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81" r:id="rId2"/>
    <p:sldMasterId id="2147483690" r:id="rId3"/>
    <p:sldMasterId id="2147483689" r:id="rId4"/>
    <p:sldMasterId id="2147483683" r:id="rId5"/>
    <p:sldMasterId id="2147483684" r:id="rId6"/>
    <p:sldMasterId id="2147483685" r:id="rId7"/>
    <p:sldMasterId id="2147483686" r:id="rId8"/>
    <p:sldMasterId id="2147483687" r:id="rId9"/>
    <p:sldMasterId id="2147483691" r:id="rId10"/>
    <p:sldMasterId id="2147483693" r:id="rId11"/>
  </p:sldMasterIdLst>
  <p:notesMasterIdLst>
    <p:notesMasterId r:id="rId232"/>
  </p:notesMasterIdLst>
  <p:handoutMasterIdLst>
    <p:handoutMasterId r:id="rId233"/>
  </p:handoutMasterIdLst>
  <p:sldIdLst>
    <p:sldId id="457" r:id="rId12"/>
    <p:sldId id="858" r:id="rId13"/>
    <p:sldId id="859" r:id="rId14"/>
    <p:sldId id="459" r:id="rId15"/>
    <p:sldId id="860" r:id="rId16"/>
    <p:sldId id="892" r:id="rId17"/>
    <p:sldId id="861" r:id="rId18"/>
    <p:sldId id="862" r:id="rId19"/>
    <p:sldId id="863" r:id="rId20"/>
    <p:sldId id="864" r:id="rId21"/>
    <p:sldId id="462" r:id="rId22"/>
    <p:sldId id="463" r:id="rId23"/>
    <p:sldId id="464" r:id="rId24"/>
    <p:sldId id="465" r:id="rId25"/>
    <p:sldId id="893" r:id="rId26"/>
    <p:sldId id="466" r:id="rId27"/>
    <p:sldId id="467" r:id="rId28"/>
    <p:sldId id="582" r:id="rId29"/>
    <p:sldId id="468" r:id="rId30"/>
    <p:sldId id="579" r:id="rId31"/>
    <p:sldId id="576" r:id="rId32"/>
    <p:sldId id="577" r:id="rId33"/>
    <p:sldId id="891" r:id="rId34"/>
    <p:sldId id="469" r:id="rId35"/>
    <p:sldId id="470" r:id="rId36"/>
    <p:sldId id="471" r:id="rId37"/>
    <p:sldId id="472" r:id="rId38"/>
    <p:sldId id="473" r:id="rId39"/>
    <p:sldId id="474" r:id="rId40"/>
    <p:sldId id="475" r:id="rId41"/>
    <p:sldId id="476" r:id="rId42"/>
    <p:sldId id="477" r:id="rId43"/>
    <p:sldId id="478" r:id="rId44"/>
    <p:sldId id="479" r:id="rId45"/>
    <p:sldId id="880" r:id="rId46"/>
    <p:sldId id="580" r:id="rId47"/>
    <p:sldId id="686" r:id="rId48"/>
    <p:sldId id="581" r:id="rId49"/>
    <p:sldId id="693" r:id="rId50"/>
    <p:sldId id="687" r:id="rId51"/>
    <p:sldId id="480" r:id="rId52"/>
    <p:sldId id="881" r:id="rId53"/>
    <p:sldId id="482" r:id="rId54"/>
    <p:sldId id="695" r:id="rId55"/>
    <p:sldId id="481" r:id="rId56"/>
    <p:sldId id="694" r:id="rId57"/>
    <p:sldId id="483" r:id="rId58"/>
    <p:sldId id="484" r:id="rId59"/>
    <p:sldId id="767" r:id="rId60"/>
    <p:sldId id="590" r:id="rId61"/>
    <p:sldId id="701" r:id="rId62"/>
    <p:sldId id="882" r:id="rId63"/>
    <p:sldId id="591" r:id="rId64"/>
    <p:sldId id="883" r:id="rId65"/>
    <p:sldId id="886" r:id="rId66"/>
    <p:sldId id="702" r:id="rId67"/>
    <p:sldId id="884" r:id="rId68"/>
    <p:sldId id="885" r:id="rId69"/>
    <p:sldId id="887" r:id="rId70"/>
    <p:sldId id="888" r:id="rId71"/>
    <p:sldId id="698" r:id="rId72"/>
    <p:sldId id="699" r:id="rId73"/>
    <p:sldId id="700" r:id="rId74"/>
    <p:sldId id="688" r:id="rId75"/>
    <p:sldId id="689" r:id="rId76"/>
    <p:sldId id="690" r:id="rId77"/>
    <p:sldId id="691" r:id="rId78"/>
    <p:sldId id="692" r:id="rId79"/>
    <p:sldId id="486" r:id="rId80"/>
    <p:sldId id="697" r:id="rId81"/>
    <p:sldId id="872" r:id="rId82"/>
    <p:sldId id="865" r:id="rId83"/>
    <p:sldId id="866" r:id="rId84"/>
    <p:sldId id="867" r:id="rId85"/>
    <p:sldId id="868" r:id="rId86"/>
    <p:sldId id="869" r:id="rId87"/>
    <p:sldId id="870" r:id="rId88"/>
    <p:sldId id="871" r:id="rId89"/>
    <p:sldId id="874" r:id="rId90"/>
    <p:sldId id="873" r:id="rId91"/>
    <p:sldId id="696" r:id="rId92"/>
    <p:sldId id="760" r:id="rId93"/>
    <p:sldId id="761" r:id="rId94"/>
    <p:sldId id="762" r:id="rId95"/>
    <p:sldId id="490" r:id="rId96"/>
    <p:sldId id="491" r:id="rId97"/>
    <p:sldId id="768" r:id="rId98"/>
    <p:sldId id="492" r:id="rId99"/>
    <p:sldId id="493" r:id="rId100"/>
    <p:sldId id="494" r:id="rId101"/>
    <p:sldId id="764" r:id="rId102"/>
    <p:sldId id="765" r:id="rId103"/>
    <p:sldId id="766" r:id="rId104"/>
    <p:sldId id="498" r:id="rId105"/>
    <p:sldId id="499" r:id="rId106"/>
    <p:sldId id="592" r:id="rId107"/>
    <p:sldId id="500" r:id="rId108"/>
    <p:sldId id="501" r:id="rId109"/>
    <p:sldId id="770" r:id="rId110"/>
    <p:sldId id="771" r:id="rId111"/>
    <p:sldId id="587" r:id="rId112"/>
    <p:sldId id="588" r:id="rId113"/>
    <p:sldId id="589" r:id="rId114"/>
    <p:sldId id="772" r:id="rId115"/>
    <p:sldId id="773" r:id="rId116"/>
    <p:sldId id="774" r:id="rId117"/>
    <p:sldId id="775" r:id="rId118"/>
    <p:sldId id="776" r:id="rId119"/>
    <p:sldId id="777" r:id="rId120"/>
    <p:sldId id="778" r:id="rId121"/>
    <p:sldId id="779" r:id="rId122"/>
    <p:sldId id="780" r:id="rId123"/>
    <p:sldId id="781" r:id="rId124"/>
    <p:sldId id="782" r:id="rId125"/>
    <p:sldId id="894" r:id="rId126"/>
    <p:sldId id="784" r:id="rId127"/>
    <p:sldId id="785" r:id="rId128"/>
    <p:sldId id="786" r:id="rId129"/>
    <p:sldId id="787" r:id="rId130"/>
    <p:sldId id="788" r:id="rId131"/>
    <p:sldId id="519" r:id="rId132"/>
    <p:sldId id="520" r:id="rId133"/>
    <p:sldId id="789" r:id="rId134"/>
    <p:sldId id="783" r:id="rId135"/>
    <p:sldId id="790" r:id="rId136"/>
    <p:sldId id="791" r:id="rId137"/>
    <p:sldId id="792" r:id="rId138"/>
    <p:sldId id="793" r:id="rId139"/>
    <p:sldId id="794" r:id="rId140"/>
    <p:sldId id="795" r:id="rId141"/>
    <p:sldId id="796" r:id="rId142"/>
    <p:sldId id="797" r:id="rId143"/>
    <p:sldId id="798" r:id="rId144"/>
    <p:sldId id="799" r:id="rId145"/>
    <p:sldId id="529" r:id="rId146"/>
    <p:sldId id="801" r:id="rId147"/>
    <p:sldId id="802" r:id="rId148"/>
    <p:sldId id="803" r:id="rId149"/>
    <p:sldId id="804" r:id="rId150"/>
    <p:sldId id="805" r:id="rId151"/>
    <p:sldId id="806" r:id="rId152"/>
    <p:sldId id="807" r:id="rId153"/>
    <p:sldId id="808" r:id="rId154"/>
    <p:sldId id="809" r:id="rId155"/>
    <p:sldId id="810" r:id="rId156"/>
    <p:sldId id="817" r:id="rId157"/>
    <p:sldId id="811" r:id="rId158"/>
    <p:sldId id="812" r:id="rId159"/>
    <p:sldId id="813" r:id="rId160"/>
    <p:sldId id="814" r:id="rId161"/>
    <p:sldId id="815" r:id="rId162"/>
    <p:sldId id="875" r:id="rId163"/>
    <p:sldId id="742" r:id="rId164"/>
    <p:sldId id="856" r:id="rId165"/>
    <p:sldId id="818" r:id="rId166"/>
    <p:sldId id="735" r:id="rId167"/>
    <p:sldId id="736" r:id="rId168"/>
    <p:sldId id="737" r:id="rId169"/>
    <p:sldId id="738" r:id="rId170"/>
    <p:sldId id="739" r:id="rId171"/>
    <p:sldId id="740" r:id="rId172"/>
    <p:sldId id="876" r:id="rId173"/>
    <p:sldId id="705" r:id="rId174"/>
    <p:sldId id="706" r:id="rId175"/>
    <p:sldId id="707" r:id="rId176"/>
    <p:sldId id="708" r:id="rId177"/>
    <p:sldId id="709" r:id="rId178"/>
    <p:sldId id="734" r:id="rId179"/>
    <p:sldId id="710" r:id="rId180"/>
    <p:sldId id="711" r:id="rId181"/>
    <p:sldId id="820" r:id="rId182"/>
    <p:sldId id="821" r:id="rId183"/>
    <p:sldId id="822" r:id="rId184"/>
    <p:sldId id="823" r:id="rId185"/>
    <p:sldId id="824" r:id="rId186"/>
    <p:sldId id="825" r:id="rId187"/>
    <p:sldId id="826" r:id="rId188"/>
    <p:sldId id="715" r:id="rId189"/>
    <p:sldId id="716" r:id="rId190"/>
    <p:sldId id="717" r:id="rId191"/>
    <p:sldId id="741" r:id="rId192"/>
    <p:sldId id="718" r:id="rId193"/>
    <p:sldId id="719" r:id="rId194"/>
    <p:sldId id="554" r:id="rId195"/>
    <p:sldId id="827" r:id="rId196"/>
    <p:sldId id="828" r:id="rId197"/>
    <p:sldId id="829" r:id="rId198"/>
    <p:sldId id="830" r:id="rId199"/>
    <p:sldId id="831" r:id="rId200"/>
    <p:sldId id="832" r:id="rId201"/>
    <p:sldId id="833" r:id="rId202"/>
    <p:sldId id="834" r:id="rId203"/>
    <p:sldId id="835" r:id="rId204"/>
    <p:sldId id="836" r:id="rId205"/>
    <p:sldId id="837" r:id="rId206"/>
    <p:sldId id="838" r:id="rId207"/>
    <p:sldId id="839" r:id="rId208"/>
    <p:sldId id="840" r:id="rId209"/>
    <p:sldId id="841" r:id="rId210"/>
    <p:sldId id="842" r:id="rId211"/>
    <p:sldId id="844" r:id="rId212"/>
    <p:sldId id="845" r:id="rId213"/>
    <p:sldId id="846" r:id="rId214"/>
    <p:sldId id="847" r:id="rId215"/>
    <p:sldId id="751" r:id="rId216"/>
    <p:sldId id="752" r:id="rId217"/>
    <p:sldId id="753" r:id="rId218"/>
    <p:sldId id="848" r:id="rId219"/>
    <p:sldId id="849" r:id="rId220"/>
    <p:sldId id="850" r:id="rId221"/>
    <p:sldId id="851" r:id="rId222"/>
    <p:sldId id="852" r:id="rId223"/>
    <p:sldId id="853" r:id="rId224"/>
    <p:sldId id="854" r:id="rId225"/>
    <p:sldId id="855" r:id="rId226"/>
    <p:sldId id="685" r:id="rId227"/>
    <p:sldId id="571" r:id="rId228"/>
    <p:sldId id="568" r:id="rId229"/>
    <p:sldId id="569" r:id="rId230"/>
    <p:sldId id="570" r:id="rId23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320">
          <p15:clr>
            <a:srgbClr val="A4A3A4"/>
          </p15:clr>
        </p15:guide>
        <p15:guide id="2" pos="295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a:srgbClr val="000066"/>
    <a:srgbClr val="0066FF"/>
    <a:srgbClr val="0000FF"/>
    <a:srgbClr val="CCFFCC"/>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0" autoAdjust="0"/>
    <p:restoredTop sz="80699" autoAdjust="0"/>
  </p:normalViewPr>
  <p:slideViewPr>
    <p:cSldViewPr snapToGrid="0" snapToObjects="1">
      <p:cViewPr varScale="1">
        <p:scale>
          <a:sx n="102" d="100"/>
          <a:sy n="102" d="100"/>
        </p:scale>
        <p:origin x="1764" y="126"/>
      </p:cViewPr>
      <p:guideLst>
        <p:guide orient="horz" pos="2320"/>
        <p:guide pos="2956"/>
      </p:guideLst>
    </p:cSldViewPr>
  </p:slideViewPr>
  <p:notesTextViewPr>
    <p:cViewPr>
      <p:scale>
        <a:sx n="1" d="1"/>
        <a:sy n="1" d="1"/>
      </p:scale>
      <p:origin x="0" y="0"/>
    </p:cViewPr>
  </p:notesTextViewPr>
  <p:sorterViewPr>
    <p:cViewPr>
      <p:scale>
        <a:sx n="66" d="100"/>
        <a:sy n="66" d="100"/>
      </p:scale>
      <p:origin x="0" y="11548"/>
    </p:cViewPr>
  </p:sorterViewPr>
  <p:notesViewPr>
    <p:cSldViewPr snapToGrid="0" snapToObjects="1">
      <p:cViewPr varScale="1">
        <p:scale>
          <a:sx n="70" d="100"/>
          <a:sy n="70" d="100"/>
        </p:scale>
        <p:origin x="-2196" y="-102"/>
      </p:cViewPr>
      <p:guideLst>
        <p:guide orient="horz" pos="2880"/>
        <p:guide pos="2160"/>
      </p:guideLst>
    </p:cSldViewPr>
  </p:notesViewPr>
  <p:gridSpacing cx="71999" cy="71999"/>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tableStyles" Target="tableStyles.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slide" Target="slides/slide139.xml"/><Relationship Id="rId155" Type="http://schemas.openxmlformats.org/officeDocument/2006/relationships/slide" Target="slides/slide144.xml"/><Relationship Id="rId171" Type="http://schemas.openxmlformats.org/officeDocument/2006/relationships/slide" Target="slides/slide160.xml"/><Relationship Id="rId176" Type="http://schemas.openxmlformats.org/officeDocument/2006/relationships/slide" Target="slides/slide165.xml"/><Relationship Id="rId192" Type="http://schemas.openxmlformats.org/officeDocument/2006/relationships/slide" Target="slides/slide181.xml"/><Relationship Id="rId197" Type="http://schemas.openxmlformats.org/officeDocument/2006/relationships/slide" Target="slides/slide186.xml"/><Relationship Id="rId206" Type="http://schemas.openxmlformats.org/officeDocument/2006/relationships/slide" Target="slides/slide195.xml"/><Relationship Id="rId227" Type="http://schemas.openxmlformats.org/officeDocument/2006/relationships/slide" Target="slides/slide216.xml"/><Relationship Id="rId201" Type="http://schemas.openxmlformats.org/officeDocument/2006/relationships/slide" Target="slides/slide190.xml"/><Relationship Id="rId222" Type="http://schemas.openxmlformats.org/officeDocument/2006/relationships/slide" Target="slides/slide211.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61" Type="http://schemas.openxmlformats.org/officeDocument/2006/relationships/slide" Target="slides/slide150.xml"/><Relationship Id="rId166" Type="http://schemas.openxmlformats.org/officeDocument/2006/relationships/slide" Target="slides/slide155.xml"/><Relationship Id="rId182" Type="http://schemas.openxmlformats.org/officeDocument/2006/relationships/slide" Target="slides/slide171.xml"/><Relationship Id="rId187" Type="http://schemas.openxmlformats.org/officeDocument/2006/relationships/slide" Target="slides/slide176.xml"/><Relationship Id="rId217" Type="http://schemas.openxmlformats.org/officeDocument/2006/relationships/slide" Target="slides/slide206.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1.xml"/><Relationship Id="rId233" Type="http://schemas.openxmlformats.org/officeDocument/2006/relationships/handoutMaster" Target="handoutMasters/handoutMaster1.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slide" Target="slides/slide140.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172" Type="http://schemas.openxmlformats.org/officeDocument/2006/relationships/slide" Target="slides/slide161.xml"/><Relationship Id="rId193" Type="http://schemas.openxmlformats.org/officeDocument/2006/relationships/slide" Target="slides/slide182.xml"/><Relationship Id="rId202" Type="http://schemas.openxmlformats.org/officeDocument/2006/relationships/slide" Target="slides/slide191.xml"/><Relationship Id="rId207" Type="http://schemas.openxmlformats.org/officeDocument/2006/relationships/slide" Target="slides/slide196.xml"/><Relationship Id="rId223" Type="http://schemas.openxmlformats.org/officeDocument/2006/relationships/slide" Target="slides/slide212.xml"/><Relationship Id="rId228" Type="http://schemas.openxmlformats.org/officeDocument/2006/relationships/slide" Target="slides/slide217.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13" Type="http://schemas.openxmlformats.org/officeDocument/2006/relationships/slide" Target="slides/slide202.xml"/><Relationship Id="rId218" Type="http://schemas.openxmlformats.org/officeDocument/2006/relationships/slide" Target="slides/slide207.xml"/><Relationship Id="rId234"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199" Type="http://schemas.openxmlformats.org/officeDocument/2006/relationships/slide" Target="slides/slide188.xml"/><Relationship Id="rId203" Type="http://schemas.openxmlformats.org/officeDocument/2006/relationships/slide" Target="slides/slide192.xml"/><Relationship Id="rId208" Type="http://schemas.openxmlformats.org/officeDocument/2006/relationships/slide" Target="slides/slide197.xml"/><Relationship Id="rId229" Type="http://schemas.openxmlformats.org/officeDocument/2006/relationships/slide" Target="slides/slide218.xml"/><Relationship Id="rId19" Type="http://schemas.openxmlformats.org/officeDocument/2006/relationships/slide" Target="slides/slide8.xml"/><Relationship Id="rId224" Type="http://schemas.openxmlformats.org/officeDocument/2006/relationships/slide" Target="slides/slide213.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slide" Target="slides/slide178.xml"/><Relationship Id="rId219" Type="http://schemas.openxmlformats.org/officeDocument/2006/relationships/slide" Target="slides/slide208.xml"/><Relationship Id="rId3" Type="http://schemas.openxmlformats.org/officeDocument/2006/relationships/slideMaster" Target="slideMasters/slideMaster3.xml"/><Relationship Id="rId214" Type="http://schemas.openxmlformats.org/officeDocument/2006/relationships/slide" Target="slides/slide203.xml"/><Relationship Id="rId230" Type="http://schemas.openxmlformats.org/officeDocument/2006/relationships/slide" Target="slides/slide219.xml"/><Relationship Id="rId235" Type="http://schemas.openxmlformats.org/officeDocument/2006/relationships/viewProps" Target="viewProps.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95" Type="http://schemas.openxmlformats.org/officeDocument/2006/relationships/slide" Target="slides/slide184.xml"/><Relationship Id="rId209" Type="http://schemas.openxmlformats.org/officeDocument/2006/relationships/slide" Target="slides/slide198.xml"/><Relationship Id="rId190" Type="http://schemas.openxmlformats.org/officeDocument/2006/relationships/slide" Target="slides/slide179.xml"/><Relationship Id="rId204" Type="http://schemas.openxmlformats.org/officeDocument/2006/relationships/slide" Target="slides/slide193.xml"/><Relationship Id="rId220" Type="http://schemas.openxmlformats.org/officeDocument/2006/relationships/slide" Target="slides/slide209.xml"/><Relationship Id="rId225" Type="http://schemas.openxmlformats.org/officeDocument/2006/relationships/slide" Target="slides/slide214.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slide" Target="slides/slide1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10" Type="http://schemas.openxmlformats.org/officeDocument/2006/relationships/slide" Target="slides/slide199.xml"/><Relationship Id="rId215" Type="http://schemas.openxmlformats.org/officeDocument/2006/relationships/slide" Target="slides/slide204.xml"/><Relationship Id="rId236" Type="http://schemas.openxmlformats.org/officeDocument/2006/relationships/theme" Target="theme/theme1.xml"/><Relationship Id="rId26" Type="http://schemas.openxmlformats.org/officeDocument/2006/relationships/slide" Target="slides/slide15.xml"/><Relationship Id="rId231" Type="http://schemas.openxmlformats.org/officeDocument/2006/relationships/slide" Target="slides/slide220.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notesMaster" Target="notesMasters/notesMaster1.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226" name="Rectangle 2">
            <a:extLst>
              <a:ext uri="{FF2B5EF4-FFF2-40B4-BE49-F238E27FC236}">
                <a16:creationId xmlns:a16="http://schemas.microsoft.com/office/drawing/2014/main" id="{121AE960-3E14-4F8D-9139-0EDC81753A5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200">
                <a:effectLst/>
              </a:defRPr>
            </a:lvl1pPr>
          </a:lstStyle>
          <a:p>
            <a:pPr>
              <a:defRPr/>
            </a:pPr>
            <a:endParaRPr lang="zh-CN" altLang="en-US"/>
          </a:p>
        </p:txBody>
      </p:sp>
      <p:sp>
        <p:nvSpPr>
          <p:cNvPr id="820227" name="Rectangle 3">
            <a:extLst>
              <a:ext uri="{FF2B5EF4-FFF2-40B4-BE49-F238E27FC236}">
                <a16:creationId xmlns:a16="http://schemas.microsoft.com/office/drawing/2014/main" id="{03BD9171-AD20-44A9-A03A-600DD3EDFDD2}"/>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effectLst/>
              </a:defRPr>
            </a:lvl1pPr>
          </a:lstStyle>
          <a:p>
            <a:pPr>
              <a:defRPr/>
            </a:pPr>
            <a:fld id="{60C4F4F5-F0E2-4FDE-98C7-C6D601F15A25}" type="datetimeFigureOut">
              <a:rPr lang="zh-CN" altLang="en-US"/>
              <a:pPr>
                <a:defRPr/>
              </a:pPr>
              <a:t>2023/11/8</a:t>
            </a:fld>
            <a:endParaRPr lang="en-US" altLang="zh-CN"/>
          </a:p>
        </p:txBody>
      </p:sp>
      <p:sp>
        <p:nvSpPr>
          <p:cNvPr id="820228" name="Rectangle 4">
            <a:extLst>
              <a:ext uri="{FF2B5EF4-FFF2-40B4-BE49-F238E27FC236}">
                <a16:creationId xmlns:a16="http://schemas.microsoft.com/office/drawing/2014/main" id="{617E2190-5BC0-4233-A94E-B6A6AF9289D8}"/>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0" hangingPunct="0">
              <a:defRPr sz="1200">
                <a:effectLst/>
              </a:defRPr>
            </a:lvl1pPr>
          </a:lstStyle>
          <a:p>
            <a:pPr>
              <a:defRPr/>
            </a:pPr>
            <a:endParaRPr lang="en-US" altLang="zh-CN"/>
          </a:p>
        </p:txBody>
      </p:sp>
      <p:sp>
        <p:nvSpPr>
          <p:cNvPr id="820229" name="Rectangle 5">
            <a:extLst>
              <a:ext uri="{FF2B5EF4-FFF2-40B4-BE49-F238E27FC236}">
                <a16:creationId xmlns:a16="http://schemas.microsoft.com/office/drawing/2014/main" id="{02382045-BAC4-42D1-9B0A-A9FC02736EEA}"/>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fld id="{A2150326-E5A7-45C8-89D8-8C0C6A7F42AC}" type="slidenum">
              <a:rPr lang="zh-CN" altLang="en-US"/>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5E8E12F-FB00-4B31-93BE-0C89C1835FC4}"/>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200">
                <a:effectLst/>
              </a:defRPr>
            </a:lvl1pPr>
          </a:lstStyle>
          <a:p>
            <a:pPr>
              <a:defRPr/>
            </a:pPr>
            <a:endParaRPr lang="zh-CN" altLang="en-US"/>
          </a:p>
        </p:txBody>
      </p:sp>
      <p:sp>
        <p:nvSpPr>
          <p:cNvPr id="2051" name="Rectangle 3">
            <a:extLst>
              <a:ext uri="{FF2B5EF4-FFF2-40B4-BE49-F238E27FC236}">
                <a16:creationId xmlns:a16="http://schemas.microsoft.com/office/drawing/2014/main" id="{DB2A3C88-6B5C-4FA3-B15D-2360C05FF6E7}"/>
              </a:ext>
            </a:extLst>
          </p:cNvPr>
          <p:cNvSpPr>
            <a:spLocks noGrp="1" noChangeArrowheads="1"/>
          </p:cNvSpPr>
          <p:nvPr>
            <p:ph type="dt" idx="1"/>
          </p:nvPr>
        </p:nvSpPr>
        <p:spPr bwMode="auto">
          <a:xfrm>
            <a:off x="3883025" y="0"/>
            <a:ext cx="2973388"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effectLst/>
              </a:defRPr>
            </a:lvl1pPr>
          </a:lstStyle>
          <a:p>
            <a:pPr>
              <a:defRPr/>
            </a:pPr>
            <a:fld id="{99292B0E-0509-4D15-9B72-2C94C8D97006}" type="datetimeFigureOut">
              <a:rPr lang="zh-CN" altLang="en-US"/>
              <a:pPr>
                <a:defRPr/>
              </a:pPr>
              <a:t>2023/11/8</a:t>
            </a:fld>
            <a:endParaRPr lang="en-US"/>
          </a:p>
        </p:txBody>
      </p:sp>
      <p:sp>
        <p:nvSpPr>
          <p:cNvPr id="25604" name="Rectangle 4">
            <a:extLst>
              <a:ext uri="{FF2B5EF4-FFF2-40B4-BE49-F238E27FC236}">
                <a16:creationId xmlns:a16="http://schemas.microsoft.com/office/drawing/2014/main" id="{16B05300-5657-4072-97F2-88EFA665BB6C}"/>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46BA24CA-8792-4E54-A12C-C25A682BAA2E}"/>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2D01ECE6-D24C-475F-9D03-34DA5C935FE2}"/>
              </a:ext>
            </a:extLst>
          </p:cNvPr>
          <p:cNvSpPr>
            <a:spLocks noGrp="1" noChangeArrowheads="1"/>
          </p:cNvSpPr>
          <p:nvPr>
            <p:ph type="ftr" sz="quarter" idx="4"/>
          </p:nvPr>
        </p:nvSpPr>
        <p:spPr bwMode="auto">
          <a:xfrm>
            <a:off x="0" y="8685213"/>
            <a:ext cx="2970213"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buFont typeface="Arial" panose="020B0604020202020204" pitchFamily="34" charset="0"/>
              <a:buNone/>
              <a:defRPr sz="1200">
                <a:effectLst/>
              </a:defRPr>
            </a:lvl1pPr>
          </a:lstStyle>
          <a:p>
            <a:pPr>
              <a:defRPr/>
            </a:pPr>
            <a:endParaRPr lang="en-US"/>
          </a:p>
        </p:txBody>
      </p:sp>
      <p:sp>
        <p:nvSpPr>
          <p:cNvPr id="2055" name="Rectangle 7">
            <a:extLst>
              <a:ext uri="{FF2B5EF4-FFF2-40B4-BE49-F238E27FC236}">
                <a16:creationId xmlns:a16="http://schemas.microsoft.com/office/drawing/2014/main" id="{EAAA2A8A-B235-49A6-8973-D92FFD3FF828}"/>
              </a:ext>
            </a:extLst>
          </p:cNvPr>
          <p:cNvSpPr>
            <a:spLocks noGrp="1" noChangeArrowheads="1"/>
          </p:cNvSpPr>
          <p:nvPr>
            <p:ph type="sldNum" sz="quarter" idx="5"/>
          </p:nvPr>
        </p:nvSpPr>
        <p:spPr bwMode="auto">
          <a:xfrm>
            <a:off x="3883025" y="8685213"/>
            <a:ext cx="2973388"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fld id="{F5A1D043-2960-4F9B-925A-A0C5396D27B5}"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baike.baidu.com/view/1271879.htm" TargetMode="External"/><Relationship Id="rId13" Type="http://schemas.openxmlformats.org/officeDocument/2006/relationships/hyperlink" Target="http://baike.baidu.com/view/35788.htm" TargetMode="External"/><Relationship Id="rId3" Type="http://schemas.openxmlformats.org/officeDocument/2006/relationships/hyperlink" Target="http://baike.baidu.com/view/299309.htm" TargetMode="External"/><Relationship Id="rId7" Type="http://schemas.openxmlformats.org/officeDocument/2006/relationships/hyperlink" Target="http://baike.baidu.com/view/156245.htm" TargetMode="External"/><Relationship Id="rId12" Type="http://schemas.openxmlformats.org/officeDocument/2006/relationships/hyperlink" Target="http://baike.baidu.com/view/1538.htm" TargetMode="External"/><Relationship Id="rId2" Type="http://schemas.openxmlformats.org/officeDocument/2006/relationships/slide" Target="../slides/slide165.xml"/><Relationship Id="rId1" Type="http://schemas.openxmlformats.org/officeDocument/2006/relationships/notesMaster" Target="../notesMasters/notesMaster1.xml"/><Relationship Id="rId6" Type="http://schemas.openxmlformats.org/officeDocument/2006/relationships/hyperlink" Target="http://baike.baidu.com/view/22141.htm" TargetMode="External"/><Relationship Id="rId11" Type="http://schemas.openxmlformats.org/officeDocument/2006/relationships/hyperlink" Target="http://baike.baidu.com/view/2376.htm" TargetMode="External"/><Relationship Id="rId5" Type="http://schemas.openxmlformats.org/officeDocument/2006/relationships/hyperlink" Target="http://baike.baidu.com/view/56013.htm" TargetMode="External"/><Relationship Id="rId10" Type="http://schemas.openxmlformats.org/officeDocument/2006/relationships/hyperlink" Target="http://baike.baidu.com/view/2496.htm" TargetMode="External"/><Relationship Id="rId4" Type="http://schemas.openxmlformats.org/officeDocument/2006/relationships/hyperlink" Target="http://baike.baidu.com/view/63017.htm" TargetMode="External"/><Relationship Id="rId9" Type="http://schemas.openxmlformats.org/officeDocument/2006/relationships/hyperlink" Target="http://baike.baidu.com/view/3622.htm" TargetMode="External"/><Relationship Id="rId14" Type="http://schemas.openxmlformats.org/officeDocument/2006/relationships/hyperlink" Target="http://baike.baidu.com/view/4461072.ht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baike.baidu.com/view/3622.htm"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aike.baidu.com/view/381566.htm" TargetMode="External"/><Relationship Id="rId2" Type="http://schemas.openxmlformats.org/officeDocument/2006/relationships/slide" Target="../slides/slide167.xml"/><Relationship Id="rId1" Type="http://schemas.openxmlformats.org/officeDocument/2006/relationships/notesMaster" Target="../notesMasters/notesMaster1.xml"/><Relationship Id="rId5" Type="http://schemas.openxmlformats.org/officeDocument/2006/relationships/hyperlink" Target="http://baike.baidu.com/view/4160.htm" TargetMode="External"/><Relationship Id="rId4" Type="http://schemas.openxmlformats.org/officeDocument/2006/relationships/hyperlink" Target="http://baike.baidu.com/view/2328893.ht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89D75E81-0293-48CB-9A97-0AC7931B9AC2}"/>
              </a:ext>
            </a:extLst>
          </p:cNvPr>
          <p:cNvSpPr>
            <a:spLocks noGrp="1" noRot="1" noChangeAspect="1" noChangeArrowheads="1" noTextEdit="1"/>
          </p:cNvSpPr>
          <p:nvPr>
            <p:ph type="sldImg"/>
          </p:nvPr>
        </p:nvSpPr>
        <p:spPr/>
      </p:sp>
      <p:sp>
        <p:nvSpPr>
          <p:cNvPr id="28675" name="备注占位符 2">
            <a:extLst>
              <a:ext uri="{FF2B5EF4-FFF2-40B4-BE49-F238E27FC236}">
                <a16:creationId xmlns:a16="http://schemas.microsoft.com/office/drawing/2014/main" id="{A08E01DA-B811-4791-8A97-C818D01F7D8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a:extLst>
              <a:ext uri="{FF2B5EF4-FFF2-40B4-BE49-F238E27FC236}">
                <a16:creationId xmlns:a16="http://schemas.microsoft.com/office/drawing/2014/main" id="{6ABE7314-D022-4133-89EC-8AFA0BA3E3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8B65FB-4666-4A6B-8F59-C5CA85663047}" type="slidenum">
              <a:rPr lang="zh-CN" altLang="en-US"/>
              <a:p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8562D07-EB3F-4CC3-B413-6B6DFF66F01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2052414-3013-4EC0-8631-5907AB03AA5A}" type="slidenum">
              <a:rPr lang="en-US" altLang="zh-CN">
                <a:latin typeface="Arial" panose="020B0604020202020204" pitchFamily="34" charset="0"/>
              </a:rPr>
              <a:pPr>
                <a:spcBef>
                  <a:spcPct val="0"/>
                </a:spcBef>
                <a:buFontTx/>
                <a:buNone/>
              </a:pPr>
              <a:t>47</a:t>
            </a:fld>
            <a:endParaRPr lang="en-US" altLang="zh-CN">
              <a:latin typeface="Arial" panose="020B0604020202020204" pitchFamily="34" charset="0"/>
            </a:endParaRPr>
          </a:p>
        </p:txBody>
      </p:sp>
      <p:sp>
        <p:nvSpPr>
          <p:cNvPr id="84995" name="Rectangle 2">
            <a:extLst>
              <a:ext uri="{FF2B5EF4-FFF2-40B4-BE49-F238E27FC236}">
                <a16:creationId xmlns:a16="http://schemas.microsoft.com/office/drawing/2014/main" id="{0A0501A6-4D12-40FC-833F-F5DBEBF38F20}"/>
              </a:ext>
            </a:extLst>
          </p:cNvPr>
          <p:cNvSpPr>
            <a:spLocks noGrp="1" noRot="1" noChangeAspect="1" noChangeArrowheads="1" noTextEdit="1"/>
          </p:cNvSpPr>
          <p:nvPr>
            <p:ph type="sldImg"/>
          </p:nvPr>
        </p:nvSpPr>
        <p:spPr/>
      </p:sp>
      <p:sp>
        <p:nvSpPr>
          <p:cNvPr id="84996" name="Rectangle 3">
            <a:extLst>
              <a:ext uri="{FF2B5EF4-FFF2-40B4-BE49-F238E27FC236}">
                <a16:creationId xmlns:a16="http://schemas.microsoft.com/office/drawing/2014/main" id="{7218B85E-D4E9-4A8A-B77B-AB175D313D1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2800"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0825A5-39D8-4357-BB99-48FE1D42C9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5111EB3-8307-4466-AA47-466280BD214D}" type="slidenum">
              <a:rPr lang="en-US" altLang="zh-CN">
                <a:latin typeface="Arial" panose="020B0604020202020204" pitchFamily="34" charset="0"/>
              </a:rPr>
              <a:pPr>
                <a:spcBef>
                  <a:spcPct val="0"/>
                </a:spcBef>
                <a:buFontTx/>
                <a:buNone/>
              </a:pPr>
              <a:t>48</a:t>
            </a:fld>
            <a:endParaRPr lang="en-US" altLang="zh-CN">
              <a:latin typeface="Arial" panose="020B0604020202020204" pitchFamily="34" charset="0"/>
            </a:endParaRPr>
          </a:p>
        </p:txBody>
      </p:sp>
      <p:sp>
        <p:nvSpPr>
          <p:cNvPr id="87043" name="Rectangle 2">
            <a:extLst>
              <a:ext uri="{FF2B5EF4-FFF2-40B4-BE49-F238E27FC236}">
                <a16:creationId xmlns:a16="http://schemas.microsoft.com/office/drawing/2014/main" id="{B1B03ECD-CF72-48F6-9B40-D622FCCBFF4E}"/>
              </a:ext>
            </a:extLst>
          </p:cNvPr>
          <p:cNvSpPr>
            <a:spLocks noGrp="1" noRot="1" noChangeAspect="1" noChangeArrowheads="1" noTextEdit="1"/>
          </p:cNvSpPr>
          <p:nvPr>
            <p:ph type="sldImg"/>
          </p:nvPr>
        </p:nvSpPr>
        <p:spPr/>
      </p:sp>
      <p:sp>
        <p:nvSpPr>
          <p:cNvPr id="87044" name="Rectangle 3">
            <a:extLst>
              <a:ext uri="{FF2B5EF4-FFF2-40B4-BE49-F238E27FC236}">
                <a16:creationId xmlns:a16="http://schemas.microsoft.com/office/drawing/2014/main" id="{718345B3-365E-44EE-9CFD-B6BE568FE94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无论电荷静止的还是运动的，它们之间都存在着库仑相互作用；但是只有运动的电荷才存在磁相互作用。</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E1D8F31-DE3B-4839-9FBE-D968AE271646}"/>
              </a:ext>
            </a:extLst>
          </p:cNvPr>
          <p:cNvSpPr>
            <a:spLocks noGrp="1" noRot="1" noChangeAspect="1" noChangeArrowheads="1" noTextEdit="1"/>
          </p:cNvSpPr>
          <p:nvPr>
            <p:ph type="sldImg"/>
          </p:nvPr>
        </p:nvSpPr>
        <p:spPr/>
      </p:sp>
      <p:sp>
        <p:nvSpPr>
          <p:cNvPr id="97283" name="Rectangle 3">
            <a:extLst>
              <a:ext uri="{FF2B5EF4-FFF2-40B4-BE49-F238E27FC236}">
                <a16:creationId xmlns:a16="http://schemas.microsoft.com/office/drawing/2014/main" id="{C79810C5-6F6C-4F55-943A-4BEA2AEF91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剑桥大学三一学院，伟大的牛顿工作的地方，那里有砸中牛教授的苹果树，和万有引力的智慧，还有许多世界闻名的大科学家。有一天，数学教授霍普金斯去图书馆借一本数学专业书，发现已被一个刚来的年青人借走了。教授找到借书者，看到他正在笔记本上乱糟糟地摘抄书里面的内容，教授对这位年青人敢于读如此艰深的数学书而惊讶，同时善意提醒他记笔记要注意整洁性</a:t>
            </a:r>
            <a:r>
              <a:rPr lang="en-US" altLang="zh-CN">
                <a:latin typeface="Arial" panose="020B0604020202020204" pitchFamily="34" charset="0"/>
              </a:rPr>
              <a:t>——</a:t>
            </a:r>
            <a:r>
              <a:rPr lang="zh-CN" altLang="en-US"/>
              <a:t>这是学习数学的基本要求。年青人透露了他对数学的兴趣动力，因为他对刚读过的法拉第</a:t>
            </a:r>
            <a:r>
              <a:rPr lang="en-US" altLang="zh-CN"/>
              <a:t>《</a:t>
            </a:r>
            <a:r>
              <a:rPr lang="zh-CN" altLang="en-US"/>
              <a:t>电学实验研究</a:t>
            </a:r>
            <a:r>
              <a:rPr lang="en-US" altLang="zh-CN"/>
              <a:t>》</a:t>
            </a:r>
            <a:r>
              <a:rPr lang="zh-CN" altLang="en-US"/>
              <a:t>十分感兴趣，但苦于找不到合适的数学工具来理解其中大量的实验规律。。不久，霍普金斯将他收入门下攻读研究生，同门师兄还有大名鼎鼎的威廉</a:t>
            </a:r>
            <a:r>
              <a:rPr lang="en-US" altLang="zh-CN">
                <a:latin typeface="Arial" panose="020B0604020202020204" pitchFamily="34" charset="0"/>
              </a:rPr>
              <a:t>·</a:t>
            </a:r>
            <a:r>
              <a:rPr lang="zh-CN" altLang="en-US"/>
              <a:t>汤姆生（开尔文勋爵）和斯托克斯。</a:t>
            </a:r>
            <a:r>
              <a:rPr lang="en-US" altLang="zh-CN"/>
              <a:t>1854</a:t>
            </a:r>
            <a:r>
              <a:rPr lang="zh-CN" altLang="en-US"/>
              <a:t>年，年仅</a:t>
            </a:r>
            <a:r>
              <a:rPr lang="en-US" altLang="zh-CN"/>
              <a:t>23</a:t>
            </a:r>
            <a:r>
              <a:rPr lang="zh-CN" altLang="en-US"/>
              <a:t>岁的他顺利闯过师兄斯托克斯主持的学位考试，毕业留校任职。有了强悍的数学功底，这位叫做詹姆斯</a:t>
            </a:r>
            <a:r>
              <a:rPr lang="en-US" altLang="zh-CN">
                <a:latin typeface="Arial" panose="020B0604020202020204" pitchFamily="34" charset="0"/>
              </a:rPr>
              <a:t>·</a:t>
            </a:r>
            <a:r>
              <a:rPr lang="zh-CN" altLang="en-US"/>
              <a:t>麦克斯韦的年青人正式开始了电磁学方面的理论研究。一年后，他用两个微积分方程描述了法拉第的实验，并发表了论文</a:t>
            </a:r>
            <a:r>
              <a:rPr lang="en-US" altLang="zh-CN"/>
              <a:t>《</a:t>
            </a:r>
            <a:r>
              <a:rPr lang="zh-CN" altLang="en-US"/>
              <a:t>论法拉第的力线</a:t>
            </a:r>
            <a:r>
              <a:rPr lang="en-US" altLang="zh-CN"/>
              <a:t>》</a:t>
            </a:r>
            <a:r>
              <a:rPr lang="zh-CN" altLang="en-US"/>
              <a:t>。又过了四年，麦克斯韦转到伦敦国王学院任教，终于有机会前去拜访他的偶像</a:t>
            </a:r>
            <a:r>
              <a:rPr lang="en-US" altLang="zh-CN">
                <a:latin typeface="Arial" panose="020B0604020202020204" pitchFamily="34" charset="0"/>
              </a:rPr>
              <a:t>——</a:t>
            </a:r>
            <a:r>
              <a:rPr lang="zh-CN" altLang="en-US"/>
              <a:t>迈克尔</a:t>
            </a:r>
            <a:r>
              <a:rPr lang="en-US" altLang="zh-CN">
                <a:latin typeface="Arial" panose="020B0604020202020204" pitchFamily="34" charset="0"/>
              </a:rPr>
              <a:t>•</a:t>
            </a:r>
            <a:r>
              <a:rPr lang="zh-CN" altLang="en-US"/>
              <a:t>法拉第，这位比他大了整整</a:t>
            </a:r>
            <a:r>
              <a:rPr lang="en-US" altLang="zh-CN"/>
              <a:t>40</a:t>
            </a:r>
            <a:r>
              <a:rPr lang="zh-CN" altLang="en-US"/>
              <a:t>岁的成名科学家。一个是实验高手，一个是理论高手，巅峰对决，顶级交锋，思维的火花不断迸发。法拉第显然对微积分公式感到一片茫然，他赶紧提醒麦克斯韦，要让实验学家懂你的理论，最好建立一个物理模型。哥俩决定给这个模型取一个高大上的名字，叫做</a:t>
            </a:r>
            <a:r>
              <a:rPr lang="zh-CN" altLang="en-US">
                <a:latin typeface="Arial" panose="020B0604020202020204" pitchFamily="34" charset="0"/>
              </a:rPr>
              <a:t>“</a:t>
            </a:r>
            <a:r>
              <a:rPr lang="zh-CN" altLang="en-US"/>
              <a:t>以太</a:t>
            </a:r>
            <a:r>
              <a:rPr lang="zh-CN" altLang="en-US">
                <a:latin typeface="Arial" panose="020B0604020202020204" pitchFamily="34" charset="0"/>
              </a:rPr>
              <a:t>”</a:t>
            </a:r>
            <a:r>
              <a:rPr lang="zh-CN" altLang="en-US"/>
              <a:t>，源自亚里士多德，指的是天上除了水、火、气、土之外的另一种神秘东西。麦克斯韦做到了！他在接下来的论文</a:t>
            </a:r>
            <a:r>
              <a:rPr lang="en-US" altLang="zh-CN"/>
              <a:t>《</a:t>
            </a:r>
            <a:r>
              <a:rPr lang="zh-CN" altLang="en-US"/>
              <a:t>论物理学的力线</a:t>
            </a:r>
            <a:r>
              <a:rPr lang="en-US" altLang="zh-CN"/>
              <a:t>》</a:t>
            </a:r>
            <a:r>
              <a:rPr lang="zh-CN" altLang="en-US"/>
              <a:t>里，完成了另外两个描述电磁现象的公式。至此，麦克斯韦的</a:t>
            </a:r>
            <a:r>
              <a:rPr lang="zh-CN" altLang="en-US">
                <a:latin typeface="Arial" panose="020B0604020202020204" pitchFamily="34" charset="0"/>
              </a:rPr>
              <a:t>“</a:t>
            </a:r>
            <a:r>
              <a:rPr lang="zh-CN" altLang="en-US"/>
              <a:t>以太</a:t>
            </a:r>
            <a:r>
              <a:rPr lang="zh-CN" altLang="en-US">
                <a:latin typeface="Arial" panose="020B0604020202020204" pitchFamily="34" charset="0"/>
              </a:rPr>
              <a:t>”</a:t>
            </a:r>
            <a:r>
              <a:rPr lang="zh-CN" altLang="en-US"/>
              <a:t>模型世界里描述电磁理论的方程一共有四个，被成为</a:t>
            </a:r>
            <a:r>
              <a:rPr lang="zh-CN" altLang="en-US">
                <a:latin typeface="Arial" panose="020B0604020202020204" pitchFamily="34" charset="0"/>
              </a:rPr>
              <a:t>“</a:t>
            </a:r>
            <a:r>
              <a:rPr lang="zh-CN" altLang="en-US"/>
              <a:t>麦克斯韦方程组</a:t>
            </a:r>
            <a:r>
              <a:rPr lang="zh-CN" altLang="en-US">
                <a:latin typeface="Arial" panose="020B0604020202020204" pitchFamily="34" charset="0"/>
              </a:rPr>
              <a:t>”</a:t>
            </a:r>
            <a:r>
              <a:rPr lang="zh-CN" altLang="en-US"/>
              <a:t>，是物理学里面最优美的公式之一（图</a:t>
            </a:r>
            <a:r>
              <a:rPr lang="en-US" altLang="zh-CN"/>
              <a:t>7</a:t>
            </a:r>
            <a:r>
              <a:rPr lang="zh-CN" altLang="en-US"/>
              <a:t>）</a:t>
            </a:r>
            <a:r>
              <a:rPr lang="en-US" altLang="zh-CN"/>
              <a:t>[4]</a:t>
            </a:r>
            <a:r>
              <a:rPr lang="zh-CN" alt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C06AAD3-C33A-4FBD-B274-767E230610BC}"/>
              </a:ext>
            </a:extLst>
          </p:cNvPr>
          <p:cNvSpPr>
            <a:spLocks noGrp="1" noRot="1" noChangeAspect="1" noChangeArrowheads="1" noTextEdit="1"/>
          </p:cNvSpPr>
          <p:nvPr>
            <p:ph type="sldImg"/>
          </p:nvPr>
        </p:nvSpPr>
        <p:spPr/>
      </p:sp>
      <p:sp>
        <p:nvSpPr>
          <p:cNvPr id="99331" name="Rectangle 3">
            <a:extLst>
              <a:ext uri="{FF2B5EF4-FFF2-40B4-BE49-F238E27FC236}">
                <a16:creationId xmlns:a16="http://schemas.microsoft.com/office/drawing/2014/main" id="{A721AAD7-4F68-48A4-AD0C-FE9F578D519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终于，无论是电生磁，还是磁生电，都可以用麦克斯韦方程组来解释。这些看不见摸不着的</a:t>
            </a:r>
            <a:r>
              <a:rPr lang="zh-CN" altLang="en-US">
                <a:latin typeface="Arial" panose="020B0604020202020204" pitchFamily="34" charset="0"/>
              </a:rPr>
              <a:t>“</a:t>
            </a:r>
            <a:r>
              <a:rPr lang="zh-CN" altLang="en-US"/>
              <a:t>超距作用</a:t>
            </a:r>
            <a:r>
              <a:rPr lang="zh-CN" altLang="en-US">
                <a:latin typeface="Arial" panose="020B0604020202020204" pitchFamily="34" charset="0"/>
              </a:rPr>
              <a:t>”</a:t>
            </a:r>
            <a:r>
              <a:rPr lang="zh-CN" altLang="en-US"/>
              <a:t>原来就是电场或磁场在作祟。然而事情没有那么简单，麦克斯韦发现，这个方程组可以预言一种既有电场又有磁场的东西，而且传播速度是光速！接下来，他在</a:t>
            </a:r>
            <a:r>
              <a:rPr lang="en-US" altLang="zh-CN"/>
              <a:t>《</a:t>
            </a:r>
            <a:r>
              <a:rPr lang="zh-CN" altLang="en-US"/>
              <a:t>电磁场动力学</a:t>
            </a:r>
            <a:r>
              <a:rPr lang="en-US" altLang="zh-CN"/>
              <a:t>》</a:t>
            </a:r>
            <a:r>
              <a:rPr lang="zh-CN" altLang="en-US"/>
              <a:t>里数学论证了这种</a:t>
            </a:r>
            <a:r>
              <a:rPr lang="zh-CN" altLang="en-US">
                <a:latin typeface="Arial" panose="020B0604020202020204" pitchFamily="34" charset="0"/>
              </a:rPr>
              <a:t>“</a:t>
            </a:r>
            <a:r>
              <a:rPr lang="zh-CN" altLang="en-US"/>
              <a:t>电磁波</a:t>
            </a:r>
            <a:r>
              <a:rPr lang="zh-CN" altLang="en-US">
                <a:latin typeface="Arial" panose="020B0604020202020204" pitchFamily="34" charset="0"/>
              </a:rPr>
              <a:t>”</a:t>
            </a:r>
            <a:r>
              <a:rPr lang="zh-CN" altLang="en-US"/>
              <a:t>（时称</a:t>
            </a:r>
            <a:r>
              <a:rPr lang="zh-CN" altLang="en-US">
                <a:latin typeface="Arial" panose="020B0604020202020204" pitchFamily="34" charset="0"/>
              </a:rPr>
              <a:t>“</a:t>
            </a:r>
            <a:r>
              <a:rPr lang="zh-CN" altLang="en-US"/>
              <a:t>位移电流</a:t>
            </a:r>
            <a:r>
              <a:rPr lang="zh-CN" altLang="en-US">
                <a:latin typeface="Arial" panose="020B0604020202020204" pitchFamily="34" charset="0"/>
              </a:rPr>
              <a:t>”</a:t>
            </a:r>
            <a:r>
              <a:rPr lang="zh-CN" altLang="en-US"/>
              <a:t>）的存在。也就是说，电和磁完全可以在一起，而且，我们天天看到的光，其实就是电磁波！这是何等大胆的推断！原来电和磁本来就可以不分家的，电里可以有磁，磁里也可以有电，他们同属于电磁相互作用。究竟是先有电还是先有磁的问题，在麦克斯韦方程组里不攻自破，既然俩娃都不分彼此了，那就甭管谁先谁后的问题了。</a:t>
            </a:r>
          </a:p>
          <a:p>
            <a:pPr eaLnBrk="1" hangingPunct="1"/>
            <a:r>
              <a:rPr lang="en-US" altLang="zh-CN"/>
              <a:t>1873</a:t>
            </a:r>
            <a:r>
              <a:rPr lang="zh-CN" altLang="en-US"/>
              <a:t>年，麦克斯韦完成</a:t>
            </a:r>
            <a:r>
              <a:rPr lang="en-US" altLang="zh-CN"/>
              <a:t>《</a:t>
            </a:r>
            <a:r>
              <a:rPr lang="zh-CN" altLang="en-US"/>
              <a:t>电磁学通论</a:t>
            </a:r>
            <a:r>
              <a:rPr lang="en-US" altLang="zh-CN"/>
              <a:t>》</a:t>
            </a:r>
            <a:r>
              <a:rPr lang="zh-CN" altLang="en-US"/>
              <a:t>一书，宣告电和磁相互作用被统一描述，成为继牛顿力学之后的第二个集大成者。一个</a:t>
            </a:r>
            <a:r>
              <a:rPr lang="en-US" altLang="zh-CN"/>
              <a:t>16</a:t>
            </a:r>
            <a:r>
              <a:rPr lang="zh-CN" altLang="en-US"/>
              <a:t>岁的德国科学家赫兹看到了这本书，决心找到麦克斯韦预言的电磁波。</a:t>
            </a:r>
            <a:r>
              <a:rPr lang="en-US" altLang="zh-CN"/>
              <a:t>15</a:t>
            </a:r>
            <a:r>
              <a:rPr lang="zh-CN" altLang="en-US"/>
              <a:t>年后，实验终于得到成功，电磁波被证实存在。再往后，马可尼、爱迪生、特斯拉、伦琴、劳厄等人的发明和研究让电磁波成为造福人类社会的重要利器（图</a:t>
            </a:r>
            <a:r>
              <a:rPr lang="en-US" altLang="zh-CN"/>
              <a:t>8</a:t>
            </a:r>
            <a:r>
              <a:rPr lang="zh-CN" altLang="en-US"/>
              <a:t>）。</a:t>
            </a:r>
          </a:p>
          <a:p>
            <a:pPr eaLnBrk="1" hangingPunct="1"/>
            <a:br>
              <a:rPr lang="zh-CN" altLang="en-US"/>
            </a:b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610B6B7-0BA2-4DCB-BB87-AEC4D9DD24C1}"/>
              </a:ext>
            </a:extLst>
          </p:cNvPr>
          <p:cNvSpPr>
            <a:spLocks noGrp="1" noRot="1" noChangeAspect="1" noChangeArrowheads="1" noTextEdit="1"/>
          </p:cNvSpPr>
          <p:nvPr>
            <p:ph type="sldImg"/>
          </p:nvPr>
        </p:nvSpPr>
        <p:spPr/>
      </p:sp>
      <p:sp>
        <p:nvSpPr>
          <p:cNvPr id="102403" name="Rectangle 3">
            <a:extLst>
              <a:ext uri="{FF2B5EF4-FFF2-40B4-BE49-F238E27FC236}">
                <a16:creationId xmlns:a16="http://schemas.microsoft.com/office/drawing/2014/main" id="{EFAF8DD5-61B9-425B-A2FE-BF194CCA223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1879</a:t>
            </a:r>
            <a:r>
              <a:rPr lang="zh-CN" altLang="en-US"/>
              <a:t>年，麦克斯韦去世。同年，爱因斯坦出生。麦克斯韦方程里提到的物理模型</a:t>
            </a:r>
            <a:r>
              <a:rPr lang="en-US" altLang="zh-CN">
                <a:latin typeface="Arial" panose="020B0604020202020204" pitchFamily="34" charset="0"/>
              </a:rPr>
              <a:t>——“</a:t>
            </a:r>
            <a:r>
              <a:rPr lang="zh-CN" altLang="en-US"/>
              <a:t>以太</a:t>
            </a:r>
            <a:r>
              <a:rPr lang="zh-CN" altLang="en-US">
                <a:latin typeface="Arial" panose="020B0604020202020204" pitchFamily="34" charset="0"/>
              </a:rPr>
              <a:t>”</a:t>
            </a:r>
            <a:r>
              <a:rPr lang="zh-CN" altLang="en-US"/>
              <a:t>，最终在</a:t>
            </a:r>
            <a:r>
              <a:rPr lang="en-US" altLang="zh-CN"/>
              <a:t>19</a:t>
            </a:r>
            <a:r>
              <a:rPr lang="zh-CN" altLang="en-US"/>
              <a:t>世纪末引发了物理学的一场革命，爱因斯坦是发起这场革命的中坚力量。再之后，相对论和量子力学建立，电磁学的研究进入到了一个崭新的时代。又是一个英国的年青人，叫做保罗</a:t>
            </a:r>
            <a:r>
              <a:rPr lang="en-US" altLang="zh-CN">
                <a:latin typeface="Arial" panose="020B0604020202020204" pitchFamily="34" charset="0"/>
              </a:rPr>
              <a:t>·</a:t>
            </a:r>
            <a:r>
              <a:rPr lang="zh-CN" altLang="en-US"/>
              <a:t>狄拉克，建立了一个相对论形式的量子力学波动方程</a:t>
            </a:r>
            <a:r>
              <a:rPr lang="en-US" altLang="zh-CN">
                <a:latin typeface="Arial" panose="020B0604020202020204" pitchFamily="34" charset="0"/>
              </a:rPr>
              <a:t>——</a:t>
            </a:r>
            <a:r>
              <a:rPr lang="zh-CN" altLang="en-US"/>
              <a:t>狄拉克方程</a:t>
            </a:r>
            <a:r>
              <a:rPr lang="en-US" altLang="zh-CN"/>
              <a:t>[5]</a:t>
            </a:r>
            <a:r>
              <a:rPr lang="zh-CN" altLang="en-US"/>
              <a:t>。在这个方程里面，不仅存在带负电的电子（负电子），也存在带正电的电子（正电子），还预言了只有南极或北极的磁单极子。关于磁单极子的寻找，至今仍然是一个谜。虽然近几年科学家们在一种叫做自旋冰的固体材料里面发现了类似磁单极子的准粒子，但严格来说它并非是我们理解的单粒子，只是可以用磁单极子的理论来描述</a:t>
            </a:r>
            <a:r>
              <a:rPr lang="en-US" altLang="zh-CN"/>
              <a:t>[6]</a:t>
            </a:r>
            <a:r>
              <a:rPr lang="zh-CN" alt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a:extLst>
              <a:ext uri="{FF2B5EF4-FFF2-40B4-BE49-F238E27FC236}">
                <a16:creationId xmlns:a16="http://schemas.microsoft.com/office/drawing/2014/main" id="{24FF460C-4CF5-4775-8B7B-AAA5CDD3E912}"/>
              </a:ext>
            </a:extLst>
          </p:cNvPr>
          <p:cNvSpPr>
            <a:spLocks noGrp="1" noRot="1" noChangeAspect="1" noChangeArrowheads="1" noTextEdit="1"/>
          </p:cNvSpPr>
          <p:nvPr>
            <p:ph type="sldImg"/>
          </p:nvPr>
        </p:nvSpPr>
        <p:spPr/>
      </p:sp>
      <p:sp>
        <p:nvSpPr>
          <p:cNvPr id="112643" name="备注占位符 2">
            <a:extLst>
              <a:ext uri="{FF2B5EF4-FFF2-40B4-BE49-F238E27FC236}">
                <a16:creationId xmlns:a16="http://schemas.microsoft.com/office/drawing/2014/main" id="{8E74D8D8-49FA-420E-B7D0-75E992FE67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4" name="灯片编号占位符 3">
            <a:extLst>
              <a:ext uri="{FF2B5EF4-FFF2-40B4-BE49-F238E27FC236}">
                <a16:creationId xmlns:a16="http://schemas.microsoft.com/office/drawing/2014/main" id="{20D1D1FD-D46E-496A-A8E3-C375673823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C1E93A-C2E8-45B1-BDCA-D72BA1C7125F}" type="slidenum">
              <a:rPr lang="zh-CN" altLang="en-US"/>
              <a:pPr/>
              <a:t>69</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a:extLst>
              <a:ext uri="{FF2B5EF4-FFF2-40B4-BE49-F238E27FC236}">
                <a16:creationId xmlns:a16="http://schemas.microsoft.com/office/drawing/2014/main" id="{43243CEF-4EDC-402A-9904-32EB8347AD1D}"/>
              </a:ext>
            </a:extLst>
          </p:cNvPr>
          <p:cNvSpPr>
            <a:spLocks noGrp="1" noRot="1" noChangeAspect="1" noChangeArrowheads="1" noTextEdit="1"/>
          </p:cNvSpPr>
          <p:nvPr>
            <p:ph type="sldImg"/>
          </p:nvPr>
        </p:nvSpPr>
        <p:spPr/>
      </p:sp>
      <p:sp>
        <p:nvSpPr>
          <p:cNvPr id="121859" name="备注占位符 2">
            <a:extLst>
              <a:ext uri="{FF2B5EF4-FFF2-40B4-BE49-F238E27FC236}">
                <a16:creationId xmlns:a16="http://schemas.microsoft.com/office/drawing/2014/main" id="{D4693663-702A-4355-81DC-87E1B47AC9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1860" name="灯片编号占位符 3">
            <a:extLst>
              <a:ext uri="{FF2B5EF4-FFF2-40B4-BE49-F238E27FC236}">
                <a16:creationId xmlns:a16="http://schemas.microsoft.com/office/drawing/2014/main" id="{5935654A-C717-45D2-8C17-D123CB19E49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876D00-744C-41FE-A17D-6259980FEEDF}" type="slidenum">
              <a:rPr lang="zh-CN" altLang="en-US"/>
              <a:pPr/>
              <a:t>77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BCC9F118-F761-40B2-8AAE-7A0528D7175A}"/>
              </a:ext>
            </a:extLst>
          </p:cNvPr>
          <p:cNvSpPr>
            <a:spLocks noGrp="1" noRot="1" noChangeAspect="1" noChangeArrowheads="1" noTextEdit="1"/>
          </p:cNvSpPr>
          <p:nvPr>
            <p:ph type="sldImg"/>
          </p:nvPr>
        </p:nvSpPr>
        <p:spPr/>
      </p:sp>
      <p:sp>
        <p:nvSpPr>
          <p:cNvPr id="123907" name="备注占位符 2">
            <a:extLst>
              <a:ext uri="{FF2B5EF4-FFF2-40B4-BE49-F238E27FC236}">
                <a16:creationId xmlns:a16="http://schemas.microsoft.com/office/drawing/2014/main" id="{63CE2940-8C2B-434E-A577-593E31895D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8" name="灯片编号占位符 3">
            <a:extLst>
              <a:ext uri="{FF2B5EF4-FFF2-40B4-BE49-F238E27FC236}">
                <a16:creationId xmlns:a16="http://schemas.microsoft.com/office/drawing/2014/main" id="{163D3134-2AE1-4198-9D00-3BCB9A40CD4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D5A574-8828-4FC8-AEE9-B7CDE19A80A8}" type="slidenum">
              <a:rPr lang="zh-CN" altLang="en-US"/>
              <a:pPr/>
              <a:t>78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a:extLst>
              <a:ext uri="{FF2B5EF4-FFF2-40B4-BE49-F238E27FC236}">
                <a16:creationId xmlns:a16="http://schemas.microsoft.com/office/drawing/2014/main" id="{22BEAAC8-1F9D-42A6-8CD9-E76435B9F8DB}"/>
              </a:ext>
            </a:extLst>
          </p:cNvPr>
          <p:cNvSpPr>
            <a:spLocks noGrp="1" noRot="1" noChangeAspect="1" noChangeArrowheads="1" noTextEdit="1"/>
          </p:cNvSpPr>
          <p:nvPr>
            <p:ph type="sldImg"/>
          </p:nvPr>
        </p:nvSpPr>
        <p:spPr/>
      </p:sp>
      <p:sp>
        <p:nvSpPr>
          <p:cNvPr id="125955" name="备注占位符 2">
            <a:extLst>
              <a:ext uri="{FF2B5EF4-FFF2-40B4-BE49-F238E27FC236}">
                <a16:creationId xmlns:a16="http://schemas.microsoft.com/office/drawing/2014/main" id="{9C7FB74A-AC30-4594-BB8B-640299BAB2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56" name="灯片编号占位符 3">
            <a:extLst>
              <a:ext uri="{FF2B5EF4-FFF2-40B4-BE49-F238E27FC236}">
                <a16:creationId xmlns:a16="http://schemas.microsoft.com/office/drawing/2014/main" id="{D6C226E2-2FD0-40F8-9FCD-036599CF34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6B2475-97CF-41AA-A57A-23B81879432E}" type="slidenum">
              <a:rPr lang="zh-CN" altLang="en-US"/>
              <a:pPr/>
              <a:t>79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68F3AFEA-BB2B-4DA8-81CC-6B605D582EA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CCD8302-012A-4716-B06C-CAE1D7E98A19}" type="slidenum">
              <a:rPr lang="en-US" altLang="zh-CN">
                <a:latin typeface="Arial" panose="020B0604020202020204" pitchFamily="34" charset="0"/>
              </a:rPr>
              <a:pPr>
                <a:spcBef>
                  <a:spcPct val="0"/>
                </a:spcBef>
                <a:buFontTx/>
                <a:buNone/>
              </a:pPr>
              <a:t>85</a:t>
            </a:fld>
            <a:endParaRPr lang="en-US" altLang="zh-CN">
              <a:latin typeface="Arial" panose="020B0604020202020204" pitchFamily="34" charset="0"/>
            </a:endParaRPr>
          </a:p>
        </p:txBody>
      </p:sp>
      <p:sp>
        <p:nvSpPr>
          <p:cNvPr id="133123" name="Rectangle 2">
            <a:extLst>
              <a:ext uri="{FF2B5EF4-FFF2-40B4-BE49-F238E27FC236}">
                <a16:creationId xmlns:a16="http://schemas.microsoft.com/office/drawing/2014/main" id="{6F6EB209-F2AC-4F44-B682-1B6B43FBFC35}"/>
              </a:ext>
            </a:extLst>
          </p:cNvPr>
          <p:cNvSpPr>
            <a:spLocks noGrp="1" noRot="1" noChangeAspect="1" noChangeArrowheads="1" noTextEdit="1"/>
          </p:cNvSpPr>
          <p:nvPr>
            <p:ph type="sldImg"/>
          </p:nvPr>
        </p:nvSpPr>
        <p:spPr/>
      </p:sp>
      <p:sp>
        <p:nvSpPr>
          <p:cNvPr id="133124" name="Rectangle 3">
            <a:extLst>
              <a:ext uri="{FF2B5EF4-FFF2-40B4-BE49-F238E27FC236}">
                <a16:creationId xmlns:a16="http://schemas.microsoft.com/office/drawing/2014/main" id="{13590016-D3E1-4BAE-90EF-1FF5BB45F86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lang="zh-CN" altLang="en-US" b="1">
              <a:solidFill>
                <a:srgbClr val="008000"/>
              </a:solidFill>
            </a:endParaRPr>
          </a:p>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F6FBE0FD-8D85-47A7-B1D9-A961ABE5A3E6}"/>
              </a:ext>
            </a:extLst>
          </p:cNvPr>
          <p:cNvSpPr>
            <a:spLocks noGrp="1" noRot="1" noChangeAspect="1" noChangeArrowheads="1" noTextEdit="1"/>
          </p:cNvSpPr>
          <p:nvPr>
            <p:ph type="sldImg"/>
          </p:nvPr>
        </p:nvSpPr>
        <p:spPr/>
      </p:sp>
      <p:sp>
        <p:nvSpPr>
          <p:cNvPr id="31747" name="备注占位符 2">
            <a:extLst>
              <a:ext uri="{FF2B5EF4-FFF2-40B4-BE49-F238E27FC236}">
                <a16:creationId xmlns:a16="http://schemas.microsoft.com/office/drawing/2014/main" id="{6FD9C56C-404F-4C4E-AABD-EFB78E359A8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a:extLst>
              <a:ext uri="{FF2B5EF4-FFF2-40B4-BE49-F238E27FC236}">
                <a16:creationId xmlns:a16="http://schemas.microsoft.com/office/drawing/2014/main" id="{48532D0A-2C38-4F0B-B654-95C2B3898F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525AF8-923F-4690-B82B-444CFE0AC95B}" type="slidenum">
              <a:rPr lang="zh-CN" altLang="en-US"/>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F438CE59-46A9-4197-990D-379B0059D6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22FA89E-9977-48D3-9E67-5B18F260F60D}" type="slidenum">
              <a:rPr lang="en-US" altLang="zh-CN">
                <a:latin typeface="Arial" panose="020B0604020202020204" pitchFamily="34" charset="0"/>
              </a:rPr>
              <a:pPr>
                <a:spcBef>
                  <a:spcPct val="0"/>
                </a:spcBef>
                <a:buFontTx/>
                <a:buNone/>
              </a:pPr>
              <a:t>90</a:t>
            </a:fld>
            <a:endParaRPr lang="en-US" altLang="zh-CN">
              <a:latin typeface="Arial" panose="020B0604020202020204" pitchFamily="34" charset="0"/>
            </a:endParaRPr>
          </a:p>
        </p:txBody>
      </p:sp>
      <p:sp>
        <p:nvSpPr>
          <p:cNvPr id="139267" name="Rectangle 2">
            <a:extLst>
              <a:ext uri="{FF2B5EF4-FFF2-40B4-BE49-F238E27FC236}">
                <a16:creationId xmlns:a16="http://schemas.microsoft.com/office/drawing/2014/main" id="{FB78DFA2-3641-4E37-9611-635286AE7B22}"/>
              </a:ext>
            </a:extLst>
          </p:cNvPr>
          <p:cNvSpPr>
            <a:spLocks noGrp="1" noRot="1" noChangeAspect="1" noChangeArrowheads="1" noTextEdit="1"/>
          </p:cNvSpPr>
          <p:nvPr>
            <p:ph type="sldImg"/>
          </p:nvPr>
        </p:nvSpPr>
        <p:spPr/>
      </p:sp>
      <p:sp>
        <p:nvSpPr>
          <p:cNvPr id="139268" name="Rectangle 3">
            <a:extLst>
              <a:ext uri="{FF2B5EF4-FFF2-40B4-BE49-F238E27FC236}">
                <a16:creationId xmlns:a16="http://schemas.microsoft.com/office/drawing/2014/main" id="{9341B7FA-7A47-40B0-BC83-91FCE21DAE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C929458A-4A2B-4DDD-A65F-7A80A8FDEE5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D472DEB-85AD-4622-9B15-9EA6E518B90C}" type="slidenum">
              <a:rPr lang="en-US" altLang="zh-CN">
                <a:latin typeface="Arial" panose="020B0604020202020204" pitchFamily="34" charset="0"/>
              </a:rPr>
              <a:pPr>
                <a:spcBef>
                  <a:spcPct val="0"/>
                </a:spcBef>
                <a:buFontTx/>
                <a:buNone/>
              </a:pPr>
              <a:t>94</a:t>
            </a:fld>
            <a:endParaRPr lang="en-US" altLang="zh-CN">
              <a:latin typeface="Arial" panose="020B0604020202020204" pitchFamily="34" charset="0"/>
            </a:endParaRPr>
          </a:p>
        </p:txBody>
      </p:sp>
      <p:sp>
        <p:nvSpPr>
          <p:cNvPr id="144387" name="Rectangle 2">
            <a:extLst>
              <a:ext uri="{FF2B5EF4-FFF2-40B4-BE49-F238E27FC236}">
                <a16:creationId xmlns:a16="http://schemas.microsoft.com/office/drawing/2014/main" id="{2293A1E6-C16E-4D95-A7C8-3DD537890750}"/>
              </a:ext>
            </a:extLst>
          </p:cNvPr>
          <p:cNvSpPr>
            <a:spLocks noGrp="1" noRot="1" noChangeAspect="1" noChangeArrowheads="1" noTextEdit="1"/>
          </p:cNvSpPr>
          <p:nvPr>
            <p:ph type="sldImg"/>
          </p:nvPr>
        </p:nvSpPr>
        <p:spPr/>
      </p:sp>
      <p:sp>
        <p:nvSpPr>
          <p:cNvPr id="144388" name="Rectangle 3">
            <a:extLst>
              <a:ext uri="{FF2B5EF4-FFF2-40B4-BE49-F238E27FC236}">
                <a16:creationId xmlns:a16="http://schemas.microsoft.com/office/drawing/2014/main" id="{A79FD4FB-E6C8-40B9-B693-DCBD7E1047A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螺线管：绕在圆柱面上的螺线形线圈。如果导线很细，而且是一匝挨着一匝密绕的，就可以将它近似看成是由一系列彼此平行、共轴、同半径的圆电流的合成。轴上任一点</a:t>
            </a:r>
            <a:r>
              <a:rPr lang="en-US" altLang="zh-CN"/>
              <a:t>P</a:t>
            </a:r>
            <a:r>
              <a:rPr lang="zh-CN" altLang="en-US"/>
              <a:t>处的</a:t>
            </a:r>
            <a:r>
              <a:rPr lang="en-US" altLang="zh-CN"/>
              <a:t>B</a:t>
            </a:r>
            <a:r>
              <a:rPr lang="zh-CN" altLang="en-US"/>
              <a:t>，等于各个圆电流在该点产生的磁场的叠加。今在螺线管上取长为</a:t>
            </a:r>
            <a:r>
              <a:rPr lang="en-US" altLang="zh-CN"/>
              <a:t>dx</a:t>
            </a:r>
            <a:r>
              <a:rPr lang="zh-CN" altLang="en-US"/>
              <a:t>的元段，元段上共有</a:t>
            </a:r>
            <a:r>
              <a:rPr lang="en-US" altLang="zh-CN"/>
              <a:t>ndx</a:t>
            </a:r>
            <a:r>
              <a:rPr lang="zh-CN" altLang="en-US"/>
              <a:t>匝，它相当于一个电流为</a:t>
            </a:r>
            <a:r>
              <a:rPr lang="en-US" altLang="zh-CN"/>
              <a:t>Indx</a:t>
            </a:r>
            <a:r>
              <a:rPr lang="zh-CN" altLang="en-US"/>
              <a:t>的等效圆电流。根据公式：</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6EC5F41E-674D-43B2-8AA2-199F0FC7D5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73D683A-65F6-47EA-AD0B-F3BE442633E8}" type="slidenum">
              <a:rPr lang="en-US" altLang="zh-CN">
                <a:latin typeface="Arial" panose="020B0604020202020204" pitchFamily="34" charset="0"/>
              </a:rPr>
              <a:pPr>
                <a:spcBef>
                  <a:spcPct val="0"/>
                </a:spcBef>
                <a:buFontTx/>
                <a:buNone/>
              </a:pPr>
              <a:t>95</a:t>
            </a:fld>
            <a:endParaRPr lang="en-US" altLang="zh-CN">
              <a:latin typeface="Arial" panose="020B0604020202020204" pitchFamily="34" charset="0"/>
            </a:endParaRPr>
          </a:p>
        </p:txBody>
      </p:sp>
      <p:sp>
        <p:nvSpPr>
          <p:cNvPr id="146435" name="Rectangle 2">
            <a:extLst>
              <a:ext uri="{FF2B5EF4-FFF2-40B4-BE49-F238E27FC236}">
                <a16:creationId xmlns:a16="http://schemas.microsoft.com/office/drawing/2014/main" id="{A0484754-98EA-4CF1-BB8A-FF44110958A6}"/>
              </a:ext>
            </a:extLst>
          </p:cNvPr>
          <p:cNvSpPr>
            <a:spLocks noGrp="1" noRot="1" noChangeAspect="1" noChangeArrowheads="1" noTextEdit="1"/>
          </p:cNvSpPr>
          <p:nvPr>
            <p:ph type="sldImg"/>
          </p:nvPr>
        </p:nvSpPr>
        <p:spPr/>
      </p:sp>
      <p:sp>
        <p:nvSpPr>
          <p:cNvPr id="146436" name="Rectangle 3">
            <a:extLst>
              <a:ext uri="{FF2B5EF4-FFF2-40B4-BE49-F238E27FC236}">
                <a16:creationId xmlns:a16="http://schemas.microsoft.com/office/drawing/2014/main" id="{A0C7141E-488F-4EDB-A431-478CD932524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表明在无限长载流螺线管轴线上的磁场是均匀的。其实这个结论不仅适用于轴线上，在整个螺线管内部的空间里磁场都是均匀的（后面会用环路定理进行证明），大小为。。。。，方向与轴线平行，与电流绕向满足右手定则。</a:t>
            </a:r>
          </a:p>
          <a:p>
            <a:pPr eaLnBrk="1" hangingPunct="1"/>
            <a:r>
              <a:rPr lang="zh-CN" altLang="en-US"/>
              <a:t>为了得到一个螺线管的磁场在空间分布的全貌，我们给出它在整个空间产生的磁感线分布图。应当指出的是，除了端点附近，在一个长螺线管外部的空间，磁感线很稀疏，这表示磁场在那里是很弱的。在</a:t>
            </a:r>
            <a:r>
              <a:rPr lang="en-US" altLang="zh-CN"/>
              <a:t>L</a:t>
            </a:r>
            <a:r>
              <a:rPr lang="zh-CN" altLang="en-US"/>
              <a:t>趋近于无限长的极限情况下，整个外部空间的磁感强度等于零。因此，无限长的密绕载流螺线管是这样一种理想的装置，它产生一个均匀磁场，并且把它全部限制在自己的内部。</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a:extLst>
              <a:ext uri="{FF2B5EF4-FFF2-40B4-BE49-F238E27FC236}">
                <a16:creationId xmlns:a16="http://schemas.microsoft.com/office/drawing/2014/main" id="{E211F31F-4B17-4F4E-829C-667C26B7A172}"/>
              </a:ext>
            </a:extLst>
          </p:cNvPr>
          <p:cNvSpPr>
            <a:spLocks noGrp="1" noRot="1" noChangeAspect="1" noChangeArrowheads="1" noTextEdit="1"/>
          </p:cNvSpPr>
          <p:nvPr>
            <p:ph type="sldImg"/>
          </p:nvPr>
        </p:nvSpPr>
        <p:spPr/>
      </p:sp>
      <p:sp>
        <p:nvSpPr>
          <p:cNvPr id="149507" name="备注占位符 2">
            <a:extLst>
              <a:ext uri="{FF2B5EF4-FFF2-40B4-BE49-F238E27FC236}">
                <a16:creationId xmlns:a16="http://schemas.microsoft.com/office/drawing/2014/main" id="{9BE80FF3-8C5E-4971-BC40-A84D07960DD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n</a:t>
            </a:r>
            <a:r>
              <a:rPr lang="zh-CN" altLang="en-US"/>
              <a:t>：载流子浓度  </a:t>
            </a:r>
            <a:r>
              <a:rPr lang="en-US" altLang="zh-CN"/>
              <a:t>v</a:t>
            </a:r>
            <a:r>
              <a:rPr lang="zh-CN" altLang="en-US"/>
              <a:t>：载流子迁移率</a:t>
            </a:r>
          </a:p>
        </p:txBody>
      </p:sp>
      <p:sp>
        <p:nvSpPr>
          <p:cNvPr id="149508" name="灯片编号占位符 3">
            <a:extLst>
              <a:ext uri="{FF2B5EF4-FFF2-40B4-BE49-F238E27FC236}">
                <a16:creationId xmlns:a16="http://schemas.microsoft.com/office/drawing/2014/main" id="{430C7F81-A6BA-43BE-AA79-837C13ABDA7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4B5DBDD-B7D8-4BDB-9F2A-30B1D00F5FE6}" type="slidenum">
              <a:rPr lang="zh-CN" altLang="en-US">
                <a:latin typeface="Arial" panose="020B0604020202020204" pitchFamily="34" charset="0"/>
              </a:rPr>
              <a:pPr>
                <a:spcBef>
                  <a:spcPct val="0"/>
                </a:spcBef>
                <a:buFontTx/>
                <a:buNone/>
              </a:pPr>
              <a:t>97</a:t>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A1D043-2960-4F9B-925A-A0C5396D27B5}" type="slidenum">
              <a:rPr lang="zh-CN" altLang="en-US" smtClean="0"/>
              <a:pPr/>
              <a:t>98</a:t>
            </a:fld>
            <a:endParaRPr lang="en-US" altLang="zh-CN"/>
          </a:p>
        </p:txBody>
      </p:sp>
    </p:spTree>
    <p:extLst>
      <p:ext uri="{BB962C8B-B14F-4D97-AF65-F5344CB8AC3E}">
        <p14:creationId xmlns:p14="http://schemas.microsoft.com/office/powerpoint/2010/main" val="2651703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61B7F48D-653E-4EFB-A4DE-19D918539D40}"/>
              </a:ext>
            </a:extLst>
          </p:cNvPr>
          <p:cNvSpPr>
            <a:spLocks noGrp="1" noRot="1" noChangeAspect="1" noChangeArrowheads="1" noTextEdit="1"/>
          </p:cNvSpPr>
          <p:nvPr>
            <p:ph type="sldImg"/>
          </p:nvPr>
        </p:nvSpPr>
        <p:spPr/>
      </p:sp>
      <p:sp>
        <p:nvSpPr>
          <p:cNvPr id="168963" name="备注占位符 2">
            <a:extLst>
              <a:ext uri="{FF2B5EF4-FFF2-40B4-BE49-F238E27FC236}">
                <a16:creationId xmlns:a16="http://schemas.microsoft.com/office/drawing/2014/main" id="{5AD8CD6A-61DA-4A79-AC45-1524A1BDF6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8964" name="灯片编号占位符 3">
            <a:extLst>
              <a:ext uri="{FF2B5EF4-FFF2-40B4-BE49-F238E27FC236}">
                <a16:creationId xmlns:a16="http://schemas.microsoft.com/office/drawing/2014/main" id="{A711EE9C-5834-4F53-98B8-67A09995CF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F024D0-7DA5-4146-B8E6-182007B36F2B}" type="slidenum">
              <a:rPr lang="zh-CN" altLang="en-US"/>
              <a:pPr/>
              <a:t>115</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a:extLst>
              <a:ext uri="{FF2B5EF4-FFF2-40B4-BE49-F238E27FC236}">
                <a16:creationId xmlns:a16="http://schemas.microsoft.com/office/drawing/2014/main" id="{72914A63-8E5B-4A54-AD0C-22799D21F658}"/>
              </a:ext>
            </a:extLst>
          </p:cNvPr>
          <p:cNvSpPr>
            <a:spLocks noGrp="1" noRot="1" noChangeAspect="1" noChangeArrowheads="1" noTextEdit="1"/>
          </p:cNvSpPr>
          <p:nvPr>
            <p:ph type="sldImg"/>
          </p:nvPr>
        </p:nvSpPr>
        <p:spPr/>
      </p:sp>
      <p:sp>
        <p:nvSpPr>
          <p:cNvPr id="203779" name="备注占位符 2">
            <a:extLst>
              <a:ext uri="{FF2B5EF4-FFF2-40B4-BE49-F238E27FC236}">
                <a16:creationId xmlns:a16="http://schemas.microsoft.com/office/drawing/2014/main" id="{51134DE4-367E-4C7F-847A-DE4FB89F63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3780" name="灯片编号占位符 3">
            <a:extLst>
              <a:ext uri="{FF2B5EF4-FFF2-40B4-BE49-F238E27FC236}">
                <a16:creationId xmlns:a16="http://schemas.microsoft.com/office/drawing/2014/main" id="{F085730B-E9E4-40E3-A673-A13B0E7F0E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169C78A-9DED-4E5D-B4F1-AA0D628ACAC8}" type="slidenum">
              <a:rPr lang="zh-CN" altLang="en-US"/>
              <a:pPr/>
              <a:t>148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a:extLst>
              <a:ext uri="{FF2B5EF4-FFF2-40B4-BE49-F238E27FC236}">
                <a16:creationId xmlns:a16="http://schemas.microsoft.com/office/drawing/2014/main" id="{6AA75233-BCFE-4729-AE19-B7257EE50B0C}"/>
              </a:ext>
            </a:extLst>
          </p:cNvPr>
          <p:cNvSpPr>
            <a:spLocks noGrp="1" noRot="1" noChangeAspect="1" noChangeArrowheads="1" noTextEdit="1"/>
          </p:cNvSpPr>
          <p:nvPr>
            <p:ph type="sldImg"/>
          </p:nvPr>
        </p:nvSpPr>
        <p:spPr/>
      </p:sp>
      <p:sp>
        <p:nvSpPr>
          <p:cNvPr id="205827" name="备注占位符 2">
            <a:extLst>
              <a:ext uri="{FF2B5EF4-FFF2-40B4-BE49-F238E27FC236}">
                <a16:creationId xmlns:a16="http://schemas.microsoft.com/office/drawing/2014/main" id="{D20D9C85-6CA7-4B8B-9E11-EC0BF79C5D0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05828" name="灯片编号占位符 3">
            <a:extLst>
              <a:ext uri="{FF2B5EF4-FFF2-40B4-BE49-F238E27FC236}">
                <a16:creationId xmlns:a16="http://schemas.microsoft.com/office/drawing/2014/main" id="{E3D8DA35-058E-4B61-B827-AA23BAE930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BC58F1-4419-40B8-91BF-A770D547F818}" type="slidenum">
              <a:rPr lang="zh-CN" altLang="en-US"/>
              <a:pPr/>
              <a:t>149</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a:extLst>
              <a:ext uri="{FF2B5EF4-FFF2-40B4-BE49-F238E27FC236}">
                <a16:creationId xmlns:a16="http://schemas.microsoft.com/office/drawing/2014/main" id="{8746FBB1-7AD1-4D21-B996-A8366662FB75}"/>
              </a:ext>
            </a:extLst>
          </p:cNvPr>
          <p:cNvSpPr>
            <a:spLocks noGrp="1" noRot="1" noChangeAspect="1" noChangeArrowheads="1" noTextEdit="1"/>
          </p:cNvSpPr>
          <p:nvPr>
            <p:ph type="sldImg"/>
          </p:nvPr>
        </p:nvSpPr>
        <p:spPr/>
      </p:sp>
      <p:sp>
        <p:nvSpPr>
          <p:cNvPr id="207875" name="备注占位符 2">
            <a:extLst>
              <a:ext uri="{FF2B5EF4-FFF2-40B4-BE49-F238E27FC236}">
                <a16:creationId xmlns:a16="http://schemas.microsoft.com/office/drawing/2014/main" id="{7C5347F2-55E4-45EE-A955-5CBEDF7087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7876" name="灯片编号占位符 3">
            <a:extLst>
              <a:ext uri="{FF2B5EF4-FFF2-40B4-BE49-F238E27FC236}">
                <a16:creationId xmlns:a16="http://schemas.microsoft.com/office/drawing/2014/main" id="{1609065C-F31F-453E-AC2C-09E8752F98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CC4022-6AEC-46C3-86FD-35C21C068095}" type="slidenum">
              <a:rPr lang="zh-CN" altLang="en-US"/>
              <a:pPr/>
              <a:t>150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a:extLst>
              <a:ext uri="{FF2B5EF4-FFF2-40B4-BE49-F238E27FC236}">
                <a16:creationId xmlns:a16="http://schemas.microsoft.com/office/drawing/2014/main" id="{CEC057AC-E1BA-41D3-87BB-E59688AC21A1}"/>
              </a:ext>
            </a:extLst>
          </p:cNvPr>
          <p:cNvSpPr>
            <a:spLocks noGrp="1" noRot="1" noChangeAspect="1" noChangeArrowheads="1" noTextEdit="1"/>
          </p:cNvSpPr>
          <p:nvPr>
            <p:ph type="sldImg"/>
          </p:nvPr>
        </p:nvSpPr>
        <p:spPr/>
      </p:sp>
      <p:sp>
        <p:nvSpPr>
          <p:cNvPr id="209923" name="备注占位符 2">
            <a:extLst>
              <a:ext uri="{FF2B5EF4-FFF2-40B4-BE49-F238E27FC236}">
                <a16:creationId xmlns:a16="http://schemas.microsoft.com/office/drawing/2014/main" id="{5615C837-513D-471C-B72E-4470FB76054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09924" name="灯片编号占位符 3">
            <a:extLst>
              <a:ext uri="{FF2B5EF4-FFF2-40B4-BE49-F238E27FC236}">
                <a16:creationId xmlns:a16="http://schemas.microsoft.com/office/drawing/2014/main" id="{06C5009E-C570-4252-A622-64D8935BD8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F92A48-A730-4FA5-A645-03AC2726C1B1}" type="slidenum">
              <a:rPr lang="zh-CN" altLang="en-US"/>
              <a:pPr/>
              <a:t>151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AC7F963F-489E-4A6E-934E-D98D5204C943}"/>
              </a:ext>
            </a:extLst>
          </p:cNvPr>
          <p:cNvSpPr>
            <a:spLocks noGrp="1" noRot="1" noChangeAspect="1" noChangeArrowheads="1" noTextEdit="1"/>
          </p:cNvSpPr>
          <p:nvPr>
            <p:ph type="sldImg"/>
          </p:nvPr>
        </p:nvSpPr>
        <p:spPr/>
      </p:sp>
      <p:sp>
        <p:nvSpPr>
          <p:cNvPr id="39939" name="备注占位符 2">
            <a:extLst>
              <a:ext uri="{FF2B5EF4-FFF2-40B4-BE49-F238E27FC236}">
                <a16:creationId xmlns:a16="http://schemas.microsoft.com/office/drawing/2014/main" id="{15AB6309-CA21-4701-A5E5-6EAB6056B0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9940" name="灯片编号占位符 3">
            <a:extLst>
              <a:ext uri="{FF2B5EF4-FFF2-40B4-BE49-F238E27FC236}">
                <a16:creationId xmlns:a16="http://schemas.microsoft.com/office/drawing/2014/main" id="{40CDE284-97CD-4AC5-909A-E5170C4CFB7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44055F-DB92-4A2D-BCBE-CC10B7E0A02E}" type="slidenum">
              <a:rPr lang="zh-CN" altLang="en-US"/>
              <a:pPr/>
              <a:t>10</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1E49ADA3-8248-4150-820B-110FD236B6B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F5391644-1B08-4AD1-8611-F6AA01EA3338}" type="slidenum">
              <a:rPr lang="en-US" altLang="zh-CN">
                <a:latin typeface="Arial" panose="020B0604020202020204" pitchFamily="34" charset="0"/>
              </a:rPr>
              <a:pPr algn="r" eaLnBrk="1" hangingPunct="1">
                <a:spcBef>
                  <a:spcPct val="0"/>
                </a:spcBef>
              </a:pPr>
              <a:t>165</a:t>
            </a:fld>
            <a:endParaRPr lang="en-US" altLang="zh-CN">
              <a:latin typeface="Arial" panose="020B0604020202020204" pitchFamily="34" charset="0"/>
            </a:endParaRPr>
          </a:p>
        </p:txBody>
      </p:sp>
      <p:sp>
        <p:nvSpPr>
          <p:cNvPr id="225283" name="Rectangle 2">
            <a:extLst>
              <a:ext uri="{FF2B5EF4-FFF2-40B4-BE49-F238E27FC236}">
                <a16:creationId xmlns:a16="http://schemas.microsoft.com/office/drawing/2014/main" id="{AAAF510A-6619-46A0-AF64-5570AED370F0}"/>
              </a:ext>
            </a:extLst>
          </p:cNvPr>
          <p:cNvSpPr>
            <a:spLocks noGrp="1" noRot="1" noChangeAspect="1" noChangeArrowheads="1" noTextEdit="1"/>
          </p:cNvSpPr>
          <p:nvPr>
            <p:ph type="sldImg"/>
          </p:nvPr>
        </p:nvSpPr>
        <p:spPr/>
      </p:sp>
      <p:sp>
        <p:nvSpPr>
          <p:cNvPr id="225284" name="Rectangle 3">
            <a:extLst>
              <a:ext uri="{FF2B5EF4-FFF2-40B4-BE49-F238E27FC236}">
                <a16:creationId xmlns:a16="http://schemas.microsoft.com/office/drawing/2014/main" id="{7C4DD594-5173-4ACF-8E1F-1750ECC41D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r>
              <a:rPr lang="zh-CN" altLang="en-US"/>
              <a:t>是一种由</a:t>
            </a:r>
            <a:r>
              <a:rPr lang="zh-CN" altLang="en-US">
                <a:hlinkClick r:id="rId3" action="ppaction://hlinkfile"/>
              </a:rPr>
              <a:t>自由电子</a:t>
            </a:r>
            <a:r>
              <a:rPr lang="zh-CN" altLang="en-US"/>
              <a:t>和带电</a:t>
            </a:r>
            <a:r>
              <a:rPr lang="zh-CN" altLang="en-US">
                <a:hlinkClick r:id="rId4" action="ppaction://hlinkfile"/>
              </a:rPr>
              <a:t>离子</a:t>
            </a:r>
            <a:r>
              <a:rPr lang="zh-CN" altLang="en-US"/>
              <a:t>为主要成分的物质形态，广泛存在于宇宙中，常被视为是物质的第四态，被称为等离子态，或者</a:t>
            </a:r>
            <a:r>
              <a:rPr lang="zh-CN" altLang="en-US">
                <a:latin typeface="Arial" panose="020B0604020202020204" pitchFamily="34" charset="0"/>
              </a:rPr>
              <a:t>“</a:t>
            </a:r>
            <a:r>
              <a:rPr lang="zh-CN" altLang="en-US"/>
              <a:t>超气态</a:t>
            </a:r>
            <a:r>
              <a:rPr lang="zh-CN" altLang="en-US">
                <a:latin typeface="Arial" panose="020B0604020202020204" pitchFamily="34" charset="0"/>
              </a:rPr>
              <a:t>”</a:t>
            </a:r>
            <a:r>
              <a:rPr lang="zh-CN" altLang="en-US"/>
              <a:t>，也称</a:t>
            </a:r>
            <a:r>
              <a:rPr lang="zh-CN" altLang="en-US">
                <a:latin typeface="Arial" panose="020B0604020202020204" pitchFamily="34" charset="0"/>
              </a:rPr>
              <a:t>“</a:t>
            </a:r>
            <a:r>
              <a:rPr lang="zh-CN" altLang="en-US"/>
              <a:t>电浆体</a:t>
            </a:r>
            <a:r>
              <a:rPr lang="zh-CN" altLang="en-US">
                <a:latin typeface="Arial" panose="020B0604020202020204" pitchFamily="34" charset="0"/>
              </a:rPr>
              <a:t>”</a:t>
            </a:r>
            <a:r>
              <a:rPr lang="zh-CN" altLang="en-US"/>
              <a:t>。等离子体具有很高的</a:t>
            </a:r>
            <a:r>
              <a:rPr lang="zh-CN" altLang="en-US">
                <a:hlinkClick r:id="rId5" action="ppaction://hlinkfile"/>
              </a:rPr>
              <a:t>电导率</a:t>
            </a:r>
            <a:r>
              <a:rPr lang="zh-CN" altLang="en-US"/>
              <a:t>，与</a:t>
            </a:r>
            <a:r>
              <a:rPr lang="zh-CN" altLang="en-US">
                <a:hlinkClick r:id="rId6" action="ppaction://hlinkfile"/>
              </a:rPr>
              <a:t>电磁场</a:t>
            </a:r>
            <a:r>
              <a:rPr lang="zh-CN" altLang="en-US"/>
              <a:t>存在极强的</a:t>
            </a:r>
            <a:r>
              <a:rPr lang="zh-CN" altLang="en-US">
                <a:hlinkClick r:id="rId7" action="ppaction://hlinkfile"/>
              </a:rPr>
              <a:t>耦合</a:t>
            </a:r>
            <a:r>
              <a:rPr lang="zh-CN" altLang="en-US"/>
              <a:t>作用。等离子体是由</a:t>
            </a:r>
            <a:r>
              <a:rPr lang="zh-CN" altLang="en-US">
                <a:hlinkClick r:id="rId8" action="ppaction://hlinkfile"/>
              </a:rPr>
              <a:t>克鲁克斯</a:t>
            </a:r>
            <a:r>
              <a:rPr lang="zh-CN" altLang="en-US"/>
              <a:t>在</a:t>
            </a:r>
            <a:r>
              <a:rPr lang="en-US" altLang="zh-CN"/>
              <a:t>1879</a:t>
            </a:r>
            <a:r>
              <a:rPr lang="zh-CN" altLang="en-US"/>
              <a:t>年发现的，</a:t>
            </a:r>
            <a:r>
              <a:rPr lang="en-US" altLang="zh-CN"/>
              <a:t>1928</a:t>
            </a:r>
            <a:r>
              <a:rPr lang="zh-CN" altLang="en-US"/>
              <a:t>年美国科学家欧文</a:t>
            </a:r>
            <a:r>
              <a:rPr lang="en-US" altLang="zh-CN">
                <a:latin typeface="Arial" panose="020B0604020202020204" pitchFamily="34" charset="0"/>
              </a:rPr>
              <a:t>·</a:t>
            </a:r>
            <a:r>
              <a:rPr lang="zh-CN" altLang="en-US"/>
              <a:t>朗缪尔和汤克斯（</a:t>
            </a:r>
            <a:r>
              <a:rPr lang="en-US" altLang="zh-CN"/>
              <a:t>Tonks</a:t>
            </a:r>
            <a:r>
              <a:rPr lang="zh-CN" altLang="en-US"/>
              <a:t>）首次将</a:t>
            </a:r>
            <a:r>
              <a:rPr lang="zh-CN" altLang="en-US">
                <a:latin typeface="Arial" panose="020B0604020202020204" pitchFamily="34" charset="0"/>
              </a:rPr>
              <a:t>“</a:t>
            </a:r>
            <a:r>
              <a:rPr lang="zh-CN" altLang="en-US"/>
              <a:t>等离子体</a:t>
            </a:r>
            <a:r>
              <a:rPr lang="zh-CN" altLang="en-US">
                <a:latin typeface="Arial" panose="020B0604020202020204" pitchFamily="34" charset="0"/>
              </a:rPr>
              <a:t>”</a:t>
            </a:r>
            <a:r>
              <a:rPr lang="zh-CN" altLang="en-US"/>
              <a:t>（</a:t>
            </a:r>
            <a:r>
              <a:rPr lang="en-US" altLang="zh-CN"/>
              <a:t>plasma</a:t>
            </a:r>
            <a:r>
              <a:rPr lang="zh-CN" altLang="en-US"/>
              <a:t>）一词引入物理学，用来描述气体放电管里的物质形态</a:t>
            </a:r>
            <a:r>
              <a:rPr lang="en-US" altLang="zh-CN"/>
              <a:t>[1]</a:t>
            </a:r>
            <a:r>
              <a:rPr lang="zh-CN" altLang="en-US"/>
              <a:t>。严格来说，等离子体是具有高位能动能的气体团，等离子体的总带电量仍是中性，借由电场或磁场的高动能将外层的电子击出，结果电子已不再被束缚于原子核，而成为高位能高动能的自由电子。 </a:t>
            </a:r>
            <a:endParaRPr lang="en-US" altLang="zh-CN"/>
          </a:p>
          <a:p>
            <a:pPr eaLnBrk="1" hangingPunct="1"/>
            <a:r>
              <a:rPr lang="zh-CN" altLang="en-US"/>
              <a:t>典型的有</a:t>
            </a:r>
            <a:r>
              <a:rPr lang="zh-CN" altLang="en-US">
                <a:hlinkClick r:id="rId9"/>
              </a:rPr>
              <a:t>欧洲</a:t>
            </a:r>
            <a:r>
              <a:rPr lang="zh-CN" altLang="en-US"/>
              <a:t>的</a:t>
            </a:r>
            <a:r>
              <a:rPr lang="zh-CN" altLang="en-US">
                <a:latin typeface="Arial" panose="020B0604020202020204" pitchFamily="34" charset="0"/>
              </a:rPr>
              <a:t>“</a:t>
            </a:r>
            <a:r>
              <a:rPr lang="zh-CN" altLang="en-US"/>
              <a:t>托卡马克</a:t>
            </a:r>
            <a:r>
              <a:rPr lang="en-US" altLang="zh-CN"/>
              <a:t>, </a:t>
            </a:r>
            <a:r>
              <a:rPr lang="zh-CN" altLang="en-US"/>
              <a:t>准稳态环形磁场受控热核装置 </a:t>
            </a:r>
            <a:r>
              <a:rPr lang="en-US" altLang="zh-CN"/>
              <a:t>,</a:t>
            </a:r>
            <a:r>
              <a:rPr lang="zh-CN" altLang="en-US"/>
              <a:t>看似</a:t>
            </a:r>
            <a:r>
              <a:rPr lang="zh-CN" altLang="en-US">
                <a:latin typeface="Arial" panose="020B0604020202020204" pitchFamily="34" charset="0"/>
              </a:rPr>
              <a:t>“</a:t>
            </a:r>
            <a:r>
              <a:rPr lang="zh-CN" altLang="en-US"/>
              <a:t>神秘</a:t>
            </a:r>
            <a:r>
              <a:rPr lang="zh-CN" altLang="en-US">
                <a:latin typeface="Arial" panose="020B0604020202020204" pitchFamily="34" charset="0"/>
              </a:rPr>
              <a:t>”</a:t>
            </a:r>
            <a:r>
              <a:rPr lang="zh-CN" altLang="en-US"/>
              <a:t>的等离子体，其实是</a:t>
            </a:r>
            <a:r>
              <a:rPr lang="zh-CN" altLang="en-US">
                <a:hlinkClick r:id="rId10" action="ppaction://hlinkfile"/>
              </a:rPr>
              <a:t>宇宙</a:t>
            </a:r>
            <a:r>
              <a:rPr lang="zh-CN" altLang="en-US"/>
              <a:t>中一种常见的物质，在</a:t>
            </a:r>
            <a:r>
              <a:rPr lang="zh-CN" altLang="en-US">
                <a:hlinkClick r:id="rId11" action="ppaction://hlinkfile"/>
              </a:rPr>
              <a:t>太阳</a:t>
            </a:r>
            <a:r>
              <a:rPr lang="zh-CN" altLang="en-US"/>
              <a:t>、</a:t>
            </a:r>
            <a:r>
              <a:rPr lang="zh-CN" altLang="en-US">
                <a:hlinkClick r:id="rId12" action="ppaction://hlinkfile"/>
              </a:rPr>
              <a:t>恒星</a:t>
            </a:r>
            <a:r>
              <a:rPr lang="zh-CN" altLang="en-US"/>
              <a:t>、</a:t>
            </a:r>
            <a:r>
              <a:rPr lang="zh-CN" altLang="en-US">
                <a:hlinkClick r:id="rId13" action="ppaction://hlinkfile"/>
              </a:rPr>
              <a:t>闪电</a:t>
            </a:r>
            <a:r>
              <a:rPr lang="zh-CN" altLang="en-US"/>
              <a:t>中都存在等离子体，它占了整个宇宙的</a:t>
            </a:r>
            <a:r>
              <a:rPr lang="en-US" altLang="zh-CN"/>
              <a:t>99%</a:t>
            </a:r>
            <a:r>
              <a:rPr lang="zh-CN" altLang="en-US"/>
              <a:t>。现在人们已经掌握利用电场和磁场产生来控制等离子体。例如焊工们用</a:t>
            </a:r>
            <a:r>
              <a:rPr lang="zh-CN" altLang="en-US">
                <a:hlinkClick r:id="rId14" action="ppaction://hlinkfile"/>
              </a:rPr>
              <a:t>高温等离子体</a:t>
            </a:r>
            <a:r>
              <a:rPr lang="zh-CN" altLang="en-US"/>
              <a:t>焊接金属。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BB76A477-89DD-491A-984B-8B1E3025D91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8771087B-36B8-4BBA-8C72-F5A312A4E506}" type="slidenum">
              <a:rPr lang="en-US" altLang="zh-CN">
                <a:latin typeface="Arial" panose="020B0604020202020204" pitchFamily="34" charset="0"/>
              </a:rPr>
              <a:pPr algn="r" eaLnBrk="1" hangingPunct="1">
                <a:spcBef>
                  <a:spcPct val="0"/>
                </a:spcBef>
              </a:pPr>
              <a:t>166</a:t>
            </a:fld>
            <a:endParaRPr lang="en-US" altLang="zh-CN">
              <a:latin typeface="Arial" panose="020B0604020202020204" pitchFamily="34" charset="0"/>
            </a:endParaRPr>
          </a:p>
        </p:txBody>
      </p:sp>
      <p:sp>
        <p:nvSpPr>
          <p:cNvPr id="227331" name="Rectangle 2">
            <a:extLst>
              <a:ext uri="{FF2B5EF4-FFF2-40B4-BE49-F238E27FC236}">
                <a16:creationId xmlns:a16="http://schemas.microsoft.com/office/drawing/2014/main" id="{ECCDE9A8-6CEC-4666-8C82-FC823852A3B1}"/>
              </a:ext>
            </a:extLst>
          </p:cNvPr>
          <p:cNvSpPr>
            <a:spLocks noGrp="1" noRot="1" noChangeAspect="1" noChangeArrowheads="1" noTextEdit="1"/>
          </p:cNvSpPr>
          <p:nvPr>
            <p:ph type="sldImg"/>
          </p:nvPr>
        </p:nvSpPr>
        <p:spPr/>
      </p:sp>
      <p:sp>
        <p:nvSpPr>
          <p:cNvPr id="227332" name="Rectangle 3">
            <a:extLst>
              <a:ext uri="{FF2B5EF4-FFF2-40B4-BE49-F238E27FC236}">
                <a16:creationId xmlns:a16="http://schemas.microsoft.com/office/drawing/2014/main" id="{1B7BA65D-4BEA-4D47-8D40-7F394D0D4E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r>
              <a:rPr lang="zh-CN" altLang="en-US"/>
              <a:t>典型的有</a:t>
            </a:r>
            <a:r>
              <a:rPr lang="zh-CN" altLang="en-US">
                <a:hlinkClick r:id="rId3"/>
              </a:rPr>
              <a:t>欧洲</a:t>
            </a:r>
            <a:r>
              <a:rPr lang="zh-CN" altLang="en-US"/>
              <a:t>的</a:t>
            </a:r>
            <a:r>
              <a:rPr lang="zh-CN" altLang="en-US">
                <a:latin typeface="Arial" panose="020B0604020202020204" pitchFamily="34" charset="0"/>
              </a:rPr>
              <a:t>“</a:t>
            </a:r>
            <a:r>
              <a:rPr lang="zh-CN" altLang="en-US"/>
              <a:t>托卡马克</a:t>
            </a:r>
            <a:r>
              <a:rPr lang="en-US" altLang="zh-CN"/>
              <a:t>, </a:t>
            </a:r>
            <a:r>
              <a:rPr lang="zh-CN" altLang="en-US"/>
              <a:t>准稳态环形磁场受控热核装置 </a:t>
            </a:r>
            <a:r>
              <a:rPr lang="en-US" altLang="zh-CN"/>
              <a:t>.</a:t>
            </a:r>
            <a:r>
              <a:rPr lang="zh-CN" altLang="en-US"/>
              <a:t>另一种约束方法，是利用聚变物质的惯性进行约束．先把氘、氚制成液体或固体的靶丸（半径</a:t>
            </a:r>
            <a:r>
              <a:rPr lang="en-US" altLang="zh-CN"/>
              <a:t>0.1</a:t>
            </a:r>
            <a:r>
              <a:rPr lang="zh-CN" altLang="en-US"/>
              <a:t>毫米到几毫米），用激光（或高能带电粒子）从四面八方进行照射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717228EE-8BEB-4034-BD28-E64BC3D193C3}"/>
              </a:ext>
            </a:extLst>
          </p:cNvPr>
          <p:cNvSpPr>
            <a:spLocks noGrp="1" noRot="1" noChangeAspect="1" noChangeArrowheads="1" noTextEdit="1"/>
          </p:cNvSpPr>
          <p:nvPr>
            <p:ph type="sldImg"/>
          </p:nvPr>
        </p:nvSpPr>
        <p:spPr/>
      </p:sp>
      <p:sp>
        <p:nvSpPr>
          <p:cNvPr id="229379" name="Rectangle 3">
            <a:extLst>
              <a:ext uri="{FF2B5EF4-FFF2-40B4-BE49-F238E27FC236}">
                <a16:creationId xmlns:a16="http://schemas.microsoft.com/office/drawing/2014/main" id="{0C69F424-411A-4BE6-94AF-1F64F8AEBD5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极光是地球周围的一种大规模放电的过程。来自太阳的带电粒子到达地球附近，地球磁场迫使其中一部分沿着磁场线（</a:t>
            </a:r>
            <a:r>
              <a:rPr lang="en-US" altLang="zh-CN"/>
              <a:t>Field line</a:t>
            </a:r>
            <a:r>
              <a:rPr lang="zh-CN" altLang="en-US"/>
              <a:t>）集中到南北</a:t>
            </a:r>
            <a:r>
              <a:rPr lang="zh-CN" altLang="en-US">
                <a:hlinkClick r:id="rId3"/>
              </a:rPr>
              <a:t>两极</a:t>
            </a:r>
            <a:r>
              <a:rPr lang="zh-CN" altLang="en-US"/>
              <a:t>。当他们进入极地的高层大气时，与大气中的原子和</a:t>
            </a:r>
            <a:r>
              <a:rPr lang="zh-CN" altLang="en-US">
                <a:hlinkClick r:id="rId4"/>
              </a:rPr>
              <a:t>分子碰撞</a:t>
            </a:r>
            <a:r>
              <a:rPr lang="zh-CN" altLang="en-US"/>
              <a:t>并激发，产生光芒，形成极光。经常出现的地方是在南北纬度</a:t>
            </a:r>
            <a:r>
              <a:rPr lang="en-US" altLang="zh-CN"/>
              <a:t>67</a:t>
            </a:r>
            <a:r>
              <a:rPr lang="zh-CN" altLang="en-US"/>
              <a:t>度附近的两个环带状区域内，</a:t>
            </a:r>
            <a:r>
              <a:rPr lang="zh-CN" altLang="en-US">
                <a:hlinkClick r:id="rId5"/>
              </a:rPr>
              <a:t>阿拉斯加</a:t>
            </a:r>
            <a:r>
              <a:rPr lang="zh-CN" altLang="en-US"/>
              <a:t>的费尔班（</a:t>
            </a:r>
            <a:r>
              <a:rPr lang="en-US" altLang="zh-CN"/>
              <a:t>Fairbanks</a:t>
            </a:r>
            <a:r>
              <a:rPr lang="zh-CN" altLang="en-US"/>
              <a:t>）一年之中有超过</a:t>
            </a:r>
            <a:r>
              <a:rPr lang="en-US" altLang="zh-CN"/>
              <a:t>200</a:t>
            </a:r>
            <a:r>
              <a:rPr lang="zh-CN" altLang="en-US"/>
              <a:t>天的极光现象，因此被称为</a:t>
            </a:r>
            <a:r>
              <a:rPr lang="zh-CN" altLang="en-US">
                <a:latin typeface="Arial" panose="020B0604020202020204" pitchFamily="34" charset="0"/>
              </a:rPr>
              <a:t>“</a:t>
            </a:r>
            <a:r>
              <a:rPr lang="zh-CN" altLang="en-US"/>
              <a:t>北极光首都</a:t>
            </a:r>
            <a:r>
              <a:rPr lang="zh-CN" altLang="en-US">
                <a:latin typeface="Arial" panose="020B0604020202020204" pitchFamily="34" charset="0"/>
              </a:rPr>
              <a:t>”</a:t>
            </a:r>
            <a:r>
              <a:rPr lang="zh-CN" altLang="en-US"/>
              <a:t>。所以极光只能在地球的南北极被看见。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696FCBF6-C30A-4F42-AF30-2BB3919AA960}"/>
              </a:ext>
            </a:extLst>
          </p:cNvPr>
          <p:cNvSpPr>
            <a:spLocks noGrp="1" noRot="1" noChangeAspect="1" noChangeArrowheads="1" noTextEdit="1"/>
          </p:cNvSpPr>
          <p:nvPr>
            <p:ph type="sldImg"/>
          </p:nvPr>
        </p:nvSpPr>
        <p:spPr/>
      </p:sp>
      <p:sp>
        <p:nvSpPr>
          <p:cNvPr id="236547" name="Rectangle 3">
            <a:extLst>
              <a:ext uri="{FF2B5EF4-FFF2-40B4-BE49-F238E27FC236}">
                <a16:creationId xmlns:a16="http://schemas.microsoft.com/office/drawing/2014/main" id="{3B14D10D-B959-424D-8E66-A814AA56DF6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a:t>根据霍尔效应做成的霍尔器件，就是以磁场为工作媒体，将物体的运动参量转变为数字电压的形式输出，使之具备传感和开关的功能。</a:t>
            </a:r>
            <a:br>
              <a:rPr lang="zh-CN" altLang="en-US" sz="1000"/>
            </a:br>
            <a:br>
              <a:rPr lang="zh-CN" altLang="en-US" sz="1000"/>
            </a:br>
            <a:r>
              <a:rPr lang="zh-CN" altLang="en-US" sz="1000"/>
              <a:t>　　讫今为止，已在现代汽车上广泛应用的霍尔器件有：在分电器上作信号传感器、</a:t>
            </a:r>
            <a:r>
              <a:rPr lang="en-US" altLang="zh-CN" sz="1000"/>
              <a:t>ABS</a:t>
            </a:r>
            <a:r>
              <a:rPr lang="zh-CN" altLang="en-US" sz="1000"/>
              <a:t>系统中的速度传感器、汽车速度表和里程表、液体物理量检测器、各种用电负载的电流检测及工作状态诊断、发动机转速及曲轴角度传感器、各种开关，等等。</a:t>
            </a:r>
            <a:br>
              <a:rPr lang="zh-CN" altLang="en-US" sz="1000"/>
            </a:br>
            <a:br>
              <a:rPr lang="zh-CN" altLang="en-US" sz="1000"/>
            </a:br>
            <a:r>
              <a:rPr lang="zh-CN" altLang="en-US" sz="1000"/>
              <a:t>　　例如：汽车点火系统，设计者将霍尔传感器放在分电器内取代机械断电器，用作点火脉冲发生器。这种霍尔式点火脉冲发生器随着转速变化的磁场在带电的半导体层内产生脉冲电压，控制电控单元（</a:t>
            </a:r>
            <a:r>
              <a:rPr lang="en-US" altLang="zh-CN" sz="1000"/>
              <a:t>ECU</a:t>
            </a:r>
            <a:r>
              <a:rPr lang="zh-CN" altLang="en-US" sz="1000"/>
              <a:t>）的初级电流。相对于机械断电器而言，霍尔式点火脉冲发生器无磨损免维护，能够适应恶劣的工作环境，还能精确地控制点火正时，能够较大幅度提高发动机的性能，具有明显的优势。</a:t>
            </a:r>
            <a:br>
              <a:rPr lang="zh-CN" altLang="en-US" sz="1000"/>
            </a:br>
            <a:br>
              <a:rPr lang="zh-CN" altLang="en-US" sz="1000"/>
            </a:br>
            <a:r>
              <a:rPr lang="zh-CN" altLang="en-US" sz="1000"/>
              <a:t>　　用作汽车开关电路上的功率霍尔电路，具有抑制电磁干扰的作用。许多人都知道，轿车的自动化程度越高，微电子电路越多，就越怕电磁干扰。而在汽车上有许多灯具和电器件，尤其是功率较大的前照灯、空调电机和雨刮器电机在开关时会产生浪涌电流，使机械式开关触点产生电弧，产生较大的电磁干扰信号。采用功率霍尔开关电路可以减小这些现象。</a:t>
            </a:r>
            <a:br>
              <a:rPr lang="zh-CN" altLang="en-US" sz="1000"/>
            </a:br>
            <a:br>
              <a:rPr lang="zh-CN" altLang="en-US" sz="1000"/>
            </a:br>
            <a:r>
              <a:rPr lang="zh-CN" altLang="en-US" sz="1000"/>
              <a:t>　　霍尔器件通过检测磁场变化，转变为电信号输出，可用于监视和测量汽车各部件运行参数的变化。例如位置、位移、角度、角速度、转速等等，并可将这些变量进行二次变换；可测量压力、质量、液位、流速、流量等。霍尔器件输出量直接与电控单元接口，可实现自动检测。目前的霍尔器件都可承受一定的振动，可在零下</a:t>
            </a:r>
            <a:r>
              <a:rPr lang="en-US" altLang="zh-CN" sz="1000"/>
              <a:t>40</a:t>
            </a:r>
            <a:r>
              <a:rPr lang="zh-CN" altLang="en-US" sz="1000"/>
              <a:t>摄氏度到零上</a:t>
            </a:r>
            <a:r>
              <a:rPr lang="en-US" altLang="zh-CN" sz="1000"/>
              <a:t>150</a:t>
            </a:r>
            <a:r>
              <a:rPr lang="zh-CN" altLang="en-US" sz="1000"/>
              <a:t>摄氏度范围内工作，全部密封不受水油污染，完全能够适应汽车的恶劣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a:extLst>
              <a:ext uri="{FF2B5EF4-FFF2-40B4-BE49-F238E27FC236}">
                <a16:creationId xmlns:a16="http://schemas.microsoft.com/office/drawing/2014/main" id="{D2776199-DCAE-4E06-A152-5C530F207E9F}"/>
              </a:ext>
            </a:extLst>
          </p:cNvPr>
          <p:cNvSpPr>
            <a:spLocks noGrp="1" noRot="1" noChangeAspect="1" noChangeArrowheads="1" noTextEdit="1"/>
          </p:cNvSpPr>
          <p:nvPr>
            <p:ph type="sldImg"/>
          </p:nvPr>
        </p:nvSpPr>
        <p:spPr/>
      </p:sp>
      <p:sp>
        <p:nvSpPr>
          <p:cNvPr id="250883" name="备注占位符 2">
            <a:extLst>
              <a:ext uri="{FF2B5EF4-FFF2-40B4-BE49-F238E27FC236}">
                <a16:creationId xmlns:a16="http://schemas.microsoft.com/office/drawing/2014/main" id="{A3BE4495-9A66-4E7D-A466-BBD1C3EE924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0884" name="灯片编号占位符 3">
            <a:extLst>
              <a:ext uri="{FF2B5EF4-FFF2-40B4-BE49-F238E27FC236}">
                <a16:creationId xmlns:a16="http://schemas.microsoft.com/office/drawing/2014/main" id="{40B862CA-8A10-4417-A05E-E8F365D09E6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3158C5-2773-4454-80BD-A26894C385C1}" type="slidenum">
              <a:rPr lang="zh-CN" altLang="en-US"/>
              <a:pPr/>
              <a:t>186</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a:extLst>
              <a:ext uri="{FF2B5EF4-FFF2-40B4-BE49-F238E27FC236}">
                <a16:creationId xmlns:a16="http://schemas.microsoft.com/office/drawing/2014/main" id="{17B0B445-4CE0-4A31-A453-46DADD0451C1}"/>
              </a:ext>
            </a:extLst>
          </p:cNvPr>
          <p:cNvSpPr>
            <a:spLocks noGrp="1" noRot="1" noChangeAspect="1" noChangeArrowheads="1" noTextEdit="1"/>
          </p:cNvSpPr>
          <p:nvPr>
            <p:ph type="sldImg"/>
          </p:nvPr>
        </p:nvSpPr>
        <p:spPr/>
      </p:sp>
      <p:sp>
        <p:nvSpPr>
          <p:cNvPr id="257027" name="备注占位符 2">
            <a:extLst>
              <a:ext uri="{FF2B5EF4-FFF2-40B4-BE49-F238E27FC236}">
                <a16:creationId xmlns:a16="http://schemas.microsoft.com/office/drawing/2014/main" id="{F7F68C1E-4EB3-4ABD-81B3-A5373B09E2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7028" name="灯片编号占位符 3">
            <a:extLst>
              <a:ext uri="{FF2B5EF4-FFF2-40B4-BE49-F238E27FC236}">
                <a16:creationId xmlns:a16="http://schemas.microsoft.com/office/drawing/2014/main" id="{0D6D9129-E753-4787-B89C-D37B63239A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22C2CE-2331-4E5B-851B-C97CAAAA322B}" type="slidenum">
              <a:rPr lang="zh-CN" altLang="en-US"/>
              <a:pPr/>
              <a:t>191</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a:extLst>
              <a:ext uri="{FF2B5EF4-FFF2-40B4-BE49-F238E27FC236}">
                <a16:creationId xmlns:a16="http://schemas.microsoft.com/office/drawing/2014/main" id="{8C94A92A-4BAE-4FAB-84C1-3B3679B0E254}"/>
              </a:ext>
            </a:extLst>
          </p:cNvPr>
          <p:cNvSpPr>
            <a:spLocks noGrp="1" noRot="1" noChangeAspect="1" noChangeArrowheads="1" noTextEdit="1"/>
          </p:cNvSpPr>
          <p:nvPr>
            <p:ph type="sldImg"/>
          </p:nvPr>
        </p:nvSpPr>
        <p:spPr/>
      </p:sp>
      <p:sp>
        <p:nvSpPr>
          <p:cNvPr id="261123" name="备注占位符 2">
            <a:extLst>
              <a:ext uri="{FF2B5EF4-FFF2-40B4-BE49-F238E27FC236}">
                <a16:creationId xmlns:a16="http://schemas.microsoft.com/office/drawing/2014/main" id="{D29F0253-F368-475C-9116-32FDA1CA46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1124" name="灯片编号占位符 3">
            <a:extLst>
              <a:ext uri="{FF2B5EF4-FFF2-40B4-BE49-F238E27FC236}">
                <a16:creationId xmlns:a16="http://schemas.microsoft.com/office/drawing/2014/main" id="{07A21E17-621E-4475-B3C6-2BC98991F80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4BF777-8F47-490F-A3FC-B1DC1BEC5956}" type="slidenum">
              <a:rPr lang="zh-CN" altLang="en-US"/>
              <a:pPr/>
              <a:t>194</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a:extLst>
              <a:ext uri="{FF2B5EF4-FFF2-40B4-BE49-F238E27FC236}">
                <a16:creationId xmlns:a16="http://schemas.microsoft.com/office/drawing/2014/main" id="{24679F49-1835-4210-A740-23FB3B7253B7}"/>
              </a:ext>
            </a:extLst>
          </p:cNvPr>
          <p:cNvSpPr>
            <a:spLocks noGrp="1" noRot="1" noChangeAspect="1" noChangeArrowheads="1" noTextEdit="1"/>
          </p:cNvSpPr>
          <p:nvPr>
            <p:ph type="sldImg"/>
          </p:nvPr>
        </p:nvSpPr>
        <p:spPr/>
      </p:sp>
      <p:sp>
        <p:nvSpPr>
          <p:cNvPr id="267267" name="备注占位符 2">
            <a:extLst>
              <a:ext uri="{FF2B5EF4-FFF2-40B4-BE49-F238E27FC236}">
                <a16:creationId xmlns:a16="http://schemas.microsoft.com/office/drawing/2014/main" id="{322466B6-AE60-41D8-B7D4-E381443561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上世纪</a:t>
            </a:r>
            <a:r>
              <a:rPr lang="en-US" altLang="zh-CN"/>
              <a:t>90</a:t>
            </a:r>
            <a:r>
              <a:rPr lang="zh-CN" altLang="en-US"/>
              <a:t>年代，海姆从俄罗斯获得博士学位之后，曾经一度在荷兰奈梅亨大学作副教授。当时，他所在的实验室最主要的设备优势是强大的电磁铁。这些设备能产生</a:t>
            </a:r>
            <a:r>
              <a:rPr lang="en-US" altLang="zh-CN"/>
              <a:t>20</a:t>
            </a:r>
            <a:r>
              <a:rPr lang="zh-CN" altLang="en-US"/>
              <a:t>特斯拉左右的磁场，但是遗憾的是，海姆当时的研究课题仅仅需要小于</a:t>
            </a:r>
            <a:r>
              <a:rPr lang="en-US" altLang="zh-CN"/>
              <a:t>0.01</a:t>
            </a:r>
            <a:r>
              <a:rPr lang="zh-CN" altLang="en-US"/>
              <a:t>特斯拉的微弱磁场。不过，这正好激励了海姆的“横向思维”，总想找出一个课题，能够利用到如此强大的电磁场。</a:t>
            </a:r>
          </a:p>
          <a:p>
            <a:br>
              <a:rPr lang="zh-CN" altLang="en-US"/>
            </a:br>
            <a:endParaRPr lang="zh-CN" altLang="en-US"/>
          </a:p>
          <a:p>
            <a:r>
              <a:rPr lang="zh-CN" altLang="en-US"/>
              <a:t>望着实验室里那台强磁场的设备，海姆灵感突发：想试验一下水的 “逆磁性”。尽管水的磁化率很小，但在这个强大的磁场下，水有可能被磁化！那么，它磁化后的行为会如何呢？好奇心驱使海姆作了一个异乎寻常、离经叛道的操作。在某星期五的晚上，他傻傻地、慢慢地将一点点水倒进了正在产生巨大磁场的仪器里</a:t>
            </a:r>
            <a:r>
              <a:rPr lang="en-US" altLang="zh-CN"/>
              <a:t>……</a:t>
            </a:r>
            <a:r>
              <a:rPr lang="zh-CN" altLang="en-US"/>
              <a:t>如图</a:t>
            </a:r>
            <a:r>
              <a:rPr lang="en-US" altLang="zh-CN"/>
              <a:t>1-2-2</a:t>
            </a:r>
            <a:r>
              <a:rPr lang="zh-CN" altLang="en-US"/>
              <a:t>（左）。</a:t>
            </a:r>
          </a:p>
          <a:p>
            <a:endParaRPr lang="en-US" altLang="zh-CN"/>
          </a:p>
          <a:p>
            <a:endParaRPr lang="en-US" altLang="zh-CN"/>
          </a:p>
          <a:p>
            <a:r>
              <a:rPr lang="zh-CN" altLang="en-US"/>
              <a:t>结果让人吃惊，水并没有从强磁铁中流出来，而是聚集成了一个直径大约</a:t>
            </a:r>
            <a:r>
              <a:rPr lang="en-US" altLang="zh-CN"/>
              <a:t>5 </a:t>
            </a:r>
            <a:r>
              <a:rPr lang="zh-CN" altLang="en-US"/>
              <a:t>厘米的水球，自由地悬浮在磁铁中心，如图</a:t>
            </a:r>
            <a:r>
              <a:rPr lang="en-US" altLang="zh-CN"/>
              <a:t>1-2-2</a:t>
            </a:r>
            <a:r>
              <a:rPr lang="zh-CN" altLang="en-US"/>
              <a:t>（中）所示：重力消失了，就像物体漂浮在太空中一样！水这么微弱的逆磁效应，负磁化率</a:t>
            </a:r>
            <a:r>
              <a:rPr lang="en-US" altLang="zh-CN"/>
              <a:t>H</a:t>
            </a:r>
            <a:r>
              <a:rPr lang="zh-CN" altLang="en-US"/>
              <a:t>一般约为</a:t>
            </a:r>
            <a:r>
              <a:rPr lang="en-US" altLang="zh-CN"/>
              <a:t>10</a:t>
            </a:r>
            <a:r>
              <a:rPr lang="en-US" altLang="zh-CN" baseline="30000"/>
              <a:t>-5</a:t>
            </a:r>
            <a:r>
              <a:rPr lang="zh-CN" altLang="en-US"/>
              <a:t>，却居然可以抵抗重力！海姆兴奋了，像一个顽皮的孩子一样，乐此不疲地继续往磁场里“扔”东西：草莓、西红柿、昆虫</a:t>
            </a:r>
            <a:r>
              <a:rPr lang="en-US" altLang="zh-CN"/>
              <a:t>……</a:t>
            </a:r>
            <a:r>
              <a:rPr lang="zh-CN" altLang="en-US"/>
              <a:t>甚至还有青蛙！</a:t>
            </a:r>
          </a:p>
        </p:txBody>
      </p:sp>
      <p:sp>
        <p:nvSpPr>
          <p:cNvPr id="267268" name="灯片编号占位符 3">
            <a:extLst>
              <a:ext uri="{FF2B5EF4-FFF2-40B4-BE49-F238E27FC236}">
                <a16:creationId xmlns:a16="http://schemas.microsoft.com/office/drawing/2014/main" id="{0BD3A54E-B9DA-4428-A7C3-EC403F99551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4B239D-8B57-443C-942D-AC653CDD1C8E}" type="slidenum">
              <a:rPr lang="zh-CN" altLang="en-US"/>
              <a:pPr/>
              <a:t>199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CB5088FD-F0E4-4E3D-947E-0515BC3FE2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C6718AA-607C-41E9-AA1F-5973AFA88A50}" type="slidenum">
              <a:rPr lang="en-US" altLang="zh-CN">
                <a:latin typeface="Arial" panose="020B0604020202020204" pitchFamily="34" charset="0"/>
              </a:rPr>
              <a:pPr>
                <a:spcBef>
                  <a:spcPct val="0"/>
                </a:spcBef>
                <a:buFontTx/>
                <a:buNone/>
              </a:pPr>
              <a:t>27</a:t>
            </a:fld>
            <a:endParaRPr lang="en-US" altLang="zh-CN">
              <a:latin typeface="Arial" panose="020B0604020202020204" pitchFamily="34" charset="0"/>
            </a:endParaRPr>
          </a:p>
        </p:txBody>
      </p:sp>
      <p:sp>
        <p:nvSpPr>
          <p:cNvPr id="58371" name="Rectangle 2">
            <a:extLst>
              <a:ext uri="{FF2B5EF4-FFF2-40B4-BE49-F238E27FC236}">
                <a16:creationId xmlns:a16="http://schemas.microsoft.com/office/drawing/2014/main" id="{5C7EE5A6-0C04-4A16-A3C0-C10440C51F58}"/>
              </a:ext>
            </a:extLst>
          </p:cNvPr>
          <p:cNvSpPr>
            <a:spLocks noGrp="1" noRot="1" noChangeAspect="1" noChangeArrowheads="1" noTextEdit="1"/>
          </p:cNvSpPr>
          <p:nvPr>
            <p:ph type="sldImg"/>
          </p:nvPr>
        </p:nvSpPr>
        <p:spPr/>
      </p:sp>
      <p:sp>
        <p:nvSpPr>
          <p:cNvPr id="58372" name="Rectangle 3">
            <a:extLst>
              <a:ext uri="{FF2B5EF4-FFF2-40B4-BE49-F238E27FC236}">
                <a16:creationId xmlns:a16="http://schemas.microsoft.com/office/drawing/2014/main" id="{B6A00C08-2FFE-4989-9D69-4E467C0CE78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注意，如果点源反接，即电动势的方向与电流方向相反，则电源的加入所引起的仍然是电势的降落，则前面变成正号。</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623BD85-2C07-4256-A27E-90A06ABCB133}"/>
              </a:ext>
            </a:extLst>
          </p:cNvPr>
          <p:cNvSpPr>
            <a:spLocks noGrp="1" noRot="1" noChangeAspect="1" noChangeArrowheads="1" noTextEdit="1"/>
          </p:cNvSpPr>
          <p:nvPr>
            <p:ph type="sldImg"/>
          </p:nvPr>
        </p:nvSpPr>
        <p:spPr/>
      </p:sp>
      <p:sp>
        <p:nvSpPr>
          <p:cNvPr id="67587" name="Rectangle 3">
            <a:extLst>
              <a:ext uri="{FF2B5EF4-FFF2-40B4-BE49-F238E27FC236}">
                <a16:creationId xmlns:a16="http://schemas.microsoft.com/office/drawing/2014/main" id="{CC67E37C-8737-47C9-A9A5-31FE131D65E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春秋战国时代的华夏先贤，显然比同时期的古希腊哲学家要更懂得科普方式和方法的重要性。面对磁石吸铁这个有趣又难以理解的现象，诸子百家的代表人物管仲先生发明了一个新词汇</a:t>
            </a:r>
            <a:r>
              <a:rPr lang="en-US" altLang="zh-CN">
                <a:latin typeface="Arial" panose="020B0604020202020204" pitchFamily="34" charset="0"/>
              </a:rPr>
              <a:t>——“</a:t>
            </a:r>
            <a:r>
              <a:rPr lang="zh-CN" altLang="en-US"/>
              <a:t>慈石</a:t>
            </a:r>
            <a:r>
              <a:rPr lang="zh-CN" altLang="en-US">
                <a:latin typeface="Arial" panose="020B0604020202020204" pitchFamily="34" charset="0"/>
              </a:rPr>
              <a:t>”</a:t>
            </a:r>
            <a:r>
              <a:rPr lang="zh-CN" altLang="en-US"/>
              <a:t>。他在代表作</a:t>
            </a:r>
            <a:r>
              <a:rPr lang="en-US" altLang="zh-CN"/>
              <a:t>《</a:t>
            </a:r>
            <a:r>
              <a:rPr lang="zh-CN" altLang="en-US"/>
              <a:t>管子</a:t>
            </a:r>
            <a:r>
              <a:rPr lang="en-US" altLang="zh-CN"/>
              <a:t>》</a:t>
            </a:r>
            <a:r>
              <a:rPr lang="zh-CN" altLang="en-US"/>
              <a:t>写道：</a:t>
            </a:r>
            <a:r>
              <a:rPr lang="zh-CN" altLang="en-US">
                <a:latin typeface="Arial" panose="020B0604020202020204" pitchFamily="34" charset="0"/>
              </a:rPr>
              <a:t>“</a:t>
            </a:r>
            <a:r>
              <a:rPr lang="zh-CN" altLang="en-US"/>
              <a:t>山上有赭者，其下有铁，山上有铅者，其下有银。一曰上有铅者，其下有银，上有丹沙者，其下有金，上有慈石者，其下有铜金，此山之见荣者也。</a:t>
            </a:r>
            <a:r>
              <a:rPr lang="zh-CN" altLang="en-US">
                <a:latin typeface="Arial" panose="020B0604020202020204" pitchFamily="34" charset="0"/>
              </a:rPr>
              <a:t>”</a:t>
            </a:r>
            <a:r>
              <a:rPr lang="zh-CN" altLang="en-US"/>
              <a:t>瞧，咱们自己的祖师爷厉害吧？不仅告诉你怎么找金银铜铁铅矿石，还明确说慈石与铁等矿有关。等等，没写错别字吧？为何是</a:t>
            </a:r>
            <a:r>
              <a:rPr lang="zh-CN" altLang="en-US">
                <a:latin typeface="Arial" panose="020B0604020202020204" pitchFamily="34" charset="0"/>
              </a:rPr>
              <a:t>“</a:t>
            </a:r>
            <a:r>
              <a:rPr lang="zh-CN" altLang="en-US"/>
              <a:t>慈石</a:t>
            </a:r>
            <a:r>
              <a:rPr lang="zh-CN" altLang="en-US">
                <a:latin typeface="Arial" panose="020B0604020202020204" pitchFamily="34" charset="0"/>
              </a:rPr>
              <a:t>”</a:t>
            </a:r>
            <a:r>
              <a:rPr lang="zh-CN" altLang="en-US"/>
              <a:t>？再翻翻其他典籍，你就会发现管老爷子的确没弄错。</a:t>
            </a:r>
            <a:r>
              <a:rPr lang="en-US" altLang="zh-CN"/>
              <a:t>《</a:t>
            </a:r>
            <a:r>
              <a:rPr lang="zh-CN" altLang="en-US"/>
              <a:t>山海经</a:t>
            </a:r>
            <a:r>
              <a:rPr lang="en-US" altLang="zh-CN">
                <a:latin typeface="Arial" panose="020B0604020202020204" pitchFamily="34" charset="0"/>
              </a:rPr>
              <a:t>•</a:t>
            </a:r>
            <a:r>
              <a:rPr lang="zh-CN" altLang="en-US"/>
              <a:t>北山经</a:t>
            </a:r>
            <a:r>
              <a:rPr lang="en-US" altLang="zh-CN"/>
              <a:t>》</a:t>
            </a:r>
            <a:r>
              <a:rPr lang="zh-CN" altLang="en-US"/>
              <a:t>上道：</a:t>
            </a:r>
            <a:r>
              <a:rPr lang="zh-CN" altLang="en-US">
                <a:latin typeface="Arial" panose="020B0604020202020204" pitchFamily="34" charset="0"/>
              </a:rPr>
              <a:t>“</a:t>
            </a:r>
            <a:r>
              <a:rPr lang="zh-CN" altLang="en-US"/>
              <a:t>西流注于泑泽，期中多慈石。</a:t>
            </a:r>
            <a:r>
              <a:rPr lang="zh-CN" altLang="en-US">
                <a:latin typeface="Arial" panose="020B0604020202020204" pitchFamily="34" charset="0"/>
              </a:rPr>
              <a:t>”</a:t>
            </a:r>
            <a:r>
              <a:rPr lang="en-US" altLang="zh-CN"/>
              <a:t>《</a:t>
            </a:r>
            <a:r>
              <a:rPr lang="zh-CN" altLang="en-US"/>
              <a:t>鬼谷子</a:t>
            </a:r>
            <a:r>
              <a:rPr lang="en-US" altLang="zh-CN"/>
              <a:t>》</a:t>
            </a:r>
            <a:r>
              <a:rPr lang="zh-CN" altLang="en-US"/>
              <a:t>上道：</a:t>
            </a:r>
            <a:r>
              <a:rPr lang="zh-CN" altLang="en-US">
                <a:latin typeface="Arial" panose="020B0604020202020204" pitchFamily="34" charset="0"/>
              </a:rPr>
              <a:t>“</a:t>
            </a:r>
            <a:r>
              <a:rPr lang="zh-CN" altLang="en-US"/>
              <a:t>若慈石之取针。</a:t>
            </a:r>
            <a:r>
              <a:rPr lang="zh-CN" altLang="en-US">
                <a:latin typeface="Arial" panose="020B0604020202020204" pitchFamily="34" charset="0"/>
              </a:rPr>
              <a:t>”</a:t>
            </a:r>
            <a:r>
              <a:rPr lang="en-US" altLang="zh-CN"/>
              <a:t>《</a:t>
            </a:r>
            <a:r>
              <a:rPr lang="zh-CN" altLang="en-US"/>
              <a:t>吕氏春秋</a:t>
            </a:r>
            <a:r>
              <a:rPr lang="en-US" altLang="zh-CN">
                <a:latin typeface="Arial" panose="020B0604020202020204" pitchFamily="34" charset="0"/>
              </a:rPr>
              <a:t>•</a:t>
            </a:r>
            <a:r>
              <a:rPr lang="zh-CN" altLang="en-US"/>
              <a:t>精通</a:t>
            </a:r>
            <a:r>
              <a:rPr lang="en-US" altLang="zh-CN"/>
              <a:t>》</a:t>
            </a:r>
            <a:r>
              <a:rPr lang="zh-CN" altLang="en-US"/>
              <a:t>上道：</a:t>
            </a:r>
            <a:r>
              <a:rPr lang="zh-CN" altLang="en-US">
                <a:latin typeface="Arial" panose="020B0604020202020204" pitchFamily="34" charset="0"/>
              </a:rPr>
              <a:t>“</a:t>
            </a:r>
            <a:r>
              <a:rPr lang="zh-CN" altLang="en-US"/>
              <a:t>慈石召铁，或引之也。</a:t>
            </a:r>
            <a:r>
              <a:rPr lang="zh-CN" altLang="en-US">
                <a:latin typeface="Arial" panose="020B0604020202020204" pitchFamily="34" charset="0"/>
              </a:rPr>
              <a:t>”</a:t>
            </a:r>
            <a:r>
              <a:rPr lang="zh-CN" altLang="en-US"/>
              <a:t>显然，这里说的</a:t>
            </a:r>
            <a:r>
              <a:rPr lang="zh-CN" altLang="en-US">
                <a:latin typeface="Arial" panose="020B0604020202020204" pitchFamily="34" charset="0"/>
              </a:rPr>
              <a:t>“</a:t>
            </a:r>
            <a:r>
              <a:rPr lang="zh-CN" altLang="en-US"/>
              <a:t>慈石召铁</a:t>
            </a:r>
            <a:r>
              <a:rPr lang="zh-CN" altLang="en-US">
                <a:latin typeface="Arial" panose="020B0604020202020204" pitchFamily="34" charset="0"/>
              </a:rPr>
              <a:t>”</a:t>
            </a:r>
            <a:r>
              <a:rPr lang="zh-CN" altLang="en-US"/>
              <a:t>和古希腊人说的磁石吸铁是一码事。说到这里，咱们得扒一扒东汉高诱的解释：</a:t>
            </a:r>
            <a:r>
              <a:rPr lang="zh-CN" altLang="en-US">
                <a:latin typeface="Arial" panose="020B0604020202020204" pitchFamily="34" charset="0"/>
              </a:rPr>
              <a:t>“</a:t>
            </a:r>
            <a:r>
              <a:rPr lang="zh-CN" altLang="en-US"/>
              <a:t>石乃铁之母也。以有慈石，故能引其子；石之不慈也，亦不能引也。</a:t>
            </a:r>
            <a:r>
              <a:rPr lang="zh-CN" altLang="en-US">
                <a:latin typeface="Arial" panose="020B0604020202020204" pitchFamily="34" charset="0"/>
              </a:rPr>
              <a:t>”</a:t>
            </a:r>
            <a:r>
              <a:rPr lang="zh-CN" altLang="en-US"/>
              <a:t>原来石头就是铁的母亲（铁要从矿石中炼出来），要有慈爱的母亲才能吸引其儿女投入怀抱（慈石召铁），而没有慈爱的母亲自然就不能吸引她的儿女了。所谓</a:t>
            </a:r>
            <a:r>
              <a:rPr lang="zh-CN" altLang="en-US">
                <a:latin typeface="Arial" panose="020B0604020202020204" pitchFamily="34" charset="0"/>
              </a:rPr>
              <a:t>“</a:t>
            </a:r>
            <a:r>
              <a:rPr lang="zh-CN" altLang="en-US"/>
              <a:t>慈石</a:t>
            </a:r>
            <a:r>
              <a:rPr lang="zh-CN" altLang="en-US">
                <a:latin typeface="Arial" panose="020B0604020202020204" pitchFamily="34" charset="0"/>
              </a:rPr>
              <a:t>”</a:t>
            </a:r>
            <a:r>
              <a:rPr lang="zh-CN" altLang="en-US"/>
              <a:t>就是</a:t>
            </a:r>
            <a:r>
              <a:rPr lang="zh-CN" altLang="en-US">
                <a:latin typeface="Arial" panose="020B0604020202020204" pitchFamily="34" charset="0"/>
              </a:rPr>
              <a:t>“</a:t>
            </a:r>
            <a:r>
              <a:rPr lang="zh-CN" altLang="en-US"/>
              <a:t>慈爱的母亲石</a:t>
            </a:r>
            <a:r>
              <a:rPr lang="zh-CN" altLang="en-US">
                <a:latin typeface="Arial" panose="020B0604020202020204" pitchFamily="34" charset="0"/>
              </a:rPr>
              <a:t>”</a:t>
            </a:r>
            <a:r>
              <a:rPr lang="zh-CN" altLang="en-US"/>
              <a:t>之意，</a:t>
            </a:r>
            <a:r>
              <a:rPr lang="en-US" altLang="zh-CN">
                <a:latin typeface="Arial" panose="020B0604020202020204" pitchFamily="34" charset="0"/>
              </a:rPr>
              <a:t>——</a:t>
            </a:r>
            <a:r>
              <a:rPr lang="zh-CN" altLang="en-US"/>
              <a:t>这正是</a:t>
            </a:r>
            <a:r>
              <a:rPr lang="zh-CN" altLang="en-US">
                <a:latin typeface="Arial" panose="020B0604020202020204" pitchFamily="34" charset="0"/>
              </a:rPr>
              <a:t>“</a:t>
            </a:r>
            <a:r>
              <a:rPr lang="zh-CN" altLang="en-US"/>
              <a:t>磁</a:t>
            </a:r>
            <a:r>
              <a:rPr lang="zh-CN" altLang="en-US">
                <a:latin typeface="Arial" panose="020B0604020202020204" pitchFamily="34" charset="0"/>
              </a:rPr>
              <a:t>”</a:t>
            </a:r>
            <a:r>
              <a:rPr lang="zh-CN" altLang="en-US"/>
              <a:t>这个字的来源。一个简单的物理现象，只用一个形象的词汇来描述，后来演化成一个字，流传了数千年，凭的是借用了神造人传说中的母爱思维。母爱</a:t>
            </a:r>
            <a:r>
              <a:rPr lang="en-US" altLang="zh-CN"/>
              <a:t>style</a:t>
            </a:r>
            <a:r>
              <a:rPr lang="zh-CN" altLang="en-US"/>
              <a:t>的科普，就是这么任性！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B77076D-DA98-4259-A5A0-3FE556D9EAB5}"/>
              </a:ext>
            </a:extLst>
          </p:cNvPr>
          <p:cNvSpPr>
            <a:spLocks noGrp="1" noRot="1" noChangeAspect="1" noChangeArrowheads="1" noTextEdit="1"/>
          </p:cNvSpPr>
          <p:nvPr>
            <p:ph type="sldImg"/>
          </p:nvPr>
        </p:nvSpPr>
        <p:spPr/>
      </p:sp>
      <p:sp>
        <p:nvSpPr>
          <p:cNvPr id="69635" name="Rectangle 3">
            <a:extLst>
              <a:ext uri="{FF2B5EF4-FFF2-40B4-BE49-F238E27FC236}">
                <a16:creationId xmlns:a16="http://schemas.microsoft.com/office/drawing/2014/main" id="{E34EDCA6-2CC4-4306-89A3-1B01344418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中国古人不仅在记事风格上不同于古希腊人，在做事方面也不会过于流于哲学空谈。发现磁石吸铁现象之后，聪慧的中华儿女做出了他们最骄傲的发明之一</a:t>
            </a:r>
            <a:r>
              <a:rPr lang="en-US" altLang="zh-CN">
                <a:latin typeface="Arial" panose="020B0604020202020204" pitchFamily="34" charset="0"/>
              </a:rPr>
              <a:t>——</a:t>
            </a:r>
            <a:r>
              <a:rPr lang="zh-CN" altLang="en-US"/>
              <a:t>指南针。话说</a:t>
            </a:r>
            <a:r>
              <a:rPr lang="zh-CN" altLang="en-US">
                <a:latin typeface="Arial" panose="020B0604020202020204" pitchFamily="34" charset="0"/>
              </a:rPr>
              <a:t>“</a:t>
            </a:r>
            <a:r>
              <a:rPr lang="zh-CN" altLang="en-US"/>
              <a:t>太极生两仪，两仪生四象，四象生八卦</a:t>
            </a:r>
            <a:r>
              <a:rPr lang="zh-CN" altLang="en-US">
                <a:latin typeface="Arial" panose="020B0604020202020204" pitchFamily="34" charset="0"/>
              </a:rPr>
              <a:t>”</a:t>
            </a:r>
            <a:r>
              <a:rPr lang="zh-CN" altLang="en-US"/>
              <a:t>，辨认方位对古人来说是首要任务，否则谁也搞不清楚究竟是八卦里的哪一卦。不过，到底是谁第一个用了指南针，考证起来有些困难。一个传说是黄帝用</a:t>
            </a:r>
            <a:r>
              <a:rPr lang="zh-CN" altLang="en-US">
                <a:latin typeface="Arial" panose="020B0604020202020204" pitchFamily="34" charset="0"/>
              </a:rPr>
              <a:t>“</a:t>
            </a:r>
            <a:r>
              <a:rPr lang="zh-CN" altLang="en-US"/>
              <a:t>指南车</a:t>
            </a:r>
            <a:r>
              <a:rPr lang="zh-CN" altLang="en-US">
                <a:latin typeface="Arial" panose="020B0604020202020204" pitchFamily="34" charset="0"/>
              </a:rPr>
              <a:t>”</a:t>
            </a:r>
            <a:r>
              <a:rPr lang="zh-CN" altLang="en-US"/>
              <a:t>穿越迷雾而战胜了蚩尤，这就如秦始皇在阿房宫造磁石门用来</a:t>
            </a:r>
            <a:r>
              <a:rPr lang="zh-CN" altLang="en-US">
                <a:latin typeface="Arial" panose="020B0604020202020204" pitchFamily="34" charset="0"/>
              </a:rPr>
              <a:t>“</a:t>
            </a:r>
            <a:r>
              <a:rPr lang="zh-CN" altLang="en-US"/>
              <a:t>安检</a:t>
            </a:r>
            <a:r>
              <a:rPr lang="zh-CN" altLang="en-US">
                <a:latin typeface="Arial" panose="020B0604020202020204" pitchFamily="34" charset="0"/>
              </a:rPr>
              <a:t>”</a:t>
            </a:r>
            <a:r>
              <a:rPr lang="zh-CN" altLang="en-US"/>
              <a:t>一样，不太靠谱。有记录的关于磁石的应用首见</a:t>
            </a:r>
            <a:r>
              <a:rPr lang="en-US" altLang="zh-CN"/>
              <a:t>《</a:t>
            </a:r>
            <a:r>
              <a:rPr lang="zh-CN" altLang="en-US"/>
              <a:t>韩非子</a:t>
            </a:r>
            <a:r>
              <a:rPr lang="en-US" altLang="zh-CN"/>
              <a:t>》</a:t>
            </a:r>
            <a:r>
              <a:rPr lang="zh-CN" altLang="en-US"/>
              <a:t>：</a:t>
            </a:r>
            <a:r>
              <a:rPr lang="zh-CN" altLang="en-US">
                <a:latin typeface="Arial" panose="020B0604020202020204" pitchFamily="34" charset="0"/>
              </a:rPr>
              <a:t>“</a:t>
            </a:r>
            <a:r>
              <a:rPr lang="zh-CN" altLang="en-US"/>
              <a:t>先王立司南以端朝夕</a:t>
            </a:r>
            <a:r>
              <a:rPr lang="zh-CN" altLang="en-US">
                <a:latin typeface="Arial" panose="020B0604020202020204" pitchFamily="34" charset="0"/>
              </a:rPr>
              <a:t>”</a:t>
            </a:r>
            <a:r>
              <a:rPr lang="zh-CN" altLang="en-US"/>
              <a:t>，说明最早的指南针雏形应该就是司南。司南啥模样？</a:t>
            </a:r>
            <a:r>
              <a:rPr lang="en-US" altLang="zh-CN"/>
              <a:t>《</a:t>
            </a:r>
            <a:r>
              <a:rPr lang="zh-CN" altLang="en-US"/>
              <a:t>论衡</a:t>
            </a:r>
            <a:r>
              <a:rPr lang="en-US" altLang="zh-CN"/>
              <a:t>》</a:t>
            </a:r>
            <a:r>
              <a:rPr lang="zh-CN" altLang="en-US"/>
              <a:t>里面介绍道：</a:t>
            </a:r>
            <a:r>
              <a:rPr lang="zh-CN" altLang="en-US">
                <a:latin typeface="Arial" panose="020B0604020202020204" pitchFamily="34" charset="0"/>
              </a:rPr>
              <a:t>“</a:t>
            </a:r>
            <a:r>
              <a:rPr lang="zh-CN" altLang="en-US"/>
              <a:t>司南之杓，投之於地，其柢指南。</a:t>
            </a:r>
            <a:r>
              <a:rPr lang="zh-CN" altLang="en-US">
                <a:latin typeface="Arial" panose="020B0604020202020204" pitchFamily="34" charset="0"/>
              </a:rPr>
              <a:t>”</a:t>
            </a:r>
            <a:r>
              <a:rPr lang="zh-CN" altLang="en-US"/>
              <a:t>也就是说，司南是一个置于铜面的勺形磁石，勺柄指向南方。后来司南被进一步改进成水浮磁针，指南针一名，由此而来。有了指南针这个神器，显然比夜观星象、昼观日影的老式辨识方位的招儿要简单方便的多，妈妈再也不用担心咱迷路啦！指南针的物理原理，还是一个磁字。磁针本身就是一个小磁铁，而地球则是另一个体积庞大的磁体，其磁极就是在南北极附近。尽管地磁场并不强，但它足以让小小的磁针保持和它的磁场方向一致。磁针的一端，就必然总是指向南方或北方了。遗憾的是，老祖宗并没有像西方人一样利用指南针去航海探索世界，而是和八卦地支结合形成了罗盘，至今仍然在风水先生手上常用。汉朝时一个叫栾大的方士，用磁石做的棋子玩出美曰</a:t>
            </a:r>
            <a:r>
              <a:rPr lang="zh-CN" altLang="en-US">
                <a:latin typeface="Arial" panose="020B0604020202020204" pitchFamily="34" charset="0"/>
              </a:rPr>
              <a:t>“</a:t>
            </a:r>
            <a:r>
              <a:rPr lang="zh-CN" altLang="en-US"/>
              <a:t>斗棋</a:t>
            </a:r>
            <a:r>
              <a:rPr lang="zh-CN" altLang="en-US">
                <a:latin typeface="Arial" panose="020B0604020202020204" pitchFamily="34" charset="0"/>
              </a:rPr>
              <a:t>”</a:t>
            </a:r>
            <a:r>
              <a:rPr lang="zh-CN" altLang="en-US"/>
              <a:t>的戏法，还蒙骗汉武帝给封了一个</a:t>
            </a:r>
            <a:r>
              <a:rPr lang="zh-CN" altLang="en-US">
                <a:latin typeface="Arial" panose="020B0604020202020204" pitchFamily="34" charset="0"/>
              </a:rPr>
              <a:t>“</a:t>
            </a:r>
            <a:r>
              <a:rPr lang="zh-CN" altLang="en-US"/>
              <a:t>五利将军</a:t>
            </a:r>
            <a:r>
              <a:rPr lang="zh-CN" altLang="en-US">
                <a:latin typeface="Arial" panose="020B0604020202020204" pitchFamily="34" charset="0"/>
              </a:rPr>
              <a:t>”</a:t>
            </a:r>
            <a:r>
              <a:rPr lang="zh-CN" altLang="en-US"/>
              <a:t>头衔。一个伟大的发明，就这样在一堆小聪明下断送了前途。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9BC0D9F-5F78-4B21-8813-5A5D0910AD35}"/>
              </a:ext>
            </a:extLst>
          </p:cNvPr>
          <p:cNvSpPr>
            <a:spLocks noGrp="1" noRot="1" noChangeAspect="1" noChangeArrowheads="1" noTextEdit="1"/>
          </p:cNvSpPr>
          <p:nvPr>
            <p:ph type="sldImg"/>
          </p:nvPr>
        </p:nvSpPr>
        <p:spPr/>
      </p:sp>
      <p:sp>
        <p:nvSpPr>
          <p:cNvPr id="71683" name="Rectangle 3">
            <a:extLst>
              <a:ext uri="{FF2B5EF4-FFF2-40B4-BE49-F238E27FC236}">
                <a16:creationId xmlns:a16="http://schemas.microsoft.com/office/drawing/2014/main" id="{1B8DD4A0-E812-414D-AF4C-B9D9920F90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有趣的是，不少生物体内还有</a:t>
            </a:r>
            <a:r>
              <a:rPr lang="zh-CN" altLang="en-US">
                <a:latin typeface="Arial" panose="020B0604020202020204" pitchFamily="34" charset="0"/>
              </a:rPr>
              <a:t>“</a:t>
            </a:r>
            <a:r>
              <a:rPr lang="zh-CN" altLang="en-US"/>
              <a:t>内置指南针</a:t>
            </a:r>
            <a:r>
              <a:rPr lang="zh-CN" altLang="en-US">
                <a:latin typeface="Arial" panose="020B0604020202020204" pitchFamily="34" charset="0"/>
              </a:rPr>
              <a:t>”</a:t>
            </a:r>
            <a:r>
              <a:rPr lang="zh-CN" altLang="en-US"/>
              <a:t>，如鸽子，海豚、金枪鱼、海龟、候鸟、蝴蝶甚至某些小海藻体内都有微小的生物磁体给它们导航。看来飞鸽传书的本领，还是需要天分的。人体内也有微弱的生物磁，利用现代化的心磁图和脑磁图等技术就可以测量出来。常年工作在电脑前或其他强电磁场环境下，人体内分泌系统容易造成紊乱，从而出现心情烦躁和疲劳的现象。据说，要想休息睡个高质量好觉，采用南北向的</a:t>
            </a:r>
            <a:r>
              <a:rPr lang="zh-CN" altLang="en-US">
                <a:latin typeface="Arial" panose="020B0604020202020204" pitchFamily="34" charset="0"/>
              </a:rPr>
              <a:t>“</a:t>
            </a:r>
            <a:r>
              <a:rPr lang="zh-CN" altLang="en-US"/>
              <a:t>睡向</a:t>
            </a:r>
            <a:r>
              <a:rPr lang="zh-CN" altLang="en-US">
                <a:latin typeface="Arial" panose="020B0604020202020204" pitchFamily="34" charset="0"/>
              </a:rPr>
              <a:t>”</a:t>
            </a:r>
            <a:r>
              <a:rPr lang="zh-CN" altLang="en-US"/>
              <a:t>会尽量减少地磁场对人体的干扰。不过磁场影响人体机能的原因非常复杂，尽管</a:t>
            </a:r>
            <a:r>
              <a:rPr lang="en-US" altLang="zh-CN"/>
              <a:t>《</a:t>
            </a:r>
            <a:r>
              <a:rPr lang="zh-CN" altLang="en-US"/>
              <a:t>本草纲目</a:t>
            </a:r>
            <a:r>
              <a:rPr lang="en-US" altLang="zh-CN"/>
              <a:t>》</a:t>
            </a:r>
            <a:r>
              <a:rPr lang="zh-CN" altLang="en-US"/>
              <a:t>里也有用磁石入药的记载，但磁并不能真的用来治病。戴一些磁项链、磁手镯、磁手表不仅对健康无益，有可能反而导致生物系统失调，得不偿失。至于某些</a:t>
            </a:r>
            <a:r>
              <a:rPr lang="zh-CN" altLang="en-US">
                <a:latin typeface="Arial" panose="020B0604020202020204" pitchFamily="34" charset="0"/>
              </a:rPr>
              <a:t>“</a:t>
            </a:r>
            <a:r>
              <a:rPr lang="zh-CN" altLang="en-US"/>
              <a:t>特异功能</a:t>
            </a:r>
            <a:r>
              <a:rPr lang="zh-CN" altLang="en-US">
                <a:latin typeface="Arial" panose="020B0604020202020204" pitchFamily="34" charset="0"/>
              </a:rPr>
              <a:t>”</a:t>
            </a:r>
            <a:r>
              <a:rPr lang="zh-CN" altLang="en-US"/>
              <a:t>可以认为制造或影响磁场，纯属无稽之谈。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42156E-1335-4E1D-B132-4CFAE9957FFD}"/>
              </a:ext>
            </a:extLst>
          </p:cNvPr>
          <p:cNvSpPr>
            <a:spLocks noGrp="1" noRot="1" noChangeAspect="1" noChangeArrowheads="1" noTextEdit="1"/>
          </p:cNvSpPr>
          <p:nvPr>
            <p:ph type="sldImg"/>
          </p:nvPr>
        </p:nvSpPr>
        <p:spPr/>
      </p:sp>
      <p:sp>
        <p:nvSpPr>
          <p:cNvPr id="73731" name="Rectangle 3">
            <a:extLst>
              <a:ext uri="{FF2B5EF4-FFF2-40B4-BE49-F238E27FC236}">
                <a16:creationId xmlns:a16="http://schemas.microsoft.com/office/drawing/2014/main" id="{6FCA5363-3A5D-4C37-BA52-C944E77E99D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地磁场来源于地球母亲一颗火热的慈母心，在地球内部靠近地核的地方大量高温熔融的岩浆不断流动，岩浆里含有磁性矿物使得地球整体呈现极化的磁性。地磁场强度实际很弱，平均强度大约只有</a:t>
            </a:r>
            <a:r>
              <a:rPr lang="en-US" altLang="zh-CN"/>
              <a:t>0.6</a:t>
            </a:r>
            <a:r>
              <a:rPr lang="zh-CN" altLang="en-US"/>
              <a:t>高斯，而目前一些人造小磁铁的强度可达数千高斯。目前的地球，地磁南极位于地理北极附近，而地磁北极位于地理南极附近，所以指南针</a:t>
            </a:r>
            <a:r>
              <a:rPr lang="zh-CN" altLang="en-US">
                <a:latin typeface="Arial" panose="020B0604020202020204" pitchFamily="34" charset="0"/>
              </a:rPr>
              <a:t>“</a:t>
            </a:r>
            <a:r>
              <a:rPr lang="zh-CN" altLang="en-US"/>
              <a:t>指南</a:t>
            </a:r>
            <a:r>
              <a:rPr lang="zh-CN" altLang="en-US">
                <a:latin typeface="Arial" panose="020B0604020202020204" pitchFamily="34" charset="0"/>
              </a:rPr>
              <a:t>”</a:t>
            </a:r>
            <a:r>
              <a:rPr lang="zh-CN" altLang="en-US"/>
              <a:t>是因为磁针的南极指向了地磁北极。地磁极和地理极并不重合，也就是说地磁轴和地球自转轴之间有一个磁偏角。话说地球母亲的心情也是充满喜怒哀乐的，地磁的南北极和磁偏角并非一成不变，地磁北极每天向北移动</a:t>
            </a:r>
            <a:r>
              <a:rPr lang="en-US" altLang="zh-CN"/>
              <a:t>40</a:t>
            </a:r>
            <a:r>
              <a:rPr lang="zh-CN" altLang="en-US"/>
              <a:t>米，它的轨迹大致为一个椭圆形。在地球的历史上，地磁场的南极和北极曾颠来倒去数次，最近的一次磁极变换是在</a:t>
            </a:r>
            <a:r>
              <a:rPr lang="en-US" altLang="zh-CN"/>
              <a:t>75</a:t>
            </a:r>
            <a:r>
              <a:rPr lang="zh-CN" altLang="en-US"/>
              <a:t>万年前。指南针也终有一天变成</a:t>
            </a:r>
            <a:r>
              <a:rPr lang="zh-CN" altLang="en-US">
                <a:latin typeface="Arial" panose="020B0604020202020204" pitchFamily="34" charset="0"/>
              </a:rPr>
              <a:t>“</a:t>
            </a:r>
            <a:r>
              <a:rPr lang="zh-CN" altLang="en-US"/>
              <a:t>指北针</a:t>
            </a:r>
            <a:r>
              <a:rPr lang="zh-CN" altLang="en-US">
                <a:latin typeface="Arial" panose="020B0604020202020204" pitchFamily="34" charset="0"/>
              </a:rPr>
              <a:t>”</a:t>
            </a:r>
            <a:r>
              <a:rPr lang="en-US" altLang="zh-CN">
                <a:latin typeface="Arial" panose="020B0604020202020204" pitchFamily="34" charset="0"/>
              </a:rPr>
              <a:t>——</a:t>
            </a:r>
            <a:r>
              <a:rPr lang="zh-CN" altLang="en-US"/>
              <a:t>如果它能保存到那个时候的话。地磁极翻转是常见的地质现象，姑且不说人类有生之年能否遇上，某些人热衷于将其和</a:t>
            </a:r>
            <a:r>
              <a:rPr lang="zh-CN" altLang="en-US">
                <a:latin typeface="Arial" panose="020B0604020202020204" pitchFamily="34" charset="0"/>
              </a:rPr>
              <a:t>“</a:t>
            </a:r>
            <a:r>
              <a:rPr lang="zh-CN" altLang="en-US"/>
              <a:t>世界末日</a:t>
            </a:r>
            <a:r>
              <a:rPr lang="zh-CN" altLang="en-US">
                <a:latin typeface="Arial" panose="020B0604020202020204" pitchFamily="34" charset="0"/>
              </a:rPr>
              <a:t>”</a:t>
            </a:r>
            <a:r>
              <a:rPr lang="zh-CN" altLang="en-US"/>
              <a:t>之类的灾难说联系起来，这些臆想不是自我娱乐就是杞人忧天罢了。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07C8B64-8F3C-468E-BAED-65A8354E68AA}"/>
              </a:ext>
            </a:extLst>
          </p:cNvPr>
          <p:cNvSpPr>
            <a:spLocks noGrp="1" noRot="1" noChangeAspect="1" noChangeArrowheads="1" noTextEdit="1"/>
          </p:cNvSpPr>
          <p:nvPr>
            <p:ph type="sldImg"/>
          </p:nvPr>
        </p:nvSpPr>
        <p:spPr/>
      </p:sp>
      <p:sp>
        <p:nvSpPr>
          <p:cNvPr id="77827" name="Rectangle 3">
            <a:extLst>
              <a:ext uri="{FF2B5EF4-FFF2-40B4-BE49-F238E27FC236}">
                <a16:creationId xmlns:a16="http://schemas.microsoft.com/office/drawing/2014/main" id="{8C0CEC5B-B5CC-4011-9EBE-DC54A8E8F1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发现电和磁之间的小秘密，需要一点点童话般的幻想，加上细致入微的观察，还有不断验证的实验。</a:t>
            </a:r>
            <a:r>
              <a:rPr lang="en-US" altLang="zh-CN"/>
              <a:t>19</a:t>
            </a:r>
            <a:r>
              <a:rPr lang="zh-CN" altLang="en-US"/>
              <a:t>世纪的一个丹麦人，他符合上述所有条件。喔，您别想多了，他不是安徒生。确实，我们伟大的童话大王，安徒生先生，创作了</a:t>
            </a:r>
            <a:r>
              <a:rPr lang="en-US" altLang="zh-CN"/>
              <a:t>《</a:t>
            </a:r>
            <a:r>
              <a:rPr lang="zh-CN" altLang="en-US"/>
              <a:t>卖火柴的小女孩</a:t>
            </a:r>
            <a:r>
              <a:rPr lang="en-US" altLang="zh-CN"/>
              <a:t>》</a:t>
            </a:r>
            <a:r>
              <a:rPr lang="zh-CN" altLang="en-US"/>
              <a:t>、</a:t>
            </a:r>
            <a:r>
              <a:rPr lang="en-US" altLang="zh-CN"/>
              <a:t>《</a:t>
            </a:r>
            <a:r>
              <a:rPr lang="zh-CN" altLang="en-US"/>
              <a:t>丑小鸭</a:t>
            </a:r>
            <a:r>
              <a:rPr lang="en-US" altLang="zh-CN"/>
              <a:t>》</a:t>
            </a:r>
            <a:r>
              <a:rPr lang="zh-CN" altLang="en-US"/>
              <a:t>、</a:t>
            </a:r>
            <a:r>
              <a:rPr lang="en-US" altLang="zh-CN"/>
              <a:t>《</a:t>
            </a:r>
            <a:r>
              <a:rPr lang="zh-CN" altLang="en-US"/>
              <a:t>海的女儿</a:t>
            </a:r>
            <a:r>
              <a:rPr lang="en-US" altLang="zh-CN"/>
              <a:t>》</a:t>
            </a:r>
            <a:r>
              <a:rPr lang="zh-CN" altLang="en-US"/>
              <a:t>等著名的童话故事。他还写了更多不那么出名的童话，</a:t>
            </a:r>
            <a:r>
              <a:rPr lang="en-US" altLang="zh-CN"/>
              <a:t>《</a:t>
            </a:r>
            <a:r>
              <a:rPr lang="zh-CN" altLang="en-US"/>
              <a:t>两兄弟</a:t>
            </a:r>
            <a:r>
              <a:rPr lang="en-US" altLang="zh-CN"/>
              <a:t>》</a:t>
            </a:r>
            <a:r>
              <a:rPr lang="zh-CN" altLang="en-US"/>
              <a:t>就其一，人物原型是他的一位好基友。话说，这位朋友整整比安徒生大了</a:t>
            </a:r>
            <a:r>
              <a:rPr lang="en-US" altLang="zh-CN"/>
              <a:t>28</a:t>
            </a:r>
            <a:r>
              <a:rPr lang="zh-CN" altLang="en-US"/>
              <a:t>岁，是他报考哥本哈根大学的主考官，也算是老师了。或许是暗恋老师的小女儿的缘故，安徒生每年圣诞节都喜欢往老师家里跑，一起吟诗作乐，顺便聊聊科学</a:t>
            </a:r>
            <a:r>
              <a:rPr lang="zh-CN" altLang="en-US">
                <a:latin typeface="Arial" panose="020B0604020202020204" pitchFamily="34" charset="0"/>
              </a:rPr>
              <a:t> </a:t>
            </a:r>
            <a:r>
              <a:rPr lang="en-US" altLang="zh-CN"/>
              <a:t>[1]</a:t>
            </a:r>
            <a:r>
              <a:rPr lang="zh-CN" altLang="en-US"/>
              <a:t>。也许是安徒生这位文艺青年感染了他，这位普通物理系老师，依靠他童话般的想象力，发现了一件极其不平凡的事情。某一次物理实验课，一切似乎都是老样子，连电路，打开关，讲课，断电，收工。然而不经意间，一个小磁针放在了电路旁边，又是不经意间，他注意到开关电一瞬间，小磁针都会摆动几下。就像童话世界里用魔法棒隔空操控磁针一样，通电断电似乎也有这个效果，万分激动的这位仁兄差点摔到讲台下面去。之后，这位</a:t>
            </a:r>
            <a:r>
              <a:rPr lang="en-US" altLang="zh-CN"/>
              <a:t>40</a:t>
            </a:r>
            <a:r>
              <a:rPr lang="zh-CN" altLang="en-US"/>
              <a:t>多岁的普通物理教师，在实验室里愣是乐此不彼地玩了三个月的电路和小磁针，宣布发现了电和磁的魔法奥妙</a:t>
            </a:r>
            <a:r>
              <a:rPr lang="en-US" altLang="zh-CN">
                <a:latin typeface="Arial" panose="020B0604020202020204" pitchFamily="34" charset="0"/>
              </a:rPr>
              <a:t>——</a:t>
            </a:r>
            <a:r>
              <a:rPr lang="zh-CN" altLang="en-US"/>
              <a:t>运动的电荷可以让静止的磁针动起来（图</a:t>
            </a:r>
            <a:r>
              <a:rPr lang="en-US" altLang="zh-CN"/>
              <a:t>1</a:t>
            </a:r>
            <a:r>
              <a:rPr lang="zh-CN" altLang="en-US"/>
              <a:t>）。</a:t>
            </a:r>
            <a:r>
              <a:rPr lang="en-US" altLang="zh-CN"/>
              <a:t>1820</a:t>
            </a:r>
            <a:r>
              <a:rPr lang="zh-CN" altLang="en-US"/>
              <a:t>年</a:t>
            </a:r>
            <a:r>
              <a:rPr lang="en-US" altLang="zh-CN"/>
              <a:t>7</a:t>
            </a:r>
            <a:r>
              <a:rPr lang="zh-CN" altLang="en-US"/>
              <a:t>月</a:t>
            </a:r>
            <a:r>
              <a:rPr lang="en-US" altLang="zh-CN"/>
              <a:t>21</a:t>
            </a:r>
            <a:r>
              <a:rPr lang="zh-CN" altLang="en-US"/>
              <a:t>日，一篇题为</a:t>
            </a:r>
            <a:r>
              <a:rPr lang="en-US" altLang="zh-CN"/>
              <a:t>《</a:t>
            </a:r>
            <a:r>
              <a:rPr lang="zh-CN" altLang="en-US"/>
              <a:t>论磁针的电流撞击实验</a:t>
            </a:r>
            <a:r>
              <a:rPr lang="en-US" altLang="zh-CN"/>
              <a:t>》</a:t>
            </a:r>
            <a:r>
              <a:rPr lang="zh-CN" altLang="en-US"/>
              <a:t>的</a:t>
            </a:r>
            <a:r>
              <a:rPr lang="en-US" altLang="zh-CN"/>
              <a:t>4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AB662EA1-57FD-47E0-BFB5-B8B2A91D8351}"/>
              </a:ext>
            </a:extLst>
          </p:cNvPr>
          <p:cNvSpPr>
            <a:spLocks noGrp="1" noChangeArrowheads="1"/>
          </p:cNvSpPr>
          <p:nvPr>
            <p:ph type="dt" sz="half" idx="10"/>
          </p:nvPr>
        </p:nvSpPr>
        <p:spPr>
          <a:ln/>
        </p:spPr>
        <p:txBody>
          <a:bodyPr/>
          <a:lstStyle>
            <a:lvl1pPr>
              <a:defRPr/>
            </a:lvl1pPr>
          </a:lstStyle>
          <a:p>
            <a:pPr>
              <a:defRPr/>
            </a:pPr>
            <a:fld id="{E1CE92E9-2749-4333-B8C0-F160FAC6C630}"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ABDF463D-56A1-419E-B8CA-1A45C918559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6ECCF09F-629D-41C5-95C1-3D7FC3945EF6}"/>
              </a:ext>
            </a:extLst>
          </p:cNvPr>
          <p:cNvSpPr>
            <a:spLocks noGrp="1" noChangeArrowheads="1"/>
          </p:cNvSpPr>
          <p:nvPr>
            <p:ph type="sldNum" sz="quarter" idx="12"/>
          </p:nvPr>
        </p:nvSpPr>
        <p:spPr>
          <a:ln/>
        </p:spPr>
        <p:txBody>
          <a:bodyPr/>
          <a:lstStyle>
            <a:lvl1pPr>
              <a:defRPr/>
            </a:lvl1pPr>
          </a:lstStyle>
          <a:p>
            <a:fld id="{1BA9E818-03A9-49E1-A422-B6F8A8B7D877}" type="slidenum">
              <a:rPr lang="zh-CN" altLang="zh-CN"/>
              <a:pPr/>
              <a:t>‹#›</a:t>
            </a:fld>
            <a:endParaRPr lang="zh-CN" altLang="zh-CN"/>
          </a:p>
        </p:txBody>
      </p:sp>
    </p:spTree>
    <p:extLst>
      <p:ext uri="{BB962C8B-B14F-4D97-AF65-F5344CB8AC3E}">
        <p14:creationId xmlns:p14="http://schemas.microsoft.com/office/powerpoint/2010/main" val="24571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539A209-605D-4C70-831B-D6C36748F799}"/>
              </a:ext>
            </a:extLst>
          </p:cNvPr>
          <p:cNvSpPr>
            <a:spLocks noGrp="1" noChangeArrowheads="1"/>
          </p:cNvSpPr>
          <p:nvPr>
            <p:ph type="dt" sz="half" idx="10"/>
          </p:nvPr>
        </p:nvSpPr>
        <p:spPr>
          <a:ln/>
        </p:spPr>
        <p:txBody>
          <a:bodyPr/>
          <a:lstStyle>
            <a:lvl1pPr>
              <a:defRPr/>
            </a:lvl1pPr>
          </a:lstStyle>
          <a:p>
            <a:pPr>
              <a:defRPr/>
            </a:pPr>
            <a:fld id="{B1FF2D4A-BAF8-4161-B4D5-FC993591055D}"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32C0760E-5276-4086-A936-70A8D87F1E4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A58104E0-3048-474D-9502-A47300AD1ADD}"/>
              </a:ext>
            </a:extLst>
          </p:cNvPr>
          <p:cNvSpPr>
            <a:spLocks noGrp="1" noChangeArrowheads="1"/>
          </p:cNvSpPr>
          <p:nvPr>
            <p:ph type="sldNum" sz="quarter" idx="12"/>
          </p:nvPr>
        </p:nvSpPr>
        <p:spPr>
          <a:ln/>
        </p:spPr>
        <p:txBody>
          <a:bodyPr/>
          <a:lstStyle>
            <a:lvl1pPr>
              <a:defRPr/>
            </a:lvl1pPr>
          </a:lstStyle>
          <a:p>
            <a:fld id="{56423118-E5C4-4F2D-9354-44757FBE70C9}" type="slidenum">
              <a:rPr lang="zh-CN" altLang="zh-CN"/>
              <a:pPr/>
              <a:t>‹#›</a:t>
            </a:fld>
            <a:endParaRPr lang="zh-CN" altLang="zh-CN"/>
          </a:p>
        </p:txBody>
      </p:sp>
    </p:spTree>
    <p:extLst>
      <p:ext uri="{BB962C8B-B14F-4D97-AF65-F5344CB8AC3E}">
        <p14:creationId xmlns:p14="http://schemas.microsoft.com/office/powerpoint/2010/main" val="20560004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7004484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350631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12287676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186446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364799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60639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9403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7053490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5970767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299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2DCEEEA-D06A-4B37-B57E-159946F88663}"/>
              </a:ext>
            </a:extLst>
          </p:cNvPr>
          <p:cNvSpPr>
            <a:spLocks noGrp="1" noChangeArrowheads="1"/>
          </p:cNvSpPr>
          <p:nvPr>
            <p:ph type="dt" sz="half" idx="10"/>
          </p:nvPr>
        </p:nvSpPr>
        <p:spPr>
          <a:ln/>
        </p:spPr>
        <p:txBody>
          <a:bodyPr/>
          <a:lstStyle>
            <a:lvl1pPr>
              <a:defRPr/>
            </a:lvl1pPr>
          </a:lstStyle>
          <a:p>
            <a:pPr>
              <a:defRPr/>
            </a:pPr>
            <a:fld id="{57BABC7A-6DDF-42C3-8C5A-EDD3D74ECACB}"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CF411976-0731-44B4-A3F1-A0EF4E4EB92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6EAD18A8-8929-4C3A-8BE1-0176984064A8}"/>
              </a:ext>
            </a:extLst>
          </p:cNvPr>
          <p:cNvSpPr>
            <a:spLocks noGrp="1" noChangeArrowheads="1"/>
          </p:cNvSpPr>
          <p:nvPr>
            <p:ph type="sldNum" sz="quarter" idx="12"/>
          </p:nvPr>
        </p:nvSpPr>
        <p:spPr>
          <a:ln/>
        </p:spPr>
        <p:txBody>
          <a:bodyPr/>
          <a:lstStyle>
            <a:lvl1pPr>
              <a:defRPr/>
            </a:lvl1pPr>
          </a:lstStyle>
          <a:p>
            <a:fld id="{A78069D2-0616-4019-B102-8D00A473145B}" type="slidenum">
              <a:rPr lang="zh-CN" altLang="zh-CN"/>
              <a:pPr/>
              <a:t>‹#›</a:t>
            </a:fld>
            <a:endParaRPr lang="zh-CN" altLang="zh-CN"/>
          </a:p>
        </p:txBody>
      </p:sp>
    </p:spTree>
    <p:extLst>
      <p:ext uri="{BB962C8B-B14F-4D97-AF65-F5344CB8AC3E}">
        <p14:creationId xmlns:p14="http://schemas.microsoft.com/office/powerpoint/2010/main" val="15483588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75939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5319C19-FC1F-4225-93C0-3F5B66E3D6FE}"/>
              </a:ext>
            </a:extLst>
          </p:cNvPr>
          <p:cNvGrpSpPr>
            <a:grpSpLocks/>
          </p:cNvGrpSpPr>
          <p:nvPr/>
        </p:nvGrpSpPr>
        <p:grpSpPr bwMode="auto">
          <a:xfrm>
            <a:off x="-3175" y="0"/>
            <a:ext cx="9147175" cy="6867525"/>
            <a:chOff x="-2" y="0"/>
            <a:chExt cx="5762" cy="4326"/>
          </a:xfrm>
        </p:grpSpPr>
        <p:grpSp>
          <p:nvGrpSpPr>
            <p:cNvPr id="5" name="Group 3">
              <a:extLst>
                <a:ext uri="{FF2B5EF4-FFF2-40B4-BE49-F238E27FC236}">
                  <a16:creationId xmlns:a16="http://schemas.microsoft.com/office/drawing/2014/main" id="{5269A5EB-E61D-4701-913D-4A88104B4BC4}"/>
                </a:ext>
              </a:extLst>
            </p:cNvPr>
            <p:cNvGrpSpPr>
              <a:grpSpLocks/>
            </p:cNvGrpSpPr>
            <p:nvPr userDrawn="1"/>
          </p:nvGrpSpPr>
          <p:grpSpPr bwMode="auto">
            <a:xfrm>
              <a:off x="-2" y="0"/>
              <a:ext cx="5712" cy="4326"/>
              <a:chOff x="-2" y="0"/>
              <a:chExt cx="5712" cy="4326"/>
            </a:xfrm>
          </p:grpSpPr>
          <p:sp>
            <p:nvSpPr>
              <p:cNvPr id="8" name="Rectangle 4">
                <a:extLst>
                  <a:ext uri="{FF2B5EF4-FFF2-40B4-BE49-F238E27FC236}">
                    <a16:creationId xmlns:a16="http://schemas.microsoft.com/office/drawing/2014/main" id="{0080DE72-70B1-4AD7-9D14-A38763BA74BF}"/>
                  </a:ext>
                </a:extLst>
              </p:cNvPr>
              <p:cNvSpPr>
                <a:spLocks noChangeArrowheads="1"/>
              </p:cNvSpPr>
              <p:nvPr/>
            </p:nvSpPr>
            <p:spPr bwMode="auto">
              <a:xfrm>
                <a:off x="-2" y="0"/>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 name="Rectangle 5">
                <a:extLst>
                  <a:ext uri="{FF2B5EF4-FFF2-40B4-BE49-F238E27FC236}">
                    <a16:creationId xmlns:a16="http://schemas.microsoft.com/office/drawing/2014/main" id="{76179E6D-2487-420D-97F5-F7DE10182734}"/>
                  </a:ext>
                </a:extLst>
              </p:cNvPr>
              <p:cNvSpPr>
                <a:spLocks noChangeArrowheads="1"/>
              </p:cNvSpPr>
              <p:nvPr/>
            </p:nvSpPr>
            <p:spPr bwMode="auto">
              <a:xfrm>
                <a:off x="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0" name="Rectangle 6">
                <a:extLst>
                  <a:ext uri="{FF2B5EF4-FFF2-40B4-BE49-F238E27FC236}">
                    <a16:creationId xmlns:a16="http://schemas.microsoft.com/office/drawing/2014/main" id="{6605C7D4-4F1C-40BA-B395-A0CAC5322271}"/>
                  </a:ext>
                </a:extLst>
              </p:cNvPr>
              <p:cNvSpPr>
                <a:spLocks noChangeArrowheads="1"/>
              </p:cNvSpPr>
              <p:nvPr/>
            </p:nvSpPr>
            <p:spPr bwMode="auto">
              <a:xfrm>
                <a:off x="1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1" name="Rectangle 7">
                <a:extLst>
                  <a:ext uri="{FF2B5EF4-FFF2-40B4-BE49-F238E27FC236}">
                    <a16:creationId xmlns:a16="http://schemas.microsoft.com/office/drawing/2014/main" id="{F36B23D3-D897-4E6C-BFE8-983C51168B5D}"/>
                  </a:ext>
                </a:extLst>
              </p:cNvPr>
              <p:cNvSpPr>
                <a:spLocks noChangeArrowheads="1"/>
              </p:cNvSpPr>
              <p:nvPr/>
            </p:nvSpPr>
            <p:spPr bwMode="auto">
              <a:xfrm>
                <a:off x="2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 name="Rectangle 8">
                <a:extLst>
                  <a:ext uri="{FF2B5EF4-FFF2-40B4-BE49-F238E27FC236}">
                    <a16:creationId xmlns:a16="http://schemas.microsoft.com/office/drawing/2014/main" id="{D8598135-C2AE-41E1-AB11-0A5284E19F7C}"/>
                  </a:ext>
                </a:extLst>
              </p:cNvPr>
              <p:cNvSpPr>
                <a:spLocks noChangeArrowheads="1"/>
              </p:cNvSpPr>
              <p:nvPr/>
            </p:nvSpPr>
            <p:spPr bwMode="auto">
              <a:xfrm>
                <a:off x="3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 name="Rectangle 9">
                <a:extLst>
                  <a:ext uri="{FF2B5EF4-FFF2-40B4-BE49-F238E27FC236}">
                    <a16:creationId xmlns:a16="http://schemas.microsoft.com/office/drawing/2014/main" id="{AD15319B-8031-4E34-8810-0104672FE0BD}"/>
                  </a:ext>
                </a:extLst>
              </p:cNvPr>
              <p:cNvSpPr>
                <a:spLocks noChangeArrowheads="1"/>
              </p:cNvSpPr>
              <p:nvPr/>
            </p:nvSpPr>
            <p:spPr bwMode="auto">
              <a:xfrm>
                <a:off x="4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 name="Rectangle 10">
                <a:extLst>
                  <a:ext uri="{FF2B5EF4-FFF2-40B4-BE49-F238E27FC236}">
                    <a16:creationId xmlns:a16="http://schemas.microsoft.com/office/drawing/2014/main" id="{92B33D69-81CE-4ED2-8860-53A0A857538A}"/>
                  </a:ext>
                </a:extLst>
              </p:cNvPr>
              <p:cNvSpPr>
                <a:spLocks noChangeArrowheads="1"/>
              </p:cNvSpPr>
              <p:nvPr/>
            </p:nvSpPr>
            <p:spPr bwMode="auto">
              <a:xfrm>
                <a:off x="5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 name="Rectangle 11">
                <a:extLst>
                  <a:ext uri="{FF2B5EF4-FFF2-40B4-BE49-F238E27FC236}">
                    <a16:creationId xmlns:a16="http://schemas.microsoft.com/office/drawing/2014/main" id="{F7613CCA-4AAC-46B4-ACCE-7EDBCC61BD03}"/>
                  </a:ext>
                </a:extLst>
              </p:cNvPr>
              <p:cNvSpPr>
                <a:spLocks noChangeArrowheads="1"/>
              </p:cNvSpPr>
              <p:nvPr/>
            </p:nvSpPr>
            <p:spPr bwMode="auto">
              <a:xfrm>
                <a:off x="6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 name="Rectangle 12">
                <a:extLst>
                  <a:ext uri="{FF2B5EF4-FFF2-40B4-BE49-F238E27FC236}">
                    <a16:creationId xmlns:a16="http://schemas.microsoft.com/office/drawing/2014/main" id="{D426F9B9-6071-42E5-ACEA-B64D12F65D82}"/>
                  </a:ext>
                </a:extLst>
              </p:cNvPr>
              <p:cNvSpPr>
                <a:spLocks noChangeArrowheads="1"/>
              </p:cNvSpPr>
              <p:nvPr/>
            </p:nvSpPr>
            <p:spPr bwMode="auto">
              <a:xfrm>
                <a:off x="7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 name="Rectangle 13">
                <a:extLst>
                  <a:ext uri="{FF2B5EF4-FFF2-40B4-BE49-F238E27FC236}">
                    <a16:creationId xmlns:a16="http://schemas.microsoft.com/office/drawing/2014/main" id="{8B91C274-92D9-44B7-AC7F-82B6F87A8BC3}"/>
                  </a:ext>
                </a:extLst>
              </p:cNvPr>
              <p:cNvSpPr>
                <a:spLocks noChangeArrowheads="1"/>
              </p:cNvSpPr>
              <p:nvPr/>
            </p:nvSpPr>
            <p:spPr bwMode="auto">
              <a:xfrm>
                <a:off x="8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 name="Rectangle 14">
                <a:extLst>
                  <a:ext uri="{FF2B5EF4-FFF2-40B4-BE49-F238E27FC236}">
                    <a16:creationId xmlns:a16="http://schemas.microsoft.com/office/drawing/2014/main" id="{7D41F86C-1D9D-45D7-B2B1-503AA61E6997}"/>
                  </a:ext>
                </a:extLst>
              </p:cNvPr>
              <p:cNvSpPr>
                <a:spLocks noChangeArrowheads="1"/>
              </p:cNvSpPr>
              <p:nvPr/>
            </p:nvSpPr>
            <p:spPr bwMode="auto">
              <a:xfrm>
                <a:off x="95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 name="Rectangle 15">
                <a:extLst>
                  <a:ext uri="{FF2B5EF4-FFF2-40B4-BE49-F238E27FC236}">
                    <a16:creationId xmlns:a16="http://schemas.microsoft.com/office/drawing/2014/main" id="{FA8DA050-180A-4116-8CF4-73A61188B698}"/>
                  </a:ext>
                </a:extLst>
              </p:cNvPr>
              <p:cNvSpPr>
                <a:spLocks noChangeArrowheads="1"/>
              </p:cNvSpPr>
              <p:nvPr/>
            </p:nvSpPr>
            <p:spPr bwMode="auto">
              <a:xfrm>
                <a:off x="105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0" name="Rectangle 16">
                <a:extLst>
                  <a:ext uri="{FF2B5EF4-FFF2-40B4-BE49-F238E27FC236}">
                    <a16:creationId xmlns:a16="http://schemas.microsoft.com/office/drawing/2014/main" id="{4AB4D26A-E5D5-415C-80E5-AC23380C2239}"/>
                  </a:ext>
                </a:extLst>
              </p:cNvPr>
              <p:cNvSpPr>
                <a:spLocks noChangeArrowheads="1"/>
              </p:cNvSpPr>
              <p:nvPr/>
            </p:nvSpPr>
            <p:spPr bwMode="auto">
              <a:xfrm>
                <a:off x="115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 name="Rectangle 17">
                <a:extLst>
                  <a:ext uri="{FF2B5EF4-FFF2-40B4-BE49-F238E27FC236}">
                    <a16:creationId xmlns:a16="http://schemas.microsoft.com/office/drawing/2014/main" id="{6DE0CC16-E359-423D-AA82-6F064FBB1A9B}"/>
                  </a:ext>
                </a:extLst>
              </p:cNvPr>
              <p:cNvSpPr>
                <a:spLocks noChangeArrowheads="1"/>
              </p:cNvSpPr>
              <p:nvPr/>
            </p:nvSpPr>
            <p:spPr bwMode="auto">
              <a:xfrm>
                <a:off x="124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2" name="Rectangle 18">
                <a:extLst>
                  <a:ext uri="{FF2B5EF4-FFF2-40B4-BE49-F238E27FC236}">
                    <a16:creationId xmlns:a16="http://schemas.microsoft.com/office/drawing/2014/main" id="{9CFD74E3-DCB8-4244-84D1-E7275B4F9B74}"/>
                  </a:ext>
                </a:extLst>
              </p:cNvPr>
              <p:cNvSpPr>
                <a:spLocks noChangeArrowheads="1"/>
              </p:cNvSpPr>
              <p:nvPr/>
            </p:nvSpPr>
            <p:spPr bwMode="auto">
              <a:xfrm>
                <a:off x="134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 name="Rectangle 19">
                <a:extLst>
                  <a:ext uri="{FF2B5EF4-FFF2-40B4-BE49-F238E27FC236}">
                    <a16:creationId xmlns:a16="http://schemas.microsoft.com/office/drawing/2014/main" id="{99A27444-B5E9-4521-8AA7-D8BDC76BD57E}"/>
                  </a:ext>
                </a:extLst>
              </p:cNvPr>
              <p:cNvSpPr>
                <a:spLocks noChangeArrowheads="1"/>
              </p:cNvSpPr>
              <p:nvPr/>
            </p:nvSpPr>
            <p:spPr bwMode="auto">
              <a:xfrm>
                <a:off x="143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 name="Rectangle 20">
                <a:extLst>
                  <a:ext uri="{FF2B5EF4-FFF2-40B4-BE49-F238E27FC236}">
                    <a16:creationId xmlns:a16="http://schemas.microsoft.com/office/drawing/2014/main" id="{A05076A6-629D-4497-98F6-F2B899EC2CAC}"/>
                  </a:ext>
                </a:extLst>
              </p:cNvPr>
              <p:cNvSpPr>
                <a:spLocks noChangeArrowheads="1"/>
              </p:cNvSpPr>
              <p:nvPr/>
            </p:nvSpPr>
            <p:spPr bwMode="auto">
              <a:xfrm>
                <a:off x="153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 name="Rectangle 21">
                <a:extLst>
                  <a:ext uri="{FF2B5EF4-FFF2-40B4-BE49-F238E27FC236}">
                    <a16:creationId xmlns:a16="http://schemas.microsoft.com/office/drawing/2014/main" id="{D2F58FFB-62CD-452C-AA06-D059A9658CFF}"/>
                  </a:ext>
                </a:extLst>
              </p:cNvPr>
              <p:cNvSpPr>
                <a:spLocks noChangeArrowheads="1"/>
              </p:cNvSpPr>
              <p:nvPr/>
            </p:nvSpPr>
            <p:spPr bwMode="auto">
              <a:xfrm>
                <a:off x="163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6" name="Rectangle 22">
                <a:extLst>
                  <a:ext uri="{FF2B5EF4-FFF2-40B4-BE49-F238E27FC236}">
                    <a16:creationId xmlns:a16="http://schemas.microsoft.com/office/drawing/2014/main" id="{B1B388A6-C6B7-4516-9746-A0A30E57F226}"/>
                  </a:ext>
                </a:extLst>
              </p:cNvPr>
              <p:cNvSpPr>
                <a:spLocks noChangeArrowheads="1"/>
              </p:cNvSpPr>
              <p:nvPr/>
            </p:nvSpPr>
            <p:spPr bwMode="auto">
              <a:xfrm>
                <a:off x="172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 name="Rectangle 23">
                <a:extLst>
                  <a:ext uri="{FF2B5EF4-FFF2-40B4-BE49-F238E27FC236}">
                    <a16:creationId xmlns:a16="http://schemas.microsoft.com/office/drawing/2014/main" id="{E5674C1A-1228-4E57-9BD6-EACF1FC2EE4D}"/>
                  </a:ext>
                </a:extLst>
              </p:cNvPr>
              <p:cNvSpPr>
                <a:spLocks noChangeArrowheads="1"/>
              </p:cNvSpPr>
              <p:nvPr/>
            </p:nvSpPr>
            <p:spPr bwMode="auto">
              <a:xfrm>
                <a:off x="182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 name="Rectangle 24">
                <a:extLst>
                  <a:ext uri="{FF2B5EF4-FFF2-40B4-BE49-F238E27FC236}">
                    <a16:creationId xmlns:a16="http://schemas.microsoft.com/office/drawing/2014/main" id="{B45157FD-9578-42C6-ABE4-726AF882C80F}"/>
                  </a:ext>
                </a:extLst>
              </p:cNvPr>
              <p:cNvSpPr>
                <a:spLocks noChangeArrowheads="1"/>
              </p:cNvSpPr>
              <p:nvPr/>
            </p:nvSpPr>
            <p:spPr bwMode="auto">
              <a:xfrm>
                <a:off x="191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9" name="Rectangle 25">
                <a:extLst>
                  <a:ext uri="{FF2B5EF4-FFF2-40B4-BE49-F238E27FC236}">
                    <a16:creationId xmlns:a16="http://schemas.microsoft.com/office/drawing/2014/main" id="{3669CB11-D35A-4C01-AD4D-699245389D01}"/>
                  </a:ext>
                </a:extLst>
              </p:cNvPr>
              <p:cNvSpPr>
                <a:spLocks noChangeArrowheads="1"/>
              </p:cNvSpPr>
              <p:nvPr/>
            </p:nvSpPr>
            <p:spPr bwMode="auto">
              <a:xfrm>
                <a:off x="201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0" name="Rectangle 26">
                <a:extLst>
                  <a:ext uri="{FF2B5EF4-FFF2-40B4-BE49-F238E27FC236}">
                    <a16:creationId xmlns:a16="http://schemas.microsoft.com/office/drawing/2014/main" id="{A3BC3878-EB1D-4108-93AF-BBA5922127AC}"/>
                  </a:ext>
                </a:extLst>
              </p:cNvPr>
              <p:cNvSpPr>
                <a:spLocks noChangeArrowheads="1"/>
              </p:cNvSpPr>
              <p:nvPr/>
            </p:nvSpPr>
            <p:spPr bwMode="auto">
              <a:xfrm>
                <a:off x="211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1" name="Rectangle 27">
                <a:extLst>
                  <a:ext uri="{FF2B5EF4-FFF2-40B4-BE49-F238E27FC236}">
                    <a16:creationId xmlns:a16="http://schemas.microsoft.com/office/drawing/2014/main" id="{67E1A122-A2C1-49D9-9175-5BDA2BC6AB7B}"/>
                  </a:ext>
                </a:extLst>
              </p:cNvPr>
              <p:cNvSpPr>
                <a:spLocks noChangeArrowheads="1"/>
              </p:cNvSpPr>
              <p:nvPr/>
            </p:nvSpPr>
            <p:spPr bwMode="auto">
              <a:xfrm>
                <a:off x="220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2" name="Rectangle 28">
                <a:extLst>
                  <a:ext uri="{FF2B5EF4-FFF2-40B4-BE49-F238E27FC236}">
                    <a16:creationId xmlns:a16="http://schemas.microsoft.com/office/drawing/2014/main" id="{FCCACB94-10B9-4F69-AB47-9316F1957D68}"/>
                  </a:ext>
                </a:extLst>
              </p:cNvPr>
              <p:cNvSpPr>
                <a:spLocks noChangeArrowheads="1"/>
              </p:cNvSpPr>
              <p:nvPr/>
            </p:nvSpPr>
            <p:spPr bwMode="auto">
              <a:xfrm>
                <a:off x="230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3" name="Rectangle 29">
                <a:extLst>
                  <a:ext uri="{FF2B5EF4-FFF2-40B4-BE49-F238E27FC236}">
                    <a16:creationId xmlns:a16="http://schemas.microsoft.com/office/drawing/2014/main" id="{99FAEE72-DA14-4E75-84AB-0A12BDA5886D}"/>
                  </a:ext>
                </a:extLst>
              </p:cNvPr>
              <p:cNvSpPr>
                <a:spLocks noChangeArrowheads="1"/>
              </p:cNvSpPr>
              <p:nvPr/>
            </p:nvSpPr>
            <p:spPr bwMode="auto">
              <a:xfrm>
                <a:off x="239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4" name="Rectangle 30">
                <a:extLst>
                  <a:ext uri="{FF2B5EF4-FFF2-40B4-BE49-F238E27FC236}">
                    <a16:creationId xmlns:a16="http://schemas.microsoft.com/office/drawing/2014/main" id="{9E590EC9-3FD8-4C27-B937-AD2E757BF69A}"/>
                  </a:ext>
                </a:extLst>
              </p:cNvPr>
              <p:cNvSpPr>
                <a:spLocks noChangeArrowheads="1"/>
              </p:cNvSpPr>
              <p:nvPr/>
            </p:nvSpPr>
            <p:spPr bwMode="auto">
              <a:xfrm>
                <a:off x="24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5" name="Rectangle 31">
                <a:extLst>
                  <a:ext uri="{FF2B5EF4-FFF2-40B4-BE49-F238E27FC236}">
                    <a16:creationId xmlns:a16="http://schemas.microsoft.com/office/drawing/2014/main" id="{E96D65AC-03BC-44F6-81F2-29E3DBEB90C1}"/>
                  </a:ext>
                </a:extLst>
              </p:cNvPr>
              <p:cNvSpPr>
                <a:spLocks noChangeArrowheads="1"/>
              </p:cNvSpPr>
              <p:nvPr/>
            </p:nvSpPr>
            <p:spPr bwMode="auto">
              <a:xfrm>
                <a:off x="25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6" name="Rectangle 32">
                <a:extLst>
                  <a:ext uri="{FF2B5EF4-FFF2-40B4-BE49-F238E27FC236}">
                    <a16:creationId xmlns:a16="http://schemas.microsoft.com/office/drawing/2014/main" id="{BA537A53-D65D-4D6A-BE3B-8EFA484BCEE4}"/>
                  </a:ext>
                </a:extLst>
              </p:cNvPr>
              <p:cNvSpPr>
                <a:spLocks noChangeArrowheads="1"/>
              </p:cNvSpPr>
              <p:nvPr/>
            </p:nvSpPr>
            <p:spPr bwMode="auto">
              <a:xfrm>
                <a:off x="26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7" name="Rectangle 33">
                <a:extLst>
                  <a:ext uri="{FF2B5EF4-FFF2-40B4-BE49-F238E27FC236}">
                    <a16:creationId xmlns:a16="http://schemas.microsoft.com/office/drawing/2014/main" id="{D8229DD9-CC2B-465E-9574-C35E994D1D1D}"/>
                  </a:ext>
                </a:extLst>
              </p:cNvPr>
              <p:cNvSpPr>
                <a:spLocks noChangeArrowheads="1"/>
              </p:cNvSpPr>
              <p:nvPr/>
            </p:nvSpPr>
            <p:spPr bwMode="auto">
              <a:xfrm>
                <a:off x="27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8" name="Rectangle 34">
                <a:extLst>
                  <a:ext uri="{FF2B5EF4-FFF2-40B4-BE49-F238E27FC236}">
                    <a16:creationId xmlns:a16="http://schemas.microsoft.com/office/drawing/2014/main" id="{BDE22B6C-43CF-4053-9156-B0667837C274}"/>
                  </a:ext>
                </a:extLst>
              </p:cNvPr>
              <p:cNvSpPr>
                <a:spLocks noChangeArrowheads="1"/>
              </p:cNvSpPr>
              <p:nvPr/>
            </p:nvSpPr>
            <p:spPr bwMode="auto">
              <a:xfrm>
                <a:off x="28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 name="Rectangle 35">
                <a:extLst>
                  <a:ext uri="{FF2B5EF4-FFF2-40B4-BE49-F238E27FC236}">
                    <a16:creationId xmlns:a16="http://schemas.microsoft.com/office/drawing/2014/main" id="{BE3F70DC-ADF8-46DF-BE20-E7333A9816FF}"/>
                  </a:ext>
                </a:extLst>
              </p:cNvPr>
              <p:cNvSpPr>
                <a:spLocks noChangeArrowheads="1"/>
              </p:cNvSpPr>
              <p:nvPr/>
            </p:nvSpPr>
            <p:spPr bwMode="auto">
              <a:xfrm>
                <a:off x="29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 name="Rectangle 36">
                <a:extLst>
                  <a:ext uri="{FF2B5EF4-FFF2-40B4-BE49-F238E27FC236}">
                    <a16:creationId xmlns:a16="http://schemas.microsoft.com/office/drawing/2014/main" id="{00E51369-82BA-4854-AE7F-E162F32A8AF4}"/>
                  </a:ext>
                </a:extLst>
              </p:cNvPr>
              <p:cNvSpPr>
                <a:spLocks noChangeArrowheads="1"/>
              </p:cNvSpPr>
              <p:nvPr/>
            </p:nvSpPr>
            <p:spPr bwMode="auto">
              <a:xfrm>
                <a:off x="30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1" name="Rectangle 37">
                <a:extLst>
                  <a:ext uri="{FF2B5EF4-FFF2-40B4-BE49-F238E27FC236}">
                    <a16:creationId xmlns:a16="http://schemas.microsoft.com/office/drawing/2014/main" id="{705B1292-5F03-48E0-A304-B4741960BC4A}"/>
                  </a:ext>
                </a:extLst>
              </p:cNvPr>
              <p:cNvSpPr>
                <a:spLocks noChangeArrowheads="1"/>
              </p:cNvSpPr>
              <p:nvPr/>
            </p:nvSpPr>
            <p:spPr bwMode="auto">
              <a:xfrm>
                <a:off x="31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2" name="Rectangle 38">
                <a:extLst>
                  <a:ext uri="{FF2B5EF4-FFF2-40B4-BE49-F238E27FC236}">
                    <a16:creationId xmlns:a16="http://schemas.microsoft.com/office/drawing/2014/main" id="{44909DDC-1865-46E5-A439-30C360E4A481}"/>
                  </a:ext>
                </a:extLst>
              </p:cNvPr>
              <p:cNvSpPr>
                <a:spLocks noChangeArrowheads="1"/>
              </p:cNvSpPr>
              <p:nvPr/>
            </p:nvSpPr>
            <p:spPr bwMode="auto">
              <a:xfrm>
                <a:off x="32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3" name="Rectangle 39">
                <a:extLst>
                  <a:ext uri="{FF2B5EF4-FFF2-40B4-BE49-F238E27FC236}">
                    <a16:creationId xmlns:a16="http://schemas.microsoft.com/office/drawing/2014/main" id="{361E011D-CFAD-4B30-BD81-DDA44CE6512F}"/>
                  </a:ext>
                </a:extLst>
              </p:cNvPr>
              <p:cNvSpPr>
                <a:spLocks noChangeArrowheads="1"/>
              </p:cNvSpPr>
              <p:nvPr/>
            </p:nvSpPr>
            <p:spPr bwMode="auto">
              <a:xfrm>
                <a:off x="335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 name="Rectangle 40">
                <a:extLst>
                  <a:ext uri="{FF2B5EF4-FFF2-40B4-BE49-F238E27FC236}">
                    <a16:creationId xmlns:a16="http://schemas.microsoft.com/office/drawing/2014/main" id="{D9A8AF72-C583-41D2-B903-947FAA5BF7C8}"/>
                  </a:ext>
                </a:extLst>
              </p:cNvPr>
              <p:cNvSpPr>
                <a:spLocks noChangeArrowheads="1"/>
              </p:cNvSpPr>
              <p:nvPr/>
            </p:nvSpPr>
            <p:spPr bwMode="auto">
              <a:xfrm>
                <a:off x="345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5" name="Rectangle 41">
                <a:extLst>
                  <a:ext uri="{FF2B5EF4-FFF2-40B4-BE49-F238E27FC236}">
                    <a16:creationId xmlns:a16="http://schemas.microsoft.com/office/drawing/2014/main" id="{B5838EEA-6858-4075-8737-B1B14D6DFF86}"/>
                  </a:ext>
                </a:extLst>
              </p:cNvPr>
              <p:cNvSpPr>
                <a:spLocks noChangeArrowheads="1"/>
              </p:cNvSpPr>
              <p:nvPr/>
            </p:nvSpPr>
            <p:spPr bwMode="auto">
              <a:xfrm>
                <a:off x="355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6" name="Rectangle 42">
                <a:extLst>
                  <a:ext uri="{FF2B5EF4-FFF2-40B4-BE49-F238E27FC236}">
                    <a16:creationId xmlns:a16="http://schemas.microsoft.com/office/drawing/2014/main" id="{1A0F534C-6CC0-47F0-A0C5-EC296D72BA80}"/>
                  </a:ext>
                </a:extLst>
              </p:cNvPr>
              <p:cNvSpPr>
                <a:spLocks noChangeArrowheads="1"/>
              </p:cNvSpPr>
              <p:nvPr/>
            </p:nvSpPr>
            <p:spPr bwMode="auto">
              <a:xfrm>
                <a:off x="364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7" name="Rectangle 43">
                <a:extLst>
                  <a:ext uri="{FF2B5EF4-FFF2-40B4-BE49-F238E27FC236}">
                    <a16:creationId xmlns:a16="http://schemas.microsoft.com/office/drawing/2014/main" id="{3A15D5AE-79DD-42EA-8FA9-EE3D2EA8BE89}"/>
                  </a:ext>
                </a:extLst>
              </p:cNvPr>
              <p:cNvSpPr>
                <a:spLocks noChangeArrowheads="1"/>
              </p:cNvSpPr>
              <p:nvPr/>
            </p:nvSpPr>
            <p:spPr bwMode="auto">
              <a:xfrm>
                <a:off x="374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8" name="Rectangle 44">
                <a:extLst>
                  <a:ext uri="{FF2B5EF4-FFF2-40B4-BE49-F238E27FC236}">
                    <a16:creationId xmlns:a16="http://schemas.microsoft.com/office/drawing/2014/main" id="{F6C96A8E-DECF-4878-A0D7-74CE9010055F}"/>
                  </a:ext>
                </a:extLst>
              </p:cNvPr>
              <p:cNvSpPr>
                <a:spLocks noChangeArrowheads="1"/>
              </p:cNvSpPr>
              <p:nvPr/>
            </p:nvSpPr>
            <p:spPr bwMode="auto">
              <a:xfrm>
                <a:off x="383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9" name="Rectangle 45">
                <a:extLst>
                  <a:ext uri="{FF2B5EF4-FFF2-40B4-BE49-F238E27FC236}">
                    <a16:creationId xmlns:a16="http://schemas.microsoft.com/office/drawing/2014/main" id="{9CD08654-7B8A-4AE9-9EDD-7BA14666404A}"/>
                  </a:ext>
                </a:extLst>
              </p:cNvPr>
              <p:cNvSpPr>
                <a:spLocks noChangeArrowheads="1"/>
              </p:cNvSpPr>
              <p:nvPr/>
            </p:nvSpPr>
            <p:spPr bwMode="auto">
              <a:xfrm>
                <a:off x="393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0" name="Rectangle 46">
                <a:extLst>
                  <a:ext uri="{FF2B5EF4-FFF2-40B4-BE49-F238E27FC236}">
                    <a16:creationId xmlns:a16="http://schemas.microsoft.com/office/drawing/2014/main" id="{79D5B495-B6EE-4AFF-A837-EB042D20FF5F}"/>
                  </a:ext>
                </a:extLst>
              </p:cNvPr>
              <p:cNvSpPr>
                <a:spLocks noChangeArrowheads="1"/>
              </p:cNvSpPr>
              <p:nvPr/>
            </p:nvSpPr>
            <p:spPr bwMode="auto">
              <a:xfrm>
                <a:off x="403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 name="Rectangle 47">
                <a:extLst>
                  <a:ext uri="{FF2B5EF4-FFF2-40B4-BE49-F238E27FC236}">
                    <a16:creationId xmlns:a16="http://schemas.microsoft.com/office/drawing/2014/main" id="{F4B260DF-8657-4D1F-949E-137EE5156B17}"/>
                  </a:ext>
                </a:extLst>
              </p:cNvPr>
              <p:cNvSpPr>
                <a:spLocks noChangeArrowheads="1"/>
              </p:cNvSpPr>
              <p:nvPr/>
            </p:nvSpPr>
            <p:spPr bwMode="auto">
              <a:xfrm>
                <a:off x="412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2" name="Rectangle 48">
                <a:extLst>
                  <a:ext uri="{FF2B5EF4-FFF2-40B4-BE49-F238E27FC236}">
                    <a16:creationId xmlns:a16="http://schemas.microsoft.com/office/drawing/2014/main" id="{AAE84F10-770D-43FF-9E99-2AFAAF8BC5D7}"/>
                  </a:ext>
                </a:extLst>
              </p:cNvPr>
              <p:cNvSpPr>
                <a:spLocks noChangeArrowheads="1"/>
              </p:cNvSpPr>
              <p:nvPr/>
            </p:nvSpPr>
            <p:spPr bwMode="auto">
              <a:xfrm>
                <a:off x="422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3" name="Rectangle 49">
                <a:extLst>
                  <a:ext uri="{FF2B5EF4-FFF2-40B4-BE49-F238E27FC236}">
                    <a16:creationId xmlns:a16="http://schemas.microsoft.com/office/drawing/2014/main" id="{98571CFA-8EDD-4103-80CB-27CE9BA68B63}"/>
                  </a:ext>
                </a:extLst>
              </p:cNvPr>
              <p:cNvSpPr>
                <a:spLocks noChangeArrowheads="1"/>
              </p:cNvSpPr>
              <p:nvPr/>
            </p:nvSpPr>
            <p:spPr bwMode="auto">
              <a:xfrm>
                <a:off x="431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4" name="Rectangle 50">
                <a:extLst>
                  <a:ext uri="{FF2B5EF4-FFF2-40B4-BE49-F238E27FC236}">
                    <a16:creationId xmlns:a16="http://schemas.microsoft.com/office/drawing/2014/main" id="{44C73E12-05E3-4D18-960F-7EB0C38F483B}"/>
                  </a:ext>
                </a:extLst>
              </p:cNvPr>
              <p:cNvSpPr>
                <a:spLocks noChangeArrowheads="1"/>
              </p:cNvSpPr>
              <p:nvPr/>
            </p:nvSpPr>
            <p:spPr bwMode="auto">
              <a:xfrm>
                <a:off x="441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5" name="Rectangle 51">
                <a:extLst>
                  <a:ext uri="{FF2B5EF4-FFF2-40B4-BE49-F238E27FC236}">
                    <a16:creationId xmlns:a16="http://schemas.microsoft.com/office/drawing/2014/main" id="{4DFAB726-D113-4E7F-9052-BC857AA3689A}"/>
                  </a:ext>
                </a:extLst>
              </p:cNvPr>
              <p:cNvSpPr>
                <a:spLocks noChangeArrowheads="1"/>
              </p:cNvSpPr>
              <p:nvPr/>
            </p:nvSpPr>
            <p:spPr bwMode="auto">
              <a:xfrm>
                <a:off x="451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6" name="Rectangle 52">
                <a:extLst>
                  <a:ext uri="{FF2B5EF4-FFF2-40B4-BE49-F238E27FC236}">
                    <a16:creationId xmlns:a16="http://schemas.microsoft.com/office/drawing/2014/main" id="{EFEDE417-4011-4F98-8B69-9164F801CE53}"/>
                  </a:ext>
                </a:extLst>
              </p:cNvPr>
              <p:cNvSpPr>
                <a:spLocks noChangeArrowheads="1"/>
              </p:cNvSpPr>
              <p:nvPr/>
            </p:nvSpPr>
            <p:spPr bwMode="auto">
              <a:xfrm>
                <a:off x="460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7" name="Rectangle 53">
                <a:extLst>
                  <a:ext uri="{FF2B5EF4-FFF2-40B4-BE49-F238E27FC236}">
                    <a16:creationId xmlns:a16="http://schemas.microsoft.com/office/drawing/2014/main" id="{3C63C962-2D4B-4C12-8067-9C0DB1851937}"/>
                  </a:ext>
                </a:extLst>
              </p:cNvPr>
              <p:cNvSpPr>
                <a:spLocks noChangeArrowheads="1"/>
              </p:cNvSpPr>
              <p:nvPr/>
            </p:nvSpPr>
            <p:spPr bwMode="auto">
              <a:xfrm>
                <a:off x="470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 name="Rectangle 54">
                <a:extLst>
                  <a:ext uri="{FF2B5EF4-FFF2-40B4-BE49-F238E27FC236}">
                    <a16:creationId xmlns:a16="http://schemas.microsoft.com/office/drawing/2014/main" id="{2F63E461-52E6-4B7B-AD4E-FDACEA5EF265}"/>
                  </a:ext>
                </a:extLst>
              </p:cNvPr>
              <p:cNvSpPr>
                <a:spLocks noChangeArrowheads="1"/>
              </p:cNvSpPr>
              <p:nvPr/>
            </p:nvSpPr>
            <p:spPr bwMode="auto">
              <a:xfrm>
                <a:off x="479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9" name="Rectangle 55">
                <a:extLst>
                  <a:ext uri="{FF2B5EF4-FFF2-40B4-BE49-F238E27FC236}">
                    <a16:creationId xmlns:a16="http://schemas.microsoft.com/office/drawing/2014/main" id="{0799CF09-6AD0-431F-B6D2-0DDE6E9F76AB}"/>
                  </a:ext>
                </a:extLst>
              </p:cNvPr>
              <p:cNvSpPr>
                <a:spLocks noChangeArrowheads="1"/>
              </p:cNvSpPr>
              <p:nvPr/>
            </p:nvSpPr>
            <p:spPr bwMode="auto">
              <a:xfrm>
                <a:off x="48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0" name="Rectangle 56">
                <a:extLst>
                  <a:ext uri="{FF2B5EF4-FFF2-40B4-BE49-F238E27FC236}">
                    <a16:creationId xmlns:a16="http://schemas.microsoft.com/office/drawing/2014/main" id="{A7E6488A-8979-4CB4-9E13-5C46F2F7E7AC}"/>
                  </a:ext>
                </a:extLst>
              </p:cNvPr>
              <p:cNvSpPr>
                <a:spLocks noChangeArrowheads="1"/>
              </p:cNvSpPr>
              <p:nvPr/>
            </p:nvSpPr>
            <p:spPr bwMode="auto">
              <a:xfrm>
                <a:off x="49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1" name="Rectangle 57">
                <a:extLst>
                  <a:ext uri="{FF2B5EF4-FFF2-40B4-BE49-F238E27FC236}">
                    <a16:creationId xmlns:a16="http://schemas.microsoft.com/office/drawing/2014/main" id="{3782C4EE-E055-4818-9A29-0FEE0A02BADC}"/>
                  </a:ext>
                </a:extLst>
              </p:cNvPr>
              <p:cNvSpPr>
                <a:spLocks noChangeArrowheads="1"/>
              </p:cNvSpPr>
              <p:nvPr/>
            </p:nvSpPr>
            <p:spPr bwMode="auto">
              <a:xfrm>
                <a:off x="50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2" name="Rectangle 58">
                <a:extLst>
                  <a:ext uri="{FF2B5EF4-FFF2-40B4-BE49-F238E27FC236}">
                    <a16:creationId xmlns:a16="http://schemas.microsoft.com/office/drawing/2014/main" id="{FBEE5BC0-D031-41BB-9B0E-4EB6690E41B5}"/>
                  </a:ext>
                </a:extLst>
              </p:cNvPr>
              <p:cNvSpPr>
                <a:spLocks noChangeArrowheads="1"/>
              </p:cNvSpPr>
              <p:nvPr/>
            </p:nvSpPr>
            <p:spPr bwMode="auto">
              <a:xfrm>
                <a:off x="51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3" name="Rectangle 59">
                <a:extLst>
                  <a:ext uri="{FF2B5EF4-FFF2-40B4-BE49-F238E27FC236}">
                    <a16:creationId xmlns:a16="http://schemas.microsoft.com/office/drawing/2014/main" id="{A302CEDF-44B4-4AA5-91B2-EC5DF2E54AAB}"/>
                  </a:ext>
                </a:extLst>
              </p:cNvPr>
              <p:cNvSpPr>
                <a:spLocks noChangeArrowheads="1"/>
              </p:cNvSpPr>
              <p:nvPr/>
            </p:nvSpPr>
            <p:spPr bwMode="auto">
              <a:xfrm>
                <a:off x="52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 name="Rectangle 60">
                <a:extLst>
                  <a:ext uri="{FF2B5EF4-FFF2-40B4-BE49-F238E27FC236}">
                    <a16:creationId xmlns:a16="http://schemas.microsoft.com/office/drawing/2014/main" id="{1C9E0517-86BE-4341-8230-970E0B3F787E}"/>
                  </a:ext>
                </a:extLst>
              </p:cNvPr>
              <p:cNvSpPr>
                <a:spLocks noChangeArrowheads="1"/>
              </p:cNvSpPr>
              <p:nvPr/>
            </p:nvSpPr>
            <p:spPr bwMode="auto">
              <a:xfrm>
                <a:off x="53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 name="Rectangle 61">
                <a:extLst>
                  <a:ext uri="{FF2B5EF4-FFF2-40B4-BE49-F238E27FC236}">
                    <a16:creationId xmlns:a16="http://schemas.microsoft.com/office/drawing/2014/main" id="{53AAE414-49BA-45A0-AF9C-9CFF3954EB34}"/>
                  </a:ext>
                </a:extLst>
              </p:cNvPr>
              <p:cNvSpPr>
                <a:spLocks noChangeArrowheads="1"/>
              </p:cNvSpPr>
              <p:nvPr/>
            </p:nvSpPr>
            <p:spPr bwMode="auto">
              <a:xfrm>
                <a:off x="54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6" name="Rectangle 62">
                <a:extLst>
                  <a:ext uri="{FF2B5EF4-FFF2-40B4-BE49-F238E27FC236}">
                    <a16:creationId xmlns:a16="http://schemas.microsoft.com/office/drawing/2014/main" id="{BDE22FB8-2170-4C93-BEC7-0417D16CC9C1}"/>
                  </a:ext>
                </a:extLst>
              </p:cNvPr>
              <p:cNvSpPr>
                <a:spLocks noChangeArrowheads="1"/>
              </p:cNvSpPr>
              <p:nvPr/>
            </p:nvSpPr>
            <p:spPr bwMode="auto">
              <a:xfrm>
                <a:off x="55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7" name="Rectangle 63">
                <a:extLst>
                  <a:ext uri="{FF2B5EF4-FFF2-40B4-BE49-F238E27FC236}">
                    <a16:creationId xmlns:a16="http://schemas.microsoft.com/office/drawing/2014/main" id="{8AA75F6D-6FC0-4634-B674-3C179C8B19DF}"/>
                  </a:ext>
                </a:extLst>
              </p:cNvPr>
              <p:cNvSpPr>
                <a:spLocks noChangeArrowheads="1"/>
              </p:cNvSpPr>
              <p:nvPr/>
            </p:nvSpPr>
            <p:spPr bwMode="auto">
              <a:xfrm>
                <a:off x="56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 name="Rectangle 64">
              <a:extLst>
                <a:ext uri="{FF2B5EF4-FFF2-40B4-BE49-F238E27FC236}">
                  <a16:creationId xmlns:a16="http://schemas.microsoft.com/office/drawing/2014/main" id="{9CBA71BF-1161-4357-8F82-C7B31B9C17DB}"/>
                </a:ext>
              </a:extLst>
            </p:cNvPr>
            <p:cNvSpPr>
              <a:spLocks noChangeArrowheads="1"/>
            </p:cNvSpPr>
            <p:nvPr userDrawn="1"/>
          </p:nvSpPr>
          <p:spPr bwMode="auto">
            <a:xfrm>
              <a:off x="429" y="0"/>
              <a:ext cx="5331" cy="4320"/>
            </a:xfrm>
            <a:prstGeom prst="rect">
              <a:avLst/>
            </a:prstGeom>
            <a:solidFill>
              <a:schemeClr val="accent1">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 name="Rectangle 65">
              <a:extLst>
                <a:ext uri="{FF2B5EF4-FFF2-40B4-BE49-F238E27FC236}">
                  <a16:creationId xmlns:a16="http://schemas.microsoft.com/office/drawing/2014/main" id="{227687C4-9895-4285-B037-B501BB9CE84F}"/>
                </a:ext>
              </a:extLst>
            </p:cNvPr>
            <p:cNvSpPr>
              <a:spLocks noChangeArrowheads="1"/>
            </p:cNvSpPr>
            <p:nvPr userDrawn="1"/>
          </p:nvSpPr>
          <p:spPr bwMode="auto">
            <a:xfrm>
              <a:off x="0" y="0"/>
              <a:ext cx="5760" cy="321"/>
            </a:xfrm>
            <a:prstGeom prst="rect">
              <a:avLst/>
            </a:prstGeom>
            <a:solidFill>
              <a:schemeClr val="hlink">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8" name="Rectangle 66">
            <a:extLst>
              <a:ext uri="{FF2B5EF4-FFF2-40B4-BE49-F238E27FC236}">
                <a16:creationId xmlns:a16="http://schemas.microsoft.com/office/drawing/2014/main" id="{2F05D598-6281-42B7-AA18-5519C3821466}"/>
              </a:ext>
            </a:extLst>
          </p:cNvPr>
          <p:cNvSpPr>
            <a:spLocks noChangeArrowheads="1"/>
          </p:cNvSpPr>
          <p:nvPr/>
        </p:nvSpPr>
        <p:spPr bwMode="auto">
          <a:xfrm>
            <a:off x="3505200" y="2590800"/>
            <a:ext cx="4892675" cy="76200"/>
          </a:xfrm>
          <a:prstGeom prst="rect">
            <a:avLst/>
          </a:prstGeom>
          <a:solidFill>
            <a:schemeClr val="hlink">
              <a:alpha val="50195"/>
            </a:schemeClr>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kumimoji="1" lang="zh-CN" altLang="en-US" sz="2400">
              <a:latin typeface="Verdana" panose="020B0604030504040204" pitchFamily="34" charset="0"/>
            </a:endParaRPr>
          </a:p>
        </p:txBody>
      </p:sp>
      <p:sp>
        <p:nvSpPr>
          <p:cNvPr id="966723" name="Rectangle 67"/>
          <p:cNvSpPr>
            <a:spLocks noGrp="1" noChangeArrowheads="1"/>
          </p:cNvSpPr>
          <p:nvPr>
            <p:ph type="ctrTitle" sz="quarter"/>
          </p:nvPr>
        </p:nvSpPr>
        <p:spPr>
          <a:xfrm>
            <a:off x="779463" y="1096963"/>
            <a:ext cx="7678737" cy="1431925"/>
          </a:xfrm>
        </p:spPr>
        <p:txBody>
          <a:bodyPr/>
          <a:lstStyle>
            <a:lvl1pPr algn="r">
              <a:defRPr/>
            </a:lvl1pPr>
          </a:lstStyle>
          <a:p>
            <a:pPr lvl="0"/>
            <a:r>
              <a:rPr lang="zh-CN" altLang="en-US" noProof="0"/>
              <a:t>单击此处编辑母版标题样式</a:t>
            </a:r>
          </a:p>
        </p:txBody>
      </p:sp>
      <p:sp>
        <p:nvSpPr>
          <p:cNvPr id="966724" name="Rectangle 68"/>
          <p:cNvSpPr>
            <a:spLocks noGrp="1" noChangeArrowheads="1"/>
          </p:cNvSpPr>
          <p:nvPr>
            <p:ph type="subTitle" sz="quarter" idx="1"/>
          </p:nvPr>
        </p:nvSpPr>
        <p:spPr>
          <a:xfrm>
            <a:off x="4021138" y="2860675"/>
            <a:ext cx="4437062" cy="3114675"/>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69" name="Rectangle 69">
            <a:extLst>
              <a:ext uri="{FF2B5EF4-FFF2-40B4-BE49-F238E27FC236}">
                <a16:creationId xmlns:a16="http://schemas.microsoft.com/office/drawing/2014/main" id="{01FA33B1-8312-4FBB-8B68-AE431D333D6D}"/>
              </a:ext>
            </a:extLst>
          </p:cNvPr>
          <p:cNvSpPr>
            <a:spLocks noGrp="1" noChangeArrowheads="1"/>
          </p:cNvSpPr>
          <p:nvPr>
            <p:ph type="dt" sz="quarter" idx="10"/>
          </p:nvPr>
        </p:nvSpPr>
        <p:spPr>
          <a:xfrm>
            <a:off x="685800" y="6248400"/>
            <a:ext cx="1905000" cy="457200"/>
          </a:xfrm>
        </p:spPr>
        <p:txBody>
          <a:bodyPr/>
          <a:lstStyle>
            <a:lvl1pPr>
              <a:defRPr>
                <a:solidFill>
                  <a:schemeClr val="tx1"/>
                </a:solidFill>
              </a:defRPr>
            </a:lvl1pPr>
          </a:lstStyle>
          <a:p>
            <a:pPr>
              <a:defRPr/>
            </a:pPr>
            <a:fld id="{B478F124-1D54-4AB1-93AD-349464BECF50}" type="datetime1">
              <a:rPr lang="zh-CN" altLang="en-US"/>
              <a:pPr>
                <a:defRPr/>
              </a:pPr>
              <a:t>2023/11/8</a:t>
            </a:fld>
            <a:endParaRPr lang="en-US" altLang="zh-CN"/>
          </a:p>
        </p:txBody>
      </p:sp>
      <p:sp>
        <p:nvSpPr>
          <p:cNvPr id="70" name="Rectangle 70">
            <a:extLst>
              <a:ext uri="{FF2B5EF4-FFF2-40B4-BE49-F238E27FC236}">
                <a16:creationId xmlns:a16="http://schemas.microsoft.com/office/drawing/2014/main" id="{FE1286B1-6BF8-4991-B930-25D7F7E70B4F}"/>
              </a:ext>
            </a:extLst>
          </p:cNvPr>
          <p:cNvSpPr>
            <a:spLocks noGrp="1" noChangeArrowheads="1"/>
          </p:cNvSpPr>
          <p:nvPr>
            <p:ph type="ftr" sz="quarter" idx="11"/>
          </p:nvPr>
        </p:nvSpPr>
        <p:spPr>
          <a:xfrm>
            <a:off x="3124200" y="6248400"/>
            <a:ext cx="2895600" cy="457200"/>
          </a:xfrm>
        </p:spPr>
        <p:txBody>
          <a:bodyPr/>
          <a:lstStyle>
            <a:lvl1pPr>
              <a:defRPr>
                <a:solidFill>
                  <a:schemeClr val="tx1"/>
                </a:solidFill>
                <a:ea typeface="+mn-ea"/>
              </a:defRPr>
            </a:lvl1pPr>
          </a:lstStyle>
          <a:p>
            <a:pPr>
              <a:defRPr/>
            </a:pPr>
            <a:endParaRPr lang="en-US" altLang="zh-CN"/>
          </a:p>
        </p:txBody>
      </p:sp>
      <p:sp>
        <p:nvSpPr>
          <p:cNvPr id="71" name="Rectangle 71">
            <a:extLst>
              <a:ext uri="{FF2B5EF4-FFF2-40B4-BE49-F238E27FC236}">
                <a16:creationId xmlns:a16="http://schemas.microsoft.com/office/drawing/2014/main" id="{75941097-F9A3-4B55-8E5D-53B13A20DB12}"/>
              </a:ext>
            </a:extLst>
          </p:cNvPr>
          <p:cNvSpPr>
            <a:spLocks noGrp="1" noChangeArrowheads="1"/>
          </p:cNvSpPr>
          <p:nvPr>
            <p:ph type="sldNum" sz="quarter" idx="12"/>
          </p:nvPr>
        </p:nvSpPr>
        <p:spPr>
          <a:xfrm>
            <a:off x="6553200" y="6248400"/>
            <a:ext cx="1905000" cy="457200"/>
          </a:xfrm>
        </p:spPr>
        <p:txBody>
          <a:bodyPr/>
          <a:lstStyle>
            <a:lvl1pPr>
              <a:defRPr/>
            </a:lvl1pPr>
          </a:lstStyle>
          <a:p>
            <a:fld id="{BC871FF9-944D-47F4-9A01-B356EC500B56}" type="slidenum">
              <a:rPr lang="zh-CN" altLang="en-US"/>
              <a:pPr/>
              <a:t>‹#›</a:t>
            </a:fld>
            <a:endParaRPr lang="en-US" altLang="zh-CN"/>
          </a:p>
        </p:txBody>
      </p:sp>
    </p:spTree>
    <p:extLst>
      <p:ext uri="{BB962C8B-B14F-4D97-AF65-F5344CB8AC3E}">
        <p14:creationId xmlns:p14="http://schemas.microsoft.com/office/powerpoint/2010/main" val="35458094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3F2906C2-B3E7-49F8-8BAF-3922E0344061}"/>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D12858F8-029D-4D51-9F25-F289CB1256E3}"/>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6" name="Rectangle 69">
            <a:extLst>
              <a:ext uri="{FF2B5EF4-FFF2-40B4-BE49-F238E27FC236}">
                <a16:creationId xmlns:a16="http://schemas.microsoft.com/office/drawing/2014/main" id="{023ED78F-FCF3-4EB9-ACAF-2EE42188C45A}"/>
              </a:ext>
            </a:extLst>
          </p:cNvPr>
          <p:cNvSpPr>
            <a:spLocks noGrp="1" noChangeArrowheads="1"/>
          </p:cNvSpPr>
          <p:nvPr>
            <p:ph type="sldNum" sz="quarter" idx="12"/>
          </p:nvPr>
        </p:nvSpPr>
        <p:spPr>
          <a:ln/>
        </p:spPr>
        <p:txBody>
          <a:bodyPr/>
          <a:lstStyle>
            <a:lvl1pPr>
              <a:defRPr/>
            </a:lvl1pPr>
          </a:lstStyle>
          <a:p>
            <a:fld id="{AF7F5A97-F334-40ED-AFD0-7F740289782F}" type="slidenum">
              <a:rPr lang="zh-CN" altLang="en-US"/>
              <a:pPr/>
              <a:t>‹#›</a:t>
            </a:fld>
            <a:endParaRPr lang="en-US" altLang="zh-CN"/>
          </a:p>
        </p:txBody>
      </p:sp>
    </p:spTree>
    <p:extLst>
      <p:ext uri="{BB962C8B-B14F-4D97-AF65-F5344CB8AC3E}">
        <p14:creationId xmlns:p14="http://schemas.microsoft.com/office/powerpoint/2010/main" val="12310718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7">
            <a:extLst>
              <a:ext uri="{FF2B5EF4-FFF2-40B4-BE49-F238E27FC236}">
                <a16:creationId xmlns:a16="http://schemas.microsoft.com/office/drawing/2014/main" id="{CF1EAC51-0F6F-49F7-AD8E-10829BD263A9}"/>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CB7BA3DC-A333-4AB9-B208-1DF47E68DA2E}"/>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6" name="Rectangle 69">
            <a:extLst>
              <a:ext uri="{FF2B5EF4-FFF2-40B4-BE49-F238E27FC236}">
                <a16:creationId xmlns:a16="http://schemas.microsoft.com/office/drawing/2014/main" id="{F8ADFD9D-F043-420A-8C9C-BB7A935DBD04}"/>
              </a:ext>
            </a:extLst>
          </p:cNvPr>
          <p:cNvSpPr>
            <a:spLocks noGrp="1" noChangeArrowheads="1"/>
          </p:cNvSpPr>
          <p:nvPr>
            <p:ph type="sldNum" sz="quarter" idx="12"/>
          </p:nvPr>
        </p:nvSpPr>
        <p:spPr>
          <a:ln/>
        </p:spPr>
        <p:txBody>
          <a:bodyPr/>
          <a:lstStyle>
            <a:lvl1pPr>
              <a:defRPr/>
            </a:lvl1pPr>
          </a:lstStyle>
          <a:p>
            <a:fld id="{D7F7F62B-3576-4587-A0AF-0DE8BB9CE662}" type="slidenum">
              <a:rPr lang="zh-CN" altLang="en-US"/>
              <a:pPr/>
              <a:t>‹#›</a:t>
            </a:fld>
            <a:endParaRPr lang="en-US" altLang="zh-CN"/>
          </a:p>
        </p:txBody>
      </p:sp>
    </p:spTree>
    <p:extLst>
      <p:ext uri="{BB962C8B-B14F-4D97-AF65-F5344CB8AC3E}">
        <p14:creationId xmlns:p14="http://schemas.microsoft.com/office/powerpoint/2010/main" val="42412816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2813" y="1905000"/>
            <a:ext cx="3978275"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43488" y="1905000"/>
            <a:ext cx="3979862"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7">
            <a:extLst>
              <a:ext uri="{FF2B5EF4-FFF2-40B4-BE49-F238E27FC236}">
                <a16:creationId xmlns:a16="http://schemas.microsoft.com/office/drawing/2014/main" id="{85EB6CF8-C60F-4AB0-ABE1-96A48CE346E6}"/>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9F308889-F157-48E6-BF9C-68EC1168A5F8}"/>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7" name="Rectangle 69">
            <a:extLst>
              <a:ext uri="{FF2B5EF4-FFF2-40B4-BE49-F238E27FC236}">
                <a16:creationId xmlns:a16="http://schemas.microsoft.com/office/drawing/2014/main" id="{68F63B1A-7A6A-4B7F-B024-F01525807F20}"/>
              </a:ext>
            </a:extLst>
          </p:cNvPr>
          <p:cNvSpPr>
            <a:spLocks noGrp="1" noChangeArrowheads="1"/>
          </p:cNvSpPr>
          <p:nvPr>
            <p:ph type="sldNum" sz="quarter" idx="12"/>
          </p:nvPr>
        </p:nvSpPr>
        <p:spPr>
          <a:ln/>
        </p:spPr>
        <p:txBody>
          <a:bodyPr/>
          <a:lstStyle>
            <a:lvl1pPr>
              <a:defRPr/>
            </a:lvl1pPr>
          </a:lstStyle>
          <a:p>
            <a:fld id="{17EF7938-2171-4DB1-89DF-B131018B9404}" type="slidenum">
              <a:rPr lang="zh-CN" altLang="en-US"/>
              <a:pPr/>
              <a:t>‹#›</a:t>
            </a:fld>
            <a:endParaRPr lang="en-US" altLang="zh-CN"/>
          </a:p>
        </p:txBody>
      </p:sp>
    </p:spTree>
    <p:extLst>
      <p:ext uri="{BB962C8B-B14F-4D97-AF65-F5344CB8AC3E}">
        <p14:creationId xmlns:p14="http://schemas.microsoft.com/office/powerpoint/2010/main" val="1039837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7">
            <a:extLst>
              <a:ext uri="{FF2B5EF4-FFF2-40B4-BE49-F238E27FC236}">
                <a16:creationId xmlns:a16="http://schemas.microsoft.com/office/drawing/2014/main" id="{2ABE3CC2-7594-4553-9C67-E6DFCD07B5D6}"/>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8" name="Rectangle 68">
            <a:extLst>
              <a:ext uri="{FF2B5EF4-FFF2-40B4-BE49-F238E27FC236}">
                <a16:creationId xmlns:a16="http://schemas.microsoft.com/office/drawing/2014/main" id="{5308B6D8-F37B-43AC-A56A-5191AE82AC56}"/>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9" name="Rectangle 69">
            <a:extLst>
              <a:ext uri="{FF2B5EF4-FFF2-40B4-BE49-F238E27FC236}">
                <a16:creationId xmlns:a16="http://schemas.microsoft.com/office/drawing/2014/main" id="{846AA8C2-E3B2-41AF-A08D-549B5A18EEF6}"/>
              </a:ext>
            </a:extLst>
          </p:cNvPr>
          <p:cNvSpPr>
            <a:spLocks noGrp="1" noChangeArrowheads="1"/>
          </p:cNvSpPr>
          <p:nvPr>
            <p:ph type="sldNum" sz="quarter" idx="12"/>
          </p:nvPr>
        </p:nvSpPr>
        <p:spPr>
          <a:ln/>
        </p:spPr>
        <p:txBody>
          <a:bodyPr/>
          <a:lstStyle>
            <a:lvl1pPr>
              <a:defRPr/>
            </a:lvl1pPr>
          </a:lstStyle>
          <a:p>
            <a:fld id="{57A382A2-30F0-46FB-AA87-72579CAB607B}" type="slidenum">
              <a:rPr lang="zh-CN" altLang="en-US"/>
              <a:pPr/>
              <a:t>‹#›</a:t>
            </a:fld>
            <a:endParaRPr lang="en-US" altLang="zh-CN"/>
          </a:p>
        </p:txBody>
      </p:sp>
    </p:spTree>
    <p:extLst>
      <p:ext uri="{BB962C8B-B14F-4D97-AF65-F5344CB8AC3E}">
        <p14:creationId xmlns:p14="http://schemas.microsoft.com/office/powerpoint/2010/main" val="15269365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7">
            <a:extLst>
              <a:ext uri="{FF2B5EF4-FFF2-40B4-BE49-F238E27FC236}">
                <a16:creationId xmlns:a16="http://schemas.microsoft.com/office/drawing/2014/main" id="{2706E08B-8E23-4561-9255-83BDBBBA7CAB}"/>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4" name="Rectangle 68">
            <a:extLst>
              <a:ext uri="{FF2B5EF4-FFF2-40B4-BE49-F238E27FC236}">
                <a16:creationId xmlns:a16="http://schemas.microsoft.com/office/drawing/2014/main" id="{202DC3D4-719D-45F8-A08A-DC059C96F2B5}"/>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5" name="Rectangle 69">
            <a:extLst>
              <a:ext uri="{FF2B5EF4-FFF2-40B4-BE49-F238E27FC236}">
                <a16:creationId xmlns:a16="http://schemas.microsoft.com/office/drawing/2014/main" id="{FA9C0D92-F560-4FCF-A2B7-2134EDAC52F1}"/>
              </a:ext>
            </a:extLst>
          </p:cNvPr>
          <p:cNvSpPr>
            <a:spLocks noGrp="1" noChangeArrowheads="1"/>
          </p:cNvSpPr>
          <p:nvPr>
            <p:ph type="sldNum" sz="quarter" idx="12"/>
          </p:nvPr>
        </p:nvSpPr>
        <p:spPr>
          <a:ln/>
        </p:spPr>
        <p:txBody>
          <a:bodyPr/>
          <a:lstStyle>
            <a:lvl1pPr>
              <a:defRPr/>
            </a:lvl1pPr>
          </a:lstStyle>
          <a:p>
            <a:fld id="{6EEBB1FA-31AF-4123-B20A-240C3F5C7110}" type="slidenum">
              <a:rPr lang="zh-CN" altLang="en-US"/>
              <a:pPr/>
              <a:t>‹#›</a:t>
            </a:fld>
            <a:endParaRPr lang="en-US" altLang="zh-CN"/>
          </a:p>
        </p:txBody>
      </p:sp>
    </p:spTree>
    <p:extLst>
      <p:ext uri="{BB962C8B-B14F-4D97-AF65-F5344CB8AC3E}">
        <p14:creationId xmlns:p14="http://schemas.microsoft.com/office/powerpoint/2010/main" val="2672054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8B4CAFFC-F06A-4D0D-A8F6-388E8986E329}"/>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3" name="Rectangle 68">
            <a:extLst>
              <a:ext uri="{FF2B5EF4-FFF2-40B4-BE49-F238E27FC236}">
                <a16:creationId xmlns:a16="http://schemas.microsoft.com/office/drawing/2014/main" id="{89DEDEF0-FE60-4170-8A70-EE1210FF46BF}"/>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4" name="Rectangle 69">
            <a:extLst>
              <a:ext uri="{FF2B5EF4-FFF2-40B4-BE49-F238E27FC236}">
                <a16:creationId xmlns:a16="http://schemas.microsoft.com/office/drawing/2014/main" id="{720B3515-DBA4-4137-B66F-691C54B95C4D}"/>
              </a:ext>
            </a:extLst>
          </p:cNvPr>
          <p:cNvSpPr>
            <a:spLocks noGrp="1" noChangeArrowheads="1"/>
          </p:cNvSpPr>
          <p:nvPr>
            <p:ph type="sldNum" sz="quarter" idx="12"/>
          </p:nvPr>
        </p:nvSpPr>
        <p:spPr>
          <a:ln/>
        </p:spPr>
        <p:txBody>
          <a:bodyPr/>
          <a:lstStyle>
            <a:lvl1pPr>
              <a:defRPr/>
            </a:lvl1pPr>
          </a:lstStyle>
          <a:p>
            <a:fld id="{93A2288A-C04C-4D51-93E3-CF3FD7C42659}" type="slidenum">
              <a:rPr lang="zh-CN" altLang="en-US"/>
              <a:pPr/>
              <a:t>‹#›</a:t>
            </a:fld>
            <a:endParaRPr lang="en-US" altLang="zh-CN"/>
          </a:p>
        </p:txBody>
      </p:sp>
    </p:spTree>
    <p:extLst>
      <p:ext uri="{BB962C8B-B14F-4D97-AF65-F5344CB8AC3E}">
        <p14:creationId xmlns:p14="http://schemas.microsoft.com/office/powerpoint/2010/main" val="5836980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7">
            <a:extLst>
              <a:ext uri="{FF2B5EF4-FFF2-40B4-BE49-F238E27FC236}">
                <a16:creationId xmlns:a16="http://schemas.microsoft.com/office/drawing/2014/main" id="{495356E7-38D1-4C21-A9BD-E9F1EE4BE458}"/>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F8E5DCBC-060A-45FC-AD85-A2163C84DD2A}"/>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7" name="Rectangle 69">
            <a:extLst>
              <a:ext uri="{FF2B5EF4-FFF2-40B4-BE49-F238E27FC236}">
                <a16:creationId xmlns:a16="http://schemas.microsoft.com/office/drawing/2014/main" id="{80175510-94B9-440C-AF25-3F1DCF0FB1DC}"/>
              </a:ext>
            </a:extLst>
          </p:cNvPr>
          <p:cNvSpPr>
            <a:spLocks noGrp="1" noChangeArrowheads="1"/>
          </p:cNvSpPr>
          <p:nvPr>
            <p:ph type="sldNum" sz="quarter" idx="12"/>
          </p:nvPr>
        </p:nvSpPr>
        <p:spPr>
          <a:ln/>
        </p:spPr>
        <p:txBody>
          <a:bodyPr/>
          <a:lstStyle>
            <a:lvl1pPr>
              <a:defRPr/>
            </a:lvl1pPr>
          </a:lstStyle>
          <a:p>
            <a:fld id="{206A0572-280C-45F2-A696-2205DD01D336}" type="slidenum">
              <a:rPr lang="zh-CN" altLang="en-US"/>
              <a:pPr/>
              <a:t>‹#›</a:t>
            </a:fld>
            <a:endParaRPr lang="en-US" altLang="zh-CN"/>
          </a:p>
        </p:txBody>
      </p:sp>
    </p:spTree>
    <p:extLst>
      <p:ext uri="{BB962C8B-B14F-4D97-AF65-F5344CB8AC3E}">
        <p14:creationId xmlns:p14="http://schemas.microsoft.com/office/powerpoint/2010/main" val="2253412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7">
            <a:extLst>
              <a:ext uri="{FF2B5EF4-FFF2-40B4-BE49-F238E27FC236}">
                <a16:creationId xmlns:a16="http://schemas.microsoft.com/office/drawing/2014/main" id="{3E850EDC-EC4A-4EC3-B2F8-F88AEA1B4FE9}"/>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6533AD79-3E1E-49E9-B26C-4FB97A6CE155}"/>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7" name="Rectangle 69">
            <a:extLst>
              <a:ext uri="{FF2B5EF4-FFF2-40B4-BE49-F238E27FC236}">
                <a16:creationId xmlns:a16="http://schemas.microsoft.com/office/drawing/2014/main" id="{47CB5C48-D04D-4765-8CBC-A0C8B4433F5B}"/>
              </a:ext>
            </a:extLst>
          </p:cNvPr>
          <p:cNvSpPr>
            <a:spLocks noGrp="1" noChangeArrowheads="1"/>
          </p:cNvSpPr>
          <p:nvPr>
            <p:ph type="sldNum" sz="quarter" idx="12"/>
          </p:nvPr>
        </p:nvSpPr>
        <p:spPr>
          <a:ln/>
        </p:spPr>
        <p:txBody>
          <a:bodyPr/>
          <a:lstStyle>
            <a:lvl1pPr>
              <a:defRPr/>
            </a:lvl1pPr>
          </a:lstStyle>
          <a:p>
            <a:fld id="{1BE890EC-27C0-4416-AEC9-705FE13AE678}" type="slidenum">
              <a:rPr lang="zh-CN" altLang="en-US"/>
              <a:pPr/>
              <a:t>‹#›</a:t>
            </a:fld>
            <a:endParaRPr lang="en-US" altLang="zh-CN"/>
          </a:p>
        </p:txBody>
      </p:sp>
    </p:spTree>
    <p:extLst>
      <p:ext uri="{BB962C8B-B14F-4D97-AF65-F5344CB8AC3E}">
        <p14:creationId xmlns:p14="http://schemas.microsoft.com/office/powerpoint/2010/main" val="112171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318EBC-A474-42D8-9F87-8C6CC828699F}"/>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08C770AE-36CA-4FE7-AB7F-39B8F061D7DF}"/>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BCE2BD43-8D62-45A9-940F-A84A3285EB0F}"/>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0342053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B277B2B6-1488-4314-8F1C-128C8A128B98}"/>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C6820F1E-5A9F-4DC8-BB93-C1EA7E0DBB91}"/>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6" name="Rectangle 69">
            <a:extLst>
              <a:ext uri="{FF2B5EF4-FFF2-40B4-BE49-F238E27FC236}">
                <a16:creationId xmlns:a16="http://schemas.microsoft.com/office/drawing/2014/main" id="{B551A524-04A9-4D5C-B1B3-CB42871E932A}"/>
              </a:ext>
            </a:extLst>
          </p:cNvPr>
          <p:cNvSpPr>
            <a:spLocks noGrp="1" noChangeArrowheads="1"/>
          </p:cNvSpPr>
          <p:nvPr>
            <p:ph type="sldNum" sz="quarter" idx="12"/>
          </p:nvPr>
        </p:nvSpPr>
        <p:spPr>
          <a:ln/>
        </p:spPr>
        <p:txBody>
          <a:bodyPr/>
          <a:lstStyle>
            <a:lvl1pPr>
              <a:defRPr/>
            </a:lvl1pPr>
          </a:lstStyle>
          <a:p>
            <a:fld id="{A4760D34-BA43-426E-B84C-B9061526E21B}" type="slidenum">
              <a:rPr lang="zh-CN" altLang="en-US"/>
              <a:pPr/>
              <a:t>‹#›</a:t>
            </a:fld>
            <a:endParaRPr lang="en-US" altLang="zh-CN"/>
          </a:p>
        </p:txBody>
      </p:sp>
    </p:spTree>
    <p:extLst>
      <p:ext uri="{BB962C8B-B14F-4D97-AF65-F5344CB8AC3E}">
        <p14:creationId xmlns:p14="http://schemas.microsoft.com/office/powerpoint/2010/main" val="14281215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4525" y="192088"/>
            <a:ext cx="2039938" cy="59039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71538" y="192088"/>
            <a:ext cx="5970587" cy="590391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97ED7ECF-D45A-4EA7-80D5-479535061D1A}"/>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BAF9B062-6D9E-4382-8BD7-3A616995A92A}"/>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endParaRPr lang="zh-CN" altLang="en-US">
              <a:solidFill>
                <a:schemeClr val="tx1"/>
              </a:solidFill>
              <a:ea typeface="+mn-ea"/>
            </a:endParaRPr>
          </a:p>
        </p:txBody>
      </p:sp>
      <p:sp>
        <p:nvSpPr>
          <p:cNvPr id="6" name="Rectangle 69">
            <a:extLst>
              <a:ext uri="{FF2B5EF4-FFF2-40B4-BE49-F238E27FC236}">
                <a16:creationId xmlns:a16="http://schemas.microsoft.com/office/drawing/2014/main" id="{85D796F7-4DEB-4B7F-B86A-34F02D885363}"/>
              </a:ext>
            </a:extLst>
          </p:cNvPr>
          <p:cNvSpPr>
            <a:spLocks noGrp="1" noChangeArrowheads="1"/>
          </p:cNvSpPr>
          <p:nvPr>
            <p:ph type="sldNum" sz="quarter" idx="12"/>
          </p:nvPr>
        </p:nvSpPr>
        <p:spPr>
          <a:ln/>
        </p:spPr>
        <p:txBody>
          <a:bodyPr/>
          <a:lstStyle>
            <a:lvl1pPr>
              <a:defRPr/>
            </a:lvl1pPr>
          </a:lstStyle>
          <a:p>
            <a:fld id="{606D1572-ABE5-4A42-BF9B-B7353F65C47D}" type="slidenum">
              <a:rPr lang="zh-CN" altLang="en-US"/>
              <a:pPr/>
              <a:t>‹#›</a:t>
            </a:fld>
            <a:endParaRPr lang="en-US" altLang="zh-CN"/>
          </a:p>
        </p:txBody>
      </p:sp>
    </p:spTree>
    <p:extLst>
      <p:ext uri="{BB962C8B-B14F-4D97-AF65-F5344CB8AC3E}">
        <p14:creationId xmlns:p14="http://schemas.microsoft.com/office/powerpoint/2010/main" val="18534061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830504F9-963D-46C4-95AB-CF5BF8BDC0B2}"/>
              </a:ext>
            </a:extLst>
          </p:cNvPr>
          <p:cNvGrpSpPr>
            <a:grpSpLocks/>
          </p:cNvGrpSpPr>
          <p:nvPr/>
        </p:nvGrpSpPr>
        <p:grpSpPr bwMode="auto">
          <a:xfrm>
            <a:off x="-3175" y="0"/>
            <a:ext cx="9147175" cy="6867525"/>
            <a:chOff x="-2" y="0"/>
            <a:chExt cx="5762" cy="4326"/>
          </a:xfrm>
        </p:grpSpPr>
        <p:grpSp>
          <p:nvGrpSpPr>
            <p:cNvPr id="5" name="Group 3">
              <a:extLst>
                <a:ext uri="{FF2B5EF4-FFF2-40B4-BE49-F238E27FC236}">
                  <a16:creationId xmlns:a16="http://schemas.microsoft.com/office/drawing/2014/main" id="{B30A8F46-5965-47BD-A8C1-5A1E36CE8C69}"/>
                </a:ext>
              </a:extLst>
            </p:cNvPr>
            <p:cNvGrpSpPr>
              <a:grpSpLocks/>
            </p:cNvGrpSpPr>
            <p:nvPr userDrawn="1"/>
          </p:nvGrpSpPr>
          <p:grpSpPr bwMode="auto">
            <a:xfrm>
              <a:off x="-2" y="0"/>
              <a:ext cx="5712" cy="4326"/>
              <a:chOff x="-2" y="0"/>
              <a:chExt cx="5712" cy="4326"/>
            </a:xfrm>
          </p:grpSpPr>
          <p:sp>
            <p:nvSpPr>
              <p:cNvPr id="8" name="Rectangle 4">
                <a:extLst>
                  <a:ext uri="{FF2B5EF4-FFF2-40B4-BE49-F238E27FC236}">
                    <a16:creationId xmlns:a16="http://schemas.microsoft.com/office/drawing/2014/main" id="{5B1B8F47-AE10-49A1-A669-B8BB954E9182}"/>
                  </a:ext>
                </a:extLst>
              </p:cNvPr>
              <p:cNvSpPr>
                <a:spLocks noChangeArrowheads="1"/>
              </p:cNvSpPr>
              <p:nvPr/>
            </p:nvSpPr>
            <p:spPr bwMode="auto">
              <a:xfrm>
                <a:off x="-2" y="0"/>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 name="Rectangle 5">
                <a:extLst>
                  <a:ext uri="{FF2B5EF4-FFF2-40B4-BE49-F238E27FC236}">
                    <a16:creationId xmlns:a16="http://schemas.microsoft.com/office/drawing/2014/main" id="{D4714408-DFFF-45B6-822E-96426FF27F5A}"/>
                  </a:ext>
                </a:extLst>
              </p:cNvPr>
              <p:cNvSpPr>
                <a:spLocks noChangeArrowheads="1"/>
              </p:cNvSpPr>
              <p:nvPr/>
            </p:nvSpPr>
            <p:spPr bwMode="auto">
              <a:xfrm>
                <a:off x="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0" name="Rectangle 6">
                <a:extLst>
                  <a:ext uri="{FF2B5EF4-FFF2-40B4-BE49-F238E27FC236}">
                    <a16:creationId xmlns:a16="http://schemas.microsoft.com/office/drawing/2014/main" id="{5DCC73AC-03BC-41A8-8487-56AF3CC61A0F}"/>
                  </a:ext>
                </a:extLst>
              </p:cNvPr>
              <p:cNvSpPr>
                <a:spLocks noChangeArrowheads="1"/>
              </p:cNvSpPr>
              <p:nvPr/>
            </p:nvSpPr>
            <p:spPr bwMode="auto">
              <a:xfrm>
                <a:off x="1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1" name="Rectangle 7">
                <a:extLst>
                  <a:ext uri="{FF2B5EF4-FFF2-40B4-BE49-F238E27FC236}">
                    <a16:creationId xmlns:a16="http://schemas.microsoft.com/office/drawing/2014/main" id="{50DCBB99-EDF3-43C3-A9E3-4408C43C54CC}"/>
                  </a:ext>
                </a:extLst>
              </p:cNvPr>
              <p:cNvSpPr>
                <a:spLocks noChangeArrowheads="1"/>
              </p:cNvSpPr>
              <p:nvPr/>
            </p:nvSpPr>
            <p:spPr bwMode="auto">
              <a:xfrm>
                <a:off x="2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 name="Rectangle 8">
                <a:extLst>
                  <a:ext uri="{FF2B5EF4-FFF2-40B4-BE49-F238E27FC236}">
                    <a16:creationId xmlns:a16="http://schemas.microsoft.com/office/drawing/2014/main" id="{9D94AC65-221C-4A9E-8AD1-33F989953017}"/>
                  </a:ext>
                </a:extLst>
              </p:cNvPr>
              <p:cNvSpPr>
                <a:spLocks noChangeArrowheads="1"/>
              </p:cNvSpPr>
              <p:nvPr/>
            </p:nvSpPr>
            <p:spPr bwMode="auto">
              <a:xfrm>
                <a:off x="3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 name="Rectangle 9">
                <a:extLst>
                  <a:ext uri="{FF2B5EF4-FFF2-40B4-BE49-F238E27FC236}">
                    <a16:creationId xmlns:a16="http://schemas.microsoft.com/office/drawing/2014/main" id="{361E8551-7523-44AF-8A61-ED532ACD73E8}"/>
                  </a:ext>
                </a:extLst>
              </p:cNvPr>
              <p:cNvSpPr>
                <a:spLocks noChangeArrowheads="1"/>
              </p:cNvSpPr>
              <p:nvPr/>
            </p:nvSpPr>
            <p:spPr bwMode="auto">
              <a:xfrm>
                <a:off x="4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 name="Rectangle 10">
                <a:extLst>
                  <a:ext uri="{FF2B5EF4-FFF2-40B4-BE49-F238E27FC236}">
                    <a16:creationId xmlns:a16="http://schemas.microsoft.com/office/drawing/2014/main" id="{5E1983BD-8C2D-46C9-8FB4-13EF337BAC63}"/>
                  </a:ext>
                </a:extLst>
              </p:cNvPr>
              <p:cNvSpPr>
                <a:spLocks noChangeArrowheads="1"/>
              </p:cNvSpPr>
              <p:nvPr/>
            </p:nvSpPr>
            <p:spPr bwMode="auto">
              <a:xfrm>
                <a:off x="5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 name="Rectangle 11">
                <a:extLst>
                  <a:ext uri="{FF2B5EF4-FFF2-40B4-BE49-F238E27FC236}">
                    <a16:creationId xmlns:a16="http://schemas.microsoft.com/office/drawing/2014/main" id="{CF2B99F1-7F2E-40E1-B780-5375A42BABE5}"/>
                  </a:ext>
                </a:extLst>
              </p:cNvPr>
              <p:cNvSpPr>
                <a:spLocks noChangeArrowheads="1"/>
              </p:cNvSpPr>
              <p:nvPr/>
            </p:nvSpPr>
            <p:spPr bwMode="auto">
              <a:xfrm>
                <a:off x="6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 name="Rectangle 12">
                <a:extLst>
                  <a:ext uri="{FF2B5EF4-FFF2-40B4-BE49-F238E27FC236}">
                    <a16:creationId xmlns:a16="http://schemas.microsoft.com/office/drawing/2014/main" id="{18A6212F-C38D-436B-8D3F-8D10ADB26542}"/>
                  </a:ext>
                </a:extLst>
              </p:cNvPr>
              <p:cNvSpPr>
                <a:spLocks noChangeArrowheads="1"/>
              </p:cNvSpPr>
              <p:nvPr/>
            </p:nvSpPr>
            <p:spPr bwMode="auto">
              <a:xfrm>
                <a:off x="7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 name="Rectangle 13">
                <a:extLst>
                  <a:ext uri="{FF2B5EF4-FFF2-40B4-BE49-F238E27FC236}">
                    <a16:creationId xmlns:a16="http://schemas.microsoft.com/office/drawing/2014/main" id="{E42FEB66-9569-4111-8466-47A2501E0BB1}"/>
                  </a:ext>
                </a:extLst>
              </p:cNvPr>
              <p:cNvSpPr>
                <a:spLocks noChangeArrowheads="1"/>
              </p:cNvSpPr>
              <p:nvPr/>
            </p:nvSpPr>
            <p:spPr bwMode="auto">
              <a:xfrm>
                <a:off x="8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 name="Rectangle 14">
                <a:extLst>
                  <a:ext uri="{FF2B5EF4-FFF2-40B4-BE49-F238E27FC236}">
                    <a16:creationId xmlns:a16="http://schemas.microsoft.com/office/drawing/2014/main" id="{601E261C-D325-41B1-AF62-733C15C3429C}"/>
                  </a:ext>
                </a:extLst>
              </p:cNvPr>
              <p:cNvSpPr>
                <a:spLocks noChangeArrowheads="1"/>
              </p:cNvSpPr>
              <p:nvPr/>
            </p:nvSpPr>
            <p:spPr bwMode="auto">
              <a:xfrm>
                <a:off x="95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 name="Rectangle 15">
                <a:extLst>
                  <a:ext uri="{FF2B5EF4-FFF2-40B4-BE49-F238E27FC236}">
                    <a16:creationId xmlns:a16="http://schemas.microsoft.com/office/drawing/2014/main" id="{61FDEA0E-D99A-4771-ACC9-03038569FBE0}"/>
                  </a:ext>
                </a:extLst>
              </p:cNvPr>
              <p:cNvSpPr>
                <a:spLocks noChangeArrowheads="1"/>
              </p:cNvSpPr>
              <p:nvPr/>
            </p:nvSpPr>
            <p:spPr bwMode="auto">
              <a:xfrm>
                <a:off x="105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0" name="Rectangle 16">
                <a:extLst>
                  <a:ext uri="{FF2B5EF4-FFF2-40B4-BE49-F238E27FC236}">
                    <a16:creationId xmlns:a16="http://schemas.microsoft.com/office/drawing/2014/main" id="{2A0E9386-487C-4C27-B7EE-0A6A341AD630}"/>
                  </a:ext>
                </a:extLst>
              </p:cNvPr>
              <p:cNvSpPr>
                <a:spLocks noChangeArrowheads="1"/>
              </p:cNvSpPr>
              <p:nvPr/>
            </p:nvSpPr>
            <p:spPr bwMode="auto">
              <a:xfrm>
                <a:off x="115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 name="Rectangle 17">
                <a:extLst>
                  <a:ext uri="{FF2B5EF4-FFF2-40B4-BE49-F238E27FC236}">
                    <a16:creationId xmlns:a16="http://schemas.microsoft.com/office/drawing/2014/main" id="{10E889E0-ED87-4DD5-8B60-E3C910B9B963}"/>
                  </a:ext>
                </a:extLst>
              </p:cNvPr>
              <p:cNvSpPr>
                <a:spLocks noChangeArrowheads="1"/>
              </p:cNvSpPr>
              <p:nvPr/>
            </p:nvSpPr>
            <p:spPr bwMode="auto">
              <a:xfrm>
                <a:off x="124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2" name="Rectangle 18">
                <a:extLst>
                  <a:ext uri="{FF2B5EF4-FFF2-40B4-BE49-F238E27FC236}">
                    <a16:creationId xmlns:a16="http://schemas.microsoft.com/office/drawing/2014/main" id="{A98BBC5E-010B-4333-AAFB-2115D39D75B2}"/>
                  </a:ext>
                </a:extLst>
              </p:cNvPr>
              <p:cNvSpPr>
                <a:spLocks noChangeArrowheads="1"/>
              </p:cNvSpPr>
              <p:nvPr/>
            </p:nvSpPr>
            <p:spPr bwMode="auto">
              <a:xfrm>
                <a:off x="134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 name="Rectangle 19">
                <a:extLst>
                  <a:ext uri="{FF2B5EF4-FFF2-40B4-BE49-F238E27FC236}">
                    <a16:creationId xmlns:a16="http://schemas.microsoft.com/office/drawing/2014/main" id="{F4D49CEB-0A46-4F0F-A452-838B4FBA83C1}"/>
                  </a:ext>
                </a:extLst>
              </p:cNvPr>
              <p:cNvSpPr>
                <a:spLocks noChangeArrowheads="1"/>
              </p:cNvSpPr>
              <p:nvPr/>
            </p:nvSpPr>
            <p:spPr bwMode="auto">
              <a:xfrm>
                <a:off x="143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 name="Rectangle 20">
                <a:extLst>
                  <a:ext uri="{FF2B5EF4-FFF2-40B4-BE49-F238E27FC236}">
                    <a16:creationId xmlns:a16="http://schemas.microsoft.com/office/drawing/2014/main" id="{E874C7A6-A2BC-409D-B7F2-5C92CAB2461B}"/>
                  </a:ext>
                </a:extLst>
              </p:cNvPr>
              <p:cNvSpPr>
                <a:spLocks noChangeArrowheads="1"/>
              </p:cNvSpPr>
              <p:nvPr/>
            </p:nvSpPr>
            <p:spPr bwMode="auto">
              <a:xfrm>
                <a:off x="153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 name="Rectangle 21">
                <a:extLst>
                  <a:ext uri="{FF2B5EF4-FFF2-40B4-BE49-F238E27FC236}">
                    <a16:creationId xmlns:a16="http://schemas.microsoft.com/office/drawing/2014/main" id="{79674353-301C-43CB-92B6-78FAAD9F358F}"/>
                  </a:ext>
                </a:extLst>
              </p:cNvPr>
              <p:cNvSpPr>
                <a:spLocks noChangeArrowheads="1"/>
              </p:cNvSpPr>
              <p:nvPr/>
            </p:nvSpPr>
            <p:spPr bwMode="auto">
              <a:xfrm>
                <a:off x="163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6" name="Rectangle 22">
                <a:extLst>
                  <a:ext uri="{FF2B5EF4-FFF2-40B4-BE49-F238E27FC236}">
                    <a16:creationId xmlns:a16="http://schemas.microsoft.com/office/drawing/2014/main" id="{AA3FC8A7-87CF-4395-AFF6-C23E7DBB0017}"/>
                  </a:ext>
                </a:extLst>
              </p:cNvPr>
              <p:cNvSpPr>
                <a:spLocks noChangeArrowheads="1"/>
              </p:cNvSpPr>
              <p:nvPr/>
            </p:nvSpPr>
            <p:spPr bwMode="auto">
              <a:xfrm>
                <a:off x="172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 name="Rectangle 23">
                <a:extLst>
                  <a:ext uri="{FF2B5EF4-FFF2-40B4-BE49-F238E27FC236}">
                    <a16:creationId xmlns:a16="http://schemas.microsoft.com/office/drawing/2014/main" id="{6F165A90-0D2D-4B50-932D-A0F7E95AF0CE}"/>
                  </a:ext>
                </a:extLst>
              </p:cNvPr>
              <p:cNvSpPr>
                <a:spLocks noChangeArrowheads="1"/>
              </p:cNvSpPr>
              <p:nvPr/>
            </p:nvSpPr>
            <p:spPr bwMode="auto">
              <a:xfrm>
                <a:off x="182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 name="Rectangle 24">
                <a:extLst>
                  <a:ext uri="{FF2B5EF4-FFF2-40B4-BE49-F238E27FC236}">
                    <a16:creationId xmlns:a16="http://schemas.microsoft.com/office/drawing/2014/main" id="{803E4D44-C5D1-4FA1-8CDD-AB3F5814D451}"/>
                  </a:ext>
                </a:extLst>
              </p:cNvPr>
              <p:cNvSpPr>
                <a:spLocks noChangeArrowheads="1"/>
              </p:cNvSpPr>
              <p:nvPr/>
            </p:nvSpPr>
            <p:spPr bwMode="auto">
              <a:xfrm>
                <a:off x="191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9" name="Rectangle 25">
                <a:extLst>
                  <a:ext uri="{FF2B5EF4-FFF2-40B4-BE49-F238E27FC236}">
                    <a16:creationId xmlns:a16="http://schemas.microsoft.com/office/drawing/2014/main" id="{50C8D5C9-9127-4479-8116-F09FA80FC8A6}"/>
                  </a:ext>
                </a:extLst>
              </p:cNvPr>
              <p:cNvSpPr>
                <a:spLocks noChangeArrowheads="1"/>
              </p:cNvSpPr>
              <p:nvPr/>
            </p:nvSpPr>
            <p:spPr bwMode="auto">
              <a:xfrm>
                <a:off x="201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0" name="Rectangle 26">
                <a:extLst>
                  <a:ext uri="{FF2B5EF4-FFF2-40B4-BE49-F238E27FC236}">
                    <a16:creationId xmlns:a16="http://schemas.microsoft.com/office/drawing/2014/main" id="{FCBF2D2E-5F78-487B-8207-A873CF09BB62}"/>
                  </a:ext>
                </a:extLst>
              </p:cNvPr>
              <p:cNvSpPr>
                <a:spLocks noChangeArrowheads="1"/>
              </p:cNvSpPr>
              <p:nvPr/>
            </p:nvSpPr>
            <p:spPr bwMode="auto">
              <a:xfrm>
                <a:off x="211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1" name="Rectangle 27">
                <a:extLst>
                  <a:ext uri="{FF2B5EF4-FFF2-40B4-BE49-F238E27FC236}">
                    <a16:creationId xmlns:a16="http://schemas.microsoft.com/office/drawing/2014/main" id="{8AA46171-EFCF-4033-8795-4E62BB811EDB}"/>
                  </a:ext>
                </a:extLst>
              </p:cNvPr>
              <p:cNvSpPr>
                <a:spLocks noChangeArrowheads="1"/>
              </p:cNvSpPr>
              <p:nvPr/>
            </p:nvSpPr>
            <p:spPr bwMode="auto">
              <a:xfrm>
                <a:off x="220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2" name="Rectangle 28">
                <a:extLst>
                  <a:ext uri="{FF2B5EF4-FFF2-40B4-BE49-F238E27FC236}">
                    <a16:creationId xmlns:a16="http://schemas.microsoft.com/office/drawing/2014/main" id="{1655C2AD-73CC-41B6-AB07-52444215130F}"/>
                  </a:ext>
                </a:extLst>
              </p:cNvPr>
              <p:cNvSpPr>
                <a:spLocks noChangeArrowheads="1"/>
              </p:cNvSpPr>
              <p:nvPr/>
            </p:nvSpPr>
            <p:spPr bwMode="auto">
              <a:xfrm>
                <a:off x="230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3" name="Rectangle 29">
                <a:extLst>
                  <a:ext uri="{FF2B5EF4-FFF2-40B4-BE49-F238E27FC236}">
                    <a16:creationId xmlns:a16="http://schemas.microsoft.com/office/drawing/2014/main" id="{683159D9-86AC-4015-9F89-27136ADC6B1D}"/>
                  </a:ext>
                </a:extLst>
              </p:cNvPr>
              <p:cNvSpPr>
                <a:spLocks noChangeArrowheads="1"/>
              </p:cNvSpPr>
              <p:nvPr/>
            </p:nvSpPr>
            <p:spPr bwMode="auto">
              <a:xfrm>
                <a:off x="239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4" name="Rectangle 30">
                <a:extLst>
                  <a:ext uri="{FF2B5EF4-FFF2-40B4-BE49-F238E27FC236}">
                    <a16:creationId xmlns:a16="http://schemas.microsoft.com/office/drawing/2014/main" id="{C715F2F4-7755-408A-9C17-599F0D22EAD0}"/>
                  </a:ext>
                </a:extLst>
              </p:cNvPr>
              <p:cNvSpPr>
                <a:spLocks noChangeArrowheads="1"/>
              </p:cNvSpPr>
              <p:nvPr/>
            </p:nvSpPr>
            <p:spPr bwMode="auto">
              <a:xfrm>
                <a:off x="24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5" name="Rectangle 31">
                <a:extLst>
                  <a:ext uri="{FF2B5EF4-FFF2-40B4-BE49-F238E27FC236}">
                    <a16:creationId xmlns:a16="http://schemas.microsoft.com/office/drawing/2014/main" id="{C5C6CF38-1392-4D35-887B-1DD950B26AE7}"/>
                  </a:ext>
                </a:extLst>
              </p:cNvPr>
              <p:cNvSpPr>
                <a:spLocks noChangeArrowheads="1"/>
              </p:cNvSpPr>
              <p:nvPr/>
            </p:nvSpPr>
            <p:spPr bwMode="auto">
              <a:xfrm>
                <a:off x="25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6" name="Rectangle 32">
                <a:extLst>
                  <a:ext uri="{FF2B5EF4-FFF2-40B4-BE49-F238E27FC236}">
                    <a16:creationId xmlns:a16="http://schemas.microsoft.com/office/drawing/2014/main" id="{F0CBC5B3-4611-441F-A969-6CD5E6F506B9}"/>
                  </a:ext>
                </a:extLst>
              </p:cNvPr>
              <p:cNvSpPr>
                <a:spLocks noChangeArrowheads="1"/>
              </p:cNvSpPr>
              <p:nvPr/>
            </p:nvSpPr>
            <p:spPr bwMode="auto">
              <a:xfrm>
                <a:off x="26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7" name="Rectangle 33">
                <a:extLst>
                  <a:ext uri="{FF2B5EF4-FFF2-40B4-BE49-F238E27FC236}">
                    <a16:creationId xmlns:a16="http://schemas.microsoft.com/office/drawing/2014/main" id="{5FD8B562-B71C-4E22-8551-EDB2CE8AFDD4}"/>
                  </a:ext>
                </a:extLst>
              </p:cNvPr>
              <p:cNvSpPr>
                <a:spLocks noChangeArrowheads="1"/>
              </p:cNvSpPr>
              <p:nvPr/>
            </p:nvSpPr>
            <p:spPr bwMode="auto">
              <a:xfrm>
                <a:off x="27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8" name="Rectangle 34">
                <a:extLst>
                  <a:ext uri="{FF2B5EF4-FFF2-40B4-BE49-F238E27FC236}">
                    <a16:creationId xmlns:a16="http://schemas.microsoft.com/office/drawing/2014/main" id="{75B03C38-C730-4841-8C83-0E528CD95192}"/>
                  </a:ext>
                </a:extLst>
              </p:cNvPr>
              <p:cNvSpPr>
                <a:spLocks noChangeArrowheads="1"/>
              </p:cNvSpPr>
              <p:nvPr/>
            </p:nvSpPr>
            <p:spPr bwMode="auto">
              <a:xfrm>
                <a:off x="28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 name="Rectangle 35">
                <a:extLst>
                  <a:ext uri="{FF2B5EF4-FFF2-40B4-BE49-F238E27FC236}">
                    <a16:creationId xmlns:a16="http://schemas.microsoft.com/office/drawing/2014/main" id="{DAE29524-5FD4-4A04-93AD-F4FD2ECAE0DE}"/>
                  </a:ext>
                </a:extLst>
              </p:cNvPr>
              <p:cNvSpPr>
                <a:spLocks noChangeArrowheads="1"/>
              </p:cNvSpPr>
              <p:nvPr/>
            </p:nvSpPr>
            <p:spPr bwMode="auto">
              <a:xfrm>
                <a:off x="29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 name="Rectangle 36">
                <a:extLst>
                  <a:ext uri="{FF2B5EF4-FFF2-40B4-BE49-F238E27FC236}">
                    <a16:creationId xmlns:a16="http://schemas.microsoft.com/office/drawing/2014/main" id="{05BE3A09-FAC7-49E8-A85C-B4FC06058DCC}"/>
                  </a:ext>
                </a:extLst>
              </p:cNvPr>
              <p:cNvSpPr>
                <a:spLocks noChangeArrowheads="1"/>
              </p:cNvSpPr>
              <p:nvPr/>
            </p:nvSpPr>
            <p:spPr bwMode="auto">
              <a:xfrm>
                <a:off x="30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1" name="Rectangle 37">
                <a:extLst>
                  <a:ext uri="{FF2B5EF4-FFF2-40B4-BE49-F238E27FC236}">
                    <a16:creationId xmlns:a16="http://schemas.microsoft.com/office/drawing/2014/main" id="{5A3E0051-D37C-4455-8C57-A195FF1FC753}"/>
                  </a:ext>
                </a:extLst>
              </p:cNvPr>
              <p:cNvSpPr>
                <a:spLocks noChangeArrowheads="1"/>
              </p:cNvSpPr>
              <p:nvPr/>
            </p:nvSpPr>
            <p:spPr bwMode="auto">
              <a:xfrm>
                <a:off x="31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2" name="Rectangle 38">
                <a:extLst>
                  <a:ext uri="{FF2B5EF4-FFF2-40B4-BE49-F238E27FC236}">
                    <a16:creationId xmlns:a16="http://schemas.microsoft.com/office/drawing/2014/main" id="{662B2B81-E92B-4C06-818E-D4DECE8AE9BB}"/>
                  </a:ext>
                </a:extLst>
              </p:cNvPr>
              <p:cNvSpPr>
                <a:spLocks noChangeArrowheads="1"/>
              </p:cNvSpPr>
              <p:nvPr/>
            </p:nvSpPr>
            <p:spPr bwMode="auto">
              <a:xfrm>
                <a:off x="32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3" name="Rectangle 39">
                <a:extLst>
                  <a:ext uri="{FF2B5EF4-FFF2-40B4-BE49-F238E27FC236}">
                    <a16:creationId xmlns:a16="http://schemas.microsoft.com/office/drawing/2014/main" id="{A89EFD10-358B-49F1-9B37-269867DBFAE8}"/>
                  </a:ext>
                </a:extLst>
              </p:cNvPr>
              <p:cNvSpPr>
                <a:spLocks noChangeArrowheads="1"/>
              </p:cNvSpPr>
              <p:nvPr/>
            </p:nvSpPr>
            <p:spPr bwMode="auto">
              <a:xfrm>
                <a:off x="335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 name="Rectangle 40">
                <a:extLst>
                  <a:ext uri="{FF2B5EF4-FFF2-40B4-BE49-F238E27FC236}">
                    <a16:creationId xmlns:a16="http://schemas.microsoft.com/office/drawing/2014/main" id="{E083E075-3BB7-4592-84C0-B57CFFE0787D}"/>
                  </a:ext>
                </a:extLst>
              </p:cNvPr>
              <p:cNvSpPr>
                <a:spLocks noChangeArrowheads="1"/>
              </p:cNvSpPr>
              <p:nvPr/>
            </p:nvSpPr>
            <p:spPr bwMode="auto">
              <a:xfrm>
                <a:off x="345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5" name="Rectangle 41">
                <a:extLst>
                  <a:ext uri="{FF2B5EF4-FFF2-40B4-BE49-F238E27FC236}">
                    <a16:creationId xmlns:a16="http://schemas.microsoft.com/office/drawing/2014/main" id="{F56032BA-38FD-43FB-967E-F6F5E0C85CE0}"/>
                  </a:ext>
                </a:extLst>
              </p:cNvPr>
              <p:cNvSpPr>
                <a:spLocks noChangeArrowheads="1"/>
              </p:cNvSpPr>
              <p:nvPr/>
            </p:nvSpPr>
            <p:spPr bwMode="auto">
              <a:xfrm>
                <a:off x="355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6" name="Rectangle 42">
                <a:extLst>
                  <a:ext uri="{FF2B5EF4-FFF2-40B4-BE49-F238E27FC236}">
                    <a16:creationId xmlns:a16="http://schemas.microsoft.com/office/drawing/2014/main" id="{0BC3D5FC-FB28-4C33-97E5-6C7C68B6DA8B}"/>
                  </a:ext>
                </a:extLst>
              </p:cNvPr>
              <p:cNvSpPr>
                <a:spLocks noChangeArrowheads="1"/>
              </p:cNvSpPr>
              <p:nvPr/>
            </p:nvSpPr>
            <p:spPr bwMode="auto">
              <a:xfrm>
                <a:off x="364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7" name="Rectangle 43">
                <a:extLst>
                  <a:ext uri="{FF2B5EF4-FFF2-40B4-BE49-F238E27FC236}">
                    <a16:creationId xmlns:a16="http://schemas.microsoft.com/office/drawing/2014/main" id="{2D5D6C0D-AB19-4610-B579-238B2159A1FA}"/>
                  </a:ext>
                </a:extLst>
              </p:cNvPr>
              <p:cNvSpPr>
                <a:spLocks noChangeArrowheads="1"/>
              </p:cNvSpPr>
              <p:nvPr/>
            </p:nvSpPr>
            <p:spPr bwMode="auto">
              <a:xfrm>
                <a:off x="374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8" name="Rectangle 44">
                <a:extLst>
                  <a:ext uri="{FF2B5EF4-FFF2-40B4-BE49-F238E27FC236}">
                    <a16:creationId xmlns:a16="http://schemas.microsoft.com/office/drawing/2014/main" id="{69DB6B87-A930-49C9-836B-87471FD6A059}"/>
                  </a:ext>
                </a:extLst>
              </p:cNvPr>
              <p:cNvSpPr>
                <a:spLocks noChangeArrowheads="1"/>
              </p:cNvSpPr>
              <p:nvPr/>
            </p:nvSpPr>
            <p:spPr bwMode="auto">
              <a:xfrm>
                <a:off x="383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9" name="Rectangle 45">
                <a:extLst>
                  <a:ext uri="{FF2B5EF4-FFF2-40B4-BE49-F238E27FC236}">
                    <a16:creationId xmlns:a16="http://schemas.microsoft.com/office/drawing/2014/main" id="{E66C51EB-88FF-4286-A829-A9DCD7F173E1}"/>
                  </a:ext>
                </a:extLst>
              </p:cNvPr>
              <p:cNvSpPr>
                <a:spLocks noChangeArrowheads="1"/>
              </p:cNvSpPr>
              <p:nvPr/>
            </p:nvSpPr>
            <p:spPr bwMode="auto">
              <a:xfrm>
                <a:off x="393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0" name="Rectangle 46">
                <a:extLst>
                  <a:ext uri="{FF2B5EF4-FFF2-40B4-BE49-F238E27FC236}">
                    <a16:creationId xmlns:a16="http://schemas.microsoft.com/office/drawing/2014/main" id="{F84EABE6-C333-440A-B56B-21D2D15A5BF0}"/>
                  </a:ext>
                </a:extLst>
              </p:cNvPr>
              <p:cNvSpPr>
                <a:spLocks noChangeArrowheads="1"/>
              </p:cNvSpPr>
              <p:nvPr/>
            </p:nvSpPr>
            <p:spPr bwMode="auto">
              <a:xfrm>
                <a:off x="403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 name="Rectangle 47">
                <a:extLst>
                  <a:ext uri="{FF2B5EF4-FFF2-40B4-BE49-F238E27FC236}">
                    <a16:creationId xmlns:a16="http://schemas.microsoft.com/office/drawing/2014/main" id="{CC590622-E785-4ED7-B452-5C924198D5D4}"/>
                  </a:ext>
                </a:extLst>
              </p:cNvPr>
              <p:cNvSpPr>
                <a:spLocks noChangeArrowheads="1"/>
              </p:cNvSpPr>
              <p:nvPr/>
            </p:nvSpPr>
            <p:spPr bwMode="auto">
              <a:xfrm>
                <a:off x="412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2" name="Rectangle 48">
                <a:extLst>
                  <a:ext uri="{FF2B5EF4-FFF2-40B4-BE49-F238E27FC236}">
                    <a16:creationId xmlns:a16="http://schemas.microsoft.com/office/drawing/2014/main" id="{01EC1309-FA8E-4295-A2E1-0C2677201B1C}"/>
                  </a:ext>
                </a:extLst>
              </p:cNvPr>
              <p:cNvSpPr>
                <a:spLocks noChangeArrowheads="1"/>
              </p:cNvSpPr>
              <p:nvPr/>
            </p:nvSpPr>
            <p:spPr bwMode="auto">
              <a:xfrm>
                <a:off x="422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3" name="Rectangle 49">
                <a:extLst>
                  <a:ext uri="{FF2B5EF4-FFF2-40B4-BE49-F238E27FC236}">
                    <a16:creationId xmlns:a16="http://schemas.microsoft.com/office/drawing/2014/main" id="{23202889-2DCE-4016-9B6F-0F30E71B90C2}"/>
                  </a:ext>
                </a:extLst>
              </p:cNvPr>
              <p:cNvSpPr>
                <a:spLocks noChangeArrowheads="1"/>
              </p:cNvSpPr>
              <p:nvPr/>
            </p:nvSpPr>
            <p:spPr bwMode="auto">
              <a:xfrm>
                <a:off x="431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4" name="Rectangle 50">
                <a:extLst>
                  <a:ext uri="{FF2B5EF4-FFF2-40B4-BE49-F238E27FC236}">
                    <a16:creationId xmlns:a16="http://schemas.microsoft.com/office/drawing/2014/main" id="{B4D20B0B-28EA-4F01-AAD3-2420121D7FD2}"/>
                  </a:ext>
                </a:extLst>
              </p:cNvPr>
              <p:cNvSpPr>
                <a:spLocks noChangeArrowheads="1"/>
              </p:cNvSpPr>
              <p:nvPr/>
            </p:nvSpPr>
            <p:spPr bwMode="auto">
              <a:xfrm>
                <a:off x="441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5" name="Rectangle 51">
                <a:extLst>
                  <a:ext uri="{FF2B5EF4-FFF2-40B4-BE49-F238E27FC236}">
                    <a16:creationId xmlns:a16="http://schemas.microsoft.com/office/drawing/2014/main" id="{79A77279-FB88-4A2C-9D97-579E6E2CE183}"/>
                  </a:ext>
                </a:extLst>
              </p:cNvPr>
              <p:cNvSpPr>
                <a:spLocks noChangeArrowheads="1"/>
              </p:cNvSpPr>
              <p:nvPr/>
            </p:nvSpPr>
            <p:spPr bwMode="auto">
              <a:xfrm>
                <a:off x="451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6" name="Rectangle 52">
                <a:extLst>
                  <a:ext uri="{FF2B5EF4-FFF2-40B4-BE49-F238E27FC236}">
                    <a16:creationId xmlns:a16="http://schemas.microsoft.com/office/drawing/2014/main" id="{0BAA060D-52D0-4A11-A5FA-8687C38DA5AE}"/>
                  </a:ext>
                </a:extLst>
              </p:cNvPr>
              <p:cNvSpPr>
                <a:spLocks noChangeArrowheads="1"/>
              </p:cNvSpPr>
              <p:nvPr/>
            </p:nvSpPr>
            <p:spPr bwMode="auto">
              <a:xfrm>
                <a:off x="460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7" name="Rectangle 53">
                <a:extLst>
                  <a:ext uri="{FF2B5EF4-FFF2-40B4-BE49-F238E27FC236}">
                    <a16:creationId xmlns:a16="http://schemas.microsoft.com/office/drawing/2014/main" id="{CF22552B-06B4-4BAC-A0D4-87FD52BF252F}"/>
                  </a:ext>
                </a:extLst>
              </p:cNvPr>
              <p:cNvSpPr>
                <a:spLocks noChangeArrowheads="1"/>
              </p:cNvSpPr>
              <p:nvPr/>
            </p:nvSpPr>
            <p:spPr bwMode="auto">
              <a:xfrm>
                <a:off x="470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 name="Rectangle 54">
                <a:extLst>
                  <a:ext uri="{FF2B5EF4-FFF2-40B4-BE49-F238E27FC236}">
                    <a16:creationId xmlns:a16="http://schemas.microsoft.com/office/drawing/2014/main" id="{F4CB1CA7-6963-4374-AE5A-E77D76FB6A98}"/>
                  </a:ext>
                </a:extLst>
              </p:cNvPr>
              <p:cNvSpPr>
                <a:spLocks noChangeArrowheads="1"/>
              </p:cNvSpPr>
              <p:nvPr/>
            </p:nvSpPr>
            <p:spPr bwMode="auto">
              <a:xfrm>
                <a:off x="479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9" name="Rectangle 55">
                <a:extLst>
                  <a:ext uri="{FF2B5EF4-FFF2-40B4-BE49-F238E27FC236}">
                    <a16:creationId xmlns:a16="http://schemas.microsoft.com/office/drawing/2014/main" id="{555C1F09-0041-475A-A252-AC857A7B9736}"/>
                  </a:ext>
                </a:extLst>
              </p:cNvPr>
              <p:cNvSpPr>
                <a:spLocks noChangeArrowheads="1"/>
              </p:cNvSpPr>
              <p:nvPr/>
            </p:nvSpPr>
            <p:spPr bwMode="auto">
              <a:xfrm>
                <a:off x="489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0" name="Rectangle 56">
                <a:extLst>
                  <a:ext uri="{FF2B5EF4-FFF2-40B4-BE49-F238E27FC236}">
                    <a16:creationId xmlns:a16="http://schemas.microsoft.com/office/drawing/2014/main" id="{18B7AE7A-B59E-4313-90EA-9494AAE26CFE}"/>
                  </a:ext>
                </a:extLst>
              </p:cNvPr>
              <p:cNvSpPr>
                <a:spLocks noChangeArrowheads="1"/>
              </p:cNvSpPr>
              <p:nvPr/>
            </p:nvSpPr>
            <p:spPr bwMode="auto">
              <a:xfrm>
                <a:off x="499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1" name="Rectangle 57">
                <a:extLst>
                  <a:ext uri="{FF2B5EF4-FFF2-40B4-BE49-F238E27FC236}">
                    <a16:creationId xmlns:a16="http://schemas.microsoft.com/office/drawing/2014/main" id="{33F4390C-91D1-4B31-AB30-243D05120429}"/>
                  </a:ext>
                </a:extLst>
              </p:cNvPr>
              <p:cNvSpPr>
                <a:spLocks noChangeArrowheads="1"/>
              </p:cNvSpPr>
              <p:nvPr/>
            </p:nvSpPr>
            <p:spPr bwMode="auto">
              <a:xfrm>
                <a:off x="508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2" name="Rectangle 58">
                <a:extLst>
                  <a:ext uri="{FF2B5EF4-FFF2-40B4-BE49-F238E27FC236}">
                    <a16:creationId xmlns:a16="http://schemas.microsoft.com/office/drawing/2014/main" id="{FE4907FA-21A5-4B38-B738-ED6B4F295C64}"/>
                  </a:ext>
                </a:extLst>
              </p:cNvPr>
              <p:cNvSpPr>
                <a:spLocks noChangeArrowheads="1"/>
              </p:cNvSpPr>
              <p:nvPr/>
            </p:nvSpPr>
            <p:spPr bwMode="auto">
              <a:xfrm>
                <a:off x="518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3" name="Rectangle 59">
                <a:extLst>
                  <a:ext uri="{FF2B5EF4-FFF2-40B4-BE49-F238E27FC236}">
                    <a16:creationId xmlns:a16="http://schemas.microsoft.com/office/drawing/2014/main" id="{A370412C-16BE-475D-8D2B-308BC009C425}"/>
                  </a:ext>
                </a:extLst>
              </p:cNvPr>
              <p:cNvSpPr>
                <a:spLocks noChangeArrowheads="1"/>
              </p:cNvSpPr>
              <p:nvPr/>
            </p:nvSpPr>
            <p:spPr bwMode="auto">
              <a:xfrm>
                <a:off x="527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 name="Rectangle 60">
                <a:extLst>
                  <a:ext uri="{FF2B5EF4-FFF2-40B4-BE49-F238E27FC236}">
                    <a16:creationId xmlns:a16="http://schemas.microsoft.com/office/drawing/2014/main" id="{86A973B2-0630-4362-80A0-E6F2C561B8DA}"/>
                  </a:ext>
                </a:extLst>
              </p:cNvPr>
              <p:cNvSpPr>
                <a:spLocks noChangeArrowheads="1"/>
              </p:cNvSpPr>
              <p:nvPr/>
            </p:nvSpPr>
            <p:spPr bwMode="auto">
              <a:xfrm>
                <a:off x="537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 name="Rectangle 61">
                <a:extLst>
                  <a:ext uri="{FF2B5EF4-FFF2-40B4-BE49-F238E27FC236}">
                    <a16:creationId xmlns:a16="http://schemas.microsoft.com/office/drawing/2014/main" id="{5DB9B8D8-D8D0-4A54-B50E-CEE08A7F256B}"/>
                  </a:ext>
                </a:extLst>
              </p:cNvPr>
              <p:cNvSpPr>
                <a:spLocks noChangeArrowheads="1"/>
              </p:cNvSpPr>
              <p:nvPr/>
            </p:nvSpPr>
            <p:spPr bwMode="auto">
              <a:xfrm>
                <a:off x="547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6" name="Rectangle 62">
                <a:extLst>
                  <a:ext uri="{FF2B5EF4-FFF2-40B4-BE49-F238E27FC236}">
                    <a16:creationId xmlns:a16="http://schemas.microsoft.com/office/drawing/2014/main" id="{A1DF8B9F-29B7-466C-ACAA-A54AEB53A0B7}"/>
                  </a:ext>
                </a:extLst>
              </p:cNvPr>
              <p:cNvSpPr>
                <a:spLocks noChangeArrowheads="1"/>
              </p:cNvSpPr>
              <p:nvPr/>
            </p:nvSpPr>
            <p:spPr bwMode="auto">
              <a:xfrm>
                <a:off x="556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7" name="Rectangle 63">
                <a:extLst>
                  <a:ext uri="{FF2B5EF4-FFF2-40B4-BE49-F238E27FC236}">
                    <a16:creationId xmlns:a16="http://schemas.microsoft.com/office/drawing/2014/main" id="{CD82420F-01B3-421C-83FF-A8559B859140}"/>
                  </a:ext>
                </a:extLst>
              </p:cNvPr>
              <p:cNvSpPr>
                <a:spLocks noChangeArrowheads="1"/>
              </p:cNvSpPr>
              <p:nvPr/>
            </p:nvSpPr>
            <p:spPr bwMode="auto">
              <a:xfrm>
                <a:off x="566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 name="Rectangle 64">
              <a:extLst>
                <a:ext uri="{FF2B5EF4-FFF2-40B4-BE49-F238E27FC236}">
                  <a16:creationId xmlns:a16="http://schemas.microsoft.com/office/drawing/2014/main" id="{2799B141-9E5A-4371-A5FD-ABCA46181DCD}"/>
                </a:ext>
              </a:extLst>
            </p:cNvPr>
            <p:cNvSpPr>
              <a:spLocks noChangeArrowheads="1"/>
            </p:cNvSpPr>
            <p:nvPr userDrawn="1"/>
          </p:nvSpPr>
          <p:spPr bwMode="auto">
            <a:xfrm>
              <a:off x="429" y="0"/>
              <a:ext cx="5331" cy="4320"/>
            </a:xfrm>
            <a:prstGeom prst="rect">
              <a:avLst/>
            </a:prstGeom>
            <a:solidFill>
              <a:schemeClr val="accent1">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 name="Rectangle 65">
              <a:extLst>
                <a:ext uri="{FF2B5EF4-FFF2-40B4-BE49-F238E27FC236}">
                  <a16:creationId xmlns:a16="http://schemas.microsoft.com/office/drawing/2014/main" id="{A8978E0E-BAC6-4149-9287-A64DF69F4D6A}"/>
                </a:ext>
              </a:extLst>
            </p:cNvPr>
            <p:cNvSpPr>
              <a:spLocks noChangeArrowheads="1"/>
            </p:cNvSpPr>
            <p:nvPr userDrawn="1"/>
          </p:nvSpPr>
          <p:spPr bwMode="auto">
            <a:xfrm>
              <a:off x="0" y="0"/>
              <a:ext cx="5760" cy="321"/>
            </a:xfrm>
            <a:prstGeom prst="rect">
              <a:avLst/>
            </a:prstGeom>
            <a:solidFill>
              <a:schemeClr val="hlink">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8" name="Rectangle 66">
            <a:extLst>
              <a:ext uri="{FF2B5EF4-FFF2-40B4-BE49-F238E27FC236}">
                <a16:creationId xmlns:a16="http://schemas.microsoft.com/office/drawing/2014/main" id="{BEFC16F9-D8A5-4AFC-8AD8-2D756D9F8221}"/>
              </a:ext>
            </a:extLst>
          </p:cNvPr>
          <p:cNvSpPr>
            <a:spLocks noChangeArrowheads="1"/>
          </p:cNvSpPr>
          <p:nvPr/>
        </p:nvSpPr>
        <p:spPr bwMode="auto">
          <a:xfrm>
            <a:off x="3505200" y="2590800"/>
            <a:ext cx="4892675" cy="76200"/>
          </a:xfrm>
          <a:prstGeom prst="rect">
            <a:avLst/>
          </a:prstGeom>
          <a:solidFill>
            <a:schemeClr val="hlink">
              <a:alpha val="50195"/>
            </a:schemeClr>
          </a:solidFill>
          <a:ln>
            <a:noFill/>
          </a:ln>
          <a:effec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kumimoji="1" lang="zh-CN" altLang="en-US" sz="2400">
              <a:latin typeface="Verdana" panose="020B0604030504040204" pitchFamily="34" charset="0"/>
            </a:endParaRPr>
          </a:p>
        </p:txBody>
      </p:sp>
      <p:sp>
        <p:nvSpPr>
          <p:cNvPr id="976963" name="Rectangle 67"/>
          <p:cNvSpPr>
            <a:spLocks noGrp="1" noChangeArrowheads="1"/>
          </p:cNvSpPr>
          <p:nvPr>
            <p:ph type="ctrTitle" sz="quarter"/>
          </p:nvPr>
        </p:nvSpPr>
        <p:spPr>
          <a:xfrm>
            <a:off x="779463" y="1096963"/>
            <a:ext cx="7678737" cy="1431925"/>
          </a:xfrm>
        </p:spPr>
        <p:txBody>
          <a:bodyPr/>
          <a:lstStyle>
            <a:lvl1pPr algn="r">
              <a:defRPr/>
            </a:lvl1pPr>
          </a:lstStyle>
          <a:p>
            <a:pPr lvl="0"/>
            <a:r>
              <a:rPr lang="zh-CN" altLang="en-US" noProof="0"/>
              <a:t>单击此处编辑母版标题样式</a:t>
            </a:r>
          </a:p>
        </p:txBody>
      </p:sp>
      <p:sp>
        <p:nvSpPr>
          <p:cNvPr id="976964" name="Rectangle 68"/>
          <p:cNvSpPr>
            <a:spLocks noGrp="1" noChangeArrowheads="1"/>
          </p:cNvSpPr>
          <p:nvPr>
            <p:ph type="subTitle" sz="quarter" idx="1"/>
          </p:nvPr>
        </p:nvSpPr>
        <p:spPr>
          <a:xfrm>
            <a:off x="4021138" y="2860675"/>
            <a:ext cx="4437062" cy="3114675"/>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69" name="Rectangle 69">
            <a:extLst>
              <a:ext uri="{FF2B5EF4-FFF2-40B4-BE49-F238E27FC236}">
                <a16:creationId xmlns:a16="http://schemas.microsoft.com/office/drawing/2014/main" id="{E002FC53-1C0E-4D7E-9E99-16739C060A72}"/>
              </a:ext>
            </a:extLst>
          </p:cNvPr>
          <p:cNvSpPr>
            <a:spLocks noGrp="1" noChangeArrowheads="1"/>
          </p:cNvSpPr>
          <p:nvPr>
            <p:ph type="dt" sz="quarter" idx="10"/>
          </p:nvPr>
        </p:nvSpPr>
        <p:spPr>
          <a:xfrm>
            <a:off x="685800" y="6248400"/>
            <a:ext cx="1905000" cy="457200"/>
          </a:xfrm>
        </p:spPr>
        <p:txBody>
          <a:bodyPr/>
          <a:lstStyle>
            <a:lvl1pPr>
              <a:defRPr>
                <a:solidFill>
                  <a:schemeClr val="tx1"/>
                </a:solidFill>
              </a:defRPr>
            </a:lvl1pPr>
          </a:lstStyle>
          <a:p>
            <a:pPr>
              <a:defRPr/>
            </a:pPr>
            <a:fld id="{899031AB-BD0E-458F-B952-19E7EC69E101}" type="datetime1">
              <a:rPr lang="zh-CN" altLang="en-US"/>
              <a:pPr>
                <a:defRPr/>
              </a:pPr>
              <a:t>2023/11/8</a:t>
            </a:fld>
            <a:endParaRPr lang="en-US" altLang="zh-CN"/>
          </a:p>
        </p:txBody>
      </p:sp>
      <p:sp>
        <p:nvSpPr>
          <p:cNvPr id="70" name="Rectangle 70">
            <a:extLst>
              <a:ext uri="{FF2B5EF4-FFF2-40B4-BE49-F238E27FC236}">
                <a16:creationId xmlns:a16="http://schemas.microsoft.com/office/drawing/2014/main" id="{DE761870-0165-45A9-9568-6EEC07D04A45}"/>
              </a:ext>
            </a:extLst>
          </p:cNvPr>
          <p:cNvSpPr>
            <a:spLocks noGrp="1" noChangeArrowheads="1"/>
          </p:cNvSpPr>
          <p:nvPr>
            <p:ph type="ftr" sz="quarter" idx="11"/>
          </p:nvPr>
        </p:nvSpPr>
        <p:spPr>
          <a:xfrm>
            <a:off x="3124200" y="6248400"/>
            <a:ext cx="2895600" cy="457200"/>
          </a:xfrm>
        </p:spPr>
        <p:txBody>
          <a:bodyPr/>
          <a:lstStyle>
            <a:lvl1pPr>
              <a:defRPr>
                <a:solidFill>
                  <a:schemeClr val="tx1"/>
                </a:solidFill>
                <a:ea typeface="+mn-ea"/>
              </a:defRPr>
            </a:lvl1pPr>
          </a:lstStyle>
          <a:p>
            <a:pPr>
              <a:defRPr/>
            </a:pPr>
            <a:endParaRPr lang="en-US" altLang="zh-CN"/>
          </a:p>
        </p:txBody>
      </p:sp>
      <p:sp>
        <p:nvSpPr>
          <p:cNvPr id="71" name="Rectangle 71">
            <a:extLst>
              <a:ext uri="{FF2B5EF4-FFF2-40B4-BE49-F238E27FC236}">
                <a16:creationId xmlns:a16="http://schemas.microsoft.com/office/drawing/2014/main" id="{A4EF76C5-50B4-4725-8856-23E6A0A767D5}"/>
              </a:ext>
            </a:extLst>
          </p:cNvPr>
          <p:cNvSpPr>
            <a:spLocks noGrp="1" noChangeArrowheads="1"/>
          </p:cNvSpPr>
          <p:nvPr>
            <p:ph type="sldNum" sz="quarter" idx="12"/>
          </p:nvPr>
        </p:nvSpPr>
        <p:spPr>
          <a:xfrm>
            <a:off x="6553200" y="6248400"/>
            <a:ext cx="1905000" cy="457200"/>
          </a:xfrm>
        </p:spPr>
        <p:txBody>
          <a:bodyPr/>
          <a:lstStyle>
            <a:lvl1pPr>
              <a:defRPr/>
            </a:lvl1pPr>
          </a:lstStyle>
          <a:p>
            <a:fld id="{8E3812B0-B5E1-43F1-A448-AE8F491F9A5E}" type="slidenum">
              <a:rPr lang="zh-CN" altLang="en-US"/>
              <a:pPr/>
              <a:t>‹#›</a:t>
            </a:fld>
            <a:endParaRPr lang="en-US" altLang="zh-CN"/>
          </a:p>
        </p:txBody>
      </p:sp>
    </p:spTree>
    <p:extLst>
      <p:ext uri="{BB962C8B-B14F-4D97-AF65-F5344CB8AC3E}">
        <p14:creationId xmlns:p14="http://schemas.microsoft.com/office/powerpoint/2010/main" val="40030917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8655C3D9-563A-4381-BAF2-218AAB5FC622}"/>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EF18130F-8372-491E-B7F7-6AA92FA3CEC3}"/>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94CD0248-097F-4CEA-AC21-BC2542EDD597}"/>
              </a:ext>
            </a:extLst>
          </p:cNvPr>
          <p:cNvSpPr>
            <a:spLocks noGrp="1" noChangeArrowheads="1"/>
          </p:cNvSpPr>
          <p:nvPr>
            <p:ph type="sldNum" sz="quarter" idx="12"/>
          </p:nvPr>
        </p:nvSpPr>
        <p:spPr>
          <a:ln/>
        </p:spPr>
        <p:txBody>
          <a:bodyPr/>
          <a:lstStyle>
            <a:lvl1pPr>
              <a:defRPr/>
            </a:lvl1pPr>
          </a:lstStyle>
          <a:p>
            <a:fld id="{067F04C0-333A-4DA6-B747-9C568B5ADD41}" type="slidenum">
              <a:rPr lang="zh-CN" altLang="en-US"/>
              <a:pPr/>
              <a:t>‹#›</a:t>
            </a:fld>
            <a:endParaRPr lang="en-US" altLang="zh-CN"/>
          </a:p>
        </p:txBody>
      </p:sp>
    </p:spTree>
    <p:extLst>
      <p:ext uri="{BB962C8B-B14F-4D97-AF65-F5344CB8AC3E}">
        <p14:creationId xmlns:p14="http://schemas.microsoft.com/office/powerpoint/2010/main" val="4005521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7">
            <a:extLst>
              <a:ext uri="{FF2B5EF4-FFF2-40B4-BE49-F238E27FC236}">
                <a16:creationId xmlns:a16="http://schemas.microsoft.com/office/drawing/2014/main" id="{E96D7C05-E87A-4A8C-9F20-1D0C90042F5C}"/>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EDCB0272-C86E-42ED-87B4-3AF0D9E93F83}"/>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B4DEE96E-9D60-4C5A-BF77-EAD0E7BCEBFE}"/>
              </a:ext>
            </a:extLst>
          </p:cNvPr>
          <p:cNvSpPr>
            <a:spLocks noGrp="1" noChangeArrowheads="1"/>
          </p:cNvSpPr>
          <p:nvPr>
            <p:ph type="sldNum" sz="quarter" idx="12"/>
          </p:nvPr>
        </p:nvSpPr>
        <p:spPr>
          <a:ln/>
        </p:spPr>
        <p:txBody>
          <a:bodyPr/>
          <a:lstStyle>
            <a:lvl1pPr>
              <a:defRPr/>
            </a:lvl1pPr>
          </a:lstStyle>
          <a:p>
            <a:fld id="{D9FF3955-BBF4-4D65-AA5C-F7970D47A779}" type="slidenum">
              <a:rPr lang="zh-CN" altLang="en-US"/>
              <a:pPr/>
              <a:t>‹#›</a:t>
            </a:fld>
            <a:endParaRPr lang="en-US" altLang="zh-CN"/>
          </a:p>
        </p:txBody>
      </p:sp>
    </p:spTree>
    <p:extLst>
      <p:ext uri="{BB962C8B-B14F-4D97-AF65-F5344CB8AC3E}">
        <p14:creationId xmlns:p14="http://schemas.microsoft.com/office/powerpoint/2010/main" val="19319872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2813" y="1905000"/>
            <a:ext cx="3978275"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43488" y="1905000"/>
            <a:ext cx="3979862" cy="4191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7">
            <a:extLst>
              <a:ext uri="{FF2B5EF4-FFF2-40B4-BE49-F238E27FC236}">
                <a16:creationId xmlns:a16="http://schemas.microsoft.com/office/drawing/2014/main" id="{3E0288EF-7A6F-4DEE-AFF5-474E3750EE71}"/>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FE668C6D-4AD4-4130-B267-6C8CB0935DE2}"/>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C8DFC9B0-9691-420F-BFE9-0B63560D2178}"/>
              </a:ext>
            </a:extLst>
          </p:cNvPr>
          <p:cNvSpPr>
            <a:spLocks noGrp="1" noChangeArrowheads="1"/>
          </p:cNvSpPr>
          <p:nvPr>
            <p:ph type="sldNum" sz="quarter" idx="12"/>
          </p:nvPr>
        </p:nvSpPr>
        <p:spPr>
          <a:ln/>
        </p:spPr>
        <p:txBody>
          <a:bodyPr/>
          <a:lstStyle>
            <a:lvl1pPr>
              <a:defRPr/>
            </a:lvl1pPr>
          </a:lstStyle>
          <a:p>
            <a:fld id="{EAD3A253-B6E6-42D9-B880-8F31611CB5E6}" type="slidenum">
              <a:rPr lang="zh-CN" altLang="en-US"/>
              <a:pPr/>
              <a:t>‹#›</a:t>
            </a:fld>
            <a:endParaRPr lang="en-US" altLang="zh-CN"/>
          </a:p>
        </p:txBody>
      </p:sp>
    </p:spTree>
    <p:extLst>
      <p:ext uri="{BB962C8B-B14F-4D97-AF65-F5344CB8AC3E}">
        <p14:creationId xmlns:p14="http://schemas.microsoft.com/office/powerpoint/2010/main" val="30653112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7">
            <a:extLst>
              <a:ext uri="{FF2B5EF4-FFF2-40B4-BE49-F238E27FC236}">
                <a16:creationId xmlns:a16="http://schemas.microsoft.com/office/drawing/2014/main" id="{C06DC9BA-C2B4-4F5F-94A8-E1AA3F0ADF5B}"/>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8" name="Rectangle 68">
            <a:extLst>
              <a:ext uri="{FF2B5EF4-FFF2-40B4-BE49-F238E27FC236}">
                <a16:creationId xmlns:a16="http://schemas.microsoft.com/office/drawing/2014/main" id="{5717AF1C-0D6D-408A-83D0-0291C6F4790D}"/>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9" name="Rectangle 69">
            <a:extLst>
              <a:ext uri="{FF2B5EF4-FFF2-40B4-BE49-F238E27FC236}">
                <a16:creationId xmlns:a16="http://schemas.microsoft.com/office/drawing/2014/main" id="{D3328267-163C-421A-8974-A44D00A5085E}"/>
              </a:ext>
            </a:extLst>
          </p:cNvPr>
          <p:cNvSpPr>
            <a:spLocks noGrp="1" noChangeArrowheads="1"/>
          </p:cNvSpPr>
          <p:nvPr>
            <p:ph type="sldNum" sz="quarter" idx="12"/>
          </p:nvPr>
        </p:nvSpPr>
        <p:spPr>
          <a:ln/>
        </p:spPr>
        <p:txBody>
          <a:bodyPr/>
          <a:lstStyle>
            <a:lvl1pPr>
              <a:defRPr/>
            </a:lvl1pPr>
          </a:lstStyle>
          <a:p>
            <a:fld id="{64139579-4E73-4E62-A56F-63E782EC82C0}" type="slidenum">
              <a:rPr lang="zh-CN" altLang="en-US"/>
              <a:pPr/>
              <a:t>‹#›</a:t>
            </a:fld>
            <a:endParaRPr lang="en-US" altLang="zh-CN"/>
          </a:p>
        </p:txBody>
      </p:sp>
    </p:spTree>
    <p:extLst>
      <p:ext uri="{BB962C8B-B14F-4D97-AF65-F5344CB8AC3E}">
        <p14:creationId xmlns:p14="http://schemas.microsoft.com/office/powerpoint/2010/main" val="23483044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7">
            <a:extLst>
              <a:ext uri="{FF2B5EF4-FFF2-40B4-BE49-F238E27FC236}">
                <a16:creationId xmlns:a16="http://schemas.microsoft.com/office/drawing/2014/main" id="{E6169016-5E17-4FF0-B1B0-33BB2F96C1DF}"/>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4" name="Rectangle 68">
            <a:extLst>
              <a:ext uri="{FF2B5EF4-FFF2-40B4-BE49-F238E27FC236}">
                <a16:creationId xmlns:a16="http://schemas.microsoft.com/office/drawing/2014/main" id="{5B719029-7CBA-44A9-990F-DDB393FCBAAB}"/>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5" name="Rectangle 69">
            <a:extLst>
              <a:ext uri="{FF2B5EF4-FFF2-40B4-BE49-F238E27FC236}">
                <a16:creationId xmlns:a16="http://schemas.microsoft.com/office/drawing/2014/main" id="{48C203BE-C0F0-4991-9501-83314D98E3B3}"/>
              </a:ext>
            </a:extLst>
          </p:cNvPr>
          <p:cNvSpPr>
            <a:spLocks noGrp="1" noChangeArrowheads="1"/>
          </p:cNvSpPr>
          <p:nvPr>
            <p:ph type="sldNum" sz="quarter" idx="12"/>
          </p:nvPr>
        </p:nvSpPr>
        <p:spPr>
          <a:ln/>
        </p:spPr>
        <p:txBody>
          <a:bodyPr/>
          <a:lstStyle>
            <a:lvl1pPr>
              <a:defRPr/>
            </a:lvl1pPr>
          </a:lstStyle>
          <a:p>
            <a:fld id="{2662A6D8-AA45-46D6-BAE6-EAE33E479602}" type="slidenum">
              <a:rPr lang="zh-CN" altLang="en-US"/>
              <a:pPr/>
              <a:t>‹#›</a:t>
            </a:fld>
            <a:endParaRPr lang="en-US" altLang="zh-CN"/>
          </a:p>
        </p:txBody>
      </p:sp>
    </p:spTree>
    <p:extLst>
      <p:ext uri="{BB962C8B-B14F-4D97-AF65-F5344CB8AC3E}">
        <p14:creationId xmlns:p14="http://schemas.microsoft.com/office/powerpoint/2010/main" val="2794631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8374A313-142A-4D1B-8382-25AC70DE6426}"/>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3" name="Rectangle 68">
            <a:extLst>
              <a:ext uri="{FF2B5EF4-FFF2-40B4-BE49-F238E27FC236}">
                <a16:creationId xmlns:a16="http://schemas.microsoft.com/office/drawing/2014/main" id="{22D1C6CC-AD1C-46AF-96B3-3AD064BD805A}"/>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4" name="Rectangle 69">
            <a:extLst>
              <a:ext uri="{FF2B5EF4-FFF2-40B4-BE49-F238E27FC236}">
                <a16:creationId xmlns:a16="http://schemas.microsoft.com/office/drawing/2014/main" id="{AF03BBE9-C505-4714-B5C2-BD75873FFF05}"/>
              </a:ext>
            </a:extLst>
          </p:cNvPr>
          <p:cNvSpPr>
            <a:spLocks noGrp="1" noChangeArrowheads="1"/>
          </p:cNvSpPr>
          <p:nvPr>
            <p:ph type="sldNum" sz="quarter" idx="12"/>
          </p:nvPr>
        </p:nvSpPr>
        <p:spPr>
          <a:ln/>
        </p:spPr>
        <p:txBody>
          <a:bodyPr/>
          <a:lstStyle>
            <a:lvl1pPr>
              <a:defRPr/>
            </a:lvl1pPr>
          </a:lstStyle>
          <a:p>
            <a:fld id="{BC09CAEC-C52D-4E6F-8358-54E31DD17A54}" type="slidenum">
              <a:rPr lang="zh-CN" altLang="en-US"/>
              <a:pPr/>
              <a:t>‹#›</a:t>
            </a:fld>
            <a:endParaRPr lang="en-US" altLang="zh-CN"/>
          </a:p>
        </p:txBody>
      </p:sp>
    </p:spTree>
    <p:extLst>
      <p:ext uri="{BB962C8B-B14F-4D97-AF65-F5344CB8AC3E}">
        <p14:creationId xmlns:p14="http://schemas.microsoft.com/office/powerpoint/2010/main" val="33252580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7">
            <a:extLst>
              <a:ext uri="{FF2B5EF4-FFF2-40B4-BE49-F238E27FC236}">
                <a16:creationId xmlns:a16="http://schemas.microsoft.com/office/drawing/2014/main" id="{B1CA63F6-C7E0-47EB-BE10-4EB1D6C85DA7}"/>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FBE0F88C-DCB0-43C1-8E40-9786E26A3A22}"/>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0A7921C6-436A-45EE-9954-40807361F2E7}"/>
              </a:ext>
            </a:extLst>
          </p:cNvPr>
          <p:cNvSpPr>
            <a:spLocks noGrp="1" noChangeArrowheads="1"/>
          </p:cNvSpPr>
          <p:nvPr>
            <p:ph type="sldNum" sz="quarter" idx="12"/>
          </p:nvPr>
        </p:nvSpPr>
        <p:spPr>
          <a:ln/>
        </p:spPr>
        <p:txBody>
          <a:bodyPr/>
          <a:lstStyle>
            <a:lvl1pPr>
              <a:defRPr/>
            </a:lvl1pPr>
          </a:lstStyle>
          <a:p>
            <a:fld id="{EA340E7D-0DBB-4954-9CB4-4FB5723FD7EE}" type="slidenum">
              <a:rPr lang="zh-CN" altLang="en-US"/>
              <a:pPr/>
              <a:t>‹#›</a:t>
            </a:fld>
            <a:endParaRPr lang="en-US" altLang="zh-CN"/>
          </a:p>
        </p:txBody>
      </p:sp>
    </p:spTree>
    <p:extLst>
      <p:ext uri="{BB962C8B-B14F-4D97-AF65-F5344CB8AC3E}">
        <p14:creationId xmlns:p14="http://schemas.microsoft.com/office/powerpoint/2010/main" val="3279303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B306355-9C46-4435-B4A6-ED8FC8099819}"/>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DAD7B71B-01DB-48B6-B26B-55E3E4A197A2}"/>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0D1C9CD6-0AF3-4EEB-A7BC-9CCB43FFD099}"/>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4313838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7">
            <a:extLst>
              <a:ext uri="{FF2B5EF4-FFF2-40B4-BE49-F238E27FC236}">
                <a16:creationId xmlns:a16="http://schemas.microsoft.com/office/drawing/2014/main" id="{A33E0559-9D54-4B52-9CB5-50DA3485BDE3}"/>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6" name="Rectangle 68">
            <a:extLst>
              <a:ext uri="{FF2B5EF4-FFF2-40B4-BE49-F238E27FC236}">
                <a16:creationId xmlns:a16="http://schemas.microsoft.com/office/drawing/2014/main" id="{FBF38F7A-419B-42CE-8201-820305328E65}"/>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797B4B65-F837-4F61-BD2F-25336757E66B}"/>
              </a:ext>
            </a:extLst>
          </p:cNvPr>
          <p:cNvSpPr>
            <a:spLocks noGrp="1" noChangeArrowheads="1"/>
          </p:cNvSpPr>
          <p:nvPr>
            <p:ph type="sldNum" sz="quarter" idx="12"/>
          </p:nvPr>
        </p:nvSpPr>
        <p:spPr>
          <a:ln/>
        </p:spPr>
        <p:txBody>
          <a:bodyPr/>
          <a:lstStyle>
            <a:lvl1pPr>
              <a:defRPr/>
            </a:lvl1pPr>
          </a:lstStyle>
          <a:p>
            <a:fld id="{31295166-E4F2-40D0-A418-C41F23851CAA}" type="slidenum">
              <a:rPr lang="zh-CN" altLang="en-US"/>
              <a:pPr/>
              <a:t>‹#›</a:t>
            </a:fld>
            <a:endParaRPr lang="en-US" altLang="zh-CN"/>
          </a:p>
        </p:txBody>
      </p:sp>
    </p:spTree>
    <p:extLst>
      <p:ext uri="{BB962C8B-B14F-4D97-AF65-F5344CB8AC3E}">
        <p14:creationId xmlns:p14="http://schemas.microsoft.com/office/powerpoint/2010/main" val="28357777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FC46FDF3-0597-4204-BDBC-B9493F8C9CA8}"/>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4C3BE941-72E2-484C-893A-6ED6B1934BAB}"/>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52760DBE-33D5-43E5-B624-50C116A55797}"/>
              </a:ext>
            </a:extLst>
          </p:cNvPr>
          <p:cNvSpPr>
            <a:spLocks noGrp="1" noChangeArrowheads="1"/>
          </p:cNvSpPr>
          <p:nvPr>
            <p:ph type="sldNum" sz="quarter" idx="12"/>
          </p:nvPr>
        </p:nvSpPr>
        <p:spPr>
          <a:ln/>
        </p:spPr>
        <p:txBody>
          <a:bodyPr/>
          <a:lstStyle>
            <a:lvl1pPr>
              <a:defRPr/>
            </a:lvl1pPr>
          </a:lstStyle>
          <a:p>
            <a:fld id="{BAE31AB6-B1FF-4A0F-94C5-9E8847116484}" type="slidenum">
              <a:rPr lang="zh-CN" altLang="en-US"/>
              <a:pPr/>
              <a:t>‹#›</a:t>
            </a:fld>
            <a:endParaRPr lang="en-US" altLang="zh-CN"/>
          </a:p>
        </p:txBody>
      </p:sp>
    </p:spTree>
    <p:extLst>
      <p:ext uri="{BB962C8B-B14F-4D97-AF65-F5344CB8AC3E}">
        <p14:creationId xmlns:p14="http://schemas.microsoft.com/office/powerpoint/2010/main" val="7034346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4525" y="192088"/>
            <a:ext cx="2039938" cy="59039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71538" y="192088"/>
            <a:ext cx="5970587" cy="590391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7928D3CE-972F-4984-9BB6-861EBE15B5AB}"/>
              </a:ext>
            </a:extLst>
          </p:cNvPr>
          <p:cNvSpPr>
            <a:spLocks noGrp="1" noChangeArrowheads="1"/>
          </p:cNvSpPr>
          <p:nvPr>
            <p:ph type="dt" sz="half" idx="10"/>
          </p:nvPr>
        </p:nvSpPr>
        <p:spPr>
          <a:ln/>
        </p:spPr>
        <p:txBody>
          <a:bodyPr/>
          <a:lstStyle>
            <a:lvl1pPr>
              <a:defRPr/>
            </a:lvl1pPr>
          </a:lstStyle>
          <a:p>
            <a:pPr>
              <a:defRPr/>
            </a:pPr>
            <a:r>
              <a:rPr lang="en-US" altLang="zh-CN"/>
              <a:t>2005.3</a:t>
            </a:r>
          </a:p>
        </p:txBody>
      </p:sp>
      <p:sp>
        <p:nvSpPr>
          <p:cNvPr id="5" name="Rectangle 68">
            <a:extLst>
              <a:ext uri="{FF2B5EF4-FFF2-40B4-BE49-F238E27FC236}">
                <a16:creationId xmlns:a16="http://schemas.microsoft.com/office/drawing/2014/main" id="{E0741CAA-729A-4310-BA2D-CCA0A761D208}"/>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8507FB56-9E20-43C3-924B-C0022A34E7E7}"/>
              </a:ext>
            </a:extLst>
          </p:cNvPr>
          <p:cNvSpPr>
            <a:spLocks noGrp="1" noChangeArrowheads="1"/>
          </p:cNvSpPr>
          <p:nvPr>
            <p:ph type="sldNum" sz="quarter" idx="12"/>
          </p:nvPr>
        </p:nvSpPr>
        <p:spPr>
          <a:ln/>
        </p:spPr>
        <p:txBody>
          <a:bodyPr/>
          <a:lstStyle>
            <a:lvl1pPr>
              <a:defRPr/>
            </a:lvl1pPr>
          </a:lstStyle>
          <a:p>
            <a:fld id="{3BCB5479-2842-4CAD-9E3C-33C609466EAC}" type="slidenum">
              <a:rPr lang="zh-CN" altLang="en-US"/>
              <a:pPr/>
              <a:t>‹#›</a:t>
            </a:fld>
            <a:endParaRPr lang="en-US" altLang="zh-CN"/>
          </a:p>
        </p:txBody>
      </p:sp>
    </p:spTree>
    <p:extLst>
      <p:ext uri="{BB962C8B-B14F-4D97-AF65-F5344CB8AC3E}">
        <p14:creationId xmlns:p14="http://schemas.microsoft.com/office/powerpoint/2010/main" val="434595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8F1E80-3497-4567-B7F0-5ED03A748C8C}"/>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CB0C4B95-5DB6-413F-86EE-F70FC4452F0F}"/>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9C9BBE4C-9C48-4C67-A148-7DC2C954550C}"/>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011582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A732E0-6AB4-4C85-880C-AAF0C3D8957B}"/>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50DCCA26-5CFD-440D-B433-1E6B7D5EA343}"/>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937BD2D6-3197-4F4F-8D09-714161024F8E}"/>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811362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CC19E0-AA1C-4D72-8767-757112BA66F0}"/>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A656DAEA-56E7-4AE3-9469-E2ED653435FC}"/>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B704E31B-4E79-49A1-9A64-D1EEB78840C9}"/>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92371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8A86DE-3447-4289-9E42-2374DCCC5EE2}"/>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9F056C18-6B88-46D8-A741-2DDEE750E5B1}"/>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8E445967-43B8-449D-BCEA-24EE7640C7C2}"/>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846607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7B1372-5CC5-4306-9033-DE1298D582AC}"/>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7CB935F4-8F43-4538-B10E-A46C70BE2CC9}"/>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F24BD2A0-A156-409D-9320-C0DBD60A4638}"/>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581839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5D7201-644B-49B1-89D8-3C76657D9488}"/>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E4A9C5B3-A142-4788-8123-FD0955F302AA}"/>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C497E37D-B79A-46C7-9079-F8F93B53EFC9}"/>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79348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6F36452-D3D3-49DA-B965-914E0A1CDD76}"/>
              </a:ext>
            </a:extLst>
          </p:cNvPr>
          <p:cNvSpPr>
            <a:spLocks noGrp="1" noChangeArrowheads="1"/>
          </p:cNvSpPr>
          <p:nvPr>
            <p:ph type="dt" sz="half" idx="10"/>
          </p:nvPr>
        </p:nvSpPr>
        <p:spPr>
          <a:ln/>
        </p:spPr>
        <p:txBody>
          <a:bodyPr/>
          <a:lstStyle>
            <a:lvl1pPr>
              <a:defRPr/>
            </a:lvl1pPr>
          </a:lstStyle>
          <a:p>
            <a:pPr>
              <a:defRPr/>
            </a:pPr>
            <a:fld id="{30E59ABD-8A6F-4626-BD56-4F7F808031CF}"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970037BE-41E5-4063-95B3-8901C4EF9BC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687E3E0B-5B17-4B43-94FB-242B9AFC23D8}"/>
              </a:ext>
            </a:extLst>
          </p:cNvPr>
          <p:cNvSpPr>
            <a:spLocks noGrp="1" noChangeArrowheads="1"/>
          </p:cNvSpPr>
          <p:nvPr>
            <p:ph type="sldNum" sz="quarter" idx="12"/>
          </p:nvPr>
        </p:nvSpPr>
        <p:spPr>
          <a:ln/>
        </p:spPr>
        <p:txBody>
          <a:bodyPr/>
          <a:lstStyle>
            <a:lvl1pPr>
              <a:defRPr/>
            </a:lvl1pPr>
          </a:lstStyle>
          <a:p>
            <a:fld id="{3C21C588-9546-4A28-8471-D1A5F1281A7D}" type="slidenum">
              <a:rPr lang="zh-CN" altLang="zh-CN"/>
              <a:pPr/>
              <a:t>‹#›</a:t>
            </a:fld>
            <a:endParaRPr lang="zh-CN" altLang="zh-CN"/>
          </a:p>
        </p:txBody>
      </p:sp>
    </p:spTree>
    <p:extLst>
      <p:ext uri="{BB962C8B-B14F-4D97-AF65-F5344CB8AC3E}">
        <p14:creationId xmlns:p14="http://schemas.microsoft.com/office/powerpoint/2010/main" val="53662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546CEB-B34C-4FF7-92E8-A35C833650AE}"/>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C5D8BD86-D218-478F-8B4C-465416FA7A74}"/>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5A80E4C4-2A09-4C94-B1DE-E7679BC11BBA}"/>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726123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F7C0E0-6BBF-4F02-B71C-103A9BDF6BF5}"/>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7.1 </a:t>
            </a:r>
            <a:r>
              <a:rPr lang="zh-CN" altLang="en-US" dirty="0"/>
              <a:t>恒定电流</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9AEEB08B-FAE2-4F0F-B6C2-CB273A1CF6C4}"/>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8204EE2E-4E11-4586-ACA8-C868ECE55EDF}"/>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979248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0FEA23-13AD-4C4D-B55A-18C93063BC44}"/>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en-US" altLang="zh-CN" dirty="0"/>
              <a:t>7.2 </a:t>
            </a:r>
            <a:r>
              <a:rPr lang="zh-CN" altLang="en-US" dirty="0"/>
              <a:t>磁场  磁感应强度</a:t>
            </a:r>
            <a:endParaRPr lang="zh-CN" altLang="en-US" dirty="0">
              <a:solidFill>
                <a:schemeClr val="bg1"/>
              </a:solidFill>
              <a:latin typeface="隶书" pitchFamily="49" charset="-122"/>
              <a:ea typeface="隶书" pitchFamily="49" charset="-122"/>
            </a:endParaRPr>
          </a:p>
        </p:txBody>
      </p:sp>
      <p:sp>
        <p:nvSpPr>
          <p:cNvPr id="3" name="动作按钮: 后退或前一项 2">
            <a:hlinkClick r:id="" action="ppaction://hlinkshowjump?jump=previousslide" highlightClick="1"/>
            <a:extLst>
              <a:ext uri="{FF2B5EF4-FFF2-40B4-BE49-F238E27FC236}">
                <a16:creationId xmlns:a16="http://schemas.microsoft.com/office/drawing/2014/main" id="{5C0A3733-A8FE-488C-BD27-F8E6B85BC165}"/>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动作按钮: 前进或下一项 3">
            <a:hlinkClick r:id="" action="ppaction://hlinkshowjump?jump=nextslide" highlightClick="1"/>
            <a:extLst>
              <a:ext uri="{FF2B5EF4-FFF2-40B4-BE49-F238E27FC236}">
                <a16:creationId xmlns:a16="http://schemas.microsoft.com/office/drawing/2014/main" id="{86C295CF-9EAE-4AF3-8758-674FDE1D6AC7}"/>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140994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8">
            <a:extLst>
              <a:ext uri="{FF2B5EF4-FFF2-40B4-BE49-F238E27FC236}">
                <a16:creationId xmlns:a16="http://schemas.microsoft.com/office/drawing/2014/main" id="{B9E53879-EFB9-4DB2-9507-D9E262A78582}"/>
              </a:ext>
            </a:extLst>
          </p:cNvPr>
          <p:cNvSpPr>
            <a:spLocks noGrp="1" noChangeArrowheads="1"/>
          </p:cNvSpPr>
          <p:nvPr>
            <p:ph type="dt" sz="half" idx="10"/>
          </p:nvPr>
        </p:nvSpPr>
        <p:spPr>
          <a:ln/>
        </p:spPr>
        <p:txBody>
          <a:bodyPr/>
          <a:lstStyle>
            <a:lvl1pPr>
              <a:defRPr/>
            </a:lvl1pPr>
          </a:lstStyle>
          <a:p>
            <a:pPr>
              <a:defRPr/>
            </a:pPr>
            <a:fld id="{61FC1025-FDB4-4B45-B3E9-056729610992}"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42128AB6-08B3-42E3-9C83-AF0F093BC6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8E7B683D-5492-477F-815F-21FCCA504A77}"/>
              </a:ext>
            </a:extLst>
          </p:cNvPr>
          <p:cNvSpPr>
            <a:spLocks noGrp="1" noChangeArrowheads="1"/>
          </p:cNvSpPr>
          <p:nvPr>
            <p:ph type="sldNum" sz="quarter" idx="12"/>
          </p:nvPr>
        </p:nvSpPr>
        <p:spPr>
          <a:ln/>
        </p:spPr>
        <p:txBody>
          <a:bodyPr/>
          <a:lstStyle>
            <a:lvl1pPr>
              <a:defRPr/>
            </a:lvl1pPr>
          </a:lstStyle>
          <a:p>
            <a:fld id="{BA409CB4-7744-4BEB-A914-490693316FB5}" type="slidenum">
              <a:rPr lang="zh-CN" altLang="en-US"/>
              <a:pPr/>
              <a:t>‹#›</a:t>
            </a:fld>
            <a:endParaRPr lang="en-US" altLang="zh-CN"/>
          </a:p>
        </p:txBody>
      </p:sp>
    </p:spTree>
    <p:extLst>
      <p:ext uri="{BB962C8B-B14F-4D97-AF65-F5344CB8AC3E}">
        <p14:creationId xmlns:p14="http://schemas.microsoft.com/office/powerpoint/2010/main" val="3449524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FC61F79E-98BD-4632-802B-923AF40500BF}"/>
              </a:ext>
            </a:extLst>
          </p:cNvPr>
          <p:cNvSpPr>
            <a:spLocks noGrp="1" noChangeArrowheads="1"/>
          </p:cNvSpPr>
          <p:nvPr>
            <p:ph type="dt" sz="half" idx="10"/>
          </p:nvPr>
        </p:nvSpPr>
        <p:spPr>
          <a:ln/>
        </p:spPr>
        <p:txBody>
          <a:bodyPr/>
          <a:lstStyle>
            <a:lvl1pPr>
              <a:defRPr/>
            </a:lvl1pPr>
          </a:lstStyle>
          <a:p>
            <a:pPr>
              <a:defRPr/>
            </a:pPr>
            <a:fld id="{93C442E8-0E34-4CD7-ADD5-39A8B37A7854}"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514D3C71-6BD9-4A77-8009-29C7D2294A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CCAD8EB-0E49-40F5-A3A8-12D7B42715D6}"/>
              </a:ext>
            </a:extLst>
          </p:cNvPr>
          <p:cNvSpPr>
            <a:spLocks noGrp="1" noChangeArrowheads="1"/>
          </p:cNvSpPr>
          <p:nvPr>
            <p:ph type="sldNum" sz="quarter" idx="12"/>
          </p:nvPr>
        </p:nvSpPr>
        <p:spPr>
          <a:ln/>
        </p:spPr>
        <p:txBody>
          <a:bodyPr/>
          <a:lstStyle>
            <a:lvl1pPr>
              <a:defRPr/>
            </a:lvl1pPr>
          </a:lstStyle>
          <a:p>
            <a:fld id="{735DF0F0-CF9E-42A7-A521-5973A1512C9E}" type="slidenum">
              <a:rPr lang="zh-CN" altLang="en-US"/>
              <a:pPr/>
              <a:t>‹#›</a:t>
            </a:fld>
            <a:endParaRPr lang="en-US" altLang="zh-CN"/>
          </a:p>
        </p:txBody>
      </p:sp>
    </p:spTree>
    <p:extLst>
      <p:ext uri="{BB962C8B-B14F-4D97-AF65-F5344CB8AC3E}">
        <p14:creationId xmlns:p14="http://schemas.microsoft.com/office/powerpoint/2010/main" val="1991261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8">
            <a:extLst>
              <a:ext uri="{FF2B5EF4-FFF2-40B4-BE49-F238E27FC236}">
                <a16:creationId xmlns:a16="http://schemas.microsoft.com/office/drawing/2014/main" id="{CD8E146B-DF8F-42F1-A712-B51C9B3DB3B9}"/>
              </a:ext>
            </a:extLst>
          </p:cNvPr>
          <p:cNvSpPr>
            <a:spLocks noGrp="1" noChangeArrowheads="1"/>
          </p:cNvSpPr>
          <p:nvPr>
            <p:ph type="dt" sz="half" idx="10"/>
          </p:nvPr>
        </p:nvSpPr>
        <p:spPr>
          <a:ln/>
        </p:spPr>
        <p:txBody>
          <a:bodyPr/>
          <a:lstStyle>
            <a:lvl1pPr>
              <a:defRPr/>
            </a:lvl1pPr>
          </a:lstStyle>
          <a:p>
            <a:pPr>
              <a:defRPr/>
            </a:pPr>
            <a:fld id="{C62F8613-BF82-4473-9E60-2E1BEA8C649F}"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E938A535-17DD-4C93-BD22-15E12808CA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E1A483D7-C035-4B0F-B5E7-BF40AB5C0E6D}"/>
              </a:ext>
            </a:extLst>
          </p:cNvPr>
          <p:cNvSpPr>
            <a:spLocks noGrp="1" noChangeArrowheads="1"/>
          </p:cNvSpPr>
          <p:nvPr>
            <p:ph type="sldNum" sz="quarter" idx="12"/>
          </p:nvPr>
        </p:nvSpPr>
        <p:spPr>
          <a:ln/>
        </p:spPr>
        <p:txBody>
          <a:bodyPr/>
          <a:lstStyle>
            <a:lvl1pPr>
              <a:defRPr/>
            </a:lvl1pPr>
          </a:lstStyle>
          <a:p>
            <a:fld id="{9F642AD0-6A7A-4B27-BD3F-2EF695361430}" type="slidenum">
              <a:rPr lang="zh-CN" altLang="en-US"/>
              <a:pPr/>
              <a:t>‹#›</a:t>
            </a:fld>
            <a:endParaRPr lang="en-US" altLang="zh-CN"/>
          </a:p>
        </p:txBody>
      </p:sp>
    </p:spTree>
    <p:extLst>
      <p:ext uri="{BB962C8B-B14F-4D97-AF65-F5344CB8AC3E}">
        <p14:creationId xmlns:p14="http://schemas.microsoft.com/office/powerpoint/2010/main" val="31681529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19260107-1B4A-41E6-9AC2-7D6413025235}"/>
              </a:ext>
            </a:extLst>
          </p:cNvPr>
          <p:cNvSpPr>
            <a:spLocks noGrp="1" noChangeArrowheads="1"/>
          </p:cNvSpPr>
          <p:nvPr>
            <p:ph type="dt" sz="half" idx="10"/>
          </p:nvPr>
        </p:nvSpPr>
        <p:spPr>
          <a:ln/>
        </p:spPr>
        <p:txBody>
          <a:bodyPr/>
          <a:lstStyle>
            <a:lvl1pPr>
              <a:defRPr/>
            </a:lvl1pPr>
          </a:lstStyle>
          <a:p>
            <a:pPr>
              <a:defRPr/>
            </a:pPr>
            <a:fld id="{9898B9FD-05C2-4194-A432-3DBB4A12A7A5}"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6784F449-91CA-4B5D-976A-5F62F2C62C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612A09AB-D542-498B-95DC-B08036BFDC04}"/>
              </a:ext>
            </a:extLst>
          </p:cNvPr>
          <p:cNvSpPr>
            <a:spLocks noGrp="1" noChangeArrowheads="1"/>
          </p:cNvSpPr>
          <p:nvPr>
            <p:ph type="sldNum" sz="quarter" idx="12"/>
          </p:nvPr>
        </p:nvSpPr>
        <p:spPr>
          <a:ln/>
        </p:spPr>
        <p:txBody>
          <a:bodyPr/>
          <a:lstStyle>
            <a:lvl1pPr>
              <a:defRPr/>
            </a:lvl1pPr>
          </a:lstStyle>
          <a:p>
            <a:fld id="{93B5C996-3D09-4B7F-A2CB-E0C5D0F204EE}" type="slidenum">
              <a:rPr lang="zh-CN" altLang="en-US"/>
              <a:pPr/>
              <a:t>‹#›</a:t>
            </a:fld>
            <a:endParaRPr lang="en-US" altLang="zh-CN"/>
          </a:p>
        </p:txBody>
      </p:sp>
    </p:spTree>
    <p:extLst>
      <p:ext uri="{BB962C8B-B14F-4D97-AF65-F5344CB8AC3E}">
        <p14:creationId xmlns:p14="http://schemas.microsoft.com/office/powerpoint/2010/main" val="558920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F17EC964-B5BD-437B-94DC-7F57EA1CF669}"/>
              </a:ext>
            </a:extLst>
          </p:cNvPr>
          <p:cNvSpPr>
            <a:spLocks noGrp="1" noChangeArrowheads="1"/>
          </p:cNvSpPr>
          <p:nvPr>
            <p:ph type="dt" sz="half" idx="10"/>
          </p:nvPr>
        </p:nvSpPr>
        <p:spPr>
          <a:ln/>
        </p:spPr>
        <p:txBody>
          <a:bodyPr/>
          <a:lstStyle>
            <a:lvl1pPr>
              <a:defRPr/>
            </a:lvl1pPr>
          </a:lstStyle>
          <a:p>
            <a:pPr>
              <a:defRPr/>
            </a:pPr>
            <a:fld id="{A79A2810-E1D5-4941-9D28-9097C0FBB27A}" type="datetime1">
              <a:rPr lang="zh-CN" altLang="en-US"/>
              <a:pPr>
                <a:defRPr/>
              </a:pPr>
              <a:t>2023/11/8</a:t>
            </a:fld>
            <a:endParaRPr lang="en-US" altLang="zh-CN"/>
          </a:p>
        </p:txBody>
      </p:sp>
      <p:sp>
        <p:nvSpPr>
          <p:cNvPr id="8" name="Rectangle 69">
            <a:extLst>
              <a:ext uri="{FF2B5EF4-FFF2-40B4-BE49-F238E27FC236}">
                <a16:creationId xmlns:a16="http://schemas.microsoft.com/office/drawing/2014/main" id="{86E258AB-4A4F-47AF-85DC-B64FE73A24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E1702FF2-79C9-4264-8534-7CE23DCC43C3}"/>
              </a:ext>
            </a:extLst>
          </p:cNvPr>
          <p:cNvSpPr>
            <a:spLocks noGrp="1" noChangeArrowheads="1"/>
          </p:cNvSpPr>
          <p:nvPr>
            <p:ph type="sldNum" sz="quarter" idx="12"/>
          </p:nvPr>
        </p:nvSpPr>
        <p:spPr>
          <a:ln/>
        </p:spPr>
        <p:txBody>
          <a:bodyPr/>
          <a:lstStyle>
            <a:lvl1pPr>
              <a:defRPr/>
            </a:lvl1pPr>
          </a:lstStyle>
          <a:p>
            <a:fld id="{C3E84A17-C898-48D9-8559-4E471E1F7CB9}" type="slidenum">
              <a:rPr lang="zh-CN" altLang="en-US"/>
              <a:pPr/>
              <a:t>‹#›</a:t>
            </a:fld>
            <a:endParaRPr lang="en-US" altLang="zh-CN"/>
          </a:p>
        </p:txBody>
      </p:sp>
    </p:spTree>
    <p:extLst>
      <p:ext uri="{BB962C8B-B14F-4D97-AF65-F5344CB8AC3E}">
        <p14:creationId xmlns:p14="http://schemas.microsoft.com/office/powerpoint/2010/main" val="1035938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7451E03E-1E8E-4694-8351-554822B3E68C}"/>
              </a:ext>
            </a:extLst>
          </p:cNvPr>
          <p:cNvSpPr>
            <a:spLocks noGrp="1" noChangeArrowheads="1"/>
          </p:cNvSpPr>
          <p:nvPr>
            <p:ph type="dt" sz="half" idx="10"/>
          </p:nvPr>
        </p:nvSpPr>
        <p:spPr>
          <a:ln/>
        </p:spPr>
        <p:txBody>
          <a:bodyPr/>
          <a:lstStyle>
            <a:lvl1pPr>
              <a:defRPr/>
            </a:lvl1pPr>
          </a:lstStyle>
          <a:p>
            <a:pPr>
              <a:defRPr/>
            </a:pPr>
            <a:fld id="{7AEC2A9A-1A07-4B25-B581-C9A21100F662}" type="datetime1">
              <a:rPr lang="zh-CN" altLang="en-US"/>
              <a:pPr>
                <a:defRPr/>
              </a:pPr>
              <a:t>2023/11/8</a:t>
            </a:fld>
            <a:endParaRPr lang="en-US" altLang="zh-CN"/>
          </a:p>
        </p:txBody>
      </p:sp>
      <p:sp>
        <p:nvSpPr>
          <p:cNvPr id="4" name="Rectangle 69">
            <a:extLst>
              <a:ext uri="{FF2B5EF4-FFF2-40B4-BE49-F238E27FC236}">
                <a16:creationId xmlns:a16="http://schemas.microsoft.com/office/drawing/2014/main" id="{A9C910A2-CE18-4FDC-A1FB-6AD7A66F1B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B6F9FD1C-85C8-486A-A444-1F523B638009}"/>
              </a:ext>
            </a:extLst>
          </p:cNvPr>
          <p:cNvSpPr>
            <a:spLocks noGrp="1" noChangeArrowheads="1"/>
          </p:cNvSpPr>
          <p:nvPr>
            <p:ph type="sldNum" sz="quarter" idx="12"/>
          </p:nvPr>
        </p:nvSpPr>
        <p:spPr>
          <a:ln/>
        </p:spPr>
        <p:txBody>
          <a:bodyPr/>
          <a:lstStyle>
            <a:lvl1pPr>
              <a:defRPr/>
            </a:lvl1pPr>
          </a:lstStyle>
          <a:p>
            <a:fld id="{093CC65F-9B3A-4D99-A439-C45CB5D40718}" type="slidenum">
              <a:rPr lang="zh-CN" altLang="en-US"/>
              <a:pPr/>
              <a:t>‹#›</a:t>
            </a:fld>
            <a:endParaRPr lang="en-US" altLang="zh-CN"/>
          </a:p>
        </p:txBody>
      </p:sp>
    </p:spTree>
    <p:extLst>
      <p:ext uri="{BB962C8B-B14F-4D97-AF65-F5344CB8AC3E}">
        <p14:creationId xmlns:p14="http://schemas.microsoft.com/office/powerpoint/2010/main" val="2759787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13B8329D-194A-44B4-9346-93ED2B078411}"/>
              </a:ext>
            </a:extLst>
          </p:cNvPr>
          <p:cNvSpPr>
            <a:spLocks noGrp="1" noChangeArrowheads="1"/>
          </p:cNvSpPr>
          <p:nvPr>
            <p:ph type="dt" sz="half" idx="10"/>
          </p:nvPr>
        </p:nvSpPr>
        <p:spPr>
          <a:ln/>
        </p:spPr>
        <p:txBody>
          <a:bodyPr/>
          <a:lstStyle>
            <a:lvl1pPr>
              <a:defRPr/>
            </a:lvl1pPr>
          </a:lstStyle>
          <a:p>
            <a:pPr>
              <a:defRPr/>
            </a:pPr>
            <a:fld id="{1941C366-5266-4523-9A52-B57B7F9A8F88}" type="datetime1">
              <a:rPr lang="zh-CN" altLang="en-US"/>
              <a:pPr>
                <a:defRPr/>
              </a:pPr>
              <a:t>2023/11/8</a:t>
            </a:fld>
            <a:endParaRPr lang="en-US" altLang="zh-CN"/>
          </a:p>
        </p:txBody>
      </p:sp>
      <p:sp>
        <p:nvSpPr>
          <p:cNvPr id="3" name="Rectangle 69">
            <a:extLst>
              <a:ext uri="{FF2B5EF4-FFF2-40B4-BE49-F238E27FC236}">
                <a16:creationId xmlns:a16="http://schemas.microsoft.com/office/drawing/2014/main" id="{425D7F04-0262-46A8-9475-2D692FAB50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B1EAE26A-721E-4A51-AE35-8CC512F73A59}"/>
              </a:ext>
            </a:extLst>
          </p:cNvPr>
          <p:cNvSpPr>
            <a:spLocks noGrp="1" noChangeArrowheads="1"/>
          </p:cNvSpPr>
          <p:nvPr>
            <p:ph type="sldNum" sz="quarter" idx="12"/>
          </p:nvPr>
        </p:nvSpPr>
        <p:spPr>
          <a:ln/>
        </p:spPr>
        <p:txBody>
          <a:bodyPr/>
          <a:lstStyle>
            <a:lvl1pPr>
              <a:defRPr/>
            </a:lvl1pPr>
          </a:lstStyle>
          <a:p>
            <a:fld id="{017DAC29-7B0E-476A-AAE8-A34B151309E0}" type="slidenum">
              <a:rPr lang="zh-CN" altLang="en-US"/>
              <a:pPr/>
              <a:t>‹#›</a:t>
            </a:fld>
            <a:endParaRPr lang="en-US" altLang="zh-CN"/>
          </a:p>
        </p:txBody>
      </p:sp>
    </p:spTree>
    <p:extLst>
      <p:ext uri="{BB962C8B-B14F-4D97-AF65-F5344CB8AC3E}">
        <p14:creationId xmlns:p14="http://schemas.microsoft.com/office/powerpoint/2010/main" val="7580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A4CF74D0-DA8C-40DF-810D-AFD195BC9E68}"/>
              </a:ext>
            </a:extLst>
          </p:cNvPr>
          <p:cNvSpPr>
            <a:spLocks noGrp="1" noChangeArrowheads="1"/>
          </p:cNvSpPr>
          <p:nvPr>
            <p:ph type="dt" sz="half" idx="10"/>
          </p:nvPr>
        </p:nvSpPr>
        <p:spPr>
          <a:ln/>
        </p:spPr>
        <p:txBody>
          <a:bodyPr/>
          <a:lstStyle>
            <a:lvl1pPr>
              <a:defRPr/>
            </a:lvl1pPr>
          </a:lstStyle>
          <a:p>
            <a:pPr>
              <a:defRPr/>
            </a:pPr>
            <a:fld id="{4F37BAA9-1989-47D7-AE83-5CD1C6A91E71}"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46618A5B-CD35-4A88-BA9C-83BCEFCD0FF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A331D90E-3D2C-4A8E-98DC-BE05B0B3519D}"/>
              </a:ext>
            </a:extLst>
          </p:cNvPr>
          <p:cNvSpPr>
            <a:spLocks noGrp="1" noChangeArrowheads="1"/>
          </p:cNvSpPr>
          <p:nvPr>
            <p:ph type="sldNum" sz="quarter" idx="12"/>
          </p:nvPr>
        </p:nvSpPr>
        <p:spPr>
          <a:ln/>
        </p:spPr>
        <p:txBody>
          <a:bodyPr/>
          <a:lstStyle>
            <a:lvl1pPr>
              <a:defRPr/>
            </a:lvl1pPr>
          </a:lstStyle>
          <a:p>
            <a:fld id="{0639EB6E-78D0-47DC-8D30-24F1C9737522}" type="slidenum">
              <a:rPr lang="zh-CN" altLang="zh-CN"/>
              <a:pPr/>
              <a:t>‹#›</a:t>
            </a:fld>
            <a:endParaRPr lang="zh-CN" altLang="zh-CN"/>
          </a:p>
        </p:txBody>
      </p:sp>
    </p:spTree>
    <p:extLst>
      <p:ext uri="{BB962C8B-B14F-4D97-AF65-F5344CB8AC3E}">
        <p14:creationId xmlns:p14="http://schemas.microsoft.com/office/powerpoint/2010/main" val="2746298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A0338BC9-34F4-4586-B579-175EC2DF0C87}"/>
              </a:ext>
            </a:extLst>
          </p:cNvPr>
          <p:cNvSpPr>
            <a:spLocks noGrp="1" noChangeArrowheads="1"/>
          </p:cNvSpPr>
          <p:nvPr>
            <p:ph type="dt" sz="half" idx="10"/>
          </p:nvPr>
        </p:nvSpPr>
        <p:spPr>
          <a:ln/>
        </p:spPr>
        <p:txBody>
          <a:bodyPr/>
          <a:lstStyle>
            <a:lvl1pPr>
              <a:defRPr/>
            </a:lvl1pPr>
          </a:lstStyle>
          <a:p>
            <a:pPr>
              <a:defRPr/>
            </a:pPr>
            <a:fld id="{9BEBF362-D7CB-49A2-8AE6-73DE73F4447E}"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14A2AA77-7A15-4736-94E0-F4D6D2A8EAF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EA64DAF8-7A8C-44D9-A7F3-91235B29EF53}"/>
              </a:ext>
            </a:extLst>
          </p:cNvPr>
          <p:cNvSpPr>
            <a:spLocks noGrp="1" noChangeArrowheads="1"/>
          </p:cNvSpPr>
          <p:nvPr>
            <p:ph type="sldNum" sz="quarter" idx="12"/>
          </p:nvPr>
        </p:nvSpPr>
        <p:spPr>
          <a:ln/>
        </p:spPr>
        <p:txBody>
          <a:bodyPr/>
          <a:lstStyle>
            <a:lvl1pPr>
              <a:defRPr/>
            </a:lvl1pPr>
          </a:lstStyle>
          <a:p>
            <a:fld id="{E19DA04A-10BC-419E-B5D8-260AF8F6EF7A}" type="slidenum">
              <a:rPr lang="zh-CN" altLang="en-US"/>
              <a:pPr/>
              <a:t>‹#›</a:t>
            </a:fld>
            <a:endParaRPr lang="en-US" altLang="zh-CN"/>
          </a:p>
        </p:txBody>
      </p:sp>
    </p:spTree>
    <p:extLst>
      <p:ext uri="{BB962C8B-B14F-4D97-AF65-F5344CB8AC3E}">
        <p14:creationId xmlns:p14="http://schemas.microsoft.com/office/powerpoint/2010/main" val="869090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23E71C5A-EF8B-4DCF-97F4-84B4C08D7056}"/>
              </a:ext>
            </a:extLst>
          </p:cNvPr>
          <p:cNvSpPr>
            <a:spLocks noGrp="1" noChangeArrowheads="1"/>
          </p:cNvSpPr>
          <p:nvPr>
            <p:ph type="dt" sz="half" idx="10"/>
          </p:nvPr>
        </p:nvSpPr>
        <p:spPr>
          <a:ln/>
        </p:spPr>
        <p:txBody>
          <a:bodyPr/>
          <a:lstStyle>
            <a:lvl1pPr>
              <a:defRPr/>
            </a:lvl1pPr>
          </a:lstStyle>
          <a:p>
            <a:pPr>
              <a:defRPr/>
            </a:pPr>
            <a:fld id="{9F722257-8A67-4A61-A4B7-712099F24DB9}"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DAD39C01-30B3-4C49-BE3B-DC1BD99CE8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78D22429-EDB1-4C6F-ACFF-5B90D9A7E2F7}"/>
              </a:ext>
            </a:extLst>
          </p:cNvPr>
          <p:cNvSpPr>
            <a:spLocks noGrp="1" noChangeArrowheads="1"/>
          </p:cNvSpPr>
          <p:nvPr>
            <p:ph type="sldNum" sz="quarter" idx="12"/>
          </p:nvPr>
        </p:nvSpPr>
        <p:spPr>
          <a:ln/>
        </p:spPr>
        <p:txBody>
          <a:bodyPr/>
          <a:lstStyle>
            <a:lvl1pPr>
              <a:defRPr/>
            </a:lvl1pPr>
          </a:lstStyle>
          <a:p>
            <a:fld id="{1BAB9A18-03BE-4A6D-93D3-D781E0B4A766}" type="slidenum">
              <a:rPr lang="zh-CN" altLang="en-US"/>
              <a:pPr/>
              <a:t>‹#›</a:t>
            </a:fld>
            <a:endParaRPr lang="en-US" altLang="zh-CN"/>
          </a:p>
        </p:txBody>
      </p:sp>
    </p:spTree>
    <p:extLst>
      <p:ext uri="{BB962C8B-B14F-4D97-AF65-F5344CB8AC3E}">
        <p14:creationId xmlns:p14="http://schemas.microsoft.com/office/powerpoint/2010/main" val="1562311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7914C3D3-A348-4C77-8061-949D79D1314C}"/>
              </a:ext>
            </a:extLst>
          </p:cNvPr>
          <p:cNvSpPr>
            <a:spLocks noGrp="1" noChangeArrowheads="1"/>
          </p:cNvSpPr>
          <p:nvPr>
            <p:ph type="dt" sz="half" idx="10"/>
          </p:nvPr>
        </p:nvSpPr>
        <p:spPr>
          <a:ln/>
        </p:spPr>
        <p:txBody>
          <a:bodyPr/>
          <a:lstStyle>
            <a:lvl1pPr>
              <a:defRPr/>
            </a:lvl1pPr>
          </a:lstStyle>
          <a:p>
            <a:pPr>
              <a:defRPr/>
            </a:pPr>
            <a:fld id="{67CE6BA0-96B0-47AA-8C39-E9A51441DA68}"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CE634352-83FB-438C-9C41-B3243FA1FD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9B6BAB4-66AB-4185-9D03-3BA99CE91F6F}"/>
              </a:ext>
            </a:extLst>
          </p:cNvPr>
          <p:cNvSpPr>
            <a:spLocks noGrp="1" noChangeArrowheads="1"/>
          </p:cNvSpPr>
          <p:nvPr>
            <p:ph type="sldNum" sz="quarter" idx="12"/>
          </p:nvPr>
        </p:nvSpPr>
        <p:spPr>
          <a:ln/>
        </p:spPr>
        <p:txBody>
          <a:bodyPr/>
          <a:lstStyle>
            <a:lvl1pPr>
              <a:defRPr/>
            </a:lvl1pPr>
          </a:lstStyle>
          <a:p>
            <a:fld id="{17CD4976-E147-4CA4-BD88-BAC43FEA35F6}" type="slidenum">
              <a:rPr lang="zh-CN" altLang="en-US"/>
              <a:pPr/>
              <a:t>‹#›</a:t>
            </a:fld>
            <a:endParaRPr lang="en-US" altLang="zh-CN"/>
          </a:p>
        </p:txBody>
      </p:sp>
    </p:spTree>
    <p:extLst>
      <p:ext uri="{BB962C8B-B14F-4D97-AF65-F5344CB8AC3E}">
        <p14:creationId xmlns:p14="http://schemas.microsoft.com/office/powerpoint/2010/main" val="3543233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C919F65D-3D84-4EA3-929F-7F7F01EA4F24}"/>
              </a:ext>
            </a:extLst>
          </p:cNvPr>
          <p:cNvSpPr>
            <a:spLocks noGrp="1" noChangeArrowheads="1"/>
          </p:cNvSpPr>
          <p:nvPr>
            <p:ph type="dt" sz="half" idx="10"/>
          </p:nvPr>
        </p:nvSpPr>
        <p:spPr>
          <a:ln/>
        </p:spPr>
        <p:txBody>
          <a:bodyPr/>
          <a:lstStyle>
            <a:lvl1pPr>
              <a:defRPr/>
            </a:lvl1pPr>
          </a:lstStyle>
          <a:p>
            <a:pPr>
              <a:defRPr/>
            </a:pPr>
            <a:fld id="{95AEDBE0-CB5B-4DB4-9EBE-D60B482FE81F}"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2167E872-A57B-442F-A534-B36D2F6AB3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546D4AB0-36AA-425E-B6F1-D2AC26089716}"/>
              </a:ext>
            </a:extLst>
          </p:cNvPr>
          <p:cNvSpPr>
            <a:spLocks noGrp="1" noChangeArrowheads="1"/>
          </p:cNvSpPr>
          <p:nvPr>
            <p:ph type="sldNum" sz="quarter" idx="12"/>
          </p:nvPr>
        </p:nvSpPr>
        <p:spPr>
          <a:ln/>
        </p:spPr>
        <p:txBody>
          <a:bodyPr/>
          <a:lstStyle>
            <a:lvl1pPr>
              <a:defRPr/>
            </a:lvl1pPr>
          </a:lstStyle>
          <a:p>
            <a:fld id="{5F39C2A7-906C-4EB3-950A-0576C93072DD}" type="slidenum">
              <a:rPr lang="zh-CN" altLang="en-US"/>
              <a:pPr/>
              <a:t>‹#›</a:t>
            </a:fld>
            <a:endParaRPr lang="en-US" altLang="zh-CN"/>
          </a:p>
        </p:txBody>
      </p:sp>
    </p:spTree>
    <p:extLst>
      <p:ext uri="{BB962C8B-B14F-4D97-AF65-F5344CB8AC3E}">
        <p14:creationId xmlns:p14="http://schemas.microsoft.com/office/powerpoint/2010/main" val="3355243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8">
            <a:extLst>
              <a:ext uri="{FF2B5EF4-FFF2-40B4-BE49-F238E27FC236}">
                <a16:creationId xmlns:a16="http://schemas.microsoft.com/office/drawing/2014/main" id="{A680FEB2-055A-4DBF-B022-87570A567CAD}"/>
              </a:ext>
            </a:extLst>
          </p:cNvPr>
          <p:cNvSpPr>
            <a:spLocks noGrp="1" noChangeArrowheads="1"/>
          </p:cNvSpPr>
          <p:nvPr>
            <p:ph type="dt" sz="half" idx="10"/>
          </p:nvPr>
        </p:nvSpPr>
        <p:spPr>
          <a:ln/>
        </p:spPr>
        <p:txBody>
          <a:bodyPr/>
          <a:lstStyle>
            <a:lvl1pPr>
              <a:defRPr/>
            </a:lvl1pPr>
          </a:lstStyle>
          <a:p>
            <a:pPr>
              <a:defRPr/>
            </a:pPr>
            <a:fld id="{39078573-5611-47B6-8248-3C24EFD4ADDF}"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85FC8746-D6C0-40E1-9275-DB78018AE6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6ADC41E9-F2BC-4432-A955-AA6664657D93}"/>
              </a:ext>
            </a:extLst>
          </p:cNvPr>
          <p:cNvSpPr>
            <a:spLocks noGrp="1" noChangeArrowheads="1"/>
          </p:cNvSpPr>
          <p:nvPr>
            <p:ph type="sldNum" sz="quarter" idx="12"/>
          </p:nvPr>
        </p:nvSpPr>
        <p:spPr>
          <a:ln/>
        </p:spPr>
        <p:txBody>
          <a:bodyPr/>
          <a:lstStyle>
            <a:lvl1pPr>
              <a:defRPr/>
            </a:lvl1pPr>
          </a:lstStyle>
          <a:p>
            <a:fld id="{69B57787-668B-48E3-B4DE-54685EA7AEBD}" type="slidenum">
              <a:rPr lang="zh-CN" altLang="en-US"/>
              <a:pPr/>
              <a:t>‹#›</a:t>
            </a:fld>
            <a:endParaRPr lang="en-US" altLang="zh-CN"/>
          </a:p>
        </p:txBody>
      </p:sp>
    </p:spTree>
    <p:extLst>
      <p:ext uri="{BB962C8B-B14F-4D97-AF65-F5344CB8AC3E}">
        <p14:creationId xmlns:p14="http://schemas.microsoft.com/office/powerpoint/2010/main" val="16697524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B207D767-884A-4E3D-A298-FCDDAF50645A}"/>
              </a:ext>
            </a:extLst>
          </p:cNvPr>
          <p:cNvSpPr>
            <a:spLocks noGrp="1" noChangeArrowheads="1"/>
          </p:cNvSpPr>
          <p:nvPr>
            <p:ph type="dt" sz="half" idx="10"/>
          </p:nvPr>
        </p:nvSpPr>
        <p:spPr>
          <a:ln/>
        </p:spPr>
        <p:txBody>
          <a:bodyPr/>
          <a:lstStyle>
            <a:lvl1pPr>
              <a:defRPr/>
            </a:lvl1pPr>
          </a:lstStyle>
          <a:p>
            <a:pPr>
              <a:defRPr/>
            </a:pPr>
            <a:fld id="{EFBECF4E-1E9A-4334-A90C-8E04824FF90C}"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1A5AF556-9278-4AA2-987B-80985F0536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783529C-3254-4FF2-BBCF-1F219E4DE20A}"/>
              </a:ext>
            </a:extLst>
          </p:cNvPr>
          <p:cNvSpPr>
            <a:spLocks noGrp="1" noChangeArrowheads="1"/>
          </p:cNvSpPr>
          <p:nvPr>
            <p:ph type="sldNum" sz="quarter" idx="12"/>
          </p:nvPr>
        </p:nvSpPr>
        <p:spPr>
          <a:ln/>
        </p:spPr>
        <p:txBody>
          <a:bodyPr/>
          <a:lstStyle>
            <a:lvl1pPr>
              <a:defRPr/>
            </a:lvl1pPr>
          </a:lstStyle>
          <a:p>
            <a:fld id="{EFB7D8FB-B53E-46C4-A3CC-C231801CA6D8}" type="slidenum">
              <a:rPr lang="zh-CN" altLang="en-US"/>
              <a:pPr/>
              <a:t>‹#›</a:t>
            </a:fld>
            <a:endParaRPr lang="en-US" altLang="zh-CN"/>
          </a:p>
        </p:txBody>
      </p:sp>
    </p:spTree>
    <p:extLst>
      <p:ext uri="{BB962C8B-B14F-4D97-AF65-F5344CB8AC3E}">
        <p14:creationId xmlns:p14="http://schemas.microsoft.com/office/powerpoint/2010/main" val="1960752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8">
            <a:extLst>
              <a:ext uri="{FF2B5EF4-FFF2-40B4-BE49-F238E27FC236}">
                <a16:creationId xmlns:a16="http://schemas.microsoft.com/office/drawing/2014/main" id="{9F244868-0459-4C2F-A237-580EB8E5BC4F}"/>
              </a:ext>
            </a:extLst>
          </p:cNvPr>
          <p:cNvSpPr>
            <a:spLocks noGrp="1" noChangeArrowheads="1"/>
          </p:cNvSpPr>
          <p:nvPr>
            <p:ph type="dt" sz="half" idx="10"/>
          </p:nvPr>
        </p:nvSpPr>
        <p:spPr>
          <a:ln/>
        </p:spPr>
        <p:txBody>
          <a:bodyPr/>
          <a:lstStyle>
            <a:lvl1pPr>
              <a:defRPr/>
            </a:lvl1pPr>
          </a:lstStyle>
          <a:p>
            <a:pPr>
              <a:defRPr/>
            </a:pPr>
            <a:fld id="{D15B52CD-15EC-4559-AC66-18CABB1BB0E5}"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88005E3C-8DEF-4328-8B4B-EBF96F0C4BF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CD1A99D7-9473-4FC1-BE1A-9ABB7D323CF6}"/>
              </a:ext>
            </a:extLst>
          </p:cNvPr>
          <p:cNvSpPr>
            <a:spLocks noGrp="1" noChangeArrowheads="1"/>
          </p:cNvSpPr>
          <p:nvPr>
            <p:ph type="sldNum" sz="quarter" idx="12"/>
          </p:nvPr>
        </p:nvSpPr>
        <p:spPr>
          <a:ln/>
        </p:spPr>
        <p:txBody>
          <a:bodyPr/>
          <a:lstStyle>
            <a:lvl1pPr>
              <a:defRPr/>
            </a:lvl1pPr>
          </a:lstStyle>
          <a:p>
            <a:fld id="{6C852A6B-F14D-415B-AC87-8C056ACF58F6}" type="slidenum">
              <a:rPr lang="zh-CN" altLang="en-US"/>
              <a:pPr/>
              <a:t>‹#›</a:t>
            </a:fld>
            <a:endParaRPr lang="en-US" altLang="zh-CN"/>
          </a:p>
        </p:txBody>
      </p:sp>
    </p:spTree>
    <p:extLst>
      <p:ext uri="{BB962C8B-B14F-4D97-AF65-F5344CB8AC3E}">
        <p14:creationId xmlns:p14="http://schemas.microsoft.com/office/powerpoint/2010/main" val="32447054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A7CCD5E4-F1D0-4969-8261-B539DF5B0308}"/>
              </a:ext>
            </a:extLst>
          </p:cNvPr>
          <p:cNvSpPr>
            <a:spLocks noGrp="1" noChangeArrowheads="1"/>
          </p:cNvSpPr>
          <p:nvPr>
            <p:ph type="dt" sz="half" idx="10"/>
          </p:nvPr>
        </p:nvSpPr>
        <p:spPr>
          <a:ln/>
        </p:spPr>
        <p:txBody>
          <a:bodyPr/>
          <a:lstStyle>
            <a:lvl1pPr>
              <a:defRPr/>
            </a:lvl1pPr>
          </a:lstStyle>
          <a:p>
            <a:pPr>
              <a:defRPr/>
            </a:pPr>
            <a:fld id="{465E07D4-F9CF-4C21-BE89-08913F89A67C}"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F863E4F3-C775-4DEB-995D-F6165E3179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838C973-DAFD-4ECB-A918-685167A3739D}"/>
              </a:ext>
            </a:extLst>
          </p:cNvPr>
          <p:cNvSpPr>
            <a:spLocks noGrp="1" noChangeArrowheads="1"/>
          </p:cNvSpPr>
          <p:nvPr>
            <p:ph type="sldNum" sz="quarter" idx="12"/>
          </p:nvPr>
        </p:nvSpPr>
        <p:spPr>
          <a:ln/>
        </p:spPr>
        <p:txBody>
          <a:bodyPr/>
          <a:lstStyle>
            <a:lvl1pPr>
              <a:defRPr/>
            </a:lvl1pPr>
          </a:lstStyle>
          <a:p>
            <a:fld id="{286AA1F9-A1B8-46FF-8164-7B31B804FCA0}" type="slidenum">
              <a:rPr lang="zh-CN" altLang="en-US"/>
              <a:pPr/>
              <a:t>‹#›</a:t>
            </a:fld>
            <a:endParaRPr lang="en-US" altLang="zh-CN"/>
          </a:p>
        </p:txBody>
      </p:sp>
    </p:spTree>
    <p:extLst>
      <p:ext uri="{BB962C8B-B14F-4D97-AF65-F5344CB8AC3E}">
        <p14:creationId xmlns:p14="http://schemas.microsoft.com/office/powerpoint/2010/main" val="2657091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0C17E758-4CEC-443E-A044-E21515057BB4}"/>
              </a:ext>
            </a:extLst>
          </p:cNvPr>
          <p:cNvSpPr>
            <a:spLocks noGrp="1" noChangeArrowheads="1"/>
          </p:cNvSpPr>
          <p:nvPr>
            <p:ph type="dt" sz="half" idx="10"/>
          </p:nvPr>
        </p:nvSpPr>
        <p:spPr>
          <a:ln/>
        </p:spPr>
        <p:txBody>
          <a:bodyPr/>
          <a:lstStyle>
            <a:lvl1pPr>
              <a:defRPr/>
            </a:lvl1pPr>
          </a:lstStyle>
          <a:p>
            <a:pPr>
              <a:defRPr/>
            </a:pPr>
            <a:fld id="{41FE1AA1-00BD-4285-A23E-D035922CA062}" type="datetime1">
              <a:rPr lang="zh-CN" altLang="en-US"/>
              <a:pPr>
                <a:defRPr/>
              </a:pPr>
              <a:t>2023/11/8</a:t>
            </a:fld>
            <a:endParaRPr lang="en-US" altLang="zh-CN"/>
          </a:p>
        </p:txBody>
      </p:sp>
      <p:sp>
        <p:nvSpPr>
          <p:cNvPr id="8" name="Rectangle 69">
            <a:extLst>
              <a:ext uri="{FF2B5EF4-FFF2-40B4-BE49-F238E27FC236}">
                <a16:creationId xmlns:a16="http://schemas.microsoft.com/office/drawing/2014/main" id="{72290223-8C15-4934-A016-54637F9092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016D8B18-1BF6-4F69-914D-E519906DBCEB}"/>
              </a:ext>
            </a:extLst>
          </p:cNvPr>
          <p:cNvSpPr>
            <a:spLocks noGrp="1" noChangeArrowheads="1"/>
          </p:cNvSpPr>
          <p:nvPr>
            <p:ph type="sldNum" sz="quarter" idx="12"/>
          </p:nvPr>
        </p:nvSpPr>
        <p:spPr>
          <a:ln/>
        </p:spPr>
        <p:txBody>
          <a:bodyPr/>
          <a:lstStyle>
            <a:lvl1pPr>
              <a:defRPr/>
            </a:lvl1pPr>
          </a:lstStyle>
          <a:p>
            <a:fld id="{1C3EFCDD-F348-4609-9468-F1F09C56051A}" type="slidenum">
              <a:rPr lang="zh-CN" altLang="en-US"/>
              <a:pPr/>
              <a:t>‹#›</a:t>
            </a:fld>
            <a:endParaRPr lang="en-US" altLang="zh-CN"/>
          </a:p>
        </p:txBody>
      </p:sp>
    </p:spTree>
    <p:extLst>
      <p:ext uri="{BB962C8B-B14F-4D97-AF65-F5344CB8AC3E}">
        <p14:creationId xmlns:p14="http://schemas.microsoft.com/office/powerpoint/2010/main" val="3884702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2D22B623-D413-4863-8AEA-82BA469EE58B}"/>
              </a:ext>
            </a:extLst>
          </p:cNvPr>
          <p:cNvSpPr>
            <a:spLocks noGrp="1" noChangeArrowheads="1"/>
          </p:cNvSpPr>
          <p:nvPr>
            <p:ph type="dt" sz="half" idx="10"/>
          </p:nvPr>
        </p:nvSpPr>
        <p:spPr>
          <a:ln/>
        </p:spPr>
        <p:txBody>
          <a:bodyPr/>
          <a:lstStyle>
            <a:lvl1pPr>
              <a:defRPr/>
            </a:lvl1pPr>
          </a:lstStyle>
          <a:p>
            <a:pPr>
              <a:defRPr/>
            </a:pPr>
            <a:fld id="{42275ADD-6176-43A9-82AC-7D7DA15F54B2}" type="datetime1">
              <a:rPr lang="zh-CN" altLang="en-US"/>
              <a:pPr>
                <a:defRPr/>
              </a:pPr>
              <a:t>2023/11/8</a:t>
            </a:fld>
            <a:endParaRPr lang="en-US" altLang="zh-CN"/>
          </a:p>
        </p:txBody>
      </p:sp>
      <p:sp>
        <p:nvSpPr>
          <p:cNvPr id="4" name="Rectangle 69">
            <a:extLst>
              <a:ext uri="{FF2B5EF4-FFF2-40B4-BE49-F238E27FC236}">
                <a16:creationId xmlns:a16="http://schemas.microsoft.com/office/drawing/2014/main" id="{666D9CF0-8908-4521-A265-93BACDE4ED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261EAB07-AF43-4EA3-930C-59637C87491A}"/>
              </a:ext>
            </a:extLst>
          </p:cNvPr>
          <p:cNvSpPr>
            <a:spLocks noGrp="1" noChangeArrowheads="1"/>
          </p:cNvSpPr>
          <p:nvPr>
            <p:ph type="sldNum" sz="quarter" idx="12"/>
          </p:nvPr>
        </p:nvSpPr>
        <p:spPr>
          <a:ln/>
        </p:spPr>
        <p:txBody>
          <a:bodyPr/>
          <a:lstStyle>
            <a:lvl1pPr>
              <a:defRPr/>
            </a:lvl1pPr>
          </a:lstStyle>
          <a:p>
            <a:fld id="{6EE7442E-AE41-435A-A127-8708EE1A92FF}" type="slidenum">
              <a:rPr lang="zh-CN" altLang="en-US"/>
              <a:pPr/>
              <a:t>‹#›</a:t>
            </a:fld>
            <a:endParaRPr lang="en-US" altLang="zh-CN"/>
          </a:p>
        </p:txBody>
      </p:sp>
    </p:spTree>
    <p:extLst>
      <p:ext uri="{BB962C8B-B14F-4D97-AF65-F5344CB8AC3E}">
        <p14:creationId xmlns:p14="http://schemas.microsoft.com/office/powerpoint/2010/main" val="71093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E494B4C-1007-4BBB-9A35-7170E2F2B8A2}"/>
              </a:ext>
            </a:extLst>
          </p:cNvPr>
          <p:cNvSpPr>
            <a:spLocks noGrp="1" noChangeArrowheads="1"/>
          </p:cNvSpPr>
          <p:nvPr>
            <p:ph type="dt" sz="half" idx="10"/>
          </p:nvPr>
        </p:nvSpPr>
        <p:spPr>
          <a:ln/>
        </p:spPr>
        <p:txBody>
          <a:bodyPr/>
          <a:lstStyle>
            <a:lvl1pPr>
              <a:defRPr/>
            </a:lvl1pPr>
          </a:lstStyle>
          <a:p>
            <a:pPr>
              <a:defRPr/>
            </a:pPr>
            <a:fld id="{4248BB67-A96B-4674-A7BA-B74CFED273F3}"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46B8FA21-1052-4E76-8ED1-A5B19E3E0C9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7F56544E-23E2-47F7-A809-06505CDF172C}"/>
              </a:ext>
            </a:extLst>
          </p:cNvPr>
          <p:cNvSpPr>
            <a:spLocks noGrp="1" noChangeArrowheads="1"/>
          </p:cNvSpPr>
          <p:nvPr>
            <p:ph type="sldNum" sz="quarter" idx="12"/>
          </p:nvPr>
        </p:nvSpPr>
        <p:spPr>
          <a:ln/>
        </p:spPr>
        <p:txBody>
          <a:bodyPr/>
          <a:lstStyle>
            <a:lvl1pPr>
              <a:defRPr/>
            </a:lvl1pPr>
          </a:lstStyle>
          <a:p>
            <a:fld id="{D73325F0-6F2E-4943-A464-A7DFA3BF6E38}" type="slidenum">
              <a:rPr lang="zh-CN" altLang="zh-CN"/>
              <a:pPr/>
              <a:t>‹#›</a:t>
            </a:fld>
            <a:endParaRPr lang="zh-CN" altLang="zh-CN"/>
          </a:p>
        </p:txBody>
      </p:sp>
    </p:spTree>
    <p:extLst>
      <p:ext uri="{BB962C8B-B14F-4D97-AF65-F5344CB8AC3E}">
        <p14:creationId xmlns:p14="http://schemas.microsoft.com/office/powerpoint/2010/main" val="24566795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3F31EBEB-0559-4D57-B79B-9F220D7D6B94}"/>
              </a:ext>
            </a:extLst>
          </p:cNvPr>
          <p:cNvSpPr>
            <a:spLocks noGrp="1" noChangeArrowheads="1"/>
          </p:cNvSpPr>
          <p:nvPr>
            <p:ph type="dt" sz="half" idx="10"/>
          </p:nvPr>
        </p:nvSpPr>
        <p:spPr>
          <a:ln/>
        </p:spPr>
        <p:txBody>
          <a:bodyPr/>
          <a:lstStyle>
            <a:lvl1pPr>
              <a:defRPr/>
            </a:lvl1pPr>
          </a:lstStyle>
          <a:p>
            <a:pPr>
              <a:defRPr/>
            </a:pPr>
            <a:fld id="{97811EE7-0FD4-4B91-8FA4-A282DF7C36E2}" type="datetime1">
              <a:rPr lang="zh-CN" altLang="en-US"/>
              <a:pPr>
                <a:defRPr/>
              </a:pPr>
              <a:t>2023/11/8</a:t>
            </a:fld>
            <a:endParaRPr lang="en-US" altLang="zh-CN"/>
          </a:p>
        </p:txBody>
      </p:sp>
      <p:sp>
        <p:nvSpPr>
          <p:cNvPr id="3" name="Rectangle 69">
            <a:extLst>
              <a:ext uri="{FF2B5EF4-FFF2-40B4-BE49-F238E27FC236}">
                <a16:creationId xmlns:a16="http://schemas.microsoft.com/office/drawing/2014/main" id="{4E6D1B42-D4E7-4E95-A6B0-A09EE15D32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01F026AC-48E1-4B67-B6F9-E9F3278A9119}"/>
              </a:ext>
            </a:extLst>
          </p:cNvPr>
          <p:cNvSpPr>
            <a:spLocks noGrp="1" noChangeArrowheads="1"/>
          </p:cNvSpPr>
          <p:nvPr>
            <p:ph type="sldNum" sz="quarter" idx="12"/>
          </p:nvPr>
        </p:nvSpPr>
        <p:spPr>
          <a:ln/>
        </p:spPr>
        <p:txBody>
          <a:bodyPr/>
          <a:lstStyle>
            <a:lvl1pPr>
              <a:defRPr/>
            </a:lvl1pPr>
          </a:lstStyle>
          <a:p>
            <a:fld id="{A5C94C2C-C7A1-4821-8BEF-8FF65AC7F9CA}" type="slidenum">
              <a:rPr lang="zh-CN" altLang="en-US"/>
              <a:pPr/>
              <a:t>‹#›</a:t>
            </a:fld>
            <a:endParaRPr lang="en-US" altLang="zh-CN"/>
          </a:p>
        </p:txBody>
      </p:sp>
    </p:spTree>
    <p:extLst>
      <p:ext uri="{BB962C8B-B14F-4D97-AF65-F5344CB8AC3E}">
        <p14:creationId xmlns:p14="http://schemas.microsoft.com/office/powerpoint/2010/main" val="38139218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0C7B69B1-BAA8-4EBE-A828-216E7446E7AF}"/>
              </a:ext>
            </a:extLst>
          </p:cNvPr>
          <p:cNvSpPr>
            <a:spLocks noGrp="1" noChangeArrowheads="1"/>
          </p:cNvSpPr>
          <p:nvPr>
            <p:ph type="dt" sz="half" idx="10"/>
          </p:nvPr>
        </p:nvSpPr>
        <p:spPr>
          <a:ln/>
        </p:spPr>
        <p:txBody>
          <a:bodyPr/>
          <a:lstStyle>
            <a:lvl1pPr>
              <a:defRPr/>
            </a:lvl1pPr>
          </a:lstStyle>
          <a:p>
            <a:pPr>
              <a:defRPr/>
            </a:pPr>
            <a:fld id="{DF042AFA-7E47-42DC-B47B-2F23B629E7A9}"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F53FD9DB-E8DA-44E1-9A35-E3DA55C4D15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D8DF6A01-483B-452D-A8C4-2B1ADD1AE33F}"/>
              </a:ext>
            </a:extLst>
          </p:cNvPr>
          <p:cNvSpPr>
            <a:spLocks noGrp="1" noChangeArrowheads="1"/>
          </p:cNvSpPr>
          <p:nvPr>
            <p:ph type="sldNum" sz="quarter" idx="12"/>
          </p:nvPr>
        </p:nvSpPr>
        <p:spPr>
          <a:ln/>
        </p:spPr>
        <p:txBody>
          <a:bodyPr/>
          <a:lstStyle>
            <a:lvl1pPr>
              <a:defRPr/>
            </a:lvl1pPr>
          </a:lstStyle>
          <a:p>
            <a:fld id="{F531652B-6A1F-4E48-A6A4-15437C0033BB}" type="slidenum">
              <a:rPr lang="zh-CN" altLang="en-US"/>
              <a:pPr/>
              <a:t>‹#›</a:t>
            </a:fld>
            <a:endParaRPr lang="en-US" altLang="zh-CN"/>
          </a:p>
        </p:txBody>
      </p:sp>
    </p:spTree>
    <p:extLst>
      <p:ext uri="{BB962C8B-B14F-4D97-AF65-F5344CB8AC3E}">
        <p14:creationId xmlns:p14="http://schemas.microsoft.com/office/powerpoint/2010/main" val="3143873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7CDAC684-98A0-4230-89DA-CE06C166D1B4}"/>
              </a:ext>
            </a:extLst>
          </p:cNvPr>
          <p:cNvSpPr>
            <a:spLocks noGrp="1" noChangeArrowheads="1"/>
          </p:cNvSpPr>
          <p:nvPr>
            <p:ph type="dt" sz="half" idx="10"/>
          </p:nvPr>
        </p:nvSpPr>
        <p:spPr>
          <a:ln/>
        </p:spPr>
        <p:txBody>
          <a:bodyPr/>
          <a:lstStyle>
            <a:lvl1pPr>
              <a:defRPr/>
            </a:lvl1pPr>
          </a:lstStyle>
          <a:p>
            <a:pPr>
              <a:defRPr/>
            </a:pPr>
            <a:fld id="{2DF2FA49-D501-4B8A-93E6-34EF9079445B}"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1EA0A544-30EE-4A8C-AD96-745E77BB73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BD596BAA-9AB7-4BB5-BF9C-7AAD88E20F16}"/>
              </a:ext>
            </a:extLst>
          </p:cNvPr>
          <p:cNvSpPr>
            <a:spLocks noGrp="1" noChangeArrowheads="1"/>
          </p:cNvSpPr>
          <p:nvPr>
            <p:ph type="sldNum" sz="quarter" idx="12"/>
          </p:nvPr>
        </p:nvSpPr>
        <p:spPr>
          <a:ln/>
        </p:spPr>
        <p:txBody>
          <a:bodyPr/>
          <a:lstStyle>
            <a:lvl1pPr>
              <a:defRPr/>
            </a:lvl1pPr>
          </a:lstStyle>
          <a:p>
            <a:fld id="{5B8BB7B4-0B7A-45DA-AB4A-A7262856DB33}" type="slidenum">
              <a:rPr lang="zh-CN" altLang="en-US"/>
              <a:pPr/>
              <a:t>‹#›</a:t>
            </a:fld>
            <a:endParaRPr lang="en-US" altLang="zh-CN"/>
          </a:p>
        </p:txBody>
      </p:sp>
    </p:spTree>
    <p:extLst>
      <p:ext uri="{BB962C8B-B14F-4D97-AF65-F5344CB8AC3E}">
        <p14:creationId xmlns:p14="http://schemas.microsoft.com/office/powerpoint/2010/main" val="5912869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ABBE2D18-BA39-4A04-8E3C-6C749BE1B080}"/>
              </a:ext>
            </a:extLst>
          </p:cNvPr>
          <p:cNvSpPr>
            <a:spLocks noGrp="1" noChangeArrowheads="1"/>
          </p:cNvSpPr>
          <p:nvPr>
            <p:ph type="dt" sz="half" idx="10"/>
          </p:nvPr>
        </p:nvSpPr>
        <p:spPr>
          <a:ln/>
        </p:spPr>
        <p:txBody>
          <a:bodyPr/>
          <a:lstStyle>
            <a:lvl1pPr>
              <a:defRPr/>
            </a:lvl1pPr>
          </a:lstStyle>
          <a:p>
            <a:pPr>
              <a:defRPr/>
            </a:pPr>
            <a:fld id="{7F5DEAAB-B38B-4842-A45E-3B9A5D65A048}"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8138007F-31D9-45AC-83B6-F3B82C306E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18DF0B15-9C84-4BA7-99F4-3F1FE3A3CFC3}"/>
              </a:ext>
            </a:extLst>
          </p:cNvPr>
          <p:cNvSpPr>
            <a:spLocks noGrp="1" noChangeArrowheads="1"/>
          </p:cNvSpPr>
          <p:nvPr>
            <p:ph type="sldNum" sz="quarter" idx="12"/>
          </p:nvPr>
        </p:nvSpPr>
        <p:spPr>
          <a:ln/>
        </p:spPr>
        <p:txBody>
          <a:bodyPr/>
          <a:lstStyle>
            <a:lvl1pPr>
              <a:defRPr/>
            </a:lvl1pPr>
          </a:lstStyle>
          <a:p>
            <a:fld id="{69039F5D-9DB2-4E19-9F73-752523640974}" type="slidenum">
              <a:rPr lang="zh-CN" altLang="en-US"/>
              <a:pPr/>
              <a:t>‹#›</a:t>
            </a:fld>
            <a:endParaRPr lang="en-US" altLang="zh-CN"/>
          </a:p>
        </p:txBody>
      </p:sp>
    </p:spTree>
    <p:extLst>
      <p:ext uri="{BB962C8B-B14F-4D97-AF65-F5344CB8AC3E}">
        <p14:creationId xmlns:p14="http://schemas.microsoft.com/office/powerpoint/2010/main" val="3902540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0A964E8D-4590-4D9B-99AD-F3A72F761C38}"/>
              </a:ext>
            </a:extLst>
          </p:cNvPr>
          <p:cNvSpPr>
            <a:spLocks noGrp="1" noChangeArrowheads="1"/>
          </p:cNvSpPr>
          <p:nvPr>
            <p:ph type="dt" sz="half" idx="10"/>
          </p:nvPr>
        </p:nvSpPr>
        <p:spPr>
          <a:ln/>
        </p:spPr>
        <p:txBody>
          <a:bodyPr/>
          <a:lstStyle>
            <a:lvl1pPr>
              <a:defRPr/>
            </a:lvl1pPr>
          </a:lstStyle>
          <a:p>
            <a:pPr>
              <a:defRPr/>
            </a:pPr>
            <a:fld id="{1AFCA610-A0A8-4313-B7AE-6B1069B59333}"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F6821B10-255F-4C18-805A-C77F41BB2E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FC566287-C177-40E9-A9B2-004869674609}"/>
              </a:ext>
            </a:extLst>
          </p:cNvPr>
          <p:cNvSpPr>
            <a:spLocks noGrp="1" noChangeArrowheads="1"/>
          </p:cNvSpPr>
          <p:nvPr>
            <p:ph type="sldNum" sz="quarter" idx="12"/>
          </p:nvPr>
        </p:nvSpPr>
        <p:spPr>
          <a:ln/>
        </p:spPr>
        <p:txBody>
          <a:bodyPr/>
          <a:lstStyle>
            <a:lvl1pPr>
              <a:defRPr/>
            </a:lvl1pPr>
          </a:lstStyle>
          <a:p>
            <a:fld id="{3494F3A4-73E0-4281-AFFD-293681B8A7B2}" type="slidenum">
              <a:rPr lang="zh-CN" altLang="en-US"/>
              <a:pPr/>
              <a:t>‹#›</a:t>
            </a:fld>
            <a:endParaRPr lang="en-US" altLang="zh-CN"/>
          </a:p>
        </p:txBody>
      </p:sp>
    </p:spTree>
    <p:extLst>
      <p:ext uri="{BB962C8B-B14F-4D97-AF65-F5344CB8AC3E}">
        <p14:creationId xmlns:p14="http://schemas.microsoft.com/office/powerpoint/2010/main" val="296224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8">
            <a:extLst>
              <a:ext uri="{FF2B5EF4-FFF2-40B4-BE49-F238E27FC236}">
                <a16:creationId xmlns:a16="http://schemas.microsoft.com/office/drawing/2014/main" id="{1B2A526B-8875-4185-BFEE-59C75402058C}"/>
              </a:ext>
            </a:extLst>
          </p:cNvPr>
          <p:cNvSpPr>
            <a:spLocks noGrp="1" noChangeArrowheads="1"/>
          </p:cNvSpPr>
          <p:nvPr>
            <p:ph type="dt" sz="half" idx="10"/>
          </p:nvPr>
        </p:nvSpPr>
        <p:spPr>
          <a:ln/>
        </p:spPr>
        <p:txBody>
          <a:bodyPr/>
          <a:lstStyle>
            <a:lvl1pPr>
              <a:defRPr/>
            </a:lvl1pPr>
          </a:lstStyle>
          <a:p>
            <a:pPr>
              <a:defRPr/>
            </a:pPr>
            <a:fld id="{5ED90D95-8F96-4026-A160-C1C3A8E83648}"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70DB0273-F31E-411B-9511-AFCA591C6F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AA2D6F03-D9F0-4AA0-A02D-903C6896DA64}"/>
              </a:ext>
            </a:extLst>
          </p:cNvPr>
          <p:cNvSpPr>
            <a:spLocks noGrp="1" noChangeArrowheads="1"/>
          </p:cNvSpPr>
          <p:nvPr>
            <p:ph type="sldNum" sz="quarter" idx="12"/>
          </p:nvPr>
        </p:nvSpPr>
        <p:spPr>
          <a:ln/>
        </p:spPr>
        <p:txBody>
          <a:bodyPr/>
          <a:lstStyle>
            <a:lvl1pPr>
              <a:defRPr/>
            </a:lvl1pPr>
          </a:lstStyle>
          <a:p>
            <a:fld id="{1AA7A87C-EB57-4C19-8420-6765C9A573EF}" type="slidenum">
              <a:rPr lang="zh-CN" altLang="en-US"/>
              <a:pPr/>
              <a:t>‹#›</a:t>
            </a:fld>
            <a:endParaRPr lang="en-US" altLang="zh-CN"/>
          </a:p>
        </p:txBody>
      </p:sp>
    </p:spTree>
    <p:extLst>
      <p:ext uri="{BB962C8B-B14F-4D97-AF65-F5344CB8AC3E}">
        <p14:creationId xmlns:p14="http://schemas.microsoft.com/office/powerpoint/2010/main" val="3147682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2F37D8AD-32F9-410A-A35C-80F11F3924F8}"/>
              </a:ext>
            </a:extLst>
          </p:cNvPr>
          <p:cNvSpPr>
            <a:spLocks noGrp="1" noChangeArrowheads="1"/>
          </p:cNvSpPr>
          <p:nvPr>
            <p:ph type="dt" sz="half" idx="10"/>
          </p:nvPr>
        </p:nvSpPr>
        <p:spPr>
          <a:ln/>
        </p:spPr>
        <p:txBody>
          <a:bodyPr/>
          <a:lstStyle>
            <a:lvl1pPr>
              <a:defRPr/>
            </a:lvl1pPr>
          </a:lstStyle>
          <a:p>
            <a:pPr>
              <a:defRPr/>
            </a:pPr>
            <a:fld id="{951DC571-395F-416F-A19C-09F10FFA3C19}"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C45BBF7C-D3CF-4146-8EC1-073BAAFC76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6D010AF3-5D13-402B-B952-400DC4E8378F}"/>
              </a:ext>
            </a:extLst>
          </p:cNvPr>
          <p:cNvSpPr>
            <a:spLocks noGrp="1" noChangeArrowheads="1"/>
          </p:cNvSpPr>
          <p:nvPr>
            <p:ph type="sldNum" sz="quarter" idx="12"/>
          </p:nvPr>
        </p:nvSpPr>
        <p:spPr>
          <a:ln/>
        </p:spPr>
        <p:txBody>
          <a:bodyPr/>
          <a:lstStyle>
            <a:lvl1pPr>
              <a:defRPr/>
            </a:lvl1pPr>
          </a:lstStyle>
          <a:p>
            <a:fld id="{0BCF8FEA-3E3F-49EC-BBB1-F57E9972AF5F}" type="slidenum">
              <a:rPr lang="zh-CN" altLang="en-US"/>
              <a:pPr/>
              <a:t>‹#›</a:t>
            </a:fld>
            <a:endParaRPr lang="en-US" altLang="zh-CN"/>
          </a:p>
        </p:txBody>
      </p:sp>
    </p:spTree>
    <p:extLst>
      <p:ext uri="{BB962C8B-B14F-4D97-AF65-F5344CB8AC3E}">
        <p14:creationId xmlns:p14="http://schemas.microsoft.com/office/powerpoint/2010/main" val="3062579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8">
            <a:extLst>
              <a:ext uri="{FF2B5EF4-FFF2-40B4-BE49-F238E27FC236}">
                <a16:creationId xmlns:a16="http://schemas.microsoft.com/office/drawing/2014/main" id="{EF9EE0A2-E8E2-4F63-8BB5-67B1EB930C46}"/>
              </a:ext>
            </a:extLst>
          </p:cNvPr>
          <p:cNvSpPr>
            <a:spLocks noGrp="1" noChangeArrowheads="1"/>
          </p:cNvSpPr>
          <p:nvPr>
            <p:ph type="dt" sz="half" idx="10"/>
          </p:nvPr>
        </p:nvSpPr>
        <p:spPr>
          <a:ln/>
        </p:spPr>
        <p:txBody>
          <a:bodyPr/>
          <a:lstStyle>
            <a:lvl1pPr>
              <a:defRPr/>
            </a:lvl1pPr>
          </a:lstStyle>
          <a:p>
            <a:pPr>
              <a:defRPr/>
            </a:pPr>
            <a:fld id="{6561E000-5B02-44D2-A524-B17D4B21065E}"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35452F43-7AC4-413E-8440-E283452B37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4617843B-AE43-4B9A-A690-7111A8524250}"/>
              </a:ext>
            </a:extLst>
          </p:cNvPr>
          <p:cNvSpPr>
            <a:spLocks noGrp="1" noChangeArrowheads="1"/>
          </p:cNvSpPr>
          <p:nvPr>
            <p:ph type="sldNum" sz="quarter" idx="12"/>
          </p:nvPr>
        </p:nvSpPr>
        <p:spPr>
          <a:ln/>
        </p:spPr>
        <p:txBody>
          <a:bodyPr/>
          <a:lstStyle>
            <a:lvl1pPr>
              <a:defRPr/>
            </a:lvl1pPr>
          </a:lstStyle>
          <a:p>
            <a:fld id="{3F918FD7-28B2-4561-BBA4-4480C7F4F979}" type="slidenum">
              <a:rPr lang="zh-CN" altLang="en-US"/>
              <a:pPr/>
              <a:t>‹#›</a:t>
            </a:fld>
            <a:endParaRPr lang="en-US" altLang="zh-CN"/>
          </a:p>
        </p:txBody>
      </p:sp>
    </p:spTree>
    <p:extLst>
      <p:ext uri="{BB962C8B-B14F-4D97-AF65-F5344CB8AC3E}">
        <p14:creationId xmlns:p14="http://schemas.microsoft.com/office/powerpoint/2010/main" val="20460834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F4E604C6-7D68-4A09-BE69-D2F214B34D12}"/>
              </a:ext>
            </a:extLst>
          </p:cNvPr>
          <p:cNvSpPr>
            <a:spLocks noGrp="1" noChangeArrowheads="1"/>
          </p:cNvSpPr>
          <p:nvPr>
            <p:ph type="dt" sz="half" idx="10"/>
          </p:nvPr>
        </p:nvSpPr>
        <p:spPr>
          <a:ln/>
        </p:spPr>
        <p:txBody>
          <a:bodyPr/>
          <a:lstStyle>
            <a:lvl1pPr>
              <a:defRPr/>
            </a:lvl1pPr>
          </a:lstStyle>
          <a:p>
            <a:pPr>
              <a:defRPr/>
            </a:pPr>
            <a:fld id="{3383A636-ED9F-4DB0-A9F9-88F3F7088AE2}"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5AEC2343-5E5E-4E20-9B1F-8083AC694A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70D60E9B-B7E7-4DBE-9DFB-A1FA95336AB7}"/>
              </a:ext>
            </a:extLst>
          </p:cNvPr>
          <p:cNvSpPr>
            <a:spLocks noGrp="1" noChangeArrowheads="1"/>
          </p:cNvSpPr>
          <p:nvPr>
            <p:ph type="sldNum" sz="quarter" idx="12"/>
          </p:nvPr>
        </p:nvSpPr>
        <p:spPr>
          <a:ln/>
        </p:spPr>
        <p:txBody>
          <a:bodyPr/>
          <a:lstStyle>
            <a:lvl1pPr>
              <a:defRPr/>
            </a:lvl1pPr>
          </a:lstStyle>
          <a:p>
            <a:fld id="{320589E3-247F-4D42-A91A-61358F812BE4}" type="slidenum">
              <a:rPr lang="zh-CN" altLang="en-US"/>
              <a:pPr/>
              <a:t>‹#›</a:t>
            </a:fld>
            <a:endParaRPr lang="en-US" altLang="zh-CN"/>
          </a:p>
        </p:txBody>
      </p:sp>
    </p:spTree>
    <p:extLst>
      <p:ext uri="{BB962C8B-B14F-4D97-AF65-F5344CB8AC3E}">
        <p14:creationId xmlns:p14="http://schemas.microsoft.com/office/powerpoint/2010/main" val="39022292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8F3AF9EB-2207-463A-93C9-50EA8AAD5D90}"/>
              </a:ext>
            </a:extLst>
          </p:cNvPr>
          <p:cNvSpPr>
            <a:spLocks noGrp="1" noChangeArrowheads="1"/>
          </p:cNvSpPr>
          <p:nvPr>
            <p:ph type="dt" sz="half" idx="10"/>
          </p:nvPr>
        </p:nvSpPr>
        <p:spPr>
          <a:ln/>
        </p:spPr>
        <p:txBody>
          <a:bodyPr/>
          <a:lstStyle>
            <a:lvl1pPr>
              <a:defRPr/>
            </a:lvl1pPr>
          </a:lstStyle>
          <a:p>
            <a:pPr>
              <a:defRPr/>
            </a:pPr>
            <a:fld id="{422449AC-F7A2-4C8B-907A-505E9BFF7F4D}" type="datetime1">
              <a:rPr lang="zh-CN" altLang="en-US"/>
              <a:pPr>
                <a:defRPr/>
              </a:pPr>
              <a:t>2023/11/8</a:t>
            </a:fld>
            <a:endParaRPr lang="en-US" altLang="zh-CN"/>
          </a:p>
        </p:txBody>
      </p:sp>
      <p:sp>
        <p:nvSpPr>
          <p:cNvPr id="8" name="Rectangle 69">
            <a:extLst>
              <a:ext uri="{FF2B5EF4-FFF2-40B4-BE49-F238E27FC236}">
                <a16:creationId xmlns:a16="http://schemas.microsoft.com/office/drawing/2014/main" id="{1AE4FD44-229C-4F00-8664-C6047DE9A8B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9EE93E74-455D-4285-AB5A-2BCC375A85E0}"/>
              </a:ext>
            </a:extLst>
          </p:cNvPr>
          <p:cNvSpPr>
            <a:spLocks noGrp="1" noChangeArrowheads="1"/>
          </p:cNvSpPr>
          <p:nvPr>
            <p:ph type="sldNum" sz="quarter" idx="12"/>
          </p:nvPr>
        </p:nvSpPr>
        <p:spPr>
          <a:ln/>
        </p:spPr>
        <p:txBody>
          <a:bodyPr/>
          <a:lstStyle>
            <a:lvl1pPr>
              <a:defRPr/>
            </a:lvl1pPr>
          </a:lstStyle>
          <a:p>
            <a:fld id="{E6162CEB-6FC6-445F-8F68-3B9F9A355EF0}" type="slidenum">
              <a:rPr lang="zh-CN" altLang="en-US"/>
              <a:pPr/>
              <a:t>‹#›</a:t>
            </a:fld>
            <a:endParaRPr lang="en-US" altLang="zh-CN"/>
          </a:p>
        </p:txBody>
      </p:sp>
    </p:spTree>
    <p:extLst>
      <p:ext uri="{BB962C8B-B14F-4D97-AF65-F5344CB8AC3E}">
        <p14:creationId xmlns:p14="http://schemas.microsoft.com/office/powerpoint/2010/main" val="107967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9AEEBB-2212-42EB-8710-00E9114B6ECE}"/>
              </a:ext>
            </a:extLst>
          </p:cNvPr>
          <p:cNvSpPr>
            <a:spLocks noGrp="1" noChangeArrowheads="1"/>
          </p:cNvSpPr>
          <p:nvPr>
            <p:ph type="dt" sz="half" idx="10"/>
          </p:nvPr>
        </p:nvSpPr>
        <p:spPr>
          <a:ln/>
        </p:spPr>
        <p:txBody>
          <a:bodyPr/>
          <a:lstStyle>
            <a:lvl1pPr>
              <a:defRPr/>
            </a:lvl1pPr>
          </a:lstStyle>
          <a:p>
            <a:pPr>
              <a:defRPr/>
            </a:pPr>
            <a:fld id="{E5537C67-4A0D-4270-A325-0DF3FD168B65}" type="datetime1">
              <a:rPr lang="zh-CN" altLang="en-US"/>
              <a:pPr>
                <a:defRPr/>
              </a:pPr>
              <a:t>2023/11/8</a:t>
            </a:fld>
            <a:endParaRPr lang="zh-CN" altLang="zh-CN"/>
          </a:p>
        </p:txBody>
      </p:sp>
      <p:sp>
        <p:nvSpPr>
          <p:cNvPr id="8" name="Rectangle 5">
            <a:extLst>
              <a:ext uri="{FF2B5EF4-FFF2-40B4-BE49-F238E27FC236}">
                <a16:creationId xmlns:a16="http://schemas.microsoft.com/office/drawing/2014/main" id="{36D16BD5-CDE5-4900-87A2-9976D6F9611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813CD335-5BBE-4F97-8904-20945D0EF44F}"/>
              </a:ext>
            </a:extLst>
          </p:cNvPr>
          <p:cNvSpPr>
            <a:spLocks noGrp="1" noChangeArrowheads="1"/>
          </p:cNvSpPr>
          <p:nvPr>
            <p:ph type="sldNum" sz="quarter" idx="12"/>
          </p:nvPr>
        </p:nvSpPr>
        <p:spPr>
          <a:ln/>
        </p:spPr>
        <p:txBody>
          <a:bodyPr/>
          <a:lstStyle>
            <a:lvl1pPr>
              <a:defRPr/>
            </a:lvl1pPr>
          </a:lstStyle>
          <a:p>
            <a:fld id="{065BEE14-002F-486D-AF6B-E804A21CA586}" type="slidenum">
              <a:rPr lang="zh-CN" altLang="zh-CN"/>
              <a:pPr/>
              <a:t>‹#›</a:t>
            </a:fld>
            <a:endParaRPr lang="zh-CN" altLang="zh-CN"/>
          </a:p>
        </p:txBody>
      </p:sp>
    </p:spTree>
    <p:extLst>
      <p:ext uri="{BB962C8B-B14F-4D97-AF65-F5344CB8AC3E}">
        <p14:creationId xmlns:p14="http://schemas.microsoft.com/office/powerpoint/2010/main" val="42463503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9593DF24-300A-4F08-AB0B-C674290B7251}"/>
              </a:ext>
            </a:extLst>
          </p:cNvPr>
          <p:cNvSpPr>
            <a:spLocks noGrp="1" noChangeArrowheads="1"/>
          </p:cNvSpPr>
          <p:nvPr>
            <p:ph type="dt" sz="half" idx="10"/>
          </p:nvPr>
        </p:nvSpPr>
        <p:spPr>
          <a:ln/>
        </p:spPr>
        <p:txBody>
          <a:bodyPr/>
          <a:lstStyle>
            <a:lvl1pPr>
              <a:defRPr/>
            </a:lvl1pPr>
          </a:lstStyle>
          <a:p>
            <a:pPr>
              <a:defRPr/>
            </a:pPr>
            <a:fld id="{C6985922-15A3-428C-8B63-2D2E7E381455}" type="datetime1">
              <a:rPr lang="zh-CN" altLang="en-US"/>
              <a:pPr>
                <a:defRPr/>
              </a:pPr>
              <a:t>2023/11/8</a:t>
            </a:fld>
            <a:endParaRPr lang="en-US" altLang="zh-CN"/>
          </a:p>
        </p:txBody>
      </p:sp>
      <p:sp>
        <p:nvSpPr>
          <p:cNvPr id="4" name="Rectangle 69">
            <a:extLst>
              <a:ext uri="{FF2B5EF4-FFF2-40B4-BE49-F238E27FC236}">
                <a16:creationId xmlns:a16="http://schemas.microsoft.com/office/drawing/2014/main" id="{68E0D108-50BB-467D-93E6-8615ED5F62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EE6C7FE6-5CA4-45B1-A2B1-686876102E6C}"/>
              </a:ext>
            </a:extLst>
          </p:cNvPr>
          <p:cNvSpPr>
            <a:spLocks noGrp="1" noChangeArrowheads="1"/>
          </p:cNvSpPr>
          <p:nvPr>
            <p:ph type="sldNum" sz="quarter" idx="12"/>
          </p:nvPr>
        </p:nvSpPr>
        <p:spPr>
          <a:ln/>
        </p:spPr>
        <p:txBody>
          <a:bodyPr/>
          <a:lstStyle>
            <a:lvl1pPr>
              <a:defRPr/>
            </a:lvl1pPr>
          </a:lstStyle>
          <a:p>
            <a:fld id="{48FFE3E2-DEA8-46B3-9EF5-308ABD88E8A2}" type="slidenum">
              <a:rPr lang="zh-CN" altLang="en-US"/>
              <a:pPr/>
              <a:t>‹#›</a:t>
            </a:fld>
            <a:endParaRPr lang="en-US" altLang="zh-CN"/>
          </a:p>
        </p:txBody>
      </p:sp>
    </p:spTree>
    <p:extLst>
      <p:ext uri="{BB962C8B-B14F-4D97-AF65-F5344CB8AC3E}">
        <p14:creationId xmlns:p14="http://schemas.microsoft.com/office/powerpoint/2010/main" val="22481786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9710ACF9-0110-4A83-92C8-69C6B4E503AE}"/>
              </a:ext>
            </a:extLst>
          </p:cNvPr>
          <p:cNvSpPr>
            <a:spLocks noGrp="1" noChangeArrowheads="1"/>
          </p:cNvSpPr>
          <p:nvPr>
            <p:ph type="dt" sz="half" idx="10"/>
          </p:nvPr>
        </p:nvSpPr>
        <p:spPr>
          <a:ln/>
        </p:spPr>
        <p:txBody>
          <a:bodyPr/>
          <a:lstStyle>
            <a:lvl1pPr>
              <a:defRPr/>
            </a:lvl1pPr>
          </a:lstStyle>
          <a:p>
            <a:pPr>
              <a:defRPr/>
            </a:pPr>
            <a:fld id="{17D1E41A-2F47-4A2A-87EA-412854F32EBB}" type="datetime1">
              <a:rPr lang="zh-CN" altLang="en-US"/>
              <a:pPr>
                <a:defRPr/>
              </a:pPr>
              <a:t>2023/11/8</a:t>
            </a:fld>
            <a:endParaRPr lang="en-US" altLang="zh-CN"/>
          </a:p>
        </p:txBody>
      </p:sp>
      <p:sp>
        <p:nvSpPr>
          <p:cNvPr id="3" name="Rectangle 69">
            <a:extLst>
              <a:ext uri="{FF2B5EF4-FFF2-40B4-BE49-F238E27FC236}">
                <a16:creationId xmlns:a16="http://schemas.microsoft.com/office/drawing/2014/main" id="{25CDDE07-00F8-4097-B16F-45743498A8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035D5F98-C29F-4C13-9C32-392B7BAF6C0E}"/>
              </a:ext>
            </a:extLst>
          </p:cNvPr>
          <p:cNvSpPr>
            <a:spLocks noGrp="1" noChangeArrowheads="1"/>
          </p:cNvSpPr>
          <p:nvPr>
            <p:ph type="sldNum" sz="quarter" idx="12"/>
          </p:nvPr>
        </p:nvSpPr>
        <p:spPr>
          <a:ln/>
        </p:spPr>
        <p:txBody>
          <a:bodyPr/>
          <a:lstStyle>
            <a:lvl1pPr>
              <a:defRPr/>
            </a:lvl1pPr>
          </a:lstStyle>
          <a:p>
            <a:fld id="{031ACA95-5657-47C2-813B-148077181E0A}" type="slidenum">
              <a:rPr lang="zh-CN" altLang="en-US"/>
              <a:pPr/>
              <a:t>‹#›</a:t>
            </a:fld>
            <a:endParaRPr lang="en-US" altLang="zh-CN"/>
          </a:p>
        </p:txBody>
      </p:sp>
    </p:spTree>
    <p:extLst>
      <p:ext uri="{BB962C8B-B14F-4D97-AF65-F5344CB8AC3E}">
        <p14:creationId xmlns:p14="http://schemas.microsoft.com/office/powerpoint/2010/main" val="4094516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CF236614-9B7B-43F1-BC29-F51023BF5098}"/>
              </a:ext>
            </a:extLst>
          </p:cNvPr>
          <p:cNvSpPr>
            <a:spLocks noGrp="1" noChangeArrowheads="1"/>
          </p:cNvSpPr>
          <p:nvPr>
            <p:ph type="dt" sz="half" idx="10"/>
          </p:nvPr>
        </p:nvSpPr>
        <p:spPr>
          <a:ln/>
        </p:spPr>
        <p:txBody>
          <a:bodyPr/>
          <a:lstStyle>
            <a:lvl1pPr>
              <a:defRPr/>
            </a:lvl1pPr>
          </a:lstStyle>
          <a:p>
            <a:pPr>
              <a:defRPr/>
            </a:pPr>
            <a:fld id="{C98ABE1F-6E2A-4543-91A3-5404366D47E3}"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3B08CE06-624E-44DC-B2CE-0AD294107E8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1F28744-2B87-478C-B53E-A999916146A7}"/>
              </a:ext>
            </a:extLst>
          </p:cNvPr>
          <p:cNvSpPr>
            <a:spLocks noGrp="1" noChangeArrowheads="1"/>
          </p:cNvSpPr>
          <p:nvPr>
            <p:ph type="sldNum" sz="quarter" idx="12"/>
          </p:nvPr>
        </p:nvSpPr>
        <p:spPr>
          <a:ln/>
        </p:spPr>
        <p:txBody>
          <a:bodyPr/>
          <a:lstStyle>
            <a:lvl1pPr>
              <a:defRPr/>
            </a:lvl1pPr>
          </a:lstStyle>
          <a:p>
            <a:fld id="{02232C09-982C-41C9-805B-A1CE03569CFD}" type="slidenum">
              <a:rPr lang="zh-CN" altLang="en-US"/>
              <a:pPr/>
              <a:t>‹#›</a:t>
            </a:fld>
            <a:endParaRPr lang="en-US" altLang="zh-CN"/>
          </a:p>
        </p:txBody>
      </p:sp>
    </p:spTree>
    <p:extLst>
      <p:ext uri="{BB962C8B-B14F-4D97-AF65-F5344CB8AC3E}">
        <p14:creationId xmlns:p14="http://schemas.microsoft.com/office/powerpoint/2010/main" val="3011589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AB1BF366-FFA5-4BC3-B351-0DB2435EC53B}"/>
              </a:ext>
            </a:extLst>
          </p:cNvPr>
          <p:cNvSpPr>
            <a:spLocks noGrp="1" noChangeArrowheads="1"/>
          </p:cNvSpPr>
          <p:nvPr>
            <p:ph type="dt" sz="half" idx="10"/>
          </p:nvPr>
        </p:nvSpPr>
        <p:spPr>
          <a:ln/>
        </p:spPr>
        <p:txBody>
          <a:bodyPr/>
          <a:lstStyle>
            <a:lvl1pPr>
              <a:defRPr/>
            </a:lvl1pPr>
          </a:lstStyle>
          <a:p>
            <a:pPr>
              <a:defRPr/>
            </a:pPr>
            <a:fld id="{CFA3DA00-5BEE-4FCD-97C5-A3F9B1952A91}" type="datetime1">
              <a:rPr lang="zh-CN" altLang="en-US"/>
              <a:pPr>
                <a:defRPr/>
              </a:pPr>
              <a:t>2023/11/8</a:t>
            </a:fld>
            <a:endParaRPr lang="en-US" altLang="zh-CN"/>
          </a:p>
        </p:txBody>
      </p:sp>
      <p:sp>
        <p:nvSpPr>
          <p:cNvPr id="6" name="Rectangle 69">
            <a:extLst>
              <a:ext uri="{FF2B5EF4-FFF2-40B4-BE49-F238E27FC236}">
                <a16:creationId xmlns:a16="http://schemas.microsoft.com/office/drawing/2014/main" id="{24C4F833-CC24-4178-9454-CC4BBEC55E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BBC3B436-EE5D-4670-B1DD-0F32CB727AFF}"/>
              </a:ext>
            </a:extLst>
          </p:cNvPr>
          <p:cNvSpPr>
            <a:spLocks noGrp="1" noChangeArrowheads="1"/>
          </p:cNvSpPr>
          <p:nvPr>
            <p:ph type="sldNum" sz="quarter" idx="12"/>
          </p:nvPr>
        </p:nvSpPr>
        <p:spPr>
          <a:ln/>
        </p:spPr>
        <p:txBody>
          <a:bodyPr/>
          <a:lstStyle>
            <a:lvl1pPr>
              <a:defRPr/>
            </a:lvl1pPr>
          </a:lstStyle>
          <a:p>
            <a:fld id="{71B744CB-6DDE-4F01-BFFD-B224B77EBF6D}" type="slidenum">
              <a:rPr lang="zh-CN" altLang="en-US"/>
              <a:pPr/>
              <a:t>‹#›</a:t>
            </a:fld>
            <a:endParaRPr lang="en-US" altLang="zh-CN"/>
          </a:p>
        </p:txBody>
      </p:sp>
    </p:spTree>
    <p:extLst>
      <p:ext uri="{BB962C8B-B14F-4D97-AF65-F5344CB8AC3E}">
        <p14:creationId xmlns:p14="http://schemas.microsoft.com/office/powerpoint/2010/main" val="19530586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7B09FA0B-F096-47E2-9A0A-467D56CE2198}"/>
              </a:ext>
            </a:extLst>
          </p:cNvPr>
          <p:cNvSpPr>
            <a:spLocks noGrp="1" noChangeArrowheads="1"/>
          </p:cNvSpPr>
          <p:nvPr>
            <p:ph type="dt" sz="half" idx="10"/>
          </p:nvPr>
        </p:nvSpPr>
        <p:spPr>
          <a:ln/>
        </p:spPr>
        <p:txBody>
          <a:bodyPr/>
          <a:lstStyle>
            <a:lvl1pPr>
              <a:defRPr/>
            </a:lvl1pPr>
          </a:lstStyle>
          <a:p>
            <a:pPr>
              <a:defRPr/>
            </a:pPr>
            <a:fld id="{3555CB8F-C61C-4EF9-A621-D3BF7607C031}"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A77B16EF-200A-451A-88EA-6A74C50F53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5033029F-76C2-4C0E-89E3-536A82A5A79F}"/>
              </a:ext>
            </a:extLst>
          </p:cNvPr>
          <p:cNvSpPr>
            <a:spLocks noGrp="1" noChangeArrowheads="1"/>
          </p:cNvSpPr>
          <p:nvPr>
            <p:ph type="sldNum" sz="quarter" idx="12"/>
          </p:nvPr>
        </p:nvSpPr>
        <p:spPr>
          <a:ln/>
        </p:spPr>
        <p:txBody>
          <a:bodyPr/>
          <a:lstStyle>
            <a:lvl1pPr>
              <a:defRPr/>
            </a:lvl1pPr>
          </a:lstStyle>
          <a:p>
            <a:fld id="{7202E85A-4F1C-4AC5-B47C-2F1F848D63D0}" type="slidenum">
              <a:rPr lang="zh-CN" altLang="en-US"/>
              <a:pPr/>
              <a:t>‹#›</a:t>
            </a:fld>
            <a:endParaRPr lang="en-US" altLang="zh-CN"/>
          </a:p>
        </p:txBody>
      </p:sp>
    </p:spTree>
    <p:extLst>
      <p:ext uri="{BB962C8B-B14F-4D97-AF65-F5344CB8AC3E}">
        <p14:creationId xmlns:p14="http://schemas.microsoft.com/office/powerpoint/2010/main" val="13959173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3473ACCF-29CF-4A99-AD9F-44281EB1F50B}"/>
              </a:ext>
            </a:extLst>
          </p:cNvPr>
          <p:cNvSpPr>
            <a:spLocks noGrp="1" noChangeArrowheads="1"/>
          </p:cNvSpPr>
          <p:nvPr>
            <p:ph type="dt" sz="half" idx="10"/>
          </p:nvPr>
        </p:nvSpPr>
        <p:spPr>
          <a:ln/>
        </p:spPr>
        <p:txBody>
          <a:bodyPr/>
          <a:lstStyle>
            <a:lvl1pPr>
              <a:defRPr/>
            </a:lvl1pPr>
          </a:lstStyle>
          <a:p>
            <a:pPr>
              <a:defRPr/>
            </a:pPr>
            <a:fld id="{F6CE17F2-86E0-4B02-9263-71F144898B79}" type="datetime1">
              <a:rPr lang="zh-CN" altLang="en-US"/>
              <a:pPr>
                <a:defRPr/>
              </a:pPr>
              <a:t>2023/11/8</a:t>
            </a:fld>
            <a:endParaRPr lang="en-US" altLang="zh-CN"/>
          </a:p>
        </p:txBody>
      </p:sp>
      <p:sp>
        <p:nvSpPr>
          <p:cNvPr id="5" name="Rectangle 69">
            <a:extLst>
              <a:ext uri="{FF2B5EF4-FFF2-40B4-BE49-F238E27FC236}">
                <a16:creationId xmlns:a16="http://schemas.microsoft.com/office/drawing/2014/main" id="{089A5D5C-0D57-4602-9D23-8B09E31E44C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212AF9B7-71B5-451A-B817-9E079D8FCAA6}"/>
              </a:ext>
            </a:extLst>
          </p:cNvPr>
          <p:cNvSpPr>
            <a:spLocks noGrp="1" noChangeArrowheads="1"/>
          </p:cNvSpPr>
          <p:nvPr>
            <p:ph type="sldNum" sz="quarter" idx="12"/>
          </p:nvPr>
        </p:nvSpPr>
        <p:spPr>
          <a:ln/>
        </p:spPr>
        <p:txBody>
          <a:bodyPr/>
          <a:lstStyle>
            <a:lvl1pPr>
              <a:defRPr/>
            </a:lvl1pPr>
          </a:lstStyle>
          <a:p>
            <a:fld id="{7BC09C1C-2CDD-4B73-B6FC-B7320398E3F9}" type="slidenum">
              <a:rPr lang="zh-CN" altLang="en-US"/>
              <a:pPr/>
              <a:t>‹#›</a:t>
            </a:fld>
            <a:endParaRPr lang="en-US" altLang="zh-CN"/>
          </a:p>
        </p:txBody>
      </p:sp>
    </p:spTree>
    <p:extLst>
      <p:ext uri="{BB962C8B-B14F-4D97-AF65-F5344CB8AC3E}">
        <p14:creationId xmlns:p14="http://schemas.microsoft.com/office/powerpoint/2010/main" val="2192080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88278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401528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6604849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77202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755DD32-7AA8-4F0D-B49D-D76C82279953}"/>
              </a:ext>
            </a:extLst>
          </p:cNvPr>
          <p:cNvSpPr>
            <a:spLocks noGrp="1" noChangeArrowheads="1"/>
          </p:cNvSpPr>
          <p:nvPr>
            <p:ph type="dt" sz="half" idx="10"/>
          </p:nvPr>
        </p:nvSpPr>
        <p:spPr>
          <a:ln/>
        </p:spPr>
        <p:txBody>
          <a:bodyPr/>
          <a:lstStyle>
            <a:lvl1pPr>
              <a:defRPr/>
            </a:lvl1pPr>
          </a:lstStyle>
          <a:p>
            <a:pPr>
              <a:defRPr/>
            </a:pPr>
            <a:fld id="{988E3B5E-5C30-4036-97FF-F90ED81813D1}" type="datetime1">
              <a:rPr lang="zh-CN" altLang="en-US"/>
              <a:pPr>
                <a:defRPr/>
              </a:pPr>
              <a:t>2023/11/8</a:t>
            </a:fld>
            <a:endParaRPr lang="zh-CN" altLang="zh-CN"/>
          </a:p>
        </p:txBody>
      </p:sp>
      <p:sp>
        <p:nvSpPr>
          <p:cNvPr id="4" name="Rectangle 5">
            <a:extLst>
              <a:ext uri="{FF2B5EF4-FFF2-40B4-BE49-F238E27FC236}">
                <a16:creationId xmlns:a16="http://schemas.microsoft.com/office/drawing/2014/main" id="{DDB7EEED-EDD0-4D52-982F-E2C2B5D1143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C541DB5E-A720-4D3A-A3A4-3FE2DBAA188E}"/>
              </a:ext>
            </a:extLst>
          </p:cNvPr>
          <p:cNvSpPr>
            <a:spLocks noGrp="1" noChangeArrowheads="1"/>
          </p:cNvSpPr>
          <p:nvPr>
            <p:ph type="sldNum" sz="quarter" idx="12"/>
          </p:nvPr>
        </p:nvSpPr>
        <p:spPr>
          <a:ln/>
        </p:spPr>
        <p:txBody>
          <a:bodyPr/>
          <a:lstStyle>
            <a:lvl1pPr>
              <a:defRPr/>
            </a:lvl1pPr>
          </a:lstStyle>
          <a:p>
            <a:fld id="{FD935489-6919-4376-ADFB-FA3DEA89495B}" type="slidenum">
              <a:rPr lang="zh-CN" altLang="zh-CN"/>
              <a:pPr/>
              <a:t>‹#›</a:t>
            </a:fld>
            <a:endParaRPr lang="zh-CN" altLang="zh-CN"/>
          </a:p>
        </p:txBody>
      </p:sp>
    </p:spTree>
    <p:extLst>
      <p:ext uri="{BB962C8B-B14F-4D97-AF65-F5344CB8AC3E}">
        <p14:creationId xmlns:p14="http://schemas.microsoft.com/office/powerpoint/2010/main" val="22494437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704570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361168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7116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018681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8779211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110515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24139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B344DEC8-07D2-4FE8-9989-39F9D6891301}"/>
              </a:ext>
            </a:extLst>
          </p:cNvPr>
          <p:cNvSpPr>
            <a:spLocks noGrp="1" noChangeArrowheads="1"/>
          </p:cNvSpPr>
          <p:nvPr>
            <p:ph type="dt" sz="half" idx="10"/>
          </p:nvPr>
        </p:nvSpPr>
        <p:spPr>
          <a:ln/>
        </p:spPr>
        <p:txBody>
          <a:bodyPr/>
          <a:lstStyle>
            <a:lvl1pPr>
              <a:defRPr/>
            </a:lvl1pPr>
          </a:lstStyle>
          <a:p>
            <a:pPr>
              <a:defRPr/>
            </a:pPr>
            <a:fld id="{AAA286BE-F14A-40F4-917F-0A58B0B49F00}"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8F596AF6-9128-4383-BAFE-C7FAC218078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3950EAD5-5C54-4407-B139-6DA861EB6CA8}"/>
              </a:ext>
            </a:extLst>
          </p:cNvPr>
          <p:cNvSpPr>
            <a:spLocks noGrp="1" noChangeArrowheads="1"/>
          </p:cNvSpPr>
          <p:nvPr>
            <p:ph type="sldNum" sz="quarter" idx="12"/>
          </p:nvPr>
        </p:nvSpPr>
        <p:spPr>
          <a:ln/>
        </p:spPr>
        <p:txBody>
          <a:bodyPr/>
          <a:lstStyle>
            <a:lvl1pPr>
              <a:defRPr/>
            </a:lvl1pPr>
          </a:lstStyle>
          <a:p>
            <a:fld id="{D794CC4C-443C-4FC9-84EF-A018786160D1}" type="slidenum">
              <a:rPr lang="zh-CN" altLang="zh-CN"/>
              <a:pPr/>
              <a:t>‹#›</a:t>
            </a:fld>
            <a:endParaRPr lang="zh-CN" altLang="zh-CN"/>
          </a:p>
        </p:txBody>
      </p:sp>
    </p:spTree>
    <p:extLst>
      <p:ext uri="{BB962C8B-B14F-4D97-AF65-F5344CB8AC3E}">
        <p14:creationId xmlns:p14="http://schemas.microsoft.com/office/powerpoint/2010/main" val="8959850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AB5755D-291C-4701-AFB7-8FAC53066E45}"/>
              </a:ext>
            </a:extLst>
          </p:cNvPr>
          <p:cNvSpPr>
            <a:spLocks noGrp="1" noChangeArrowheads="1"/>
          </p:cNvSpPr>
          <p:nvPr>
            <p:ph type="dt" sz="half" idx="10"/>
          </p:nvPr>
        </p:nvSpPr>
        <p:spPr>
          <a:ln/>
        </p:spPr>
        <p:txBody>
          <a:bodyPr/>
          <a:lstStyle>
            <a:lvl1pPr>
              <a:defRPr/>
            </a:lvl1pPr>
          </a:lstStyle>
          <a:p>
            <a:pPr>
              <a:defRPr/>
            </a:pPr>
            <a:fld id="{14A268CC-5D4A-4EF1-A2BE-CE1AF3C26267}"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2776BCE1-0145-41C2-877D-EAE02F7911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E39232D2-AECA-41E5-9E46-555F45A9D42C}"/>
              </a:ext>
            </a:extLst>
          </p:cNvPr>
          <p:cNvSpPr>
            <a:spLocks noGrp="1" noChangeArrowheads="1"/>
          </p:cNvSpPr>
          <p:nvPr>
            <p:ph type="sldNum" sz="quarter" idx="12"/>
          </p:nvPr>
        </p:nvSpPr>
        <p:spPr>
          <a:ln/>
        </p:spPr>
        <p:txBody>
          <a:bodyPr/>
          <a:lstStyle>
            <a:lvl1pPr>
              <a:defRPr/>
            </a:lvl1pPr>
          </a:lstStyle>
          <a:p>
            <a:fld id="{23D41721-F36F-40A5-B569-15658A609735}" type="slidenum">
              <a:rPr lang="zh-CN" altLang="zh-CN"/>
              <a:pPr/>
              <a:t>‹#›</a:t>
            </a:fld>
            <a:endParaRPr lang="zh-CN" altLang="zh-CN"/>
          </a:p>
        </p:txBody>
      </p:sp>
    </p:spTree>
    <p:extLst>
      <p:ext uri="{BB962C8B-B14F-4D97-AF65-F5344CB8AC3E}">
        <p14:creationId xmlns:p14="http://schemas.microsoft.com/office/powerpoint/2010/main" val="9663554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E8ED60EB-D76A-4890-BA7D-FE36C9FCAEC7}"/>
              </a:ext>
            </a:extLst>
          </p:cNvPr>
          <p:cNvSpPr>
            <a:spLocks noGrp="1" noChangeArrowheads="1"/>
          </p:cNvSpPr>
          <p:nvPr>
            <p:ph type="dt" sz="half" idx="10"/>
          </p:nvPr>
        </p:nvSpPr>
        <p:spPr>
          <a:ln/>
        </p:spPr>
        <p:txBody>
          <a:bodyPr/>
          <a:lstStyle>
            <a:lvl1pPr>
              <a:defRPr/>
            </a:lvl1pPr>
          </a:lstStyle>
          <a:p>
            <a:pPr>
              <a:defRPr/>
            </a:pPr>
            <a:fld id="{4AE4884F-C9B8-440B-9FEE-483204FC3D62}"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5ACBE939-E6A6-4649-B260-5CCE26625FA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7D839695-09FC-4368-8143-E86057EAE023}"/>
              </a:ext>
            </a:extLst>
          </p:cNvPr>
          <p:cNvSpPr>
            <a:spLocks noGrp="1" noChangeArrowheads="1"/>
          </p:cNvSpPr>
          <p:nvPr>
            <p:ph type="sldNum" sz="quarter" idx="12"/>
          </p:nvPr>
        </p:nvSpPr>
        <p:spPr>
          <a:ln/>
        </p:spPr>
        <p:txBody>
          <a:bodyPr/>
          <a:lstStyle>
            <a:lvl1pPr>
              <a:defRPr/>
            </a:lvl1pPr>
          </a:lstStyle>
          <a:p>
            <a:fld id="{1C22E534-7124-4D25-817B-84B2ED5700DE}" type="slidenum">
              <a:rPr lang="zh-CN" altLang="zh-CN"/>
              <a:pPr/>
              <a:t>‹#›</a:t>
            </a:fld>
            <a:endParaRPr lang="zh-CN" altLang="zh-CN"/>
          </a:p>
        </p:txBody>
      </p:sp>
    </p:spTree>
    <p:extLst>
      <p:ext uri="{BB962C8B-B14F-4D97-AF65-F5344CB8AC3E}">
        <p14:creationId xmlns:p14="http://schemas.microsoft.com/office/powerpoint/2010/main" val="856711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8D8B31-FAC5-431D-8EB5-AFC626BD1BE8}"/>
              </a:ext>
            </a:extLst>
          </p:cNvPr>
          <p:cNvSpPr>
            <a:spLocks noGrp="1" noChangeArrowheads="1"/>
          </p:cNvSpPr>
          <p:nvPr>
            <p:ph type="dt" sz="half" idx="10"/>
          </p:nvPr>
        </p:nvSpPr>
        <p:spPr>
          <a:ln/>
        </p:spPr>
        <p:txBody>
          <a:bodyPr/>
          <a:lstStyle>
            <a:lvl1pPr>
              <a:defRPr/>
            </a:lvl1pPr>
          </a:lstStyle>
          <a:p>
            <a:pPr>
              <a:defRPr/>
            </a:pPr>
            <a:fld id="{6968C14D-9C8F-4AA8-9A91-1595F6173CFA}" type="datetime1">
              <a:rPr lang="zh-CN" altLang="en-US"/>
              <a:pPr>
                <a:defRPr/>
              </a:pPr>
              <a:t>2023/11/8</a:t>
            </a:fld>
            <a:endParaRPr lang="zh-CN" altLang="zh-CN"/>
          </a:p>
        </p:txBody>
      </p:sp>
      <p:sp>
        <p:nvSpPr>
          <p:cNvPr id="3" name="Rectangle 5">
            <a:extLst>
              <a:ext uri="{FF2B5EF4-FFF2-40B4-BE49-F238E27FC236}">
                <a16:creationId xmlns:a16="http://schemas.microsoft.com/office/drawing/2014/main" id="{F867B4E4-C03D-4A4B-B024-82491DD00C3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AA2B3350-B12E-4E9B-B2CD-09B1C1E9F8DB}"/>
              </a:ext>
            </a:extLst>
          </p:cNvPr>
          <p:cNvSpPr>
            <a:spLocks noGrp="1" noChangeArrowheads="1"/>
          </p:cNvSpPr>
          <p:nvPr>
            <p:ph type="sldNum" sz="quarter" idx="12"/>
          </p:nvPr>
        </p:nvSpPr>
        <p:spPr>
          <a:ln/>
        </p:spPr>
        <p:txBody>
          <a:bodyPr/>
          <a:lstStyle>
            <a:lvl1pPr>
              <a:defRPr/>
            </a:lvl1pPr>
          </a:lstStyle>
          <a:p>
            <a:fld id="{A5BA3194-FC30-4192-B845-7B90ADD7A248}" type="slidenum">
              <a:rPr lang="zh-CN" altLang="zh-CN"/>
              <a:pPr/>
              <a:t>‹#›</a:t>
            </a:fld>
            <a:endParaRPr lang="zh-CN" altLang="zh-CN"/>
          </a:p>
        </p:txBody>
      </p:sp>
    </p:spTree>
    <p:extLst>
      <p:ext uri="{BB962C8B-B14F-4D97-AF65-F5344CB8AC3E}">
        <p14:creationId xmlns:p14="http://schemas.microsoft.com/office/powerpoint/2010/main" val="34431558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C816F20-6BE2-4328-9575-DDF368806363}"/>
              </a:ext>
            </a:extLst>
          </p:cNvPr>
          <p:cNvSpPr>
            <a:spLocks noGrp="1" noChangeArrowheads="1"/>
          </p:cNvSpPr>
          <p:nvPr>
            <p:ph type="dt" sz="half" idx="10"/>
          </p:nvPr>
        </p:nvSpPr>
        <p:spPr>
          <a:ln/>
        </p:spPr>
        <p:txBody>
          <a:bodyPr/>
          <a:lstStyle>
            <a:lvl1pPr>
              <a:defRPr/>
            </a:lvl1pPr>
          </a:lstStyle>
          <a:p>
            <a:pPr>
              <a:defRPr/>
            </a:pPr>
            <a:fld id="{7406249A-FF6C-4356-A261-B0B0659DE76B}"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DA6812B7-D8E4-4F49-9ADF-1AE421D4D54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54B9C7D4-8F5E-4166-A02F-821A8BDCF554}"/>
              </a:ext>
            </a:extLst>
          </p:cNvPr>
          <p:cNvSpPr>
            <a:spLocks noGrp="1" noChangeArrowheads="1"/>
          </p:cNvSpPr>
          <p:nvPr>
            <p:ph type="sldNum" sz="quarter" idx="12"/>
          </p:nvPr>
        </p:nvSpPr>
        <p:spPr>
          <a:ln/>
        </p:spPr>
        <p:txBody>
          <a:bodyPr/>
          <a:lstStyle>
            <a:lvl1pPr>
              <a:defRPr/>
            </a:lvl1pPr>
          </a:lstStyle>
          <a:p>
            <a:fld id="{BF86A8CE-346E-4762-A4C2-8F322F62560B}" type="slidenum">
              <a:rPr lang="zh-CN" altLang="zh-CN"/>
              <a:pPr/>
              <a:t>‹#›</a:t>
            </a:fld>
            <a:endParaRPr lang="zh-CN" altLang="zh-CN"/>
          </a:p>
        </p:txBody>
      </p:sp>
    </p:spTree>
    <p:extLst>
      <p:ext uri="{BB962C8B-B14F-4D97-AF65-F5344CB8AC3E}">
        <p14:creationId xmlns:p14="http://schemas.microsoft.com/office/powerpoint/2010/main" val="15919354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FAB5E721-CF2F-45E9-99CA-0364EC829559}"/>
              </a:ext>
            </a:extLst>
          </p:cNvPr>
          <p:cNvSpPr>
            <a:spLocks noGrp="1" noChangeArrowheads="1"/>
          </p:cNvSpPr>
          <p:nvPr>
            <p:ph type="dt" sz="half" idx="10"/>
          </p:nvPr>
        </p:nvSpPr>
        <p:spPr>
          <a:ln/>
        </p:spPr>
        <p:txBody>
          <a:bodyPr/>
          <a:lstStyle>
            <a:lvl1pPr>
              <a:defRPr/>
            </a:lvl1pPr>
          </a:lstStyle>
          <a:p>
            <a:pPr>
              <a:defRPr/>
            </a:pPr>
            <a:fld id="{F68BDB70-F09F-49AD-89DC-89736B7D85F3}" type="datetime1">
              <a:rPr lang="zh-CN" altLang="en-US"/>
              <a:pPr>
                <a:defRPr/>
              </a:pPr>
              <a:t>2023/11/8</a:t>
            </a:fld>
            <a:endParaRPr lang="zh-CN" altLang="zh-CN"/>
          </a:p>
        </p:txBody>
      </p:sp>
      <p:sp>
        <p:nvSpPr>
          <p:cNvPr id="8" name="Rectangle 5">
            <a:extLst>
              <a:ext uri="{FF2B5EF4-FFF2-40B4-BE49-F238E27FC236}">
                <a16:creationId xmlns:a16="http://schemas.microsoft.com/office/drawing/2014/main" id="{2D6E8D33-7D31-42BA-BDBC-5D9012CB8F3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F84381BB-36B1-4D74-82A6-AA726CB9D28D}"/>
              </a:ext>
            </a:extLst>
          </p:cNvPr>
          <p:cNvSpPr>
            <a:spLocks noGrp="1" noChangeArrowheads="1"/>
          </p:cNvSpPr>
          <p:nvPr>
            <p:ph type="sldNum" sz="quarter" idx="12"/>
          </p:nvPr>
        </p:nvSpPr>
        <p:spPr>
          <a:ln/>
        </p:spPr>
        <p:txBody>
          <a:bodyPr/>
          <a:lstStyle>
            <a:lvl1pPr>
              <a:defRPr/>
            </a:lvl1pPr>
          </a:lstStyle>
          <a:p>
            <a:fld id="{80965FA7-F38B-496A-B5F2-8B74A1EB03AC}" type="slidenum">
              <a:rPr lang="zh-CN" altLang="zh-CN"/>
              <a:pPr/>
              <a:t>‹#›</a:t>
            </a:fld>
            <a:endParaRPr lang="zh-CN" altLang="zh-CN"/>
          </a:p>
        </p:txBody>
      </p:sp>
    </p:spTree>
    <p:extLst>
      <p:ext uri="{BB962C8B-B14F-4D97-AF65-F5344CB8AC3E}">
        <p14:creationId xmlns:p14="http://schemas.microsoft.com/office/powerpoint/2010/main" val="536746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8762310-9944-44D6-9BBF-E9175FB0303D}"/>
              </a:ext>
            </a:extLst>
          </p:cNvPr>
          <p:cNvSpPr>
            <a:spLocks noGrp="1" noChangeArrowheads="1"/>
          </p:cNvSpPr>
          <p:nvPr>
            <p:ph type="dt" sz="half" idx="10"/>
          </p:nvPr>
        </p:nvSpPr>
        <p:spPr>
          <a:ln/>
        </p:spPr>
        <p:txBody>
          <a:bodyPr/>
          <a:lstStyle>
            <a:lvl1pPr>
              <a:defRPr/>
            </a:lvl1pPr>
          </a:lstStyle>
          <a:p>
            <a:pPr>
              <a:defRPr/>
            </a:pPr>
            <a:fld id="{B79D2C46-CF3A-4527-A1F0-9CBB94D2D4F4}" type="datetime1">
              <a:rPr lang="zh-CN" altLang="en-US"/>
              <a:pPr>
                <a:defRPr/>
              </a:pPr>
              <a:t>2023/11/8</a:t>
            </a:fld>
            <a:endParaRPr lang="zh-CN" altLang="zh-CN"/>
          </a:p>
        </p:txBody>
      </p:sp>
      <p:sp>
        <p:nvSpPr>
          <p:cNvPr id="4" name="Rectangle 5">
            <a:extLst>
              <a:ext uri="{FF2B5EF4-FFF2-40B4-BE49-F238E27FC236}">
                <a16:creationId xmlns:a16="http://schemas.microsoft.com/office/drawing/2014/main" id="{E488FD8F-6C51-400E-BF91-327FD9C46A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327A280F-C9B8-4D71-94A7-470D0D134E4F}"/>
              </a:ext>
            </a:extLst>
          </p:cNvPr>
          <p:cNvSpPr>
            <a:spLocks noGrp="1" noChangeArrowheads="1"/>
          </p:cNvSpPr>
          <p:nvPr>
            <p:ph type="sldNum" sz="quarter" idx="12"/>
          </p:nvPr>
        </p:nvSpPr>
        <p:spPr>
          <a:ln/>
        </p:spPr>
        <p:txBody>
          <a:bodyPr/>
          <a:lstStyle>
            <a:lvl1pPr>
              <a:defRPr/>
            </a:lvl1pPr>
          </a:lstStyle>
          <a:p>
            <a:fld id="{B8A8ABCA-3269-47FF-A31B-F3EF5FE4BFE4}" type="slidenum">
              <a:rPr lang="zh-CN" altLang="zh-CN"/>
              <a:pPr/>
              <a:t>‹#›</a:t>
            </a:fld>
            <a:endParaRPr lang="zh-CN" altLang="zh-CN"/>
          </a:p>
        </p:txBody>
      </p:sp>
    </p:spTree>
    <p:extLst>
      <p:ext uri="{BB962C8B-B14F-4D97-AF65-F5344CB8AC3E}">
        <p14:creationId xmlns:p14="http://schemas.microsoft.com/office/powerpoint/2010/main" val="41029674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1BF3D13-5943-4D37-80B5-D90F0D62686C}"/>
              </a:ext>
            </a:extLst>
          </p:cNvPr>
          <p:cNvSpPr>
            <a:spLocks noGrp="1" noChangeArrowheads="1"/>
          </p:cNvSpPr>
          <p:nvPr>
            <p:ph type="dt" sz="half" idx="10"/>
          </p:nvPr>
        </p:nvSpPr>
        <p:spPr>
          <a:ln/>
        </p:spPr>
        <p:txBody>
          <a:bodyPr/>
          <a:lstStyle>
            <a:lvl1pPr>
              <a:defRPr/>
            </a:lvl1pPr>
          </a:lstStyle>
          <a:p>
            <a:pPr>
              <a:defRPr/>
            </a:pPr>
            <a:fld id="{E4C640FA-6822-489E-A3E2-A296290DCA5A}" type="datetime1">
              <a:rPr lang="zh-CN" altLang="en-US"/>
              <a:pPr>
                <a:defRPr/>
              </a:pPr>
              <a:t>2023/11/8</a:t>
            </a:fld>
            <a:endParaRPr lang="zh-CN" altLang="zh-CN"/>
          </a:p>
        </p:txBody>
      </p:sp>
      <p:sp>
        <p:nvSpPr>
          <p:cNvPr id="3" name="Rectangle 5">
            <a:extLst>
              <a:ext uri="{FF2B5EF4-FFF2-40B4-BE49-F238E27FC236}">
                <a16:creationId xmlns:a16="http://schemas.microsoft.com/office/drawing/2014/main" id="{62AE3E77-8BA0-4DA7-A535-A4D836C028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8C155179-D136-419F-B536-634E3C2A61F4}"/>
              </a:ext>
            </a:extLst>
          </p:cNvPr>
          <p:cNvSpPr>
            <a:spLocks noGrp="1" noChangeArrowheads="1"/>
          </p:cNvSpPr>
          <p:nvPr>
            <p:ph type="sldNum" sz="quarter" idx="12"/>
          </p:nvPr>
        </p:nvSpPr>
        <p:spPr>
          <a:ln/>
        </p:spPr>
        <p:txBody>
          <a:bodyPr/>
          <a:lstStyle>
            <a:lvl1pPr>
              <a:defRPr/>
            </a:lvl1pPr>
          </a:lstStyle>
          <a:p>
            <a:fld id="{C643A485-7871-4BD3-9148-AAB3B70B03F1}" type="slidenum">
              <a:rPr lang="zh-CN" altLang="zh-CN"/>
              <a:pPr/>
              <a:t>‹#›</a:t>
            </a:fld>
            <a:endParaRPr lang="zh-CN" altLang="zh-CN"/>
          </a:p>
        </p:txBody>
      </p:sp>
    </p:spTree>
    <p:extLst>
      <p:ext uri="{BB962C8B-B14F-4D97-AF65-F5344CB8AC3E}">
        <p14:creationId xmlns:p14="http://schemas.microsoft.com/office/powerpoint/2010/main" val="1853915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370B81BA-DE03-4360-A9B2-98316ADD55EA}"/>
              </a:ext>
            </a:extLst>
          </p:cNvPr>
          <p:cNvSpPr>
            <a:spLocks noGrp="1" noChangeArrowheads="1"/>
          </p:cNvSpPr>
          <p:nvPr>
            <p:ph type="dt" sz="half" idx="10"/>
          </p:nvPr>
        </p:nvSpPr>
        <p:spPr>
          <a:ln/>
        </p:spPr>
        <p:txBody>
          <a:bodyPr/>
          <a:lstStyle>
            <a:lvl1pPr>
              <a:defRPr/>
            </a:lvl1pPr>
          </a:lstStyle>
          <a:p>
            <a:pPr>
              <a:defRPr/>
            </a:pPr>
            <a:fld id="{364A5A39-BBE6-4A40-B3B8-FB6621C33CF6}"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C71BF0C6-36B8-475A-B4B4-31A5B143358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4C5B7076-790D-40C8-9B35-2D04BA478E11}"/>
              </a:ext>
            </a:extLst>
          </p:cNvPr>
          <p:cNvSpPr>
            <a:spLocks noGrp="1" noChangeArrowheads="1"/>
          </p:cNvSpPr>
          <p:nvPr>
            <p:ph type="sldNum" sz="quarter" idx="12"/>
          </p:nvPr>
        </p:nvSpPr>
        <p:spPr>
          <a:ln/>
        </p:spPr>
        <p:txBody>
          <a:bodyPr/>
          <a:lstStyle>
            <a:lvl1pPr>
              <a:defRPr/>
            </a:lvl1pPr>
          </a:lstStyle>
          <a:p>
            <a:fld id="{9B0CFA72-6F55-4159-B24F-269648E9A463}" type="slidenum">
              <a:rPr lang="zh-CN" altLang="zh-CN"/>
              <a:pPr/>
              <a:t>‹#›</a:t>
            </a:fld>
            <a:endParaRPr lang="zh-CN" altLang="zh-CN"/>
          </a:p>
        </p:txBody>
      </p:sp>
    </p:spTree>
    <p:extLst>
      <p:ext uri="{BB962C8B-B14F-4D97-AF65-F5344CB8AC3E}">
        <p14:creationId xmlns:p14="http://schemas.microsoft.com/office/powerpoint/2010/main" val="1378083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07E6A58E-DEF2-40FF-B0F9-5291182D820B}"/>
              </a:ext>
            </a:extLst>
          </p:cNvPr>
          <p:cNvSpPr>
            <a:spLocks noGrp="1" noChangeArrowheads="1"/>
          </p:cNvSpPr>
          <p:nvPr>
            <p:ph type="dt" sz="half" idx="10"/>
          </p:nvPr>
        </p:nvSpPr>
        <p:spPr>
          <a:ln/>
        </p:spPr>
        <p:txBody>
          <a:bodyPr/>
          <a:lstStyle>
            <a:lvl1pPr>
              <a:defRPr/>
            </a:lvl1pPr>
          </a:lstStyle>
          <a:p>
            <a:pPr>
              <a:defRPr/>
            </a:pPr>
            <a:fld id="{0E8A520F-213C-4D1F-B8D8-1359DC94B27B}"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AFCBE48F-86FD-40E5-B0D9-8B3AC66D5F8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CE0C3BB8-2911-4613-97E4-130FF52AD67D}"/>
              </a:ext>
            </a:extLst>
          </p:cNvPr>
          <p:cNvSpPr>
            <a:spLocks noGrp="1" noChangeArrowheads="1"/>
          </p:cNvSpPr>
          <p:nvPr>
            <p:ph type="sldNum" sz="quarter" idx="12"/>
          </p:nvPr>
        </p:nvSpPr>
        <p:spPr>
          <a:ln/>
        </p:spPr>
        <p:txBody>
          <a:bodyPr/>
          <a:lstStyle>
            <a:lvl1pPr>
              <a:defRPr/>
            </a:lvl1pPr>
          </a:lstStyle>
          <a:p>
            <a:fld id="{81803386-5BC9-4FAD-8B61-F25B4E1B21B4}" type="slidenum">
              <a:rPr lang="zh-CN" altLang="zh-CN"/>
              <a:pPr/>
              <a:t>‹#›</a:t>
            </a:fld>
            <a:endParaRPr lang="zh-CN" altLang="zh-CN"/>
          </a:p>
        </p:txBody>
      </p:sp>
    </p:spTree>
    <p:extLst>
      <p:ext uri="{BB962C8B-B14F-4D97-AF65-F5344CB8AC3E}">
        <p14:creationId xmlns:p14="http://schemas.microsoft.com/office/powerpoint/2010/main" val="1794430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7AE4622-DFF4-43C8-AAC1-25D7F28B8B26}"/>
              </a:ext>
            </a:extLst>
          </p:cNvPr>
          <p:cNvSpPr>
            <a:spLocks noGrp="1" noChangeArrowheads="1"/>
          </p:cNvSpPr>
          <p:nvPr>
            <p:ph type="dt" sz="half" idx="10"/>
          </p:nvPr>
        </p:nvSpPr>
        <p:spPr>
          <a:ln/>
        </p:spPr>
        <p:txBody>
          <a:bodyPr/>
          <a:lstStyle>
            <a:lvl1pPr>
              <a:defRPr/>
            </a:lvl1pPr>
          </a:lstStyle>
          <a:p>
            <a:pPr>
              <a:defRPr/>
            </a:pPr>
            <a:fld id="{D259767B-5570-4306-810C-1099E1D9B470}"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73493570-1D75-4AB0-BC63-C57BA2660E3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0FAA0992-A3EC-46BE-9F6B-9DB49D974F5B}"/>
              </a:ext>
            </a:extLst>
          </p:cNvPr>
          <p:cNvSpPr>
            <a:spLocks noGrp="1" noChangeArrowheads="1"/>
          </p:cNvSpPr>
          <p:nvPr>
            <p:ph type="sldNum" sz="quarter" idx="12"/>
          </p:nvPr>
        </p:nvSpPr>
        <p:spPr>
          <a:ln/>
        </p:spPr>
        <p:txBody>
          <a:bodyPr/>
          <a:lstStyle>
            <a:lvl1pPr>
              <a:defRPr/>
            </a:lvl1pPr>
          </a:lstStyle>
          <a:p>
            <a:fld id="{0A311309-C717-4901-B121-A030FFCE5D59}" type="slidenum">
              <a:rPr lang="zh-CN" altLang="zh-CN"/>
              <a:pPr/>
              <a:t>‹#›</a:t>
            </a:fld>
            <a:endParaRPr lang="zh-CN" altLang="zh-CN"/>
          </a:p>
        </p:txBody>
      </p:sp>
    </p:spTree>
    <p:extLst>
      <p:ext uri="{BB962C8B-B14F-4D97-AF65-F5344CB8AC3E}">
        <p14:creationId xmlns:p14="http://schemas.microsoft.com/office/powerpoint/2010/main" val="29901513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C4BCB25-DC73-4ADE-9538-B9F856ED70F4}"/>
              </a:ext>
            </a:extLst>
          </p:cNvPr>
          <p:cNvSpPr>
            <a:spLocks noGrp="1" noChangeArrowheads="1"/>
          </p:cNvSpPr>
          <p:nvPr>
            <p:ph type="dt" sz="half" idx="10"/>
          </p:nvPr>
        </p:nvSpPr>
        <p:spPr>
          <a:ln/>
        </p:spPr>
        <p:txBody>
          <a:bodyPr/>
          <a:lstStyle>
            <a:lvl1pPr>
              <a:defRPr/>
            </a:lvl1pPr>
          </a:lstStyle>
          <a:p>
            <a:pPr>
              <a:defRPr/>
            </a:pPr>
            <a:fld id="{9AC2B243-5C10-4D4A-836D-7CA35FEE9046}" type="datetime1">
              <a:rPr lang="zh-CN" altLang="en-US"/>
              <a:pPr>
                <a:defRPr/>
              </a:pPr>
              <a:t>2023/11/8</a:t>
            </a:fld>
            <a:endParaRPr lang="zh-CN" altLang="zh-CN"/>
          </a:p>
        </p:txBody>
      </p:sp>
      <p:sp>
        <p:nvSpPr>
          <p:cNvPr id="5" name="Rectangle 5">
            <a:extLst>
              <a:ext uri="{FF2B5EF4-FFF2-40B4-BE49-F238E27FC236}">
                <a16:creationId xmlns:a16="http://schemas.microsoft.com/office/drawing/2014/main" id="{6D35D6FD-6F52-4DEE-9D8F-7F56410FBD1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0A4B4D2B-FC7D-4123-942D-6DF76E204BC3}"/>
              </a:ext>
            </a:extLst>
          </p:cNvPr>
          <p:cNvSpPr>
            <a:spLocks noGrp="1" noChangeArrowheads="1"/>
          </p:cNvSpPr>
          <p:nvPr>
            <p:ph type="sldNum" sz="quarter" idx="12"/>
          </p:nvPr>
        </p:nvSpPr>
        <p:spPr>
          <a:ln/>
        </p:spPr>
        <p:txBody>
          <a:bodyPr/>
          <a:lstStyle>
            <a:lvl1pPr>
              <a:defRPr/>
            </a:lvl1pPr>
          </a:lstStyle>
          <a:p>
            <a:fld id="{0B6BF5DF-1AAD-4FC9-9FBA-2286EFBBF137}" type="slidenum">
              <a:rPr lang="zh-CN" altLang="zh-CN"/>
              <a:pPr/>
              <a:t>‹#›</a:t>
            </a:fld>
            <a:endParaRPr lang="zh-CN" altLang="zh-CN"/>
          </a:p>
        </p:txBody>
      </p:sp>
    </p:spTree>
    <p:extLst>
      <p:ext uri="{BB962C8B-B14F-4D97-AF65-F5344CB8AC3E}">
        <p14:creationId xmlns:p14="http://schemas.microsoft.com/office/powerpoint/2010/main" val="17979736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
            <a:extLst>
              <a:ext uri="{FF2B5EF4-FFF2-40B4-BE49-F238E27FC236}">
                <a16:creationId xmlns:a16="http://schemas.microsoft.com/office/drawing/2014/main" id="{C45ADC9D-9B54-4558-9533-416502CAE401}"/>
              </a:ext>
            </a:extLst>
          </p:cNvPr>
          <p:cNvSpPr>
            <a:spLocks noGrp="1" noChangeArrowheads="1"/>
          </p:cNvSpPr>
          <p:nvPr>
            <p:ph type="sldNum" sz="quarter" idx="10"/>
          </p:nvPr>
        </p:nvSpPr>
        <p:spPr>
          <a:ln/>
        </p:spPr>
        <p:txBody>
          <a:bodyPr/>
          <a:lstStyle>
            <a:lvl1pPr>
              <a:defRPr/>
            </a:lvl1pPr>
          </a:lstStyle>
          <a:p>
            <a:fld id="{B1BF9321-17C4-452B-B3E6-48AB72CA4F46}" type="slidenum">
              <a:rPr lang="en-US" altLang="zh-CN"/>
              <a:pPr/>
              <a:t>‹#›</a:t>
            </a:fld>
            <a:endParaRPr lang="en-US" altLang="zh-CN"/>
          </a:p>
        </p:txBody>
      </p:sp>
    </p:spTree>
    <p:extLst>
      <p:ext uri="{BB962C8B-B14F-4D97-AF65-F5344CB8AC3E}">
        <p14:creationId xmlns:p14="http://schemas.microsoft.com/office/powerpoint/2010/main" val="31314618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869FB05-0ECC-4FEE-B9D4-9CAEF9B28D78}"/>
              </a:ext>
            </a:extLst>
          </p:cNvPr>
          <p:cNvSpPr>
            <a:spLocks noGrp="1" noChangeArrowheads="1"/>
          </p:cNvSpPr>
          <p:nvPr>
            <p:ph type="sldNum" sz="quarter" idx="10"/>
          </p:nvPr>
        </p:nvSpPr>
        <p:spPr>
          <a:ln/>
        </p:spPr>
        <p:txBody>
          <a:bodyPr/>
          <a:lstStyle>
            <a:lvl1pPr>
              <a:defRPr/>
            </a:lvl1pPr>
          </a:lstStyle>
          <a:p>
            <a:fld id="{B161BF8B-8320-4FD8-9699-E7495ECA8ACF}" type="slidenum">
              <a:rPr lang="en-US" altLang="zh-CN"/>
              <a:pPr/>
              <a:t>‹#›</a:t>
            </a:fld>
            <a:endParaRPr lang="en-US" altLang="zh-CN"/>
          </a:p>
        </p:txBody>
      </p:sp>
    </p:spTree>
    <p:extLst>
      <p:ext uri="{BB962C8B-B14F-4D97-AF65-F5344CB8AC3E}">
        <p14:creationId xmlns:p14="http://schemas.microsoft.com/office/powerpoint/2010/main" val="162017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1F2ADB8-AD58-4034-9155-F13166277C8F}"/>
              </a:ext>
            </a:extLst>
          </p:cNvPr>
          <p:cNvSpPr>
            <a:spLocks noGrp="1" noChangeArrowheads="1"/>
          </p:cNvSpPr>
          <p:nvPr>
            <p:ph type="dt" sz="half" idx="10"/>
          </p:nvPr>
        </p:nvSpPr>
        <p:spPr>
          <a:ln/>
        </p:spPr>
        <p:txBody>
          <a:bodyPr/>
          <a:lstStyle>
            <a:lvl1pPr>
              <a:defRPr/>
            </a:lvl1pPr>
          </a:lstStyle>
          <a:p>
            <a:pPr>
              <a:defRPr/>
            </a:pPr>
            <a:fld id="{826C5AA1-6D33-4584-85F9-FE3AA02DF148}"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5E414ECF-797E-480B-823E-CCB5E38CF25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AB9DD366-3C1A-4060-B346-A1AF37B7461B}"/>
              </a:ext>
            </a:extLst>
          </p:cNvPr>
          <p:cNvSpPr>
            <a:spLocks noGrp="1" noChangeArrowheads="1"/>
          </p:cNvSpPr>
          <p:nvPr>
            <p:ph type="sldNum" sz="quarter" idx="12"/>
          </p:nvPr>
        </p:nvSpPr>
        <p:spPr>
          <a:ln/>
        </p:spPr>
        <p:txBody>
          <a:bodyPr/>
          <a:lstStyle>
            <a:lvl1pPr>
              <a:defRPr/>
            </a:lvl1pPr>
          </a:lstStyle>
          <a:p>
            <a:fld id="{B3762750-DD37-4FB4-BD28-7B73403D25BF}" type="slidenum">
              <a:rPr lang="zh-CN" altLang="zh-CN"/>
              <a:pPr/>
              <a:t>‹#›</a:t>
            </a:fld>
            <a:endParaRPr lang="zh-CN" altLang="zh-CN"/>
          </a:p>
        </p:txBody>
      </p:sp>
    </p:spTree>
    <p:extLst>
      <p:ext uri="{BB962C8B-B14F-4D97-AF65-F5344CB8AC3E}">
        <p14:creationId xmlns:p14="http://schemas.microsoft.com/office/powerpoint/2010/main" val="6420426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
            <a:extLst>
              <a:ext uri="{FF2B5EF4-FFF2-40B4-BE49-F238E27FC236}">
                <a16:creationId xmlns:a16="http://schemas.microsoft.com/office/drawing/2014/main" id="{20269914-49A4-40A2-B1EC-E6F5A346A37B}"/>
              </a:ext>
            </a:extLst>
          </p:cNvPr>
          <p:cNvSpPr>
            <a:spLocks noGrp="1" noChangeArrowheads="1"/>
          </p:cNvSpPr>
          <p:nvPr>
            <p:ph type="sldNum" sz="quarter" idx="10"/>
          </p:nvPr>
        </p:nvSpPr>
        <p:spPr>
          <a:ln/>
        </p:spPr>
        <p:txBody>
          <a:bodyPr/>
          <a:lstStyle>
            <a:lvl1pPr>
              <a:defRPr/>
            </a:lvl1pPr>
          </a:lstStyle>
          <a:p>
            <a:fld id="{83A7F8E4-7564-4728-B308-595E78A132EE}" type="slidenum">
              <a:rPr lang="en-US" altLang="zh-CN"/>
              <a:pPr/>
              <a:t>‹#›</a:t>
            </a:fld>
            <a:endParaRPr lang="en-US" altLang="zh-CN"/>
          </a:p>
        </p:txBody>
      </p:sp>
    </p:spTree>
    <p:extLst>
      <p:ext uri="{BB962C8B-B14F-4D97-AF65-F5344CB8AC3E}">
        <p14:creationId xmlns:p14="http://schemas.microsoft.com/office/powerpoint/2010/main" val="38218629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5D5B5491-4B82-4BA2-8390-11D8950848B6}"/>
              </a:ext>
            </a:extLst>
          </p:cNvPr>
          <p:cNvSpPr>
            <a:spLocks noGrp="1" noChangeArrowheads="1"/>
          </p:cNvSpPr>
          <p:nvPr>
            <p:ph type="sldNum" sz="quarter" idx="10"/>
          </p:nvPr>
        </p:nvSpPr>
        <p:spPr>
          <a:ln/>
        </p:spPr>
        <p:txBody>
          <a:bodyPr/>
          <a:lstStyle>
            <a:lvl1pPr>
              <a:defRPr/>
            </a:lvl1pPr>
          </a:lstStyle>
          <a:p>
            <a:fld id="{E60A63E8-7A95-4AFB-B423-90424B0CC9B8}" type="slidenum">
              <a:rPr lang="en-US" altLang="zh-CN"/>
              <a:pPr/>
              <a:t>‹#›</a:t>
            </a:fld>
            <a:endParaRPr lang="en-US" altLang="zh-CN"/>
          </a:p>
        </p:txBody>
      </p:sp>
    </p:spTree>
    <p:extLst>
      <p:ext uri="{BB962C8B-B14F-4D97-AF65-F5344CB8AC3E}">
        <p14:creationId xmlns:p14="http://schemas.microsoft.com/office/powerpoint/2010/main" val="33052370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37EAD85B-0A3C-4D4E-BF70-BDDA60342FAC}"/>
              </a:ext>
            </a:extLst>
          </p:cNvPr>
          <p:cNvSpPr>
            <a:spLocks noGrp="1" noChangeArrowheads="1"/>
          </p:cNvSpPr>
          <p:nvPr>
            <p:ph type="sldNum" sz="quarter" idx="10"/>
          </p:nvPr>
        </p:nvSpPr>
        <p:spPr>
          <a:ln/>
        </p:spPr>
        <p:txBody>
          <a:bodyPr/>
          <a:lstStyle>
            <a:lvl1pPr>
              <a:defRPr/>
            </a:lvl1pPr>
          </a:lstStyle>
          <a:p>
            <a:fld id="{FF424674-FB9A-43AA-BCD8-4BD5D1158A53}" type="slidenum">
              <a:rPr lang="en-US" altLang="zh-CN"/>
              <a:pPr/>
              <a:t>‹#›</a:t>
            </a:fld>
            <a:endParaRPr lang="en-US" altLang="zh-CN"/>
          </a:p>
        </p:txBody>
      </p:sp>
    </p:spTree>
    <p:extLst>
      <p:ext uri="{BB962C8B-B14F-4D97-AF65-F5344CB8AC3E}">
        <p14:creationId xmlns:p14="http://schemas.microsoft.com/office/powerpoint/2010/main" val="35320725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ABE1EDA6-7E7C-46F6-9BA0-322606088F8F}"/>
              </a:ext>
            </a:extLst>
          </p:cNvPr>
          <p:cNvSpPr>
            <a:spLocks noGrp="1" noChangeArrowheads="1"/>
          </p:cNvSpPr>
          <p:nvPr>
            <p:ph type="sldNum" sz="quarter" idx="10"/>
          </p:nvPr>
        </p:nvSpPr>
        <p:spPr>
          <a:ln/>
        </p:spPr>
        <p:txBody>
          <a:bodyPr/>
          <a:lstStyle>
            <a:lvl1pPr>
              <a:defRPr/>
            </a:lvl1pPr>
          </a:lstStyle>
          <a:p>
            <a:fld id="{698509EC-F946-4A74-9B9C-7E2E78CF48AC}" type="slidenum">
              <a:rPr lang="en-US" altLang="zh-CN"/>
              <a:pPr/>
              <a:t>‹#›</a:t>
            </a:fld>
            <a:endParaRPr lang="en-US" altLang="zh-CN"/>
          </a:p>
        </p:txBody>
      </p:sp>
    </p:spTree>
    <p:extLst>
      <p:ext uri="{BB962C8B-B14F-4D97-AF65-F5344CB8AC3E}">
        <p14:creationId xmlns:p14="http://schemas.microsoft.com/office/powerpoint/2010/main" val="15161115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9BA917F-8208-4726-ACF2-D8DF33B9BB53}"/>
              </a:ext>
            </a:extLst>
          </p:cNvPr>
          <p:cNvSpPr>
            <a:spLocks noGrp="1" noChangeArrowheads="1"/>
          </p:cNvSpPr>
          <p:nvPr>
            <p:ph type="sldNum" sz="quarter" idx="10"/>
          </p:nvPr>
        </p:nvSpPr>
        <p:spPr>
          <a:ln/>
        </p:spPr>
        <p:txBody>
          <a:bodyPr/>
          <a:lstStyle>
            <a:lvl1pPr>
              <a:defRPr/>
            </a:lvl1pPr>
          </a:lstStyle>
          <a:p>
            <a:fld id="{1C1DF062-0EC6-4324-A975-5409154D90E3}" type="slidenum">
              <a:rPr lang="en-US" altLang="zh-CN"/>
              <a:pPr/>
              <a:t>‹#›</a:t>
            </a:fld>
            <a:endParaRPr lang="en-US" altLang="zh-CN"/>
          </a:p>
        </p:txBody>
      </p:sp>
    </p:spTree>
    <p:extLst>
      <p:ext uri="{BB962C8B-B14F-4D97-AF65-F5344CB8AC3E}">
        <p14:creationId xmlns:p14="http://schemas.microsoft.com/office/powerpoint/2010/main" val="31913787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8A68DB5C-0383-4A8F-B722-E9B18F1C0910}"/>
              </a:ext>
            </a:extLst>
          </p:cNvPr>
          <p:cNvSpPr>
            <a:spLocks noGrp="1" noChangeArrowheads="1"/>
          </p:cNvSpPr>
          <p:nvPr>
            <p:ph type="sldNum" sz="quarter" idx="10"/>
          </p:nvPr>
        </p:nvSpPr>
        <p:spPr>
          <a:ln/>
        </p:spPr>
        <p:txBody>
          <a:bodyPr/>
          <a:lstStyle>
            <a:lvl1pPr>
              <a:defRPr/>
            </a:lvl1pPr>
          </a:lstStyle>
          <a:p>
            <a:fld id="{77114E1C-4748-40A6-AA9E-EA2C431954B1}" type="slidenum">
              <a:rPr lang="en-US" altLang="zh-CN"/>
              <a:pPr/>
              <a:t>‹#›</a:t>
            </a:fld>
            <a:endParaRPr lang="en-US" altLang="zh-CN"/>
          </a:p>
        </p:txBody>
      </p:sp>
    </p:spTree>
    <p:extLst>
      <p:ext uri="{BB962C8B-B14F-4D97-AF65-F5344CB8AC3E}">
        <p14:creationId xmlns:p14="http://schemas.microsoft.com/office/powerpoint/2010/main" val="8911703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225C49C9-452A-4E99-AE24-23F0E6D6837C}"/>
              </a:ext>
            </a:extLst>
          </p:cNvPr>
          <p:cNvSpPr>
            <a:spLocks noGrp="1" noChangeArrowheads="1"/>
          </p:cNvSpPr>
          <p:nvPr>
            <p:ph type="sldNum" sz="quarter" idx="10"/>
          </p:nvPr>
        </p:nvSpPr>
        <p:spPr>
          <a:ln/>
        </p:spPr>
        <p:txBody>
          <a:bodyPr/>
          <a:lstStyle>
            <a:lvl1pPr>
              <a:defRPr/>
            </a:lvl1pPr>
          </a:lstStyle>
          <a:p>
            <a:fld id="{73DA6B78-EEA7-4A74-950F-70F58F9EC0D5}" type="slidenum">
              <a:rPr lang="en-US" altLang="zh-CN"/>
              <a:pPr/>
              <a:t>‹#›</a:t>
            </a:fld>
            <a:endParaRPr lang="en-US" altLang="zh-CN"/>
          </a:p>
        </p:txBody>
      </p:sp>
    </p:spTree>
    <p:extLst>
      <p:ext uri="{BB962C8B-B14F-4D97-AF65-F5344CB8AC3E}">
        <p14:creationId xmlns:p14="http://schemas.microsoft.com/office/powerpoint/2010/main" val="29008849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BC07C0C-CCF7-401D-BBF2-BA2521119506}"/>
              </a:ext>
            </a:extLst>
          </p:cNvPr>
          <p:cNvSpPr>
            <a:spLocks noGrp="1" noChangeArrowheads="1"/>
          </p:cNvSpPr>
          <p:nvPr>
            <p:ph type="sldNum" sz="quarter" idx="10"/>
          </p:nvPr>
        </p:nvSpPr>
        <p:spPr>
          <a:ln/>
        </p:spPr>
        <p:txBody>
          <a:bodyPr/>
          <a:lstStyle>
            <a:lvl1pPr>
              <a:defRPr/>
            </a:lvl1pPr>
          </a:lstStyle>
          <a:p>
            <a:fld id="{32A5E270-0FF4-4539-A4A2-1C287CF134C0}" type="slidenum">
              <a:rPr lang="en-US" altLang="zh-CN"/>
              <a:pPr/>
              <a:t>‹#›</a:t>
            </a:fld>
            <a:endParaRPr lang="en-US" altLang="zh-CN"/>
          </a:p>
        </p:txBody>
      </p:sp>
    </p:spTree>
    <p:extLst>
      <p:ext uri="{BB962C8B-B14F-4D97-AF65-F5344CB8AC3E}">
        <p14:creationId xmlns:p14="http://schemas.microsoft.com/office/powerpoint/2010/main" val="33252392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26569DC1-BBEF-4E4E-BF3D-DFFF71BA8EEF}"/>
              </a:ext>
            </a:extLst>
          </p:cNvPr>
          <p:cNvSpPr>
            <a:spLocks noGrp="1" noChangeArrowheads="1"/>
          </p:cNvSpPr>
          <p:nvPr>
            <p:ph type="sldNum" sz="quarter" idx="10"/>
          </p:nvPr>
        </p:nvSpPr>
        <p:spPr>
          <a:ln/>
        </p:spPr>
        <p:txBody>
          <a:bodyPr/>
          <a:lstStyle>
            <a:lvl1pPr>
              <a:defRPr/>
            </a:lvl1pPr>
          </a:lstStyle>
          <a:p>
            <a:fld id="{1A340580-B18C-4A84-BFD3-54BAF3C94732}" type="slidenum">
              <a:rPr lang="en-US" altLang="zh-CN"/>
              <a:pPr/>
              <a:t>‹#›</a:t>
            </a:fld>
            <a:endParaRPr lang="en-US" altLang="zh-CN"/>
          </a:p>
        </p:txBody>
      </p:sp>
    </p:spTree>
    <p:extLst>
      <p:ext uri="{BB962C8B-B14F-4D97-AF65-F5344CB8AC3E}">
        <p14:creationId xmlns:p14="http://schemas.microsoft.com/office/powerpoint/2010/main" val="3811467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
            <a:extLst>
              <a:ext uri="{FF2B5EF4-FFF2-40B4-BE49-F238E27FC236}">
                <a16:creationId xmlns:a16="http://schemas.microsoft.com/office/drawing/2014/main" id="{916F3653-A906-45C7-84FD-FC43EC637346}"/>
              </a:ext>
            </a:extLst>
          </p:cNvPr>
          <p:cNvSpPr>
            <a:spLocks noGrp="1" noChangeArrowheads="1"/>
          </p:cNvSpPr>
          <p:nvPr>
            <p:ph type="sldNum" sz="quarter" idx="10"/>
          </p:nvPr>
        </p:nvSpPr>
        <p:spPr>
          <a:ln/>
        </p:spPr>
        <p:txBody>
          <a:bodyPr/>
          <a:lstStyle>
            <a:lvl1pPr>
              <a:defRPr/>
            </a:lvl1pPr>
          </a:lstStyle>
          <a:p>
            <a:fld id="{28E31153-DF90-407C-8404-5836D527BCED}" type="slidenum">
              <a:rPr lang="en-US" altLang="zh-CN"/>
              <a:pPr/>
              <a:t>‹#›</a:t>
            </a:fld>
            <a:endParaRPr lang="en-US" altLang="zh-CN"/>
          </a:p>
        </p:txBody>
      </p:sp>
    </p:spTree>
    <p:extLst>
      <p:ext uri="{BB962C8B-B14F-4D97-AF65-F5344CB8AC3E}">
        <p14:creationId xmlns:p14="http://schemas.microsoft.com/office/powerpoint/2010/main" val="313591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9B5D9C3-3FF0-4631-8400-6D30856D2711}"/>
              </a:ext>
            </a:extLst>
          </p:cNvPr>
          <p:cNvSpPr>
            <a:spLocks noGrp="1" noChangeArrowheads="1"/>
          </p:cNvSpPr>
          <p:nvPr>
            <p:ph type="dt" sz="half" idx="10"/>
          </p:nvPr>
        </p:nvSpPr>
        <p:spPr>
          <a:ln/>
        </p:spPr>
        <p:txBody>
          <a:bodyPr/>
          <a:lstStyle>
            <a:lvl1pPr>
              <a:defRPr/>
            </a:lvl1pPr>
          </a:lstStyle>
          <a:p>
            <a:pPr>
              <a:defRPr/>
            </a:pPr>
            <a:fld id="{1BC0FD3C-8F42-42D2-83D6-750B2D612ED0}" type="datetime1">
              <a:rPr lang="zh-CN" altLang="en-US"/>
              <a:pPr>
                <a:defRPr/>
              </a:pPr>
              <a:t>2023/11/8</a:t>
            </a:fld>
            <a:endParaRPr lang="zh-CN" altLang="zh-CN"/>
          </a:p>
        </p:txBody>
      </p:sp>
      <p:sp>
        <p:nvSpPr>
          <p:cNvPr id="6" name="Rectangle 5">
            <a:extLst>
              <a:ext uri="{FF2B5EF4-FFF2-40B4-BE49-F238E27FC236}">
                <a16:creationId xmlns:a16="http://schemas.microsoft.com/office/drawing/2014/main" id="{77BAFA72-487B-4C19-92D8-4BB5F3C19D1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E14CC162-31D0-4EFC-989F-B6E6C14E7B16}"/>
              </a:ext>
            </a:extLst>
          </p:cNvPr>
          <p:cNvSpPr>
            <a:spLocks noGrp="1" noChangeArrowheads="1"/>
          </p:cNvSpPr>
          <p:nvPr>
            <p:ph type="sldNum" sz="quarter" idx="12"/>
          </p:nvPr>
        </p:nvSpPr>
        <p:spPr>
          <a:ln/>
        </p:spPr>
        <p:txBody>
          <a:bodyPr/>
          <a:lstStyle>
            <a:lvl1pPr>
              <a:defRPr/>
            </a:lvl1pPr>
          </a:lstStyle>
          <a:p>
            <a:fld id="{EDBEDA8A-C633-47DB-951A-2DFF056B0E6A}" type="slidenum">
              <a:rPr lang="zh-CN" altLang="zh-CN"/>
              <a:pPr/>
              <a:t>‹#›</a:t>
            </a:fld>
            <a:endParaRPr lang="zh-CN" altLang="zh-CN"/>
          </a:p>
        </p:txBody>
      </p:sp>
    </p:spTree>
    <p:extLst>
      <p:ext uri="{BB962C8B-B14F-4D97-AF65-F5344CB8AC3E}">
        <p14:creationId xmlns:p14="http://schemas.microsoft.com/office/powerpoint/2010/main" val="26690247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01D7FB0C-5F9A-4DCC-9553-42440EB068EE}"/>
              </a:ext>
            </a:extLst>
          </p:cNvPr>
          <p:cNvSpPr>
            <a:spLocks noGrp="1" noChangeArrowheads="1"/>
          </p:cNvSpPr>
          <p:nvPr>
            <p:ph type="sldNum" sz="quarter" idx="10"/>
          </p:nvPr>
        </p:nvSpPr>
        <p:spPr>
          <a:ln/>
        </p:spPr>
        <p:txBody>
          <a:bodyPr/>
          <a:lstStyle>
            <a:lvl1pPr>
              <a:defRPr/>
            </a:lvl1pPr>
          </a:lstStyle>
          <a:p>
            <a:fld id="{C4CB3AA1-FBFF-4D8A-9B7B-550520798C1C}" type="slidenum">
              <a:rPr lang="en-US" altLang="zh-CN"/>
              <a:pPr/>
              <a:t>‹#›</a:t>
            </a:fld>
            <a:endParaRPr lang="en-US" altLang="zh-CN"/>
          </a:p>
        </p:txBody>
      </p:sp>
    </p:spTree>
    <p:extLst>
      <p:ext uri="{BB962C8B-B14F-4D97-AF65-F5344CB8AC3E}">
        <p14:creationId xmlns:p14="http://schemas.microsoft.com/office/powerpoint/2010/main" val="6515880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
            <a:extLst>
              <a:ext uri="{FF2B5EF4-FFF2-40B4-BE49-F238E27FC236}">
                <a16:creationId xmlns:a16="http://schemas.microsoft.com/office/drawing/2014/main" id="{ACDB3A07-3356-4958-AB00-E0A5B1B23A39}"/>
              </a:ext>
            </a:extLst>
          </p:cNvPr>
          <p:cNvSpPr>
            <a:spLocks noGrp="1" noChangeArrowheads="1"/>
          </p:cNvSpPr>
          <p:nvPr>
            <p:ph type="sldNum" sz="quarter" idx="10"/>
          </p:nvPr>
        </p:nvSpPr>
        <p:spPr>
          <a:ln/>
        </p:spPr>
        <p:txBody>
          <a:bodyPr/>
          <a:lstStyle>
            <a:lvl1pPr>
              <a:defRPr/>
            </a:lvl1pPr>
          </a:lstStyle>
          <a:p>
            <a:fld id="{0D733B5D-5209-4FB4-BAC1-C36B4A7470A3}" type="slidenum">
              <a:rPr lang="en-US" altLang="zh-CN"/>
              <a:pPr/>
              <a:t>‹#›</a:t>
            </a:fld>
            <a:endParaRPr lang="en-US" altLang="zh-CN"/>
          </a:p>
        </p:txBody>
      </p:sp>
    </p:spTree>
    <p:extLst>
      <p:ext uri="{BB962C8B-B14F-4D97-AF65-F5344CB8AC3E}">
        <p14:creationId xmlns:p14="http://schemas.microsoft.com/office/powerpoint/2010/main" val="4309461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7F1F5FE8-51F6-43B7-BEDD-056E1807411B}"/>
              </a:ext>
            </a:extLst>
          </p:cNvPr>
          <p:cNvSpPr>
            <a:spLocks noGrp="1" noChangeArrowheads="1"/>
          </p:cNvSpPr>
          <p:nvPr>
            <p:ph type="sldNum" sz="quarter" idx="10"/>
          </p:nvPr>
        </p:nvSpPr>
        <p:spPr>
          <a:ln/>
        </p:spPr>
        <p:txBody>
          <a:bodyPr/>
          <a:lstStyle>
            <a:lvl1pPr>
              <a:defRPr/>
            </a:lvl1pPr>
          </a:lstStyle>
          <a:p>
            <a:fld id="{C7F640B0-D715-4C92-82D1-563DF54256BD}" type="slidenum">
              <a:rPr lang="en-US" altLang="zh-CN"/>
              <a:pPr/>
              <a:t>‹#›</a:t>
            </a:fld>
            <a:endParaRPr lang="en-US" altLang="zh-CN"/>
          </a:p>
        </p:txBody>
      </p:sp>
    </p:spTree>
    <p:extLst>
      <p:ext uri="{BB962C8B-B14F-4D97-AF65-F5344CB8AC3E}">
        <p14:creationId xmlns:p14="http://schemas.microsoft.com/office/powerpoint/2010/main" val="33167607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A5B2B27C-5288-4C73-9AE3-A32628550BA3}"/>
              </a:ext>
            </a:extLst>
          </p:cNvPr>
          <p:cNvSpPr>
            <a:spLocks noGrp="1" noChangeArrowheads="1"/>
          </p:cNvSpPr>
          <p:nvPr>
            <p:ph type="sldNum" sz="quarter" idx="10"/>
          </p:nvPr>
        </p:nvSpPr>
        <p:spPr>
          <a:ln/>
        </p:spPr>
        <p:txBody>
          <a:bodyPr/>
          <a:lstStyle>
            <a:lvl1pPr>
              <a:defRPr/>
            </a:lvl1pPr>
          </a:lstStyle>
          <a:p>
            <a:fld id="{F1AB56F6-8556-47FD-B6E1-E17DD468C7AE}" type="slidenum">
              <a:rPr lang="en-US" altLang="zh-CN"/>
              <a:pPr/>
              <a:t>‹#›</a:t>
            </a:fld>
            <a:endParaRPr lang="en-US" altLang="zh-CN"/>
          </a:p>
        </p:txBody>
      </p:sp>
    </p:spTree>
    <p:extLst>
      <p:ext uri="{BB962C8B-B14F-4D97-AF65-F5344CB8AC3E}">
        <p14:creationId xmlns:p14="http://schemas.microsoft.com/office/powerpoint/2010/main" val="91290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A66D9ABB-35D7-44D8-A029-5E4413A55C4E}"/>
              </a:ext>
            </a:extLst>
          </p:cNvPr>
          <p:cNvSpPr>
            <a:spLocks noGrp="1" noChangeArrowheads="1"/>
          </p:cNvSpPr>
          <p:nvPr>
            <p:ph type="sldNum" sz="quarter" idx="10"/>
          </p:nvPr>
        </p:nvSpPr>
        <p:spPr>
          <a:ln/>
        </p:spPr>
        <p:txBody>
          <a:bodyPr/>
          <a:lstStyle>
            <a:lvl1pPr>
              <a:defRPr/>
            </a:lvl1pPr>
          </a:lstStyle>
          <a:p>
            <a:fld id="{0345D257-F014-4B9F-AC37-2578CC23A1C5}" type="slidenum">
              <a:rPr lang="en-US" altLang="zh-CN"/>
              <a:pPr/>
              <a:t>‹#›</a:t>
            </a:fld>
            <a:endParaRPr lang="en-US" altLang="zh-CN"/>
          </a:p>
        </p:txBody>
      </p:sp>
    </p:spTree>
    <p:extLst>
      <p:ext uri="{BB962C8B-B14F-4D97-AF65-F5344CB8AC3E}">
        <p14:creationId xmlns:p14="http://schemas.microsoft.com/office/powerpoint/2010/main" val="25695113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B638D11-0CED-4148-A1B3-94F9106BD85E}"/>
              </a:ext>
            </a:extLst>
          </p:cNvPr>
          <p:cNvSpPr>
            <a:spLocks noGrp="1" noChangeArrowheads="1"/>
          </p:cNvSpPr>
          <p:nvPr>
            <p:ph type="sldNum" sz="quarter" idx="10"/>
          </p:nvPr>
        </p:nvSpPr>
        <p:spPr>
          <a:ln/>
        </p:spPr>
        <p:txBody>
          <a:bodyPr/>
          <a:lstStyle>
            <a:lvl1pPr>
              <a:defRPr/>
            </a:lvl1pPr>
          </a:lstStyle>
          <a:p>
            <a:fld id="{E579BF1E-46E0-4142-BC07-FA1D9CC89148}" type="slidenum">
              <a:rPr lang="en-US" altLang="zh-CN"/>
              <a:pPr/>
              <a:t>‹#›</a:t>
            </a:fld>
            <a:endParaRPr lang="en-US" altLang="zh-CN"/>
          </a:p>
        </p:txBody>
      </p:sp>
    </p:spTree>
    <p:extLst>
      <p:ext uri="{BB962C8B-B14F-4D97-AF65-F5344CB8AC3E}">
        <p14:creationId xmlns:p14="http://schemas.microsoft.com/office/powerpoint/2010/main" val="2251886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4867BD71-247A-418C-A842-D916CB174381}"/>
              </a:ext>
            </a:extLst>
          </p:cNvPr>
          <p:cNvSpPr>
            <a:spLocks noGrp="1" noChangeArrowheads="1"/>
          </p:cNvSpPr>
          <p:nvPr>
            <p:ph type="sldNum" sz="quarter" idx="10"/>
          </p:nvPr>
        </p:nvSpPr>
        <p:spPr>
          <a:ln/>
        </p:spPr>
        <p:txBody>
          <a:bodyPr/>
          <a:lstStyle>
            <a:lvl1pPr>
              <a:defRPr/>
            </a:lvl1pPr>
          </a:lstStyle>
          <a:p>
            <a:fld id="{B75EDFC4-A01C-4C72-B0BE-D1778649A96F}" type="slidenum">
              <a:rPr lang="en-US" altLang="zh-CN"/>
              <a:pPr/>
              <a:t>‹#›</a:t>
            </a:fld>
            <a:endParaRPr lang="en-US" altLang="zh-CN"/>
          </a:p>
        </p:txBody>
      </p:sp>
    </p:spTree>
    <p:extLst>
      <p:ext uri="{BB962C8B-B14F-4D97-AF65-F5344CB8AC3E}">
        <p14:creationId xmlns:p14="http://schemas.microsoft.com/office/powerpoint/2010/main" val="13280158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533A46CD-7531-4EAB-9064-8B70BDF3435A}"/>
              </a:ext>
            </a:extLst>
          </p:cNvPr>
          <p:cNvSpPr>
            <a:spLocks noGrp="1" noChangeArrowheads="1"/>
          </p:cNvSpPr>
          <p:nvPr>
            <p:ph type="sldNum" sz="quarter" idx="10"/>
          </p:nvPr>
        </p:nvSpPr>
        <p:spPr>
          <a:ln/>
        </p:spPr>
        <p:txBody>
          <a:bodyPr/>
          <a:lstStyle>
            <a:lvl1pPr>
              <a:defRPr/>
            </a:lvl1pPr>
          </a:lstStyle>
          <a:p>
            <a:fld id="{DB410790-98F3-4F56-B345-18EC4B4D16FF}" type="slidenum">
              <a:rPr lang="en-US" altLang="zh-CN"/>
              <a:pPr/>
              <a:t>‹#›</a:t>
            </a:fld>
            <a:endParaRPr lang="en-US" altLang="zh-CN"/>
          </a:p>
        </p:txBody>
      </p:sp>
    </p:spTree>
    <p:extLst>
      <p:ext uri="{BB962C8B-B14F-4D97-AF65-F5344CB8AC3E}">
        <p14:creationId xmlns:p14="http://schemas.microsoft.com/office/powerpoint/2010/main" val="19734030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6645DE49-E951-4155-9ED3-F6A8DBC006D8}"/>
              </a:ext>
            </a:extLst>
          </p:cNvPr>
          <p:cNvSpPr>
            <a:spLocks noGrp="1" noChangeArrowheads="1"/>
          </p:cNvSpPr>
          <p:nvPr>
            <p:ph type="sldNum" sz="quarter" idx="10"/>
          </p:nvPr>
        </p:nvSpPr>
        <p:spPr>
          <a:ln/>
        </p:spPr>
        <p:txBody>
          <a:bodyPr/>
          <a:lstStyle>
            <a:lvl1pPr>
              <a:defRPr/>
            </a:lvl1pPr>
          </a:lstStyle>
          <a:p>
            <a:fld id="{341FD97C-E0BE-4FDE-99A1-E0219279B62A}" type="slidenum">
              <a:rPr lang="en-US" altLang="zh-CN"/>
              <a:pPr/>
              <a:t>‹#›</a:t>
            </a:fld>
            <a:endParaRPr lang="en-US" altLang="zh-CN"/>
          </a:p>
        </p:txBody>
      </p:sp>
    </p:spTree>
    <p:extLst>
      <p:ext uri="{BB962C8B-B14F-4D97-AF65-F5344CB8AC3E}">
        <p14:creationId xmlns:p14="http://schemas.microsoft.com/office/powerpoint/2010/main" val="38165980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8714ED06-73E8-4E85-A7AC-81D0F2017BA3}"/>
              </a:ext>
            </a:extLst>
          </p:cNvPr>
          <p:cNvSpPr>
            <a:spLocks noGrp="1" noChangeArrowheads="1"/>
          </p:cNvSpPr>
          <p:nvPr>
            <p:ph type="sldNum" sz="quarter" idx="10"/>
          </p:nvPr>
        </p:nvSpPr>
        <p:spPr>
          <a:ln/>
        </p:spPr>
        <p:txBody>
          <a:bodyPr/>
          <a:lstStyle>
            <a:lvl1pPr>
              <a:defRPr/>
            </a:lvl1pPr>
          </a:lstStyle>
          <a:p>
            <a:fld id="{74B9D602-5CB7-4ED3-9146-BABBE153E569}" type="slidenum">
              <a:rPr lang="en-US" altLang="zh-CN"/>
              <a:pPr/>
              <a:t>‹#›</a:t>
            </a:fld>
            <a:endParaRPr lang="en-US" altLang="zh-CN"/>
          </a:p>
        </p:txBody>
      </p:sp>
    </p:spTree>
    <p:extLst>
      <p:ext uri="{BB962C8B-B14F-4D97-AF65-F5344CB8AC3E}">
        <p14:creationId xmlns:p14="http://schemas.microsoft.com/office/powerpoint/2010/main" val="195441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0.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1.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hyperlink" Target="7-0%20&#25945;&#23398;&#22522;&#26412;&#35201;&#27714;.ppt#-1,2,PowerPoint &#28436;&#31034;&#25991;&#31295;" TargetMode="Externa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6" Type="http://schemas.openxmlformats.org/officeDocument/2006/relationships/image" Target="../media/image3.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hyperlink" Target="7-0%20&#25945;&#23398;&#22522;&#26412;&#35201;&#27714;.ppt#-1,2,PowerPoint &#28436;&#31034;&#25991;&#31295;" TargetMode="Externa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8.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image" Target="../media/image3.png"/><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9.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3.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5C14E64-36DE-4FAC-8A28-F407C176AE10}"/>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B7DE226-3ACE-4E33-B525-0C1AA740BA7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3A07925-2A3E-4B97-9F88-26D9F0E8710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effectLst/>
              </a:defRPr>
            </a:lvl1pPr>
          </a:lstStyle>
          <a:p>
            <a:pPr>
              <a:defRPr/>
            </a:pPr>
            <a:fld id="{70CF847B-E020-436B-BAF0-1FF5904F2559}" type="datetime1">
              <a:rPr lang="zh-CN" altLang="en-US"/>
              <a:pPr>
                <a:defRPr/>
              </a:pPr>
              <a:t>2023/11/8</a:t>
            </a:fld>
            <a:endParaRPr lang="zh-CN" altLang="zh-CN"/>
          </a:p>
        </p:txBody>
      </p:sp>
      <p:sp>
        <p:nvSpPr>
          <p:cNvPr id="1029" name="Rectangle 5">
            <a:extLst>
              <a:ext uri="{FF2B5EF4-FFF2-40B4-BE49-F238E27FC236}">
                <a16:creationId xmlns:a16="http://schemas.microsoft.com/office/drawing/2014/main" id="{167DA009-18E6-4457-9F48-B6AFB4363CBC}"/>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effectLst/>
              </a:defRPr>
            </a:lvl1pPr>
          </a:lstStyle>
          <a:p>
            <a:pPr>
              <a:defRPr/>
            </a:pPr>
            <a:endParaRPr lang="zh-CN" altLang="zh-CN"/>
          </a:p>
        </p:txBody>
      </p:sp>
      <p:sp>
        <p:nvSpPr>
          <p:cNvPr id="1030" name="Rectangle 6">
            <a:extLst>
              <a:ext uri="{FF2B5EF4-FFF2-40B4-BE49-F238E27FC236}">
                <a16:creationId xmlns:a16="http://schemas.microsoft.com/office/drawing/2014/main" id="{1A90CC86-274E-4A6A-B701-D0E7D32D9B32}"/>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93085F5B-0104-4C6F-AE26-11152089183B}"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5433" r:id="rId1"/>
    <p:sldLayoutId id="2147485434" r:id="rId2"/>
    <p:sldLayoutId id="2147485435" r:id="rId3"/>
    <p:sldLayoutId id="2147485436" r:id="rId4"/>
    <p:sldLayoutId id="2147485437" r:id="rId5"/>
    <p:sldLayoutId id="2147485438" r:id="rId6"/>
    <p:sldLayoutId id="2147485439" r:id="rId7"/>
    <p:sldLayoutId id="2147485440" r:id="rId8"/>
    <p:sldLayoutId id="2147485441" r:id="rId9"/>
    <p:sldLayoutId id="2147485442" r:id="rId10"/>
    <p:sldLayoutId id="2147485443"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42" name="Group 2">
            <a:extLst>
              <a:ext uri="{FF2B5EF4-FFF2-40B4-BE49-F238E27FC236}">
                <a16:creationId xmlns:a16="http://schemas.microsoft.com/office/drawing/2014/main" id="{2DA33273-8F03-46D0-89A4-25E8F56F77F0}"/>
              </a:ext>
            </a:extLst>
          </p:cNvPr>
          <p:cNvGrpSpPr>
            <a:grpSpLocks/>
          </p:cNvGrpSpPr>
          <p:nvPr/>
        </p:nvGrpSpPr>
        <p:grpSpPr bwMode="auto">
          <a:xfrm>
            <a:off x="0" y="0"/>
            <a:ext cx="9147175" cy="6867525"/>
            <a:chOff x="0" y="0"/>
            <a:chExt cx="5762" cy="4326"/>
          </a:xfrm>
        </p:grpSpPr>
        <p:sp>
          <p:nvSpPr>
            <p:cNvPr id="965635" name="Rectangle 3">
              <a:extLst>
                <a:ext uri="{FF2B5EF4-FFF2-40B4-BE49-F238E27FC236}">
                  <a16:creationId xmlns:a16="http://schemas.microsoft.com/office/drawing/2014/main" id="{4FF6F9A2-C019-443B-8FE7-D39474A0CCAA}"/>
                </a:ext>
              </a:extLst>
            </p:cNvPr>
            <p:cNvSpPr>
              <a:spLocks noChangeArrowheads="1"/>
            </p:cNvSpPr>
            <p:nvPr userDrawn="1"/>
          </p:nvSpPr>
          <p:spPr bwMode="hidden">
            <a:xfrm>
              <a:off x="0" y="0"/>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36" name="Rectangle 4">
              <a:extLst>
                <a:ext uri="{FF2B5EF4-FFF2-40B4-BE49-F238E27FC236}">
                  <a16:creationId xmlns:a16="http://schemas.microsoft.com/office/drawing/2014/main" id="{BC63283D-3B46-4E63-8D86-81CFEB3165E1}"/>
                </a:ext>
              </a:extLst>
            </p:cNvPr>
            <p:cNvSpPr>
              <a:spLocks noChangeArrowheads="1"/>
            </p:cNvSpPr>
            <p:nvPr userDrawn="1"/>
          </p:nvSpPr>
          <p:spPr bwMode="hidden">
            <a:xfrm>
              <a:off x="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37" name="Rectangle 5">
              <a:extLst>
                <a:ext uri="{FF2B5EF4-FFF2-40B4-BE49-F238E27FC236}">
                  <a16:creationId xmlns:a16="http://schemas.microsoft.com/office/drawing/2014/main" id="{A03C0825-EB44-4B79-8B70-474FA7661CF6}"/>
                </a:ext>
              </a:extLst>
            </p:cNvPr>
            <p:cNvSpPr>
              <a:spLocks noChangeArrowheads="1"/>
            </p:cNvSpPr>
            <p:nvPr userDrawn="1"/>
          </p:nvSpPr>
          <p:spPr bwMode="hidden">
            <a:xfrm>
              <a:off x="1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38" name="Rectangle 6">
              <a:extLst>
                <a:ext uri="{FF2B5EF4-FFF2-40B4-BE49-F238E27FC236}">
                  <a16:creationId xmlns:a16="http://schemas.microsoft.com/office/drawing/2014/main" id="{9E7BD445-2EEA-404B-B9BB-DB6AC1678894}"/>
                </a:ext>
              </a:extLst>
            </p:cNvPr>
            <p:cNvSpPr>
              <a:spLocks noChangeArrowheads="1"/>
            </p:cNvSpPr>
            <p:nvPr userDrawn="1"/>
          </p:nvSpPr>
          <p:spPr bwMode="hidden">
            <a:xfrm>
              <a:off x="2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39" name="Rectangle 7">
              <a:extLst>
                <a:ext uri="{FF2B5EF4-FFF2-40B4-BE49-F238E27FC236}">
                  <a16:creationId xmlns:a16="http://schemas.microsoft.com/office/drawing/2014/main" id="{17896A40-5004-4BEB-AB55-4778328A88E7}"/>
                </a:ext>
              </a:extLst>
            </p:cNvPr>
            <p:cNvSpPr>
              <a:spLocks noChangeArrowheads="1"/>
            </p:cNvSpPr>
            <p:nvPr userDrawn="1"/>
          </p:nvSpPr>
          <p:spPr bwMode="hidden">
            <a:xfrm>
              <a:off x="3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0" name="Rectangle 8">
              <a:extLst>
                <a:ext uri="{FF2B5EF4-FFF2-40B4-BE49-F238E27FC236}">
                  <a16:creationId xmlns:a16="http://schemas.microsoft.com/office/drawing/2014/main" id="{3413E6F8-3C6A-4FA8-9140-F7ED527FDEA8}"/>
                </a:ext>
              </a:extLst>
            </p:cNvPr>
            <p:cNvSpPr>
              <a:spLocks noChangeArrowheads="1"/>
            </p:cNvSpPr>
            <p:nvPr userDrawn="1"/>
          </p:nvSpPr>
          <p:spPr bwMode="hidden">
            <a:xfrm>
              <a:off x="4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1" name="Rectangle 9">
              <a:extLst>
                <a:ext uri="{FF2B5EF4-FFF2-40B4-BE49-F238E27FC236}">
                  <a16:creationId xmlns:a16="http://schemas.microsoft.com/office/drawing/2014/main" id="{58283D82-1E30-45B4-BC6E-DD2C98DCA50B}"/>
                </a:ext>
              </a:extLst>
            </p:cNvPr>
            <p:cNvSpPr>
              <a:spLocks noChangeArrowheads="1"/>
            </p:cNvSpPr>
            <p:nvPr userDrawn="1"/>
          </p:nvSpPr>
          <p:spPr bwMode="hidden">
            <a:xfrm>
              <a:off x="5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2" name="Rectangle 10">
              <a:extLst>
                <a:ext uri="{FF2B5EF4-FFF2-40B4-BE49-F238E27FC236}">
                  <a16:creationId xmlns:a16="http://schemas.microsoft.com/office/drawing/2014/main" id="{1E898D99-2978-4D46-B937-BA29A69D38AA}"/>
                </a:ext>
              </a:extLst>
            </p:cNvPr>
            <p:cNvSpPr>
              <a:spLocks noChangeArrowheads="1"/>
            </p:cNvSpPr>
            <p:nvPr userDrawn="1"/>
          </p:nvSpPr>
          <p:spPr bwMode="hidden">
            <a:xfrm>
              <a:off x="6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3" name="Rectangle 11">
              <a:extLst>
                <a:ext uri="{FF2B5EF4-FFF2-40B4-BE49-F238E27FC236}">
                  <a16:creationId xmlns:a16="http://schemas.microsoft.com/office/drawing/2014/main" id="{115C4AE1-B6F4-44B3-8C34-A62B25B2566B}"/>
                </a:ext>
              </a:extLst>
            </p:cNvPr>
            <p:cNvSpPr>
              <a:spLocks noChangeArrowheads="1"/>
            </p:cNvSpPr>
            <p:nvPr userDrawn="1"/>
          </p:nvSpPr>
          <p:spPr bwMode="hidden">
            <a:xfrm>
              <a:off x="7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4" name="Rectangle 12">
              <a:extLst>
                <a:ext uri="{FF2B5EF4-FFF2-40B4-BE49-F238E27FC236}">
                  <a16:creationId xmlns:a16="http://schemas.microsoft.com/office/drawing/2014/main" id="{D6086410-A37C-4D11-AB28-8E66A283EE14}"/>
                </a:ext>
              </a:extLst>
            </p:cNvPr>
            <p:cNvSpPr>
              <a:spLocks noChangeArrowheads="1"/>
            </p:cNvSpPr>
            <p:nvPr userDrawn="1"/>
          </p:nvSpPr>
          <p:spPr bwMode="hidden">
            <a:xfrm>
              <a:off x="8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5" name="Rectangle 13">
              <a:extLst>
                <a:ext uri="{FF2B5EF4-FFF2-40B4-BE49-F238E27FC236}">
                  <a16:creationId xmlns:a16="http://schemas.microsoft.com/office/drawing/2014/main" id="{D92A48FA-14BC-4C94-8CAD-0E1AF35EBF7D}"/>
                </a:ext>
              </a:extLst>
            </p:cNvPr>
            <p:cNvSpPr>
              <a:spLocks noChangeArrowheads="1"/>
            </p:cNvSpPr>
            <p:nvPr userDrawn="1"/>
          </p:nvSpPr>
          <p:spPr bwMode="hidden">
            <a:xfrm>
              <a:off x="96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6" name="Rectangle 14">
              <a:extLst>
                <a:ext uri="{FF2B5EF4-FFF2-40B4-BE49-F238E27FC236}">
                  <a16:creationId xmlns:a16="http://schemas.microsoft.com/office/drawing/2014/main" id="{A17A5159-FA07-452F-B421-608C18C5D8AA}"/>
                </a:ext>
              </a:extLst>
            </p:cNvPr>
            <p:cNvSpPr>
              <a:spLocks noChangeArrowheads="1"/>
            </p:cNvSpPr>
            <p:nvPr userDrawn="1"/>
          </p:nvSpPr>
          <p:spPr bwMode="hidden">
            <a:xfrm>
              <a:off x="105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7" name="Rectangle 15">
              <a:extLst>
                <a:ext uri="{FF2B5EF4-FFF2-40B4-BE49-F238E27FC236}">
                  <a16:creationId xmlns:a16="http://schemas.microsoft.com/office/drawing/2014/main" id="{FB3FF4EF-A700-4E95-9118-DA229AF39C19}"/>
                </a:ext>
              </a:extLst>
            </p:cNvPr>
            <p:cNvSpPr>
              <a:spLocks noChangeArrowheads="1"/>
            </p:cNvSpPr>
            <p:nvPr userDrawn="1"/>
          </p:nvSpPr>
          <p:spPr bwMode="hidden">
            <a:xfrm>
              <a:off x="115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8" name="Rectangle 16">
              <a:extLst>
                <a:ext uri="{FF2B5EF4-FFF2-40B4-BE49-F238E27FC236}">
                  <a16:creationId xmlns:a16="http://schemas.microsoft.com/office/drawing/2014/main" id="{F2A23B64-8FF9-43B7-9E5C-9F066725C49A}"/>
                </a:ext>
              </a:extLst>
            </p:cNvPr>
            <p:cNvSpPr>
              <a:spLocks noChangeArrowheads="1"/>
            </p:cNvSpPr>
            <p:nvPr userDrawn="1"/>
          </p:nvSpPr>
          <p:spPr bwMode="hidden">
            <a:xfrm>
              <a:off x="124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49" name="Rectangle 17">
              <a:extLst>
                <a:ext uri="{FF2B5EF4-FFF2-40B4-BE49-F238E27FC236}">
                  <a16:creationId xmlns:a16="http://schemas.microsoft.com/office/drawing/2014/main" id="{AA7B1F08-AC30-4A26-A6A9-DD7F5FED3528}"/>
                </a:ext>
              </a:extLst>
            </p:cNvPr>
            <p:cNvSpPr>
              <a:spLocks noChangeArrowheads="1"/>
            </p:cNvSpPr>
            <p:nvPr userDrawn="1"/>
          </p:nvSpPr>
          <p:spPr bwMode="hidden">
            <a:xfrm>
              <a:off x="134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0" name="Rectangle 18">
              <a:extLst>
                <a:ext uri="{FF2B5EF4-FFF2-40B4-BE49-F238E27FC236}">
                  <a16:creationId xmlns:a16="http://schemas.microsoft.com/office/drawing/2014/main" id="{E348F344-EBBA-4EE5-B954-7235853D26D5}"/>
                </a:ext>
              </a:extLst>
            </p:cNvPr>
            <p:cNvSpPr>
              <a:spLocks noChangeArrowheads="1"/>
            </p:cNvSpPr>
            <p:nvPr userDrawn="1"/>
          </p:nvSpPr>
          <p:spPr bwMode="hidden">
            <a:xfrm>
              <a:off x="144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1" name="Rectangle 19">
              <a:extLst>
                <a:ext uri="{FF2B5EF4-FFF2-40B4-BE49-F238E27FC236}">
                  <a16:creationId xmlns:a16="http://schemas.microsoft.com/office/drawing/2014/main" id="{62BC5CCC-9EBE-413B-A344-32D6CA12293E}"/>
                </a:ext>
              </a:extLst>
            </p:cNvPr>
            <p:cNvSpPr>
              <a:spLocks noChangeArrowheads="1"/>
            </p:cNvSpPr>
            <p:nvPr userDrawn="1"/>
          </p:nvSpPr>
          <p:spPr bwMode="hidden">
            <a:xfrm>
              <a:off x="153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2" name="Rectangle 20">
              <a:extLst>
                <a:ext uri="{FF2B5EF4-FFF2-40B4-BE49-F238E27FC236}">
                  <a16:creationId xmlns:a16="http://schemas.microsoft.com/office/drawing/2014/main" id="{34B5BAAA-22AC-4719-93B0-C3EFC6C4B2FC}"/>
                </a:ext>
              </a:extLst>
            </p:cNvPr>
            <p:cNvSpPr>
              <a:spLocks noChangeArrowheads="1"/>
            </p:cNvSpPr>
            <p:nvPr userDrawn="1"/>
          </p:nvSpPr>
          <p:spPr bwMode="hidden">
            <a:xfrm>
              <a:off x="163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3" name="Rectangle 21">
              <a:extLst>
                <a:ext uri="{FF2B5EF4-FFF2-40B4-BE49-F238E27FC236}">
                  <a16:creationId xmlns:a16="http://schemas.microsoft.com/office/drawing/2014/main" id="{8A7EC327-E065-4A3B-8D83-DCCFB25B661C}"/>
                </a:ext>
              </a:extLst>
            </p:cNvPr>
            <p:cNvSpPr>
              <a:spLocks noChangeArrowheads="1"/>
            </p:cNvSpPr>
            <p:nvPr userDrawn="1"/>
          </p:nvSpPr>
          <p:spPr bwMode="hidden">
            <a:xfrm>
              <a:off x="172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4" name="Rectangle 22">
              <a:extLst>
                <a:ext uri="{FF2B5EF4-FFF2-40B4-BE49-F238E27FC236}">
                  <a16:creationId xmlns:a16="http://schemas.microsoft.com/office/drawing/2014/main" id="{07710FF2-ABEC-4496-98CA-9ACAEC24889C}"/>
                </a:ext>
              </a:extLst>
            </p:cNvPr>
            <p:cNvSpPr>
              <a:spLocks noChangeArrowheads="1"/>
            </p:cNvSpPr>
            <p:nvPr userDrawn="1"/>
          </p:nvSpPr>
          <p:spPr bwMode="hidden">
            <a:xfrm>
              <a:off x="182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5" name="Rectangle 23">
              <a:extLst>
                <a:ext uri="{FF2B5EF4-FFF2-40B4-BE49-F238E27FC236}">
                  <a16:creationId xmlns:a16="http://schemas.microsoft.com/office/drawing/2014/main" id="{5718D35E-BBC2-4558-B583-B6EDB8B94B6E}"/>
                </a:ext>
              </a:extLst>
            </p:cNvPr>
            <p:cNvSpPr>
              <a:spLocks noChangeArrowheads="1"/>
            </p:cNvSpPr>
            <p:nvPr userDrawn="1"/>
          </p:nvSpPr>
          <p:spPr bwMode="hidden">
            <a:xfrm>
              <a:off x="192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6" name="Rectangle 24">
              <a:extLst>
                <a:ext uri="{FF2B5EF4-FFF2-40B4-BE49-F238E27FC236}">
                  <a16:creationId xmlns:a16="http://schemas.microsoft.com/office/drawing/2014/main" id="{BC0E165A-EC35-4B67-A1CB-AD560773DA38}"/>
                </a:ext>
              </a:extLst>
            </p:cNvPr>
            <p:cNvSpPr>
              <a:spLocks noChangeArrowheads="1"/>
            </p:cNvSpPr>
            <p:nvPr userDrawn="1"/>
          </p:nvSpPr>
          <p:spPr bwMode="hidden">
            <a:xfrm>
              <a:off x="201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7" name="Rectangle 25">
              <a:extLst>
                <a:ext uri="{FF2B5EF4-FFF2-40B4-BE49-F238E27FC236}">
                  <a16:creationId xmlns:a16="http://schemas.microsoft.com/office/drawing/2014/main" id="{4FF256F5-992B-400D-B554-4DF8F4D3A800}"/>
                </a:ext>
              </a:extLst>
            </p:cNvPr>
            <p:cNvSpPr>
              <a:spLocks noChangeArrowheads="1"/>
            </p:cNvSpPr>
            <p:nvPr userDrawn="1"/>
          </p:nvSpPr>
          <p:spPr bwMode="hidden">
            <a:xfrm>
              <a:off x="211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8" name="Rectangle 26">
              <a:extLst>
                <a:ext uri="{FF2B5EF4-FFF2-40B4-BE49-F238E27FC236}">
                  <a16:creationId xmlns:a16="http://schemas.microsoft.com/office/drawing/2014/main" id="{E6D12849-FDB2-4AF8-B479-2024A2890A12}"/>
                </a:ext>
              </a:extLst>
            </p:cNvPr>
            <p:cNvSpPr>
              <a:spLocks noChangeArrowheads="1"/>
            </p:cNvSpPr>
            <p:nvPr userDrawn="1"/>
          </p:nvSpPr>
          <p:spPr bwMode="hidden">
            <a:xfrm>
              <a:off x="220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59" name="Rectangle 27">
              <a:extLst>
                <a:ext uri="{FF2B5EF4-FFF2-40B4-BE49-F238E27FC236}">
                  <a16:creationId xmlns:a16="http://schemas.microsoft.com/office/drawing/2014/main" id="{A471D396-B97D-4362-BE68-B6C9066A6956}"/>
                </a:ext>
              </a:extLst>
            </p:cNvPr>
            <p:cNvSpPr>
              <a:spLocks noChangeArrowheads="1"/>
            </p:cNvSpPr>
            <p:nvPr userDrawn="1"/>
          </p:nvSpPr>
          <p:spPr bwMode="hidden">
            <a:xfrm>
              <a:off x="230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0" name="Rectangle 28">
              <a:extLst>
                <a:ext uri="{FF2B5EF4-FFF2-40B4-BE49-F238E27FC236}">
                  <a16:creationId xmlns:a16="http://schemas.microsoft.com/office/drawing/2014/main" id="{52275A94-9086-4AF1-BD3D-DB33C1FA4EBB}"/>
                </a:ext>
              </a:extLst>
            </p:cNvPr>
            <p:cNvSpPr>
              <a:spLocks noChangeArrowheads="1"/>
            </p:cNvSpPr>
            <p:nvPr userDrawn="1"/>
          </p:nvSpPr>
          <p:spPr bwMode="hidden">
            <a:xfrm>
              <a:off x="240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1" name="Rectangle 29">
              <a:extLst>
                <a:ext uri="{FF2B5EF4-FFF2-40B4-BE49-F238E27FC236}">
                  <a16:creationId xmlns:a16="http://schemas.microsoft.com/office/drawing/2014/main" id="{08B73DFF-17AA-4C4A-885D-8B6C1F2AF3EE}"/>
                </a:ext>
              </a:extLst>
            </p:cNvPr>
            <p:cNvSpPr>
              <a:spLocks noChangeArrowheads="1"/>
            </p:cNvSpPr>
            <p:nvPr userDrawn="1"/>
          </p:nvSpPr>
          <p:spPr bwMode="hidden">
            <a:xfrm>
              <a:off x="24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2" name="Rectangle 30">
              <a:extLst>
                <a:ext uri="{FF2B5EF4-FFF2-40B4-BE49-F238E27FC236}">
                  <a16:creationId xmlns:a16="http://schemas.microsoft.com/office/drawing/2014/main" id="{671EC3B5-9A68-485F-8C51-035D74C9988D}"/>
                </a:ext>
              </a:extLst>
            </p:cNvPr>
            <p:cNvSpPr>
              <a:spLocks noChangeArrowheads="1"/>
            </p:cNvSpPr>
            <p:nvPr userDrawn="1"/>
          </p:nvSpPr>
          <p:spPr bwMode="hidden">
            <a:xfrm>
              <a:off x="25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3" name="Rectangle 31">
              <a:extLst>
                <a:ext uri="{FF2B5EF4-FFF2-40B4-BE49-F238E27FC236}">
                  <a16:creationId xmlns:a16="http://schemas.microsoft.com/office/drawing/2014/main" id="{F110BBE0-545D-462F-898D-1CEE7E8D563F}"/>
                </a:ext>
              </a:extLst>
            </p:cNvPr>
            <p:cNvSpPr>
              <a:spLocks noChangeArrowheads="1"/>
            </p:cNvSpPr>
            <p:nvPr userDrawn="1"/>
          </p:nvSpPr>
          <p:spPr bwMode="hidden">
            <a:xfrm>
              <a:off x="26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4" name="Rectangle 32">
              <a:extLst>
                <a:ext uri="{FF2B5EF4-FFF2-40B4-BE49-F238E27FC236}">
                  <a16:creationId xmlns:a16="http://schemas.microsoft.com/office/drawing/2014/main" id="{5098D5D7-EB30-4B59-944B-F95A1151FD47}"/>
                </a:ext>
              </a:extLst>
            </p:cNvPr>
            <p:cNvSpPr>
              <a:spLocks noChangeArrowheads="1"/>
            </p:cNvSpPr>
            <p:nvPr userDrawn="1"/>
          </p:nvSpPr>
          <p:spPr bwMode="hidden">
            <a:xfrm>
              <a:off x="27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5" name="Rectangle 33">
              <a:extLst>
                <a:ext uri="{FF2B5EF4-FFF2-40B4-BE49-F238E27FC236}">
                  <a16:creationId xmlns:a16="http://schemas.microsoft.com/office/drawing/2014/main" id="{859909E7-8E8B-40DE-A08C-01E4F55EF7F8}"/>
                </a:ext>
              </a:extLst>
            </p:cNvPr>
            <p:cNvSpPr>
              <a:spLocks noChangeArrowheads="1"/>
            </p:cNvSpPr>
            <p:nvPr userDrawn="1"/>
          </p:nvSpPr>
          <p:spPr bwMode="hidden">
            <a:xfrm>
              <a:off x="28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6" name="Rectangle 34">
              <a:extLst>
                <a:ext uri="{FF2B5EF4-FFF2-40B4-BE49-F238E27FC236}">
                  <a16:creationId xmlns:a16="http://schemas.microsoft.com/office/drawing/2014/main" id="{7300B26A-6B0B-435F-98C5-076C9B04F424}"/>
                </a:ext>
              </a:extLst>
            </p:cNvPr>
            <p:cNvSpPr>
              <a:spLocks noChangeArrowheads="1"/>
            </p:cNvSpPr>
            <p:nvPr userDrawn="1"/>
          </p:nvSpPr>
          <p:spPr bwMode="hidden">
            <a:xfrm>
              <a:off x="29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7" name="Rectangle 35">
              <a:extLst>
                <a:ext uri="{FF2B5EF4-FFF2-40B4-BE49-F238E27FC236}">
                  <a16:creationId xmlns:a16="http://schemas.microsoft.com/office/drawing/2014/main" id="{DE505374-58EF-4311-B8DA-0D427A4C821B}"/>
                </a:ext>
              </a:extLst>
            </p:cNvPr>
            <p:cNvSpPr>
              <a:spLocks noChangeArrowheads="1"/>
            </p:cNvSpPr>
            <p:nvPr userDrawn="1"/>
          </p:nvSpPr>
          <p:spPr bwMode="hidden">
            <a:xfrm>
              <a:off x="30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8" name="Rectangle 36">
              <a:extLst>
                <a:ext uri="{FF2B5EF4-FFF2-40B4-BE49-F238E27FC236}">
                  <a16:creationId xmlns:a16="http://schemas.microsoft.com/office/drawing/2014/main" id="{23A13026-8E04-433E-B2B1-C8CDF30922A9}"/>
                </a:ext>
              </a:extLst>
            </p:cNvPr>
            <p:cNvSpPr>
              <a:spLocks noChangeArrowheads="1"/>
            </p:cNvSpPr>
            <p:nvPr userDrawn="1"/>
          </p:nvSpPr>
          <p:spPr bwMode="hidden">
            <a:xfrm>
              <a:off x="31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69" name="Rectangle 37">
              <a:extLst>
                <a:ext uri="{FF2B5EF4-FFF2-40B4-BE49-F238E27FC236}">
                  <a16:creationId xmlns:a16="http://schemas.microsoft.com/office/drawing/2014/main" id="{A7600942-ED19-43AB-8937-321DC35C797E}"/>
                </a:ext>
              </a:extLst>
            </p:cNvPr>
            <p:cNvSpPr>
              <a:spLocks noChangeArrowheads="1"/>
            </p:cNvSpPr>
            <p:nvPr userDrawn="1"/>
          </p:nvSpPr>
          <p:spPr bwMode="hidden">
            <a:xfrm>
              <a:off x="32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0" name="Rectangle 38">
              <a:extLst>
                <a:ext uri="{FF2B5EF4-FFF2-40B4-BE49-F238E27FC236}">
                  <a16:creationId xmlns:a16="http://schemas.microsoft.com/office/drawing/2014/main" id="{278F90E7-2FF0-4CA9-A9E6-F4F6018EAED4}"/>
                </a:ext>
              </a:extLst>
            </p:cNvPr>
            <p:cNvSpPr>
              <a:spLocks noChangeArrowheads="1"/>
            </p:cNvSpPr>
            <p:nvPr userDrawn="1"/>
          </p:nvSpPr>
          <p:spPr bwMode="hidden">
            <a:xfrm>
              <a:off x="336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1" name="Rectangle 39">
              <a:extLst>
                <a:ext uri="{FF2B5EF4-FFF2-40B4-BE49-F238E27FC236}">
                  <a16:creationId xmlns:a16="http://schemas.microsoft.com/office/drawing/2014/main" id="{0DE58DEB-9436-45B6-81DE-7699963333EF}"/>
                </a:ext>
              </a:extLst>
            </p:cNvPr>
            <p:cNvSpPr>
              <a:spLocks noChangeArrowheads="1"/>
            </p:cNvSpPr>
            <p:nvPr userDrawn="1"/>
          </p:nvSpPr>
          <p:spPr bwMode="hidden">
            <a:xfrm>
              <a:off x="345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2" name="Rectangle 40">
              <a:extLst>
                <a:ext uri="{FF2B5EF4-FFF2-40B4-BE49-F238E27FC236}">
                  <a16:creationId xmlns:a16="http://schemas.microsoft.com/office/drawing/2014/main" id="{A2C69536-C49F-4A20-8EBF-2F36E1764D16}"/>
                </a:ext>
              </a:extLst>
            </p:cNvPr>
            <p:cNvSpPr>
              <a:spLocks noChangeArrowheads="1"/>
            </p:cNvSpPr>
            <p:nvPr userDrawn="1"/>
          </p:nvSpPr>
          <p:spPr bwMode="hidden">
            <a:xfrm>
              <a:off x="355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3" name="Rectangle 41">
              <a:extLst>
                <a:ext uri="{FF2B5EF4-FFF2-40B4-BE49-F238E27FC236}">
                  <a16:creationId xmlns:a16="http://schemas.microsoft.com/office/drawing/2014/main" id="{8082A107-AC1E-4DF1-AA29-EAC03EB7421E}"/>
                </a:ext>
              </a:extLst>
            </p:cNvPr>
            <p:cNvSpPr>
              <a:spLocks noChangeArrowheads="1"/>
            </p:cNvSpPr>
            <p:nvPr userDrawn="1"/>
          </p:nvSpPr>
          <p:spPr bwMode="hidden">
            <a:xfrm>
              <a:off x="364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4" name="Rectangle 42">
              <a:extLst>
                <a:ext uri="{FF2B5EF4-FFF2-40B4-BE49-F238E27FC236}">
                  <a16:creationId xmlns:a16="http://schemas.microsoft.com/office/drawing/2014/main" id="{709C6DD6-C494-411B-8F6B-9779B7456B67}"/>
                </a:ext>
              </a:extLst>
            </p:cNvPr>
            <p:cNvSpPr>
              <a:spLocks noChangeArrowheads="1"/>
            </p:cNvSpPr>
            <p:nvPr userDrawn="1"/>
          </p:nvSpPr>
          <p:spPr bwMode="hidden">
            <a:xfrm>
              <a:off x="374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5" name="Rectangle 43">
              <a:extLst>
                <a:ext uri="{FF2B5EF4-FFF2-40B4-BE49-F238E27FC236}">
                  <a16:creationId xmlns:a16="http://schemas.microsoft.com/office/drawing/2014/main" id="{8A87D056-6A5D-4D03-929F-A3A39579E67F}"/>
                </a:ext>
              </a:extLst>
            </p:cNvPr>
            <p:cNvSpPr>
              <a:spLocks noChangeArrowheads="1"/>
            </p:cNvSpPr>
            <p:nvPr userDrawn="1"/>
          </p:nvSpPr>
          <p:spPr bwMode="hidden">
            <a:xfrm>
              <a:off x="384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6" name="Rectangle 44">
              <a:extLst>
                <a:ext uri="{FF2B5EF4-FFF2-40B4-BE49-F238E27FC236}">
                  <a16:creationId xmlns:a16="http://schemas.microsoft.com/office/drawing/2014/main" id="{62957E4E-2604-4F3A-8FF9-11FE5DEF26AC}"/>
                </a:ext>
              </a:extLst>
            </p:cNvPr>
            <p:cNvSpPr>
              <a:spLocks noChangeArrowheads="1"/>
            </p:cNvSpPr>
            <p:nvPr userDrawn="1"/>
          </p:nvSpPr>
          <p:spPr bwMode="hidden">
            <a:xfrm>
              <a:off x="393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7" name="Rectangle 45">
              <a:extLst>
                <a:ext uri="{FF2B5EF4-FFF2-40B4-BE49-F238E27FC236}">
                  <a16:creationId xmlns:a16="http://schemas.microsoft.com/office/drawing/2014/main" id="{E616F358-8841-454C-91DD-BB98706DD8DE}"/>
                </a:ext>
              </a:extLst>
            </p:cNvPr>
            <p:cNvSpPr>
              <a:spLocks noChangeArrowheads="1"/>
            </p:cNvSpPr>
            <p:nvPr userDrawn="1"/>
          </p:nvSpPr>
          <p:spPr bwMode="hidden">
            <a:xfrm>
              <a:off x="403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8" name="Rectangle 46">
              <a:extLst>
                <a:ext uri="{FF2B5EF4-FFF2-40B4-BE49-F238E27FC236}">
                  <a16:creationId xmlns:a16="http://schemas.microsoft.com/office/drawing/2014/main" id="{810BDDD1-CF1A-49C6-8B80-6FDDD51E2097}"/>
                </a:ext>
              </a:extLst>
            </p:cNvPr>
            <p:cNvSpPr>
              <a:spLocks noChangeArrowheads="1"/>
            </p:cNvSpPr>
            <p:nvPr userDrawn="1"/>
          </p:nvSpPr>
          <p:spPr bwMode="hidden">
            <a:xfrm>
              <a:off x="412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79" name="Rectangle 47">
              <a:extLst>
                <a:ext uri="{FF2B5EF4-FFF2-40B4-BE49-F238E27FC236}">
                  <a16:creationId xmlns:a16="http://schemas.microsoft.com/office/drawing/2014/main" id="{DEC35473-42DF-432C-8B26-B15AD32F0C27}"/>
                </a:ext>
              </a:extLst>
            </p:cNvPr>
            <p:cNvSpPr>
              <a:spLocks noChangeArrowheads="1"/>
            </p:cNvSpPr>
            <p:nvPr userDrawn="1"/>
          </p:nvSpPr>
          <p:spPr bwMode="hidden">
            <a:xfrm>
              <a:off x="422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0" name="Rectangle 48">
              <a:extLst>
                <a:ext uri="{FF2B5EF4-FFF2-40B4-BE49-F238E27FC236}">
                  <a16:creationId xmlns:a16="http://schemas.microsoft.com/office/drawing/2014/main" id="{285C3653-4735-4732-A41A-18610F7FD246}"/>
                </a:ext>
              </a:extLst>
            </p:cNvPr>
            <p:cNvSpPr>
              <a:spLocks noChangeArrowheads="1"/>
            </p:cNvSpPr>
            <p:nvPr userDrawn="1"/>
          </p:nvSpPr>
          <p:spPr bwMode="hidden">
            <a:xfrm>
              <a:off x="432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1" name="Rectangle 49">
              <a:extLst>
                <a:ext uri="{FF2B5EF4-FFF2-40B4-BE49-F238E27FC236}">
                  <a16:creationId xmlns:a16="http://schemas.microsoft.com/office/drawing/2014/main" id="{873771D0-0D9B-4277-AFEA-75E2707A3561}"/>
                </a:ext>
              </a:extLst>
            </p:cNvPr>
            <p:cNvSpPr>
              <a:spLocks noChangeArrowheads="1"/>
            </p:cNvSpPr>
            <p:nvPr userDrawn="1"/>
          </p:nvSpPr>
          <p:spPr bwMode="hidden">
            <a:xfrm>
              <a:off x="441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2" name="Rectangle 50">
              <a:extLst>
                <a:ext uri="{FF2B5EF4-FFF2-40B4-BE49-F238E27FC236}">
                  <a16:creationId xmlns:a16="http://schemas.microsoft.com/office/drawing/2014/main" id="{DAD55417-D20C-4EFA-AED9-B4FEB0DCA63D}"/>
                </a:ext>
              </a:extLst>
            </p:cNvPr>
            <p:cNvSpPr>
              <a:spLocks noChangeArrowheads="1"/>
            </p:cNvSpPr>
            <p:nvPr userDrawn="1"/>
          </p:nvSpPr>
          <p:spPr bwMode="hidden">
            <a:xfrm>
              <a:off x="451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3" name="Rectangle 51">
              <a:extLst>
                <a:ext uri="{FF2B5EF4-FFF2-40B4-BE49-F238E27FC236}">
                  <a16:creationId xmlns:a16="http://schemas.microsoft.com/office/drawing/2014/main" id="{FFB3F843-4F9B-48B7-A008-CEBD1AA8D9E9}"/>
                </a:ext>
              </a:extLst>
            </p:cNvPr>
            <p:cNvSpPr>
              <a:spLocks noChangeArrowheads="1"/>
            </p:cNvSpPr>
            <p:nvPr userDrawn="1"/>
          </p:nvSpPr>
          <p:spPr bwMode="hidden">
            <a:xfrm>
              <a:off x="460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4" name="Rectangle 52">
              <a:extLst>
                <a:ext uri="{FF2B5EF4-FFF2-40B4-BE49-F238E27FC236}">
                  <a16:creationId xmlns:a16="http://schemas.microsoft.com/office/drawing/2014/main" id="{BDBCA143-D903-4DF8-9547-DAB8CA31907F}"/>
                </a:ext>
              </a:extLst>
            </p:cNvPr>
            <p:cNvSpPr>
              <a:spLocks noChangeArrowheads="1"/>
            </p:cNvSpPr>
            <p:nvPr userDrawn="1"/>
          </p:nvSpPr>
          <p:spPr bwMode="hidden">
            <a:xfrm>
              <a:off x="470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5" name="Rectangle 53">
              <a:extLst>
                <a:ext uri="{FF2B5EF4-FFF2-40B4-BE49-F238E27FC236}">
                  <a16:creationId xmlns:a16="http://schemas.microsoft.com/office/drawing/2014/main" id="{01106D8E-E4D2-4906-9B13-C8119A8392E1}"/>
                </a:ext>
              </a:extLst>
            </p:cNvPr>
            <p:cNvSpPr>
              <a:spLocks noChangeArrowheads="1"/>
            </p:cNvSpPr>
            <p:nvPr userDrawn="1"/>
          </p:nvSpPr>
          <p:spPr bwMode="hidden">
            <a:xfrm>
              <a:off x="480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6" name="Rectangle 54">
              <a:extLst>
                <a:ext uri="{FF2B5EF4-FFF2-40B4-BE49-F238E27FC236}">
                  <a16:creationId xmlns:a16="http://schemas.microsoft.com/office/drawing/2014/main" id="{DF0D629B-8FA2-4653-A9B9-CF742CF9E9C8}"/>
                </a:ext>
              </a:extLst>
            </p:cNvPr>
            <p:cNvSpPr>
              <a:spLocks noChangeArrowheads="1"/>
            </p:cNvSpPr>
            <p:nvPr userDrawn="1"/>
          </p:nvSpPr>
          <p:spPr bwMode="hidden">
            <a:xfrm>
              <a:off x="48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7" name="Rectangle 55">
              <a:extLst>
                <a:ext uri="{FF2B5EF4-FFF2-40B4-BE49-F238E27FC236}">
                  <a16:creationId xmlns:a16="http://schemas.microsoft.com/office/drawing/2014/main" id="{5623CA8C-1031-4864-9C19-591CE1B68260}"/>
                </a:ext>
              </a:extLst>
            </p:cNvPr>
            <p:cNvSpPr>
              <a:spLocks noChangeArrowheads="1"/>
            </p:cNvSpPr>
            <p:nvPr userDrawn="1"/>
          </p:nvSpPr>
          <p:spPr bwMode="hidden">
            <a:xfrm>
              <a:off x="49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8" name="Rectangle 56">
              <a:extLst>
                <a:ext uri="{FF2B5EF4-FFF2-40B4-BE49-F238E27FC236}">
                  <a16:creationId xmlns:a16="http://schemas.microsoft.com/office/drawing/2014/main" id="{66722E43-B31B-4B54-8A2A-986C8FCDEE19}"/>
                </a:ext>
              </a:extLst>
            </p:cNvPr>
            <p:cNvSpPr>
              <a:spLocks noChangeArrowheads="1"/>
            </p:cNvSpPr>
            <p:nvPr userDrawn="1"/>
          </p:nvSpPr>
          <p:spPr bwMode="hidden">
            <a:xfrm>
              <a:off x="50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89" name="Rectangle 57">
              <a:extLst>
                <a:ext uri="{FF2B5EF4-FFF2-40B4-BE49-F238E27FC236}">
                  <a16:creationId xmlns:a16="http://schemas.microsoft.com/office/drawing/2014/main" id="{C9BB7467-151F-434C-8F55-2AF1ADB1C3BC}"/>
                </a:ext>
              </a:extLst>
            </p:cNvPr>
            <p:cNvSpPr>
              <a:spLocks noChangeArrowheads="1"/>
            </p:cNvSpPr>
            <p:nvPr userDrawn="1"/>
          </p:nvSpPr>
          <p:spPr bwMode="hidden">
            <a:xfrm>
              <a:off x="51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0" name="Rectangle 58">
              <a:extLst>
                <a:ext uri="{FF2B5EF4-FFF2-40B4-BE49-F238E27FC236}">
                  <a16:creationId xmlns:a16="http://schemas.microsoft.com/office/drawing/2014/main" id="{7354922E-6DFD-4FD7-A66B-2E3A54EEBCC7}"/>
                </a:ext>
              </a:extLst>
            </p:cNvPr>
            <p:cNvSpPr>
              <a:spLocks noChangeArrowheads="1"/>
            </p:cNvSpPr>
            <p:nvPr userDrawn="1"/>
          </p:nvSpPr>
          <p:spPr bwMode="hidden">
            <a:xfrm>
              <a:off x="52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1" name="Rectangle 59">
              <a:extLst>
                <a:ext uri="{FF2B5EF4-FFF2-40B4-BE49-F238E27FC236}">
                  <a16:creationId xmlns:a16="http://schemas.microsoft.com/office/drawing/2014/main" id="{A0A5A65C-1BA0-4573-97E0-4D0F686AE998}"/>
                </a:ext>
              </a:extLst>
            </p:cNvPr>
            <p:cNvSpPr>
              <a:spLocks noChangeArrowheads="1"/>
            </p:cNvSpPr>
            <p:nvPr userDrawn="1"/>
          </p:nvSpPr>
          <p:spPr bwMode="hidden">
            <a:xfrm>
              <a:off x="53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2" name="Rectangle 60">
              <a:extLst>
                <a:ext uri="{FF2B5EF4-FFF2-40B4-BE49-F238E27FC236}">
                  <a16:creationId xmlns:a16="http://schemas.microsoft.com/office/drawing/2014/main" id="{92B99DA4-6D0A-4674-B9A3-2B466947ADC0}"/>
                </a:ext>
              </a:extLst>
            </p:cNvPr>
            <p:cNvSpPr>
              <a:spLocks noChangeArrowheads="1"/>
            </p:cNvSpPr>
            <p:nvPr userDrawn="1"/>
          </p:nvSpPr>
          <p:spPr bwMode="hidden">
            <a:xfrm>
              <a:off x="54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3" name="Rectangle 61">
              <a:extLst>
                <a:ext uri="{FF2B5EF4-FFF2-40B4-BE49-F238E27FC236}">
                  <a16:creationId xmlns:a16="http://schemas.microsoft.com/office/drawing/2014/main" id="{151A8C11-9B8D-48B3-B875-4F2CB932048B}"/>
                </a:ext>
              </a:extLst>
            </p:cNvPr>
            <p:cNvSpPr>
              <a:spLocks noChangeArrowheads="1"/>
            </p:cNvSpPr>
            <p:nvPr userDrawn="1"/>
          </p:nvSpPr>
          <p:spPr bwMode="hidden">
            <a:xfrm>
              <a:off x="55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4" name="Rectangle 62">
              <a:extLst>
                <a:ext uri="{FF2B5EF4-FFF2-40B4-BE49-F238E27FC236}">
                  <a16:creationId xmlns:a16="http://schemas.microsoft.com/office/drawing/2014/main" id="{78ED678F-B78E-4A39-9A1D-D8C93147FF40}"/>
                </a:ext>
              </a:extLst>
            </p:cNvPr>
            <p:cNvSpPr>
              <a:spLocks noChangeArrowheads="1"/>
            </p:cNvSpPr>
            <p:nvPr userDrawn="1"/>
          </p:nvSpPr>
          <p:spPr bwMode="hidden">
            <a:xfrm>
              <a:off x="56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5" name="Rectangle 63">
              <a:extLst>
                <a:ext uri="{FF2B5EF4-FFF2-40B4-BE49-F238E27FC236}">
                  <a16:creationId xmlns:a16="http://schemas.microsoft.com/office/drawing/2014/main" id="{574D658D-B868-49C1-AFC5-224A2643688C}"/>
                </a:ext>
              </a:extLst>
            </p:cNvPr>
            <p:cNvSpPr>
              <a:spLocks noChangeArrowheads="1"/>
            </p:cNvSpPr>
            <p:nvPr userDrawn="1"/>
          </p:nvSpPr>
          <p:spPr bwMode="hidden">
            <a:xfrm>
              <a:off x="431" y="0"/>
              <a:ext cx="5331" cy="4320"/>
            </a:xfrm>
            <a:prstGeom prst="rect">
              <a:avLst/>
            </a:prstGeom>
            <a:solidFill>
              <a:schemeClr val="accent1">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65696" name="Rectangle 64">
              <a:extLst>
                <a:ext uri="{FF2B5EF4-FFF2-40B4-BE49-F238E27FC236}">
                  <a16:creationId xmlns:a16="http://schemas.microsoft.com/office/drawing/2014/main" id="{B4595096-1384-46EC-8625-0CC5DF7A724C}"/>
                </a:ext>
              </a:extLst>
            </p:cNvPr>
            <p:cNvSpPr>
              <a:spLocks noChangeArrowheads="1"/>
            </p:cNvSpPr>
            <p:nvPr userDrawn="1"/>
          </p:nvSpPr>
          <p:spPr bwMode="blackGray">
            <a:xfrm>
              <a:off x="0" y="1081"/>
              <a:ext cx="4378" cy="47"/>
            </a:xfrm>
            <a:prstGeom prst="rect">
              <a:avLst/>
            </a:prstGeom>
            <a:solidFill>
              <a:schemeClr val="hlink">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0243" name="Rectangle 65">
            <a:extLst>
              <a:ext uri="{FF2B5EF4-FFF2-40B4-BE49-F238E27FC236}">
                <a16:creationId xmlns:a16="http://schemas.microsoft.com/office/drawing/2014/main" id="{27D88509-D0A3-46C4-A93F-F2DF88A45DDB}"/>
              </a:ext>
            </a:extLst>
          </p:cNvPr>
          <p:cNvSpPr>
            <a:spLocks noGrp="1" noChangeArrowheads="1"/>
          </p:cNvSpPr>
          <p:nvPr>
            <p:ph type="title"/>
          </p:nvPr>
        </p:nvSpPr>
        <p:spPr bwMode="auto">
          <a:xfrm>
            <a:off x="871538" y="192088"/>
            <a:ext cx="81629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10244" name="Rectangle 66">
            <a:extLst>
              <a:ext uri="{FF2B5EF4-FFF2-40B4-BE49-F238E27FC236}">
                <a16:creationId xmlns:a16="http://schemas.microsoft.com/office/drawing/2014/main" id="{945BE379-3997-4CA9-B1D0-8F264012F50E}"/>
              </a:ext>
            </a:extLst>
          </p:cNvPr>
          <p:cNvSpPr>
            <a:spLocks noGrp="1" noChangeArrowheads="1"/>
          </p:cNvSpPr>
          <p:nvPr>
            <p:ph type="body" idx="1"/>
          </p:nvPr>
        </p:nvSpPr>
        <p:spPr bwMode="auto">
          <a:xfrm>
            <a:off x="912813" y="1905000"/>
            <a:ext cx="8110537"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65699" name="Rectangle 67">
            <a:extLst>
              <a:ext uri="{FF2B5EF4-FFF2-40B4-BE49-F238E27FC236}">
                <a16:creationId xmlns:a16="http://schemas.microsoft.com/office/drawing/2014/main" id="{D323EB19-52BD-4EFD-93C5-AB4EB538D67A}"/>
              </a:ext>
            </a:extLst>
          </p:cNvPr>
          <p:cNvSpPr>
            <a:spLocks noGrp="1" noChangeArrowheads="1"/>
          </p:cNvSpPr>
          <p:nvPr>
            <p:ph type="dt" sz="half" idx="2"/>
          </p:nvPr>
        </p:nvSpPr>
        <p:spPr bwMode="auto">
          <a:xfrm>
            <a:off x="1152525" y="6286500"/>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400">
                <a:solidFill>
                  <a:schemeClr val="tx2"/>
                </a:solidFill>
                <a:effectLst/>
                <a:latin typeface="+mn-lt"/>
              </a:defRPr>
            </a:lvl1pPr>
          </a:lstStyle>
          <a:p>
            <a:pPr>
              <a:defRPr/>
            </a:pPr>
            <a:r>
              <a:rPr lang="en-US" altLang="zh-CN"/>
              <a:t>2005.3</a:t>
            </a:r>
          </a:p>
        </p:txBody>
      </p:sp>
      <p:sp>
        <p:nvSpPr>
          <p:cNvPr id="965700" name="Rectangle 68">
            <a:extLst>
              <a:ext uri="{FF2B5EF4-FFF2-40B4-BE49-F238E27FC236}">
                <a16:creationId xmlns:a16="http://schemas.microsoft.com/office/drawing/2014/main" id="{030DE652-A077-448E-B4D1-E8712973E876}"/>
              </a:ext>
            </a:extLst>
          </p:cNvPr>
          <p:cNvSpPr>
            <a:spLocks noGrp="1" noChangeArrowheads="1"/>
          </p:cNvSpPr>
          <p:nvPr>
            <p:ph type="ftr" sz="quarter" idx="3"/>
          </p:nvPr>
        </p:nvSpPr>
        <p:spPr bwMode="auto">
          <a:xfrm>
            <a:off x="3581400" y="64008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400">
                <a:solidFill>
                  <a:schemeClr val="tx2"/>
                </a:solidFill>
                <a:effectLst/>
                <a:latin typeface="+mn-lt"/>
                <a:ea typeface="楷体_GB2312" pitchFamily="49" charset="-122"/>
              </a:defRPr>
            </a:lvl1pPr>
          </a:lstStyle>
          <a:p>
            <a:pPr>
              <a:defRPr/>
            </a:pPr>
            <a:r>
              <a:rPr lang="zh-CN" altLang="en-US"/>
              <a:t>北京大学物理学院王稼军编写</a:t>
            </a:r>
            <a:endParaRPr lang="zh-CN" altLang="en-US">
              <a:solidFill>
                <a:schemeClr val="tx1"/>
              </a:solidFill>
              <a:ea typeface="+mn-ea"/>
            </a:endParaRPr>
          </a:p>
        </p:txBody>
      </p:sp>
      <p:sp>
        <p:nvSpPr>
          <p:cNvPr id="965701" name="Rectangle 69">
            <a:extLst>
              <a:ext uri="{FF2B5EF4-FFF2-40B4-BE49-F238E27FC236}">
                <a16:creationId xmlns:a16="http://schemas.microsoft.com/office/drawing/2014/main" id="{BB3224AE-2CCF-4C92-9F7A-873942DB96A2}"/>
              </a:ext>
            </a:extLst>
          </p:cNvPr>
          <p:cNvSpPr>
            <a:spLocks noGrp="1" noChangeArrowheads="1"/>
          </p:cNvSpPr>
          <p:nvPr>
            <p:ph type="sldNum" sz="quarter" idx="4"/>
          </p:nvPr>
        </p:nvSpPr>
        <p:spPr bwMode="auto">
          <a:xfrm>
            <a:off x="7019925" y="6286500"/>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400">
                <a:latin typeface="Verdana" panose="020B0604030504040204" pitchFamily="34" charset="0"/>
              </a:defRPr>
            </a:lvl1pPr>
          </a:lstStyle>
          <a:p>
            <a:fld id="{37A62B39-71C3-4BC3-BFCA-2CDFE0B9F22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5563" r:id="rId1"/>
    <p:sldLayoutId id="2147485532" r:id="rId2"/>
    <p:sldLayoutId id="2147485533" r:id="rId3"/>
    <p:sldLayoutId id="2147485534" r:id="rId4"/>
    <p:sldLayoutId id="2147485535" r:id="rId5"/>
    <p:sldLayoutId id="2147485536" r:id="rId6"/>
    <p:sldLayoutId id="2147485537" r:id="rId7"/>
    <p:sldLayoutId id="2147485538" r:id="rId8"/>
    <p:sldLayoutId id="2147485539" r:id="rId9"/>
    <p:sldLayoutId id="2147485540" r:id="rId10"/>
    <p:sldLayoutId id="214748554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hlink"/>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85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66" name="Group 2">
            <a:extLst>
              <a:ext uri="{FF2B5EF4-FFF2-40B4-BE49-F238E27FC236}">
                <a16:creationId xmlns:a16="http://schemas.microsoft.com/office/drawing/2014/main" id="{AF9C506A-141A-49DB-8919-8C90FF1F9DAF}"/>
              </a:ext>
            </a:extLst>
          </p:cNvPr>
          <p:cNvGrpSpPr>
            <a:grpSpLocks/>
          </p:cNvGrpSpPr>
          <p:nvPr/>
        </p:nvGrpSpPr>
        <p:grpSpPr bwMode="auto">
          <a:xfrm>
            <a:off x="0" y="0"/>
            <a:ext cx="9147175" cy="6867525"/>
            <a:chOff x="0" y="0"/>
            <a:chExt cx="5762" cy="4326"/>
          </a:xfrm>
        </p:grpSpPr>
        <p:sp>
          <p:nvSpPr>
            <p:cNvPr id="975875" name="Rectangle 3">
              <a:extLst>
                <a:ext uri="{FF2B5EF4-FFF2-40B4-BE49-F238E27FC236}">
                  <a16:creationId xmlns:a16="http://schemas.microsoft.com/office/drawing/2014/main" id="{4A0E989E-B473-4E29-B355-36DEB0529A05}"/>
                </a:ext>
              </a:extLst>
            </p:cNvPr>
            <p:cNvSpPr>
              <a:spLocks noChangeArrowheads="1"/>
            </p:cNvSpPr>
            <p:nvPr userDrawn="1"/>
          </p:nvSpPr>
          <p:spPr bwMode="hidden">
            <a:xfrm>
              <a:off x="0" y="0"/>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76" name="Rectangle 4">
              <a:extLst>
                <a:ext uri="{FF2B5EF4-FFF2-40B4-BE49-F238E27FC236}">
                  <a16:creationId xmlns:a16="http://schemas.microsoft.com/office/drawing/2014/main" id="{D3EC0CDE-AC71-4A14-8377-2A42E93A6699}"/>
                </a:ext>
              </a:extLst>
            </p:cNvPr>
            <p:cNvSpPr>
              <a:spLocks noChangeArrowheads="1"/>
            </p:cNvSpPr>
            <p:nvPr userDrawn="1"/>
          </p:nvSpPr>
          <p:spPr bwMode="hidden">
            <a:xfrm>
              <a:off x="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77" name="Rectangle 5">
              <a:extLst>
                <a:ext uri="{FF2B5EF4-FFF2-40B4-BE49-F238E27FC236}">
                  <a16:creationId xmlns:a16="http://schemas.microsoft.com/office/drawing/2014/main" id="{2D1C58E3-D266-412F-8917-B13395D1CF78}"/>
                </a:ext>
              </a:extLst>
            </p:cNvPr>
            <p:cNvSpPr>
              <a:spLocks noChangeArrowheads="1"/>
            </p:cNvSpPr>
            <p:nvPr userDrawn="1"/>
          </p:nvSpPr>
          <p:spPr bwMode="hidden">
            <a:xfrm>
              <a:off x="1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78" name="Rectangle 6">
              <a:extLst>
                <a:ext uri="{FF2B5EF4-FFF2-40B4-BE49-F238E27FC236}">
                  <a16:creationId xmlns:a16="http://schemas.microsoft.com/office/drawing/2014/main" id="{4C9EC155-E698-42F1-B129-770C9D62E5C6}"/>
                </a:ext>
              </a:extLst>
            </p:cNvPr>
            <p:cNvSpPr>
              <a:spLocks noChangeArrowheads="1"/>
            </p:cNvSpPr>
            <p:nvPr userDrawn="1"/>
          </p:nvSpPr>
          <p:spPr bwMode="hidden">
            <a:xfrm>
              <a:off x="2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79" name="Rectangle 7">
              <a:extLst>
                <a:ext uri="{FF2B5EF4-FFF2-40B4-BE49-F238E27FC236}">
                  <a16:creationId xmlns:a16="http://schemas.microsoft.com/office/drawing/2014/main" id="{71C45845-DDA1-4101-970A-883B1769F4E2}"/>
                </a:ext>
              </a:extLst>
            </p:cNvPr>
            <p:cNvSpPr>
              <a:spLocks noChangeArrowheads="1"/>
            </p:cNvSpPr>
            <p:nvPr userDrawn="1"/>
          </p:nvSpPr>
          <p:spPr bwMode="hidden">
            <a:xfrm>
              <a:off x="3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0" name="Rectangle 8">
              <a:extLst>
                <a:ext uri="{FF2B5EF4-FFF2-40B4-BE49-F238E27FC236}">
                  <a16:creationId xmlns:a16="http://schemas.microsoft.com/office/drawing/2014/main" id="{952B2DE3-D878-4565-AB2D-E44865EC0503}"/>
                </a:ext>
              </a:extLst>
            </p:cNvPr>
            <p:cNvSpPr>
              <a:spLocks noChangeArrowheads="1"/>
            </p:cNvSpPr>
            <p:nvPr userDrawn="1"/>
          </p:nvSpPr>
          <p:spPr bwMode="hidden">
            <a:xfrm>
              <a:off x="4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1" name="Rectangle 9">
              <a:extLst>
                <a:ext uri="{FF2B5EF4-FFF2-40B4-BE49-F238E27FC236}">
                  <a16:creationId xmlns:a16="http://schemas.microsoft.com/office/drawing/2014/main" id="{E22C5EDC-9FA4-4FEF-BC26-51691435B5E6}"/>
                </a:ext>
              </a:extLst>
            </p:cNvPr>
            <p:cNvSpPr>
              <a:spLocks noChangeArrowheads="1"/>
            </p:cNvSpPr>
            <p:nvPr userDrawn="1"/>
          </p:nvSpPr>
          <p:spPr bwMode="hidden">
            <a:xfrm>
              <a:off x="5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2" name="Rectangle 10">
              <a:extLst>
                <a:ext uri="{FF2B5EF4-FFF2-40B4-BE49-F238E27FC236}">
                  <a16:creationId xmlns:a16="http://schemas.microsoft.com/office/drawing/2014/main" id="{FA45FACA-82A7-4BF9-BC81-E5135EC6F6C9}"/>
                </a:ext>
              </a:extLst>
            </p:cNvPr>
            <p:cNvSpPr>
              <a:spLocks noChangeArrowheads="1"/>
            </p:cNvSpPr>
            <p:nvPr userDrawn="1"/>
          </p:nvSpPr>
          <p:spPr bwMode="hidden">
            <a:xfrm>
              <a:off x="6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3" name="Rectangle 11">
              <a:extLst>
                <a:ext uri="{FF2B5EF4-FFF2-40B4-BE49-F238E27FC236}">
                  <a16:creationId xmlns:a16="http://schemas.microsoft.com/office/drawing/2014/main" id="{4AFE8F70-6908-4A1E-904B-519638A3B831}"/>
                </a:ext>
              </a:extLst>
            </p:cNvPr>
            <p:cNvSpPr>
              <a:spLocks noChangeArrowheads="1"/>
            </p:cNvSpPr>
            <p:nvPr userDrawn="1"/>
          </p:nvSpPr>
          <p:spPr bwMode="hidden">
            <a:xfrm>
              <a:off x="7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4" name="Rectangle 12">
              <a:extLst>
                <a:ext uri="{FF2B5EF4-FFF2-40B4-BE49-F238E27FC236}">
                  <a16:creationId xmlns:a16="http://schemas.microsoft.com/office/drawing/2014/main" id="{9F348813-51C3-4A39-B417-2C8C71B51E2F}"/>
                </a:ext>
              </a:extLst>
            </p:cNvPr>
            <p:cNvSpPr>
              <a:spLocks noChangeArrowheads="1"/>
            </p:cNvSpPr>
            <p:nvPr userDrawn="1"/>
          </p:nvSpPr>
          <p:spPr bwMode="hidden">
            <a:xfrm>
              <a:off x="8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5" name="Rectangle 13">
              <a:extLst>
                <a:ext uri="{FF2B5EF4-FFF2-40B4-BE49-F238E27FC236}">
                  <a16:creationId xmlns:a16="http://schemas.microsoft.com/office/drawing/2014/main" id="{16AEA1E2-FF11-41DF-981A-E3CB6C262112}"/>
                </a:ext>
              </a:extLst>
            </p:cNvPr>
            <p:cNvSpPr>
              <a:spLocks noChangeArrowheads="1"/>
            </p:cNvSpPr>
            <p:nvPr userDrawn="1"/>
          </p:nvSpPr>
          <p:spPr bwMode="hidden">
            <a:xfrm>
              <a:off x="96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6" name="Rectangle 14">
              <a:extLst>
                <a:ext uri="{FF2B5EF4-FFF2-40B4-BE49-F238E27FC236}">
                  <a16:creationId xmlns:a16="http://schemas.microsoft.com/office/drawing/2014/main" id="{DFBE6AFB-C07A-45AD-8936-DE52DD9D461F}"/>
                </a:ext>
              </a:extLst>
            </p:cNvPr>
            <p:cNvSpPr>
              <a:spLocks noChangeArrowheads="1"/>
            </p:cNvSpPr>
            <p:nvPr userDrawn="1"/>
          </p:nvSpPr>
          <p:spPr bwMode="hidden">
            <a:xfrm>
              <a:off x="105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7" name="Rectangle 15">
              <a:extLst>
                <a:ext uri="{FF2B5EF4-FFF2-40B4-BE49-F238E27FC236}">
                  <a16:creationId xmlns:a16="http://schemas.microsoft.com/office/drawing/2014/main" id="{0D6BD246-063E-48A5-A41C-4A516DE21B66}"/>
                </a:ext>
              </a:extLst>
            </p:cNvPr>
            <p:cNvSpPr>
              <a:spLocks noChangeArrowheads="1"/>
            </p:cNvSpPr>
            <p:nvPr userDrawn="1"/>
          </p:nvSpPr>
          <p:spPr bwMode="hidden">
            <a:xfrm>
              <a:off x="115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8" name="Rectangle 16">
              <a:extLst>
                <a:ext uri="{FF2B5EF4-FFF2-40B4-BE49-F238E27FC236}">
                  <a16:creationId xmlns:a16="http://schemas.microsoft.com/office/drawing/2014/main" id="{37338900-FB95-4B8E-8FED-2BC08F23C83B}"/>
                </a:ext>
              </a:extLst>
            </p:cNvPr>
            <p:cNvSpPr>
              <a:spLocks noChangeArrowheads="1"/>
            </p:cNvSpPr>
            <p:nvPr userDrawn="1"/>
          </p:nvSpPr>
          <p:spPr bwMode="hidden">
            <a:xfrm>
              <a:off x="124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89" name="Rectangle 17">
              <a:extLst>
                <a:ext uri="{FF2B5EF4-FFF2-40B4-BE49-F238E27FC236}">
                  <a16:creationId xmlns:a16="http://schemas.microsoft.com/office/drawing/2014/main" id="{3660DBB8-C401-4430-9529-385681467D57}"/>
                </a:ext>
              </a:extLst>
            </p:cNvPr>
            <p:cNvSpPr>
              <a:spLocks noChangeArrowheads="1"/>
            </p:cNvSpPr>
            <p:nvPr userDrawn="1"/>
          </p:nvSpPr>
          <p:spPr bwMode="hidden">
            <a:xfrm>
              <a:off x="134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0" name="Rectangle 18">
              <a:extLst>
                <a:ext uri="{FF2B5EF4-FFF2-40B4-BE49-F238E27FC236}">
                  <a16:creationId xmlns:a16="http://schemas.microsoft.com/office/drawing/2014/main" id="{E3B0401F-860D-459D-A6CE-51FBAB00BD9E}"/>
                </a:ext>
              </a:extLst>
            </p:cNvPr>
            <p:cNvSpPr>
              <a:spLocks noChangeArrowheads="1"/>
            </p:cNvSpPr>
            <p:nvPr userDrawn="1"/>
          </p:nvSpPr>
          <p:spPr bwMode="hidden">
            <a:xfrm>
              <a:off x="144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1" name="Rectangle 19">
              <a:extLst>
                <a:ext uri="{FF2B5EF4-FFF2-40B4-BE49-F238E27FC236}">
                  <a16:creationId xmlns:a16="http://schemas.microsoft.com/office/drawing/2014/main" id="{86193011-E40C-4BD4-9496-6543CDED29A5}"/>
                </a:ext>
              </a:extLst>
            </p:cNvPr>
            <p:cNvSpPr>
              <a:spLocks noChangeArrowheads="1"/>
            </p:cNvSpPr>
            <p:nvPr userDrawn="1"/>
          </p:nvSpPr>
          <p:spPr bwMode="hidden">
            <a:xfrm>
              <a:off x="153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2" name="Rectangle 20">
              <a:extLst>
                <a:ext uri="{FF2B5EF4-FFF2-40B4-BE49-F238E27FC236}">
                  <a16:creationId xmlns:a16="http://schemas.microsoft.com/office/drawing/2014/main" id="{B7BB1FA6-CEAD-429F-9548-E389223D357A}"/>
                </a:ext>
              </a:extLst>
            </p:cNvPr>
            <p:cNvSpPr>
              <a:spLocks noChangeArrowheads="1"/>
            </p:cNvSpPr>
            <p:nvPr userDrawn="1"/>
          </p:nvSpPr>
          <p:spPr bwMode="hidden">
            <a:xfrm>
              <a:off x="163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3" name="Rectangle 21">
              <a:extLst>
                <a:ext uri="{FF2B5EF4-FFF2-40B4-BE49-F238E27FC236}">
                  <a16:creationId xmlns:a16="http://schemas.microsoft.com/office/drawing/2014/main" id="{7680A724-50CA-4375-9296-3BFB09B6D988}"/>
                </a:ext>
              </a:extLst>
            </p:cNvPr>
            <p:cNvSpPr>
              <a:spLocks noChangeArrowheads="1"/>
            </p:cNvSpPr>
            <p:nvPr userDrawn="1"/>
          </p:nvSpPr>
          <p:spPr bwMode="hidden">
            <a:xfrm>
              <a:off x="172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4" name="Rectangle 22">
              <a:extLst>
                <a:ext uri="{FF2B5EF4-FFF2-40B4-BE49-F238E27FC236}">
                  <a16:creationId xmlns:a16="http://schemas.microsoft.com/office/drawing/2014/main" id="{DFADFDF6-24CC-4F80-89F1-B53CCC3CF1DC}"/>
                </a:ext>
              </a:extLst>
            </p:cNvPr>
            <p:cNvSpPr>
              <a:spLocks noChangeArrowheads="1"/>
            </p:cNvSpPr>
            <p:nvPr userDrawn="1"/>
          </p:nvSpPr>
          <p:spPr bwMode="hidden">
            <a:xfrm>
              <a:off x="182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5" name="Rectangle 23">
              <a:extLst>
                <a:ext uri="{FF2B5EF4-FFF2-40B4-BE49-F238E27FC236}">
                  <a16:creationId xmlns:a16="http://schemas.microsoft.com/office/drawing/2014/main" id="{DB3C8378-8643-480B-AE6C-9CAF14C495C5}"/>
                </a:ext>
              </a:extLst>
            </p:cNvPr>
            <p:cNvSpPr>
              <a:spLocks noChangeArrowheads="1"/>
            </p:cNvSpPr>
            <p:nvPr userDrawn="1"/>
          </p:nvSpPr>
          <p:spPr bwMode="hidden">
            <a:xfrm>
              <a:off x="192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6" name="Rectangle 24">
              <a:extLst>
                <a:ext uri="{FF2B5EF4-FFF2-40B4-BE49-F238E27FC236}">
                  <a16:creationId xmlns:a16="http://schemas.microsoft.com/office/drawing/2014/main" id="{DDBB4A15-B955-4FF5-9090-2B3AC918ED13}"/>
                </a:ext>
              </a:extLst>
            </p:cNvPr>
            <p:cNvSpPr>
              <a:spLocks noChangeArrowheads="1"/>
            </p:cNvSpPr>
            <p:nvPr userDrawn="1"/>
          </p:nvSpPr>
          <p:spPr bwMode="hidden">
            <a:xfrm>
              <a:off x="201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7" name="Rectangle 25">
              <a:extLst>
                <a:ext uri="{FF2B5EF4-FFF2-40B4-BE49-F238E27FC236}">
                  <a16:creationId xmlns:a16="http://schemas.microsoft.com/office/drawing/2014/main" id="{D78523D3-A98A-44B6-BA71-F3DBB855F6D9}"/>
                </a:ext>
              </a:extLst>
            </p:cNvPr>
            <p:cNvSpPr>
              <a:spLocks noChangeArrowheads="1"/>
            </p:cNvSpPr>
            <p:nvPr userDrawn="1"/>
          </p:nvSpPr>
          <p:spPr bwMode="hidden">
            <a:xfrm>
              <a:off x="211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8" name="Rectangle 26">
              <a:extLst>
                <a:ext uri="{FF2B5EF4-FFF2-40B4-BE49-F238E27FC236}">
                  <a16:creationId xmlns:a16="http://schemas.microsoft.com/office/drawing/2014/main" id="{91071F59-6988-436C-8FC8-E4153557DF66}"/>
                </a:ext>
              </a:extLst>
            </p:cNvPr>
            <p:cNvSpPr>
              <a:spLocks noChangeArrowheads="1"/>
            </p:cNvSpPr>
            <p:nvPr userDrawn="1"/>
          </p:nvSpPr>
          <p:spPr bwMode="hidden">
            <a:xfrm>
              <a:off x="220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899" name="Rectangle 27">
              <a:extLst>
                <a:ext uri="{FF2B5EF4-FFF2-40B4-BE49-F238E27FC236}">
                  <a16:creationId xmlns:a16="http://schemas.microsoft.com/office/drawing/2014/main" id="{5D849291-F138-41B4-8BCD-C28282323D34}"/>
                </a:ext>
              </a:extLst>
            </p:cNvPr>
            <p:cNvSpPr>
              <a:spLocks noChangeArrowheads="1"/>
            </p:cNvSpPr>
            <p:nvPr userDrawn="1"/>
          </p:nvSpPr>
          <p:spPr bwMode="hidden">
            <a:xfrm>
              <a:off x="230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0" name="Rectangle 28">
              <a:extLst>
                <a:ext uri="{FF2B5EF4-FFF2-40B4-BE49-F238E27FC236}">
                  <a16:creationId xmlns:a16="http://schemas.microsoft.com/office/drawing/2014/main" id="{DEBB4A44-A767-4773-9D83-62612DEEFF5D}"/>
                </a:ext>
              </a:extLst>
            </p:cNvPr>
            <p:cNvSpPr>
              <a:spLocks noChangeArrowheads="1"/>
            </p:cNvSpPr>
            <p:nvPr userDrawn="1"/>
          </p:nvSpPr>
          <p:spPr bwMode="hidden">
            <a:xfrm>
              <a:off x="240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1" name="Rectangle 29">
              <a:extLst>
                <a:ext uri="{FF2B5EF4-FFF2-40B4-BE49-F238E27FC236}">
                  <a16:creationId xmlns:a16="http://schemas.microsoft.com/office/drawing/2014/main" id="{4C3F36E0-3F91-4C76-A1FF-7496E4A37DFC}"/>
                </a:ext>
              </a:extLst>
            </p:cNvPr>
            <p:cNvSpPr>
              <a:spLocks noChangeArrowheads="1"/>
            </p:cNvSpPr>
            <p:nvPr userDrawn="1"/>
          </p:nvSpPr>
          <p:spPr bwMode="hidden">
            <a:xfrm>
              <a:off x="24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2" name="Rectangle 30">
              <a:extLst>
                <a:ext uri="{FF2B5EF4-FFF2-40B4-BE49-F238E27FC236}">
                  <a16:creationId xmlns:a16="http://schemas.microsoft.com/office/drawing/2014/main" id="{1710F138-B2F0-46DB-9E24-0C430A07D9EE}"/>
                </a:ext>
              </a:extLst>
            </p:cNvPr>
            <p:cNvSpPr>
              <a:spLocks noChangeArrowheads="1"/>
            </p:cNvSpPr>
            <p:nvPr userDrawn="1"/>
          </p:nvSpPr>
          <p:spPr bwMode="hidden">
            <a:xfrm>
              <a:off x="25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3" name="Rectangle 31">
              <a:extLst>
                <a:ext uri="{FF2B5EF4-FFF2-40B4-BE49-F238E27FC236}">
                  <a16:creationId xmlns:a16="http://schemas.microsoft.com/office/drawing/2014/main" id="{A39AFAAA-BB21-47BC-B375-589BE0E5F5B9}"/>
                </a:ext>
              </a:extLst>
            </p:cNvPr>
            <p:cNvSpPr>
              <a:spLocks noChangeArrowheads="1"/>
            </p:cNvSpPr>
            <p:nvPr userDrawn="1"/>
          </p:nvSpPr>
          <p:spPr bwMode="hidden">
            <a:xfrm>
              <a:off x="26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4" name="Rectangle 32">
              <a:extLst>
                <a:ext uri="{FF2B5EF4-FFF2-40B4-BE49-F238E27FC236}">
                  <a16:creationId xmlns:a16="http://schemas.microsoft.com/office/drawing/2014/main" id="{3B08B492-82FD-44EC-9E2B-C991B6D45FE4}"/>
                </a:ext>
              </a:extLst>
            </p:cNvPr>
            <p:cNvSpPr>
              <a:spLocks noChangeArrowheads="1"/>
            </p:cNvSpPr>
            <p:nvPr userDrawn="1"/>
          </p:nvSpPr>
          <p:spPr bwMode="hidden">
            <a:xfrm>
              <a:off x="27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5" name="Rectangle 33">
              <a:extLst>
                <a:ext uri="{FF2B5EF4-FFF2-40B4-BE49-F238E27FC236}">
                  <a16:creationId xmlns:a16="http://schemas.microsoft.com/office/drawing/2014/main" id="{84D9D6E6-F1FC-4585-AE03-8C4AF2A6862D}"/>
                </a:ext>
              </a:extLst>
            </p:cNvPr>
            <p:cNvSpPr>
              <a:spLocks noChangeArrowheads="1"/>
            </p:cNvSpPr>
            <p:nvPr userDrawn="1"/>
          </p:nvSpPr>
          <p:spPr bwMode="hidden">
            <a:xfrm>
              <a:off x="28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6" name="Rectangle 34">
              <a:extLst>
                <a:ext uri="{FF2B5EF4-FFF2-40B4-BE49-F238E27FC236}">
                  <a16:creationId xmlns:a16="http://schemas.microsoft.com/office/drawing/2014/main" id="{FF922F2B-EC88-4FAF-9ABC-B0AEA17D1E8B}"/>
                </a:ext>
              </a:extLst>
            </p:cNvPr>
            <p:cNvSpPr>
              <a:spLocks noChangeArrowheads="1"/>
            </p:cNvSpPr>
            <p:nvPr userDrawn="1"/>
          </p:nvSpPr>
          <p:spPr bwMode="hidden">
            <a:xfrm>
              <a:off x="29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7" name="Rectangle 35">
              <a:extLst>
                <a:ext uri="{FF2B5EF4-FFF2-40B4-BE49-F238E27FC236}">
                  <a16:creationId xmlns:a16="http://schemas.microsoft.com/office/drawing/2014/main" id="{6B41170A-74B8-4752-954D-981FEB0D2398}"/>
                </a:ext>
              </a:extLst>
            </p:cNvPr>
            <p:cNvSpPr>
              <a:spLocks noChangeArrowheads="1"/>
            </p:cNvSpPr>
            <p:nvPr userDrawn="1"/>
          </p:nvSpPr>
          <p:spPr bwMode="hidden">
            <a:xfrm>
              <a:off x="30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8" name="Rectangle 36">
              <a:extLst>
                <a:ext uri="{FF2B5EF4-FFF2-40B4-BE49-F238E27FC236}">
                  <a16:creationId xmlns:a16="http://schemas.microsoft.com/office/drawing/2014/main" id="{B3B284A2-E0D0-45CE-8614-9D9A6D206497}"/>
                </a:ext>
              </a:extLst>
            </p:cNvPr>
            <p:cNvSpPr>
              <a:spLocks noChangeArrowheads="1"/>
            </p:cNvSpPr>
            <p:nvPr userDrawn="1"/>
          </p:nvSpPr>
          <p:spPr bwMode="hidden">
            <a:xfrm>
              <a:off x="31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09" name="Rectangle 37">
              <a:extLst>
                <a:ext uri="{FF2B5EF4-FFF2-40B4-BE49-F238E27FC236}">
                  <a16:creationId xmlns:a16="http://schemas.microsoft.com/office/drawing/2014/main" id="{087A6829-69D5-4B79-9852-B361B26AE89E}"/>
                </a:ext>
              </a:extLst>
            </p:cNvPr>
            <p:cNvSpPr>
              <a:spLocks noChangeArrowheads="1"/>
            </p:cNvSpPr>
            <p:nvPr userDrawn="1"/>
          </p:nvSpPr>
          <p:spPr bwMode="hidden">
            <a:xfrm>
              <a:off x="32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0" name="Rectangle 38">
              <a:extLst>
                <a:ext uri="{FF2B5EF4-FFF2-40B4-BE49-F238E27FC236}">
                  <a16:creationId xmlns:a16="http://schemas.microsoft.com/office/drawing/2014/main" id="{38BC4ECA-BF2B-4EF1-A022-CC8109F1D338}"/>
                </a:ext>
              </a:extLst>
            </p:cNvPr>
            <p:cNvSpPr>
              <a:spLocks noChangeArrowheads="1"/>
            </p:cNvSpPr>
            <p:nvPr userDrawn="1"/>
          </p:nvSpPr>
          <p:spPr bwMode="hidden">
            <a:xfrm>
              <a:off x="336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1" name="Rectangle 39">
              <a:extLst>
                <a:ext uri="{FF2B5EF4-FFF2-40B4-BE49-F238E27FC236}">
                  <a16:creationId xmlns:a16="http://schemas.microsoft.com/office/drawing/2014/main" id="{6CB85830-BE22-4A7D-B798-F347B6B6E613}"/>
                </a:ext>
              </a:extLst>
            </p:cNvPr>
            <p:cNvSpPr>
              <a:spLocks noChangeArrowheads="1"/>
            </p:cNvSpPr>
            <p:nvPr userDrawn="1"/>
          </p:nvSpPr>
          <p:spPr bwMode="hidden">
            <a:xfrm>
              <a:off x="345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2" name="Rectangle 40">
              <a:extLst>
                <a:ext uri="{FF2B5EF4-FFF2-40B4-BE49-F238E27FC236}">
                  <a16:creationId xmlns:a16="http://schemas.microsoft.com/office/drawing/2014/main" id="{9A7ABF77-C110-4BDE-8D75-A59771C213CD}"/>
                </a:ext>
              </a:extLst>
            </p:cNvPr>
            <p:cNvSpPr>
              <a:spLocks noChangeArrowheads="1"/>
            </p:cNvSpPr>
            <p:nvPr userDrawn="1"/>
          </p:nvSpPr>
          <p:spPr bwMode="hidden">
            <a:xfrm>
              <a:off x="355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3" name="Rectangle 41">
              <a:extLst>
                <a:ext uri="{FF2B5EF4-FFF2-40B4-BE49-F238E27FC236}">
                  <a16:creationId xmlns:a16="http://schemas.microsoft.com/office/drawing/2014/main" id="{178BA8FB-08A8-4AB4-BB69-0A6380D369DC}"/>
                </a:ext>
              </a:extLst>
            </p:cNvPr>
            <p:cNvSpPr>
              <a:spLocks noChangeArrowheads="1"/>
            </p:cNvSpPr>
            <p:nvPr userDrawn="1"/>
          </p:nvSpPr>
          <p:spPr bwMode="hidden">
            <a:xfrm>
              <a:off x="364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4" name="Rectangle 42">
              <a:extLst>
                <a:ext uri="{FF2B5EF4-FFF2-40B4-BE49-F238E27FC236}">
                  <a16:creationId xmlns:a16="http://schemas.microsoft.com/office/drawing/2014/main" id="{3BB08708-7D78-4C52-8F8F-26A6FF76F8FE}"/>
                </a:ext>
              </a:extLst>
            </p:cNvPr>
            <p:cNvSpPr>
              <a:spLocks noChangeArrowheads="1"/>
            </p:cNvSpPr>
            <p:nvPr userDrawn="1"/>
          </p:nvSpPr>
          <p:spPr bwMode="hidden">
            <a:xfrm>
              <a:off x="374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5" name="Rectangle 43">
              <a:extLst>
                <a:ext uri="{FF2B5EF4-FFF2-40B4-BE49-F238E27FC236}">
                  <a16:creationId xmlns:a16="http://schemas.microsoft.com/office/drawing/2014/main" id="{14D688BF-A3D7-4BBA-8EA2-D771F03F3CAF}"/>
                </a:ext>
              </a:extLst>
            </p:cNvPr>
            <p:cNvSpPr>
              <a:spLocks noChangeArrowheads="1"/>
            </p:cNvSpPr>
            <p:nvPr userDrawn="1"/>
          </p:nvSpPr>
          <p:spPr bwMode="hidden">
            <a:xfrm>
              <a:off x="384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6" name="Rectangle 44">
              <a:extLst>
                <a:ext uri="{FF2B5EF4-FFF2-40B4-BE49-F238E27FC236}">
                  <a16:creationId xmlns:a16="http://schemas.microsoft.com/office/drawing/2014/main" id="{5804928B-9A78-41DD-B167-6408B808FCD8}"/>
                </a:ext>
              </a:extLst>
            </p:cNvPr>
            <p:cNvSpPr>
              <a:spLocks noChangeArrowheads="1"/>
            </p:cNvSpPr>
            <p:nvPr userDrawn="1"/>
          </p:nvSpPr>
          <p:spPr bwMode="hidden">
            <a:xfrm>
              <a:off x="393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7" name="Rectangle 45">
              <a:extLst>
                <a:ext uri="{FF2B5EF4-FFF2-40B4-BE49-F238E27FC236}">
                  <a16:creationId xmlns:a16="http://schemas.microsoft.com/office/drawing/2014/main" id="{779E0217-3E5D-4D80-A6D6-89DFB99957BD}"/>
                </a:ext>
              </a:extLst>
            </p:cNvPr>
            <p:cNvSpPr>
              <a:spLocks noChangeArrowheads="1"/>
            </p:cNvSpPr>
            <p:nvPr userDrawn="1"/>
          </p:nvSpPr>
          <p:spPr bwMode="hidden">
            <a:xfrm>
              <a:off x="403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8" name="Rectangle 46">
              <a:extLst>
                <a:ext uri="{FF2B5EF4-FFF2-40B4-BE49-F238E27FC236}">
                  <a16:creationId xmlns:a16="http://schemas.microsoft.com/office/drawing/2014/main" id="{2DBC3EB4-0A94-4FEE-A897-D3D6F15B2D47}"/>
                </a:ext>
              </a:extLst>
            </p:cNvPr>
            <p:cNvSpPr>
              <a:spLocks noChangeArrowheads="1"/>
            </p:cNvSpPr>
            <p:nvPr userDrawn="1"/>
          </p:nvSpPr>
          <p:spPr bwMode="hidden">
            <a:xfrm>
              <a:off x="412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19" name="Rectangle 47">
              <a:extLst>
                <a:ext uri="{FF2B5EF4-FFF2-40B4-BE49-F238E27FC236}">
                  <a16:creationId xmlns:a16="http://schemas.microsoft.com/office/drawing/2014/main" id="{87B2C46A-DD93-442B-93F3-426498B44061}"/>
                </a:ext>
              </a:extLst>
            </p:cNvPr>
            <p:cNvSpPr>
              <a:spLocks noChangeArrowheads="1"/>
            </p:cNvSpPr>
            <p:nvPr userDrawn="1"/>
          </p:nvSpPr>
          <p:spPr bwMode="hidden">
            <a:xfrm>
              <a:off x="422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0" name="Rectangle 48">
              <a:extLst>
                <a:ext uri="{FF2B5EF4-FFF2-40B4-BE49-F238E27FC236}">
                  <a16:creationId xmlns:a16="http://schemas.microsoft.com/office/drawing/2014/main" id="{31AC1BCC-8809-4B80-A2B8-2435191FA74E}"/>
                </a:ext>
              </a:extLst>
            </p:cNvPr>
            <p:cNvSpPr>
              <a:spLocks noChangeArrowheads="1"/>
            </p:cNvSpPr>
            <p:nvPr userDrawn="1"/>
          </p:nvSpPr>
          <p:spPr bwMode="hidden">
            <a:xfrm>
              <a:off x="432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1" name="Rectangle 49">
              <a:extLst>
                <a:ext uri="{FF2B5EF4-FFF2-40B4-BE49-F238E27FC236}">
                  <a16:creationId xmlns:a16="http://schemas.microsoft.com/office/drawing/2014/main" id="{150AA6DB-CF0A-4DAA-A99B-FD8922A585DC}"/>
                </a:ext>
              </a:extLst>
            </p:cNvPr>
            <p:cNvSpPr>
              <a:spLocks noChangeArrowheads="1"/>
            </p:cNvSpPr>
            <p:nvPr userDrawn="1"/>
          </p:nvSpPr>
          <p:spPr bwMode="hidden">
            <a:xfrm>
              <a:off x="441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2" name="Rectangle 50">
              <a:extLst>
                <a:ext uri="{FF2B5EF4-FFF2-40B4-BE49-F238E27FC236}">
                  <a16:creationId xmlns:a16="http://schemas.microsoft.com/office/drawing/2014/main" id="{BA2FB039-BFFE-4124-A68D-879F549F14A2}"/>
                </a:ext>
              </a:extLst>
            </p:cNvPr>
            <p:cNvSpPr>
              <a:spLocks noChangeArrowheads="1"/>
            </p:cNvSpPr>
            <p:nvPr userDrawn="1"/>
          </p:nvSpPr>
          <p:spPr bwMode="hidden">
            <a:xfrm>
              <a:off x="451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3" name="Rectangle 51">
              <a:extLst>
                <a:ext uri="{FF2B5EF4-FFF2-40B4-BE49-F238E27FC236}">
                  <a16:creationId xmlns:a16="http://schemas.microsoft.com/office/drawing/2014/main" id="{E4E22038-1B80-44B2-BA16-DF15C48A8827}"/>
                </a:ext>
              </a:extLst>
            </p:cNvPr>
            <p:cNvSpPr>
              <a:spLocks noChangeArrowheads="1"/>
            </p:cNvSpPr>
            <p:nvPr userDrawn="1"/>
          </p:nvSpPr>
          <p:spPr bwMode="hidden">
            <a:xfrm>
              <a:off x="460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4" name="Rectangle 52">
              <a:extLst>
                <a:ext uri="{FF2B5EF4-FFF2-40B4-BE49-F238E27FC236}">
                  <a16:creationId xmlns:a16="http://schemas.microsoft.com/office/drawing/2014/main" id="{8162CFBC-8BFB-492D-9C2D-78F7F4DCD175}"/>
                </a:ext>
              </a:extLst>
            </p:cNvPr>
            <p:cNvSpPr>
              <a:spLocks noChangeArrowheads="1"/>
            </p:cNvSpPr>
            <p:nvPr userDrawn="1"/>
          </p:nvSpPr>
          <p:spPr bwMode="hidden">
            <a:xfrm>
              <a:off x="470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5" name="Rectangle 53">
              <a:extLst>
                <a:ext uri="{FF2B5EF4-FFF2-40B4-BE49-F238E27FC236}">
                  <a16:creationId xmlns:a16="http://schemas.microsoft.com/office/drawing/2014/main" id="{1046C89E-E591-4D05-A68B-21EDB15C47CB}"/>
                </a:ext>
              </a:extLst>
            </p:cNvPr>
            <p:cNvSpPr>
              <a:spLocks noChangeArrowheads="1"/>
            </p:cNvSpPr>
            <p:nvPr userDrawn="1"/>
          </p:nvSpPr>
          <p:spPr bwMode="hidden">
            <a:xfrm>
              <a:off x="480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6" name="Rectangle 54">
              <a:extLst>
                <a:ext uri="{FF2B5EF4-FFF2-40B4-BE49-F238E27FC236}">
                  <a16:creationId xmlns:a16="http://schemas.microsoft.com/office/drawing/2014/main" id="{EC64F00D-3480-4478-90C1-692AC5DE4C06}"/>
                </a:ext>
              </a:extLst>
            </p:cNvPr>
            <p:cNvSpPr>
              <a:spLocks noChangeArrowheads="1"/>
            </p:cNvSpPr>
            <p:nvPr userDrawn="1"/>
          </p:nvSpPr>
          <p:spPr bwMode="hidden">
            <a:xfrm>
              <a:off x="489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7" name="Rectangle 55">
              <a:extLst>
                <a:ext uri="{FF2B5EF4-FFF2-40B4-BE49-F238E27FC236}">
                  <a16:creationId xmlns:a16="http://schemas.microsoft.com/office/drawing/2014/main" id="{CCE1A389-7852-4DEF-ADD5-845629D72134}"/>
                </a:ext>
              </a:extLst>
            </p:cNvPr>
            <p:cNvSpPr>
              <a:spLocks noChangeArrowheads="1"/>
            </p:cNvSpPr>
            <p:nvPr userDrawn="1"/>
          </p:nvSpPr>
          <p:spPr bwMode="hidden">
            <a:xfrm>
              <a:off x="499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8" name="Rectangle 56">
              <a:extLst>
                <a:ext uri="{FF2B5EF4-FFF2-40B4-BE49-F238E27FC236}">
                  <a16:creationId xmlns:a16="http://schemas.microsoft.com/office/drawing/2014/main" id="{8C1B4D84-019F-4463-8CEC-036791F22E65}"/>
                </a:ext>
              </a:extLst>
            </p:cNvPr>
            <p:cNvSpPr>
              <a:spLocks noChangeArrowheads="1"/>
            </p:cNvSpPr>
            <p:nvPr userDrawn="1"/>
          </p:nvSpPr>
          <p:spPr bwMode="hidden">
            <a:xfrm>
              <a:off x="508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29" name="Rectangle 57">
              <a:extLst>
                <a:ext uri="{FF2B5EF4-FFF2-40B4-BE49-F238E27FC236}">
                  <a16:creationId xmlns:a16="http://schemas.microsoft.com/office/drawing/2014/main" id="{53EADAA7-63E3-433F-AE93-3A639169F11B}"/>
                </a:ext>
              </a:extLst>
            </p:cNvPr>
            <p:cNvSpPr>
              <a:spLocks noChangeArrowheads="1"/>
            </p:cNvSpPr>
            <p:nvPr userDrawn="1"/>
          </p:nvSpPr>
          <p:spPr bwMode="hidden">
            <a:xfrm>
              <a:off x="518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0" name="Rectangle 58">
              <a:extLst>
                <a:ext uri="{FF2B5EF4-FFF2-40B4-BE49-F238E27FC236}">
                  <a16:creationId xmlns:a16="http://schemas.microsoft.com/office/drawing/2014/main" id="{CE3C26D2-EA29-4D68-B01D-AC183E1308FB}"/>
                </a:ext>
              </a:extLst>
            </p:cNvPr>
            <p:cNvSpPr>
              <a:spLocks noChangeArrowheads="1"/>
            </p:cNvSpPr>
            <p:nvPr userDrawn="1"/>
          </p:nvSpPr>
          <p:spPr bwMode="hidden">
            <a:xfrm>
              <a:off x="5280"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1" name="Rectangle 59">
              <a:extLst>
                <a:ext uri="{FF2B5EF4-FFF2-40B4-BE49-F238E27FC236}">
                  <a16:creationId xmlns:a16="http://schemas.microsoft.com/office/drawing/2014/main" id="{3FA80442-EBA1-4546-B01E-4143BA976D44}"/>
                </a:ext>
              </a:extLst>
            </p:cNvPr>
            <p:cNvSpPr>
              <a:spLocks noChangeArrowheads="1"/>
            </p:cNvSpPr>
            <p:nvPr userDrawn="1"/>
          </p:nvSpPr>
          <p:spPr bwMode="hidden">
            <a:xfrm>
              <a:off x="5376"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2" name="Rectangle 60">
              <a:extLst>
                <a:ext uri="{FF2B5EF4-FFF2-40B4-BE49-F238E27FC236}">
                  <a16:creationId xmlns:a16="http://schemas.microsoft.com/office/drawing/2014/main" id="{9DD8D76C-83CC-4081-B0A9-F926F8AC6153}"/>
                </a:ext>
              </a:extLst>
            </p:cNvPr>
            <p:cNvSpPr>
              <a:spLocks noChangeArrowheads="1"/>
            </p:cNvSpPr>
            <p:nvPr userDrawn="1"/>
          </p:nvSpPr>
          <p:spPr bwMode="hidden">
            <a:xfrm>
              <a:off x="5472"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3" name="Rectangle 61">
              <a:extLst>
                <a:ext uri="{FF2B5EF4-FFF2-40B4-BE49-F238E27FC236}">
                  <a16:creationId xmlns:a16="http://schemas.microsoft.com/office/drawing/2014/main" id="{43F648AE-8E93-4FB9-AE58-993DED669179}"/>
                </a:ext>
              </a:extLst>
            </p:cNvPr>
            <p:cNvSpPr>
              <a:spLocks noChangeArrowheads="1"/>
            </p:cNvSpPr>
            <p:nvPr userDrawn="1"/>
          </p:nvSpPr>
          <p:spPr bwMode="hidden">
            <a:xfrm>
              <a:off x="5568"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4" name="Rectangle 62">
              <a:extLst>
                <a:ext uri="{FF2B5EF4-FFF2-40B4-BE49-F238E27FC236}">
                  <a16:creationId xmlns:a16="http://schemas.microsoft.com/office/drawing/2014/main" id="{4ECF0F03-D884-4D1F-80BD-E5C82F997646}"/>
                </a:ext>
              </a:extLst>
            </p:cNvPr>
            <p:cNvSpPr>
              <a:spLocks noChangeArrowheads="1"/>
            </p:cNvSpPr>
            <p:nvPr userDrawn="1"/>
          </p:nvSpPr>
          <p:spPr bwMode="hidden">
            <a:xfrm>
              <a:off x="5664" y="6"/>
              <a:ext cx="48" cy="4320"/>
            </a:xfrm>
            <a:prstGeom prst="rect">
              <a:avLst/>
            </a:prstGeom>
            <a:solidFill>
              <a:schemeClr val="accent2"/>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5" name="Rectangle 63">
              <a:extLst>
                <a:ext uri="{FF2B5EF4-FFF2-40B4-BE49-F238E27FC236}">
                  <a16:creationId xmlns:a16="http://schemas.microsoft.com/office/drawing/2014/main" id="{35FF26E7-738B-413C-A5E1-043DC7BCD67E}"/>
                </a:ext>
              </a:extLst>
            </p:cNvPr>
            <p:cNvSpPr>
              <a:spLocks noChangeArrowheads="1"/>
            </p:cNvSpPr>
            <p:nvPr userDrawn="1"/>
          </p:nvSpPr>
          <p:spPr bwMode="hidden">
            <a:xfrm>
              <a:off x="431" y="0"/>
              <a:ext cx="5331" cy="4320"/>
            </a:xfrm>
            <a:prstGeom prst="rect">
              <a:avLst/>
            </a:prstGeom>
            <a:solidFill>
              <a:schemeClr val="accent1">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5936" name="Rectangle 64">
              <a:extLst>
                <a:ext uri="{FF2B5EF4-FFF2-40B4-BE49-F238E27FC236}">
                  <a16:creationId xmlns:a16="http://schemas.microsoft.com/office/drawing/2014/main" id="{E73CCC55-46FB-404C-9A3A-3BBAA9EA25A1}"/>
                </a:ext>
              </a:extLst>
            </p:cNvPr>
            <p:cNvSpPr>
              <a:spLocks noChangeArrowheads="1"/>
            </p:cNvSpPr>
            <p:nvPr userDrawn="1"/>
          </p:nvSpPr>
          <p:spPr bwMode="blackGray">
            <a:xfrm>
              <a:off x="0" y="1081"/>
              <a:ext cx="4378" cy="47"/>
            </a:xfrm>
            <a:prstGeom prst="rect">
              <a:avLst/>
            </a:prstGeom>
            <a:solidFill>
              <a:schemeClr val="hlink">
                <a:alpha val="50000"/>
              </a:schemeClr>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1267" name="Rectangle 65">
            <a:extLst>
              <a:ext uri="{FF2B5EF4-FFF2-40B4-BE49-F238E27FC236}">
                <a16:creationId xmlns:a16="http://schemas.microsoft.com/office/drawing/2014/main" id="{7E1A4129-3AAE-40BE-BA60-AD8962FAFB42}"/>
              </a:ext>
            </a:extLst>
          </p:cNvPr>
          <p:cNvSpPr>
            <a:spLocks noGrp="1" noChangeArrowheads="1"/>
          </p:cNvSpPr>
          <p:nvPr>
            <p:ph type="title"/>
          </p:nvPr>
        </p:nvSpPr>
        <p:spPr bwMode="auto">
          <a:xfrm>
            <a:off x="871538" y="192088"/>
            <a:ext cx="81629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11268" name="Rectangle 66">
            <a:extLst>
              <a:ext uri="{FF2B5EF4-FFF2-40B4-BE49-F238E27FC236}">
                <a16:creationId xmlns:a16="http://schemas.microsoft.com/office/drawing/2014/main" id="{2F5A3DDE-27CA-454C-8719-2164D6EF6A21}"/>
              </a:ext>
            </a:extLst>
          </p:cNvPr>
          <p:cNvSpPr>
            <a:spLocks noGrp="1" noChangeArrowheads="1"/>
          </p:cNvSpPr>
          <p:nvPr>
            <p:ph type="body" idx="1"/>
          </p:nvPr>
        </p:nvSpPr>
        <p:spPr bwMode="auto">
          <a:xfrm>
            <a:off x="912813" y="1905000"/>
            <a:ext cx="8110537"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75939" name="Rectangle 67">
            <a:extLst>
              <a:ext uri="{FF2B5EF4-FFF2-40B4-BE49-F238E27FC236}">
                <a16:creationId xmlns:a16="http://schemas.microsoft.com/office/drawing/2014/main" id="{FCABA458-7323-4598-877B-DE7551C66352}"/>
              </a:ext>
            </a:extLst>
          </p:cNvPr>
          <p:cNvSpPr>
            <a:spLocks noGrp="1" noChangeArrowheads="1"/>
          </p:cNvSpPr>
          <p:nvPr>
            <p:ph type="dt" sz="half" idx="2"/>
          </p:nvPr>
        </p:nvSpPr>
        <p:spPr bwMode="auto">
          <a:xfrm>
            <a:off x="1152525" y="6286500"/>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400">
                <a:solidFill>
                  <a:schemeClr val="tx2"/>
                </a:solidFill>
                <a:effectLst/>
                <a:latin typeface="+mn-lt"/>
              </a:defRPr>
            </a:lvl1pPr>
          </a:lstStyle>
          <a:p>
            <a:pPr>
              <a:defRPr/>
            </a:pPr>
            <a:r>
              <a:rPr lang="en-US" altLang="zh-CN"/>
              <a:t>2005.3</a:t>
            </a:r>
          </a:p>
        </p:txBody>
      </p:sp>
      <p:sp>
        <p:nvSpPr>
          <p:cNvPr id="975940" name="Rectangle 68">
            <a:extLst>
              <a:ext uri="{FF2B5EF4-FFF2-40B4-BE49-F238E27FC236}">
                <a16:creationId xmlns:a16="http://schemas.microsoft.com/office/drawing/2014/main" id="{9F078D4D-F766-466A-9ACE-1B87B684FFDB}"/>
              </a:ext>
            </a:extLst>
          </p:cNvPr>
          <p:cNvSpPr>
            <a:spLocks noGrp="1" noChangeArrowheads="1"/>
          </p:cNvSpPr>
          <p:nvPr>
            <p:ph type="ftr" sz="quarter" idx="3"/>
          </p:nvPr>
        </p:nvSpPr>
        <p:spPr bwMode="auto">
          <a:xfrm>
            <a:off x="3590925" y="62865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400">
                <a:solidFill>
                  <a:schemeClr val="tx2"/>
                </a:solidFill>
                <a:effectLst/>
                <a:latin typeface="+mn-lt"/>
                <a:ea typeface="楷体_GB2312" pitchFamily="49" charset="-122"/>
              </a:defRPr>
            </a:lvl1pPr>
          </a:lstStyle>
          <a:p>
            <a:pPr>
              <a:defRPr/>
            </a:pPr>
            <a:r>
              <a:rPr lang="zh-CN" altLang="en-US"/>
              <a:t>北京大学物理学院王稼军编写</a:t>
            </a:r>
          </a:p>
        </p:txBody>
      </p:sp>
      <p:sp>
        <p:nvSpPr>
          <p:cNvPr id="975941" name="Rectangle 69">
            <a:extLst>
              <a:ext uri="{FF2B5EF4-FFF2-40B4-BE49-F238E27FC236}">
                <a16:creationId xmlns:a16="http://schemas.microsoft.com/office/drawing/2014/main" id="{0C422121-847A-4A85-9D84-EE345C90A0C5}"/>
              </a:ext>
            </a:extLst>
          </p:cNvPr>
          <p:cNvSpPr>
            <a:spLocks noGrp="1" noChangeArrowheads="1"/>
          </p:cNvSpPr>
          <p:nvPr>
            <p:ph type="sldNum" sz="quarter" idx="4"/>
          </p:nvPr>
        </p:nvSpPr>
        <p:spPr bwMode="auto">
          <a:xfrm>
            <a:off x="7019925" y="6286500"/>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400">
                <a:latin typeface="Verdana" panose="020B0604030504040204" pitchFamily="34" charset="0"/>
              </a:defRPr>
            </a:lvl1pPr>
          </a:lstStyle>
          <a:p>
            <a:fld id="{D5A91BD7-5A2E-4686-9CA0-634A041E9E5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5564"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hlink"/>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1"/>
        </a:buClr>
        <a:buSzPct val="8500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5CB94597-EEA3-4EE5-AF45-B4ED4CAA7464}"/>
              </a:ext>
            </a:extLst>
          </p:cNvPr>
          <p:cNvGrpSpPr>
            <a:grpSpLocks/>
          </p:cNvGrpSpPr>
          <p:nvPr/>
        </p:nvGrpSpPr>
        <p:grpSpPr bwMode="auto">
          <a:xfrm>
            <a:off x="0" y="0"/>
            <a:ext cx="9142413" cy="6856413"/>
            <a:chOff x="0" y="0"/>
            <a:chExt cx="5759" cy="4319"/>
          </a:xfrm>
        </p:grpSpPr>
        <p:sp>
          <p:nvSpPr>
            <p:cNvPr id="637955" name="Freeform 3">
              <a:extLst>
                <a:ext uri="{FF2B5EF4-FFF2-40B4-BE49-F238E27FC236}">
                  <a16:creationId xmlns:a16="http://schemas.microsoft.com/office/drawing/2014/main" id="{994FAB1E-B5C2-4442-8746-E561B97A577A}"/>
                </a:ext>
              </a:extLst>
            </p:cNvPr>
            <p:cNvSpPr>
              <a:spLocks/>
            </p:cNvSpPr>
            <p:nvPr userDrawn="1"/>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057" name="Group 4">
              <a:extLst>
                <a:ext uri="{FF2B5EF4-FFF2-40B4-BE49-F238E27FC236}">
                  <a16:creationId xmlns:a16="http://schemas.microsoft.com/office/drawing/2014/main" id="{D301DC97-92AB-4A15-8813-1E584CF19E90}"/>
                </a:ext>
              </a:extLst>
            </p:cNvPr>
            <p:cNvGrpSpPr>
              <a:grpSpLocks/>
            </p:cNvGrpSpPr>
            <p:nvPr userDrawn="1"/>
          </p:nvGrpSpPr>
          <p:grpSpPr bwMode="auto">
            <a:xfrm>
              <a:off x="0" y="0"/>
              <a:ext cx="5759" cy="4319"/>
              <a:chOff x="0" y="0"/>
              <a:chExt cx="5759" cy="4319"/>
            </a:xfrm>
          </p:grpSpPr>
          <p:sp>
            <p:nvSpPr>
              <p:cNvPr id="637957" name="Freeform 5">
                <a:extLst>
                  <a:ext uri="{FF2B5EF4-FFF2-40B4-BE49-F238E27FC236}">
                    <a16:creationId xmlns:a16="http://schemas.microsoft.com/office/drawing/2014/main" id="{A468B239-D477-4483-8D5A-B65B47F0423F}"/>
                  </a:ext>
                </a:extLst>
              </p:cNvPr>
              <p:cNvSpPr>
                <a:spLocks/>
              </p:cNvSpPr>
              <p:nvPr userDrawn="1"/>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58" name="Freeform 6">
                <a:extLst>
                  <a:ext uri="{FF2B5EF4-FFF2-40B4-BE49-F238E27FC236}">
                    <a16:creationId xmlns:a16="http://schemas.microsoft.com/office/drawing/2014/main" id="{6796E8E2-0318-4595-AFA6-FF791E889094}"/>
                  </a:ext>
                </a:extLst>
              </p:cNvPr>
              <p:cNvSpPr>
                <a:spLocks/>
              </p:cNvSpPr>
              <p:nvPr userDrawn="1"/>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59" name="Freeform 7">
                <a:extLst>
                  <a:ext uri="{FF2B5EF4-FFF2-40B4-BE49-F238E27FC236}">
                    <a16:creationId xmlns:a16="http://schemas.microsoft.com/office/drawing/2014/main" id="{C26A2C18-592F-4E64-A9A0-1BAAFCDAEDA3}"/>
                  </a:ext>
                </a:extLst>
              </p:cNvPr>
              <p:cNvSpPr>
                <a:spLocks/>
              </p:cNvSpPr>
              <p:nvPr userDrawn="1"/>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0" name="Freeform 8">
                <a:extLst>
                  <a:ext uri="{FF2B5EF4-FFF2-40B4-BE49-F238E27FC236}">
                    <a16:creationId xmlns:a16="http://schemas.microsoft.com/office/drawing/2014/main" id="{01DDB9E2-CBDB-4837-8415-42CBA2610623}"/>
                  </a:ext>
                </a:extLst>
              </p:cNvPr>
              <p:cNvSpPr>
                <a:spLocks/>
              </p:cNvSpPr>
              <p:nvPr userDrawn="1"/>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1" name="Freeform 9">
                <a:extLst>
                  <a:ext uri="{FF2B5EF4-FFF2-40B4-BE49-F238E27FC236}">
                    <a16:creationId xmlns:a16="http://schemas.microsoft.com/office/drawing/2014/main" id="{E7E083F0-0BBC-43C3-B530-0A00333E8518}"/>
                  </a:ext>
                </a:extLst>
              </p:cNvPr>
              <p:cNvSpPr>
                <a:spLocks/>
              </p:cNvSpPr>
              <p:nvPr userDrawn="1"/>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2" name="Freeform 10">
                <a:extLst>
                  <a:ext uri="{FF2B5EF4-FFF2-40B4-BE49-F238E27FC236}">
                    <a16:creationId xmlns:a16="http://schemas.microsoft.com/office/drawing/2014/main" id="{C72BA44F-2BFB-4FBF-B629-911A318DE079}"/>
                  </a:ext>
                </a:extLst>
              </p:cNvPr>
              <p:cNvSpPr>
                <a:spLocks/>
              </p:cNvSpPr>
              <p:nvPr userDrawn="1"/>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3" name="Freeform 11">
                <a:extLst>
                  <a:ext uri="{FF2B5EF4-FFF2-40B4-BE49-F238E27FC236}">
                    <a16:creationId xmlns:a16="http://schemas.microsoft.com/office/drawing/2014/main" id="{1741495A-0740-4BF2-AC3B-DB9E49C906B0}"/>
                  </a:ext>
                </a:extLst>
              </p:cNvPr>
              <p:cNvSpPr>
                <a:spLocks/>
              </p:cNvSpPr>
              <p:nvPr userDrawn="1"/>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4" name="Freeform 12">
                <a:extLst>
                  <a:ext uri="{FF2B5EF4-FFF2-40B4-BE49-F238E27FC236}">
                    <a16:creationId xmlns:a16="http://schemas.microsoft.com/office/drawing/2014/main" id="{34F88205-0B4D-4641-80A6-4FE77A125C0D}"/>
                  </a:ext>
                </a:extLst>
              </p:cNvPr>
              <p:cNvSpPr>
                <a:spLocks/>
              </p:cNvSpPr>
              <p:nvPr userDrawn="1"/>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5" name="Freeform 13">
                <a:extLst>
                  <a:ext uri="{FF2B5EF4-FFF2-40B4-BE49-F238E27FC236}">
                    <a16:creationId xmlns:a16="http://schemas.microsoft.com/office/drawing/2014/main" id="{990B7470-776D-4FAF-B615-29C88080C421}"/>
                  </a:ext>
                </a:extLst>
              </p:cNvPr>
              <p:cNvSpPr>
                <a:spLocks/>
              </p:cNvSpPr>
              <p:nvPr userDrawn="1"/>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6" name="Freeform 14">
                <a:extLst>
                  <a:ext uri="{FF2B5EF4-FFF2-40B4-BE49-F238E27FC236}">
                    <a16:creationId xmlns:a16="http://schemas.microsoft.com/office/drawing/2014/main" id="{D3727D85-471F-4C31-8F9C-3DF5DF69BBB8}"/>
                  </a:ext>
                </a:extLst>
              </p:cNvPr>
              <p:cNvSpPr>
                <a:spLocks/>
              </p:cNvSpPr>
              <p:nvPr userDrawn="1"/>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7" name="Freeform 15">
                <a:extLst>
                  <a:ext uri="{FF2B5EF4-FFF2-40B4-BE49-F238E27FC236}">
                    <a16:creationId xmlns:a16="http://schemas.microsoft.com/office/drawing/2014/main" id="{C111206A-9821-4591-A5C0-900D8849E4C9}"/>
                  </a:ext>
                </a:extLst>
              </p:cNvPr>
              <p:cNvSpPr>
                <a:spLocks/>
              </p:cNvSpPr>
              <p:nvPr userDrawn="1"/>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8" name="Freeform 16">
                <a:extLst>
                  <a:ext uri="{FF2B5EF4-FFF2-40B4-BE49-F238E27FC236}">
                    <a16:creationId xmlns:a16="http://schemas.microsoft.com/office/drawing/2014/main" id="{1E75EE36-B397-4EF0-A62F-1493E9F213E0}"/>
                  </a:ext>
                </a:extLst>
              </p:cNvPr>
              <p:cNvSpPr>
                <a:spLocks/>
              </p:cNvSpPr>
              <p:nvPr userDrawn="1"/>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69" name="Freeform 17">
                <a:extLst>
                  <a:ext uri="{FF2B5EF4-FFF2-40B4-BE49-F238E27FC236}">
                    <a16:creationId xmlns:a16="http://schemas.microsoft.com/office/drawing/2014/main" id="{335E25EC-10E6-4122-AA2E-6023535877C2}"/>
                  </a:ext>
                </a:extLst>
              </p:cNvPr>
              <p:cNvSpPr>
                <a:spLocks/>
              </p:cNvSpPr>
              <p:nvPr userDrawn="1"/>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0" name="Freeform 18">
                <a:extLst>
                  <a:ext uri="{FF2B5EF4-FFF2-40B4-BE49-F238E27FC236}">
                    <a16:creationId xmlns:a16="http://schemas.microsoft.com/office/drawing/2014/main" id="{14BE3BF8-B6D4-48CF-8E22-5FA1E5FDC2FA}"/>
                  </a:ext>
                </a:extLst>
              </p:cNvPr>
              <p:cNvSpPr>
                <a:spLocks/>
              </p:cNvSpPr>
              <p:nvPr userDrawn="1"/>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1" name="Freeform 19">
                <a:extLst>
                  <a:ext uri="{FF2B5EF4-FFF2-40B4-BE49-F238E27FC236}">
                    <a16:creationId xmlns:a16="http://schemas.microsoft.com/office/drawing/2014/main" id="{768CCD97-E0EB-4D7E-BAE0-4CF43724D722}"/>
                  </a:ext>
                </a:extLst>
              </p:cNvPr>
              <p:cNvSpPr>
                <a:spLocks/>
              </p:cNvSpPr>
              <p:nvPr userDrawn="1"/>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2" name="Freeform 20">
                <a:extLst>
                  <a:ext uri="{FF2B5EF4-FFF2-40B4-BE49-F238E27FC236}">
                    <a16:creationId xmlns:a16="http://schemas.microsoft.com/office/drawing/2014/main" id="{25529E9C-39DB-4ACE-A5A6-7E7A03D21588}"/>
                  </a:ext>
                </a:extLst>
              </p:cNvPr>
              <p:cNvSpPr>
                <a:spLocks/>
              </p:cNvSpPr>
              <p:nvPr userDrawn="1"/>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3" name="Freeform 21">
                <a:extLst>
                  <a:ext uri="{FF2B5EF4-FFF2-40B4-BE49-F238E27FC236}">
                    <a16:creationId xmlns:a16="http://schemas.microsoft.com/office/drawing/2014/main" id="{0D3CFA6D-3E30-43E5-BF22-C3323939A6B5}"/>
                  </a:ext>
                </a:extLst>
              </p:cNvPr>
              <p:cNvSpPr>
                <a:spLocks/>
              </p:cNvSpPr>
              <p:nvPr userDrawn="1"/>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4" name="Freeform 22">
                <a:extLst>
                  <a:ext uri="{FF2B5EF4-FFF2-40B4-BE49-F238E27FC236}">
                    <a16:creationId xmlns:a16="http://schemas.microsoft.com/office/drawing/2014/main" id="{E08948F2-E430-4A53-AA98-9C832535C461}"/>
                  </a:ext>
                </a:extLst>
              </p:cNvPr>
              <p:cNvSpPr>
                <a:spLocks/>
              </p:cNvSpPr>
              <p:nvPr userDrawn="1"/>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5" name="Freeform 23">
                <a:extLst>
                  <a:ext uri="{FF2B5EF4-FFF2-40B4-BE49-F238E27FC236}">
                    <a16:creationId xmlns:a16="http://schemas.microsoft.com/office/drawing/2014/main" id="{83E1189C-2A3C-4293-B587-7636B41EF331}"/>
                  </a:ext>
                </a:extLst>
              </p:cNvPr>
              <p:cNvSpPr>
                <a:spLocks/>
              </p:cNvSpPr>
              <p:nvPr userDrawn="1"/>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6" name="Freeform 24">
                <a:extLst>
                  <a:ext uri="{FF2B5EF4-FFF2-40B4-BE49-F238E27FC236}">
                    <a16:creationId xmlns:a16="http://schemas.microsoft.com/office/drawing/2014/main" id="{3F28A1AD-39AF-4042-B9DB-A24BF3346F32}"/>
                  </a:ext>
                </a:extLst>
              </p:cNvPr>
              <p:cNvSpPr>
                <a:spLocks/>
              </p:cNvSpPr>
              <p:nvPr userDrawn="1"/>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7" name="Freeform 25">
                <a:extLst>
                  <a:ext uri="{FF2B5EF4-FFF2-40B4-BE49-F238E27FC236}">
                    <a16:creationId xmlns:a16="http://schemas.microsoft.com/office/drawing/2014/main" id="{7ABFC222-2075-43D8-910B-1F9FA61C3BD4}"/>
                  </a:ext>
                </a:extLst>
              </p:cNvPr>
              <p:cNvSpPr>
                <a:spLocks/>
              </p:cNvSpPr>
              <p:nvPr userDrawn="1"/>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8" name="Freeform 26">
                <a:extLst>
                  <a:ext uri="{FF2B5EF4-FFF2-40B4-BE49-F238E27FC236}">
                    <a16:creationId xmlns:a16="http://schemas.microsoft.com/office/drawing/2014/main" id="{AE3D1852-DB0C-4C20-8585-8A653A220611}"/>
                  </a:ext>
                </a:extLst>
              </p:cNvPr>
              <p:cNvSpPr>
                <a:spLocks/>
              </p:cNvSpPr>
              <p:nvPr userDrawn="1"/>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79" name="Freeform 27">
                <a:extLst>
                  <a:ext uri="{FF2B5EF4-FFF2-40B4-BE49-F238E27FC236}">
                    <a16:creationId xmlns:a16="http://schemas.microsoft.com/office/drawing/2014/main" id="{9F067FA9-7581-49BD-8AC7-77D760901E50}"/>
                  </a:ext>
                </a:extLst>
              </p:cNvPr>
              <p:cNvSpPr>
                <a:spLocks/>
              </p:cNvSpPr>
              <p:nvPr userDrawn="1"/>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0" name="Freeform 28">
                <a:extLst>
                  <a:ext uri="{FF2B5EF4-FFF2-40B4-BE49-F238E27FC236}">
                    <a16:creationId xmlns:a16="http://schemas.microsoft.com/office/drawing/2014/main" id="{21A963CD-7434-466B-9E48-64D7FA6859F6}"/>
                  </a:ext>
                </a:extLst>
              </p:cNvPr>
              <p:cNvSpPr>
                <a:spLocks/>
              </p:cNvSpPr>
              <p:nvPr userDrawn="1"/>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1" name="Freeform 29">
                <a:extLst>
                  <a:ext uri="{FF2B5EF4-FFF2-40B4-BE49-F238E27FC236}">
                    <a16:creationId xmlns:a16="http://schemas.microsoft.com/office/drawing/2014/main" id="{8B6390C6-DA88-48AD-9E18-1F5353819B7E}"/>
                  </a:ext>
                </a:extLst>
              </p:cNvPr>
              <p:cNvSpPr>
                <a:spLocks/>
              </p:cNvSpPr>
              <p:nvPr userDrawn="1"/>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083" name="Group 30">
                <a:extLst>
                  <a:ext uri="{FF2B5EF4-FFF2-40B4-BE49-F238E27FC236}">
                    <a16:creationId xmlns:a16="http://schemas.microsoft.com/office/drawing/2014/main" id="{0AE402D1-88A9-4A23-8A80-2AA79F3B44CF}"/>
                  </a:ext>
                </a:extLst>
              </p:cNvPr>
              <p:cNvGrpSpPr>
                <a:grpSpLocks/>
              </p:cNvGrpSpPr>
              <p:nvPr userDrawn="1"/>
            </p:nvGrpSpPr>
            <p:grpSpPr bwMode="auto">
              <a:xfrm>
                <a:off x="0" y="0"/>
                <a:ext cx="5758" cy="1045"/>
                <a:chOff x="0" y="0"/>
                <a:chExt cx="5758" cy="1045"/>
              </a:xfrm>
            </p:grpSpPr>
            <p:sp>
              <p:nvSpPr>
                <p:cNvPr id="637983" name="Freeform 31">
                  <a:extLst>
                    <a:ext uri="{FF2B5EF4-FFF2-40B4-BE49-F238E27FC236}">
                      <a16:creationId xmlns:a16="http://schemas.microsoft.com/office/drawing/2014/main" id="{F989229F-D187-4592-AE3E-64E3DA7A66CD}"/>
                    </a:ext>
                  </a:extLst>
                </p:cNvPr>
                <p:cNvSpPr>
                  <a:spLocks/>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4" name="Freeform 32">
                  <a:extLst>
                    <a:ext uri="{FF2B5EF4-FFF2-40B4-BE49-F238E27FC236}">
                      <a16:creationId xmlns:a16="http://schemas.microsoft.com/office/drawing/2014/main" id="{067483D7-4C06-447A-8398-A0E29A81BCA4}"/>
                    </a:ext>
                  </a:extLst>
                </p:cNvPr>
                <p:cNvSpPr>
                  <a:spLocks/>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5" name="Freeform 33">
                  <a:extLst>
                    <a:ext uri="{FF2B5EF4-FFF2-40B4-BE49-F238E27FC236}">
                      <a16:creationId xmlns:a16="http://schemas.microsoft.com/office/drawing/2014/main" id="{3C6423CD-BC91-4397-9E3C-99665124F153}"/>
                    </a:ext>
                  </a:extLst>
                </p:cNvPr>
                <p:cNvSpPr>
                  <a:spLocks/>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6" name="Freeform 34">
                  <a:extLst>
                    <a:ext uri="{FF2B5EF4-FFF2-40B4-BE49-F238E27FC236}">
                      <a16:creationId xmlns:a16="http://schemas.microsoft.com/office/drawing/2014/main" id="{35630CDE-D32C-4813-A86F-E26EC8AB5B00}"/>
                    </a:ext>
                  </a:extLst>
                </p:cNvPr>
                <p:cNvSpPr>
                  <a:spLocks/>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7" name="Freeform 35">
                  <a:extLst>
                    <a:ext uri="{FF2B5EF4-FFF2-40B4-BE49-F238E27FC236}">
                      <a16:creationId xmlns:a16="http://schemas.microsoft.com/office/drawing/2014/main" id="{375DC1F9-D88A-4E7D-B48C-4B489CA151E6}"/>
                    </a:ext>
                  </a:extLst>
                </p:cNvPr>
                <p:cNvSpPr>
                  <a:spLocks/>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8" name="Freeform 36">
                  <a:extLst>
                    <a:ext uri="{FF2B5EF4-FFF2-40B4-BE49-F238E27FC236}">
                      <a16:creationId xmlns:a16="http://schemas.microsoft.com/office/drawing/2014/main" id="{80DBF330-AB82-4C34-BD4D-D43271C5FCCB}"/>
                    </a:ext>
                  </a:extLst>
                </p:cNvPr>
                <p:cNvSpPr>
                  <a:spLocks/>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89" name="Freeform 37">
                  <a:extLst>
                    <a:ext uri="{FF2B5EF4-FFF2-40B4-BE49-F238E27FC236}">
                      <a16:creationId xmlns:a16="http://schemas.microsoft.com/office/drawing/2014/main" id="{1C7479C0-6766-4FAC-9A11-319C5A36BB42}"/>
                    </a:ext>
                  </a:extLst>
                </p:cNvPr>
                <p:cNvSpPr>
                  <a:spLocks/>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0" name="Freeform 38">
                  <a:extLst>
                    <a:ext uri="{FF2B5EF4-FFF2-40B4-BE49-F238E27FC236}">
                      <a16:creationId xmlns:a16="http://schemas.microsoft.com/office/drawing/2014/main" id="{5929E5B9-CFD1-4D05-9003-83812E31F49E}"/>
                    </a:ext>
                  </a:extLst>
                </p:cNvPr>
                <p:cNvSpPr>
                  <a:spLocks/>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1" name="Freeform 39">
                  <a:extLst>
                    <a:ext uri="{FF2B5EF4-FFF2-40B4-BE49-F238E27FC236}">
                      <a16:creationId xmlns:a16="http://schemas.microsoft.com/office/drawing/2014/main" id="{3D8B5A4E-8F8F-4E0F-9B60-35CE90A23C39}"/>
                    </a:ext>
                  </a:extLst>
                </p:cNvPr>
                <p:cNvSpPr>
                  <a:spLocks/>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2" name="Freeform 40">
                  <a:extLst>
                    <a:ext uri="{FF2B5EF4-FFF2-40B4-BE49-F238E27FC236}">
                      <a16:creationId xmlns:a16="http://schemas.microsoft.com/office/drawing/2014/main" id="{334689DA-6238-41A0-BC9C-C35ED6E39A01}"/>
                    </a:ext>
                  </a:extLst>
                </p:cNvPr>
                <p:cNvSpPr>
                  <a:spLocks/>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3" name="Freeform 41">
                  <a:extLst>
                    <a:ext uri="{FF2B5EF4-FFF2-40B4-BE49-F238E27FC236}">
                      <a16:creationId xmlns:a16="http://schemas.microsoft.com/office/drawing/2014/main" id="{E52B702C-E57C-4999-A8B2-1E77F7E08A09}"/>
                    </a:ext>
                  </a:extLst>
                </p:cNvPr>
                <p:cNvSpPr>
                  <a:spLocks/>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4" name="Freeform 42">
                  <a:extLst>
                    <a:ext uri="{FF2B5EF4-FFF2-40B4-BE49-F238E27FC236}">
                      <a16:creationId xmlns:a16="http://schemas.microsoft.com/office/drawing/2014/main" id="{3448C2A0-E716-4313-BB73-BC12E6E88CA7}"/>
                    </a:ext>
                  </a:extLst>
                </p:cNvPr>
                <p:cNvSpPr>
                  <a:spLocks/>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5" name="Freeform 43">
                  <a:extLst>
                    <a:ext uri="{FF2B5EF4-FFF2-40B4-BE49-F238E27FC236}">
                      <a16:creationId xmlns:a16="http://schemas.microsoft.com/office/drawing/2014/main" id="{0F903EB3-A9D7-437C-B00C-42C7989B21A0}"/>
                    </a:ext>
                  </a:extLst>
                </p:cNvPr>
                <p:cNvSpPr>
                  <a:spLocks/>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6" name="Freeform 44">
                  <a:extLst>
                    <a:ext uri="{FF2B5EF4-FFF2-40B4-BE49-F238E27FC236}">
                      <a16:creationId xmlns:a16="http://schemas.microsoft.com/office/drawing/2014/main" id="{F1EE1B59-DA79-4CC7-A023-21E92F71FDA5}"/>
                    </a:ext>
                  </a:extLst>
                </p:cNvPr>
                <p:cNvSpPr>
                  <a:spLocks/>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7997" name="Freeform 45">
                  <a:extLst>
                    <a:ext uri="{FF2B5EF4-FFF2-40B4-BE49-F238E27FC236}">
                      <a16:creationId xmlns:a16="http://schemas.microsoft.com/office/drawing/2014/main" id="{B04174A8-BDBD-43A9-821E-48B32AA7F1CA}"/>
                    </a:ext>
                  </a:extLst>
                </p:cNvPr>
                <p:cNvSpPr>
                  <a:spLocks/>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84" name="Group 46">
                <a:extLst>
                  <a:ext uri="{FF2B5EF4-FFF2-40B4-BE49-F238E27FC236}">
                    <a16:creationId xmlns:a16="http://schemas.microsoft.com/office/drawing/2014/main" id="{95D2FDAF-070F-4B8B-AAE2-CFFB8DD7CBB4}"/>
                  </a:ext>
                </a:extLst>
              </p:cNvPr>
              <p:cNvGrpSpPr>
                <a:grpSpLocks/>
              </p:cNvGrpSpPr>
              <p:nvPr userDrawn="1"/>
            </p:nvGrpSpPr>
            <p:grpSpPr bwMode="auto">
              <a:xfrm>
                <a:off x="0" y="558"/>
                <a:ext cx="5758" cy="487"/>
                <a:chOff x="0" y="558"/>
                <a:chExt cx="5758" cy="487"/>
              </a:xfrm>
            </p:grpSpPr>
            <p:sp>
              <p:nvSpPr>
                <p:cNvPr id="637999" name="Freeform 47">
                  <a:extLst>
                    <a:ext uri="{FF2B5EF4-FFF2-40B4-BE49-F238E27FC236}">
                      <a16:creationId xmlns:a16="http://schemas.microsoft.com/office/drawing/2014/main" id="{6743062B-C23D-41BA-AA62-6B11C16AFE00}"/>
                    </a:ext>
                  </a:extLst>
                </p:cNvPr>
                <p:cNvSpPr>
                  <a:spLocks/>
                </p:cNvSpPr>
                <p:nvPr/>
              </p:nvSpPr>
              <p:spPr bwMode="hidden">
                <a:xfrm>
                  <a:off x="0" y="618"/>
                  <a:ext cx="306" cy="427"/>
                </a:xfrm>
                <a:custGeom>
                  <a:avLst/>
                  <a:gdLst>
                    <a:gd name="T0" fmla="*/ 281 w 305"/>
                    <a:gd name="T1" fmla="*/ 426 h 426"/>
                    <a:gd name="T2" fmla="*/ 305 w 305"/>
                    <a:gd name="T3" fmla="*/ 426 h 426"/>
                    <a:gd name="T4" fmla="*/ 0 w 305"/>
                    <a:gd name="T5" fmla="*/ 0 h 426"/>
                    <a:gd name="T6" fmla="*/ 0 w 305"/>
                    <a:gd name="T7" fmla="*/ 66 h 426"/>
                    <a:gd name="T8" fmla="*/ 251 w 305"/>
                    <a:gd name="T9" fmla="*/ 426 h 426"/>
                    <a:gd name="T10" fmla="*/ 281 w 305"/>
                    <a:gd name="T11" fmla="*/ 426 h 426"/>
                    <a:gd name="T12" fmla="*/ 281 w 305"/>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305" h="426">
                      <a:moveTo>
                        <a:pt x="281" y="426"/>
                      </a:moveTo>
                      <a:lnTo>
                        <a:pt x="305" y="426"/>
                      </a:lnTo>
                      <a:lnTo>
                        <a:pt x="0" y="0"/>
                      </a:lnTo>
                      <a:lnTo>
                        <a:pt x="0" y="66"/>
                      </a:lnTo>
                      <a:lnTo>
                        <a:pt x="251" y="426"/>
                      </a:lnTo>
                      <a:lnTo>
                        <a:pt x="281" y="426"/>
                      </a:lnTo>
                      <a:lnTo>
                        <a:pt x="281" y="42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0" name="Freeform 48">
                  <a:extLst>
                    <a:ext uri="{FF2B5EF4-FFF2-40B4-BE49-F238E27FC236}">
                      <a16:creationId xmlns:a16="http://schemas.microsoft.com/office/drawing/2014/main" id="{309F6C3D-5294-4A28-951F-37965971F25D}"/>
                    </a:ext>
                  </a:extLst>
                </p:cNvPr>
                <p:cNvSpPr>
                  <a:spLocks/>
                </p:cNvSpPr>
                <p:nvPr/>
              </p:nvSpPr>
              <p:spPr bwMode="hidden">
                <a:xfrm>
                  <a:off x="5410" y="558"/>
                  <a:ext cx="348" cy="487"/>
                </a:xfrm>
                <a:custGeom>
                  <a:avLst/>
                  <a:gdLst>
                    <a:gd name="T0" fmla="*/ 24 w 347"/>
                    <a:gd name="T1" fmla="*/ 486 h 486"/>
                    <a:gd name="T2" fmla="*/ 48 w 347"/>
                    <a:gd name="T3" fmla="*/ 486 h 486"/>
                    <a:gd name="T4" fmla="*/ 347 w 347"/>
                    <a:gd name="T5" fmla="*/ 72 h 486"/>
                    <a:gd name="T6" fmla="*/ 347 w 347"/>
                    <a:gd name="T7" fmla="*/ 0 h 486"/>
                    <a:gd name="T8" fmla="*/ 0 w 347"/>
                    <a:gd name="T9" fmla="*/ 486 h 486"/>
                    <a:gd name="T10" fmla="*/ 24 w 347"/>
                    <a:gd name="T11" fmla="*/ 486 h 486"/>
                    <a:gd name="T12" fmla="*/ 24 w 347"/>
                    <a:gd name="T13" fmla="*/ 486 h 486"/>
                  </a:gdLst>
                  <a:ahLst/>
                  <a:cxnLst>
                    <a:cxn ang="0">
                      <a:pos x="T0" y="T1"/>
                    </a:cxn>
                    <a:cxn ang="0">
                      <a:pos x="T2" y="T3"/>
                    </a:cxn>
                    <a:cxn ang="0">
                      <a:pos x="T4" y="T5"/>
                    </a:cxn>
                    <a:cxn ang="0">
                      <a:pos x="T6" y="T7"/>
                    </a:cxn>
                    <a:cxn ang="0">
                      <a:pos x="T8" y="T9"/>
                    </a:cxn>
                    <a:cxn ang="0">
                      <a:pos x="T10" y="T11"/>
                    </a:cxn>
                    <a:cxn ang="0">
                      <a:pos x="T12" y="T13"/>
                    </a:cxn>
                  </a:cxnLst>
                  <a:rect l="0" t="0" r="r" b="b"/>
                  <a:pathLst>
                    <a:path w="347" h="486">
                      <a:moveTo>
                        <a:pt x="24" y="486"/>
                      </a:moveTo>
                      <a:lnTo>
                        <a:pt x="48" y="486"/>
                      </a:lnTo>
                      <a:lnTo>
                        <a:pt x="347" y="72"/>
                      </a:lnTo>
                      <a:lnTo>
                        <a:pt x="347" y="0"/>
                      </a:lnTo>
                      <a:lnTo>
                        <a:pt x="0" y="486"/>
                      </a:lnTo>
                      <a:lnTo>
                        <a:pt x="24" y="486"/>
                      </a:lnTo>
                      <a:lnTo>
                        <a:pt x="24" y="48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85" name="Group 49">
                <a:extLst>
                  <a:ext uri="{FF2B5EF4-FFF2-40B4-BE49-F238E27FC236}">
                    <a16:creationId xmlns:a16="http://schemas.microsoft.com/office/drawing/2014/main" id="{174301C6-E551-42D6-82DB-7DC177721400}"/>
                  </a:ext>
                </a:extLst>
              </p:cNvPr>
              <p:cNvGrpSpPr>
                <a:grpSpLocks/>
              </p:cNvGrpSpPr>
              <p:nvPr userDrawn="1"/>
            </p:nvGrpSpPr>
            <p:grpSpPr bwMode="auto">
              <a:xfrm>
                <a:off x="264" y="1039"/>
                <a:ext cx="5200" cy="3280"/>
                <a:chOff x="264" y="1039"/>
                <a:chExt cx="5200" cy="3280"/>
              </a:xfrm>
            </p:grpSpPr>
            <p:sp>
              <p:nvSpPr>
                <p:cNvPr id="638002" name="Freeform 50">
                  <a:extLst>
                    <a:ext uri="{FF2B5EF4-FFF2-40B4-BE49-F238E27FC236}">
                      <a16:creationId xmlns:a16="http://schemas.microsoft.com/office/drawing/2014/main" id="{EC0D5A17-6D51-44D0-8784-94193789EF49}"/>
                    </a:ext>
                  </a:extLst>
                </p:cNvPr>
                <p:cNvSpPr>
                  <a:spLocks/>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3" name="Freeform 51">
                  <a:extLst>
                    <a:ext uri="{FF2B5EF4-FFF2-40B4-BE49-F238E27FC236}">
                      <a16:creationId xmlns:a16="http://schemas.microsoft.com/office/drawing/2014/main" id="{92A797FD-FD17-43CA-99A5-EDAF3D186FA9}"/>
                    </a:ext>
                  </a:extLst>
                </p:cNvPr>
                <p:cNvSpPr>
                  <a:spLocks/>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4" name="Freeform 52">
                  <a:extLst>
                    <a:ext uri="{FF2B5EF4-FFF2-40B4-BE49-F238E27FC236}">
                      <a16:creationId xmlns:a16="http://schemas.microsoft.com/office/drawing/2014/main" id="{975EB652-9CF5-46A3-BFF3-A43F90523599}"/>
                    </a:ext>
                  </a:extLst>
                </p:cNvPr>
                <p:cNvSpPr>
                  <a:spLocks/>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5" name="Freeform 53">
                  <a:extLst>
                    <a:ext uri="{FF2B5EF4-FFF2-40B4-BE49-F238E27FC236}">
                      <a16:creationId xmlns:a16="http://schemas.microsoft.com/office/drawing/2014/main" id="{3100B8B2-BCF7-415E-845E-3A99376E11D0}"/>
                    </a:ext>
                  </a:extLst>
                </p:cNvPr>
                <p:cNvSpPr>
                  <a:spLocks/>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6" name="Freeform 54">
                  <a:extLst>
                    <a:ext uri="{FF2B5EF4-FFF2-40B4-BE49-F238E27FC236}">
                      <a16:creationId xmlns:a16="http://schemas.microsoft.com/office/drawing/2014/main" id="{A949EE78-218A-44FF-A43E-FE6F8F28BA8B}"/>
                    </a:ext>
                  </a:extLst>
                </p:cNvPr>
                <p:cNvSpPr>
                  <a:spLocks/>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7" name="Freeform 55">
                  <a:extLst>
                    <a:ext uri="{FF2B5EF4-FFF2-40B4-BE49-F238E27FC236}">
                      <a16:creationId xmlns:a16="http://schemas.microsoft.com/office/drawing/2014/main" id="{FB32671B-E404-484A-B670-1A8AE47C00AB}"/>
                    </a:ext>
                  </a:extLst>
                </p:cNvPr>
                <p:cNvSpPr>
                  <a:spLocks/>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8" name="Freeform 56">
                  <a:extLst>
                    <a:ext uri="{FF2B5EF4-FFF2-40B4-BE49-F238E27FC236}">
                      <a16:creationId xmlns:a16="http://schemas.microsoft.com/office/drawing/2014/main" id="{156B1372-4D3A-4356-9A07-766ECC1CBDDD}"/>
                    </a:ext>
                  </a:extLst>
                </p:cNvPr>
                <p:cNvSpPr>
                  <a:spLocks/>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09" name="Freeform 57">
                  <a:extLst>
                    <a:ext uri="{FF2B5EF4-FFF2-40B4-BE49-F238E27FC236}">
                      <a16:creationId xmlns:a16="http://schemas.microsoft.com/office/drawing/2014/main" id="{A25A818C-E82E-46E2-B82D-618E8856B4E0}"/>
                    </a:ext>
                  </a:extLst>
                </p:cNvPr>
                <p:cNvSpPr>
                  <a:spLocks/>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0" name="Freeform 58">
                  <a:extLst>
                    <a:ext uri="{FF2B5EF4-FFF2-40B4-BE49-F238E27FC236}">
                      <a16:creationId xmlns:a16="http://schemas.microsoft.com/office/drawing/2014/main" id="{A08D4DA3-E51E-42C2-9D13-4977F96272E9}"/>
                    </a:ext>
                  </a:extLst>
                </p:cNvPr>
                <p:cNvSpPr>
                  <a:spLocks/>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38011" name="Freeform 59">
                <a:extLst>
                  <a:ext uri="{FF2B5EF4-FFF2-40B4-BE49-F238E27FC236}">
                    <a16:creationId xmlns:a16="http://schemas.microsoft.com/office/drawing/2014/main" id="{EB764420-C31D-45B1-99E9-4430C1D533A2}"/>
                  </a:ext>
                </a:extLst>
              </p:cNvPr>
              <p:cNvSpPr>
                <a:spLocks/>
              </p:cNvSpPr>
              <p:nvPr userDrawn="1"/>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2" name="Freeform 60">
                <a:extLst>
                  <a:ext uri="{FF2B5EF4-FFF2-40B4-BE49-F238E27FC236}">
                    <a16:creationId xmlns:a16="http://schemas.microsoft.com/office/drawing/2014/main" id="{267B9327-EC5B-4460-B6EB-FC3A518F53BC}"/>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Lst>
                <a:ahLst/>
                <a:cxnLst>
                  <a:cxn ang="0">
                    <a:pos x="T0" y="T1"/>
                  </a:cxn>
                  <a:cxn ang="0">
                    <a:pos x="T2" y="T3"/>
                  </a:cxn>
                  <a:cxn ang="0">
                    <a:pos x="T4" y="T5"/>
                  </a:cxn>
                  <a:cxn ang="0">
                    <a:pos x="T6" y="T7"/>
                  </a:cxn>
                  <a:cxn ang="0">
                    <a:pos x="T8" y="T9"/>
                  </a:cxn>
                  <a:cxn ang="0">
                    <a:pos x="T10" y="T11"/>
                  </a:cxn>
                  <a:cxn ang="0">
                    <a:pos x="T12" y="T13"/>
                  </a:cxn>
                </a:cxnLst>
                <a:rect l="0" t="0" r="r" b="b"/>
                <a:pathLst>
                  <a:path w="948" h="1676">
                    <a:moveTo>
                      <a:pt x="930" y="0"/>
                    </a:moveTo>
                    <a:lnTo>
                      <a:pt x="906" y="0"/>
                    </a:lnTo>
                    <a:lnTo>
                      <a:pt x="0" y="1593"/>
                    </a:lnTo>
                    <a:lnTo>
                      <a:pt x="0" y="1676"/>
                    </a:lnTo>
                    <a:lnTo>
                      <a:pt x="948" y="5"/>
                    </a:lnTo>
                    <a:lnTo>
                      <a:pt x="930" y="0"/>
                    </a:lnTo>
                    <a:lnTo>
                      <a:pt x="930"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3" name="Freeform 61">
                <a:extLst>
                  <a:ext uri="{FF2B5EF4-FFF2-40B4-BE49-F238E27FC236}">
                    <a16:creationId xmlns:a16="http://schemas.microsoft.com/office/drawing/2014/main" id="{EF6A44DF-E42C-4275-BF29-1D18E2D6E907}"/>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Lst>
                <a:ahLst/>
                <a:cxnLst>
                  <a:cxn ang="0">
                    <a:pos x="T0" y="T1"/>
                  </a:cxn>
                  <a:cxn ang="0">
                    <a:pos x="T2" y="T3"/>
                  </a:cxn>
                  <a:cxn ang="0">
                    <a:pos x="T4" y="T5"/>
                  </a:cxn>
                  <a:cxn ang="0">
                    <a:pos x="T6" y="T7"/>
                  </a:cxn>
                  <a:cxn ang="0">
                    <a:pos x="T8" y="T9"/>
                  </a:cxn>
                  <a:cxn ang="0">
                    <a:pos x="T10" y="T11"/>
                  </a:cxn>
                  <a:cxn ang="0">
                    <a:pos x="T12" y="T13"/>
                  </a:cxn>
                </a:cxnLst>
                <a:rect l="0" t="0" r="r" b="b"/>
                <a:pathLst>
                  <a:path w="629" h="937">
                    <a:moveTo>
                      <a:pt x="606" y="0"/>
                    </a:moveTo>
                    <a:lnTo>
                      <a:pt x="582" y="0"/>
                    </a:lnTo>
                    <a:lnTo>
                      <a:pt x="0" y="871"/>
                    </a:lnTo>
                    <a:lnTo>
                      <a:pt x="0" y="937"/>
                    </a:lnTo>
                    <a:lnTo>
                      <a:pt x="629" y="4"/>
                    </a:lnTo>
                    <a:lnTo>
                      <a:pt x="606" y="0"/>
                    </a:lnTo>
                    <a:lnTo>
                      <a:pt x="60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4" name="Freeform 62">
                <a:extLst>
                  <a:ext uri="{FF2B5EF4-FFF2-40B4-BE49-F238E27FC236}">
                    <a16:creationId xmlns:a16="http://schemas.microsoft.com/office/drawing/2014/main" id="{A51AC3CC-F18B-4E5E-A528-27B29747C114}"/>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305" h="427">
                    <a:moveTo>
                      <a:pt x="282" y="0"/>
                    </a:moveTo>
                    <a:lnTo>
                      <a:pt x="252" y="0"/>
                    </a:lnTo>
                    <a:lnTo>
                      <a:pt x="0" y="361"/>
                    </a:lnTo>
                    <a:lnTo>
                      <a:pt x="0" y="427"/>
                    </a:lnTo>
                    <a:lnTo>
                      <a:pt x="305" y="5"/>
                    </a:lnTo>
                    <a:lnTo>
                      <a:pt x="282" y="0"/>
                    </a:lnTo>
                    <a:lnTo>
                      <a:pt x="28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5" name="Freeform 63">
                <a:extLst>
                  <a:ext uri="{FF2B5EF4-FFF2-40B4-BE49-F238E27FC236}">
                    <a16:creationId xmlns:a16="http://schemas.microsoft.com/office/drawing/2014/main" id="{BBF172F4-1CE7-495D-A07D-58112EFDFDDA}"/>
                  </a:ext>
                </a:extLst>
              </p:cNvPr>
              <p:cNvSpPr>
                <a:spLocks/>
              </p:cNvSpPr>
              <p:nvPr userDrawn="1"/>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6" name="Freeform 64">
                <a:extLst>
                  <a:ext uri="{FF2B5EF4-FFF2-40B4-BE49-F238E27FC236}">
                    <a16:creationId xmlns:a16="http://schemas.microsoft.com/office/drawing/2014/main" id="{483A39C2-5C03-43AF-B769-A3DF6A2EF1A5}"/>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Lst>
                <a:ahLst/>
                <a:cxnLst>
                  <a:cxn ang="0">
                    <a:pos x="T0" y="T1"/>
                  </a:cxn>
                  <a:cxn ang="0">
                    <a:pos x="T2" y="T3"/>
                  </a:cxn>
                  <a:cxn ang="0">
                    <a:pos x="T4" y="T5"/>
                  </a:cxn>
                  <a:cxn ang="0">
                    <a:pos x="T6" y="T7"/>
                  </a:cxn>
                  <a:cxn ang="0">
                    <a:pos x="T8" y="T9"/>
                  </a:cxn>
                  <a:cxn ang="0">
                    <a:pos x="T10" y="T11"/>
                  </a:cxn>
                  <a:cxn ang="0">
                    <a:pos x="T12" y="T13"/>
                  </a:cxn>
                </a:cxnLst>
                <a:rect l="0" t="0" r="r" b="b"/>
                <a:pathLst>
                  <a:path w="988" h="1730">
                    <a:moveTo>
                      <a:pt x="16" y="0"/>
                    </a:moveTo>
                    <a:lnTo>
                      <a:pt x="0" y="7"/>
                    </a:lnTo>
                    <a:lnTo>
                      <a:pt x="988" y="1730"/>
                    </a:lnTo>
                    <a:lnTo>
                      <a:pt x="988" y="1653"/>
                    </a:lnTo>
                    <a:lnTo>
                      <a:pt x="40" y="0"/>
                    </a:lnTo>
                    <a:lnTo>
                      <a:pt x="16" y="0"/>
                    </a:lnTo>
                    <a:lnTo>
                      <a:pt x="1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7" name="Freeform 65">
                <a:extLst>
                  <a:ext uri="{FF2B5EF4-FFF2-40B4-BE49-F238E27FC236}">
                    <a16:creationId xmlns:a16="http://schemas.microsoft.com/office/drawing/2014/main" id="{1DAA35D3-79F4-45B6-9793-6970110794C4}"/>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Lst>
                <a:ahLst/>
                <a:cxnLst>
                  <a:cxn ang="0">
                    <a:pos x="T0" y="T1"/>
                  </a:cxn>
                  <a:cxn ang="0">
                    <a:pos x="T2" y="T3"/>
                  </a:cxn>
                  <a:cxn ang="0">
                    <a:pos x="T4" y="T5"/>
                  </a:cxn>
                  <a:cxn ang="0">
                    <a:pos x="T6" y="T7"/>
                  </a:cxn>
                  <a:cxn ang="0">
                    <a:pos x="T8" y="T9"/>
                  </a:cxn>
                  <a:cxn ang="0">
                    <a:pos x="T10" y="T11"/>
                  </a:cxn>
                  <a:cxn ang="0">
                    <a:pos x="T12" y="T13"/>
                  </a:cxn>
                </a:cxnLst>
                <a:rect l="0" t="0" r="r" b="b"/>
                <a:pathLst>
                  <a:path w="670" h="997">
                    <a:moveTo>
                      <a:pt x="22" y="0"/>
                    </a:moveTo>
                    <a:lnTo>
                      <a:pt x="0" y="4"/>
                    </a:lnTo>
                    <a:lnTo>
                      <a:pt x="670" y="997"/>
                    </a:lnTo>
                    <a:lnTo>
                      <a:pt x="670" y="92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38018" name="Freeform 66">
                <a:extLst>
                  <a:ext uri="{FF2B5EF4-FFF2-40B4-BE49-F238E27FC236}">
                    <a16:creationId xmlns:a16="http://schemas.microsoft.com/office/drawing/2014/main" id="{889349D6-F3F8-4FA5-A1BB-D724377C3543}"/>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Lst>
                <a:ahLst/>
                <a:cxnLst>
                  <a:cxn ang="0">
                    <a:pos x="T0" y="T1"/>
                  </a:cxn>
                  <a:cxn ang="0">
                    <a:pos x="T2" y="T3"/>
                  </a:cxn>
                  <a:cxn ang="0">
                    <a:pos x="T4" y="T5"/>
                  </a:cxn>
                  <a:cxn ang="0">
                    <a:pos x="T6" y="T7"/>
                  </a:cxn>
                  <a:cxn ang="0">
                    <a:pos x="T8" y="T9"/>
                  </a:cxn>
                  <a:cxn ang="0">
                    <a:pos x="T10" y="T11"/>
                  </a:cxn>
                  <a:cxn ang="0">
                    <a:pos x="T12" y="T13"/>
                  </a:cxn>
                </a:cxnLst>
                <a:rect l="0" t="0" r="r" b="b"/>
                <a:pathLst>
                  <a:path w="346" h="487">
                    <a:moveTo>
                      <a:pt x="22" y="0"/>
                    </a:moveTo>
                    <a:lnTo>
                      <a:pt x="0" y="7"/>
                    </a:lnTo>
                    <a:lnTo>
                      <a:pt x="346" y="487"/>
                    </a:lnTo>
                    <a:lnTo>
                      <a:pt x="346" y="41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638019" name="Rectangle 67">
            <a:extLst>
              <a:ext uri="{FF2B5EF4-FFF2-40B4-BE49-F238E27FC236}">
                <a16:creationId xmlns:a16="http://schemas.microsoft.com/office/drawing/2014/main" id="{82F6F737-A024-4AE7-97F1-04A38919F67F}"/>
              </a:ext>
            </a:extLst>
          </p:cNvPr>
          <p:cNvSpPr>
            <a:spLocks noGrp="1" noChangeArrowheads="1"/>
          </p:cNvSpPr>
          <p:nvPr>
            <p:ph type="title"/>
          </p:nvPr>
        </p:nvSpPr>
        <p:spPr bwMode="auto">
          <a:xfrm>
            <a:off x="455613" y="273050"/>
            <a:ext cx="8226425" cy="1143000"/>
          </a:xfrm>
          <a:prstGeom prst="rect">
            <a:avLst/>
          </a:prstGeom>
          <a:noFill/>
          <a:ln>
            <a:noFill/>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638020" name="Rectangle 68">
            <a:extLst>
              <a:ext uri="{FF2B5EF4-FFF2-40B4-BE49-F238E27FC236}">
                <a16:creationId xmlns:a16="http://schemas.microsoft.com/office/drawing/2014/main" id="{7840541D-31CA-42A9-987C-476B794A495E}"/>
              </a:ext>
            </a:extLst>
          </p:cNvPr>
          <p:cNvSpPr>
            <a:spLocks noGrp="1" noChangeArrowheads="1"/>
          </p:cNvSpPr>
          <p:nvPr>
            <p:ph type="dt" sz="half" idx="2"/>
          </p:nvPr>
        </p:nvSpPr>
        <p:spPr bwMode="auto">
          <a:xfrm>
            <a:off x="455613"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000">
                <a:effectLst>
                  <a:outerShdw blurRad="38100" dist="38100" dir="2700000" algn="tl">
                    <a:srgbClr val="000000"/>
                  </a:outerShdw>
                </a:effectLst>
              </a:defRPr>
            </a:lvl1pPr>
          </a:lstStyle>
          <a:p>
            <a:pPr>
              <a:defRPr/>
            </a:pPr>
            <a:fld id="{2FF84213-3235-45B6-B7CF-C4F4FAB7C6D3}" type="datetime1">
              <a:rPr lang="zh-CN" altLang="en-US"/>
              <a:pPr>
                <a:defRPr/>
              </a:pPr>
              <a:t>2023/11/8</a:t>
            </a:fld>
            <a:endParaRPr lang="en-US" altLang="zh-CN"/>
          </a:p>
        </p:txBody>
      </p:sp>
      <p:sp>
        <p:nvSpPr>
          <p:cNvPr id="638021" name="Rectangle 69">
            <a:extLst>
              <a:ext uri="{FF2B5EF4-FFF2-40B4-BE49-F238E27FC236}">
                <a16:creationId xmlns:a16="http://schemas.microsoft.com/office/drawing/2014/main" id="{6079B329-6A72-463C-AE13-502877193652}"/>
              </a:ext>
            </a:extLst>
          </p:cNvPr>
          <p:cNvSpPr>
            <a:spLocks noGrp="1" noChangeArrowheads="1"/>
          </p:cNvSpPr>
          <p:nvPr>
            <p:ph type="ftr" sz="quarter" idx="3"/>
          </p:nvPr>
        </p:nvSpPr>
        <p:spPr bwMode="auto">
          <a:xfrm>
            <a:off x="3124200" y="6242050"/>
            <a:ext cx="2895600"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a:defRPr/>
            </a:pPr>
            <a:endParaRPr lang="en-US" altLang="zh-CN"/>
          </a:p>
        </p:txBody>
      </p:sp>
      <p:sp>
        <p:nvSpPr>
          <p:cNvPr id="638022" name="Rectangle 70">
            <a:extLst>
              <a:ext uri="{FF2B5EF4-FFF2-40B4-BE49-F238E27FC236}">
                <a16:creationId xmlns:a16="http://schemas.microsoft.com/office/drawing/2014/main" id="{AA279FB7-1F1E-4C35-93EE-97DD413EC56D}"/>
              </a:ext>
            </a:extLst>
          </p:cNvPr>
          <p:cNvSpPr>
            <a:spLocks noGrp="1" noChangeArrowheads="1"/>
          </p:cNvSpPr>
          <p:nvPr>
            <p:ph type="sldNum" sz="quarter" idx="4"/>
          </p:nvPr>
        </p:nvSpPr>
        <p:spPr bwMode="auto">
          <a:xfrm>
            <a:off x="6553200"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9804FD8A-CCE7-491C-A370-0968CD563D96}" type="slidenum">
              <a:rPr lang="zh-CN" altLang="en-US"/>
              <a:pPr/>
              <a:t>‹#›</a:t>
            </a:fld>
            <a:endParaRPr lang="en-US" altLang="zh-CN"/>
          </a:p>
        </p:txBody>
      </p:sp>
      <p:sp>
        <p:nvSpPr>
          <p:cNvPr id="638023" name="Rectangle 71">
            <a:extLst>
              <a:ext uri="{FF2B5EF4-FFF2-40B4-BE49-F238E27FC236}">
                <a16:creationId xmlns:a16="http://schemas.microsoft.com/office/drawing/2014/main" id="{FA3770BD-E45B-4A42-B5E6-2C837287AB7F}"/>
              </a:ext>
            </a:extLst>
          </p:cNvPr>
          <p:cNvSpPr>
            <a:spLocks noGrp="1" noChangeArrowheads="1"/>
          </p:cNvSpPr>
          <p:nvPr>
            <p:ph type="body" idx="1"/>
          </p:nvPr>
        </p:nvSpPr>
        <p:spPr bwMode="auto">
          <a:xfrm>
            <a:off x="455613" y="1598613"/>
            <a:ext cx="8226425" cy="44973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444" r:id="rId1"/>
    <p:sldLayoutId id="2147485445" r:id="rId2"/>
    <p:sldLayoutId id="2147485446" r:id="rId3"/>
    <p:sldLayoutId id="2147485447" r:id="rId4"/>
    <p:sldLayoutId id="2147485448" r:id="rId5"/>
    <p:sldLayoutId id="2147485449" r:id="rId6"/>
    <p:sldLayoutId id="2147485450" r:id="rId7"/>
    <p:sldLayoutId id="2147485451" r:id="rId8"/>
    <p:sldLayoutId id="2147485452" r:id="rId9"/>
    <p:sldLayoutId id="2147485453" r:id="rId10"/>
    <p:sldLayoutId id="2147485454" r:id="rId11"/>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3074" name="Group 2">
            <a:extLst>
              <a:ext uri="{FF2B5EF4-FFF2-40B4-BE49-F238E27FC236}">
                <a16:creationId xmlns:a16="http://schemas.microsoft.com/office/drawing/2014/main" id="{9E6C15A9-3774-4E7F-9DDC-BB390303ACE5}"/>
              </a:ext>
            </a:extLst>
          </p:cNvPr>
          <p:cNvGrpSpPr>
            <a:grpSpLocks/>
          </p:cNvGrpSpPr>
          <p:nvPr/>
        </p:nvGrpSpPr>
        <p:grpSpPr bwMode="auto">
          <a:xfrm>
            <a:off x="0" y="0"/>
            <a:ext cx="9142413" cy="6856413"/>
            <a:chOff x="0" y="0"/>
            <a:chExt cx="5759" cy="4319"/>
          </a:xfrm>
        </p:grpSpPr>
        <p:sp>
          <p:nvSpPr>
            <p:cNvPr id="827395" name="Freeform 3">
              <a:extLst>
                <a:ext uri="{FF2B5EF4-FFF2-40B4-BE49-F238E27FC236}">
                  <a16:creationId xmlns:a16="http://schemas.microsoft.com/office/drawing/2014/main" id="{B3D3B83F-2073-4AD3-B6FD-4246A4E7EBD3}"/>
                </a:ext>
              </a:extLst>
            </p:cNvPr>
            <p:cNvSpPr>
              <a:spLocks/>
            </p:cNvSpPr>
            <p:nvPr userDrawn="1"/>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081" name="Group 4">
              <a:extLst>
                <a:ext uri="{FF2B5EF4-FFF2-40B4-BE49-F238E27FC236}">
                  <a16:creationId xmlns:a16="http://schemas.microsoft.com/office/drawing/2014/main" id="{3EA06261-EEC8-451B-8304-ACAEA8B1C780}"/>
                </a:ext>
              </a:extLst>
            </p:cNvPr>
            <p:cNvGrpSpPr>
              <a:grpSpLocks/>
            </p:cNvGrpSpPr>
            <p:nvPr userDrawn="1"/>
          </p:nvGrpSpPr>
          <p:grpSpPr bwMode="auto">
            <a:xfrm>
              <a:off x="0" y="0"/>
              <a:ext cx="5759" cy="4319"/>
              <a:chOff x="0" y="0"/>
              <a:chExt cx="5759" cy="4319"/>
            </a:xfrm>
          </p:grpSpPr>
          <p:sp>
            <p:nvSpPr>
              <p:cNvPr id="827397" name="Freeform 5">
                <a:extLst>
                  <a:ext uri="{FF2B5EF4-FFF2-40B4-BE49-F238E27FC236}">
                    <a16:creationId xmlns:a16="http://schemas.microsoft.com/office/drawing/2014/main" id="{C621EDB1-F09C-4136-9A1B-A664E96B71D9}"/>
                  </a:ext>
                </a:extLst>
              </p:cNvPr>
              <p:cNvSpPr>
                <a:spLocks/>
              </p:cNvSpPr>
              <p:nvPr userDrawn="1"/>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398" name="Freeform 6">
                <a:extLst>
                  <a:ext uri="{FF2B5EF4-FFF2-40B4-BE49-F238E27FC236}">
                    <a16:creationId xmlns:a16="http://schemas.microsoft.com/office/drawing/2014/main" id="{E0682409-91B2-4B6B-97F9-35593A85B8BC}"/>
                  </a:ext>
                </a:extLst>
              </p:cNvPr>
              <p:cNvSpPr>
                <a:spLocks/>
              </p:cNvSpPr>
              <p:nvPr userDrawn="1"/>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399" name="Freeform 7">
                <a:extLst>
                  <a:ext uri="{FF2B5EF4-FFF2-40B4-BE49-F238E27FC236}">
                    <a16:creationId xmlns:a16="http://schemas.microsoft.com/office/drawing/2014/main" id="{6A0E8724-C3CE-41D1-9ECC-1E3B07C575E1}"/>
                  </a:ext>
                </a:extLst>
              </p:cNvPr>
              <p:cNvSpPr>
                <a:spLocks/>
              </p:cNvSpPr>
              <p:nvPr userDrawn="1"/>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0" name="Freeform 8">
                <a:extLst>
                  <a:ext uri="{FF2B5EF4-FFF2-40B4-BE49-F238E27FC236}">
                    <a16:creationId xmlns:a16="http://schemas.microsoft.com/office/drawing/2014/main" id="{B5A84F73-A890-4194-892F-9488B32AC7C8}"/>
                  </a:ext>
                </a:extLst>
              </p:cNvPr>
              <p:cNvSpPr>
                <a:spLocks/>
              </p:cNvSpPr>
              <p:nvPr userDrawn="1"/>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1" name="Freeform 9">
                <a:extLst>
                  <a:ext uri="{FF2B5EF4-FFF2-40B4-BE49-F238E27FC236}">
                    <a16:creationId xmlns:a16="http://schemas.microsoft.com/office/drawing/2014/main" id="{BA86A861-0D86-4C90-8E00-9DE76FE54168}"/>
                  </a:ext>
                </a:extLst>
              </p:cNvPr>
              <p:cNvSpPr>
                <a:spLocks/>
              </p:cNvSpPr>
              <p:nvPr userDrawn="1"/>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2" name="Freeform 10">
                <a:extLst>
                  <a:ext uri="{FF2B5EF4-FFF2-40B4-BE49-F238E27FC236}">
                    <a16:creationId xmlns:a16="http://schemas.microsoft.com/office/drawing/2014/main" id="{F6C089AB-D0E7-4999-83D1-D236CA34A600}"/>
                  </a:ext>
                </a:extLst>
              </p:cNvPr>
              <p:cNvSpPr>
                <a:spLocks/>
              </p:cNvSpPr>
              <p:nvPr userDrawn="1"/>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3" name="Freeform 11">
                <a:extLst>
                  <a:ext uri="{FF2B5EF4-FFF2-40B4-BE49-F238E27FC236}">
                    <a16:creationId xmlns:a16="http://schemas.microsoft.com/office/drawing/2014/main" id="{DE7664F0-C8DF-4689-B900-0C0846ADC238}"/>
                  </a:ext>
                </a:extLst>
              </p:cNvPr>
              <p:cNvSpPr>
                <a:spLocks/>
              </p:cNvSpPr>
              <p:nvPr userDrawn="1"/>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4" name="Freeform 12">
                <a:extLst>
                  <a:ext uri="{FF2B5EF4-FFF2-40B4-BE49-F238E27FC236}">
                    <a16:creationId xmlns:a16="http://schemas.microsoft.com/office/drawing/2014/main" id="{F513DEB7-2B8B-4485-B790-2A140DB010D0}"/>
                  </a:ext>
                </a:extLst>
              </p:cNvPr>
              <p:cNvSpPr>
                <a:spLocks/>
              </p:cNvSpPr>
              <p:nvPr userDrawn="1"/>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5" name="Freeform 13">
                <a:extLst>
                  <a:ext uri="{FF2B5EF4-FFF2-40B4-BE49-F238E27FC236}">
                    <a16:creationId xmlns:a16="http://schemas.microsoft.com/office/drawing/2014/main" id="{3C805906-CC29-4B28-8D7D-618CD1F33C53}"/>
                  </a:ext>
                </a:extLst>
              </p:cNvPr>
              <p:cNvSpPr>
                <a:spLocks/>
              </p:cNvSpPr>
              <p:nvPr userDrawn="1"/>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6" name="Freeform 14">
                <a:extLst>
                  <a:ext uri="{FF2B5EF4-FFF2-40B4-BE49-F238E27FC236}">
                    <a16:creationId xmlns:a16="http://schemas.microsoft.com/office/drawing/2014/main" id="{2D5A2B59-DFF7-4C1D-BDAD-852A489F6744}"/>
                  </a:ext>
                </a:extLst>
              </p:cNvPr>
              <p:cNvSpPr>
                <a:spLocks/>
              </p:cNvSpPr>
              <p:nvPr userDrawn="1"/>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7" name="Freeform 15">
                <a:extLst>
                  <a:ext uri="{FF2B5EF4-FFF2-40B4-BE49-F238E27FC236}">
                    <a16:creationId xmlns:a16="http://schemas.microsoft.com/office/drawing/2014/main" id="{1969369D-AB79-4B1A-B275-D0984B18DC41}"/>
                  </a:ext>
                </a:extLst>
              </p:cNvPr>
              <p:cNvSpPr>
                <a:spLocks/>
              </p:cNvSpPr>
              <p:nvPr userDrawn="1"/>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8" name="Freeform 16">
                <a:extLst>
                  <a:ext uri="{FF2B5EF4-FFF2-40B4-BE49-F238E27FC236}">
                    <a16:creationId xmlns:a16="http://schemas.microsoft.com/office/drawing/2014/main" id="{F131610E-0574-4EDA-AB6F-F39803A06F0D}"/>
                  </a:ext>
                </a:extLst>
              </p:cNvPr>
              <p:cNvSpPr>
                <a:spLocks/>
              </p:cNvSpPr>
              <p:nvPr userDrawn="1"/>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09" name="Freeform 17">
                <a:extLst>
                  <a:ext uri="{FF2B5EF4-FFF2-40B4-BE49-F238E27FC236}">
                    <a16:creationId xmlns:a16="http://schemas.microsoft.com/office/drawing/2014/main" id="{50AD3F6F-AA56-4A4F-B666-70588C093802}"/>
                  </a:ext>
                </a:extLst>
              </p:cNvPr>
              <p:cNvSpPr>
                <a:spLocks/>
              </p:cNvSpPr>
              <p:nvPr userDrawn="1"/>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0" name="Freeform 18">
                <a:extLst>
                  <a:ext uri="{FF2B5EF4-FFF2-40B4-BE49-F238E27FC236}">
                    <a16:creationId xmlns:a16="http://schemas.microsoft.com/office/drawing/2014/main" id="{07D939F8-4EA6-401E-A901-90A23A9ED61D}"/>
                  </a:ext>
                </a:extLst>
              </p:cNvPr>
              <p:cNvSpPr>
                <a:spLocks/>
              </p:cNvSpPr>
              <p:nvPr userDrawn="1"/>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1" name="Freeform 19">
                <a:extLst>
                  <a:ext uri="{FF2B5EF4-FFF2-40B4-BE49-F238E27FC236}">
                    <a16:creationId xmlns:a16="http://schemas.microsoft.com/office/drawing/2014/main" id="{BB59BB81-6147-4DD6-BC35-0C1D8C64C446}"/>
                  </a:ext>
                </a:extLst>
              </p:cNvPr>
              <p:cNvSpPr>
                <a:spLocks/>
              </p:cNvSpPr>
              <p:nvPr userDrawn="1"/>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2" name="Freeform 20">
                <a:extLst>
                  <a:ext uri="{FF2B5EF4-FFF2-40B4-BE49-F238E27FC236}">
                    <a16:creationId xmlns:a16="http://schemas.microsoft.com/office/drawing/2014/main" id="{5370A557-770F-4A77-BF6C-E08B6C0D4D95}"/>
                  </a:ext>
                </a:extLst>
              </p:cNvPr>
              <p:cNvSpPr>
                <a:spLocks/>
              </p:cNvSpPr>
              <p:nvPr userDrawn="1"/>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3" name="Freeform 21">
                <a:extLst>
                  <a:ext uri="{FF2B5EF4-FFF2-40B4-BE49-F238E27FC236}">
                    <a16:creationId xmlns:a16="http://schemas.microsoft.com/office/drawing/2014/main" id="{DCA757BF-CDCE-4B3D-ACC4-B93DF3FFE2A9}"/>
                  </a:ext>
                </a:extLst>
              </p:cNvPr>
              <p:cNvSpPr>
                <a:spLocks/>
              </p:cNvSpPr>
              <p:nvPr userDrawn="1"/>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4" name="Freeform 22">
                <a:extLst>
                  <a:ext uri="{FF2B5EF4-FFF2-40B4-BE49-F238E27FC236}">
                    <a16:creationId xmlns:a16="http://schemas.microsoft.com/office/drawing/2014/main" id="{4E0AAA6A-6140-48A6-8B40-F16430DE3F51}"/>
                  </a:ext>
                </a:extLst>
              </p:cNvPr>
              <p:cNvSpPr>
                <a:spLocks/>
              </p:cNvSpPr>
              <p:nvPr userDrawn="1"/>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5" name="Freeform 23">
                <a:extLst>
                  <a:ext uri="{FF2B5EF4-FFF2-40B4-BE49-F238E27FC236}">
                    <a16:creationId xmlns:a16="http://schemas.microsoft.com/office/drawing/2014/main" id="{ADB4E100-D13F-4BBF-B76A-FDC09FE90744}"/>
                  </a:ext>
                </a:extLst>
              </p:cNvPr>
              <p:cNvSpPr>
                <a:spLocks/>
              </p:cNvSpPr>
              <p:nvPr userDrawn="1"/>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6" name="Freeform 24">
                <a:extLst>
                  <a:ext uri="{FF2B5EF4-FFF2-40B4-BE49-F238E27FC236}">
                    <a16:creationId xmlns:a16="http://schemas.microsoft.com/office/drawing/2014/main" id="{73AEDCAA-4AED-4F24-823C-3704A1106CD6}"/>
                  </a:ext>
                </a:extLst>
              </p:cNvPr>
              <p:cNvSpPr>
                <a:spLocks/>
              </p:cNvSpPr>
              <p:nvPr userDrawn="1"/>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7" name="Freeform 25">
                <a:extLst>
                  <a:ext uri="{FF2B5EF4-FFF2-40B4-BE49-F238E27FC236}">
                    <a16:creationId xmlns:a16="http://schemas.microsoft.com/office/drawing/2014/main" id="{6E4BBE97-A8CE-4308-8B6F-2CEFCE9EEB17}"/>
                  </a:ext>
                </a:extLst>
              </p:cNvPr>
              <p:cNvSpPr>
                <a:spLocks/>
              </p:cNvSpPr>
              <p:nvPr userDrawn="1"/>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8" name="Freeform 26">
                <a:extLst>
                  <a:ext uri="{FF2B5EF4-FFF2-40B4-BE49-F238E27FC236}">
                    <a16:creationId xmlns:a16="http://schemas.microsoft.com/office/drawing/2014/main" id="{03C801DC-8A45-49DC-ABEF-A443E4CE268F}"/>
                  </a:ext>
                </a:extLst>
              </p:cNvPr>
              <p:cNvSpPr>
                <a:spLocks/>
              </p:cNvSpPr>
              <p:nvPr userDrawn="1"/>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19" name="Freeform 27">
                <a:extLst>
                  <a:ext uri="{FF2B5EF4-FFF2-40B4-BE49-F238E27FC236}">
                    <a16:creationId xmlns:a16="http://schemas.microsoft.com/office/drawing/2014/main" id="{DDCD37B2-88D0-45A7-A92C-897135B4A1FF}"/>
                  </a:ext>
                </a:extLst>
              </p:cNvPr>
              <p:cNvSpPr>
                <a:spLocks/>
              </p:cNvSpPr>
              <p:nvPr userDrawn="1"/>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0" name="Freeform 28">
                <a:extLst>
                  <a:ext uri="{FF2B5EF4-FFF2-40B4-BE49-F238E27FC236}">
                    <a16:creationId xmlns:a16="http://schemas.microsoft.com/office/drawing/2014/main" id="{19CF5511-ACA5-446B-880A-60441EF942DE}"/>
                  </a:ext>
                </a:extLst>
              </p:cNvPr>
              <p:cNvSpPr>
                <a:spLocks/>
              </p:cNvSpPr>
              <p:nvPr userDrawn="1"/>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1" name="Freeform 29">
                <a:extLst>
                  <a:ext uri="{FF2B5EF4-FFF2-40B4-BE49-F238E27FC236}">
                    <a16:creationId xmlns:a16="http://schemas.microsoft.com/office/drawing/2014/main" id="{AE1F48E3-111D-45DE-B830-61148C9495AE}"/>
                  </a:ext>
                </a:extLst>
              </p:cNvPr>
              <p:cNvSpPr>
                <a:spLocks/>
              </p:cNvSpPr>
              <p:nvPr userDrawn="1"/>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107" name="Group 30">
                <a:extLst>
                  <a:ext uri="{FF2B5EF4-FFF2-40B4-BE49-F238E27FC236}">
                    <a16:creationId xmlns:a16="http://schemas.microsoft.com/office/drawing/2014/main" id="{4F80F134-16F4-4250-B1F1-D36A6A87A9E4}"/>
                  </a:ext>
                </a:extLst>
              </p:cNvPr>
              <p:cNvGrpSpPr>
                <a:grpSpLocks/>
              </p:cNvGrpSpPr>
              <p:nvPr userDrawn="1"/>
            </p:nvGrpSpPr>
            <p:grpSpPr bwMode="auto">
              <a:xfrm>
                <a:off x="0" y="0"/>
                <a:ext cx="5758" cy="1045"/>
                <a:chOff x="0" y="0"/>
                <a:chExt cx="5758" cy="1045"/>
              </a:xfrm>
            </p:grpSpPr>
            <p:sp>
              <p:nvSpPr>
                <p:cNvPr id="827423" name="Freeform 31">
                  <a:extLst>
                    <a:ext uri="{FF2B5EF4-FFF2-40B4-BE49-F238E27FC236}">
                      <a16:creationId xmlns:a16="http://schemas.microsoft.com/office/drawing/2014/main" id="{62FCA8BB-DB00-4EDB-86A2-8393EBF19853}"/>
                    </a:ext>
                  </a:extLst>
                </p:cNvPr>
                <p:cNvSpPr>
                  <a:spLocks/>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4" name="Freeform 32">
                  <a:extLst>
                    <a:ext uri="{FF2B5EF4-FFF2-40B4-BE49-F238E27FC236}">
                      <a16:creationId xmlns:a16="http://schemas.microsoft.com/office/drawing/2014/main" id="{58159542-618D-4822-9864-C77A9E1A85E8}"/>
                    </a:ext>
                  </a:extLst>
                </p:cNvPr>
                <p:cNvSpPr>
                  <a:spLocks/>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5" name="Freeform 33">
                  <a:extLst>
                    <a:ext uri="{FF2B5EF4-FFF2-40B4-BE49-F238E27FC236}">
                      <a16:creationId xmlns:a16="http://schemas.microsoft.com/office/drawing/2014/main" id="{23A5054E-A0D1-4E60-93BF-DB6855080830}"/>
                    </a:ext>
                  </a:extLst>
                </p:cNvPr>
                <p:cNvSpPr>
                  <a:spLocks/>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6" name="Freeform 34">
                  <a:extLst>
                    <a:ext uri="{FF2B5EF4-FFF2-40B4-BE49-F238E27FC236}">
                      <a16:creationId xmlns:a16="http://schemas.microsoft.com/office/drawing/2014/main" id="{3BA9DF80-D83D-4DF7-9E77-5FE2747AE9DF}"/>
                    </a:ext>
                  </a:extLst>
                </p:cNvPr>
                <p:cNvSpPr>
                  <a:spLocks/>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7" name="Freeform 35">
                  <a:extLst>
                    <a:ext uri="{FF2B5EF4-FFF2-40B4-BE49-F238E27FC236}">
                      <a16:creationId xmlns:a16="http://schemas.microsoft.com/office/drawing/2014/main" id="{9A2B78C8-6D64-47AC-8DCC-BAB1113CB46D}"/>
                    </a:ext>
                  </a:extLst>
                </p:cNvPr>
                <p:cNvSpPr>
                  <a:spLocks/>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8" name="Freeform 36">
                  <a:extLst>
                    <a:ext uri="{FF2B5EF4-FFF2-40B4-BE49-F238E27FC236}">
                      <a16:creationId xmlns:a16="http://schemas.microsoft.com/office/drawing/2014/main" id="{E55E9E00-ABED-4229-9B20-7FBB87B6BE5D}"/>
                    </a:ext>
                  </a:extLst>
                </p:cNvPr>
                <p:cNvSpPr>
                  <a:spLocks/>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29" name="Freeform 37">
                  <a:extLst>
                    <a:ext uri="{FF2B5EF4-FFF2-40B4-BE49-F238E27FC236}">
                      <a16:creationId xmlns:a16="http://schemas.microsoft.com/office/drawing/2014/main" id="{381CF0B8-9F30-4E99-9C46-C8ACECD1101D}"/>
                    </a:ext>
                  </a:extLst>
                </p:cNvPr>
                <p:cNvSpPr>
                  <a:spLocks/>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0" name="Freeform 38">
                  <a:extLst>
                    <a:ext uri="{FF2B5EF4-FFF2-40B4-BE49-F238E27FC236}">
                      <a16:creationId xmlns:a16="http://schemas.microsoft.com/office/drawing/2014/main" id="{3163DC83-ED8F-4978-B630-062945DDB519}"/>
                    </a:ext>
                  </a:extLst>
                </p:cNvPr>
                <p:cNvSpPr>
                  <a:spLocks/>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1" name="Freeform 39">
                  <a:extLst>
                    <a:ext uri="{FF2B5EF4-FFF2-40B4-BE49-F238E27FC236}">
                      <a16:creationId xmlns:a16="http://schemas.microsoft.com/office/drawing/2014/main" id="{42C3FA0B-D551-4756-A0EB-E5778E38FEE0}"/>
                    </a:ext>
                  </a:extLst>
                </p:cNvPr>
                <p:cNvSpPr>
                  <a:spLocks/>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2" name="Freeform 40">
                  <a:extLst>
                    <a:ext uri="{FF2B5EF4-FFF2-40B4-BE49-F238E27FC236}">
                      <a16:creationId xmlns:a16="http://schemas.microsoft.com/office/drawing/2014/main" id="{F10A8BFC-A838-4744-B737-73F8B4B76B53}"/>
                    </a:ext>
                  </a:extLst>
                </p:cNvPr>
                <p:cNvSpPr>
                  <a:spLocks/>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3" name="Freeform 41">
                  <a:extLst>
                    <a:ext uri="{FF2B5EF4-FFF2-40B4-BE49-F238E27FC236}">
                      <a16:creationId xmlns:a16="http://schemas.microsoft.com/office/drawing/2014/main" id="{75738387-56AF-465C-9E4E-76933960C4F8}"/>
                    </a:ext>
                  </a:extLst>
                </p:cNvPr>
                <p:cNvSpPr>
                  <a:spLocks/>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4" name="Freeform 42">
                  <a:extLst>
                    <a:ext uri="{FF2B5EF4-FFF2-40B4-BE49-F238E27FC236}">
                      <a16:creationId xmlns:a16="http://schemas.microsoft.com/office/drawing/2014/main" id="{D4E246A3-340A-4076-94EE-2EAB307DD902}"/>
                    </a:ext>
                  </a:extLst>
                </p:cNvPr>
                <p:cNvSpPr>
                  <a:spLocks/>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5" name="Freeform 43">
                  <a:extLst>
                    <a:ext uri="{FF2B5EF4-FFF2-40B4-BE49-F238E27FC236}">
                      <a16:creationId xmlns:a16="http://schemas.microsoft.com/office/drawing/2014/main" id="{17465B52-AEFC-4953-81F9-D45D4BB3933C}"/>
                    </a:ext>
                  </a:extLst>
                </p:cNvPr>
                <p:cNvSpPr>
                  <a:spLocks/>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6" name="Freeform 44">
                  <a:extLst>
                    <a:ext uri="{FF2B5EF4-FFF2-40B4-BE49-F238E27FC236}">
                      <a16:creationId xmlns:a16="http://schemas.microsoft.com/office/drawing/2014/main" id="{513B367F-F112-480E-83AB-59804E035481}"/>
                    </a:ext>
                  </a:extLst>
                </p:cNvPr>
                <p:cNvSpPr>
                  <a:spLocks/>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37" name="Freeform 45">
                  <a:extLst>
                    <a:ext uri="{FF2B5EF4-FFF2-40B4-BE49-F238E27FC236}">
                      <a16:creationId xmlns:a16="http://schemas.microsoft.com/office/drawing/2014/main" id="{1CA739B2-C61E-4895-B0BE-7620E0F2A381}"/>
                    </a:ext>
                  </a:extLst>
                </p:cNvPr>
                <p:cNvSpPr>
                  <a:spLocks/>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108" name="Group 46">
                <a:extLst>
                  <a:ext uri="{FF2B5EF4-FFF2-40B4-BE49-F238E27FC236}">
                    <a16:creationId xmlns:a16="http://schemas.microsoft.com/office/drawing/2014/main" id="{D359555C-DFA7-48EA-9556-696D38B0BFDB}"/>
                  </a:ext>
                </a:extLst>
              </p:cNvPr>
              <p:cNvGrpSpPr>
                <a:grpSpLocks/>
              </p:cNvGrpSpPr>
              <p:nvPr userDrawn="1"/>
            </p:nvGrpSpPr>
            <p:grpSpPr bwMode="auto">
              <a:xfrm>
                <a:off x="0" y="558"/>
                <a:ext cx="5758" cy="487"/>
                <a:chOff x="0" y="558"/>
                <a:chExt cx="5758" cy="487"/>
              </a:xfrm>
            </p:grpSpPr>
            <p:sp>
              <p:nvSpPr>
                <p:cNvPr id="827439" name="Freeform 47">
                  <a:extLst>
                    <a:ext uri="{FF2B5EF4-FFF2-40B4-BE49-F238E27FC236}">
                      <a16:creationId xmlns:a16="http://schemas.microsoft.com/office/drawing/2014/main" id="{CFC0F23E-F4E1-42C0-B184-D09CED6468EA}"/>
                    </a:ext>
                  </a:extLst>
                </p:cNvPr>
                <p:cNvSpPr>
                  <a:spLocks/>
                </p:cNvSpPr>
                <p:nvPr/>
              </p:nvSpPr>
              <p:spPr bwMode="hidden">
                <a:xfrm>
                  <a:off x="0" y="618"/>
                  <a:ext cx="306" cy="427"/>
                </a:xfrm>
                <a:custGeom>
                  <a:avLst/>
                  <a:gdLst>
                    <a:gd name="T0" fmla="*/ 281 w 305"/>
                    <a:gd name="T1" fmla="*/ 426 h 426"/>
                    <a:gd name="T2" fmla="*/ 305 w 305"/>
                    <a:gd name="T3" fmla="*/ 426 h 426"/>
                    <a:gd name="T4" fmla="*/ 0 w 305"/>
                    <a:gd name="T5" fmla="*/ 0 h 426"/>
                    <a:gd name="T6" fmla="*/ 0 w 305"/>
                    <a:gd name="T7" fmla="*/ 66 h 426"/>
                    <a:gd name="T8" fmla="*/ 251 w 305"/>
                    <a:gd name="T9" fmla="*/ 426 h 426"/>
                    <a:gd name="T10" fmla="*/ 281 w 305"/>
                    <a:gd name="T11" fmla="*/ 426 h 426"/>
                    <a:gd name="T12" fmla="*/ 281 w 305"/>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305" h="426">
                      <a:moveTo>
                        <a:pt x="281" y="426"/>
                      </a:moveTo>
                      <a:lnTo>
                        <a:pt x="305" y="426"/>
                      </a:lnTo>
                      <a:lnTo>
                        <a:pt x="0" y="0"/>
                      </a:lnTo>
                      <a:lnTo>
                        <a:pt x="0" y="66"/>
                      </a:lnTo>
                      <a:lnTo>
                        <a:pt x="251" y="426"/>
                      </a:lnTo>
                      <a:lnTo>
                        <a:pt x="281" y="426"/>
                      </a:lnTo>
                      <a:lnTo>
                        <a:pt x="281" y="42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0" name="Freeform 48">
                  <a:extLst>
                    <a:ext uri="{FF2B5EF4-FFF2-40B4-BE49-F238E27FC236}">
                      <a16:creationId xmlns:a16="http://schemas.microsoft.com/office/drawing/2014/main" id="{54905A42-84CD-4467-AB04-3D983DFFDBE4}"/>
                    </a:ext>
                  </a:extLst>
                </p:cNvPr>
                <p:cNvSpPr>
                  <a:spLocks/>
                </p:cNvSpPr>
                <p:nvPr/>
              </p:nvSpPr>
              <p:spPr bwMode="hidden">
                <a:xfrm>
                  <a:off x="5410" y="558"/>
                  <a:ext cx="348" cy="487"/>
                </a:xfrm>
                <a:custGeom>
                  <a:avLst/>
                  <a:gdLst>
                    <a:gd name="T0" fmla="*/ 24 w 347"/>
                    <a:gd name="T1" fmla="*/ 486 h 486"/>
                    <a:gd name="T2" fmla="*/ 48 w 347"/>
                    <a:gd name="T3" fmla="*/ 486 h 486"/>
                    <a:gd name="T4" fmla="*/ 347 w 347"/>
                    <a:gd name="T5" fmla="*/ 72 h 486"/>
                    <a:gd name="T6" fmla="*/ 347 w 347"/>
                    <a:gd name="T7" fmla="*/ 0 h 486"/>
                    <a:gd name="T8" fmla="*/ 0 w 347"/>
                    <a:gd name="T9" fmla="*/ 486 h 486"/>
                    <a:gd name="T10" fmla="*/ 24 w 347"/>
                    <a:gd name="T11" fmla="*/ 486 h 486"/>
                    <a:gd name="T12" fmla="*/ 24 w 347"/>
                    <a:gd name="T13" fmla="*/ 486 h 486"/>
                  </a:gdLst>
                  <a:ahLst/>
                  <a:cxnLst>
                    <a:cxn ang="0">
                      <a:pos x="T0" y="T1"/>
                    </a:cxn>
                    <a:cxn ang="0">
                      <a:pos x="T2" y="T3"/>
                    </a:cxn>
                    <a:cxn ang="0">
                      <a:pos x="T4" y="T5"/>
                    </a:cxn>
                    <a:cxn ang="0">
                      <a:pos x="T6" y="T7"/>
                    </a:cxn>
                    <a:cxn ang="0">
                      <a:pos x="T8" y="T9"/>
                    </a:cxn>
                    <a:cxn ang="0">
                      <a:pos x="T10" y="T11"/>
                    </a:cxn>
                    <a:cxn ang="0">
                      <a:pos x="T12" y="T13"/>
                    </a:cxn>
                  </a:cxnLst>
                  <a:rect l="0" t="0" r="r" b="b"/>
                  <a:pathLst>
                    <a:path w="347" h="486">
                      <a:moveTo>
                        <a:pt x="24" y="486"/>
                      </a:moveTo>
                      <a:lnTo>
                        <a:pt x="48" y="486"/>
                      </a:lnTo>
                      <a:lnTo>
                        <a:pt x="347" y="72"/>
                      </a:lnTo>
                      <a:lnTo>
                        <a:pt x="347" y="0"/>
                      </a:lnTo>
                      <a:lnTo>
                        <a:pt x="0" y="486"/>
                      </a:lnTo>
                      <a:lnTo>
                        <a:pt x="24" y="486"/>
                      </a:lnTo>
                      <a:lnTo>
                        <a:pt x="24" y="48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109" name="Group 49">
                <a:extLst>
                  <a:ext uri="{FF2B5EF4-FFF2-40B4-BE49-F238E27FC236}">
                    <a16:creationId xmlns:a16="http://schemas.microsoft.com/office/drawing/2014/main" id="{48902688-607A-4884-8078-BEAE3E48ABA3}"/>
                  </a:ext>
                </a:extLst>
              </p:cNvPr>
              <p:cNvGrpSpPr>
                <a:grpSpLocks/>
              </p:cNvGrpSpPr>
              <p:nvPr userDrawn="1"/>
            </p:nvGrpSpPr>
            <p:grpSpPr bwMode="auto">
              <a:xfrm>
                <a:off x="264" y="1039"/>
                <a:ext cx="5200" cy="3280"/>
                <a:chOff x="264" y="1039"/>
                <a:chExt cx="5200" cy="3280"/>
              </a:xfrm>
            </p:grpSpPr>
            <p:sp>
              <p:nvSpPr>
                <p:cNvPr id="827442" name="Freeform 50">
                  <a:extLst>
                    <a:ext uri="{FF2B5EF4-FFF2-40B4-BE49-F238E27FC236}">
                      <a16:creationId xmlns:a16="http://schemas.microsoft.com/office/drawing/2014/main" id="{2B171E03-1235-4B9B-9020-B326367CF23F}"/>
                    </a:ext>
                  </a:extLst>
                </p:cNvPr>
                <p:cNvSpPr>
                  <a:spLocks/>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3" name="Freeform 51">
                  <a:extLst>
                    <a:ext uri="{FF2B5EF4-FFF2-40B4-BE49-F238E27FC236}">
                      <a16:creationId xmlns:a16="http://schemas.microsoft.com/office/drawing/2014/main" id="{6B6A9B89-51BF-4EE7-A935-7CB48DCB5C1C}"/>
                    </a:ext>
                  </a:extLst>
                </p:cNvPr>
                <p:cNvSpPr>
                  <a:spLocks/>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4" name="Freeform 52">
                  <a:extLst>
                    <a:ext uri="{FF2B5EF4-FFF2-40B4-BE49-F238E27FC236}">
                      <a16:creationId xmlns:a16="http://schemas.microsoft.com/office/drawing/2014/main" id="{213A74E1-4A4B-41D3-B7CB-5AB08FCBA3B2}"/>
                    </a:ext>
                  </a:extLst>
                </p:cNvPr>
                <p:cNvSpPr>
                  <a:spLocks/>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5" name="Freeform 53">
                  <a:extLst>
                    <a:ext uri="{FF2B5EF4-FFF2-40B4-BE49-F238E27FC236}">
                      <a16:creationId xmlns:a16="http://schemas.microsoft.com/office/drawing/2014/main" id="{5A4BF46D-0C5F-4765-AA37-299EB19E1325}"/>
                    </a:ext>
                  </a:extLst>
                </p:cNvPr>
                <p:cNvSpPr>
                  <a:spLocks/>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6" name="Freeform 54">
                  <a:extLst>
                    <a:ext uri="{FF2B5EF4-FFF2-40B4-BE49-F238E27FC236}">
                      <a16:creationId xmlns:a16="http://schemas.microsoft.com/office/drawing/2014/main" id="{C8F69986-FE54-4C2E-A34C-819A5308F366}"/>
                    </a:ext>
                  </a:extLst>
                </p:cNvPr>
                <p:cNvSpPr>
                  <a:spLocks/>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7" name="Freeform 55">
                  <a:extLst>
                    <a:ext uri="{FF2B5EF4-FFF2-40B4-BE49-F238E27FC236}">
                      <a16:creationId xmlns:a16="http://schemas.microsoft.com/office/drawing/2014/main" id="{9FF91B83-6474-49A8-8909-E01B1680258F}"/>
                    </a:ext>
                  </a:extLst>
                </p:cNvPr>
                <p:cNvSpPr>
                  <a:spLocks/>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8" name="Freeform 56">
                  <a:extLst>
                    <a:ext uri="{FF2B5EF4-FFF2-40B4-BE49-F238E27FC236}">
                      <a16:creationId xmlns:a16="http://schemas.microsoft.com/office/drawing/2014/main" id="{7473DED4-EC64-4D66-B51C-9FC44FA6D918}"/>
                    </a:ext>
                  </a:extLst>
                </p:cNvPr>
                <p:cNvSpPr>
                  <a:spLocks/>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49" name="Freeform 57">
                  <a:extLst>
                    <a:ext uri="{FF2B5EF4-FFF2-40B4-BE49-F238E27FC236}">
                      <a16:creationId xmlns:a16="http://schemas.microsoft.com/office/drawing/2014/main" id="{5C622BFE-4868-4E76-A341-B36966408C1A}"/>
                    </a:ext>
                  </a:extLst>
                </p:cNvPr>
                <p:cNvSpPr>
                  <a:spLocks/>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0" name="Freeform 58">
                  <a:extLst>
                    <a:ext uri="{FF2B5EF4-FFF2-40B4-BE49-F238E27FC236}">
                      <a16:creationId xmlns:a16="http://schemas.microsoft.com/office/drawing/2014/main" id="{82D72290-F15C-4855-BC34-E4852BE1A489}"/>
                    </a:ext>
                  </a:extLst>
                </p:cNvPr>
                <p:cNvSpPr>
                  <a:spLocks/>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27451" name="Freeform 59">
                <a:extLst>
                  <a:ext uri="{FF2B5EF4-FFF2-40B4-BE49-F238E27FC236}">
                    <a16:creationId xmlns:a16="http://schemas.microsoft.com/office/drawing/2014/main" id="{22FCA58A-EB87-44F4-A7D6-B3E57D5A1B52}"/>
                  </a:ext>
                </a:extLst>
              </p:cNvPr>
              <p:cNvSpPr>
                <a:spLocks/>
              </p:cNvSpPr>
              <p:nvPr userDrawn="1"/>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2" name="Freeform 60">
                <a:extLst>
                  <a:ext uri="{FF2B5EF4-FFF2-40B4-BE49-F238E27FC236}">
                    <a16:creationId xmlns:a16="http://schemas.microsoft.com/office/drawing/2014/main" id="{01BC47AC-118B-487E-B3D6-4F9829896C33}"/>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Lst>
                <a:ahLst/>
                <a:cxnLst>
                  <a:cxn ang="0">
                    <a:pos x="T0" y="T1"/>
                  </a:cxn>
                  <a:cxn ang="0">
                    <a:pos x="T2" y="T3"/>
                  </a:cxn>
                  <a:cxn ang="0">
                    <a:pos x="T4" y="T5"/>
                  </a:cxn>
                  <a:cxn ang="0">
                    <a:pos x="T6" y="T7"/>
                  </a:cxn>
                  <a:cxn ang="0">
                    <a:pos x="T8" y="T9"/>
                  </a:cxn>
                  <a:cxn ang="0">
                    <a:pos x="T10" y="T11"/>
                  </a:cxn>
                  <a:cxn ang="0">
                    <a:pos x="T12" y="T13"/>
                  </a:cxn>
                </a:cxnLst>
                <a:rect l="0" t="0" r="r" b="b"/>
                <a:pathLst>
                  <a:path w="948" h="1676">
                    <a:moveTo>
                      <a:pt x="930" y="0"/>
                    </a:moveTo>
                    <a:lnTo>
                      <a:pt x="906" y="0"/>
                    </a:lnTo>
                    <a:lnTo>
                      <a:pt x="0" y="1593"/>
                    </a:lnTo>
                    <a:lnTo>
                      <a:pt x="0" y="1676"/>
                    </a:lnTo>
                    <a:lnTo>
                      <a:pt x="948" y="5"/>
                    </a:lnTo>
                    <a:lnTo>
                      <a:pt x="930" y="0"/>
                    </a:lnTo>
                    <a:lnTo>
                      <a:pt x="930"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3" name="Freeform 61">
                <a:extLst>
                  <a:ext uri="{FF2B5EF4-FFF2-40B4-BE49-F238E27FC236}">
                    <a16:creationId xmlns:a16="http://schemas.microsoft.com/office/drawing/2014/main" id="{54C16237-AB14-4FA3-967A-D0D0EB5C646A}"/>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Lst>
                <a:ahLst/>
                <a:cxnLst>
                  <a:cxn ang="0">
                    <a:pos x="T0" y="T1"/>
                  </a:cxn>
                  <a:cxn ang="0">
                    <a:pos x="T2" y="T3"/>
                  </a:cxn>
                  <a:cxn ang="0">
                    <a:pos x="T4" y="T5"/>
                  </a:cxn>
                  <a:cxn ang="0">
                    <a:pos x="T6" y="T7"/>
                  </a:cxn>
                  <a:cxn ang="0">
                    <a:pos x="T8" y="T9"/>
                  </a:cxn>
                  <a:cxn ang="0">
                    <a:pos x="T10" y="T11"/>
                  </a:cxn>
                  <a:cxn ang="0">
                    <a:pos x="T12" y="T13"/>
                  </a:cxn>
                </a:cxnLst>
                <a:rect l="0" t="0" r="r" b="b"/>
                <a:pathLst>
                  <a:path w="629" h="937">
                    <a:moveTo>
                      <a:pt x="606" y="0"/>
                    </a:moveTo>
                    <a:lnTo>
                      <a:pt x="582" y="0"/>
                    </a:lnTo>
                    <a:lnTo>
                      <a:pt x="0" y="871"/>
                    </a:lnTo>
                    <a:lnTo>
                      <a:pt x="0" y="937"/>
                    </a:lnTo>
                    <a:lnTo>
                      <a:pt x="629" y="4"/>
                    </a:lnTo>
                    <a:lnTo>
                      <a:pt x="606" y="0"/>
                    </a:lnTo>
                    <a:lnTo>
                      <a:pt x="60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4" name="Freeform 62">
                <a:extLst>
                  <a:ext uri="{FF2B5EF4-FFF2-40B4-BE49-F238E27FC236}">
                    <a16:creationId xmlns:a16="http://schemas.microsoft.com/office/drawing/2014/main" id="{0D54A07A-6605-46AB-93E6-6A18517EE82A}"/>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305" h="427">
                    <a:moveTo>
                      <a:pt x="282" y="0"/>
                    </a:moveTo>
                    <a:lnTo>
                      <a:pt x="252" y="0"/>
                    </a:lnTo>
                    <a:lnTo>
                      <a:pt x="0" y="361"/>
                    </a:lnTo>
                    <a:lnTo>
                      <a:pt x="0" y="427"/>
                    </a:lnTo>
                    <a:lnTo>
                      <a:pt x="305" y="5"/>
                    </a:lnTo>
                    <a:lnTo>
                      <a:pt x="282" y="0"/>
                    </a:lnTo>
                    <a:lnTo>
                      <a:pt x="28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5" name="Freeform 63">
                <a:extLst>
                  <a:ext uri="{FF2B5EF4-FFF2-40B4-BE49-F238E27FC236}">
                    <a16:creationId xmlns:a16="http://schemas.microsoft.com/office/drawing/2014/main" id="{CAAB5242-37C2-4A82-9409-746089A164B3}"/>
                  </a:ext>
                </a:extLst>
              </p:cNvPr>
              <p:cNvSpPr>
                <a:spLocks/>
              </p:cNvSpPr>
              <p:nvPr userDrawn="1"/>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6" name="Freeform 64">
                <a:extLst>
                  <a:ext uri="{FF2B5EF4-FFF2-40B4-BE49-F238E27FC236}">
                    <a16:creationId xmlns:a16="http://schemas.microsoft.com/office/drawing/2014/main" id="{00E69AFC-57E2-4113-B671-7949D7435DEF}"/>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Lst>
                <a:ahLst/>
                <a:cxnLst>
                  <a:cxn ang="0">
                    <a:pos x="T0" y="T1"/>
                  </a:cxn>
                  <a:cxn ang="0">
                    <a:pos x="T2" y="T3"/>
                  </a:cxn>
                  <a:cxn ang="0">
                    <a:pos x="T4" y="T5"/>
                  </a:cxn>
                  <a:cxn ang="0">
                    <a:pos x="T6" y="T7"/>
                  </a:cxn>
                  <a:cxn ang="0">
                    <a:pos x="T8" y="T9"/>
                  </a:cxn>
                  <a:cxn ang="0">
                    <a:pos x="T10" y="T11"/>
                  </a:cxn>
                  <a:cxn ang="0">
                    <a:pos x="T12" y="T13"/>
                  </a:cxn>
                </a:cxnLst>
                <a:rect l="0" t="0" r="r" b="b"/>
                <a:pathLst>
                  <a:path w="988" h="1730">
                    <a:moveTo>
                      <a:pt x="16" y="0"/>
                    </a:moveTo>
                    <a:lnTo>
                      <a:pt x="0" y="7"/>
                    </a:lnTo>
                    <a:lnTo>
                      <a:pt x="988" y="1730"/>
                    </a:lnTo>
                    <a:lnTo>
                      <a:pt x="988" y="1653"/>
                    </a:lnTo>
                    <a:lnTo>
                      <a:pt x="40" y="0"/>
                    </a:lnTo>
                    <a:lnTo>
                      <a:pt x="16" y="0"/>
                    </a:lnTo>
                    <a:lnTo>
                      <a:pt x="1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7" name="Freeform 65">
                <a:extLst>
                  <a:ext uri="{FF2B5EF4-FFF2-40B4-BE49-F238E27FC236}">
                    <a16:creationId xmlns:a16="http://schemas.microsoft.com/office/drawing/2014/main" id="{1A67D8E9-FF72-4621-A505-AA8BEC6AD9FE}"/>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Lst>
                <a:ahLst/>
                <a:cxnLst>
                  <a:cxn ang="0">
                    <a:pos x="T0" y="T1"/>
                  </a:cxn>
                  <a:cxn ang="0">
                    <a:pos x="T2" y="T3"/>
                  </a:cxn>
                  <a:cxn ang="0">
                    <a:pos x="T4" y="T5"/>
                  </a:cxn>
                  <a:cxn ang="0">
                    <a:pos x="T6" y="T7"/>
                  </a:cxn>
                  <a:cxn ang="0">
                    <a:pos x="T8" y="T9"/>
                  </a:cxn>
                  <a:cxn ang="0">
                    <a:pos x="T10" y="T11"/>
                  </a:cxn>
                  <a:cxn ang="0">
                    <a:pos x="T12" y="T13"/>
                  </a:cxn>
                </a:cxnLst>
                <a:rect l="0" t="0" r="r" b="b"/>
                <a:pathLst>
                  <a:path w="670" h="997">
                    <a:moveTo>
                      <a:pt x="22" y="0"/>
                    </a:moveTo>
                    <a:lnTo>
                      <a:pt x="0" y="4"/>
                    </a:lnTo>
                    <a:lnTo>
                      <a:pt x="670" y="997"/>
                    </a:lnTo>
                    <a:lnTo>
                      <a:pt x="670" y="92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7458" name="Freeform 66">
                <a:extLst>
                  <a:ext uri="{FF2B5EF4-FFF2-40B4-BE49-F238E27FC236}">
                    <a16:creationId xmlns:a16="http://schemas.microsoft.com/office/drawing/2014/main" id="{CB5F21BE-535D-4DFE-9889-5A6E80FF97E0}"/>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Lst>
                <a:ahLst/>
                <a:cxnLst>
                  <a:cxn ang="0">
                    <a:pos x="T0" y="T1"/>
                  </a:cxn>
                  <a:cxn ang="0">
                    <a:pos x="T2" y="T3"/>
                  </a:cxn>
                  <a:cxn ang="0">
                    <a:pos x="T4" y="T5"/>
                  </a:cxn>
                  <a:cxn ang="0">
                    <a:pos x="T6" y="T7"/>
                  </a:cxn>
                  <a:cxn ang="0">
                    <a:pos x="T8" y="T9"/>
                  </a:cxn>
                  <a:cxn ang="0">
                    <a:pos x="T10" y="T11"/>
                  </a:cxn>
                  <a:cxn ang="0">
                    <a:pos x="T12" y="T13"/>
                  </a:cxn>
                </a:cxnLst>
                <a:rect l="0" t="0" r="r" b="b"/>
                <a:pathLst>
                  <a:path w="346" h="487">
                    <a:moveTo>
                      <a:pt x="22" y="0"/>
                    </a:moveTo>
                    <a:lnTo>
                      <a:pt x="0" y="7"/>
                    </a:lnTo>
                    <a:lnTo>
                      <a:pt x="346" y="487"/>
                    </a:lnTo>
                    <a:lnTo>
                      <a:pt x="346" y="41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827459" name="Rectangle 67">
            <a:extLst>
              <a:ext uri="{FF2B5EF4-FFF2-40B4-BE49-F238E27FC236}">
                <a16:creationId xmlns:a16="http://schemas.microsoft.com/office/drawing/2014/main" id="{6DFC0E74-8A05-4F1D-9E48-8ECF69E07E07}"/>
              </a:ext>
            </a:extLst>
          </p:cNvPr>
          <p:cNvSpPr>
            <a:spLocks noGrp="1" noChangeArrowheads="1"/>
          </p:cNvSpPr>
          <p:nvPr>
            <p:ph type="title"/>
          </p:nvPr>
        </p:nvSpPr>
        <p:spPr bwMode="auto">
          <a:xfrm>
            <a:off x="455613" y="273050"/>
            <a:ext cx="8226425" cy="1143000"/>
          </a:xfrm>
          <a:prstGeom prst="rect">
            <a:avLst/>
          </a:prstGeom>
          <a:noFill/>
          <a:ln>
            <a:noFill/>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827460" name="Rectangle 68">
            <a:extLst>
              <a:ext uri="{FF2B5EF4-FFF2-40B4-BE49-F238E27FC236}">
                <a16:creationId xmlns:a16="http://schemas.microsoft.com/office/drawing/2014/main" id="{105351F8-C974-4799-99D9-0A147D480C17}"/>
              </a:ext>
            </a:extLst>
          </p:cNvPr>
          <p:cNvSpPr>
            <a:spLocks noGrp="1" noChangeArrowheads="1"/>
          </p:cNvSpPr>
          <p:nvPr>
            <p:ph type="dt" sz="half" idx="2"/>
          </p:nvPr>
        </p:nvSpPr>
        <p:spPr bwMode="auto">
          <a:xfrm>
            <a:off x="455613"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000">
                <a:effectLst>
                  <a:outerShdw blurRad="38100" dist="38100" dir="2700000" algn="tl">
                    <a:srgbClr val="000000"/>
                  </a:outerShdw>
                </a:effectLst>
              </a:defRPr>
            </a:lvl1pPr>
          </a:lstStyle>
          <a:p>
            <a:pPr>
              <a:defRPr/>
            </a:pPr>
            <a:fld id="{CFB38098-29F7-49A3-A97A-A3F65C1CFD70}" type="datetime1">
              <a:rPr lang="zh-CN" altLang="en-US"/>
              <a:pPr>
                <a:defRPr/>
              </a:pPr>
              <a:t>2023/11/8</a:t>
            </a:fld>
            <a:endParaRPr lang="en-US" altLang="zh-CN"/>
          </a:p>
        </p:txBody>
      </p:sp>
      <p:sp>
        <p:nvSpPr>
          <p:cNvPr id="827461" name="Rectangle 69">
            <a:extLst>
              <a:ext uri="{FF2B5EF4-FFF2-40B4-BE49-F238E27FC236}">
                <a16:creationId xmlns:a16="http://schemas.microsoft.com/office/drawing/2014/main" id="{4E6537C4-F3B2-4EB0-9766-8E82B14345DC}"/>
              </a:ext>
            </a:extLst>
          </p:cNvPr>
          <p:cNvSpPr>
            <a:spLocks noGrp="1" noChangeArrowheads="1"/>
          </p:cNvSpPr>
          <p:nvPr>
            <p:ph type="ftr" sz="quarter" idx="3"/>
          </p:nvPr>
        </p:nvSpPr>
        <p:spPr bwMode="auto">
          <a:xfrm>
            <a:off x="3124200" y="6242050"/>
            <a:ext cx="2895600"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a:defRPr/>
            </a:pPr>
            <a:endParaRPr lang="en-US" altLang="zh-CN"/>
          </a:p>
        </p:txBody>
      </p:sp>
      <p:sp>
        <p:nvSpPr>
          <p:cNvPr id="827462" name="Rectangle 70">
            <a:extLst>
              <a:ext uri="{FF2B5EF4-FFF2-40B4-BE49-F238E27FC236}">
                <a16:creationId xmlns:a16="http://schemas.microsoft.com/office/drawing/2014/main" id="{39269542-AAE6-4294-A863-81ACC91BBDB2}"/>
              </a:ext>
            </a:extLst>
          </p:cNvPr>
          <p:cNvSpPr>
            <a:spLocks noGrp="1" noChangeArrowheads="1"/>
          </p:cNvSpPr>
          <p:nvPr>
            <p:ph type="sldNum" sz="quarter" idx="4"/>
          </p:nvPr>
        </p:nvSpPr>
        <p:spPr bwMode="auto">
          <a:xfrm>
            <a:off x="6553200"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49E78AD4-A286-4D19-BC15-CFF919C10E41}" type="slidenum">
              <a:rPr lang="zh-CN" altLang="en-US"/>
              <a:pPr/>
              <a:t>‹#›</a:t>
            </a:fld>
            <a:endParaRPr lang="en-US" altLang="zh-CN"/>
          </a:p>
        </p:txBody>
      </p:sp>
      <p:sp>
        <p:nvSpPr>
          <p:cNvPr id="827463" name="Rectangle 71">
            <a:extLst>
              <a:ext uri="{FF2B5EF4-FFF2-40B4-BE49-F238E27FC236}">
                <a16:creationId xmlns:a16="http://schemas.microsoft.com/office/drawing/2014/main" id="{0CB76B2E-810D-440E-8ADD-DCF974E75FE3}"/>
              </a:ext>
            </a:extLst>
          </p:cNvPr>
          <p:cNvSpPr>
            <a:spLocks noGrp="1" noChangeArrowheads="1"/>
          </p:cNvSpPr>
          <p:nvPr>
            <p:ph type="body" idx="1"/>
          </p:nvPr>
        </p:nvSpPr>
        <p:spPr bwMode="auto">
          <a:xfrm>
            <a:off x="455613" y="1598613"/>
            <a:ext cx="8226425" cy="44973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455" r:id="rId1"/>
    <p:sldLayoutId id="2147485456" r:id="rId2"/>
    <p:sldLayoutId id="2147485457" r:id="rId3"/>
    <p:sldLayoutId id="2147485458" r:id="rId4"/>
    <p:sldLayoutId id="2147485459" r:id="rId5"/>
    <p:sldLayoutId id="2147485460" r:id="rId6"/>
    <p:sldLayoutId id="2147485461" r:id="rId7"/>
    <p:sldLayoutId id="2147485462" r:id="rId8"/>
    <p:sldLayoutId id="2147485463" r:id="rId9"/>
    <p:sldLayoutId id="2147485464" r:id="rId10"/>
    <p:sldLayoutId id="2147485465" r:id="rId11"/>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4098" name="Group 2">
            <a:extLst>
              <a:ext uri="{FF2B5EF4-FFF2-40B4-BE49-F238E27FC236}">
                <a16:creationId xmlns:a16="http://schemas.microsoft.com/office/drawing/2014/main" id="{6535FBA7-7048-452C-907A-FF39D3D910ED}"/>
              </a:ext>
            </a:extLst>
          </p:cNvPr>
          <p:cNvGrpSpPr>
            <a:grpSpLocks/>
          </p:cNvGrpSpPr>
          <p:nvPr/>
        </p:nvGrpSpPr>
        <p:grpSpPr bwMode="auto">
          <a:xfrm>
            <a:off x="0" y="0"/>
            <a:ext cx="9142413" cy="6856413"/>
            <a:chOff x="0" y="0"/>
            <a:chExt cx="5759" cy="4319"/>
          </a:xfrm>
        </p:grpSpPr>
        <p:sp>
          <p:nvSpPr>
            <p:cNvPr id="826371" name="Freeform 3">
              <a:extLst>
                <a:ext uri="{FF2B5EF4-FFF2-40B4-BE49-F238E27FC236}">
                  <a16:creationId xmlns:a16="http://schemas.microsoft.com/office/drawing/2014/main" id="{81570AE6-0D36-498A-A9C9-A25E22756A75}"/>
                </a:ext>
              </a:extLst>
            </p:cNvPr>
            <p:cNvSpPr>
              <a:spLocks/>
            </p:cNvSpPr>
            <p:nvPr userDrawn="1"/>
          </p:nvSpPr>
          <p:spPr bwMode="hidden">
            <a:xfrm>
              <a:off x="0" y="0"/>
              <a:ext cx="5758" cy="1043"/>
            </a:xfrm>
            <a:custGeom>
              <a:avLst/>
              <a:gdLst>
                <a:gd name="T0" fmla="*/ 5740 w 5740"/>
                <a:gd name="T1" fmla="*/ 1043 h 1043"/>
                <a:gd name="T2" fmla="*/ 0 w 5740"/>
                <a:gd name="T3" fmla="*/ 1043 h 1043"/>
                <a:gd name="T4" fmla="*/ 0 w 5740"/>
                <a:gd name="T5" fmla="*/ 0 h 1043"/>
                <a:gd name="T6" fmla="*/ 5740 w 5740"/>
                <a:gd name="T7" fmla="*/ 0 h 1043"/>
                <a:gd name="T8" fmla="*/ 5740 w 5740"/>
                <a:gd name="T9" fmla="*/ 1043 h 1043"/>
                <a:gd name="T10" fmla="*/ 5740 w 5740"/>
                <a:gd name="T11" fmla="*/ 1043 h 1043"/>
              </a:gdLst>
              <a:ahLst/>
              <a:cxnLst>
                <a:cxn ang="0">
                  <a:pos x="T0" y="T1"/>
                </a:cxn>
                <a:cxn ang="0">
                  <a:pos x="T2" y="T3"/>
                </a:cxn>
                <a:cxn ang="0">
                  <a:pos x="T4" y="T5"/>
                </a:cxn>
                <a:cxn ang="0">
                  <a:pos x="T6" y="T7"/>
                </a:cxn>
                <a:cxn ang="0">
                  <a:pos x="T8" y="T9"/>
                </a:cxn>
                <a:cxn ang="0">
                  <a:pos x="T10" y="T11"/>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4105" name="Group 4">
              <a:extLst>
                <a:ext uri="{FF2B5EF4-FFF2-40B4-BE49-F238E27FC236}">
                  <a16:creationId xmlns:a16="http://schemas.microsoft.com/office/drawing/2014/main" id="{E9B6DFCE-742F-4DE1-BB10-EA37A62E8ECE}"/>
                </a:ext>
              </a:extLst>
            </p:cNvPr>
            <p:cNvGrpSpPr>
              <a:grpSpLocks/>
            </p:cNvGrpSpPr>
            <p:nvPr userDrawn="1"/>
          </p:nvGrpSpPr>
          <p:grpSpPr bwMode="auto">
            <a:xfrm>
              <a:off x="0" y="0"/>
              <a:ext cx="5759" cy="4319"/>
              <a:chOff x="0" y="0"/>
              <a:chExt cx="5759" cy="4319"/>
            </a:xfrm>
          </p:grpSpPr>
          <p:sp>
            <p:nvSpPr>
              <p:cNvPr id="826373" name="Freeform 5">
                <a:extLst>
                  <a:ext uri="{FF2B5EF4-FFF2-40B4-BE49-F238E27FC236}">
                    <a16:creationId xmlns:a16="http://schemas.microsoft.com/office/drawing/2014/main" id="{9F2197F1-0653-4EA5-8584-9B09F1D8FDDB}"/>
                  </a:ext>
                </a:extLst>
              </p:cNvPr>
              <p:cNvSpPr>
                <a:spLocks/>
              </p:cNvSpPr>
              <p:nvPr userDrawn="1"/>
            </p:nvSpPr>
            <p:spPr bwMode="hidden">
              <a:xfrm>
                <a:off x="1" y="104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4" name="Freeform 6">
                <a:extLst>
                  <a:ext uri="{FF2B5EF4-FFF2-40B4-BE49-F238E27FC236}">
                    <a16:creationId xmlns:a16="http://schemas.microsoft.com/office/drawing/2014/main" id="{72AF2805-3FCE-491C-87B9-6A2459190B99}"/>
                  </a:ext>
                </a:extLst>
              </p:cNvPr>
              <p:cNvSpPr>
                <a:spLocks/>
              </p:cNvSpPr>
              <p:nvPr userDrawn="1"/>
            </p:nvSpPr>
            <p:spPr bwMode="hidden">
              <a:xfrm>
                <a:off x="0" y="3988"/>
                <a:ext cx="5758" cy="42"/>
              </a:xfrm>
              <a:custGeom>
                <a:avLst/>
                <a:gdLst>
                  <a:gd name="T0" fmla="*/ 0 w 5740"/>
                  <a:gd name="T1" fmla="*/ 42 h 42"/>
                  <a:gd name="T2" fmla="*/ 5740 w 5740"/>
                  <a:gd name="T3" fmla="*/ 42 h 42"/>
                  <a:gd name="T4" fmla="*/ 5740 w 5740"/>
                  <a:gd name="T5" fmla="*/ 0 h 42"/>
                  <a:gd name="T6" fmla="*/ 0 w 5740"/>
                  <a:gd name="T7" fmla="*/ 0 h 42"/>
                  <a:gd name="T8" fmla="*/ 0 w 5740"/>
                  <a:gd name="T9" fmla="*/ 42 h 42"/>
                  <a:gd name="T10" fmla="*/ 0 w 5740"/>
                  <a:gd name="T11" fmla="*/ 42 h 42"/>
                </a:gdLst>
                <a:ahLst/>
                <a:cxnLst>
                  <a:cxn ang="0">
                    <a:pos x="T0" y="T1"/>
                  </a:cxn>
                  <a:cxn ang="0">
                    <a:pos x="T2" y="T3"/>
                  </a:cxn>
                  <a:cxn ang="0">
                    <a:pos x="T4" y="T5"/>
                  </a:cxn>
                  <a:cxn ang="0">
                    <a:pos x="T6" y="T7"/>
                  </a:cxn>
                  <a:cxn ang="0">
                    <a:pos x="T8" y="T9"/>
                  </a:cxn>
                  <a:cxn ang="0">
                    <a:pos x="T10" y="T11"/>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5" name="Freeform 7">
                <a:extLst>
                  <a:ext uri="{FF2B5EF4-FFF2-40B4-BE49-F238E27FC236}">
                    <a16:creationId xmlns:a16="http://schemas.microsoft.com/office/drawing/2014/main" id="{B991876A-48BB-4F54-8818-ECA3827FEA8C}"/>
                  </a:ext>
                </a:extLst>
              </p:cNvPr>
              <p:cNvSpPr>
                <a:spLocks/>
              </p:cNvSpPr>
              <p:nvPr userDrawn="1"/>
            </p:nvSpPr>
            <p:spPr bwMode="hidden">
              <a:xfrm>
                <a:off x="0" y="3665"/>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6" name="Freeform 8">
                <a:extLst>
                  <a:ext uri="{FF2B5EF4-FFF2-40B4-BE49-F238E27FC236}">
                    <a16:creationId xmlns:a16="http://schemas.microsoft.com/office/drawing/2014/main" id="{393A77B4-DCEA-4FF7-B576-0349FC1209F0}"/>
                  </a:ext>
                </a:extLst>
              </p:cNvPr>
              <p:cNvSpPr>
                <a:spLocks/>
              </p:cNvSpPr>
              <p:nvPr userDrawn="1"/>
            </p:nvSpPr>
            <p:spPr bwMode="hidden">
              <a:xfrm>
                <a:off x="0" y="3364"/>
                <a:ext cx="5758" cy="30"/>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7" name="Freeform 9">
                <a:extLst>
                  <a:ext uri="{FF2B5EF4-FFF2-40B4-BE49-F238E27FC236}">
                    <a16:creationId xmlns:a16="http://schemas.microsoft.com/office/drawing/2014/main" id="{DDABB3FE-76BF-4CC4-B756-942909C6FC2E}"/>
                  </a:ext>
                </a:extLst>
              </p:cNvPr>
              <p:cNvSpPr>
                <a:spLocks/>
              </p:cNvSpPr>
              <p:nvPr userDrawn="1"/>
            </p:nvSpPr>
            <p:spPr bwMode="hidden">
              <a:xfrm>
                <a:off x="0" y="3105"/>
                <a:ext cx="5758" cy="31"/>
              </a:xfrm>
              <a:custGeom>
                <a:avLst/>
                <a:gdLst>
                  <a:gd name="T0" fmla="*/ 0 w 5740"/>
                  <a:gd name="T1" fmla="*/ 30 h 30"/>
                  <a:gd name="T2" fmla="*/ 5740 w 5740"/>
                  <a:gd name="T3" fmla="*/ 30 h 30"/>
                  <a:gd name="T4" fmla="*/ 5740 w 5740"/>
                  <a:gd name="T5" fmla="*/ 0 h 30"/>
                  <a:gd name="T6" fmla="*/ 0 w 5740"/>
                  <a:gd name="T7" fmla="*/ 0 h 30"/>
                  <a:gd name="T8" fmla="*/ 0 w 5740"/>
                  <a:gd name="T9" fmla="*/ 30 h 30"/>
                  <a:gd name="T10" fmla="*/ 0 w 5740"/>
                  <a:gd name="T11" fmla="*/ 30 h 30"/>
                </a:gdLst>
                <a:ahLst/>
                <a:cxnLst>
                  <a:cxn ang="0">
                    <a:pos x="T0" y="T1"/>
                  </a:cxn>
                  <a:cxn ang="0">
                    <a:pos x="T2" y="T3"/>
                  </a:cxn>
                  <a:cxn ang="0">
                    <a:pos x="T4" y="T5"/>
                  </a:cxn>
                  <a:cxn ang="0">
                    <a:pos x="T6" y="T7"/>
                  </a:cxn>
                  <a:cxn ang="0">
                    <a:pos x="T8" y="T9"/>
                  </a:cxn>
                  <a:cxn ang="0">
                    <a:pos x="T10" y="T11"/>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8" name="Freeform 10">
                <a:extLst>
                  <a:ext uri="{FF2B5EF4-FFF2-40B4-BE49-F238E27FC236}">
                    <a16:creationId xmlns:a16="http://schemas.microsoft.com/office/drawing/2014/main" id="{691F8F71-C2A3-44B3-AC4B-E75F18575459}"/>
                  </a:ext>
                </a:extLst>
              </p:cNvPr>
              <p:cNvSpPr>
                <a:spLocks/>
              </p:cNvSpPr>
              <p:nvPr userDrawn="1"/>
            </p:nvSpPr>
            <p:spPr bwMode="hidden">
              <a:xfrm>
                <a:off x="0" y="2859"/>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79" name="Freeform 11">
                <a:extLst>
                  <a:ext uri="{FF2B5EF4-FFF2-40B4-BE49-F238E27FC236}">
                    <a16:creationId xmlns:a16="http://schemas.microsoft.com/office/drawing/2014/main" id="{4462FA97-CD23-4BB9-9DC4-8D8081E61A03}"/>
                  </a:ext>
                </a:extLst>
              </p:cNvPr>
              <p:cNvSpPr>
                <a:spLocks/>
              </p:cNvSpPr>
              <p:nvPr userDrawn="1"/>
            </p:nvSpPr>
            <p:spPr bwMode="hidden">
              <a:xfrm>
                <a:off x="0" y="264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0" name="Freeform 12">
                <a:extLst>
                  <a:ext uri="{FF2B5EF4-FFF2-40B4-BE49-F238E27FC236}">
                    <a16:creationId xmlns:a16="http://schemas.microsoft.com/office/drawing/2014/main" id="{169ED76A-8414-46CE-8577-440B4715225A}"/>
                  </a:ext>
                </a:extLst>
              </p:cNvPr>
              <p:cNvSpPr>
                <a:spLocks/>
              </p:cNvSpPr>
              <p:nvPr userDrawn="1"/>
            </p:nvSpPr>
            <p:spPr bwMode="hidden">
              <a:xfrm>
                <a:off x="0" y="2433"/>
                <a:ext cx="5758" cy="36"/>
              </a:xfrm>
              <a:custGeom>
                <a:avLst/>
                <a:gdLst>
                  <a:gd name="T0" fmla="*/ 5740 w 5740"/>
                  <a:gd name="T1" fmla="*/ 0 h 36"/>
                  <a:gd name="T2" fmla="*/ 0 w 5740"/>
                  <a:gd name="T3" fmla="*/ 0 h 36"/>
                  <a:gd name="T4" fmla="*/ 0 w 5740"/>
                  <a:gd name="T5" fmla="*/ 36 h 36"/>
                  <a:gd name="T6" fmla="*/ 5740 w 5740"/>
                  <a:gd name="T7" fmla="*/ 36 h 36"/>
                  <a:gd name="T8" fmla="*/ 5740 w 5740"/>
                  <a:gd name="T9" fmla="*/ 0 h 36"/>
                  <a:gd name="T10" fmla="*/ 5740 w 5740"/>
                  <a:gd name="T11" fmla="*/ 0 h 36"/>
                </a:gdLst>
                <a:ahLst/>
                <a:cxnLst>
                  <a:cxn ang="0">
                    <a:pos x="T0" y="T1"/>
                  </a:cxn>
                  <a:cxn ang="0">
                    <a:pos x="T2" y="T3"/>
                  </a:cxn>
                  <a:cxn ang="0">
                    <a:pos x="T4" y="T5"/>
                  </a:cxn>
                  <a:cxn ang="0">
                    <a:pos x="T6" y="T7"/>
                  </a:cxn>
                  <a:cxn ang="0">
                    <a:pos x="T8" y="T9"/>
                  </a:cxn>
                  <a:cxn ang="0">
                    <a:pos x="T10" y="T11"/>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1" name="Freeform 13">
                <a:extLst>
                  <a:ext uri="{FF2B5EF4-FFF2-40B4-BE49-F238E27FC236}">
                    <a16:creationId xmlns:a16="http://schemas.microsoft.com/office/drawing/2014/main" id="{DE604CD6-DEF3-4E89-8E95-9DBA8E5F50B2}"/>
                  </a:ext>
                </a:extLst>
              </p:cNvPr>
              <p:cNvSpPr>
                <a:spLocks/>
              </p:cNvSpPr>
              <p:nvPr userDrawn="1"/>
            </p:nvSpPr>
            <p:spPr bwMode="hidden">
              <a:xfrm>
                <a:off x="0" y="2259"/>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2" name="Freeform 14">
                <a:extLst>
                  <a:ext uri="{FF2B5EF4-FFF2-40B4-BE49-F238E27FC236}">
                    <a16:creationId xmlns:a16="http://schemas.microsoft.com/office/drawing/2014/main" id="{EC1D081F-0718-4EA8-92AF-E1A258596C12}"/>
                  </a:ext>
                </a:extLst>
              </p:cNvPr>
              <p:cNvSpPr>
                <a:spLocks/>
              </p:cNvSpPr>
              <p:nvPr userDrawn="1"/>
            </p:nvSpPr>
            <p:spPr bwMode="hidden">
              <a:xfrm>
                <a:off x="0" y="209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3" name="Freeform 15">
                <a:extLst>
                  <a:ext uri="{FF2B5EF4-FFF2-40B4-BE49-F238E27FC236}">
                    <a16:creationId xmlns:a16="http://schemas.microsoft.com/office/drawing/2014/main" id="{9E6A8B22-DC00-470E-9908-351D2B625AF0}"/>
                  </a:ext>
                </a:extLst>
              </p:cNvPr>
              <p:cNvSpPr>
                <a:spLocks/>
              </p:cNvSpPr>
              <p:nvPr userDrawn="1"/>
            </p:nvSpPr>
            <p:spPr bwMode="hidden">
              <a:xfrm>
                <a:off x="0" y="192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4" name="Freeform 16">
                <a:extLst>
                  <a:ext uri="{FF2B5EF4-FFF2-40B4-BE49-F238E27FC236}">
                    <a16:creationId xmlns:a16="http://schemas.microsoft.com/office/drawing/2014/main" id="{413D90B9-769B-4B86-9427-0B8E77CFBE3C}"/>
                  </a:ext>
                </a:extLst>
              </p:cNvPr>
              <p:cNvSpPr>
                <a:spLocks/>
              </p:cNvSpPr>
              <p:nvPr userDrawn="1"/>
            </p:nvSpPr>
            <p:spPr bwMode="hidden">
              <a:xfrm>
                <a:off x="0" y="1645"/>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5" name="Freeform 17">
                <a:extLst>
                  <a:ext uri="{FF2B5EF4-FFF2-40B4-BE49-F238E27FC236}">
                    <a16:creationId xmlns:a16="http://schemas.microsoft.com/office/drawing/2014/main" id="{E091A090-B169-4397-81A6-89A3F64F1124}"/>
                  </a:ext>
                </a:extLst>
              </p:cNvPr>
              <p:cNvSpPr>
                <a:spLocks/>
              </p:cNvSpPr>
              <p:nvPr userDrawn="1"/>
            </p:nvSpPr>
            <p:spPr bwMode="hidden">
              <a:xfrm>
                <a:off x="0" y="1778"/>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6" name="Freeform 18">
                <a:extLst>
                  <a:ext uri="{FF2B5EF4-FFF2-40B4-BE49-F238E27FC236}">
                    <a16:creationId xmlns:a16="http://schemas.microsoft.com/office/drawing/2014/main" id="{423D3AD8-C90D-4B8F-AE66-19B102A39059}"/>
                  </a:ext>
                </a:extLst>
              </p:cNvPr>
              <p:cNvSpPr>
                <a:spLocks/>
              </p:cNvSpPr>
              <p:nvPr userDrawn="1"/>
            </p:nvSpPr>
            <p:spPr bwMode="hidden">
              <a:xfrm>
                <a:off x="0" y="1520"/>
                <a:ext cx="5758" cy="12"/>
              </a:xfrm>
              <a:custGeom>
                <a:avLst/>
                <a:gdLst>
                  <a:gd name="T0" fmla="*/ 5740 w 5740"/>
                  <a:gd name="T1" fmla="*/ 0 h 12"/>
                  <a:gd name="T2" fmla="*/ 0 w 5740"/>
                  <a:gd name="T3" fmla="*/ 0 h 12"/>
                  <a:gd name="T4" fmla="*/ 0 w 5740"/>
                  <a:gd name="T5" fmla="*/ 12 h 12"/>
                  <a:gd name="T6" fmla="*/ 5740 w 5740"/>
                  <a:gd name="T7" fmla="*/ 12 h 12"/>
                  <a:gd name="T8" fmla="*/ 5740 w 5740"/>
                  <a:gd name="T9" fmla="*/ 0 h 12"/>
                  <a:gd name="T10" fmla="*/ 5740 w 5740"/>
                  <a:gd name="T11" fmla="*/ 0 h 12"/>
                </a:gdLst>
                <a:ahLst/>
                <a:cxnLst>
                  <a:cxn ang="0">
                    <a:pos x="T0" y="T1"/>
                  </a:cxn>
                  <a:cxn ang="0">
                    <a:pos x="T2" y="T3"/>
                  </a:cxn>
                  <a:cxn ang="0">
                    <a:pos x="T4" y="T5"/>
                  </a:cxn>
                  <a:cxn ang="0">
                    <a:pos x="T6" y="T7"/>
                  </a:cxn>
                  <a:cxn ang="0">
                    <a:pos x="T8" y="T9"/>
                  </a:cxn>
                  <a:cxn ang="0">
                    <a:pos x="T10" y="T11"/>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7" name="Freeform 19">
                <a:extLst>
                  <a:ext uri="{FF2B5EF4-FFF2-40B4-BE49-F238E27FC236}">
                    <a16:creationId xmlns:a16="http://schemas.microsoft.com/office/drawing/2014/main" id="{982D55A7-621A-4A98-9A89-81F4F6FFF058}"/>
                  </a:ext>
                </a:extLst>
              </p:cNvPr>
              <p:cNvSpPr>
                <a:spLocks/>
              </p:cNvSpPr>
              <p:nvPr userDrawn="1"/>
            </p:nvSpPr>
            <p:spPr bwMode="hidden">
              <a:xfrm>
                <a:off x="0" y="1394"/>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8" name="Freeform 20">
                <a:extLst>
                  <a:ext uri="{FF2B5EF4-FFF2-40B4-BE49-F238E27FC236}">
                    <a16:creationId xmlns:a16="http://schemas.microsoft.com/office/drawing/2014/main" id="{1A20665A-74B2-4B56-95C6-2E1E23FC35BB}"/>
                  </a:ext>
                </a:extLst>
              </p:cNvPr>
              <p:cNvSpPr>
                <a:spLocks/>
              </p:cNvSpPr>
              <p:nvPr userDrawn="1"/>
            </p:nvSpPr>
            <p:spPr bwMode="hidden">
              <a:xfrm>
                <a:off x="0" y="1280"/>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89" name="Freeform 21">
                <a:extLst>
                  <a:ext uri="{FF2B5EF4-FFF2-40B4-BE49-F238E27FC236}">
                    <a16:creationId xmlns:a16="http://schemas.microsoft.com/office/drawing/2014/main" id="{B0717095-B3FE-4D9E-BCB6-3E22CD4B6134}"/>
                  </a:ext>
                </a:extLst>
              </p:cNvPr>
              <p:cNvSpPr>
                <a:spLocks/>
              </p:cNvSpPr>
              <p:nvPr userDrawn="1"/>
            </p:nvSpPr>
            <p:spPr bwMode="hidden">
              <a:xfrm>
                <a:off x="0" y="117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0" name="Freeform 22">
                <a:extLst>
                  <a:ext uri="{FF2B5EF4-FFF2-40B4-BE49-F238E27FC236}">
                    <a16:creationId xmlns:a16="http://schemas.microsoft.com/office/drawing/2014/main" id="{2B5A3DFD-2C3E-4832-BFAB-4B64D8245EBB}"/>
                  </a:ext>
                </a:extLst>
              </p:cNvPr>
              <p:cNvSpPr>
                <a:spLocks/>
              </p:cNvSpPr>
              <p:nvPr userDrawn="1"/>
            </p:nvSpPr>
            <p:spPr bwMode="hidden">
              <a:xfrm>
                <a:off x="0" y="24"/>
                <a:ext cx="5758" cy="30"/>
              </a:xfrm>
              <a:custGeom>
                <a:avLst/>
                <a:gdLst>
                  <a:gd name="T0" fmla="*/ 5740 w 5740"/>
                  <a:gd name="T1" fmla="*/ 0 h 30"/>
                  <a:gd name="T2" fmla="*/ 0 w 5740"/>
                  <a:gd name="T3" fmla="*/ 0 h 30"/>
                  <a:gd name="T4" fmla="*/ 0 w 5740"/>
                  <a:gd name="T5" fmla="*/ 30 h 30"/>
                  <a:gd name="T6" fmla="*/ 5740 w 5740"/>
                  <a:gd name="T7" fmla="*/ 30 h 30"/>
                  <a:gd name="T8" fmla="*/ 5740 w 5740"/>
                  <a:gd name="T9" fmla="*/ 0 h 30"/>
                  <a:gd name="T10" fmla="*/ 5740 w 5740"/>
                  <a:gd name="T11" fmla="*/ 0 h 30"/>
                </a:gdLst>
                <a:ahLst/>
                <a:cxnLst>
                  <a:cxn ang="0">
                    <a:pos x="T0" y="T1"/>
                  </a:cxn>
                  <a:cxn ang="0">
                    <a:pos x="T2" y="T3"/>
                  </a:cxn>
                  <a:cxn ang="0">
                    <a:pos x="T4" y="T5"/>
                  </a:cxn>
                  <a:cxn ang="0">
                    <a:pos x="T6" y="T7"/>
                  </a:cxn>
                  <a:cxn ang="0">
                    <a:pos x="T8" y="T9"/>
                  </a:cxn>
                  <a:cxn ang="0">
                    <a:pos x="T10" y="T11"/>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1" name="Freeform 23">
                <a:extLst>
                  <a:ext uri="{FF2B5EF4-FFF2-40B4-BE49-F238E27FC236}">
                    <a16:creationId xmlns:a16="http://schemas.microsoft.com/office/drawing/2014/main" id="{5FB0D76B-BB30-45C3-BE21-BCC6FA00BFE3}"/>
                  </a:ext>
                </a:extLst>
              </p:cNvPr>
              <p:cNvSpPr>
                <a:spLocks/>
              </p:cNvSpPr>
              <p:nvPr userDrawn="1"/>
            </p:nvSpPr>
            <p:spPr bwMode="hidden">
              <a:xfrm>
                <a:off x="0" y="186"/>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2" name="Freeform 24">
                <a:extLst>
                  <a:ext uri="{FF2B5EF4-FFF2-40B4-BE49-F238E27FC236}">
                    <a16:creationId xmlns:a16="http://schemas.microsoft.com/office/drawing/2014/main" id="{D5C45820-4F0F-41FE-984E-8C7AA7B44B02}"/>
                  </a:ext>
                </a:extLst>
              </p:cNvPr>
              <p:cNvSpPr>
                <a:spLocks/>
              </p:cNvSpPr>
              <p:nvPr userDrawn="1"/>
            </p:nvSpPr>
            <p:spPr bwMode="hidden">
              <a:xfrm>
                <a:off x="0" y="475"/>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3" name="Freeform 25">
                <a:extLst>
                  <a:ext uri="{FF2B5EF4-FFF2-40B4-BE49-F238E27FC236}">
                    <a16:creationId xmlns:a16="http://schemas.microsoft.com/office/drawing/2014/main" id="{040BB2F3-3A33-4C5E-84BF-E34BD66FE5BF}"/>
                  </a:ext>
                </a:extLst>
              </p:cNvPr>
              <p:cNvSpPr>
                <a:spLocks/>
              </p:cNvSpPr>
              <p:nvPr userDrawn="1"/>
            </p:nvSpPr>
            <p:spPr bwMode="hidden">
              <a:xfrm>
                <a:off x="0" y="337"/>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4" name="Freeform 26">
                <a:extLst>
                  <a:ext uri="{FF2B5EF4-FFF2-40B4-BE49-F238E27FC236}">
                    <a16:creationId xmlns:a16="http://schemas.microsoft.com/office/drawing/2014/main" id="{D6663FD7-2BBB-4EF1-A824-C33BCCC8ECE2}"/>
                  </a:ext>
                </a:extLst>
              </p:cNvPr>
              <p:cNvSpPr>
                <a:spLocks/>
              </p:cNvSpPr>
              <p:nvPr userDrawn="1"/>
            </p:nvSpPr>
            <p:spPr bwMode="hidden">
              <a:xfrm>
                <a:off x="0" y="600"/>
                <a:ext cx="5758" cy="24"/>
              </a:xfrm>
              <a:custGeom>
                <a:avLst/>
                <a:gdLst>
                  <a:gd name="T0" fmla="*/ 5740 w 5740"/>
                  <a:gd name="T1" fmla="*/ 0 h 24"/>
                  <a:gd name="T2" fmla="*/ 0 w 5740"/>
                  <a:gd name="T3" fmla="*/ 0 h 24"/>
                  <a:gd name="T4" fmla="*/ 0 w 5740"/>
                  <a:gd name="T5" fmla="*/ 24 h 24"/>
                  <a:gd name="T6" fmla="*/ 5740 w 5740"/>
                  <a:gd name="T7" fmla="*/ 24 h 24"/>
                  <a:gd name="T8" fmla="*/ 5740 w 5740"/>
                  <a:gd name="T9" fmla="*/ 0 h 24"/>
                  <a:gd name="T10" fmla="*/ 5740 w 5740"/>
                  <a:gd name="T11" fmla="*/ 0 h 24"/>
                </a:gdLst>
                <a:ahLst/>
                <a:cxnLst>
                  <a:cxn ang="0">
                    <a:pos x="T0" y="T1"/>
                  </a:cxn>
                  <a:cxn ang="0">
                    <a:pos x="T2" y="T3"/>
                  </a:cxn>
                  <a:cxn ang="0">
                    <a:pos x="T4" y="T5"/>
                  </a:cxn>
                  <a:cxn ang="0">
                    <a:pos x="T6" y="T7"/>
                  </a:cxn>
                  <a:cxn ang="0">
                    <a:pos x="T8" y="T9"/>
                  </a:cxn>
                  <a:cxn ang="0">
                    <a:pos x="T10" y="T11"/>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5" name="Freeform 27">
                <a:extLst>
                  <a:ext uri="{FF2B5EF4-FFF2-40B4-BE49-F238E27FC236}">
                    <a16:creationId xmlns:a16="http://schemas.microsoft.com/office/drawing/2014/main" id="{E50DCAB9-2E1C-4F27-B7C7-74121A01E42F}"/>
                  </a:ext>
                </a:extLst>
              </p:cNvPr>
              <p:cNvSpPr>
                <a:spLocks/>
              </p:cNvSpPr>
              <p:nvPr userDrawn="1"/>
            </p:nvSpPr>
            <p:spPr bwMode="hidden">
              <a:xfrm>
                <a:off x="0" y="727"/>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6" name="Freeform 28">
                <a:extLst>
                  <a:ext uri="{FF2B5EF4-FFF2-40B4-BE49-F238E27FC236}">
                    <a16:creationId xmlns:a16="http://schemas.microsoft.com/office/drawing/2014/main" id="{06C7468C-76B6-4E21-928C-9C775F68B932}"/>
                  </a:ext>
                </a:extLst>
              </p:cNvPr>
              <p:cNvSpPr>
                <a:spLocks/>
              </p:cNvSpPr>
              <p:nvPr userDrawn="1"/>
            </p:nvSpPr>
            <p:spPr bwMode="hidden">
              <a:xfrm>
                <a:off x="0" y="841"/>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397" name="Freeform 29">
                <a:extLst>
                  <a:ext uri="{FF2B5EF4-FFF2-40B4-BE49-F238E27FC236}">
                    <a16:creationId xmlns:a16="http://schemas.microsoft.com/office/drawing/2014/main" id="{A5EF8A26-A5B0-416B-8E78-12D9DF2F7F40}"/>
                  </a:ext>
                </a:extLst>
              </p:cNvPr>
              <p:cNvSpPr>
                <a:spLocks/>
              </p:cNvSpPr>
              <p:nvPr userDrawn="1"/>
            </p:nvSpPr>
            <p:spPr bwMode="hidden">
              <a:xfrm>
                <a:off x="0" y="943"/>
                <a:ext cx="5758" cy="18"/>
              </a:xfrm>
              <a:custGeom>
                <a:avLst/>
                <a:gdLst>
                  <a:gd name="T0" fmla="*/ 5740 w 5740"/>
                  <a:gd name="T1" fmla="*/ 0 h 18"/>
                  <a:gd name="T2" fmla="*/ 0 w 5740"/>
                  <a:gd name="T3" fmla="*/ 0 h 18"/>
                  <a:gd name="T4" fmla="*/ 0 w 5740"/>
                  <a:gd name="T5" fmla="*/ 18 h 18"/>
                  <a:gd name="T6" fmla="*/ 5740 w 5740"/>
                  <a:gd name="T7" fmla="*/ 18 h 18"/>
                  <a:gd name="T8" fmla="*/ 5740 w 5740"/>
                  <a:gd name="T9" fmla="*/ 0 h 18"/>
                  <a:gd name="T10" fmla="*/ 5740 w 5740"/>
                  <a:gd name="T11" fmla="*/ 0 h 18"/>
                </a:gdLst>
                <a:ahLst/>
                <a:cxnLst>
                  <a:cxn ang="0">
                    <a:pos x="T0" y="T1"/>
                  </a:cxn>
                  <a:cxn ang="0">
                    <a:pos x="T2" y="T3"/>
                  </a:cxn>
                  <a:cxn ang="0">
                    <a:pos x="T4" y="T5"/>
                  </a:cxn>
                  <a:cxn ang="0">
                    <a:pos x="T6" y="T7"/>
                  </a:cxn>
                  <a:cxn ang="0">
                    <a:pos x="T8" y="T9"/>
                  </a:cxn>
                  <a:cxn ang="0">
                    <a:pos x="T10" y="T11"/>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4131" name="Group 30">
                <a:extLst>
                  <a:ext uri="{FF2B5EF4-FFF2-40B4-BE49-F238E27FC236}">
                    <a16:creationId xmlns:a16="http://schemas.microsoft.com/office/drawing/2014/main" id="{FD9212F7-4615-48FD-BBFF-257E534BBAC3}"/>
                  </a:ext>
                </a:extLst>
              </p:cNvPr>
              <p:cNvGrpSpPr>
                <a:grpSpLocks/>
              </p:cNvGrpSpPr>
              <p:nvPr userDrawn="1"/>
            </p:nvGrpSpPr>
            <p:grpSpPr bwMode="auto">
              <a:xfrm>
                <a:off x="0" y="0"/>
                <a:ext cx="5758" cy="1045"/>
                <a:chOff x="0" y="0"/>
                <a:chExt cx="5758" cy="1045"/>
              </a:xfrm>
            </p:grpSpPr>
            <p:sp>
              <p:nvSpPr>
                <p:cNvPr id="826399" name="Freeform 31">
                  <a:extLst>
                    <a:ext uri="{FF2B5EF4-FFF2-40B4-BE49-F238E27FC236}">
                      <a16:creationId xmlns:a16="http://schemas.microsoft.com/office/drawing/2014/main" id="{D00651C1-169D-4792-B03F-4EE733C78751}"/>
                    </a:ext>
                  </a:extLst>
                </p:cNvPr>
                <p:cNvSpPr>
                  <a:spLocks/>
                </p:cNvSpPr>
                <p:nvPr/>
              </p:nvSpPr>
              <p:spPr bwMode="hidden">
                <a:xfrm>
                  <a:off x="2849" y="0"/>
                  <a:ext cx="42" cy="1045"/>
                </a:xfrm>
                <a:custGeom>
                  <a:avLst/>
                  <a:gdLst>
                    <a:gd name="T0" fmla="*/ 18 w 42"/>
                    <a:gd name="T1" fmla="*/ 1043 h 1043"/>
                    <a:gd name="T2" fmla="*/ 42 w 42"/>
                    <a:gd name="T3" fmla="*/ 1043 h 1043"/>
                    <a:gd name="T4" fmla="*/ 42 w 42"/>
                    <a:gd name="T5" fmla="*/ 0 h 1043"/>
                    <a:gd name="T6" fmla="*/ 0 w 42"/>
                    <a:gd name="T7" fmla="*/ 0 h 1043"/>
                    <a:gd name="T8" fmla="*/ 0 w 42"/>
                    <a:gd name="T9" fmla="*/ 1043 h 1043"/>
                    <a:gd name="T10" fmla="*/ 18 w 42"/>
                    <a:gd name="T11" fmla="*/ 1043 h 1043"/>
                    <a:gd name="T12" fmla="*/ 18 w 4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0" name="Freeform 32">
                  <a:extLst>
                    <a:ext uri="{FF2B5EF4-FFF2-40B4-BE49-F238E27FC236}">
                      <a16:creationId xmlns:a16="http://schemas.microsoft.com/office/drawing/2014/main" id="{BD9BF251-53D0-45A5-8C6B-289793651C6C}"/>
                    </a:ext>
                  </a:extLst>
                </p:cNvPr>
                <p:cNvSpPr>
                  <a:spLocks/>
                </p:cNvSpPr>
                <p:nvPr/>
              </p:nvSpPr>
              <p:spPr bwMode="hidden">
                <a:xfrm>
                  <a:off x="2400" y="0"/>
                  <a:ext cx="155" cy="1045"/>
                </a:xfrm>
                <a:custGeom>
                  <a:avLst/>
                  <a:gdLst>
                    <a:gd name="T0" fmla="*/ 131 w 155"/>
                    <a:gd name="T1" fmla="*/ 1043 h 1043"/>
                    <a:gd name="T2" fmla="*/ 155 w 155"/>
                    <a:gd name="T3" fmla="*/ 1043 h 1043"/>
                    <a:gd name="T4" fmla="*/ 42 w 155"/>
                    <a:gd name="T5" fmla="*/ 0 h 1043"/>
                    <a:gd name="T6" fmla="*/ 0 w 155"/>
                    <a:gd name="T7" fmla="*/ 0 h 1043"/>
                    <a:gd name="T8" fmla="*/ 113 w 155"/>
                    <a:gd name="T9" fmla="*/ 1043 h 1043"/>
                    <a:gd name="T10" fmla="*/ 131 w 155"/>
                    <a:gd name="T11" fmla="*/ 1043 h 1043"/>
                    <a:gd name="T12" fmla="*/ 131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1" name="Freeform 33">
                  <a:extLst>
                    <a:ext uri="{FF2B5EF4-FFF2-40B4-BE49-F238E27FC236}">
                      <a16:creationId xmlns:a16="http://schemas.microsoft.com/office/drawing/2014/main" id="{CC58CDD8-458D-42AC-AAA2-43FC84B1664C}"/>
                    </a:ext>
                  </a:extLst>
                </p:cNvPr>
                <p:cNvSpPr>
                  <a:spLocks/>
                </p:cNvSpPr>
                <p:nvPr/>
              </p:nvSpPr>
              <p:spPr bwMode="hidden">
                <a:xfrm>
                  <a:off x="1967" y="0"/>
                  <a:ext cx="240" cy="1045"/>
                </a:xfrm>
                <a:custGeom>
                  <a:avLst/>
                  <a:gdLst>
                    <a:gd name="T0" fmla="*/ 221 w 239"/>
                    <a:gd name="T1" fmla="*/ 1043 h 1043"/>
                    <a:gd name="T2" fmla="*/ 239 w 239"/>
                    <a:gd name="T3" fmla="*/ 1043 h 1043"/>
                    <a:gd name="T4" fmla="*/ 36 w 239"/>
                    <a:gd name="T5" fmla="*/ 0 h 1043"/>
                    <a:gd name="T6" fmla="*/ 0 w 239"/>
                    <a:gd name="T7" fmla="*/ 0 h 1043"/>
                    <a:gd name="T8" fmla="*/ 203 w 239"/>
                    <a:gd name="T9" fmla="*/ 1043 h 1043"/>
                    <a:gd name="T10" fmla="*/ 221 w 239"/>
                    <a:gd name="T11" fmla="*/ 1043 h 1043"/>
                    <a:gd name="T12" fmla="*/ 221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2" name="Freeform 34">
                  <a:extLst>
                    <a:ext uri="{FF2B5EF4-FFF2-40B4-BE49-F238E27FC236}">
                      <a16:creationId xmlns:a16="http://schemas.microsoft.com/office/drawing/2014/main" id="{C341E523-527B-4760-AD03-FDE4D471E0A8}"/>
                    </a:ext>
                  </a:extLst>
                </p:cNvPr>
                <p:cNvSpPr>
                  <a:spLocks/>
                </p:cNvSpPr>
                <p:nvPr/>
              </p:nvSpPr>
              <p:spPr bwMode="hidden">
                <a:xfrm>
                  <a:off x="1554" y="0"/>
                  <a:ext cx="353" cy="1045"/>
                </a:xfrm>
                <a:custGeom>
                  <a:avLst/>
                  <a:gdLst>
                    <a:gd name="T0" fmla="*/ 334 w 352"/>
                    <a:gd name="T1" fmla="*/ 1043 h 1043"/>
                    <a:gd name="T2" fmla="*/ 352 w 352"/>
                    <a:gd name="T3" fmla="*/ 1043 h 1043"/>
                    <a:gd name="T4" fmla="*/ 41 w 352"/>
                    <a:gd name="T5" fmla="*/ 0 h 1043"/>
                    <a:gd name="T6" fmla="*/ 0 w 352"/>
                    <a:gd name="T7" fmla="*/ 0 h 1043"/>
                    <a:gd name="T8" fmla="*/ 311 w 352"/>
                    <a:gd name="T9" fmla="*/ 1043 h 1043"/>
                    <a:gd name="T10" fmla="*/ 334 w 352"/>
                    <a:gd name="T11" fmla="*/ 1043 h 1043"/>
                    <a:gd name="T12" fmla="*/ 334 w 352"/>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3" name="Freeform 35">
                  <a:extLst>
                    <a:ext uri="{FF2B5EF4-FFF2-40B4-BE49-F238E27FC236}">
                      <a16:creationId xmlns:a16="http://schemas.microsoft.com/office/drawing/2014/main" id="{9861307F-8C30-403B-8FA9-CCE3E9F58725}"/>
                    </a:ext>
                  </a:extLst>
                </p:cNvPr>
                <p:cNvSpPr>
                  <a:spLocks/>
                </p:cNvSpPr>
                <p:nvPr/>
              </p:nvSpPr>
              <p:spPr bwMode="hidden">
                <a:xfrm>
                  <a:off x="1134" y="0"/>
                  <a:ext cx="450" cy="1045"/>
                </a:xfrm>
                <a:custGeom>
                  <a:avLst/>
                  <a:gdLst>
                    <a:gd name="T0" fmla="*/ 425 w 449"/>
                    <a:gd name="T1" fmla="*/ 1043 h 1043"/>
                    <a:gd name="T2" fmla="*/ 449 w 449"/>
                    <a:gd name="T3" fmla="*/ 1043 h 1043"/>
                    <a:gd name="T4" fmla="*/ 42 w 449"/>
                    <a:gd name="T5" fmla="*/ 0 h 1043"/>
                    <a:gd name="T6" fmla="*/ 0 w 449"/>
                    <a:gd name="T7" fmla="*/ 0 h 1043"/>
                    <a:gd name="T8" fmla="*/ 407 w 449"/>
                    <a:gd name="T9" fmla="*/ 1043 h 1043"/>
                    <a:gd name="T10" fmla="*/ 425 w 449"/>
                    <a:gd name="T11" fmla="*/ 1043 h 1043"/>
                    <a:gd name="T12" fmla="*/ 425 w 44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4" name="Freeform 36">
                  <a:extLst>
                    <a:ext uri="{FF2B5EF4-FFF2-40B4-BE49-F238E27FC236}">
                      <a16:creationId xmlns:a16="http://schemas.microsoft.com/office/drawing/2014/main" id="{862A4DA8-30FE-46FB-AB65-5B1B0B330626}"/>
                    </a:ext>
                  </a:extLst>
                </p:cNvPr>
                <p:cNvSpPr>
                  <a:spLocks/>
                </p:cNvSpPr>
                <p:nvPr/>
              </p:nvSpPr>
              <p:spPr bwMode="hidden">
                <a:xfrm>
                  <a:off x="714" y="0"/>
                  <a:ext cx="540" cy="1045"/>
                </a:xfrm>
                <a:custGeom>
                  <a:avLst/>
                  <a:gdLst>
                    <a:gd name="T0" fmla="*/ 520 w 538"/>
                    <a:gd name="T1" fmla="*/ 1043 h 1043"/>
                    <a:gd name="T2" fmla="*/ 538 w 538"/>
                    <a:gd name="T3" fmla="*/ 1043 h 1043"/>
                    <a:gd name="T4" fmla="*/ 41 w 538"/>
                    <a:gd name="T5" fmla="*/ 0 h 1043"/>
                    <a:gd name="T6" fmla="*/ 0 w 538"/>
                    <a:gd name="T7" fmla="*/ 0 h 1043"/>
                    <a:gd name="T8" fmla="*/ 496 w 538"/>
                    <a:gd name="T9" fmla="*/ 1043 h 1043"/>
                    <a:gd name="T10" fmla="*/ 520 w 538"/>
                    <a:gd name="T11" fmla="*/ 1043 h 1043"/>
                    <a:gd name="T12" fmla="*/ 520 w 53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5" name="Freeform 37">
                  <a:extLst>
                    <a:ext uri="{FF2B5EF4-FFF2-40B4-BE49-F238E27FC236}">
                      <a16:creationId xmlns:a16="http://schemas.microsoft.com/office/drawing/2014/main" id="{7661C1B4-8E5C-471F-9DC8-89A226D76E36}"/>
                    </a:ext>
                  </a:extLst>
                </p:cNvPr>
                <p:cNvSpPr>
                  <a:spLocks/>
                </p:cNvSpPr>
                <p:nvPr/>
              </p:nvSpPr>
              <p:spPr bwMode="hidden">
                <a:xfrm>
                  <a:off x="306" y="0"/>
                  <a:ext cx="642" cy="1045"/>
                </a:xfrm>
                <a:custGeom>
                  <a:avLst/>
                  <a:gdLst>
                    <a:gd name="T0" fmla="*/ 622 w 640"/>
                    <a:gd name="T1" fmla="*/ 1043 h 1043"/>
                    <a:gd name="T2" fmla="*/ 640 w 640"/>
                    <a:gd name="T3" fmla="*/ 1043 h 1043"/>
                    <a:gd name="T4" fmla="*/ 48 w 640"/>
                    <a:gd name="T5" fmla="*/ 0 h 1043"/>
                    <a:gd name="T6" fmla="*/ 0 w 640"/>
                    <a:gd name="T7" fmla="*/ 0 h 1043"/>
                    <a:gd name="T8" fmla="*/ 598 w 640"/>
                    <a:gd name="T9" fmla="*/ 1043 h 1043"/>
                    <a:gd name="T10" fmla="*/ 622 w 640"/>
                    <a:gd name="T11" fmla="*/ 1043 h 1043"/>
                    <a:gd name="T12" fmla="*/ 622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6" name="Freeform 38">
                  <a:extLst>
                    <a:ext uri="{FF2B5EF4-FFF2-40B4-BE49-F238E27FC236}">
                      <a16:creationId xmlns:a16="http://schemas.microsoft.com/office/drawing/2014/main" id="{4CA4920D-EF1E-44CC-B544-2746BB8B04EC}"/>
                    </a:ext>
                  </a:extLst>
                </p:cNvPr>
                <p:cNvSpPr>
                  <a:spLocks/>
                </p:cNvSpPr>
                <p:nvPr/>
              </p:nvSpPr>
              <p:spPr bwMode="hidden">
                <a:xfrm>
                  <a:off x="0" y="108"/>
                  <a:ext cx="630" cy="937"/>
                </a:xfrm>
                <a:custGeom>
                  <a:avLst/>
                  <a:gdLst>
                    <a:gd name="T0" fmla="*/ 604 w 628"/>
                    <a:gd name="T1" fmla="*/ 935 h 935"/>
                    <a:gd name="T2" fmla="*/ 628 w 628"/>
                    <a:gd name="T3" fmla="*/ 935 h 935"/>
                    <a:gd name="T4" fmla="*/ 0 w 628"/>
                    <a:gd name="T5" fmla="*/ 0 h 935"/>
                    <a:gd name="T6" fmla="*/ 0 w 628"/>
                    <a:gd name="T7" fmla="*/ 66 h 935"/>
                    <a:gd name="T8" fmla="*/ 580 w 628"/>
                    <a:gd name="T9" fmla="*/ 935 h 935"/>
                    <a:gd name="T10" fmla="*/ 604 w 628"/>
                    <a:gd name="T11" fmla="*/ 935 h 935"/>
                    <a:gd name="T12" fmla="*/ 604 w 628"/>
                    <a:gd name="T13" fmla="*/ 935 h 935"/>
                  </a:gdLst>
                  <a:ahLst/>
                  <a:cxnLst>
                    <a:cxn ang="0">
                      <a:pos x="T0" y="T1"/>
                    </a:cxn>
                    <a:cxn ang="0">
                      <a:pos x="T2" y="T3"/>
                    </a:cxn>
                    <a:cxn ang="0">
                      <a:pos x="T4" y="T5"/>
                    </a:cxn>
                    <a:cxn ang="0">
                      <a:pos x="T6" y="T7"/>
                    </a:cxn>
                    <a:cxn ang="0">
                      <a:pos x="T8" y="T9"/>
                    </a:cxn>
                    <a:cxn ang="0">
                      <a:pos x="T10" y="T11"/>
                    </a:cxn>
                    <a:cxn ang="0">
                      <a:pos x="T12" y="T13"/>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7" name="Freeform 39">
                  <a:extLst>
                    <a:ext uri="{FF2B5EF4-FFF2-40B4-BE49-F238E27FC236}">
                      <a16:creationId xmlns:a16="http://schemas.microsoft.com/office/drawing/2014/main" id="{E01CAC01-0748-4FE2-8B2E-9667FC28C6C2}"/>
                    </a:ext>
                  </a:extLst>
                </p:cNvPr>
                <p:cNvSpPr>
                  <a:spLocks/>
                </p:cNvSpPr>
                <p:nvPr/>
              </p:nvSpPr>
              <p:spPr bwMode="hidden">
                <a:xfrm>
                  <a:off x="3191" y="0"/>
                  <a:ext cx="155" cy="1045"/>
                </a:xfrm>
                <a:custGeom>
                  <a:avLst/>
                  <a:gdLst>
                    <a:gd name="T0" fmla="*/ 18 w 155"/>
                    <a:gd name="T1" fmla="*/ 1043 h 1043"/>
                    <a:gd name="T2" fmla="*/ 42 w 155"/>
                    <a:gd name="T3" fmla="*/ 1043 h 1043"/>
                    <a:gd name="T4" fmla="*/ 155 w 155"/>
                    <a:gd name="T5" fmla="*/ 0 h 1043"/>
                    <a:gd name="T6" fmla="*/ 114 w 155"/>
                    <a:gd name="T7" fmla="*/ 0 h 1043"/>
                    <a:gd name="T8" fmla="*/ 0 w 155"/>
                    <a:gd name="T9" fmla="*/ 1043 h 1043"/>
                    <a:gd name="T10" fmla="*/ 18 w 155"/>
                    <a:gd name="T11" fmla="*/ 1043 h 1043"/>
                    <a:gd name="T12" fmla="*/ 18 w 155"/>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8" name="Freeform 40">
                  <a:extLst>
                    <a:ext uri="{FF2B5EF4-FFF2-40B4-BE49-F238E27FC236}">
                      <a16:creationId xmlns:a16="http://schemas.microsoft.com/office/drawing/2014/main" id="{FE54306C-7BFD-4698-BAC1-1407384EA5F4}"/>
                    </a:ext>
                  </a:extLst>
                </p:cNvPr>
                <p:cNvSpPr>
                  <a:spLocks/>
                </p:cNvSpPr>
                <p:nvPr/>
              </p:nvSpPr>
              <p:spPr bwMode="hidden">
                <a:xfrm>
                  <a:off x="3533" y="0"/>
                  <a:ext cx="240" cy="1045"/>
                </a:xfrm>
                <a:custGeom>
                  <a:avLst/>
                  <a:gdLst>
                    <a:gd name="T0" fmla="*/ 18 w 239"/>
                    <a:gd name="T1" fmla="*/ 1043 h 1043"/>
                    <a:gd name="T2" fmla="*/ 36 w 239"/>
                    <a:gd name="T3" fmla="*/ 1043 h 1043"/>
                    <a:gd name="T4" fmla="*/ 239 w 239"/>
                    <a:gd name="T5" fmla="*/ 0 h 1043"/>
                    <a:gd name="T6" fmla="*/ 203 w 239"/>
                    <a:gd name="T7" fmla="*/ 0 h 1043"/>
                    <a:gd name="T8" fmla="*/ 0 w 239"/>
                    <a:gd name="T9" fmla="*/ 1043 h 1043"/>
                    <a:gd name="T10" fmla="*/ 18 w 239"/>
                    <a:gd name="T11" fmla="*/ 1043 h 1043"/>
                    <a:gd name="T12" fmla="*/ 18 w 2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09" name="Freeform 41">
                  <a:extLst>
                    <a:ext uri="{FF2B5EF4-FFF2-40B4-BE49-F238E27FC236}">
                      <a16:creationId xmlns:a16="http://schemas.microsoft.com/office/drawing/2014/main" id="{54209EE5-B461-4AEB-A648-4547D871C1AE}"/>
                    </a:ext>
                  </a:extLst>
                </p:cNvPr>
                <p:cNvSpPr>
                  <a:spLocks/>
                </p:cNvSpPr>
                <p:nvPr/>
              </p:nvSpPr>
              <p:spPr bwMode="hidden">
                <a:xfrm>
                  <a:off x="3821" y="0"/>
                  <a:ext cx="359" cy="1045"/>
                </a:xfrm>
                <a:custGeom>
                  <a:avLst/>
                  <a:gdLst>
                    <a:gd name="T0" fmla="*/ 24 w 358"/>
                    <a:gd name="T1" fmla="*/ 1043 h 1043"/>
                    <a:gd name="T2" fmla="*/ 42 w 358"/>
                    <a:gd name="T3" fmla="*/ 1043 h 1043"/>
                    <a:gd name="T4" fmla="*/ 358 w 358"/>
                    <a:gd name="T5" fmla="*/ 0 h 1043"/>
                    <a:gd name="T6" fmla="*/ 317 w 358"/>
                    <a:gd name="T7" fmla="*/ 0 h 1043"/>
                    <a:gd name="T8" fmla="*/ 0 w 358"/>
                    <a:gd name="T9" fmla="*/ 1043 h 1043"/>
                    <a:gd name="T10" fmla="*/ 24 w 358"/>
                    <a:gd name="T11" fmla="*/ 1043 h 1043"/>
                    <a:gd name="T12" fmla="*/ 24 w 35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0" name="Freeform 42">
                  <a:extLst>
                    <a:ext uri="{FF2B5EF4-FFF2-40B4-BE49-F238E27FC236}">
                      <a16:creationId xmlns:a16="http://schemas.microsoft.com/office/drawing/2014/main" id="{35EE7F67-605E-4F7C-AD8B-EB034AC1C8E1}"/>
                    </a:ext>
                  </a:extLst>
                </p:cNvPr>
                <p:cNvSpPr>
                  <a:spLocks/>
                </p:cNvSpPr>
                <p:nvPr/>
              </p:nvSpPr>
              <p:spPr bwMode="hidden">
                <a:xfrm>
                  <a:off x="4139" y="0"/>
                  <a:ext cx="449" cy="1045"/>
                </a:xfrm>
                <a:custGeom>
                  <a:avLst/>
                  <a:gdLst>
                    <a:gd name="T0" fmla="*/ 18 w 448"/>
                    <a:gd name="T1" fmla="*/ 1043 h 1043"/>
                    <a:gd name="T2" fmla="*/ 41 w 448"/>
                    <a:gd name="T3" fmla="*/ 1043 h 1043"/>
                    <a:gd name="T4" fmla="*/ 448 w 448"/>
                    <a:gd name="T5" fmla="*/ 0 h 1043"/>
                    <a:gd name="T6" fmla="*/ 406 w 448"/>
                    <a:gd name="T7" fmla="*/ 0 h 1043"/>
                    <a:gd name="T8" fmla="*/ 0 w 448"/>
                    <a:gd name="T9" fmla="*/ 1043 h 1043"/>
                    <a:gd name="T10" fmla="*/ 18 w 448"/>
                    <a:gd name="T11" fmla="*/ 1043 h 1043"/>
                    <a:gd name="T12" fmla="*/ 18 w 448"/>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1" name="Freeform 43">
                  <a:extLst>
                    <a:ext uri="{FF2B5EF4-FFF2-40B4-BE49-F238E27FC236}">
                      <a16:creationId xmlns:a16="http://schemas.microsoft.com/office/drawing/2014/main" id="{CD581630-331B-46B3-8C15-5BFCBF6F20CB}"/>
                    </a:ext>
                  </a:extLst>
                </p:cNvPr>
                <p:cNvSpPr>
                  <a:spLocks/>
                </p:cNvSpPr>
                <p:nvPr/>
              </p:nvSpPr>
              <p:spPr bwMode="hidden">
                <a:xfrm>
                  <a:off x="4480" y="0"/>
                  <a:ext cx="541" cy="1045"/>
                </a:xfrm>
                <a:custGeom>
                  <a:avLst/>
                  <a:gdLst>
                    <a:gd name="T0" fmla="*/ 18 w 539"/>
                    <a:gd name="T1" fmla="*/ 1043 h 1043"/>
                    <a:gd name="T2" fmla="*/ 42 w 539"/>
                    <a:gd name="T3" fmla="*/ 1043 h 1043"/>
                    <a:gd name="T4" fmla="*/ 539 w 539"/>
                    <a:gd name="T5" fmla="*/ 0 h 1043"/>
                    <a:gd name="T6" fmla="*/ 497 w 539"/>
                    <a:gd name="T7" fmla="*/ 0 h 1043"/>
                    <a:gd name="T8" fmla="*/ 0 w 539"/>
                    <a:gd name="T9" fmla="*/ 1043 h 1043"/>
                    <a:gd name="T10" fmla="*/ 18 w 539"/>
                    <a:gd name="T11" fmla="*/ 1043 h 1043"/>
                    <a:gd name="T12" fmla="*/ 18 w 539"/>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2" name="Freeform 44">
                  <a:extLst>
                    <a:ext uri="{FF2B5EF4-FFF2-40B4-BE49-F238E27FC236}">
                      <a16:creationId xmlns:a16="http://schemas.microsoft.com/office/drawing/2014/main" id="{CB6FB3D1-DC6D-4583-9553-7E775F3089CF}"/>
                    </a:ext>
                  </a:extLst>
                </p:cNvPr>
                <p:cNvSpPr>
                  <a:spLocks/>
                </p:cNvSpPr>
                <p:nvPr/>
              </p:nvSpPr>
              <p:spPr bwMode="hidden">
                <a:xfrm>
                  <a:off x="4768" y="0"/>
                  <a:ext cx="642" cy="1045"/>
                </a:xfrm>
                <a:custGeom>
                  <a:avLst/>
                  <a:gdLst>
                    <a:gd name="T0" fmla="*/ 18 w 640"/>
                    <a:gd name="T1" fmla="*/ 1043 h 1043"/>
                    <a:gd name="T2" fmla="*/ 42 w 640"/>
                    <a:gd name="T3" fmla="*/ 1043 h 1043"/>
                    <a:gd name="T4" fmla="*/ 640 w 640"/>
                    <a:gd name="T5" fmla="*/ 0 h 1043"/>
                    <a:gd name="T6" fmla="*/ 592 w 640"/>
                    <a:gd name="T7" fmla="*/ 0 h 1043"/>
                    <a:gd name="T8" fmla="*/ 0 w 640"/>
                    <a:gd name="T9" fmla="*/ 1043 h 1043"/>
                    <a:gd name="T10" fmla="*/ 18 w 640"/>
                    <a:gd name="T11" fmla="*/ 1043 h 1043"/>
                    <a:gd name="T12" fmla="*/ 18 w 640"/>
                    <a:gd name="T13" fmla="*/ 1043 h 1043"/>
                  </a:gdLst>
                  <a:ahLst/>
                  <a:cxnLst>
                    <a:cxn ang="0">
                      <a:pos x="T0" y="T1"/>
                    </a:cxn>
                    <a:cxn ang="0">
                      <a:pos x="T2" y="T3"/>
                    </a:cxn>
                    <a:cxn ang="0">
                      <a:pos x="T4" y="T5"/>
                    </a:cxn>
                    <a:cxn ang="0">
                      <a:pos x="T6" y="T7"/>
                    </a:cxn>
                    <a:cxn ang="0">
                      <a:pos x="T8" y="T9"/>
                    </a:cxn>
                    <a:cxn ang="0">
                      <a:pos x="T10" y="T11"/>
                    </a:cxn>
                    <a:cxn ang="0">
                      <a:pos x="T12" y="T1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3" name="Freeform 45">
                  <a:extLst>
                    <a:ext uri="{FF2B5EF4-FFF2-40B4-BE49-F238E27FC236}">
                      <a16:creationId xmlns:a16="http://schemas.microsoft.com/office/drawing/2014/main" id="{18D700ED-7FD3-4DD7-A875-BAFA4DC3F6D8}"/>
                    </a:ext>
                  </a:extLst>
                </p:cNvPr>
                <p:cNvSpPr>
                  <a:spLocks/>
                </p:cNvSpPr>
                <p:nvPr/>
              </p:nvSpPr>
              <p:spPr bwMode="hidden">
                <a:xfrm>
                  <a:off x="5086" y="48"/>
                  <a:ext cx="672" cy="997"/>
                </a:xfrm>
                <a:custGeom>
                  <a:avLst/>
                  <a:gdLst>
                    <a:gd name="T0" fmla="*/ 24 w 670"/>
                    <a:gd name="T1" fmla="*/ 995 h 995"/>
                    <a:gd name="T2" fmla="*/ 48 w 670"/>
                    <a:gd name="T3" fmla="*/ 995 h 995"/>
                    <a:gd name="T4" fmla="*/ 670 w 670"/>
                    <a:gd name="T5" fmla="*/ 72 h 995"/>
                    <a:gd name="T6" fmla="*/ 670 w 670"/>
                    <a:gd name="T7" fmla="*/ 0 h 995"/>
                    <a:gd name="T8" fmla="*/ 0 w 670"/>
                    <a:gd name="T9" fmla="*/ 995 h 995"/>
                    <a:gd name="T10" fmla="*/ 24 w 670"/>
                    <a:gd name="T11" fmla="*/ 995 h 995"/>
                    <a:gd name="T12" fmla="*/ 24 w 670"/>
                    <a:gd name="T13" fmla="*/ 995 h 995"/>
                  </a:gdLst>
                  <a:ahLst/>
                  <a:cxnLst>
                    <a:cxn ang="0">
                      <a:pos x="T0" y="T1"/>
                    </a:cxn>
                    <a:cxn ang="0">
                      <a:pos x="T2" y="T3"/>
                    </a:cxn>
                    <a:cxn ang="0">
                      <a:pos x="T4" y="T5"/>
                    </a:cxn>
                    <a:cxn ang="0">
                      <a:pos x="T6" y="T7"/>
                    </a:cxn>
                    <a:cxn ang="0">
                      <a:pos x="T8" y="T9"/>
                    </a:cxn>
                    <a:cxn ang="0">
                      <a:pos x="T10" y="T11"/>
                    </a:cxn>
                    <a:cxn ang="0">
                      <a:pos x="T12" y="T13"/>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132" name="Group 46">
                <a:extLst>
                  <a:ext uri="{FF2B5EF4-FFF2-40B4-BE49-F238E27FC236}">
                    <a16:creationId xmlns:a16="http://schemas.microsoft.com/office/drawing/2014/main" id="{A8EC1728-F3F6-4DED-BD57-77CB9764C07D}"/>
                  </a:ext>
                </a:extLst>
              </p:cNvPr>
              <p:cNvGrpSpPr>
                <a:grpSpLocks/>
              </p:cNvGrpSpPr>
              <p:nvPr userDrawn="1"/>
            </p:nvGrpSpPr>
            <p:grpSpPr bwMode="auto">
              <a:xfrm>
                <a:off x="0" y="558"/>
                <a:ext cx="5758" cy="487"/>
                <a:chOff x="0" y="558"/>
                <a:chExt cx="5758" cy="487"/>
              </a:xfrm>
            </p:grpSpPr>
            <p:sp>
              <p:nvSpPr>
                <p:cNvPr id="826415" name="Freeform 47">
                  <a:extLst>
                    <a:ext uri="{FF2B5EF4-FFF2-40B4-BE49-F238E27FC236}">
                      <a16:creationId xmlns:a16="http://schemas.microsoft.com/office/drawing/2014/main" id="{4781A68A-8218-400C-9E2E-187BC2620E0B}"/>
                    </a:ext>
                  </a:extLst>
                </p:cNvPr>
                <p:cNvSpPr>
                  <a:spLocks/>
                </p:cNvSpPr>
                <p:nvPr/>
              </p:nvSpPr>
              <p:spPr bwMode="hidden">
                <a:xfrm>
                  <a:off x="0" y="618"/>
                  <a:ext cx="306" cy="427"/>
                </a:xfrm>
                <a:custGeom>
                  <a:avLst/>
                  <a:gdLst>
                    <a:gd name="T0" fmla="*/ 281 w 305"/>
                    <a:gd name="T1" fmla="*/ 426 h 426"/>
                    <a:gd name="T2" fmla="*/ 305 w 305"/>
                    <a:gd name="T3" fmla="*/ 426 h 426"/>
                    <a:gd name="T4" fmla="*/ 0 w 305"/>
                    <a:gd name="T5" fmla="*/ 0 h 426"/>
                    <a:gd name="T6" fmla="*/ 0 w 305"/>
                    <a:gd name="T7" fmla="*/ 66 h 426"/>
                    <a:gd name="T8" fmla="*/ 251 w 305"/>
                    <a:gd name="T9" fmla="*/ 426 h 426"/>
                    <a:gd name="T10" fmla="*/ 281 w 305"/>
                    <a:gd name="T11" fmla="*/ 426 h 426"/>
                    <a:gd name="T12" fmla="*/ 281 w 305"/>
                    <a:gd name="T13" fmla="*/ 426 h 426"/>
                  </a:gdLst>
                  <a:ahLst/>
                  <a:cxnLst>
                    <a:cxn ang="0">
                      <a:pos x="T0" y="T1"/>
                    </a:cxn>
                    <a:cxn ang="0">
                      <a:pos x="T2" y="T3"/>
                    </a:cxn>
                    <a:cxn ang="0">
                      <a:pos x="T4" y="T5"/>
                    </a:cxn>
                    <a:cxn ang="0">
                      <a:pos x="T6" y="T7"/>
                    </a:cxn>
                    <a:cxn ang="0">
                      <a:pos x="T8" y="T9"/>
                    </a:cxn>
                    <a:cxn ang="0">
                      <a:pos x="T10" y="T11"/>
                    </a:cxn>
                    <a:cxn ang="0">
                      <a:pos x="T12" y="T13"/>
                    </a:cxn>
                  </a:cxnLst>
                  <a:rect l="0" t="0" r="r" b="b"/>
                  <a:pathLst>
                    <a:path w="305" h="426">
                      <a:moveTo>
                        <a:pt x="281" y="426"/>
                      </a:moveTo>
                      <a:lnTo>
                        <a:pt x="305" y="426"/>
                      </a:lnTo>
                      <a:lnTo>
                        <a:pt x="0" y="0"/>
                      </a:lnTo>
                      <a:lnTo>
                        <a:pt x="0" y="66"/>
                      </a:lnTo>
                      <a:lnTo>
                        <a:pt x="251" y="426"/>
                      </a:lnTo>
                      <a:lnTo>
                        <a:pt x="281" y="426"/>
                      </a:lnTo>
                      <a:lnTo>
                        <a:pt x="281" y="42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6" name="Freeform 48">
                  <a:extLst>
                    <a:ext uri="{FF2B5EF4-FFF2-40B4-BE49-F238E27FC236}">
                      <a16:creationId xmlns:a16="http://schemas.microsoft.com/office/drawing/2014/main" id="{D8FFEF78-34E4-412E-A238-D9F19966F2A9}"/>
                    </a:ext>
                  </a:extLst>
                </p:cNvPr>
                <p:cNvSpPr>
                  <a:spLocks/>
                </p:cNvSpPr>
                <p:nvPr/>
              </p:nvSpPr>
              <p:spPr bwMode="hidden">
                <a:xfrm>
                  <a:off x="5410" y="558"/>
                  <a:ext cx="348" cy="487"/>
                </a:xfrm>
                <a:custGeom>
                  <a:avLst/>
                  <a:gdLst>
                    <a:gd name="T0" fmla="*/ 24 w 347"/>
                    <a:gd name="T1" fmla="*/ 486 h 486"/>
                    <a:gd name="T2" fmla="*/ 48 w 347"/>
                    <a:gd name="T3" fmla="*/ 486 h 486"/>
                    <a:gd name="T4" fmla="*/ 347 w 347"/>
                    <a:gd name="T5" fmla="*/ 72 h 486"/>
                    <a:gd name="T6" fmla="*/ 347 w 347"/>
                    <a:gd name="T7" fmla="*/ 0 h 486"/>
                    <a:gd name="T8" fmla="*/ 0 w 347"/>
                    <a:gd name="T9" fmla="*/ 486 h 486"/>
                    <a:gd name="T10" fmla="*/ 24 w 347"/>
                    <a:gd name="T11" fmla="*/ 486 h 486"/>
                    <a:gd name="T12" fmla="*/ 24 w 347"/>
                    <a:gd name="T13" fmla="*/ 486 h 486"/>
                  </a:gdLst>
                  <a:ahLst/>
                  <a:cxnLst>
                    <a:cxn ang="0">
                      <a:pos x="T0" y="T1"/>
                    </a:cxn>
                    <a:cxn ang="0">
                      <a:pos x="T2" y="T3"/>
                    </a:cxn>
                    <a:cxn ang="0">
                      <a:pos x="T4" y="T5"/>
                    </a:cxn>
                    <a:cxn ang="0">
                      <a:pos x="T6" y="T7"/>
                    </a:cxn>
                    <a:cxn ang="0">
                      <a:pos x="T8" y="T9"/>
                    </a:cxn>
                    <a:cxn ang="0">
                      <a:pos x="T10" y="T11"/>
                    </a:cxn>
                    <a:cxn ang="0">
                      <a:pos x="T12" y="T13"/>
                    </a:cxn>
                  </a:cxnLst>
                  <a:rect l="0" t="0" r="r" b="b"/>
                  <a:pathLst>
                    <a:path w="347" h="486">
                      <a:moveTo>
                        <a:pt x="24" y="486"/>
                      </a:moveTo>
                      <a:lnTo>
                        <a:pt x="48" y="486"/>
                      </a:lnTo>
                      <a:lnTo>
                        <a:pt x="347" y="72"/>
                      </a:lnTo>
                      <a:lnTo>
                        <a:pt x="347" y="0"/>
                      </a:lnTo>
                      <a:lnTo>
                        <a:pt x="0" y="486"/>
                      </a:lnTo>
                      <a:lnTo>
                        <a:pt x="24" y="486"/>
                      </a:lnTo>
                      <a:lnTo>
                        <a:pt x="24" y="486"/>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133" name="Group 49">
                <a:extLst>
                  <a:ext uri="{FF2B5EF4-FFF2-40B4-BE49-F238E27FC236}">
                    <a16:creationId xmlns:a16="http://schemas.microsoft.com/office/drawing/2014/main" id="{2FFBDD2D-845D-425E-BD6A-DF105E6AB0BB}"/>
                  </a:ext>
                </a:extLst>
              </p:cNvPr>
              <p:cNvGrpSpPr>
                <a:grpSpLocks/>
              </p:cNvGrpSpPr>
              <p:nvPr userDrawn="1"/>
            </p:nvGrpSpPr>
            <p:grpSpPr bwMode="auto">
              <a:xfrm>
                <a:off x="264" y="1039"/>
                <a:ext cx="5200" cy="3280"/>
                <a:chOff x="264" y="1039"/>
                <a:chExt cx="5200" cy="3280"/>
              </a:xfrm>
            </p:grpSpPr>
            <p:sp>
              <p:nvSpPr>
                <p:cNvPr id="826418" name="Freeform 50">
                  <a:extLst>
                    <a:ext uri="{FF2B5EF4-FFF2-40B4-BE49-F238E27FC236}">
                      <a16:creationId xmlns:a16="http://schemas.microsoft.com/office/drawing/2014/main" id="{68E853AD-5DBC-48E1-B3F5-4349ED1F6350}"/>
                    </a:ext>
                  </a:extLst>
                </p:cNvPr>
                <p:cNvSpPr>
                  <a:spLocks/>
                </p:cNvSpPr>
                <p:nvPr/>
              </p:nvSpPr>
              <p:spPr bwMode="hidden">
                <a:xfrm>
                  <a:off x="2849" y="1039"/>
                  <a:ext cx="42" cy="3280"/>
                </a:xfrm>
                <a:custGeom>
                  <a:avLst/>
                  <a:gdLst>
                    <a:gd name="T0" fmla="*/ 18 w 42"/>
                    <a:gd name="T1" fmla="*/ 0 h 3273"/>
                    <a:gd name="T2" fmla="*/ 0 w 42"/>
                    <a:gd name="T3" fmla="*/ 0 h 3273"/>
                    <a:gd name="T4" fmla="*/ 0 w 42"/>
                    <a:gd name="T5" fmla="*/ 3273 h 3273"/>
                    <a:gd name="T6" fmla="*/ 42 w 42"/>
                    <a:gd name="T7" fmla="*/ 3273 h 3273"/>
                    <a:gd name="T8" fmla="*/ 42 w 42"/>
                    <a:gd name="T9" fmla="*/ 0 h 3273"/>
                    <a:gd name="T10" fmla="*/ 18 w 42"/>
                    <a:gd name="T11" fmla="*/ 0 h 3273"/>
                    <a:gd name="T12" fmla="*/ 18 w 42"/>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19" name="Freeform 51">
                  <a:extLst>
                    <a:ext uri="{FF2B5EF4-FFF2-40B4-BE49-F238E27FC236}">
                      <a16:creationId xmlns:a16="http://schemas.microsoft.com/office/drawing/2014/main" id="{B196D5E5-EF8F-4328-9F02-7CEA2C082F4C}"/>
                    </a:ext>
                  </a:extLst>
                </p:cNvPr>
                <p:cNvSpPr>
                  <a:spLocks/>
                </p:cNvSpPr>
                <p:nvPr/>
              </p:nvSpPr>
              <p:spPr bwMode="hidden">
                <a:xfrm>
                  <a:off x="2154" y="1039"/>
                  <a:ext cx="401" cy="3280"/>
                </a:xfrm>
                <a:custGeom>
                  <a:avLst/>
                  <a:gdLst>
                    <a:gd name="T0" fmla="*/ 376 w 400"/>
                    <a:gd name="T1" fmla="*/ 0 h 3273"/>
                    <a:gd name="T2" fmla="*/ 358 w 400"/>
                    <a:gd name="T3" fmla="*/ 0 h 3273"/>
                    <a:gd name="T4" fmla="*/ 0 w 400"/>
                    <a:gd name="T5" fmla="*/ 3273 h 3273"/>
                    <a:gd name="T6" fmla="*/ 41 w 400"/>
                    <a:gd name="T7" fmla="*/ 3273 h 3273"/>
                    <a:gd name="T8" fmla="*/ 400 w 400"/>
                    <a:gd name="T9" fmla="*/ 0 h 3273"/>
                    <a:gd name="T10" fmla="*/ 376 w 400"/>
                    <a:gd name="T11" fmla="*/ 0 h 3273"/>
                    <a:gd name="T12" fmla="*/ 376 w 400"/>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0" name="Freeform 52">
                  <a:extLst>
                    <a:ext uri="{FF2B5EF4-FFF2-40B4-BE49-F238E27FC236}">
                      <a16:creationId xmlns:a16="http://schemas.microsoft.com/office/drawing/2014/main" id="{28B36D20-2A46-4710-908E-DE4F9B7D5ED2}"/>
                    </a:ext>
                  </a:extLst>
                </p:cNvPr>
                <p:cNvSpPr>
                  <a:spLocks/>
                </p:cNvSpPr>
                <p:nvPr/>
              </p:nvSpPr>
              <p:spPr bwMode="hidden">
                <a:xfrm>
                  <a:off x="1530" y="1039"/>
                  <a:ext cx="677" cy="3280"/>
                </a:xfrm>
                <a:custGeom>
                  <a:avLst/>
                  <a:gdLst>
                    <a:gd name="T0" fmla="*/ 657 w 675"/>
                    <a:gd name="T1" fmla="*/ 0 h 3273"/>
                    <a:gd name="T2" fmla="*/ 639 w 675"/>
                    <a:gd name="T3" fmla="*/ 0 h 3273"/>
                    <a:gd name="T4" fmla="*/ 0 w 675"/>
                    <a:gd name="T5" fmla="*/ 3273 h 3273"/>
                    <a:gd name="T6" fmla="*/ 42 w 675"/>
                    <a:gd name="T7" fmla="*/ 3273 h 3273"/>
                    <a:gd name="T8" fmla="*/ 675 w 675"/>
                    <a:gd name="T9" fmla="*/ 0 h 3273"/>
                    <a:gd name="T10" fmla="*/ 657 w 675"/>
                    <a:gd name="T11" fmla="*/ 0 h 3273"/>
                    <a:gd name="T12" fmla="*/ 657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1" name="Freeform 53">
                  <a:extLst>
                    <a:ext uri="{FF2B5EF4-FFF2-40B4-BE49-F238E27FC236}">
                      <a16:creationId xmlns:a16="http://schemas.microsoft.com/office/drawing/2014/main" id="{B53D7834-A15F-4BA6-ACF3-6102B2652D1E}"/>
                    </a:ext>
                  </a:extLst>
                </p:cNvPr>
                <p:cNvSpPr>
                  <a:spLocks/>
                </p:cNvSpPr>
                <p:nvPr/>
              </p:nvSpPr>
              <p:spPr bwMode="hidden">
                <a:xfrm>
                  <a:off x="876" y="1039"/>
                  <a:ext cx="1031" cy="3280"/>
                </a:xfrm>
                <a:custGeom>
                  <a:avLst/>
                  <a:gdLst>
                    <a:gd name="T0" fmla="*/ 1013 w 1031"/>
                    <a:gd name="T1" fmla="*/ 0 h 3280"/>
                    <a:gd name="T2" fmla="*/ 990 w 1031"/>
                    <a:gd name="T3" fmla="*/ 0 h 3280"/>
                    <a:gd name="T4" fmla="*/ 0 w 1031"/>
                    <a:gd name="T5" fmla="*/ 3280 h 3280"/>
                    <a:gd name="T6" fmla="*/ 42 w 1031"/>
                    <a:gd name="T7" fmla="*/ 3280 h 3280"/>
                    <a:gd name="T8" fmla="*/ 1031 w 1031"/>
                    <a:gd name="T9" fmla="*/ 4 h 3280"/>
                    <a:gd name="T10" fmla="*/ 1013 w 1031"/>
                    <a:gd name="T11" fmla="*/ 0 h 3280"/>
                    <a:gd name="T12" fmla="*/ 1013 w 1031"/>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2" name="Freeform 54">
                  <a:extLst>
                    <a:ext uri="{FF2B5EF4-FFF2-40B4-BE49-F238E27FC236}">
                      <a16:creationId xmlns:a16="http://schemas.microsoft.com/office/drawing/2014/main" id="{1C11A923-5E42-4EA1-8267-31576116CE3B}"/>
                    </a:ext>
                  </a:extLst>
                </p:cNvPr>
                <p:cNvSpPr>
                  <a:spLocks/>
                </p:cNvSpPr>
                <p:nvPr/>
              </p:nvSpPr>
              <p:spPr bwMode="hidden">
                <a:xfrm>
                  <a:off x="264" y="1039"/>
                  <a:ext cx="1319" cy="3280"/>
                </a:xfrm>
                <a:custGeom>
                  <a:avLst/>
                  <a:gdLst>
                    <a:gd name="T0" fmla="*/ 1296 w 1319"/>
                    <a:gd name="T1" fmla="*/ 0 h 3280"/>
                    <a:gd name="T2" fmla="*/ 1278 w 1319"/>
                    <a:gd name="T3" fmla="*/ 0 h 3280"/>
                    <a:gd name="T4" fmla="*/ 0 w 1319"/>
                    <a:gd name="T5" fmla="*/ 3280 h 3280"/>
                    <a:gd name="T6" fmla="*/ 42 w 1319"/>
                    <a:gd name="T7" fmla="*/ 3280 h 3280"/>
                    <a:gd name="T8" fmla="*/ 1319 w 1319"/>
                    <a:gd name="T9" fmla="*/ 5 h 3280"/>
                    <a:gd name="T10" fmla="*/ 1296 w 1319"/>
                    <a:gd name="T11" fmla="*/ 0 h 3280"/>
                    <a:gd name="T12" fmla="*/ 1296 w 1319"/>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3" name="Freeform 55">
                  <a:extLst>
                    <a:ext uri="{FF2B5EF4-FFF2-40B4-BE49-F238E27FC236}">
                      <a16:creationId xmlns:a16="http://schemas.microsoft.com/office/drawing/2014/main" id="{5DAAFF75-D1A2-4978-8F8D-CBFD90CA5DD8}"/>
                    </a:ext>
                  </a:extLst>
                </p:cNvPr>
                <p:cNvSpPr>
                  <a:spLocks/>
                </p:cNvSpPr>
                <p:nvPr/>
              </p:nvSpPr>
              <p:spPr bwMode="hidden">
                <a:xfrm>
                  <a:off x="3191" y="1039"/>
                  <a:ext cx="402" cy="3280"/>
                </a:xfrm>
                <a:custGeom>
                  <a:avLst/>
                  <a:gdLst>
                    <a:gd name="T0" fmla="*/ 18 w 401"/>
                    <a:gd name="T1" fmla="*/ 0 h 3273"/>
                    <a:gd name="T2" fmla="*/ 0 w 401"/>
                    <a:gd name="T3" fmla="*/ 0 h 3273"/>
                    <a:gd name="T4" fmla="*/ 359 w 401"/>
                    <a:gd name="T5" fmla="*/ 3273 h 3273"/>
                    <a:gd name="T6" fmla="*/ 401 w 401"/>
                    <a:gd name="T7" fmla="*/ 3273 h 3273"/>
                    <a:gd name="T8" fmla="*/ 42 w 401"/>
                    <a:gd name="T9" fmla="*/ 0 h 3273"/>
                    <a:gd name="T10" fmla="*/ 18 w 401"/>
                    <a:gd name="T11" fmla="*/ 0 h 3273"/>
                    <a:gd name="T12" fmla="*/ 18 w 401"/>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4" name="Freeform 56">
                  <a:extLst>
                    <a:ext uri="{FF2B5EF4-FFF2-40B4-BE49-F238E27FC236}">
                      <a16:creationId xmlns:a16="http://schemas.microsoft.com/office/drawing/2014/main" id="{567E040C-ABCD-49F7-86F9-C414FC0C2276}"/>
                    </a:ext>
                  </a:extLst>
                </p:cNvPr>
                <p:cNvSpPr>
                  <a:spLocks/>
                </p:cNvSpPr>
                <p:nvPr/>
              </p:nvSpPr>
              <p:spPr bwMode="hidden">
                <a:xfrm>
                  <a:off x="3533" y="1039"/>
                  <a:ext cx="677" cy="3280"/>
                </a:xfrm>
                <a:custGeom>
                  <a:avLst/>
                  <a:gdLst>
                    <a:gd name="T0" fmla="*/ 18 w 675"/>
                    <a:gd name="T1" fmla="*/ 0 h 3273"/>
                    <a:gd name="T2" fmla="*/ 0 w 675"/>
                    <a:gd name="T3" fmla="*/ 0 h 3273"/>
                    <a:gd name="T4" fmla="*/ 640 w 675"/>
                    <a:gd name="T5" fmla="*/ 3273 h 3273"/>
                    <a:gd name="T6" fmla="*/ 675 w 675"/>
                    <a:gd name="T7" fmla="*/ 3273 h 3273"/>
                    <a:gd name="T8" fmla="*/ 36 w 675"/>
                    <a:gd name="T9" fmla="*/ 0 h 3273"/>
                    <a:gd name="T10" fmla="*/ 18 w 675"/>
                    <a:gd name="T11" fmla="*/ 0 h 3273"/>
                    <a:gd name="T12" fmla="*/ 18 w 675"/>
                    <a:gd name="T13" fmla="*/ 0 h 3273"/>
                  </a:gdLst>
                  <a:ahLst/>
                  <a:cxnLst>
                    <a:cxn ang="0">
                      <a:pos x="T0" y="T1"/>
                    </a:cxn>
                    <a:cxn ang="0">
                      <a:pos x="T2" y="T3"/>
                    </a:cxn>
                    <a:cxn ang="0">
                      <a:pos x="T4" y="T5"/>
                    </a:cxn>
                    <a:cxn ang="0">
                      <a:pos x="T6" y="T7"/>
                    </a:cxn>
                    <a:cxn ang="0">
                      <a:pos x="T8" y="T9"/>
                    </a:cxn>
                    <a:cxn ang="0">
                      <a:pos x="T10" y="T11"/>
                    </a:cxn>
                    <a:cxn ang="0">
                      <a:pos x="T12" y="T13"/>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5" name="Freeform 57">
                  <a:extLst>
                    <a:ext uri="{FF2B5EF4-FFF2-40B4-BE49-F238E27FC236}">
                      <a16:creationId xmlns:a16="http://schemas.microsoft.com/office/drawing/2014/main" id="{934FE131-6C7D-414B-9078-5E6D9C383988}"/>
                    </a:ext>
                  </a:extLst>
                </p:cNvPr>
                <p:cNvSpPr>
                  <a:spLocks/>
                </p:cNvSpPr>
                <p:nvPr/>
              </p:nvSpPr>
              <p:spPr bwMode="hidden">
                <a:xfrm>
                  <a:off x="3822" y="1039"/>
                  <a:ext cx="1036" cy="3280"/>
                </a:xfrm>
                <a:custGeom>
                  <a:avLst/>
                  <a:gdLst>
                    <a:gd name="T0" fmla="*/ 23 w 1036"/>
                    <a:gd name="T1" fmla="*/ 0 h 3280"/>
                    <a:gd name="T2" fmla="*/ 0 w 1036"/>
                    <a:gd name="T3" fmla="*/ 5 h 3280"/>
                    <a:gd name="T4" fmla="*/ 994 w 1036"/>
                    <a:gd name="T5" fmla="*/ 3280 h 3280"/>
                    <a:gd name="T6" fmla="*/ 1036 w 1036"/>
                    <a:gd name="T7" fmla="*/ 3280 h 3280"/>
                    <a:gd name="T8" fmla="*/ 41 w 1036"/>
                    <a:gd name="T9" fmla="*/ 0 h 3280"/>
                    <a:gd name="T10" fmla="*/ 23 w 1036"/>
                    <a:gd name="T11" fmla="*/ 0 h 3280"/>
                    <a:gd name="T12" fmla="*/ 23 w 1036"/>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6" name="Freeform 58">
                  <a:extLst>
                    <a:ext uri="{FF2B5EF4-FFF2-40B4-BE49-F238E27FC236}">
                      <a16:creationId xmlns:a16="http://schemas.microsoft.com/office/drawing/2014/main" id="{78279691-86BF-48B6-80F4-33D7AF0E6720}"/>
                    </a:ext>
                  </a:extLst>
                </p:cNvPr>
                <p:cNvSpPr>
                  <a:spLocks/>
                </p:cNvSpPr>
                <p:nvPr/>
              </p:nvSpPr>
              <p:spPr bwMode="hidden">
                <a:xfrm>
                  <a:off x="4137" y="1039"/>
                  <a:ext cx="1327" cy="3280"/>
                </a:xfrm>
                <a:custGeom>
                  <a:avLst/>
                  <a:gdLst>
                    <a:gd name="T0" fmla="*/ 20 w 1327"/>
                    <a:gd name="T1" fmla="*/ 0 h 3280"/>
                    <a:gd name="T2" fmla="*/ 0 w 1327"/>
                    <a:gd name="T3" fmla="*/ 7 h 3280"/>
                    <a:gd name="T4" fmla="*/ 1285 w 1327"/>
                    <a:gd name="T5" fmla="*/ 3280 h 3280"/>
                    <a:gd name="T6" fmla="*/ 1327 w 1327"/>
                    <a:gd name="T7" fmla="*/ 3280 h 3280"/>
                    <a:gd name="T8" fmla="*/ 43 w 1327"/>
                    <a:gd name="T9" fmla="*/ 0 h 3280"/>
                    <a:gd name="T10" fmla="*/ 20 w 1327"/>
                    <a:gd name="T11" fmla="*/ 0 h 3280"/>
                    <a:gd name="T12" fmla="*/ 20 w 1327"/>
                    <a:gd name="T13" fmla="*/ 0 h 3280"/>
                  </a:gdLst>
                  <a:ahLst/>
                  <a:cxnLst>
                    <a:cxn ang="0">
                      <a:pos x="T0" y="T1"/>
                    </a:cxn>
                    <a:cxn ang="0">
                      <a:pos x="T2" y="T3"/>
                    </a:cxn>
                    <a:cxn ang="0">
                      <a:pos x="T4" y="T5"/>
                    </a:cxn>
                    <a:cxn ang="0">
                      <a:pos x="T6" y="T7"/>
                    </a:cxn>
                    <a:cxn ang="0">
                      <a:pos x="T8" y="T9"/>
                    </a:cxn>
                    <a:cxn ang="0">
                      <a:pos x="T10" y="T11"/>
                    </a:cxn>
                    <a:cxn ang="0">
                      <a:pos x="T12" y="T13"/>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26427" name="Freeform 59">
                <a:extLst>
                  <a:ext uri="{FF2B5EF4-FFF2-40B4-BE49-F238E27FC236}">
                    <a16:creationId xmlns:a16="http://schemas.microsoft.com/office/drawing/2014/main" id="{E7A9FB4F-CAF4-4C65-9504-A5F56463BE31}"/>
                  </a:ext>
                </a:extLst>
              </p:cNvPr>
              <p:cNvSpPr>
                <a:spLocks/>
              </p:cNvSpPr>
              <p:nvPr userDrawn="1"/>
            </p:nvSpPr>
            <p:spPr bwMode="hidden">
              <a:xfrm>
                <a:off x="0" y="1039"/>
                <a:ext cx="1254" cy="2632"/>
              </a:xfrm>
              <a:custGeom>
                <a:avLst/>
                <a:gdLst>
                  <a:gd name="T0" fmla="*/ 1236 w 1254"/>
                  <a:gd name="T1" fmla="*/ 0 h 2632"/>
                  <a:gd name="T2" fmla="*/ 1212 w 1254"/>
                  <a:gd name="T3" fmla="*/ 0 h 2632"/>
                  <a:gd name="T4" fmla="*/ 0 w 1254"/>
                  <a:gd name="T5" fmla="*/ 2542 h 2632"/>
                  <a:gd name="T6" fmla="*/ 0 w 1254"/>
                  <a:gd name="T7" fmla="*/ 2632 h 2632"/>
                  <a:gd name="T8" fmla="*/ 1254 w 1254"/>
                  <a:gd name="T9" fmla="*/ 7 h 2632"/>
                  <a:gd name="T10" fmla="*/ 1236 w 1254"/>
                  <a:gd name="T11" fmla="*/ 0 h 2632"/>
                  <a:gd name="T12" fmla="*/ 1236 w 1254"/>
                  <a:gd name="T13" fmla="*/ 0 h 2632"/>
                </a:gdLst>
                <a:ahLst/>
                <a:cxnLst>
                  <a:cxn ang="0">
                    <a:pos x="T0" y="T1"/>
                  </a:cxn>
                  <a:cxn ang="0">
                    <a:pos x="T2" y="T3"/>
                  </a:cxn>
                  <a:cxn ang="0">
                    <a:pos x="T4" y="T5"/>
                  </a:cxn>
                  <a:cxn ang="0">
                    <a:pos x="T6" y="T7"/>
                  </a:cxn>
                  <a:cxn ang="0">
                    <a:pos x="T8" y="T9"/>
                  </a:cxn>
                  <a:cxn ang="0">
                    <a:pos x="T10" y="T11"/>
                  </a:cxn>
                  <a:cxn ang="0">
                    <a:pos x="T12" y="T13"/>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8" name="Freeform 60">
                <a:extLst>
                  <a:ext uri="{FF2B5EF4-FFF2-40B4-BE49-F238E27FC236}">
                    <a16:creationId xmlns:a16="http://schemas.microsoft.com/office/drawing/2014/main" id="{6E27CA01-A995-44E4-974B-C6C1B8246CED}"/>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Lst>
                <a:ahLst/>
                <a:cxnLst>
                  <a:cxn ang="0">
                    <a:pos x="T0" y="T1"/>
                  </a:cxn>
                  <a:cxn ang="0">
                    <a:pos x="T2" y="T3"/>
                  </a:cxn>
                  <a:cxn ang="0">
                    <a:pos x="T4" y="T5"/>
                  </a:cxn>
                  <a:cxn ang="0">
                    <a:pos x="T6" y="T7"/>
                  </a:cxn>
                  <a:cxn ang="0">
                    <a:pos x="T8" y="T9"/>
                  </a:cxn>
                  <a:cxn ang="0">
                    <a:pos x="T10" y="T11"/>
                  </a:cxn>
                  <a:cxn ang="0">
                    <a:pos x="T12" y="T13"/>
                  </a:cxn>
                </a:cxnLst>
                <a:rect l="0" t="0" r="r" b="b"/>
                <a:pathLst>
                  <a:path w="948" h="1676">
                    <a:moveTo>
                      <a:pt x="930" y="0"/>
                    </a:moveTo>
                    <a:lnTo>
                      <a:pt x="906" y="0"/>
                    </a:lnTo>
                    <a:lnTo>
                      <a:pt x="0" y="1593"/>
                    </a:lnTo>
                    <a:lnTo>
                      <a:pt x="0" y="1676"/>
                    </a:lnTo>
                    <a:lnTo>
                      <a:pt x="948" y="5"/>
                    </a:lnTo>
                    <a:lnTo>
                      <a:pt x="930" y="0"/>
                    </a:lnTo>
                    <a:lnTo>
                      <a:pt x="930"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29" name="Freeform 61">
                <a:extLst>
                  <a:ext uri="{FF2B5EF4-FFF2-40B4-BE49-F238E27FC236}">
                    <a16:creationId xmlns:a16="http://schemas.microsoft.com/office/drawing/2014/main" id="{5C7C36FC-069F-4B75-BF55-4CCB2AEF29F8}"/>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Lst>
                <a:ahLst/>
                <a:cxnLst>
                  <a:cxn ang="0">
                    <a:pos x="T0" y="T1"/>
                  </a:cxn>
                  <a:cxn ang="0">
                    <a:pos x="T2" y="T3"/>
                  </a:cxn>
                  <a:cxn ang="0">
                    <a:pos x="T4" y="T5"/>
                  </a:cxn>
                  <a:cxn ang="0">
                    <a:pos x="T6" y="T7"/>
                  </a:cxn>
                  <a:cxn ang="0">
                    <a:pos x="T8" y="T9"/>
                  </a:cxn>
                  <a:cxn ang="0">
                    <a:pos x="T10" y="T11"/>
                  </a:cxn>
                  <a:cxn ang="0">
                    <a:pos x="T12" y="T13"/>
                  </a:cxn>
                </a:cxnLst>
                <a:rect l="0" t="0" r="r" b="b"/>
                <a:pathLst>
                  <a:path w="629" h="937">
                    <a:moveTo>
                      <a:pt x="606" y="0"/>
                    </a:moveTo>
                    <a:lnTo>
                      <a:pt x="582" y="0"/>
                    </a:lnTo>
                    <a:lnTo>
                      <a:pt x="0" y="871"/>
                    </a:lnTo>
                    <a:lnTo>
                      <a:pt x="0" y="937"/>
                    </a:lnTo>
                    <a:lnTo>
                      <a:pt x="629" y="4"/>
                    </a:lnTo>
                    <a:lnTo>
                      <a:pt x="606" y="0"/>
                    </a:lnTo>
                    <a:lnTo>
                      <a:pt x="60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30" name="Freeform 62">
                <a:extLst>
                  <a:ext uri="{FF2B5EF4-FFF2-40B4-BE49-F238E27FC236}">
                    <a16:creationId xmlns:a16="http://schemas.microsoft.com/office/drawing/2014/main" id="{CA7C08B3-A612-4016-B4C5-4DF8C61A775A}"/>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305" h="427">
                    <a:moveTo>
                      <a:pt x="282" y="0"/>
                    </a:moveTo>
                    <a:lnTo>
                      <a:pt x="252" y="0"/>
                    </a:lnTo>
                    <a:lnTo>
                      <a:pt x="0" y="361"/>
                    </a:lnTo>
                    <a:lnTo>
                      <a:pt x="0" y="427"/>
                    </a:lnTo>
                    <a:lnTo>
                      <a:pt x="305" y="5"/>
                    </a:lnTo>
                    <a:lnTo>
                      <a:pt x="282" y="0"/>
                    </a:lnTo>
                    <a:lnTo>
                      <a:pt x="28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31" name="Freeform 63">
                <a:extLst>
                  <a:ext uri="{FF2B5EF4-FFF2-40B4-BE49-F238E27FC236}">
                    <a16:creationId xmlns:a16="http://schemas.microsoft.com/office/drawing/2014/main" id="{4980FF63-63DC-477D-B798-77CC5BEE54BC}"/>
                  </a:ext>
                </a:extLst>
              </p:cNvPr>
              <p:cNvSpPr>
                <a:spLocks/>
              </p:cNvSpPr>
              <p:nvPr userDrawn="1"/>
            </p:nvSpPr>
            <p:spPr bwMode="hidden">
              <a:xfrm>
                <a:off x="4481" y="1039"/>
                <a:ext cx="1277" cy="2686"/>
              </a:xfrm>
              <a:custGeom>
                <a:avLst/>
                <a:gdLst>
                  <a:gd name="T0" fmla="*/ 41 w 1277"/>
                  <a:gd name="T1" fmla="*/ 0 h 2686"/>
                  <a:gd name="T2" fmla="*/ 17 w 1277"/>
                  <a:gd name="T3" fmla="*/ 0 h 2686"/>
                  <a:gd name="T4" fmla="*/ 0 w 1277"/>
                  <a:gd name="T5" fmla="*/ 4 h 2686"/>
                  <a:gd name="T6" fmla="*/ 1277 w 1277"/>
                  <a:gd name="T7" fmla="*/ 2686 h 2686"/>
                  <a:gd name="T8" fmla="*/ 1277 w 1277"/>
                  <a:gd name="T9" fmla="*/ 2596 h 2686"/>
                  <a:gd name="T10" fmla="*/ 41 w 1277"/>
                  <a:gd name="T11" fmla="*/ 0 h 2686"/>
                  <a:gd name="T12" fmla="*/ 41 w 1277"/>
                  <a:gd name="T13" fmla="*/ 0 h 2686"/>
                </a:gdLst>
                <a:ahLst/>
                <a:cxnLst>
                  <a:cxn ang="0">
                    <a:pos x="T0" y="T1"/>
                  </a:cxn>
                  <a:cxn ang="0">
                    <a:pos x="T2" y="T3"/>
                  </a:cxn>
                  <a:cxn ang="0">
                    <a:pos x="T4" y="T5"/>
                  </a:cxn>
                  <a:cxn ang="0">
                    <a:pos x="T6" y="T7"/>
                  </a:cxn>
                  <a:cxn ang="0">
                    <a:pos x="T8" y="T9"/>
                  </a:cxn>
                  <a:cxn ang="0">
                    <a:pos x="T10" y="T11"/>
                  </a:cxn>
                  <a:cxn ang="0">
                    <a:pos x="T12" y="T13"/>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32" name="Freeform 64">
                <a:extLst>
                  <a:ext uri="{FF2B5EF4-FFF2-40B4-BE49-F238E27FC236}">
                    <a16:creationId xmlns:a16="http://schemas.microsoft.com/office/drawing/2014/main" id="{6E671B4E-324F-45B2-ABE9-DBB79D66229E}"/>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Lst>
                <a:ahLst/>
                <a:cxnLst>
                  <a:cxn ang="0">
                    <a:pos x="T0" y="T1"/>
                  </a:cxn>
                  <a:cxn ang="0">
                    <a:pos x="T2" y="T3"/>
                  </a:cxn>
                  <a:cxn ang="0">
                    <a:pos x="T4" y="T5"/>
                  </a:cxn>
                  <a:cxn ang="0">
                    <a:pos x="T6" y="T7"/>
                  </a:cxn>
                  <a:cxn ang="0">
                    <a:pos x="T8" y="T9"/>
                  </a:cxn>
                  <a:cxn ang="0">
                    <a:pos x="T10" y="T11"/>
                  </a:cxn>
                  <a:cxn ang="0">
                    <a:pos x="T12" y="T13"/>
                  </a:cxn>
                </a:cxnLst>
                <a:rect l="0" t="0" r="r" b="b"/>
                <a:pathLst>
                  <a:path w="988" h="1730">
                    <a:moveTo>
                      <a:pt x="16" y="0"/>
                    </a:moveTo>
                    <a:lnTo>
                      <a:pt x="0" y="7"/>
                    </a:lnTo>
                    <a:lnTo>
                      <a:pt x="988" y="1730"/>
                    </a:lnTo>
                    <a:lnTo>
                      <a:pt x="988" y="1653"/>
                    </a:lnTo>
                    <a:lnTo>
                      <a:pt x="40" y="0"/>
                    </a:lnTo>
                    <a:lnTo>
                      <a:pt x="16" y="0"/>
                    </a:lnTo>
                    <a:lnTo>
                      <a:pt x="16"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33" name="Freeform 65">
                <a:extLst>
                  <a:ext uri="{FF2B5EF4-FFF2-40B4-BE49-F238E27FC236}">
                    <a16:creationId xmlns:a16="http://schemas.microsoft.com/office/drawing/2014/main" id="{6A3493E3-EAEB-40BE-8A95-C97200C61AF0}"/>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Lst>
                <a:ahLst/>
                <a:cxnLst>
                  <a:cxn ang="0">
                    <a:pos x="T0" y="T1"/>
                  </a:cxn>
                  <a:cxn ang="0">
                    <a:pos x="T2" y="T3"/>
                  </a:cxn>
                  <a:cxn ang="0">
                    <a:pos x="T4" y="T5"/>
                  </a:cxn>
                  <a:cxn ang="0">
                    <a:pos x="T6" y="T7"/>
                  </a:cxn>
                  <a:cxn ang="0">
                    <a:pos x="T8" y="T9"/>
                  </a:cxn>
                  <a:cxn ang="0">
                    <a:pos x="T10" y="T11"/>
                  </a:cxn>
                  <a:cxn ang="0">
                    <a:pos x="T12" y="T13"/>
                  </a:cxn>
                </a:cxnLst>
                <a:rect l="0" t="0" r="r" b="b"/>
                <a:pathLst>
                  <a:path w="670" h="997">
                    <a:moveTo>
                      <a:pt x="22" y="0"/>
                    </a:moveTo>
                    <a:lnTo>
                      <a:pt x="0" y="4"/>
                    </a:lnTo>
                    <a:lnTo>
                      <a:pt x="670" y="997"/>
                    </a:lnTo>
                    <a:lnTo>
                      <a:pt x="670" y="92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6434" name="Freeform 66">
                <a:extLst>
                  <a:ext uri="{FF2B5EF4-FFF2-40B4-BE49-F238E27FC236}">
                    <a16:creationId xmlns:a16="http://schemas.microsoft.com/office/drawing/2014/main" id="{5346C37D-D36D-4E80-90CD-BAFB8F424EE9}"/>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Lst>
                <a:ahLst/>
                <a:cxnLst>
                  <a:cxn ang="0">
                    <a:pos x="T0" y="T1"/>
                  </a:cxn>
                  <a:cxn ang="0">
                    <a:pos x="T2" y="T3"/>
                  </a:cxn>
                  <a:cxn ang="0">
                    <a:pos x="T4" y="T5"/>
                  </a:cxn>
                  <a:cxn ang="0">
                    <a:pos x="T6" y="T7"/>
                  </a:cxn>
                  <a:cxn ang="0">
                    <a:pos x="T8" y="T9"/>
                  </a:cxn>
                  <a:cxn ang="0">
                    <a:pos x="T10" y="T11"/>
                  </a:cxn>
                  <a:cxn ang="0">
                    <a:pos x="T12" y="T13"/>
                  </a:cxn>
                </a:cxnLst>
                <a:rect l="0" t="0" r="r" b="b"/>
                <a:pathLst>
                  <a:path w="346" h="487">
                    <a:moveTo>
                      <a:pt x="22" y="0"/>
                    </a:moveTo>
                    <a:lnTo>
                      <a:pt x="0" y="7"/>
                    </a:lnTo>
                    <a:lnTo>
                      <a:pt x="346" y="487"/>
                    </a:lnTo>
                    <a:lnTo>
                      <a:pt x="346" y="415"/>
                    </a:lnTo>
                    <a:lnTo>
                      <a:pt x="46" y="0"/>
                    </a:lnTo>
                    <a:lnTo>
                      <a:pt x="22" y="0"/>
                    </a:lnTo>
                    <a:lnTo>
                      <a:pt x="22" y="0"/>
                    </a:lnTo>
                    <a:close/>
                  </a:path>
                </a:pathLst>
              </a:custGeom>
              <a:solidFill>
                <a:schemeClr val="accent2"/>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826435" name="Rectangle 67">
            <a:extLst>
              <a:ext uri="{FF2B5EF4-FFF2-40B4-BE49-F238E27FC236}">
                <a16:creationId xmlns:a16="http://schemas.microsoft.com/office/drawing/2014/main" id="{43FABFD1-6A76-40AE-8913-10E5E7F8A8E3}"/>
              </a:ext>
            </a:extLst>
          </p:cNvPr>
          <p:cNvSpPr>
            <a:spLocks noGrp="1" noChangeArrowheads="1"/>
          </p:cNvSpPr>
          <p:nvPr>
            <p:ph type="title"/>
          </p:nvPr>
        </p:nvSpPr>
        <p:spPr bwMode="auto">
          <a:xfrm>
            <a:off x="455613" y="273050"/>
            <a:ext cx="8226425" cy="1143000"/>
          </a:xfrm>
          <a:prstGeom prst="rect">
            <a:avLst/>
          </a:prstGeom>
          <a:noFill/>
          <a:ln>
            <a:noFill/>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826436" name="Rectangle 68">
            <a:extLst>
              <a:ext uri="{FF2B5EF4-FFF2-40B4-BE49-F238E27FC236}">
                <a16:creationId xmlns:a16="http://schemas.microsoft.com/office/drawing/2014/main" id="{9A4DDF18-C411-4D57-9EE1-217AAA760967}"/>
              </a:ext>
            </a:extLst>
          </p:cNvPr>
          <p:cNvSpPr>
            <a:spLocks noGrp="1" noChangeArrowheads="1"/>
          </p:cNvSpPr>
          <p:nvPr>
            <p:ph type="dt" sz="half" idx="2"/>
          </p:nvPr>
        </p:nvSpPr>
        <p:spPr bwMode="auto">
          <a:xfrm>
            <a:off x="455613"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000">
                <a:effectLst>
                  <a:outerShdw blurRad="38100" dist="38100" dir="2700000" algn="tl">
                    <a:srgbClr val="000000"/>
                  </a:outerShdw>
                </a:effectLst>
              </a:defRPr>
            </a:lvl1pPr>
          </a:lstStyle>
          <a:p>
            <a:pPr>
              <a:defRPr/>
            </a:pPr>
            <a:fld id="{F42B200B-D5FD-4EAD-80BF-FB55CC075740}" type="datetime1">
              <a:rPr lang="zh-CN" altLang="en-US"/>
              <a:pPr>
                <a:defRPr/>
              </a:pPr>
              <a:t>2023/11/8</a:t>
            </a:fld>
            <a:endParaRPr lang="en-US" altLang="zh-CN"/>
          </a:p>
        </p:txBody>
      </p:sp>
      <p:sp>
        <p:nvSpPr>
          <p:cNvPr id="826437" name="Rectangle 69">
            <a:extLst>
              <a:ext uri="{FF2B5EF4-FFF2-40B4-BE49-F238E27FC236}">
                <a16:creationId xmlns:a16="http://schemas.microsoft.com/office/drawing/2014/main" id="{391EED56-8079-4D9B-8BBF-868A337F72B5}"/>
              </a:ext>
            </a:extLst>
          </p:cNvPr>
          <p:cNvSpPr>
            <a:spLocks noGrp="1" noChangeArrowheads="1"/>
          </p:cNvSpPr>
          <p:nvPr>
            <p:ph type="ftr" sz="quarter" idx="3"/>
          </p:nvPr>
        </p:nvSpPr>
        <p:spPr bwMode="auto">
          <a:xfrm>
            <a:off x="3124200" y="6242050"/>
            <a:ext cx="2895600"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a:defRPr/>
            </a:pPr>
            <a:endParaRPr lang="en-US" altLang="zh-CN"/>
          </a:p>
        </p:txBody>
      </p:sp>
      <p:sp>
        <p:nvSpPr>
          <p:cNvPr id="826438" name="Rectangle 70">
            <a:extLst>
              <a:ext uri="{FF2B5EF4-FFF2-40B4-BE49-F238E27FC236}">
                <a16:creationId xmlns:a16="http://schemas.microsoft.com/office/drawing/2014/main" id="{CD1FBA04-01A9-41E8-87F8-82237D2C1CCB}"/>
              </a:ext>
            </a:extLst>
          </p:cNvPr>
          <p:cNvSpPr>
            <a:spLocks noGrp="1" noChangeArrowheads="1"/>
          </p:cNvSpPr>
          <p:nvPr>
            <p:ph type="sldNum" sz="quarter" idx="4"/>
          </p:nvPr>
        </p:nvSpPr>
        <p:spPr bwMode="auto">
          <a:xfrm>
            <a:off x="6553200" y="6242050"/>
            <a:ext cx="2130425" cy="4746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759B8CEE-EF42-4A57-96FD-C04C8C167CCB}" type="slidenum">
              <a:rPr lang="zh-CN" altLang="en-US"/>
              <a:pPr/>
              <a:t>‹#›</a:t>
            </a:fld>
            <a:endParaRPr lang="en-US" altLang="zh-CN"/>
          </a:p>
        </p:txBody>
      </p:sp>
      <p:sp>
        <p:nvSpPr>
          <p:cNvPr id="826439" name="Rectangle 71">
            <a:extLst>
              <a:ext uri="{FF2B5EF4-FFF2-40B4-BE49-F238E27FC236}">
                <a16:creationId xmlns:a16="http://schemas.microsoft.com/office/drawing/2014/main" id="{21CA6E7E-3387-4ED5-9828-CFAA194127BD}"/>
              </a:ext>
            </a:extLst>
          </p:cNvPr>
          <p:cNvSpPr>
            <a:spLocks noGrp="1" noChangeArrowheads="1"/>
          </p:cNvSpPr>
          <p:nvPr>
            <p:ph type="body" idx="1"/>
          </p:nvPr>
        </p:nvSpPr>
        <p:spPr bwMode="auto">
          <a:xfrm>
            <a:off x="455613" y="1598613"/>
            <a:ext cx="8226425" cy="4497387"/>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466" r:id="rId1"/>
    <p:sldLayoutId id="2147485467" r:id="rId2"/>
    <p:sldLayoutId id="2147485468" r:id="rId3"/>
    <p:sldLayoutId id="2147485469" r:id="rId4"/>
    <p:sldLayoutId id="2147485470" r:id="rId5"/>
    <p:sldLayoutId id="2147485471" r:id="rId6"/>
    <p:sldLayoutId id="2147485472" r:id="rId7"/>
    <p:sldLayoutId id="2147485473" r:id="rId8"/>
    <p:sldLayoutId id="2147485474" r:id="rId9"/>
    <p:sldLayoutId id="2147485475" r:id="rId10"/>
    <p:sldLayoutId id="2147485476" r:id="rId11"/>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2" name="Group 17">
            <a:extLst>
              <a:ext uri="{FF2B5EF4-FFF2-40B4-BE49-F238E27FC236}">
                <a16:creationId xmlns:a16="http://schemas.microsoft.com/office/drawing/2014/main" id="{A3C64876-BEB7-4F7D-A757-81AFF382D46A}"/>
              </a:ext>
            </a:extLst>
          </p:cNvPr>
          <p:cNvGrpSpPr>
            <a:grpSpLocks/>
          </p:cNvGrpSpPr>
          <p:nvPr/>
        </p:nvGrpSpPr>
        <p:grpSpPr bwMode="auto">
          <a:xfrm>
            <a:off x="0" y="0"/>
            <a:ext cx="1042988" cy="6858000"/>
            <a:chOff x="0" y="0"/>
            <a:chExt cx="657" cy="4320"/>
          </a:xfrm>
        </p:grpSpPr>
        <p:pic>
          <p:nvPicPr>
            <p:cNvPr id="5127" name="Picture 18" descr="moban-2-3">
              <a:extLst>
                <a:ext uri="{FF2B5EF4-FFF2-40B4-BE49-F238E27FC236}">
                  <a16:creationId xmlns:a16="http://schemas.microsoft.com/office/drawing/2014/main" id="{55CBC1FF-C5BA-4C24-A657-BF810417C8E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9" descr="moban-1-11">
              <a:extLst>
                <a:ext uri="{FF2B5EF4-FFF2-40B4-BE49-F238E27FC236}">
                  <a16:creationId xmlns:a16="http://schemas.microsoft.com/office/drawing/2014/main" id="{84F99407-06CC-4FBF-86A8-02783D55672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5" name="Oval 21">
            <a:extLst>
              <a:ext uri="{FF2B5EF4-FFF2-40B4-BE49-F238E27FC236}">
                <a16:creationId xmlns:a16="http://schemas.microsoft.com/office/drawing/2014/main" id="{A957499B-4912-46D1-BE7A-EF084CCFE263}"/>
              </a:ext>
            </a:extLst>
          </p:cNvPr>
          <p:cNvSpPr>
            <a:spLocks noChangeArrowheads="1"/>
          </p:cNvSpPr>
          <p:nvPr/>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047" name="Rectangle 23">
            <a:extLst>
              <a:ext uri="{FF2B5EF4-FFF2-40B4-BE49-F238E27FC236}">
                <a16:creationId xmlns:a16="http://schemas.microsoft.com/office/drawing/2014/main" id="{F4318839-D3CE-4857-83A3-CB7F3775CDD1}"/>
              </a:ext>
            </a:extLst>
          </p:cNvPr>
          <p:cNvSpPr>
            <a:spLocks noChangeArrowheads="1"/>
          </p:cNvSpPr>
          <p:nvPr/>
        </p:nvSpPr>
        <p:spPr bwMode="auto">
          <a:xfrm>
            <a:off x="5556250" y="65088"/>
            <a:ext cx="3455988" cy="519112"/>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sz="2800" b="1">
                <a:solidFill>
                  <a:srgbClr val="000066"/>
                </a:solidFill>
                <a:latin typeface="楷体_GB2312" pitchFamily="49" charset="-122"/>
                <a:ea typeface="楷体_GB2312" pitchFamily="49" charset="-122"/>
              </a:rPr>
              <a:t> </a:t>
            </a:r>
          </a:p>
        </p:txBody>
      </p:sp>
      <p:sp>
        <p:nvSpPr>
          <p:cNvPr id="1048" name="Text Box 24">
            <a:hlinkClick r:id="rId15" action="ppaction://hlinkpres?slideindex=2&amp;slidetitle=PowerPoint 演示文稿"/>
            <a:extLst>
              <a:ext uri="{FF2B5EF4-FFF2-40B4-BE49-F238E27FC236}">
                <a16:creationId xmlns:a16="http://schemas.microsoft.com/office/drawing/2014/main" id="{DC960032-1217-469B-914D-C4DF8352AE80}"/>
              </a:ext>
            </a:extLst>
          </p:cNvPr>
          <p:cNvSpPr txBox="1">
            <a:spLocks noChangeArrowheads="1"/>
          </p:cNvSpPr>
          <p:nvPr/>
        </p:nvSpPr>
        <p:spPr bwMode="auto">
          <a:xfrm>
            <a:off x="-36513" y="87313"/>
            <a:ext cx="900113" cy="604837"/>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defRPr/>
            </a:pPr>
            <a:endParaRPr lang="zh-CN" altLang="en-US" sz="1600" b="1">
              <a:solidFill>
                <a:schemeClr val="bg1"/>
              </a:solidFill>
              <a:ea typeface="楷体_GB2312" pitchFamily="49" charset="-122"/>
            </a:endParaRPr>
          </a:p>
          <a:p>
            <a:pPr algn="ctr" eaLnBrk="1" hangingPunct="1">
              <a:lnSpc>
                <a:spcPct val="120000"/>
              </a:lnSpc>
              <a:defRPr/>
            </a:pPr>
            <a:r>
              <a:rPr lang="zh-CN" altLang="en-US" sz="1200" b="1">
                <a:solidFill>
                  <a:schemeClr val="bg1"/>
                </a:solidFill>
                <a:ea typeface="楷体_GB2312" pitchFamily="49" charset="-122"/>
              </a:rPr>
              <a:t> </a:t>
            </a:r>
          </a:p>
        </p:txBody>
      </p:sp>
      <p:pic>
        <p:nvPicPr>
          <p:cNvPr id="5126" name="Picture 26" descr="BOOK05">
            <a:hlinkClick r:id="" action="ppaction://hlinkshowjump?jump=nextslide"/>
            <a:extLst>
              <a:ext uri="{FF2B5EF4-FFF2-40B4-BE49-F238E27FC236}">
                <a16:creationId xmlns:a16="http://schemas.microsoft.com/office/drawing/2014/main" id="{5E26BFFC-6BEA-43B1-87B7-C7836582BF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477" r:id="rId1"/>
    <p:sldLayoutId id="2147485478" r:id="rId2"/>
    <p:sldLayoutId id="2147485479" r:id="rId3"/>
    <p:sldLayoutId id="2147485480" r:id="rId4"/>
    <p:sldLayoutId id="2147485481" r:id="rId5"/>
    <p:sldLayoutId id="2147485482" r:id="rId6"/>
    <p:sldLayoutId id="2147485483" r:id="rId7"/>
    <p:sldLayoutId id="2147485484" r:id="rId8"/>
    <p:sldLayoutId id="2147485485" r:id="rId9"/>
    <p:sldLayoutId id="2147485486" r:id="rId10"/>
    <p:sldLayoutId id="214748548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80342EB-0564-430E-9DA3-CB5D4D66B4C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Rectangle 3">
            <a:extLst>
              <a:ext uri="{FF2B5EF4-FFF2-40B4-BE49-F238E27FC236}">
                <a16:creationId xmlns:a16="http://schemas.microsoft.com/office/drawing/2014/main" id="{AB15DC05-7B8F-4B45-B404-C27BA7D9922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DF89723-2580-4F9C-9595-EC36F6E553DC}"/>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effectLst/>
              </a:defRPr>
            </a:lvl1pPr>
          </a:lstStyle>
          <a:p>
            <a:pPr>
              <a:defRPr/>
            </a:pPr>
            <a:fld id="{FCCA408E-1F2F-4A37-B765-F112B6530B77}" type="datetime1">
              <a:rPr lang="zh-CN" altLang="en-US"/>
              <a:pPr>
                <a:defRPr/>
              </a:pPr>
              <a:t>2023/11/8</a:t>
            </a:fld>
            <a:endParaRPr lang="zh-CN" altLang="zh-CN"/>
          </a:p>
        </p:txBody>
      </p:sp>
      <p:sp>
        <p:nvSpPr>
          <p:cNvPr id="1029" name="Rectangle 5">
            <a:extLst>
              <a:ext uri="{FF2B5EF4-FFF2-40B4-BE49-F238E27FC236}">
                <a16:creationId xmlns:a16="http://schemas.microsoft.com/office/drawing/2014/main" id="{D7DE0514-3FCC-453D-B299-2985AFD1CCFF}"/>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effectLst/>
              </a:defRPr>
            </a:lvl1pPr>
          </a:lstStyle>
          <a:p>
            <a:pPr>
              <a:defRPr/>
            </a:pPr>
            <a:endParaRPr lang="zh-CN" altLang="zh-CN"/>
          </a:p>
        </p:txBody>
      </p:sp>
      <p:sp>
        <p:nvSpPr>
          <p:cNvPr id="1030" name="Rectangle 6">
            <a:extLst>
              <a:ext uri="{FF2B5EF4-FFF2-40B4-BE49-F238E27FC236}">
                <a16:creationId xmlns:a16="http://schemas.microsoft.com/office/drawing/2014/main" id="{B38D3A12-700C-45BA-934C-DF8DD526DD48}"/>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7EEE4A5F-7039-4935-B126-8115A81B8716}"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5488" r:id="rId1"/>
    <p:sldLayoutId id="2147485489" r:id="rId2"/>
    <p:sldLayoutId id="2147485490" r:id="rId3"/>
    <p:sldLayoutId id="2147485491" r:id="rId4"/>
    <p:sldLayoutId id="2147485492" r:id="rId5"/>
    <p:sldLayoutId id="2147485493" r:id="rId6"/>
    <p:sldLayoutId id="2147485494" r:id="rId7"/>
    <p:sldLayoutId id="2147485495" r:id="rId8"/>
    <p:sldLayoutId id="2147485496" r:id="rId9"/>
    <p:sldLayoutId id="2147485497" r:id="rId10"/>
    <p:sldLayoutId id="2147485498"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008E6D06-D234-4965-B7D7-7B9BE4BFCC85}"/>
              </a:ext>
            </a:extLst>
          </p:cNvPr>
          <p:cNvSpPr>
            <a:spLocks noGrp="1" noChangeArrowheads="1"/>
          </p:cNvSpPr>
          <p:nvPr>
            <p:ph type="sldNum" sz="quarter" idx="4"/>
          </p:nvPr>
        </p:nvSpPr>
        <p:spPr bwMode="auto">
          <a:xfrm>
            <a:off x="6684963" y="6440488"/>
            <a:ext cx="2133600" cy="412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CCC5903-4CCB-49F4-8A4A-1C1264B87DA2}" type="slidenum">
              <a:rPr lang="en-US" altLang="zh-CN"/>
              <a:pPr/>
              <a:t>‹#›</a:t>
            </a:fld>
            <a:endParaRPr lang="en-US" altLang="zh-CN"/>
          </a:p>
        </p:txBody>
      </p:sp>
      <p:sp>
        <p:nvSpPr>
          <p:cNvPr id="1039" name="Rectangle 15">
            <a:extLst>
              <a:ext uri="{FF2B5EF4-FFF2-40B4-BE49-F238E27FC236}">
                <a16:creationId xmlns:a16="http://schemas.microsoft.com/office/drawing/2014/main" id="{85CF2474-5069-44C7-86CC-D5674CBB8E9B}"/>
              </a:ext>
            </a:extLst>
          </p:cNvPr>
          <p:cNvSpPr>
            <a:spLocks noChangeArrowheads="1"/>
          </p:cNvSpPr>
          <p:nvPr/>
        </p:nvSpPr>
        <p:spPr bwMode="auto">
          <a:xfrm>
            <a:off x="3132138" y="6400800"/>
            <a:ext cx="2895600" cy="268288"/>
          </a:xfrm>
          <a:prstGeom prst="rect">
            <a:avLst/>
          </a:prstGeom>
          <a:noFill/>
          <a:ln w="9525">
            <a:noFill/>
            <a:miter lim="800000"/>
            <a:headEnd/>
            <a:tailEnd/>
          </a:ln>
          <a:effectLst/>
        </p:spPr>
        <p:txBody>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b="1">
              <a:solidFill>
                <a:srgbClr val="000066"/>
              </a:solidFill>
              <a:ea typeface="楷体_GB2312" pitchFamily="49" charset="-122"/>
            </a:endParaRPr>
          </a:p>
        </p:txBody>
      </p:sp>
      <p:grpSp>
        <p:nvGrpSpPr>
          <p:cNvPr id="7172" name="Group 17">
            <a:extLst>
              <a:ext uri="{FF2B5EF4-FFF2-40B4-BE49-F238E27FC236}">
                <a16:creationId xmlns:a16="http://schemas.microsoft.com/office/drawing/2014/main" id="{BDB6AB8C-69F0-49FC-88EF-C93626E374CB}"/>
              </a:ext>
            </a:extLst>
          </p:cNvPr>
          <p:cNvGrpSpPr>
            <a:grpSpLocks/>
          </p:cNvGrpSpPr>
          <p:nvPr/>
        </p:nvGrpSpPr>
        <p:grpSpPr bwMode="auto">
          <a:xfrm>
            <a:off x="0" y="0"/>
            <a:ext cx="1042988" cy="6858000"/>
            <a:chOff x="0" y="0"/>
            <a:chExt cx="657" cy="4320"/>
          </a:xfrm>
        </p:grpSpPr>
        <p:pic>
          <p:nvPicPr>
            <p:cNvPr id="7177" name="Picture 18" descr="moban-2-3">
              <a:extLst>
                <a:ext uri="{FF2B5EF4-FFF2-40B4-BE49-F238E27FC236}">
                  <a16:creationId xmlns:a16="http://schemas.microsoft.com/office/drawing/2014/main" id="{36734F15-B548-42D0-B20F-EA42AF5492C1}"/>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9" descr="moban-1-11">
              <a:extLst>
                <a:ext uri="{FF2B5EF4-FFF2-40B4-BE49-F238E27FC236}">
                  <a16:creationId xmlns:a16="http://schemas.microsoft.com/office/drawing/2014/main" id="{D142CFE9-319A-4322-817B-3C81F38753E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5" name="Oval 21">
            <a:extLst>
              <a:ext uri="{FF2B5EF4-FFF2-40B4-BE49-F238E27FC236}">
                <a16:creationId xmlns:a16="http://schemas.microsoft.com/office/drawing/2014/main" id="{8316B495-C10C-4260-A2A1-7104501B1958}"/>
              </a:ext>
            </a:extLst>
          </p:cNvPr>
          <p:cNvSpPr>
            <a:spLocks noChangeArrowheads="1"/>
          </p:cNvSpPr>
          <p:nvPr/>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047" name="Rectangle 23">
            <a:extLst>
              <a:ext uri="{FF2B5EF4-FFF2-40B4-BE49-F238E27FC236}">
                <a16:creationId xmlns:a16="http://schemas.microsoft.com/office/drawing/2014/main" id="{4DF67825-030A-44D3-BF5C-C6E5E512C671}"/>
              </a:ext>
            </a:extLst>
          </p:cNvPr>
          <p:cNvSpPr>
            <a:spLocks noChangeArrowheads="1"/>
          </p:cNvSpPr>
          <p:nvPr/>
        </p:nvSpPr>
        <p:spPr bwMode="auto">
          <a:xfrm>
            <a:off x="5556250" y="65088"/>
            <a:ext cx="3455988" cy="519112"/>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sz="2800" b="1">
                <a:solidFill>
                  <a:srgbClr val="000066"/>
                </a:solidFill>
                <a:latin typeface="楷体_GB2312" pitchFamily="49" charset="-122"/>
                <a:ea typeface="楷体_GB2312" pitchFamily="49" charset="-122"/>
              </a:rPr>
              <a:t> </a:t>
            </a:r>
          </a:p>
        </p:txBody>
      </p:sp>
      <p:sp>
        <p:nvSpPr>
          <p:cNvPr id="1048" name="Text Box 24">
            <a:hlinkClick r:id="rId15" action="ppaction://hlinkpres?slideindex=2&amp;slidetitle=PowerPoint 演示文稿"/>
            <a:extLst>
              <a:ext uri="{FF2B5EF4-FFF2-40B4-BE49-F238E27FC236}">
                <a16:creationId xmlns:a16="http://schemas.microsoft.com/office/drawing/2014/main" id="{1FDD5E42-CB21-4408-B572-95D0DE3F219D}"/>
              </a:ext>
            </a:extLst>
          </p:cNvPr>
          <p:cNvSpPr txBox="1">
            <a:spLocks noChangeArrowheads="1"/>
          </p:cNvSpPr>
          <p:nvPr/>
        </p:nvSpPr>
        <p:spPr bwMode="auto">
          <a:xfrm>
            <a:off x="-36513" y="87313"/>
            <a:ext cx="900113" cy="311150"/>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defRPr/>
            </a:pPr>
            <a:r>
              <a:rPr lang="zh-CN" altLang="en-US" sz="1200" b="1">
                <a:solidFill>
                  <a:schemeClr val="bg1"/>
                </a:solidFill>
                <a:ea typeface="楷体_GB2312" pitchFamily="49" charset="-122"/>
              </a:rPr>
              <a:t> </a:t>
            </a:r>
          </a:p>
        </p:txBody>
      </p:sp>
      <p:pic>
        <p:nvPicPr>
          <p:cNvPr id="7176" name="Picture 26" descr="BOOK05">
            <a:hlinkClick r:id="" action="ppaction://hlinkshowjump?jump=nextslide"/>
            <a:extLst>
              <a:ext uri="{FF2B5EF4-FFF2-40B4-BE49-F238E27FC236}">
                <a16:creationId xmlns:a16="http://schemas.microsoft.com/office/drawing/2014/main" id="{AF2B6738-E772-4602-9D86-6211E1127A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9A32B362-3052-4356-A10E-0A79B5518F31}"/>
              </a:ext>
            </a:extLst>
          </p:cNvPr>
          <p:cNvSpPr>
            <a:spLocks noGrp="1" noChangeArrowheads="1"/>
          </p:cNvSpPr>
          <p:nvPr>
            <p:ph type="sldNum" sz="quarter" idx="4"/>
          </p:nvPr>
        </p:nvSpPr>
        <p:spPr bwMode="auto">
          <a:xfrm>
            <a:off x="6684963" y="6440488"/>
            <a:ext cx="2133600" cy="412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2059F0B-1966-416F-9A48-780861195A43}" type="slidenum">
              <a:rPr lang="en-US" altLang="zh-CN"/>
              <a:pPr/>
              <a:t>‹#›</a:t>
            </a:fld>
            <a:endParaRPr lang="en-US" altLang="zh-CN"/>
          </a:p>
        </p:txBody>
      </p:sp>
      <p:grpSp>
        <p:nvGrpSpPr>
          <p:cNvPr id="8195" name="Group 17">
            <a:extLst>
              <a:ext uri="{FF2B5EF4-FFF2-40B4-BE49-F238E27FC236}">
                <a16:creationId xmlns:a16="http://schemas.microsoft.com/office/drawing/2014/main" id="{A23965AF-A359-4F4E-8BD3-9A9027CEDD78}"/>
              </a:ext>
            </a:extLst>
          </p:cNvPr>
          <p:cNvGrpSpPr>
            <a:grpSpLocks/>
          </p:cNvGrpSpPr>
          <p:nvPr/>
        </p:nvGrpSpPr>
        <p:grpSpPr bwMode="auto">
          <a:xfrm>
            <a:off x="0" y="0"/>
            <a:ext cx="1042988" cy="6858000"/>
            <a:chOff x="0" y="0"/>
            <a:chExt cx="657" cy="4320"/>
          </a:xfrm>
        </p:grpSpPr>
        <p:pic>
          <p:nvPicPr>
            <p:cNvPr id="8199" name="Picture 18" descr="moban-2-3">
              <a:extLst>
                <a:ext uri="{FF2B5EF4-FFF2-40B4-BE49-F238E27FC236}">
                  <a16:creationId xmlns:a16="http://schemas.microsoft.com/office/drawing/2014/main" id="{81224D99-FE50-4E0D-A4B5-F0F4D05881F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19" descr="moban-1-11">
              <a:extLst>
                <a:ext uri="{FF2B5EF4-FFF2-40B4-BE49-F238E27FC236}">
                  <a16:creationId xmlns:a16="http://schemas.microsoft.com/office/drawing/2014/main" id="{54EC9EB2-7EF2-4836-A01D-9D5C0F1708F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5" name="Oval 21">
            <a:extLst>
              <a:ext uri="{FF2B5EF4-FFF2-40B4-BE49-F238E27FC236}">
                <a16:creationId xmlns:a16="http://schemas.microsoft.com/office/drawing/2014/main" id="{D6624B41-B5BC-4772-A968-6EBB8C1E3F03}"/>
              </a:ext>
            </a:extLst>
          </p:cNvPr>
          <p:cNvSpPr>
            <a:spLocks noChangeArrowheads="1"/>
          </p:cNvSpPr>
          <p:nvPr/>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047" name="Rectangle 23">
            <a:extLst>
              <a:ext uri="{FF2B5EF4-FFF2-40B4-BE49-F238E27FC236}">
                <a16:creationId xmlns:a16="http://schemas.microsoft.com/office/drawing/2014/main" id="{C69755C4-B071-46A0-9A13-16D459D3FE98}"/>
              </a:ext>
            </a:extLst>
          </p:cNvPr>
          <p:cNvSpPr>
            <a:spLocks noChangeArrowheads="1"/>
          </p:cNvSpPr>
          <p:nvPr/>
        </p:nvSpPr>
        <p:spPr bwMode="auto">
          <a:xfrm>
            <a:off x="5556250" y="65088"/>
            <a:ext cx="3455988" cy="519112"/>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sz="2800" b="1">
                <a:solidFill>
                  <a:srgbClr val="000066"/>
                </a:solidFill>
                <a:latin typeface="楷体_GB2312" pitchFamily="49" charset="-122"/>
                <a:ea typeface="楷体_GB2312" pitchFamily="49" charset="-122"/>
              </a:rPr>
              <a:t> </a:t>
            </a:r>
          </a:p>
        </p:txBody>
      </p:sp>
      <p:pic>
        <p:nvPicPr>
          <p:cNvPr id="8198" name="Picture 26" descr="BOOK05">
            <a:hlinkClick r:id="" action="ppaction://hlinkshowjump?jump=nextslide"/>
            <a:extLst>
              <a:ext uri="{FF2B5EF4-FFF2-40B4-BE49-F238E27FC236}">
                <a16:creationId xmlns:a16="http://schemas.microsoft.com/office/drawing/2014/main" id="{24327255-6FA5-4467-B429-3508888972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510" r:id="rId1"/>
    <p:sldLayoutId id="2147485511" r:id="rId2"/>
    <p:sldLayoutId id="2147485512" r:id="rId3"/>
    <p:sldLayoutId id="2147485513" r:id="rId4"/>
    <p:sldLayoutId id="2147485514" r:id="rId5"/>
    <p:sldLayoutId id="2147485515" r:id="rId6"/>
    <p:sldLayoutId id="2147485516" r:id="rId7"/>
    <p:sldLayoutId id="2147485517" r:id="rId8"/>
    <p:sldLayoutId id="2147485518" r:id="rId9"/>
    <p:sldLayoutId id="2147485519" r:id="rId10"/>
    <p:sldLayoutId id="2147485520"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18" name="Group 17">
            <a:extLst>
              <a:ext uri="{FF2B5EF4-FFF2-40B4-BE49-F238E27FC236}">
                <a16:creationId xmlns:a16="http://schemas.microsoft.com/office/drawing/2014/main" id="{413CF7C9-D00D-4B8C-91E6-B97BF0A173AD}"/>
              </a:ext>
            </a:extLst>
          </p:cNvPr>
          <p:cNvGrpSpPr>
            <a:grpSpLocks/>
          </p:cNvGrpSpPr>
          <p:nvPr/>
        </p:nvGrpSpPr>
        <p:grpSpPr bwMode="auto">
          <a:xfrm>
            <a:off x="0" y="0"/>
            <a:ext cx="1042988" cy="6858000"/>
            <a:chOff x="0" y="0"/>
            <a:chExt cx="657" cy="4320"/>
          </a:xfrm>
        </p:grpSpPr>
        <p:pic>
          <p:nvPicPr>
            <p:cNvPr id="9222" name="Picture 18" descr="moban-2-3">
              <a:extLst>
                <a:ext uri="{FF2B5EF4-FFF2-40B4-BE49-F238E27FC236}">
                  <a16:creationId xmlns:a16="http://schemas.microsoft.com/office/drawing/2014/main" id="{DABF0BB5-8B31-4F42-8A58-EAE0CF8C827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19" descr="moban-1-11">
              <a:extLst>
                <a:ext uri="{FF2B5EF4-FFF2-40B4-BE49-F238E27FC236}">
                  <a16:creationId xmlns:a16="http://schemas.microsoft.com/office/drawing/2014/main" id="{36F6B30C-67A2-4BFC-B002-D7CC1F48EFC3}"/>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5" name="Oval 21">
            <a:extLst>
              <a:ext uri="{FF2B5EF4-FFF2-40B4-BE49-F238E27FC236}">
                <a16:creationId xmlns:a16="http://schemas.microsoft.com/office/drawing/2014/main" id="{F3FA328A-7E00-47A6-9776-4EBB2F463196}"/>
              </a:ext>
            </a:extLst>
          </p:cNvPr>
          <p:cNvSpPr>
            <a:spLocks noChangeArrowheads="1"/>
          </p:cNvSpPr>
          <p:nvPr/>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047" name="Rectangle 23">
            <a:extLst>
              <a:ext uri="{FF2B5EF4-FFF2-40B4-BE49-F238E27FC236}">
                <a16:creationId xmlns:a16="http://schemas.microsoft.com/office/drawing/2014/main" id="{BD3D4243-B604-4E6D-8C5B-E159A8F0B97C}"/>
              </a:ext>
            </a:extLst>
          </p:cNvPr>
          <p:cNvSpPr>
            <a:spLocks noChangeArrowheads="1"/>
          </p:cNvSpPr>
          <p:nvPr/>
        </p:nvSpPr>
        <p:spPr bwMode="auto">
          <a:xfrm>
            <a:off x="5556250" y="65088"/>
            <a:ext cx="3455988" cy="519112"/>
          </a:xfrm>
          <a:prstGeom prst="rect">
            <a:avLst/>
          </a:prstGeom>
          <a:noFill/>
          <a:ln w="9525">
            <a:noFill/>
            <a:miter lim="800000"/>
            <a:headEnd/>
            <a:tailEnd/>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en-US" altLang="zh-CN" sz="2800" b="1">
                <a:solidFill>
                  <a:srgbClr val="000066"/>
                </a:solidFill>
                <a:latin typeface="楷体_GB2312" pitchFamily="49" charset="-122"/>
                <a:ea typeface="楷体_GB2312" pitchFamily="49" charset="-122"/>
              </a:rPr>
              <a:t> </a:t>
            </a:r>
          </a:p>
        </p:txBody>
      </p:sp>
      <p:pic>
        <p:nvPicPr>
          <p:cNvPr id="9221" name="Picture 26" descr="BOOK05">
            <a:hlinkClick r:id="" action="ppaction://hlinkshowjump?jump=nextslide"/>
            <a:extLst>
              <a:ext uri="{FF2B5EF4-FFF2-40B4-BE49-F238E27FC236}">
                <a16:creationId xmlns:a16="http://schemas.microsoft.com/office/drawing/2014/main" id="{D9612FA8-6410-4B1F-9625-8CD69CC088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3.bin"/><Relationship Id="rId18" Type="http://schemas.openxmlformats.org/officeDocument/2006/relationships/image" Target="../media/image29.wmf"/><Relationship Id="rId3" Type="http://schemas.openxmlformats.org/officeDocument/2006/relationships/oleObject" Target="../embeddings/oleObject18.bin"/><Relationship Id="rId21" Type="http://schemas.openxmlformats.org/officeDocument/2006/relationships/oleObject" Target="../embeddings/oleObject27.bin"/><Relationship Id="rId7" Type="http://schemas.openxmlformats.org/officeDocument/2006/relationships/oleObject" Target="../embeddings/oleObject20.bin"/><Relationship Id="rId12" Type="http://schemas.openxmlformats.org/officeDocument/2006/relationships/image" Target="../media/image23.wmf"/><Relationship Id="rId17" Type="http://schemas.openxmlformats.org/officeDocument/2006/relationships/oleObject" Target="../embeddings/oleObject25.bin"/><Relationship Id="rId2" Type="http://schemas.openxmlformats.org/officeDocument/2006/relationships/notesSlide" Target="../notesSlides/notesSlide3.xml"/><Relationship Id="rId16" Type="http://schemas.openxmlformats.org/officeDocument/2006/relationships/image" Target="../media/image28.wmf"/><Relationship Id="rId20" Type="http://schemas.openxmlformats.org/officeDocument/2006/relationships/image" Target="../media/image30.wmf"/><Relationship Id="rId1" Type="http://schemas.openxmlformats.org/officeDocument/2006/relationships/slideLayout" Target="../slideLayouts/slideLayout29.xml"/><Relationship Id="rId6" Type="http://schemas.openxmlformats.org/officeDocument/2006/relationships/image" Target="../media/image24.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26.wmf"/><Relationship Id="rId19" Type="http://schemas.openxmlformats.org/officeDocument/2006/relationships/oleObject" Target="../embeddings/oleObject26.bin"/><Relationship Id="rId4" Type="http://schemas.openxmlformats.org/officeDocument/2006/relationships/image" Target="../media/image19.wmf"/><Relationship Id="rId9" Type="http://schemas.openxmlformats.org/officeDocument/2006/relationships/oleObject" Target="../embeddings/oleObject21.bin"/><Relationship Id="rId14" Type="http://schemas.openxmlformats.org/officeDocument/2006/relationships/image" Target="../media/image27.wmf"/><Relationship Id="rId22" Type="http://schemas.openxmlformats.org/officeDocument/2006/relationships/image" Target="../media/image31.wmf"/></Relationships>
</file>

<file path=ppt/slides/_rels/slide100.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oleObject" Target="../embeddings/oleObject329.bin"/><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365.jpeg"/><Relationship Id="rId2" Type="http://schemas.openxmlformats.org/officeDocument/2006/relationships/image" Target="../media/image364.jpeg"/><Relationship Id="rId1" Type="http://schemas.openxmlformats.org/officeDocument/2006/relationships/slideLayout" Target="../slideLayouts/slideLayout7.xml"/><Relationship Id="rId4" Type="http://schemas.openxmlformats.org/officeDocument/2006/relationships/image" Target="../media/image366.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333.bin"/><Relationship Id="rId13" Type="http://schemas.openxmlformats.org/officeDocument/2006/relationships/image" Target="../media/image372.emf"/><Relationship Id="rId18" Type="http://schemas.openxmlformats.org/officeDocument/2006/relationships/oleObject" Target="../embeddings/oleObject338.bin"/><Relationship Id="rId3" Type="http://schemas.openxmlformats.org/officeDocument/2006/relationships/image" Target="../media/image367.emf"/><Relationship Id="rId21" Type="http://schemas.openxmlformats.org/officeDocument/2006/relationships/image" Target="../media/image376.wmf"/><Relationship Id="rId7" Type="http://schemas.openxmlformats.org/officeDocument/2006/relationships/image" Target="../media/image369.emf"/><Relationship Id="rId12" Type="http://schemas.openxmlformats.org/officeDocument/2006/relationships/oleObject" Target="../embeddings/oleObject335.bin"/><Relationship Id="rId17" Type="http://schemas.openxmlformats.org/officeDocument/2006/relationships/image" Target="../media/image374.emf"/><Relationship Id="rId2" Type="http://schemas.openxmlformats.org/officeDocument/2006/relationships/oleObject" Target="../embeddings/oleObject330.bin"/><Relationship Id="rId16" Type="http://schemas.openxmlformats.org/officeDocument/2006/relationships/oleObject" Target="../embeddings/oleObject337.bin"/><Relationship Id="rId20" Type="http://schemas.openxmlformats.org/officeDocument/2006/relationships/oleObject" Target="../embeddings/oleObject339.bin"/><Relationship Id="rId1" Type="http://schemas.openxmlformats.org/officeDocument/2006/relationships/slideLayout" Target="../slideLayouts/slideLayout29.xml"/><Relationship Id="rId6" Type="http://schemas.openxmlformats.org/officeDocument/2006/relationships/oleObject" Target="../embeddings/oleObject332.bin"/><Relationship Id="rId11" Type="http://schemas.openxmlformats.org/officeDocument/2006/relationships/image" Target="../media/image371.emf"/><Relationship Id="rId5" Type="http://schemas.openxmlformats.org/officeDocument/2006/relationships/image" Target="../media/image368.wmf"/><Relationship Id="rId15" Type="http://schemas.openxmlformats.org/officeDocument/2006/relationships/image" Target="../media/image373.emf"/><Relationship Id="rId23" Type="http://schemas.openxmlformats.org/officeDocument/2006/relationships/image" Target="../media/image377.wmf"/><Relationship Id="rId10" Type="http://schemas.openxmlformats.org/officeDocument/2006/relationships/oleObject" Target="../embeddings/oleObject334.bin"/><Relationship Id="rId19" Type="http://schemas.openxmlformats.org/officeDocument/2006/relationships/image" Target="../media/image375.emf"/><Relationship Id="rId4" Type="http://schemas.openxmlformats.org/officeDocument/2006/relationships/oleObject" Target="../embeddings/oleObject331.bin"/><Relationship Id="rId9" Type="http://schemas.openxmlformats.org/officeDocument/2006/relationships/image" Target="../media/image370.emf"/><Relationship Id="rId14" Type="http://schemas.openxmlformats.org/officeDocument/2006/relationships/oleObject" Target="../embeddings/oleObject336.bin"/><Relationship Id="rId22" Type="http://schemas.openxmlformats.org/officeDocument/2006/relationships/oleObject" Target="../embeddings/oleObject340.bin"/></Relationships>
</file>

<file path=ppt/slides/_rels/slide105.xml.rels><?xml version="1.0" encoding="UTF-8" standalone="yes"?>
<Relationships xmlns="http://schemas.openxmlformats.org/package/2006/relationships"><Relationship Id="rId3" Type="http://schemas.openxmlformats.org/officeDocument/2006/relationships/image" Target="../media/image378.wmf"/><Relationship Id="rId2" Type="http://schemas.openxmlformats.org/officeDocument/2006/relationships/oleObject" Target="../embeddings/oleObject341.bin"/><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45.bin"/><Relationship Id="rId13" Type="http://schemas.openxmlformats.org/officeDocument/2006/relationships/image" Target="../media/image384.wmf"/><Relationship Id="rId18" Type="http://schemas.openxmlformats.org/officeDocument/2006/relationships/oleObject" Target="../embeddings/oleObject350.bin"/><Relationship Id="rId3" Type="http://schemas.openxmlformats.org/officeDocument/2006/relationships/image" Target="../media/image379.wmf"/><Relationship Id="rId21" Type="http://schemas.openxmlformats.org/officeDocument/2006/relationships/image" Target="../media/image388.wmf"/><Relationship Id="rId7" Type="http://schemas.openxmlformats.org/officeDocument/2006/relationships/image" Target="../media/image381.wmf"/><Relationship Id="rId12" Type="http://schemas.openxmlformats.org/officeDocument/2006/relationships/oleObject" Target="../embeddings/oleObject347.bin"/><Relationship Id="rId17" Type="http://schemas.openxmlformats.org/officeDocument/2006/relationships/image" Target="../media/image386.wmf"/><Relationship Id="rId2" Type="http://schemas.openxmlformats.org/officeDocument/2006/relationships/oleObject" Target="../embeddings/oleObject342.bin"/><Relationship Id="rId16" Type="http://schemas.openxmlformats.org/officeDocument/2006/relationships/oleObject" Target="../embeddings/oleObject349.bin"/><Relationship Id="rId20" Type="http://schemas.openxmlformats.org/officeDocument/2006/relationships/oleObject" Target="../embeddings/oleObject351.bin"/><Relationship Id="rId1" Type="http://schemas.openxmlformats.org/officeDocument/2006/relationships/slideLayout" Target="../slideLayouts/slideLayout29.xml"/><Relationship Id="rId6" Type="http://schemas.openxmlformats.org/officeDocument/2006/relationships/oleObject" Target="../embeddings/oleObject344.bin"/><Relationship Id="rId11" Type="http://schemas.openxmlformats.org/officeDocument/2006/relationships/image" Target="../media/image383.wmf"/><Relationship Id="rId5" Type="http://schemas.openxmlformats.org/officeDocument/2006/relationships/image" Target="../media/image380.wmf"/><Relationship Id="rId15" Type="http://schemas.openxmlformats.org/officeDocument/2006/relationships/image" Target="../media/image385.wmf"/><Relationship Id="rId10" Type="http://schemas.openxmlformats.org/officeDocument/2006/relationships/oleObject" Target="../embeddings/oleObject346.bin"/><Relationship Id="rId19" Type="http://schemas.openxmlformats.org/officeDocument/2006/relationships/image" Target="../media/image387.wmf"/><Relationship Id="rId4" Type="http://schemas.openxmlformats.org/officeDocument/2006/relationships/oleObject" Target="../embeddings/oleObject343.bin"/><Relationship Id="rId9" Type="http://schemas.openxmlformats.org/officeDocument/2006/relationships/image" Target="../media/image382.wmf"/><Relationship Id="rId14" Type="http://schemas.openxmlformats.org/officeDocument/2006/relationships/oleObject" Target="../embeddings/oleObject348.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355.bin"/><Relationship Id="rId13" Type="http://schemas.openxmlformats.org/officeDocument/2006/relationships/image" Target="../media/image394.wmf"/><Relationship Id="rId3" Type="http://schemas.openxmlformats.org/officeDocument/2006/relationships/image" Target="../media/image389.wmf"/><Relationship Id="rId7" Type="http://schemas.openxmlformats.org/officeDocument/2006/relationships/image" Target="../media/image391.wmf"/><Relationship Id="rId12" Type="http://schemas.openxmlformats.org/officeDocument/2006/relationships/oleObject" Target="../embeddings/oleObject357.bin"/><Relationship Id="rId2" Type="http://schemas.openxmlformats.org/officeDocument/2006/relationships/oleObject" Target="../embeddings/oleObject352.bin"/><Relationship Id="rId1" Type="http://schemas.openxmlformats.org/officeDocument/2006/relationships/slideLayout" Target="../slideLayouts/slideLayout29.xml"/><Relationship Id="rId6" Type="http://schemas.openxmlformats.org/officeDocument/2006/relationships/oleObject" Target="../embeddings/oleObject354.bin"/><Relationship Id="rId11" Type="http://schemas.openxmlformats.org/officeDocument/2006/relationships/image" Target="../media/image393.wmf"/><Relationship Id="rId5" Type="http://schemas.openxmlformats.org/officeDocument/2006/relationships/image" Target="../media/image390.wmf"/><Relationship Id="rId15" Type="http://schemas.openxmlformats.org/officeDocument/2006/relationships/image" Target="../media/image395.wmf"/><Relationship Id="rId10" Type="http://schemas.openxmlformats.org/officeDocument/2006/relationships/oleObject" Target="../embeddings/oleObject356.bin"/><Relationship Id="rId4" Type="http://schemas.openxmlformats.org/officeDocument/2006/relationships/oleObject" Target="../embeddings/oleObject353.bin"/><Relationship Id="rId9" Type="http://schemas.openxmlformats.org/officeDocument/2006/relationships/image" Target="../media/image392.wmf"/><Relationship Id="rId14" Type="http://schemas.openxmlformats.org/officeDocument/2006/relationships/oleObject" Target="../embeddings/oleObject358.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362.bin"/><Relationship Id="rId13" Type="http://schemas.openxmlformats.org/officeDocument/2006/relationships/image" Target="../media/image401.wmf"/><Relationship Id="rId18" Type="http://schemas.openxmlformats.org/officeDocument/2006/relationships/oleObject" Target="../embeddings/oleObject367.bin"/><Relationship Id="rId26" Type="http://schemas.openxmlformats.org/officeDocument/2006/relationships/oleObject" Target="../embeddings/oleObject371.bin"/><Relationship Id="rId3" Type="http://schemas.openxmlformats.org/officeDocument/2006/relationships/image" Target="../media/image396.wmf"/><Relationship Id="rId21" Type="http://schemas.openxmlformats.org/officeDocument/2006/relationships/image" Target="../media/image405.wmf"/><Relationship Id="rId7" Type="http://schemas.openxmlformats.org/officeDocument/2006/relationships/image" Target="../media/image398.wmf"/><Relationship Id="rId12" Type="http://schemas.openxmlformats.org/officeDocument/2006/relationships/oleObject" Target="../embeddings/oleObject364.bin"/><Relationship Id="rId17" Type="http://schemas.openxmlformats.org/officeDocument/2006/relationships/image" Target="../media/image403.wmf"/><Relationship Id="rId25" Type="http://schemas.openxmlformats.org/officeDocument/2006/relationships/image" Target="../media/image407.wmf"/><Relationship Id="rId2" Type="http://schemas.openxmlformats.org/officeDocument/2006/relationships/oleObject" Target="../embeddings/oleObject359.bin"/><Relationship Id="rId16" Type="http://schemas.openxmlformats.org/officeDocument/2006/relationships/oleObject" Target="../embeddings/oleObject366.bin"/><Relationship Id="rId20" Type="http://schemas.openxmlformats.org/officeDocument/2006/relationships/oleObject" Target="../embeddings/oleObject368.bin"/><Relationship Id="rId1" Type="http://schemas.openxmlformats.org/officeDocument/2006/relationships/slideLayout" Target="../slideLayouts/slideLayout29.xml"/><Relationship Id="rId6" Type="http://schemas.openxmlformats.org/officeDocument/2006/relationships/oleObject" Target="../embeddings/oleObject361.bin"/><Relationship Id="rId11" Type="http://schemas.openxmlformats.org/officeDocument/2006/relationships/image" Target="../media/image400.wmf"/><Relationship Id="rId24" Type="http://schemas.openxmlformats.org/officeDocument/2006/relationships/oleObject" Target="../embeddings/oleObject370.bin"/><Relationship Id="rId5" Type="http://schemas.openxmlformats.org/officeDocument/2006/relationships/image" Target="../media/image397.wmf"/><Relationship Id="rId15" Type="http://schemas.openxmlformats.org/officeDocument/2006/relationships/image" Target="../media/image402.wmf"/><Relationship Id="rId23" Type="http://schemas.openxmlformats.org/officeDocument/2006/relationships/image" Target="../media/image406.wmf"/><Relationship Id="rId10" Type="http://schemas.openxmlformats.org/officeDocument/2006/relationships/oleObject" Target="../embeddings/oleObject363.bin"/><Relationship Id="rId19" Type="http://schemas.openxmlformats.org/officeDocument/2006/relationships/image" Target="../media/image404.wmf"/><Relationship Id="rId4" Type="http://schemas.openxmlformats.org/officeDocument/2006/relationships/oleObject" Target="../embeddings/oleObject360.bin"/><Relationship Id="rId9" Type="http://schemas.openxmlformats.org/officeDocument/2006/relationships/image" Target="../media/image399.wmf"/><Relationship Id="rId14" Type="http://schemas.openxmlformats.org/officeDocument/2006/relationships/oleObject" Target="../embeddings/oleObject365.bin"/><Relationship Id="rId22" Type="http://schemas.openxmlformats.org/officeDocument/2006/relationships/oleObject" Target="../embeddings/oleObject369.bin"/><Relationship Id="rId27" Type="http://schemas.openxmlformats.org/officeDocument/2006/relationships/image" Target="../media/image408.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4.wmf"/><Relationship Id="rId12" Type="http://schemas.openxmlformats.org/officeDocument/2006/relationships/oleObject" Target="../embeddings/oleObject33.bin"/><Relationship Id="rId17" Type="http://schemas.openxmlformats.org/officeDocument/2006/relationships/image" Target="../media/image39.wmf"/><Relationship Id="rId2" Type="http://schemas.openxmlformats.org/officeDocument/2006/relationships/oleObject" Target="../embeddings/oleObject28.bin"/><Relationship Id="rId16" Type="http://schemas.openxmlformats.org/officeDocument/2006/relationships/oleObject" Target="../embeddings/oleObject35.bin"/><Relationship Id="rId1" Type="http://schemas.openxmlformats.org/officeDocument/2006/relationships/slideLayout" Target="../slideLayouts/slideLayout12.xml"/><Relationship Id="rId6" Type="http://schemas.openxmlformats.org/officeDocument/2006/relationships/oleObject" Target="../embeddings/oleObject30.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5.wmf"/><Relationship Id="rId14" Type="http://schemas.openxmlformats.org/officeDocument/2006/relationships/oleObject" Target="../embeddings/oleObject34.bin"/></Relationships>
</file>

<file path=ppt/slides/_rels/slide110.x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oleObject" Target="../embeddings/oleObject372.bin"/><Relationship Id="rId1" Type="http://schemas.openxmlformats.org/officeDocument/2006/relationships/slideLayout" Target="../slideLayouts/slideLayout29.xml"/><Relationship Id="rId5" Type="http://schemas.openxmlformats.org/officeDocument/2006/relationships/image" Target="../media/image410.emf"/><Relationship Id="rId4" Type="http://schemas.openxmlformats.org/officeDocument/2006/relationships/oleObject" Target="../embeddings/oleObject373.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377.bin"/><Relationship Id="rId13" Type="http://schemas.openxmlformats.org/officeDocument/2006/relationships/image" Target="../media/image416.wmf"/><Relationship Id="rId3" Type="http://schemas.openxmlformats.org/officeDocument/2006/relationships/image" Target="../media/image411.wmf"/><Relationship Id="rId7" Type="http://schemas.openxmlformats.org/officeDocument/2006/relationships/image" Target="../media/image413.wmf"/><Relationship Id="rId12" Type="http://schemas.openxmlformats.org/officeDocument/2006/relationships/oleObject" Target="../embeddings/oleObject379.bin"/><Relationship Id="rId2" Type="http://schemas.openxmlformats.org/officeDocument/2006/relationships/oleObject" Target="../embeddings/oleObject374.bin"/><Relationship Id="rId1" Type="http://schemas.openxmlformats.org/officeDocument/2006/relationships/slideLayout" Target="../slideLayouts/slideLayout29.xml"/><Relationship Id="rId6" Type="http://schemas.openxmlformats.org/officeDocument/2006/relationships/oleObject" Target="../embeddings/oleObject376.bin"/><Relationship Id="rId11" Type="http://schemas.openxmlformats.org/officeDocument/2006/relationships/image" Target="../media/image415.wmf"/><Relationship Id="rId5" Type="http://schemas.openxmlformats.org/officeDocument/2006/relationships/image" Target="../media/image412.wmf"/><Relationship Id="rId15" Type="http://schemas.openxmlformats.org/officeDocument/2006/relationships/image" Target="../media/image417.wmf"/><Relationship Id="rId10" Type="http://schemas.openxmlformats.org/officeDocument/2006/relationships/oleObject" Target="../embeddings/oleObject378.bin"/><Relationship Id="rId4" Type="http://schemas.openxmlformats.org/officeDocument/2006/relationships/oleObject" Target="../embeddings/oleObject375.bin"/><Relationship Id="rId9" Type="http://schemas.openxmlformats.org/officeDocument/2006/relationships/image" Target="../media/image414.wmf"/><Relationship Id="rId14" Type="http://schemas.openxmlformats.org/officeDocument/2006/relationships/oleObject" Target="../embeddings/oleObject380.bin"/></Relationships>
</file>

<file path=ppt/slides/_rels/slide112.xml.rels><?xml version="1.0" encoding="UTF-8" standalone="yes"?>
<Relationships xmlns="http://schemas.openxmlformats.org/package/2006/relationships"><Relationship Id="rId3" Type="http://schemas.openxmlformats.org/officeDocument/2006/relationships/image" Target="../media/image418.wmf"/><Relationship Id="rId7" Type="http://schemas.openxmlformats.org/officeDocument/2006/relationships/image" Target="../media/image420.wmf"/><Relationship Id="rId2" Type="http://schemas.openxmlformats.org/officeDocument/2006/relationships/oleObject" Target="../embeddings/oleObject381.bin"/><Relationship Id="rId1" Type="http://schemas.openxmlformats.org/officeDocument/2006/relationships/slideLayout" Target="../slideLayouts/slideLayout29.xml"/><Relationship Id="rId6" Type="http://schemas.openxmlformats.org/officeDocument/2006/relationships/oleObject" Target="../embeddings/oleObject383.bin"/><Relationship Id="rId5" Type="http://schemas.openxmlformats.org/officeDocument/2006/relationships/image" Target="../media/image419.wmf"/><Relationship Id="rId4" Type="http://schemas.openxmlformats.org/officeDocument/2006/relationships/oleObject" Target="../embeddings/oleObject382.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oleObject" Target="../embeddings/oleObject384.bin"/><Relationship Id="rId1" Type="http://schemas.openxmlformats.org/officeDocument/2006/relationships/slideLayout" Target="../slideLayouts/slideLayout29.xml"/><Relationship Id="rId5" Type="http://schemas.openxmlformats.org/officeDocument/2006/relationships/image" Target="../media/image422.wmf"/><Relationship Id="rId4" Type="http://schemas.openxmlformats.org/officeDocument/2006/relationships/oleObject" Target="../embeddings/oleObject385.bin"/></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416.w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390.bin"/><Relationship Id="rId13" Type="http://schemas.openxmlformats.org/officeDocument/2006/relationships/image" Target="../media/image428.wmf"/><Relationship Id="rId18" Type="http://schemas.openxmlformats.org/officeDocument/2006/relationships/image" Target="../media/image430.wmf"/><Relationship Id="rId26" Type="http://schemas.openxmlformats.org/officeDocument/2006/relationships/oleObject" Target="../embeddings/oleObject400.bin"/><Relationship Id="rId3" Type="http://schemas.openxmlformats.org/officeDocument/2006/relationships/image" Target="../media/image423.wmf"/><Relationship Id="rId21" Type="http://schemas.openxmlformats.org/officeDocument/2006/relationships/oleObject" Target="../embeddings/oleObject397.bin"/><Relationship Id="rId7" Type="http://schemas.openxmlformats.org/officeDocument/2006/relationships/image" Target="../media/image425.wmf"/><Relationship Id="rId12" Type="http://schemas.openxmlformats.org/officeDocument/2006/relationships/oleObject" Target="../embeddings/oleObject392.bin"/><Relationship Id="rId17" Type="http://schemas.openxmlformats.org/officeDocument/2006/relationships/oleObject" Target="../embeddings/oleObject395.bin"/><Relationship Id="rId25" Type="http://schemas.openxmlformats.org/officeDocument/2006/relationships/oleObject" Target="../embeddings/oleObject399.bin"/><Relationship Id="rId2" Type="http://schemas.openxmlformats.org/officeDocument/2006/relationships/oleObject" Target="../embeddings/oleObject387.bin"/><Relationship Id="rId16" Type="http://schemas.openxmlformats.org/officeDocument/2006/relationships/oleObject" Target="../embeddings/oleObject394.bin"/><Relationship Id="rId20" Type="http://schemas.openxmlformats.org/officeDocument/2006/relationships/image" Target="../media/image287.wmf"/><Relationship Id="rId29" Type="http://schemas.openxmlformats.org/officeDocument/2006/relationships/oleObject" Target="../embeddings/oleObject402.bin"/><Relationship Id="rId1" Type="http://schemas.openxmlformats.org/officeDocument/2006/relationships/slideLayout" Target="../slideLayouts/slideLayout29.xml"/><Relationship Id="rId6" Type="http://schemas.openxmlformats.org/officeDocument/2006/relationships/oleObject" Target="../embeddings/oleObject389.bin"/><Relationship Id="rId11" Type="http://schemas.openxmlformats.org/officeDocument/2006/relationships/image" Target="../media/image427.wmf"/><Relationship Id="rId24" Type="http://schemas.openxmlformats.org/officeDocument/2006/relationships/image" Target="../media/image295.wmf"/><Relationship Id="rId5" Type="http://schemas.openxmlformats.org/officeDocument/2006/relationships/image" Target="../media/image424.wmf"/><Relationship Id="rId15" Type="http://schemas.openxmlformats.org/officeDocument/2006/relationships/image" Target="../media/image429.wmf"/><Relationship Id="rId23" Type="http://schemas.openxmlformats.org/officeDocument/2006/relationships/oleObject" Target="../embeddings/oleObject398.bin"/><Relationship Id="rId28" Type="http://schemas.openxmlformats.org/officeDocument/2006/relationships/image" Target="../media/image432.wmf"/><Relationship Id="rId10" Type="http://schemas.openxmlformats.org/officeDocument/2006/relationships/oleObject" Target="../embeddings/oleObject391.bin"/><Relationship Id="rId19" Type="http://schemas.openxmlformats.org/officeDocument/2006/relationships/oleObject" Target="../embeddings/oleObject396.bin"/><Relationship Id="rId4" Type="http://schemas.openxmlformats.org/officeDocument/2006/relationships/oleObject" Target="../embeddings/oleObject388.bin"/><Relationship Id="rId9" Type="http://schemas.openxmlformats.org/officeDocument/2006/relationships/image" Target="../media/image426.wmf"/><Relationship Id="rId14" Type="http://schemas.openxmlformats.org/officeDocument/2006/relationships/oleObject" Target="../embeddings/oleObject393.bin"/><Relationship Id="rId22" Type="http://schemas.openxmlformats.org/officeDocument/2006/relationships/image" Target="../media/image431.wmf"/><Relationship Id="rId27" Type="http://schemas.openxmlformats.org/officeDocument/2006/relationships/oleObject" Target="../embeddings/oleObject401.bin"/><Relationship Id="rId30" Type="http://schemas.openxmlformats.org/officeDocument/2006/relationships/image" Target="../media/image433.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406.bin"/><Relationship Id="rId13" Type="http://schemas.openxmlformats.org/officeDocument/2006/relationships/image" Target="../media/image438.emf"/><Relationship Id="rId18" Type="http://schemas.openxmlformats.org/officeDocument/2006/relationships/oleObject" Target="../embeddings/oleObject411.bin"/><Relationship Id="rId26" Type="http://schemas.openxmlformats.org/officeDocument/2006/relationships/image" Target="../media/image444.wmf"/><Relationship Id="rId3" Type="http://schemas.openxmlformats.org/officeDocument/2006/relationships/image" Target="../media/image434.wmf"/><Relationship Id="rId21" Type="http://schemas.openxmlformats.org/officeDocument/2006/relationships/oleObject" Target="../embeddings/oleObject413.bin"/><Relationship Id="rId7" Type="http://schemas.openxmlformats.org/officeDocument/2006/relationships/image" Target="../media/image436.wmf"/><Relationship Id="rId12" Type="http://schemas.openxmlformats.org/officeDocument/2006/relationships/oleObject" Target="../embeddings/oleObject408.bin"/><Relationship Id="rId17" Type="http://schemas.openxmlformats.org/officeDocument/2006/relationships/image" Target="../media/image440.wmf"/><Relationship Id="rId25" Type="http://schemas.openxmlformats.org/officeDocument/2006/relationships/oleObject" Target="../embeddings/oleObject415.bin"/><Relationship Id="rId2" Type="http://schemas.openxmlformats.org/officeDocument/2006/relationships/oleObject" Target="../embeddings/oleObject403.bin"/><Relationship Id="rId16" Type="http://schemas.openxmlformats.org/officeDocument/2006/relationships/oleObject" Target="../embeddings/oleObject410.bin"/><Relationship Id="rId20" Type="http://schemas.openxmlformats.org/officeDocument/2006/relationships/image" Target="../media/image441.wmf"/><Relationship Id="rId1" Type="http://schemas.openxmlformats.org/officeDocument/2006/relationships/slideLayout" Target="../slideLayouts/slideLayout29.xml"/><Relationship Id="rId6" Type="http://schemas.openxmlformats.org/officeDocument/2006/relationships/oleObject" Target="../embeddings/oleObject405.bin"/><Relationship Id="rId11" Type="http://schemas.openxmlformats.org/officeDocument/2006/relationships/image" Target="../media/image423.wmf"/><Relationship Id="rId24" Type="http://schemas.openxmlformats.org/officeDocument/2006/relationships/image" Target="../media/image443.wmf"/><Relationship Id="rId5" Type="http://schemas.openxmlformats.org/officeDocument/2006/relationships/image" Target="../media/image435.wmf"/><Relationship Id="rId15" Type="http://schemas.openxmlformats.org/officeDocument/2006/relationships/image" Target="../media/image439.wmf"/><Relationship Id="rId23" Type="http://schemas.openxmlformats.org/officeDocument/2006/relationships/oleObject" Target="../embeddings/oleObject414.bin"/><Relationship Id="rId10" Type="http://schemas.openxmlformats.org/officeDocument/2006/relationships/oleObject" Target="../embeddings/oleObject407.bin"/><Relationship Id="rId19" Type="http://schemas.openxmlformats.org/officeDocument/2006/relationships/oleObject" Target="../embeddings/oleObject412.bin"/><Relationship Id="rId4" Type="http://schemas.openxmlformats.org/officeDocument/2006/relationships/oleObject" Target="../embeddings/oleObject404.bin"/><Relationship Id="rId9" Type="http://schemas.openxmlformats.org/officeDocument/2006/relationships/image" Target="../media/image437.wmf"/><Relationship Id="rId14" Type="http://schemas.openxmlformats.org/officeDocument/2006/relationships/oleObject" Target="../embeddings/oleObject409.bin"/><Relationship Id="rId22" Type="http://schemas.openxmlformats.org/officeDocument/2006/relationships/image" Target="../media/image442.wmf"/></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419.bin"/><Relationship Id="rId13" Type="http://schemas.openxmlformats.org/officeDocument/2006/relationships/image" Target="../media/image449.wmf"/><Relationship Id="rId18" Type="http://schemas.openxmlformats.org/officeDocument/2006/relationships/oleObject" Target="../embeddings/oleObject424.bin"/><Relationship Id="rId26" Type="http://schemas.openxmlformats.org/officeDocument/2006/relationships/oleObject" Target="../embeddings/oleObject429.bin"/><Relationship Id="rId3" Type="http://schemas.openxmlformats.org/officeDocument/2006/relationships/image" Target="../media/image445.wmf"/><Relationship Id="rId21" Type="http://schemas.openxmlformats.org/officeDocument/2006/relationships/oleObject" Target="../embeddings/oleObject426.bin"/><Relationship Id="rId7" Type="http://schemas.openxmlformats.org/officeDocument/2006/relationships/image" Target="../media/image447.wmf"/><Relationship Id="rId12" Type="http://schemas.openxmlformats.org/officeDocument/2006/relationships/oleObject" Target="../embeddings/oleObject421.bin"/><Relationship Id="rId17" Type="http://schemas.openxmlformats.org/officeDocument/2006/relationships/image" Target="../media/image451.wmf"/><Relationship Id="rId25" Type="http://schemas.openxmlformats.org/officeDocument/2006/relationships/image" Target="../media/image293.wmf"/><Relationship Id="rId2" Type="http://schemas.openxmlformats.org/officeDocument/2006/relationships/oleObject" Target="../embeddings/oleObject416.bin"/><Relationship Id="rId16" Type="http://schemas.openxmlformats.org/officeDocument/2006/relationships/oleObject" Target="../embeddings/oleObject423.bin"/><Relationship Id="rId20" Type="http://schemas.openxmlformats.org/officeDocument/2006/relationships/oleObject" Target="../embeddings/oleObject425.bin"/><Relationship Id="rId29" Type="http://schemas.openxmlformats.org/officeDocument/2006/relationships/oleObject" Target="../embeddings/oleObject431.bin"/><Relationship Id="rId1" Type="http://schemas.openxmlformats.org/officeDocument/2006/relationships/slideLayout" Target="../slideLayouts/slideLayout29.xml"/><Relationship Id="rId6" Type="http://schemas.openxmlformats.org/officeDocument/2006/relationships/oleObject" Target="../embeddings/oleObject418.bin"/><Relationship Id="rId11" Type="http://schemas.openxmlformats.org/officeDocument/2006/relationships/image" Target="../media/image287.wmf"/><Relationship Id="rId24" Type="http://schemas.openxmlformats.org/officeDocument/2006/relationships/oleObject" Target="../embeddings/oleObject428.bin"/><Relationship Id="rId32" Type="http://schemas.openxmlformats.org/officeDocument/2006/relationships/image" Target="../media/image432.wmf"/><Relationship Id="rId5" Type="http://schemas.openxmlformats.org/officeDocument/2006/relationships/image" Target="../media/image446.wmf"/><Relationship Id="rId15" Type="http://schemas.openxmlformats.org/officeDocument/2006/relationships/image" Target="../media/image450.wmf"/><Relationship Id="rId23" Type="http://schemas.openxmlformats.org/officeDocument/2006/relationships/oleObject" Target="../embeddings/oleObject427.bin"/><Relationship Id="rId28" Type="http://schemas.openxmlformats.org/officeDocument/2006/relationships/image" Target="../media/image454.wmf"/><Relationship Id="rId10" Type="http://schemas.openxmlformats.org/officeDocument/2006/relationships/oleObject" Target="../embeddings/oleObject420.bin"/><Relationship Id="rId19" Type="http://schemas.openxmlformats.org/officeDocument/2006/relationships/image" Target="../media/image452.wmf"/><Relationship Id="rId31" Type="http://schemas.openxmlformats.org/officeDocument/2006/relationships/oleObject" Target="../embeddings/oleObject432.bin"/><Relationship Id="rId4" Type="http://schemas.openxmlformats.org/officeDocument/2006/relationships/oleObject" Target="../embeddings/oleObject417.bin"/><Relationship Id="rId9" Type="http://schemas.openxmlformats.org/officeDocument/2006/relationships/image" Target="../media/image448.wmf"/><Relationship Id="rId14" Type="http://schemas.openxmlformats.org/officeDocument/2006/relationships/oleObject" Target="../embeddings/oleObject422.bin"/><Relationship Id="rId22" Type="http://schemas.openxmlformats.org/officeDocument/2006/relationships/image" Target="../media/image453.wmf"/><Relationship Id="rId27" Type="http://schemas.openxmlformats.org/officeDocument/2006/relationships/oleObject" Target="../embeddings/oleObject430.bin"/><Relationship Id="rId30" Type="http://schemas.openxmlformats.org/officeDocument/2006/relationships/image" Target="../media/image455.wmf"/></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436.bin"/><Relationship Id="rId13" Type="http://schemas.openxmlformats.org/officeDocument/2006/relationships/image" Target="../media/image461.wmf"/><Relationship Id="rId18" Type="http://schemas.openxmlformats.org/officeDocument/2006/relationships/oleObject" Target="../embeddings/oleObject441.bin"/><Relationship Id="rId3" Type="http://schemas.openxmlformats.org/officeDocument/2006/relationships/image" Target="../media/image456.wmf"/><Relationship Id="rId7" Type="http://schemas.openxmlformats.org/officeDocument/2006/relationships/image" Target="../media/image458.wmf"/><Relationship Id="rId12" Type="http://schemas.openxmlformats.org/officeDocument/2006/relationships/oleObject" Target="../embeddings/oleObject438.bin"/><Relationship Id="rId17" Type="http://schemas.openxmlformats.org/officeDocument/2006/relationships/image" Target="../media/image463.wmf"/><Relationship Id="rId2" Type="http://schemas.openxmlformats.org/officeDocument/2006/relationships/oleObject" Target="../embeddings/oleObject433.bin"/><Relationship Id="rId16" Type="http://schemas.openxmlformats.org/officeDocument/2006/relationships/oleObject" Target="../embeddings/oleObject440.bin"/><Relationship Id="rId1" Type="http://schemas.openxmlformats.org/officeDocument/2006/relationships/slideLayout" Target="../slideLayouts/slideLayout29.xml"/><Relationship Id="rId6" Type="http://schemas.openxmlformats.org/officeDocument/2006/relationships/oleObject" Target="../embeddings/oleObject435.bin"/><Relationship Id="rId11" Type="http://schemas.openxmlformats.org/officeDocument/2006/relationships/image" Target="../media/image460.wmf"/><Relationship Id="rId5" Type="http://schemas.openxmlformats.org/officeDocument/2006/relationships/image" Target="../media/image457.wmf"/><Relationship Id="rId15" Type="http://schemas.openxmlformats.org/officeDocument/2006/relationships/image" Target="../media/image462.wmf"/><Relationship Id="rId10" Type="http://schemas.openxmlformats.org/officeDocument/2006/relationships/oleObject" Target="../embeddings/oleObject437.bin"/><Relationship Id="rId19" Type="http://schemas.openxmlformats.org/officeDocument/2006/relationships/image" Target="../media/image464.wmf"/><Relationship Id="rId4" Type="http://schemas.openxmlformats.org/officeDocument/2006/relationships/oleObject" Target="../embeddings/oleObject434.bin"/><Relationship Id="rId9" Type="http://schemas.openxmlformats.org/officeDocument/2006/relationships/image" Target="../media/image459.wmf"/><Relationship Id="rId14" Type="http://schemas.openxmlformats.org/officeDocument/2006/relationships/oleObject" Target="../embeddings/oleObject439.bin"/></Relationships>
</file>

<file path=ppt/slides/_rels/slide12.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1.bin"/><Relationship Id="rId18" Type="http://schemas.openxmlformats.org/officeDocument/2006/relationships/image" Target="../media/image48.wmf"/><Relationship Id="rId3" Type="http://schemas.openxmlformats.org/officeDocument/2006/relationships/image" Target="../media/image40.wmf"/><Relationship Id="rId7" Type="http://schemas.openxmlformats.org/officeDocument/2006/relationships/oleObject" Target="../embeddings/oleObject38.bin"/><Relationship Id="rId12" Type="http://schemas.openxmlformats.org/officeDocument/2006/relationships/image" Target="../media/image45.wmf"/><Relationship Id="rId17" Type="http://schemas.openxmlformats.org/officeDocument/2006/relationships/oleObject" Target="../embeddings/oleObject43.bin"/><Relationship Id="rId2" Type="http://schemas.openxmlformats.org/officeDocument/2006/relationships/oleObject" Target="../embeddings/oleObject36.bin"/><Relationship Id="rId16" Type="http://schemas.openxmlformats.org/officeDocument/2006/relationships/image" Target="../media/image47.wmf"/><Relationship Id="rId1" Type="http://schemas.openxmlformats.org/officeDocument/2006/relationships/slideLayout" Target="../slideLayouts/slideLayout13.xml"/><Relationship Id="rId6" Type="http://schemas.openxmlformats.org/officeDocument/2006/relationships/image" Target="../media/image42.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4.wmf"/><Relationship Id="rId4" Type="http://schemas.openxmlformats.org/officeDocument/2006/relationships/image" Target="../media/image41.png"/><Relationship Id="rId9" Type="http://schemas.openxmlformats.org/officeDocument/2006/relationships/oleObject" Target="../embeddings/oleObject39.bin"/><Relationship Id="rId14" Type="http://schemas.openxmlformats.org/officeDocument/2006/relationships/image" Target="../media/image46.wmf"/></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444.bin"/><Relationship Id="rId13" Type="http://schemas.openxmlformats.org/officeDocument/2006/relationships/image" Target="../media/image470.wmf"/><Relationship Id="rId18" Type="http://schemas.openxmlformats.org/officeDocument/2006/relationships/image" Target="../media/image471.wmf"/><Relationship Id="rId3" Type="http://schemas.openxmlformats.org/officeDocument/2006/relationships/oleObject" Target="../embeddings/oleObject442.bin"/><Relationship Id="rId7" Type="http://schemas.openxmlformats.org/officeDocument/2006/relationships/image" Target="../media/image467.jpeg"/><Relationship Id="rId12" Type="http://schemas.openxmlformats.org/officeDocument/2006/relationships/oleObject" Target="../embeddings/oleObject446.bin"/><Relationship Id="rId17" Type="http://schemas.openxmlformats.org/officeDocument/2006/relationships/oleObject" Target="../embeddings/oleObject449.bin"/><Relationship Id="rId2" Type="http://schemas.openxmlformats.org/officeDocument/2006/relationships/image" Target="../media/image465.jpeg"/><Relationship Id="rId16" Type="http://schemas.openxmlformats.org/officeDocument/2006/relationships/oleObject" Target="../embeddings/oleObject448.bin"/><Relationship Id="rId20" Type="http://schemas.openxmlformats.org/officeDocument/2006/relationships/image" Target="../media/image472.wmf"/><Relationship Id="rId1" Type="http://schemas.openxmlformats.org/officeDocument/2006/relationships/slideLayout" Target="../slideLayouts/slideLayout29.xml"/><Relationship Id="rId6" Type="http://schemas.openxmlformats.org/officeDocument/2006/relationships/image" Target="../media/image423.wmf"/><Relationship Id="rId11" Type="http://schemas.openxmlformats.org/officeDocument/2006/relationships/image" Target="../media/image469.wmf"/><Relationship Id="rId5" Type="http://schemas.openxmlformats.org/officeDocument/2006/relationships/oleObject" Target="../embeddings/oleObject443.bin"/><Relationship Id="rId15" Type="http://schemas.openxmlformats.org/officeDocument/2006/relationships/image" Target="../media/image430.wmf"/><Relationship Id="rId10" Type="http://schemas.openxmlformats.org/officeDocument/2006/relationships/oleObject" Target="../embeddings/oleObject445.bin"/><Relationship Id="rId19" Type="http://schemas.openxmlformats.org/officeDocument/2006/relationships/oleObject" Target="../embeddings/oleObject450.bin"/><Relationship Id="rId4" Type="http://schemas.openxmlformats.org/officeDocument/2006/relationships/image" Target="../media/image466.wmf"/><Relationship Id="rId9" Type="http://schemas.openxmlformats.org/officeDocument/2006/relationships/image" Target="../media/image468.wmf"/><Relationship Id="rId14" Type="http://schemas.openxmlformats.org/officeDocument/2006/relationships/oleObject" Target="../embeddings/oleObject447.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73.wmf"/><Relationship Id="rId7" Type="http://schemas.openxmlformats.org/officeDocument/2006/relationships/image" Target="../media/image475.wmf"/><Relationship Id="rId2" Type="http://schemas.openxmlformats.org/officeDocument/2006/relationships/oleObject" Target="../embeddings/oleObject451.bin"/><Relationship Id="rId1" Type="http://schemas.openxmlformats.org/officeDocument/2006/relationships/slideLayout" Target="../slideLayouts/slideLayout7.xml"/><Relationship Id="rId6" Type="http://schemas.openxmlformats.org/officeDocument/2006/relationships/oleObject" Target="../embeddings/oleObject453.bin"/><Relationship Id="rId5" Type="http://schemas.openxmlformats.org/officeDocument/2006/relationships/image" Target="../media/image474.wmf"/><Relationship Id="rId4" Type="http://schemas.openxmlformats.org/officeDocument/2006/relationships/oleObject" Target="../embeddings/oleObject452.bin"/></Relationships>
</file>

<file path=ppt/slides/_rels/slide12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57.bin"/><Relationship Id="rId3" Type="http://schemas.openxmlformats.org/officeDocument/2006/relationships/image" Target="../media/image476.wmf"/><Relationship Id="rId7" Type="http://schemas.openxmlformats.org/officeDocument/2006/relationships/image" Target="../media/image478.wmf"/><Relationship Id="rId2" Type="http://schemas.openxmlformats.org/officeDocument/2006/relationships/oleObject" Target="../embeddings/oleObject454.bin"/><Relationship Id="rId1" Type="http://schemas.openxmlformats.org/officeDocument/2006/relationships/slideLayout" Target="../slideLayouts/slideLayout29.xml"/><Relationship Id="rId6" Type="http://schemas.openxmlformats.org/officeDocument/2006/relationships/oleObject" Target="../embeddings/oleObject456.bin"/><Relationship Id="rId5" Type="http://schemas.openxmlformats.org/officeDocument/2006/relationships/image" Target="../media/image477.wmf"/><Relationship Id="rId4" Type="http://schemas.openxmlformats.org/officeDocument/2006/relationships/oleObject" Target="../embeddings/oleObject455.bin"/><Relationship Id="rId9" Type="http://schemas.openxmlformats.org/officeDocument/2006/relationships/image" Target="../media/image479.wmf"/></Relationships>
</file>

<file path=ppt/slides/_rels/slide126.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480.wmf"/><Relationship Id="rId7" Type="http://schemas.openxmlformats.org/officeDocument/2006/relationships/image" Target="../media/image482.wmf"/><Relationship Id="rId2" Type="http://schemas.openxmlformats.org/officeDocument/2006/relationships/oleObject" Target="../embeddings/oleObject458.bin"/><Relationship Id="rId1" Type="http://schemas.openxmlformats.org/officeDocument/2006/relationships/slideLayout" Target="../slideLayouts/slideLayout29.xml"/><Relationship Id="rId6" Type="http://schemas.openxmlformats.org/officeDocument/2006/relationships/oleObject" Target="../embeddings/oleObject460.bin"/><Relationship Id="rId5" Type="http://schemas.openxmlformats.org/officeDocument/2006/relationships/image" Target="../media/image481.wmf"/><Relationship Id="rId4" Type="http://schemas.openxmlformats.org/officeDocument/2006/relationships/oleObject" Target="../embeddings/oleObject459.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464.bin"/><Relationship Id="rId13" Type="http://schemas.openxmlformats.org/officeDocument/2006/relationships/image" Target="../media/image489.emf"/><Relationship Id="rId18" Type="http://schemas.openxmlformats.org/officeDocument/2006/relationships/oleObject" Target="../embeddings/oleObject469.bin"/><Relationship Id="rId26" Type="http://schemas.openxmlformats.org/officeDocument/2006/relationships/oleObject" Target="../embeddings/oleObject473.bin"/><Relationship Id="rId3" Type="http://schemas.openxmlformats.org/officeDocument/2006/relationships/image" Target="../media/image484.wmf"/><Relationship Id="rId21" Type="http://schemas.openxmlformats.org/officeDocument/2006/relationships/image" Target="../media/image493.wmf"/><Relationship Id="rId7" Type="http://schemas.openxmlformats.org/officeDocument/2006/relationships/image" Target="../media/image486.wmf"/><Relationship Id="rId12" Type="http://schemas.openxmlformats.org/officeDocument/2006/relationships/oleObject" Target="../embeddings/oleObject466.bin"/><Relationship Id="rId17" Type="http://schemas.openxmlformats.org/officeDocument/2006/relationships/image" Target="../media/image491.wmf"/><Relationship Id="rId25" Type="http://schemas.openxmlformats.org/officeDocument/2006/relationships/image" Target="../media/image495.wmf"/><Relationship Id="rId2" Type="http://schemas.openxmlformats.org/officeDocument/2006/relationships/oleObject" Target="../embeddings/oleObject461.bin"/><Relationship Id="rId16" Type="http://schemas.openxmlformats.org/officeDocument/2006/relationships/oleObject" Target="../embeddings/oleObject468.bin"/><Relationship Id="rId20" Type="http://schemas.openxmlformats.org/officeDocument/2006/relationships/oleObject" Target="../embeddings/oleObject470.bin"/><Relationship Id="rId1" Type="http://schemas.openxmlformats.org/officeDocument/2006/relationships/slideLayout" Target="../slideLayouts/slideLayout29.xml"/><Relationship Id="rId6" Type="http://schemas.openxmlformats.org/officeDocument/2006/relationships/oleObject" Target="../embeddings/oleObject463.bin"/><Relationship Id="rId11" Type="http://schemas.openxmlformats.org/officeDocument/2006/relationships/image" Target="../media/image488.wmf"/><Relationship Id="rId24" Type="http://schemas.openxmlformats.org/officeDocument/2006/relationships/oleObject" Target="../embeddings/oleObject472.bin"/><Relationship Id="rId5" Type="http://schemas.openxmlformats.org/officeDocument/2006/relationships/image" Target="../media/image485.wmf"/><Relationship Id="rId15" Type="http://schemas.openxmlformats.org/officeDocument/2006/relationships/image" Target="../media/image490.wmf"/><Relationship Id="rId23" Type="http://schemas.openxmlformats.org/officeDocument/2006/relationships/image" Target="../media/image494.wmf"/><Relationship Id="rId10" Type="http://schemas.openxmlformats.org/officeDocument/2006/relationships/oleObject" Target="../embeddings/oleObject465.bin"/><Relationship Id="rId19" Type="http://schemas.openxmlformats.org/officeDocument/2006/relationships/image" Target="../media/image492.wmf"/><Relationship Id="rId4" Type="http://schemas.openxmlformats.org/officeDocument/2006/relationships/oleObject" Target="../embeddings/oleObject462.bin"/><Relationship Id="rId9" Type="http://schemas.openxmlformats.org/officeDocument/2006/relationships/image" Target="../media/image487.wmf"/><Relationship Id="rId14" Type="http://schemas.openxmlformats.org/officeDocument/2006/relationships/oleObject" Target="../embeddings/oleObject467.bin"/><Relationship Id="rId22" Type="http://schemas.openxmlformats.org/officeDocument/2006/relationships/oleObject" Target="../embeddings/oleObject471.bin"/><Relationship Id="rId27" Type="http://schemas.openxmlformats.org/officeDocument/2006/relationships/image" Target="../media/image496.wmf"/></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477.bin"/><Relationship Id="rId3" Type="http://schemas.openxmlformats.org/officeDocument/2006/relationships/image" Target="../media/image497.wmf"/><Relationship Id="rId7" Type="http://schemas.openxmlformats.org/officeDocument/2006/relationships/image" Target="../media/image499.wmf"/><Relationship Id="rId2" Type="http://schemas.openxmlformats.org/officeDocument/2006/relationships/oleObject" Target="../embeddings/oleObject474.bin"/><Relationship Id="rId1" Type="http://schemas.openxmlformats.org/officeDocument/2006/relationships/slideLayout" Target="../slideLayouts/slideLayout29.xml"/><Relationship Id="rId6" Type="http://schemas.openxmlformats.org/officeDocument/2006/relationships/oleObject" Target="../embeddings/oleObject476.bin"/><Relationship Id="rId11" Type="http://schemas.openxmlformats.org/officeDocument/2006/relationships/image" Target="../media/image501.wmf"/><Relationship Id="rId5" Type="http://schemas.openxmlformats.org/officeDocument/2006/relationships/image" Target="../media/image498.wmf"/><Relationship Id="rId10" Type="http://schemas.openxmlformats.org/officeDocument/2006/relationships/oleObject" Target="../embeddings/oleObject478.bin"/><Relationship Id="rId4" Type="http://schemas.openxmlformats.org/officeDocument/2006/relationships/oleObject" Target="../embeddings/oleObject475.bin"/><Relationship Id="rId9" Type="http://schemas.openxmlformats.org/officeDocument/2006/relationships/image" Target="../media/image500.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image" Target="../media/image49.wmf"/><Relationship Id="rId7" Type="http://schemas.openxmlformats.org/officeDocument/2006/relationships/image" Target="../media/image50.wmf"/><Relationship Id="rId2" Type="http://schemas.openxmlformats.org/officeDocument/2006/relationships/oleObject" Target="../embeddings/oleObject44.bin"/><Relationship Id="rId1" Type="http://schemas.openxmlformats.org/officeDocument/2006/relationships/slideLayout" Target="../slideLayouts/slideLayout14.xml"/><Relationship Id="rId6" Type="http://schemas.openxmlformats.org/officeDocument/2006/relationships/oleObject" Target="../embeddings/oleObject46.bin"/><Relationship Id="rId5" Type="http://schemas.openxmlformats.org/officeDocument/2006/relationships/image" Target="../media/image48.wmf"/><Relationship Id="rId4" Type="http://schemas.openxmlformats.org/officeDocument/2006/relationships/oleObject" Target="../embeddings/oleObject45.bin"/><Relationship Id="rId9" Type="http://schemas.openxmlformats.org/officeDocument/2006/relationships/image" Target="../media/image51.emf"/></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482.bin"/><Relationship Id="rId3" Type="http://schemas.openxmlformats.org/officeDocument/2006/relationships/image" Target="../media/image502.wmf"/><Relationship Id="rId7" Type="http://schemas.openxmlformats.org/officeDocument/2006/relationships/image" Target="../media/image504.wmf"/><Relationship Id="rId2" Type="http://schemas.openxmlformats.org/officeDocument/2006/relationships/oleObject" Target="../embeddings/oleObject479.bin"/><Relationship Id="rId1" Type="http://schemas.openxmlformats.org/officeDocument/2006/relationships/slideLayout" Target="../slideLayouts/slideLayout29.xml"/><Relationship Id="rId6" Type="http://schemas.openxmlformats.org/officeDocument/2006/relationships/oleObject" Target="../embeddings/oleObject481.bin"/><Relationship Id="rId5" Type="http://schemas.openxmlformats.org/officeDocument/2006/relationships/image" Target="../media/image503.wmf"/><Relationship Id="rId4" Type="http://schemas.openxmlformats.org/officeDocument/2006/relationships/oleObject" Target="../embeddings/oleObject480.bin"/><Relationship Id="rId9" Type="http://schemas.openxmlformats.org/officeDocument/2006/relationships/image" Target="../media/image505.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486.bin"/><Relationship Id="rId13" Type="http://schemas.openxmlformats.org/officeDocument/2006/relationships/image" Target="../media/image511.wmf"/><Relationship Id="rId3" Type="http://schemas.openxmlformats.org/officeDocument/2006/relationships/image" Target="../media/image506.wmf"/><Relationship Id="rId7" Type="http://schemas.openxmlformats.org/officeDocument/2006/relationships/image" Target="../media/image508.emf"/><Relationship Id="rId12" Type="http://schemas.openxmlformats.org/officeDocument/2006/relationships/oleObject" Target="../embeddings/oleObject488.bin"/><Relationship Id="rId2" Type="http://schemas.openxmlformats.org/officeDocument/2006/relationships/oleObject" Target="../embeddings/oleObject483.bin"/><Relationship Id="rId1" Type="http://schemas.openxmlformats.org/officeDocument/2006/relationships/slideLayout" Target="../slideLayouts/slideLayout29.xml"/><Relationship Id="rId6" Type="http://schemas.openxmlformats.org/officeDocument/2006/relationships/oleObject" Target="../embeddings/oleObject485.bin"/><Relationship Id="rId11" Type="http://schemas.openxmlformats.org/officeDocument/2006/relationships/image" Target="../media/image510.wmf"/><Relationship Id="rId5" Type="http://schemas.openxmlformats.org/officeDocument/2006/relationships/image" Target="../media/image507.wmf"/><Relationship Id="rId15" Type="http://schemas.openxmlformats.org/officeDocument/2006/relationships/image" Target="../media/image512.wmf"/><Relationship Id="rId10" Type="http://schemas.openxmlformats.org/officeDocument/2006/relationships/oleObject" Target="../embeddings/oleObject487.bin"/><Relationship Id="rId4" Type="http://schemas.openxmlformats.org/officeDocument/2006/relationships/oleObject" Target="../embeddings/oleObject484.bin"/><Relationship Id="rId9" Type="http://schemas.openxmlformats.org/officeDocument/2006/relationships/image" Target="../media/image509.emf"/><Relationship Id="rId14" Type="http://schemas.openxmlformats.org/officeDocument/2006/relationships/oleObject" Target="../embeddings/oleObject489.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image" Target="../media/image510.wmf"/><Relationship Id="rId18" Type="http://schemas.openxmlformats.org/officeDocument/2006/relationships/oleObject" Target="../embeddings/oleObject498.bin"/><Relationship Id="rId26" Type="http://schemas.openxmlformats.org/officeDocument/2006/relationships/oleObject" Target="../embeddings/oleObject502.bin"/><Relationship Id="rId3" Type="http://schemas.openxmlformats.org/officeDocument/2006/relationships/image" Target="../media/image513.wmf"/><Relationship Id="rId21" Type="http://schemas.openxmlformats.org/officeDocument/2006/relationships/image" Target="../media/image520.wmf"/><Relationship Id="rId7" Type="http://schemas.openxmlformats.org/officeDocument/2006/relationships/image" Target="../media/image514.wmf"/><Relationship Id="rId12" Type="http://schemas.openxmlformats.org/officeDocument/2006/relationships/oleObject" Target="../embeddings/oleObject495.bin"/><Relationship Id="rId17" Type="http://schemas.openxmlformats.org/officeDocument/2006/relationships/image" Target="../media/image518.wmf"/><Relationship Id="rId25" Type="http://schemas.openxmlformats.org/officeDocument/2006/relationships/image" Target="../media/image522.wmf"/><Relationship Id="rId2" Type="http://schemas.openxmlformats.org/officeDocument/2006/relationships/oleObject" Target="../embeddings/oleObject490.bin"/><Relationship Id="rId16" Type="http://schemas.openxmlformats.org/officeDocument/2006/relationships/oleObject" Target="../embeddings/oleObject497.bin"/><Relationship Id="rId20" Type="http://schemas.openxmlformats.org/officeDocument/2006/relationships/oleObject" Target="../embeddings/oleObject499.bin"/><Relationship Id="rId1" Type="http://schemas.openxmlformats.org/officeDocument/2006/relationships/slideLayout" Target="../slideLayouts/slideLayout29.xml"/><Relationship Id="rId6" Type="http://schemas.openxmlformats.org/officeDocument/2006/relationships/oleObject" Target="../embeddings/oleObject492.bin"/><Relationship Id="rId11" Type="http://schemas.openxmlformats.org/officeDocument/2006/relationships/image" Target="../media/image516.wmf"/><Relationship Id="rId24" Type="http://schemas.openxmlformats.org/officeDocument/2006/relationships/oleObject" Target="../embeddings/oleObject501.bin"/><Relationship Id="rId5" Type="http://schemas.openxmlformats.org/officeDocument/2006/relationships/image" Target="../media/image507.wmf"/><Relationship Id="rId15" Type="http://schemas.openxmlformats.org/officeDocument/2006/relationships/image" Target="../media/image517.wmf"/><Relationship Id="rId23" Type="http://schemas.openxmlformats.org/officeDocument/2006/relationships/image" Target="../media/image521.wmf"/><Relationship Id="rId10" Type="http://schemas.openxmlformats.org/officeDocument/2006/relationships/oleObject" Target="../embeddings/oleObject494.bin"/><Relationship Id="rId19" Type="http://schemas.openxmlformats.org/officeDocument/2006/relationships/image" Target="../media/image519.wmf"/><Relationship Id="rId4" Type="http://schemas.openxmlformats.org/officeDocument/2006/relationships/oleObject" Target="../embeddings/oleObject491.bin"/><Relationship Id="rId9" Type="http://schemas.openxmlformats.org/officeDocument/2006/relationships/image" Target="../media/image515.wmf"/><Relationship Id="rId14" Type="http://schemas.openxmlformats.org/officeDocument/2006/relationships/oleObject" Target="../embeddings/oleObject496.bin"/><Relationship Id="rId22" Type="http://schemas.openxmlformats.org/officeDocument/2006/relationships/oleObject" Target="../embeddings/oleObject500.bin"/><Relationship Id="rId27" Type="http://schemas.openxmlformats.org/officeDocument/2006/relationships/image" Target="../media/image523.w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506.bin"/><Relationship Id="rId13" Type="http://schemas.openxmlformats.org/officeDocument/2006/relationships/image" Target="../media/image510.wmf"/><Relationship Id="rId18" Type="http://schemas.openxmlformats.org/officeDocument/2006/relationships/oleObject" Target="../embeddings/oleObject511.bin"/><Relationship Id="rId3" Type="http://schemas.openxmlformats.org/officeDocument/2006/relationships/image" Target="../media/image513.wmf"/><Relationship Id="rId21" Type="http://schemas.openxmlformats.org/officeDocument/2006/relationships/image" Target="../media/image528.wmf"/><Relationship Id="rId7" Type="http://schemas.openxmlformats.org/officeDocument/2006/relationships/image" Target="../media/image524.wmf"/><Relationship Id="rId12" Type="http://schemas.openxmlformats.org/officeDocument/2006/relationships/oleObject" Target="../embeddings/oleObject508.bin"/><Relationship Id="rId17" Type="http://schemas.openxmlformats.org/officeDocument/2006/relationships/image" Target="../media/image526.wmf"/><Relationship Id="rId2" Type="http://schemas.openxmlformats.org/officeDocument/2006/relationships/oleObject" Target="../embeddings/oleObject503.bin"/><Relationship Id="rId16" Type="http://schemas.openxmlformats.org/officeDocument/2006/relationships/oleObject" Target="../embeddings/oleObject510.bin"/><Relationship Id="rId20" Type="http://schemas.openxmlformats.org/officeDocument/2006/relationships/oleObject" Target="../embeddings/oleObject512.bin"/><Relationship Id="rId1" Type="http://schemas.openxmlformats.org/officeDocument/2006/relationships/slideLayout" Target="../slideLayouts/slideLayout29.xml"/><Relationship Id="rId6" Type="http://schemas.openxmlformats.org/officeDocument/2006/relationships/oleObject" Target="../embeddings/oleObject505.bin"/><Relationship Id="rId11" Type="http://schemas.openxmlformats.org/officeDocument/2006/relationships/image" Target="../media/image516.wmf"/><Relationship Id="rId5" Type="http://schemas.openxmlformats.org/officeDocument/2006/relationships/image" Target="../media/image507.wmf"/><Relationship Id="rId15" Type="http://schemas.openxmlformats.org/officeDocument/2006/relationships/image" Target="../media/image525.wmf"/><Relationship Id="rId23" Type="http://schemas.openxmlformats.org/officeDocument/2006/relationships/image" Target="../media/image523.wmf"/><Relationship Id="rId10" Type="http://schemas.openxmlformats.org/officeDocument/2006/relationships/oleObject" Target="../embeddings/oleObject507.bin"/><Relationship Id="rId19" Type="http://schemas.openxmlformats.org/officeDocument/2006/relationships/image" Target="../media/image527.wmf"/><Relationship Id="rId4" Type="http://schemas.openxmlformats.org/officeDocument/2006/relationships/oleObject" Target="../embeddings/oleObject504.bin"/><Relationship Id="rId9" Type="http://schemas.openxmlformats.org/officeDocument/2006/relationships/image" Target="../media/image515.wmf"/><Relationship Id="rId14" Type="http://schemas.openxmlformats.org/officeDocument/2006/relationships/oleObject" Target="../embeddings/oleObject509.bin"/><Relationship Id="rId22" Type="http://schemas.openxmlformats.org/officeDocument/2006/relationships/oleObject" Target="../embeddings/oleObject513.bin"/></Relationships>
</file>

<file path=ppt/slides/_rels/slide134.xml.rels><?xml version="1.0" encoding="UTF-8" standalone="yes"?>
<Relationships xmlns="http://schemas.openxmlformats.org/package/2006/relationships"><Relationship Id="rId3" Type="http://schemas.openxmlformats.org/officeDocument/2006/relationships/image" Target="../media/image529.wmf"/><Relationship Id="rId2" Type="http://schemas.openxmlformats.org/officeDocument/2006/relationships/oleObject" Target="../embeddings/oleObject514.bin"/><Relationship Id="rId1" Type="http://schemas.openxmlformats.org/officeDocument/2006/relationships/slideLayout" Target="../slideLayouts/slideLayout29.xml"/><Relationship Id="rId5" Type="http://schemas.openxmlformats.org/officeDocument/2006/relationships/image" Target="../media/image530.wmf"/><Relationship Id="rId4" Type="http://schemas.openxmlformats.org/officeDocument/2006/relationships/oleObject" Target="../embeddings/oleObject515.bin"/></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519.bin"/><Relationship Id="rId3" Type="http://schemas.openxmlformats.org/officeDocument/2006/relationships/image" Target="../media/image531.wmf"/><Relationship Id="rId7" Type="http://schemas.openxmlformats.org/officeDocument/2006/relationships/image" Target="../media/image533.wmf"/><Relationship Id="rId2" Type="http://schemas.openxmlformats.org/officeDocument/2006/relationships/oleObject" Target="../embeddings/oleObject516.bin"/><Relationship Id="rId1" Type="http://schemas.openxmlformats.org/officeDocument/2006/relationships/slideLayout" Target="../slideLayouts/slideLayout29.xml"/><Relationship Id="rId6" Type="http://schemas.openxmlformats.org/officeDocument/2006/relationships/oleObject" Target="../embeddings/oleObject518.bin"/><Relationship Id="rId5" Type="http://schemas.openxmlformats.org/officeDocument/2006/relationships/image" Target="../media/image532.wmf"/><Relationship Id="rId4" Type="http://schemas.openxmlformats.org/officeDocument/2006/relationships/oleObject" Target="../embeddings/oleObject517.bin"/><Relationship Id="rId9" Type="http://schemas.openxmlformats.org/officeDocument/2006/relationships/image" Target="../media/image534.wmf"/></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523.bin"/><Relationship Id="rId13" Type="http://schemas.openxmlformats.org/officeDocument/2006/relationships/oleObject" Target="../embeddings/oleObject525.bin"/><Relationship Id="rId18" Type="http://schemas.openxmlformats.org/officeDocument/2006/relationships/image" Target="../media/image543.wmf"/><Relationship Id="rId3" Type="http://schemas.openxmlformats.org/officeDocument/2006/relationships/image" Target="../media/image535.wmf"/><Relationship Id="rId7" Type="http://schemas.openxmlformats.org/officeDocument/2006/relationships/image" Target="../media/image537.wmf"/><Relationship Id="rId12" Type="http://schemas.openxmlformats.org/officeDocument/2006/relationships/image" Target="../media/image540.wmf"/><Relationship Id="rId17" Type="http://schemas.openxmlformats.org/officeDocument/2006/relationships/oleObject" Target="../embeddings/oleObject527.bin"/><Relationship Id="rId2" Type="http://schemas.openxmlformats.org/officeDocument/2006/relationships/oleObject" Target="../embeddings/oleObject520.bin"/><Relationship Id="rId16" Type="http://schemas.openxmlformats.org/officeDocument/2006/relationships/image" Target="../media/image542.wmf"/><Relationship Id="rId20" Type="http://schemas.openxmlformats.org/officeDocument/2006/relationships/image" Target="../media/image296.wmf"/><Relationship Id="rId1" Type="http://schemas.openxmlformats.org/officeDocument/2006/relationships/slideLayout" Target="../slideLayouts/slideLayout29.xml"/><Relationship Id="rId6" Type="http://schemas.openxmlformats.org/officeDocument/2006/relationships/oleObject" Target="../embeddings/oleObject522.bin"/><Relationship Id="rId11" Type="http://schemas.openxmlformats.org/officeDocument/2006/relationships/oleObject" Target="../embeddings/oleObject524.bin"/><Relationship Id="rId5" Type="http://schemas.openxmlformats.org/officeDocument/2006/relationships/image" Target="../media/image536.wmf"/><Relationship Id="rId15" Type="http://schemas.openxmlformats.org/officeDocument/2006/relationships/oleObject" Target="../embeddings/oleObject526.bin"/><Relationship Id="rId10" Type="http://schemas.openxmlformats.org/officeDocument/2006/relationships/image" Target="../media/image539.png"/><Relationship Id="rId19" Type="http://schemas.openxmlformats.org/officeDocument/2006/relationships/oleObject" Target="../embeddings/oleObject528.bin"/><Relationship Id="rId4" Type="http://schemas.openxmlformats.org/officeDocument/2006/relationships/oleObject" Target="../embeddings/oleObject521.bin"/><Relationship Id="rId9" Type="http://schemas.openxmlformats.org/officeDocument/2006/relationships/image" Target="../media/image538.wmf"/><Relationship Id="rId14" Type="http://schemas.openxmlformats.org/officeDocument/2006/relationships/image" Target="../media/image541.wmf"/></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532.bin"/><Relationship Id="rId13" Type="http://schemas.openxmlformats.org/officeDocument/2006/relationships/image" Target="../media/image548.wmf"/><Relationship Id="rId18" Type="http://schemas.openxmlformats.org/officeDocument/2006/relationships/oleObject" Target="../embeddings/oleObject537.bin"/><Relationship Id="rId3" Type="http://schemas.openxmlformats.org/officeDocument/2006/relationships/image" Target="../media/image544.emf"/><Relationship Id="rId21" Type="http://schemas.openxmlformats.org/officeDocument/2006/relationships/image" Target="../media/image552.wmf"/><Relationship Id="rId7" Type="http://schemas.openxmlformats.org/officeDocument/2006/relationships/image" Target="../media/image546.emf"/><Relationship Id="rId12" Type="http://schemas.openxmlformats.org/officeDocument/2006/relationships/oleObject" Target="../embeddings/oleObject534.bin"/><Relationship Id="rId17" Type="http://schemas.openxmlformats.org/officeDocument/2006/relationships/image" Target="../media/image550.wmf"/><Relationship Id="rId2" Type="http://schemas.openxmlformats.org/officeDocument/2006/relationships/oleObject" Target="../embeddings/oleObject529.bin"/><Relationship Id="rId16" Type="http://schemas.openxmlformats.org/officeDocument/2006/relationships/oleObject" Target="../embeddings/oleObject536.bin"/><Relationship Id="rId20" Type="http://schemas.openxmlformats.org/officeDocument/2006/relationships/oleObject" Target="../embeddings/oleObject538.bin"/><Relationship Id="rId1" Type="http://schemas.openxmlformats.org/officeDocument/2006/relationships/slideLayout" Target="../slideLayouts/slideLayout29.xml"/><Relationship Id="rId6" Type="http://schemas.openxmlformats.org/officeDocument/2006/relationships/oleObject" Target="../embeddings/oleObject531.bin"/><Relationship Id="rId11" Type="http://schemas.openxmlformats.org/officeDocument/2006/relationships/image" Target="../media/image547.emf"/><Relationship Id="rId5" Type="http://schemas.openxmlformats.org/officeDocument/2006/relationships/image" Target="../media/image545.emf"/><Relationship Id="rId15" Type="http://schemas.openxmlformats.org/officeDocument/2006/relationships/image" Target="../media/image549.wmf"/><Relationship Id="rId23" Type="http://schemas.openxmlformats.org/officeDocument/2006/relationships/image" Target="../media/image553.wmf"/><Relationship Id="rId10" Type="http://schemas.openxmlformats.org/officeDocument/2006/relationships/oleObject" Target="../embeddings/oleObject533.bin"/><Relationship Id="rId19" Type="http://schemas.openxmlformats.org/officeDocument/2006/relationships/image" Target="../media/image551.wmf"/><Relationship Id="rId4" Type="http://schemas.openxmlformats.org/officeDocument/2006/relationships/oleObject" Target="../embeddings/oleObject530.bin"/><Relationship Id="rId9" Type="http://schemas.openxmlformats.org/officeDocument/2006/relationships/image" Target="../media/image13.emf"/><Relationship Id="rId14" Type="http://schemas.openxmlformats.org/officeDocument/2006/relationships/oleObject" Target="../embeddings/oleObject535.bin"/><Relationship Id="rId22" Type="http://schemas.openxmlformats.org/officeDocument/2006/relationships/oleObject" Target="../embeddings/oleObject539.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543.bin"/><Relationship Id="rId3" Type="http://schemas.openxmlformats.org/officeDocument/2006/relationships/image" Target="../media/image554.wmf"/><Relationship Id="rId7" Type="http://schemas.openxmlformats.org/officeDocument/2006/relationships/image" Target="../media/image556.wmf"/><Relationship Id="rId2" Type="http://schemas.openxmlformats.org/officeDocument/2006/relationships/oleObject" Target="../embeddings/oleObject540.bin"/><Relationship Id="rId1" Type="http://schemas.openxmlformats.org/officeDocument/2006/relationships/slideLayout" Target="../slideLayouts/slideLayout29.xml"/><Relationship Id="rId6" Type="http://schemas.openxmlformats.org/officeDocument/2006/relationships/oleObject" Target="../embeddings/oleObject542.bin"/><Relationship Id="rId5" Type="http://schemas.openxmlformats.org/officeDocument/2006/relationships/image" Target="../media/image555.wmf"/><Relationship Id="rId4" Type="http://schemas.openxmlformats.org/officeDocument/2006/relationships/oleObject" Target="../embeddings/oleObject541.bin"/><Relationship Id="rId9" Type="http://schemas.openxmlformats.org/officeDocument/2006/relationships/image" Target="../media/image557.wmf"/></Relationships>
</file>

<file path=ppt/slides/_rels/slide1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2.wmf"/><Relationship Id="rId7" Type="http://schemas.openxmlformats.org/officeDocument/2006/relationships/oleObject" Target="../embeddings/oleObject50.bin"/><Relationship Id="rId2" Type="http://schemas.openxmlformats.org/officeDocument/2006/relationships/oleObject" Target="../embeddings/oleObject48.bin"/><Relationship Id="rId1" Type="http://schemas.openxmlformats.org/officeDocument/2006/relationships/slideLayout" Target="../slideLayouts/slideLayout15.xml"/><Relationship Id="rId6" Type="http://schemas.openxmlformats.org/officeDocument/2006/relationships/image" Target="../media/image53.wmf"/><Relationship Id="rId5" Type="http://schemas.openxmlformats.org/officeDocument/2006/relationships/oleObject" Target="../embeddings/oleObject49.bin"/><Relationship Id="rId4" Type="http://schemas.openxmlformats.org/officeDocument/2006/relationships/hyperlink" Target="&#36229;&#37239;&#65281;&#29992;&#30005;&#27969;&#25830;&#38500;&#20809;&#30424;.flv"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jpeg"/><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29.xml"/><Relationship Id="rId5" Type="http://schemas.openxmlformats.org/officeDocument/2006/relationships/image" Target="../media/image561.png"/><Relationship Id="rId4" Type="http://schemas.openxmlformats.org/officeDocument/2006/relationships/hyperlink" Target="http://images.ccnec.com/pic/2007/06/27/20070627094258629.bmp" TargetMode="Externa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547.bin"/><Relationship Id="rId13" Type="http://schemas.openxmlformats.org/officeDocument/2006/relationships/image" Target="../media/image567.wmf"/><Relationship Id="rId18" Type="http://schemas.openxmlformats.org/officeDocument/2006/relationships/oleObject" Target="../embeddings/oleObject552.bin"/><Relationship Id="rId26" Type="http://schemas.openxmlformats.org/officeDocument/2006/relationships/oleObject" Target="../embeddings/oleObject556.bin"/><Relationship Id="rId3" Type="http://schemas.openxmlformats.org/officeDocument/2006/relationships/image" Target="../media/image562.wmf"/><Relationship Id="rId21" Type="http://schemas.openxmlformats.org/officeDocument/2006/relationships/image" Target="../media/image571.wmf"/><Relationship Id="rId7" Type="http://schemas.openxmlformats.org/officeDocument/2006/relationships/image" Target="../media/image564.wmf"/><Relationship Id="rId12" Type="http://schemas.openxmlformats.org/officeDocument/2006/relationships/oleObject" Target="../embeddings/oleObject549.bin"/><Relationship Id="rId17" Type="http://schemas.openxmlformats.org/officeDocument/2006/relationships/image" Target="../media/image569.wmf"/><Relationship Id="rId25" Type="http://schemas.openxmlformats.org/officeDocument/2006/relationships/image" Target="../media/image573.wmf"/><Relationship Id="rId2" Type="http://schemas.openxmlformats.org/officeDocument/2006/relationships/oleObject" Target="../embeddings/oleObject544.bin"/><Relationship Id="rId16" Type="http://schemas.openxmlformats.org/officeDocument/2006/relationships/oleObject" Target="../embeddings/oleObject551.bin"/><Relationship Id="rId20" Type="http://schemas.openxmlformats.org/officeDocument/2006/relationships/oleObject" Target="../embeddings/oleObject553.bin"/><Relationship Id="rId29" Type="http://schemas.openxmlformats.org/officeDocument/2006/relationships/image" Target="../media/image575.wmf"/><Relationship Id="rId1" Type="http://schemas.openxmlformats.org/officeDocument/2006/relationships/slideLayout" Target="../slideLayouts/slideLayout29.xml"/><Relationship Id="rId6" Type="http://schemas.openxmlformats.org/officeDocument/2006/relationships/oleObject" Target="../embeddings/oleObject546.bin"/><Relationship Id="rId11" Type="http://schemas.openxmlformats.org/officeDocument/2006/relationships/image" Target="../media/image566.wmf"/><Relationship Id="rId24" Type="http://schemas.openxmlformats.org/officeDocument/2006/relationships/oleObject" Target="../embeddings/oleObject555.bin"/><Relationship Id="rId5" Type="http://schemas.openxmlformats.org/officeDocument/2006/relationships/image" Target="../media/image563.wmf"/><Relationship Id="rId15" Type="http://schemas.openxmlformats.org/officeDocument/2006/relationships/image" Target="../media/image568.wmf"/><Relationship Id="rId23" Type="http://schemas.openxmlformats.org/officeDocument/2006/relationships/image" Target="../media/image572.wmf"/><Relationship Id="rId28" Type="http://schemas.openxmlformats.org/officeDocument/2006/relationships/oleObject" Target="../embeddings/oleObject557.bin"/><Relationship Id="rId10" Type="http://schemas.openxmlformats.org/officeDocument/2006/relationships/oleObject" Target="../embeddings/oleObject548.bin"/><Relationship Id="rId19" Type="http://schemas.openxmlformats.org/officeDocument/2006/relationships/image" Target="../media/image570.wmf"/><Relationship Id="rId31" Type="http://schemas.openxmlformats.org/officeDocument/2006/relationships/image" Target="../media/image576.wmf"/><Relationship Id="rId4" Type="http://schemas.openxmlformats.org/officeDocument/2006/relationships/oleObject" Target="../embeddings/oleObject545.bin"/><Relationship Id="rId9" Type="http://schemas.openxmlformats.org/officeDocument/2006/relationships/image" Target="../media/image565.wmf"/><Relationship Id="rId14" Type="http://schemas.openxmlformats.org/officeDocument/2006/relationships/oleObject" Target="../embeddings/oleObject550.bin"/><Relationship Id="rId22" Type="http://schemas.openxmlformats.org/officeDocument/2006/relationships/oleObject" Target="../embeddings/oleObject554.bin"/><Relationship Id="rId27" Type="http://schemas.openxmlformats.org/officeDocument/2006/relationships/image" Target="../media/image574.wmf"/><Relationship Id="rId30" Type="http://schemas.openxmlformats.org/officeDocument/2006/relationships/oleObject" Target="../embeddings/oleObject558.bin"/></Relationships>
</file>

<file path=ppt/slides/_rels/slide143.xml.rels><?xml version="1.0" encoding="UTF-8" standalone="yes"?>
<Relationships xmlns="http://schemas.openxmlformats.org/package/2006/relationships"><Relationship Id="rId8" Type="http://schemas.openxmlformats.org/officeDocument/2006/relationships/image" Target="../media/image580.wmf"/><Relationship Id="rId13" Type="http://schemas.openxmlformats.org/officeDocument/2006/relationships/oleObject" Target="../embeddings/oleObject564.bin"/><Relationship Id="rId18" Type="http://schemas.openxmlformats.org/officeDocument/2006/relationships/image" Target="../media/image583.wmf"/><Relationship Id="rId3" Type="http://schemas.openxmlformats.org/officeDocument/2006/relationships/oleObject" Target="../embeddings/oleObject559.bin"/><Relationship Id="rId21" Type="http://schemas.openxmlformats.org/officeDocument/2006/relationships/oleObject" Target="../embeddings/oleObject568.bin"/><Relationship Id="rId7" Type="http://schemas.openxmlformats.org/officeDocument/2006/relationships/oleObject" Target="../embeddings/oleObject561.bin"/><Relationship Id="rId12" Type="http://schemas.openxmlformats.org/officeDocument/2006/relationships/image" Target="../media/image563.wmf"/><Relationship Id="rId17" Type="http://schemas.openxmlformats.org/officeDocument/2006/relationships/oleObject" Target="../embeddings/oleObject566.bin"/><Relationship Id="rId2" Type="http://schemas.openxmlformats.org/officeDocument/2006/relationships/image" Target="../media/image577.png"/><Relationship Id="rId16" Type="http://schemas.openxmlformats.org/officeDocument/2006/relationships/image" Target="../media/image582.wmf"/><Relationship Id="rId20" Type="http://schemas.openxmlformats.org/officeDocument/2006/relationships/image" Target="../media/image584.wmf"/><Relationship Id="rId1" Type="http://schemas.openxmlformats.org/officeDocument/2006/relationships/slideLayout" Target="../slideLayouts/slideLayout29.xml"/><Relationship Id="rId6" Type="http://schemas.openxmlformats.org/officeDocument/2006/relationships/image" Target="../media/image579.wmf"/><Relationship Id="rId11" Type="http://schemas.openxmlformats.org/officeDocument/2006/relationships/oleObject" Target="../embeddings/oleObject563.bin"/><Relationship Id="rId24" Type="http://schemas.openxmlformats.org/officeDocument/2006/relationships/image" Target="../media/image585.wmf"/><Relationship Id="rId5" Type="http://schemas.openxmlformats.org/officeDocument/2006/relationships/oleObject" Target="../embeddings/oleObject560.bin"/><Relationship Id="rId15" Type="http://schemas.openxmlformats.org/officeDocument/2006/relationships/oleObject" Target="../embeddings/oleObject565.bin"/><Relationship Id="rId23" Type="http://schemas.openxmlformats.org/officeDocument/2006/relationships/oleObject" Target="../embeddings/oleObject569.bin"/><Relationship Id="rId10" Type="http://schemas.openxmlformats.org/officeDocument/2006/relationships/image" Target="../media/image562.wmf"/><Relationship Id="rId19" Type="http://schemas.openxmlformats.org/officeDocument/2006/relationships/oleObject" Target="../embeddings/oleObject567.bin"/><Relationship Id="rId4" Type="http://schemas.openxmlformats.org/officeDocument/2006/relationships/image" Target="../media/image578.wmf"/><Relationship Id="rId9" Type="http://schemas.openxmlformats.org/officeDocument/2006/relationships/oleObject" Target="../embeddings/oleObject562.bin"/><Relationship Id="rId14" Type="http://schemas.openxmlformats.org/officeDocument/2006/relationships/image" Target="../media/image581.wmf"/><Relationship Id="rId22" Type="http://schemas.openxmlformats.org/officeDocument/2006/relationships/image" Target="../media/image564.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573.bin"/><Relationship Id="rId13" Type="http://schemas.openxmlformats.org/officeDocument/2006/relationships/image" Target="../media/image589.wmf"/><Relationship Id="rId18" Type="http://schemas.openxmlformats.org/officeDocument/2006/relationships/oleObject" Target="../embeddings/oleObject579.bin"/><Relationship Id="rId26" Type="http://schemas.openxmlformats.org/officeDocument/2006/relationships/oleObject" Target="../embeddings/oleObject583.bin"/><Relationship Id="rId3" Type="http://schemas.openxmlformats.org/officeDocument/2006/relationships/image" Target="../media/image562.wmf"/><Relationship Id="rId21" Type="http://schemas.openxmlformats.org/officeDocument/2006/relationships/image" Target="../media/image592.wmf"/><Relationship Id="rId7" Type="http://schemas.openxmlformats.org/officeDocument/2006/relationships/image" Target="../media/image586.wmf"/><Relationship Id="rId12" Type="http://schemas.openxmlformats.org/officeDocument/2006/relationships/oleObject" Target="../embeddings/oleObject575.bin"/><Relationship Id="rId17" Type="http://schemas.openxmlformats.org/officeDocument/2006/relationships/oleObject" Target="../embeddings/oleObject578.bin"/><Relationship Id="rId25" Type="http://schemas.openxmlformats.org/officeDocument/2006/relationships/image" Target="../media/image594.wmf"/><Relationship Id="rId2" Type="http://schemas.openxmlformats.org/officeDocument/2006/relationships/oleObject" Target="../embeddings/oleObject570.bin"/><Relationship Id="rId16" Type="http://schemas.openxmlformats.org/officeDocument/2006/relationships/oleObject" Target="../embeddings/oleObject577.bin"/><Relationship Id="rId20" Type="http://schemas.openxmlformats.org/officeDocument/2006/relationships/oleObject" Target="../embeddings/oleObject580.bin"/><Relationship Id="rId1" Type="http://schemas.openxmlformats.org/officeDocument/2006/relationships/slideLayout" Target="../slideLayouts/slideLayout29.xml"/><Relationship Id="rId6" Type="http://schemas.openxmlformats.org/officeDocument/2006/relationships/oleObject" Target="../embeddings/oleObject572.bin"/><Relationship Id="rId11" Type="http://schemas.openxmlformats.org/officeDocument/2006/relationships/image" Target="../media/image588.wmf"/><Relationship Id="rId24" Type="http://schemas.openxmlformats.org/officeDocument/2006/relationships/oleObject" Target="../embeddings/oleObject582.bin"/><Relationship Id="rId5" Type="http://schemas.openxmlformats.org/officeDocument/2006/relationships/image" Target="../media/image563.wmf"/><Relationship Id="rId15" Type="http://schemas.openxmlformats.org/officeDocument/2006/relationships/image" Target="../media/image590.wmf"/><Relationship Id="rId23" Type="http://schemas.openxmlformats.org/officeDocument/2006/relationships/image" Target="../media/image593.wmf"/><Relationship Id="rId10" Type="http://schemas.openxmlformats.org/officeDocument/2006/relationships/oleObject" Target="../embeddings/oleObject574.bin"/><Relationship Id="rId19" Type="http://schemas.openxmlformats.org/officeDocument/2006/relationships/image" Target="../media/image591.wmf"/><Relationship Id="rId4" Type="http://schemas.openxmlformats.org/officeDocument/2006/relationships/oleObject" Target="../embeddings/oleObject571.bin"/><Relationship Id="rId9" Type="http://schemas.openxmlformats.org/officeDocument/2006/relationships/image" Target="../media/image587.wmf"/><Relationship Id="rId14" Type="http://schemas.openxmlformats.org/officeDocument/2006/relationships/oleObject" Target="../embeddings/oleObject576.bin"/><Relationship Id="rId22" Type="http://schemas.openxmlformats.org/officeDocument/2006/relationships/oleObject" Target="../embeddings/oleObject581.bin"/><Relationship Id="rId27" Type="http://schemas.openxmlformats.org/officeDocument/2006/relationships/image" Target="../media/image595.w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587.bin"/><Relationship Id="rId13" Type="http://schemas.openxmlformats.org/officeDocument/2006/relationships/oleObject" Target="../embeddings/oleObject590.bin"/><Relationship Id="rId18" Type="http://schemas.openxmlformats.org/officeDocument/2006/relationships/image" Target="../media/image424.wmf"/><Relationship Id="rId26" Type="http://schemas.openxmlformats.org/officeDocument/2006/relationships/image" Target="../media/image606.wmf"/><Relationship Id="rId3" Type="http://schemas.openxmlformats.org/officeDocument/2006/relationships/image" Target="../media/image596.wmf"/><Relationship Id="rId21" Type="http://schemas.openxmlformats.org/officeDocument/2006/relationships/oleObject" Target="../embeddings/oleObject594.bin"/><Relationship Id="rId7" Type="http://schemas.openxmlformats.org/officeDocument/2006/relationships/image" Target="../media/image598.wmf"/><Relationship Id="rId12" Type="http://schemas.openxmlformats.org/officeDocument/2006/relationships/oleObject" Target="../embeddings/oleObject589.bin"/><Relationship Id="rId17" Type="http://schemas.openxmlformats.org/officeDocument/2006/relationships/oleObject" Target="../embeddings/oleObject592.bin"/><Relationship Id="rId25" Type="http://schemas.openxmlformats.org/officeDocument/2006/relationships/oleObject" Target="../embeddings/oleObject596.bin"/><Relationship Id="rId2" Type="http://schemas.openxmlformats.org/officeDocument/2006/relationships/oleObject" Target="../embeddings/oleObject584.bin"/><Relationship Id="rId16" Type="http://schemas.openxmlformats.org/officeDocument/2006/relationships/image" Target="../media/image602.wmf"/><Relationship Id="rId20" Type="http://schemas.openxmlformats.org/officeDocument/2006/relationships/image" Target="../media/image603.emf"/><Relationship Id="rId29" Type="http://schemas.openxmlformats.org/officeDocument/2006/relationships/oleObject" Target="../embeddings/oleObject598.bin"/><Relationship Id="rId1" Type="http://schemas.openxmlformats.org/officeDocument/2006/relationships/slideLayout" Target="../slideLayouts/slideLayout29.xml"/><Relationship Id="rId6" Type="http://schemas.openxmlformats.org/officeDocument/2006/relationships/oleObject" Target="../embeddings/oleObject586.bin"/><Relationship Id="rId11" Type="http://schemas.openxmlformats.org/officeDocument/2006/relationships/image" Target="../media/image600.wmf"/><Relationship Id="rId24" Type="http://schemas.openxmlformats.org/officeDocument/2006/relationships/image" Target="../media/image605.wmf"/><Relationship Id="rId32" Type="http://schemas.openxmlformats.org/officeDocument/2006/relationships/image" Target="../media/image13.emf"/><Relationship Id="rId5" Type="http://schemas.openxmlformats.org/officeDocument/2006/relationships/image" Target="../media/image597.wmf"/><Relationship Id="rId15" Type="http://schemas.openxmlformats.org/officeDocument/2006/relationships/oleObject" Target="../embeddings/oleObject591.bin"/><Relationship Id="rId23" Type="http://schemas.openxmlformats.org/officeDocument/2006/relationships/oleObject" Target="../embeddings/oleObject595.bin"/><Relationship Id="rId28" Type="http://schemas.openxmlformats.org/officeDocument/2006/relationships/image" Target="../media/image607.wmf"/><Relationship Id="rId10" Type="http://schemas.openxmlformats.org/officeDocument/2006/relationships/oleObject" Target="../embeddings/oleObject588.bin"/><Relationship Id="rId19" Type="http://schemas.openxmlformats.org/officeDocument/2006/relationships/oleObject" Target="../embeddings/oleObject593.bin"/><Relationship Id="rId31" Type="http://schemas.openxmlformats.org/officeDocument/2006/relationships/oleObject" Target="../embeddings/oleObject600.bin"/><Relationship Id="rId4" Type="http://schemas.openxmlformats.org/officeDocument/2006/relationships/oleObject" Target="../embeddings/oleObject585.bin"/><Relationship Id="rId9" Type="http://schemas.openxmlformats.org/officeDocument/2006/relationships/image" Target="../media/image599.wmf"/><Relationship Id="rId14" Type="http://schemas.openxmlformats.org/officeDocument/2006/relationships/image" Target="../media/image601.wmf"/><Relationship Id="rId22" Type="http://schemas.openxmlformats.org/officeDocument/2006/relationships/image" Target="../media/image604.wmf"/><Relationship Id="rId27" Type="http://schemas.openxmlformats.org/officeDocument/2006/relationships/oleObject" Target="../embeddings/oleObject597.bin"/><Relationship Id="rId30" Type="http://schemas.openxmlformats.org/officeDocument/2006/relationships/oleObject" Target="../embeddings/oleObject599.bin"/></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604.bin"/><Relationship Id="rId13" Type="http://schemas.openxmlformats.org/officeDocument/2006/relationships/image" Target="../media/image613.wmf"/><Relationship Id="rId18" Type="http://schemas.openxmlformats.org/officeDocument/2006/relationships/oleObject" Target="../embeddings/oleObject609.bin"/><Relationship Id="rId26" Type="http://schemas.openxmlformats.org/officeDocument/2006/relationships/oleObject" Target="../embeddings/oleObject613.bin"/><Relationship Id="rId3" Type="http://schemas.openxmlformats.org/officeDocument/2006/relationships/image" Target="../media/image608.wmf"/><Relationship Id="rId21" Type="http://schemas.openxmlformats.org/officeDocument/2006/relationships/image" Target="../media/image614.emf"/><Relationship Id="rId7" Type="http://schemas.openxmlformats.org/officeDocument/2006/relationships/image" Target="../media/image610.wmf"/><Relationship Id="rId12" Type="http://schemas.openxmlformats.org/officeDocument/2006/relationships/oleObject" Target="../embeddings/oleObject606.bin"/><Relationship Id="rId17" Type="http://schemas.openxmlformats.org/officeDocument/2006/relationships/image" Target="../media/image602.wmf"/><Relationship Id="rId25" Type="http://schemas.openxmlformats.org/officeDocument/2006/relationships/image" Target="../media/image605.wmf"/><Relationship Id="rId33" Type="http://schemas.openxmlformats.org/officeDocument/2006/relationships/image" Target="../media/image13.emf"/><Relationship Id="rId2" Type="http://schemas.openxmlformats.org/officeDocument/2006/relationships/oleObject" Target="../embeddings/oleObject601.bin"/><Relationship Id="rId16" Type="http://schemas.openxmlformats.org/officeDocument/2006/relationships/oleObject" Target="../embeddings/oleObject608.bin"/><Relationship Id="rId20" Type="http://schemas.openxmlformats.org/officeDocument/2006/relationships/oleObject" Target="../embeddings/oleObject610.bin"/><Relationship Id="rId29" Type="http://schemas.openxmlformats.org/officeDocument/2006/relationships/image" Target="../media/image607.wmf"/><Relationship Id="rId1" Type="http://schemas.openxmlformats.org/officeDocument/2006/relationships/slideLayout" Target="../slideLayouts/slideLayout29.xml"/><Relationship Id="rId6" Type="http://schemas.openxmlformats.org/officeDocument/2006/relationships/oleObject" Target="../embeddings/oleObject603.bin"/><Relationship Id="rId11" Type="http://schemas.openxmlformats.org/officeDocument/2006/relationships/image" Target="../media/image612.wmf"/><Relationship Id="rId24" Type="http://schemas.openxmlformats.org/officeDocument/2006/relationships/oleObject" Target="../embeddings/oleObject612.bin"/><Relationship Id="rId32" Type="http://schemas.openxmlformats.org/officeDocument/2006/relationships/oleObject" Target="../embeddings/oleObject617.bin"/><Relationship Id="rId5" Type="http://schemas.openxmlformats.org/officeDocument/2006/relationships/image" Target="../media/image609.wmf"/><Relationship Id="rId15" Type="http://schemas.openxmlformats.org/officeDocument/2006/relationships/image" Target="../media/image601.wmf"/><Relationship Id="rId23" Type="http://schemas.openxmlformats.org/officeDocument/2006/relationships/image" Target="../media/image604.wmf"/><Relationship Id="rId28" Type="http://schemas.openxmlformats.org/officeDocument/2006/relationships/oleObject" Target="../embeddings/oleObject614.bin"/><Relationship Id="rId10" Type="http://schemas.openxmlformats.org/officeDocument/2006/relationships/oleObject" Target="../embeddings/oleObject605.bin"/><Relationship Id="rId19" Type="http://schemas.openxmlformats.org/officeDocument/2006/relationships/image" Target="../media/image424.wmf"/><Relationship Id="rId31" Type="http://schemas.openxmlformats.org/officeDocument/2006/relationships/oleObject" Target="../embeddings/oleObject616.bin"/><Relationship Id="rId4" Type="http://schemas.openxmlformats.org/officeDocument/2006/relationships/oleObject" Target="../embeddings/oleObject602.bin"/><Relationship Id="rId9" Type="http://schemas.openxmlformats.org/officeDocument/2006/relationships/image" Target="../media/image611.wmf"/><Relationship Id="rId14" Type="http://schemas.openxmlformats.org/officeDocument/2006/relationships/oleObject" Target="../embeddings/oleObject607.bin"/><Relationship Id="rId22" Type="http://schemas.openxmlformats.org/officeDocument/2006/relationships/oleObject" Target="../embeddings/oleObject611.bin"/><Relationship Id="rId27" Type="http://schemas.openxmlformats.org/officeDocument/2006/relationships/image" Target="../media/image606.wmf"/><Relationship Id="rId30" Type="http://schemas.openxmlformats.org/officeDocument/2006/relationships/oleObject" Target="../embeddings/oleObject615.bin"/></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621.bin"/><Relationship Id="rId13" Type="http://schemas.openxmlformats.org/officeDocument/2006/relationships/image" Target="../media/image545.emf"/><Relationship Id="rId3" Type="http://schemas.openxmlformats.org/officeDocument/2006/relationships/image" Target="../media/image615.emf"/><Relationship Id="rId7" Type="http://schemas.openxmlformats.org/officeDocument/2006/relationships/image" Target="../media/image617.wmf"/><Relationship Id="rId12" Type="http://schemas.openxmlformats.org/officeDocument/2006/relationships/oleObject" Target="../embeddings/oleObject623.bin"/><Relationship Id="rId2" Type="http://schemas.openxmlformats.org/officeDocument/2006/relationships/oleObject" Target="../embeddings/oleObject618.bin"/><Relationship Id="rId1" Type="http://schemas.openxmlformats.org/officeDocument/2006/relationships/slideLayout" Target="../slideLayouts/slideLayout29.xml"/><Relationship Id="rId6" Type="http://schemas.openxmlformats.org/officeDocument/2006/relationships/oleObject" Target="../embeddings/oleObject620.bin"/><Relationship Id="rId11" Type="http://schemas.openxmlformats.org/officeDocument/2006/relationships/image" Target="../media/image619.emf"/><Relationship Id="rId5" Type="http://schemas.openxmlformats.org/officeDocument/2006/relationships/image" Target="../media/image616.wmf"/><Relationship Id="rId15" Type="http://schemas.openxmlformats.org/officeDocument/2006/relationships/image" Target="../media/image620.wmf"/><Relationship Id="rId10" Type="http://schemas.openxmlformats.org/officeDocument/2006/relationships/oleObject" Target="../embeddings/oleObject622.bin"/><Relationship Id="rId4" Type="http://schemas.openxmlformats.org/officeDocument/2006/relationships/oleObject" Target="../embeddings/oleObject619.bin"/><Relationship Id="rId9" Type="http://schemas.openxmlformats.org/officeDocument/2006/relationships/image" Target="../media/image618.wmf"/><Relationship Id="rId14" Type="http://schemas.openxmlformats.org/officeDocument/2006/relationships/oleObject" Target="../embeddings/oleObject624.bin"/></Relationships>
</file>

<file path=ppt/slides/_rels/slide148.xml.rels><?xml version="1.0" encoding="UTF-8" standalone="yes"?>
<Relationships xmlns="http://schemas.openxmlformats.org/package/2006/relationships"><Relationship Id="rId8" Type="http://schemas.openxmlformats.org/officeDocument/2006/relationships/image" Target="../media/image623.wmf"/><Relationship Id="rId13" Type="http://schemas.openxmlformats.org/officeDocument/2006/relationships/oleObject" Target="../embeddings/oleObject630.bin"/><Relationship Id="rId18" Type="http://schemas.openxmlformats.org/officeDocument/2006/relationships/oleObject" Target="../embeddings/oleObject633.bin"/><Relationship Id="rId3" Type="http://schemas.openxmlformats.org/officeDocument/2006/relationships/oleObject" Target="../embeddings/oleObject625.bin"/><Relationship Id="rId21" Type="http://schemas.openxmlformats.org/officeDocument/2006/relationships/image" Target="../media/image629.emf"/><Relationship Id="rId7" Type="http://schemas.openxmlformats.org/officeDocument/2006/relationships/oleObject" Target="../embeddings/oleObject627.bin"/><Relationship Id="rId12" Type="http://schemas.openxmlformats.org/officeDocument/2006/relationships/image" Target="../media/image625.emf"/><Relationship Id="rId17" Type="http://schemas.openxmlformats.org/officeDocument/2006/relationships/oleObject" Target="../embeddings/oleObject632.bin"/><Relationship Id="rId25" Type="http://schemas.openxmlformats.org/officeDocument/2006/relationships/image" Target="../media/image631.emf"/><Relationship Id="rId2" Type="http://schemas.openxmlformats.org/officeDocument/2006/relationships/notesSlide" Target="../notesSlides/notesSlide26.xml"/><Relationship Id="rId16" Type="http://schemas.openxmlformats.org/officeDocument/2006/relationships/image" Target="../media/image627.wmf"/><Relationship Id="rId20" Type="http://schemas.openxmlformats.org/officeDocument/2006/relationships/oleObject" Target="../embeddings/oleObject634.bin"/><Relationship Id="rId1" Type="http://schemas.openxmlformats.org/officeDocument/2006/relationships/slideLayout" Target="../slideLayouts/slideLayout29.xml"/><Relationship Id="rId6" Type="http://schemas.openxmlformats.org/officeDocument/2006/relationships/image" Target="../media/image622.wmf"/><Relationship Id="rId11" Type="http://schemas.openxmlformats.org/officeDocument/2006/relationships/oleObject" Target="../embeddings/oleObject629.bin"/><Relationship Id="rId24" Type="http://schemas.openxmlformats.org/officeDocument/2006/relationships/oleObject" Target="../embeddings/oleObject636.bin"/><Relationship Id="rId5" Type="http://schemas.openxmlformats.org/officeDocument/2006/relationships/oleObject" Target="../embeddings/oleObject626.bin"/><Relationship Id="rId15" Type="http://schemas.openxmlformats.org/officeDocument/2006/relationships/oleObject" Target="../embeddings/oleObject631.bin"/><Relationship Id="rId23" Type="http://schemas.openxmlformats.org/officeDocument/2006/relationships/image" Target="../media/image630.emf"/><Relationship Id="rId10" Type="http://schemas.openxmlformats.org/officeDocument/2006/relationships/image" Target="../media/image624.wmf"/><Relationship Id="rId19" Type="http://schemas.openxmlformats.org/officeDocument/2006/relationships/image" Target="../media/image628.emf"/><Relationship Id="rId4" Type="http://schemas.openxmlformats.org/officeDocument/2006/relationships/image" Target="../media/image621.wmf"/><Relationship Id="rId9" Type="http://schemas.openxmlformats.org/officeDocument/2006/relationships/oleObject" Target="../embeddings/oleObject628.bin"/><Relationship Id="rId14" Type="http://schemas.openxmlformats.org/officeDocument/2006/relationships/image" Target="../media/image626.emf"/><Relationship Id="rId22" Type="http://schemas.openxmlformats.org/officeDocument/2006/relationships/oleObject" Target="../embeddings/oleObject635.bin"/></Relationships>
</file>

<file path=ppt/slides/_rels/slide149.xml.rels><?xml version="1.0" encoding="UTF-8" standalone="yes"?>
<Relationships xmlns="http://schemas.openxmlformats.org/package/2006/relationships"><Relationship Id="rId8" Type="http://schemas.openxmlformats.org/officeDocument/2006/relationships/image" Target="../media/image634.wmf"/><Relationship Id="rId3" Type="http://schemas.openxmlformats.org/officeDocument/2006/relationships/oleObject" Target="../embeddings/oleObject637.bin"/><Relationship Id="rId7" Type="http://schemas.openxmlformats.org/officeDocument/2006/relationships/oleObject" Target="../embeddings/oleObject639.bin"/><Relationship Id="rId12" Type="http://schemas.openxmlformats.org/officeDocument/2006/relationships/image" Target="../media/image636.wmf"/><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633.wmf"/><Relationship Id="rId11" Type="http://schemas.openxmlformats.org/officeDocument/2006/relationships/oleObject" Target="../embeddings/oleObject641.bin"/><Relationship Id="rId5" Type="http://schemas.openxmlformats.org/officeDocument/2006/relationships/oleObject" Target="../embeddings/oleObject638.bin"/><Relationship Id="rId10" Type="http://schemas.openxmlformats.org/officeDocument/2006/relationships/image" Target="../media/image635.wmf"/><Relationship Id="rId4" Type="http://schemas.openxmlformats.org/officeDocument/2006/relationships/image" Target="../media/image632.wmf"/><Relationship Id="rId9" Type="http://schemas.openxmlformats.org/officeDocument/2006/relationships/oleObject" Target="../embeddings/oleObject640.bin"/></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3.xml"/></Relationships>
</file>

<file path=ppt/slides/_rels/slide150.xml.rels><?xml version="1.0" encoding="UTF-8" standalone="yes"?>
<Relationships xmlns="http://schemas.openxmlformats.org/package/2006/relationships"><Relationship Id="rId8" Type="http://schemas.openxmlformats.org/officeDocument/2006/relationships/image" Target="../media/image638.wmf"/><Relationship Id="rId13" Type="http://schemas.openxmlformats.org/officeDocument/2006/relationships/oleObject" Target="../embeddings/oleObject647.bin"/><Relationship Id="rId3" Type="http://schemas.openxmlformats.org/officeDocument/2006/relationships/oleObject" Target="../embeddings/oleObject642.bin"/><Relationship Id="rId7" Type="http://schemas.openxmlformats.org/officeDocument/2006/relationships/oleObject" Target="../embeddings/oleObject644.bin"/><Relationship Id="rId12" Type="http://schemas.openxmlformats.org/officeDocument/2006/relationships/image" Target="../media/image640.wmf"/><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637.wmf"/><Relationship Id="rId11" Type="http://schemas.openxmlformats.org/officeDocument/2006/relationships/oleObject" Target="../embeddings/oleObject646.bin"/><Relationship Id="rId5" Type="http://schemas.openxmlformats.org/officeDocument/2006/relationships/oleObject" Target="../embeddings/oleObject643.bin"/><Relationship Id="rId15" Type="http://schemas.openxmlformats.org/officeDocument/2006/relationships/image" Target="../media/image641.wmf"/><Relationship Id="rId10" Type="http://schemas.openxmlformats.org/officeDocument/2006/relationships/image" Target="../media/image639.wmf"/><Relationship Id="rId4" Type="http://schemas.openxmlformats.org/officeDocument/2006/relationships/image" Target="../media/image13.emf"/><Relationship Id="rId9" Type="http://schemas.openxmlformats.org/officeDocument/2006/relationships/oleObject" Target="../embeddings/oleObject645.bin"/><Relationship Id="rId14" Type="http://schemas.openxmlformats.org/officeDocument/2006/relationships/oleObject" Target="../embeddings/oleObject648.bin"/></Relationships>
</file>

<file path=ppt/slides/_rels/slide151.xml.rels><?xml version="1.0" encoding="UTF-8" standalone="yes"?>
<Relationships xmlns="http://schemas.openxmlformats.org/package/2006/relationships"><Relationship Id="rId8" Type="http://schemas.openxmlformats.org/officeDocument/2006/relationships/image" Target="../media/image644.wmf"/><Relationship Id="rId13" Type="http://schemas.openxmlformats.org/officeDocument/2006/relationships/oleObject" Target="../embeddings/oleObject654.bin"/><Relationship Id="rId18" Type="http://schemas.openxmlformats.org/officeDocument/2006/relationships/image" Target="../media/image649.wmf"/><Relationship Id="rId3" Type="http://schemas.openxmlformats.org/officeDocument/2006/relationships/oleObject" Target="../embeddings/oleObject649.bin"/><Relationship Id="rId21" Type="http://schemas.openxmlformats.org/officeDocument/2006/relationships/oleObject" Target="../embeddings/oleObject658.bin"/><Relationship Id="rId7" Type="http://schemas.openxmlformats.org/officeDocument/2006/relationships/oleObject" Target="../embeddings/oleObject651.bin"/><Relationship Id="rId12" Type="http://schemas.openxmlformats.org/officeDocument/2006/relationships/image" Target="../media/image646.wmf"/><Relationship Id="rId17" Type="http://schemas.openxmlformats.org/officeDocument/2006/relationships/oleObject" Target="../embeddings/oleObject656.bin"/><Relationship Id="rId2" Type="http://schemas.openxmlformats.org/officeDocument/2006/relationships/notesSlide" Target="../notesSlides/notesSlide29.xml"/><Relationship Id="rId16" Type="http://schemas.openxmlformats.org/officeDocument/2006/relationships/image" Target="../media/image648.wmf"/><Relationship Id="rId20" Type="http://schemas.openxmlformats.org/officeDocument/2006/relationships/image" Target="../media/image650.wmf"/><Relationship Id="rId1" Type="http://schemas.openxmlformats.org/officeDocument/2006/relationships/slideLayout" Target="../slideLayouts/slideLayout29.xml"/><Relationship Id="rId6" Type="http://schemas.openxmlformats.org/officeDocument/2006/relationships/image" Target="../media/image643.wmf"/><Relationship Id="rId11" Type="http://schemas.openxmlformats.org/officeDocument/2006/relationships/oleObject" Target="../embeddings/oleObject653.bin"/><Relationship Id="rId24" Type="http://schemas.openxmlformats.org/officeDocument/2006/relationships/image" Target="../media/image652.wmf"/><Relationship Id="rId5" Type="http://schemas.openxmlformats.org/officeDocument/2006/relationships/oleObject" Target="../embeddings/oleObject650.bin"/><Relationship Id="rId15" Type="http://schemas.openxmlformats.org/officeDocument/2006/relationships/oleObject" Target="../embeddings/oleObject655.bin"/><Relationship Id="rId23" Type="http://schemas.openxmlformats.org/officeDocument/2006/relationships/oleObject" Target="../embeddings/oleObject659.bin"/><Relationship Id="rId10" Type="http://schemas.openxmlformats.org/officeDocument/2006/relationships/image" Target="../media/image645.wmf"/><Relationship Id="rId19" Type="http://schemas.openxmlformats.org/officeDocument/2006/relationships/oleObject" Target="../embeddings/oleObject657.bin"/><Relationship Id="rId4" Type="http://schemas.openxmlformats.org/officeDocument/2006/relationships/image" Target="../media/image642.wmf"/><Relationship Id="rId9" Type="http://schemas.openxmlformats.org/officeDocument/2006/relationships/oleObject" Target="../embeddings/oleObject652.bin"/><Relationship Id="rId14" Type="http://schemas.openxmlformats.org/officeDocument/2006/relationships/image" Target="../media/image647.wmf"/><Relationship Id="rId22" Type="http://schemas.openxmlformats.org/officeDocument/2006/relationships/image" Target="../media/image651.wmf"/></Relationships>
</file>

<file path=ppt/slides/_rels/slide152.xml.rels><?xml version="1.0" encoding="UTF-8" standalone="yes"?>
<Relationships xmlns="http://schemas.openxmlformats.org/package/2006/relationships"><Relationship Id="rId3" Type="http://schemas.openxmlformats.org/officeDocument/2006/relationships/image" Target="../media/image654.jpeg"/><Relationship Id="rId2" Type="http://schemas.openxmlformats.org/officeDocument/2006/relationships/image" Target="../media/image653.png"/><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3" Type="http://schemas.openxmlformats.org/officeDocument/2006/relationships/image" Target="../media/image655.wmf"/><Relationship Id="rId7" Type="http://schemas.openxmlformats.org/officeDocument/2006/relationships/image" Target="../media/image657.wmf"/><Relationship Id="rId2" Type="http://schemas.openxmlformats.org/officeDocument/2006/relationships/oleObject" Target="../embeddings/oleObject660.bin"/><Relationship Id="rId1" Type="http://schemas.openxmlformats.org/officeDocument/2006/relationships/slideLayout" Target="../slideLayouts/slideLayout73.xml"/><Relationship Id="rId6" Type="http://schemas.openxmlformats.org/officeDocument/2006/relationships/oleObject" Target="../embeddings/oleObject662.bin"/><Relationship Id="rId5" Type="http://schemas.openxmlformats.org/officeDocument/2006/relationships/image" Target="../media/image656.wmf"/><Relationship Id="rId4" Type="http://schemas.openxmlformats.org/officeDocument/2006/relationships/oleObject" Target="../embeddings/oleObject661.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666.bin"/><Relationship Id="rId13" Type="http://schemas.openxmlformats.org/officeDocument/2006/relationships/image" Target="../media/image663.emf"/><Relationship Id="rId18" Type="http://schemas.openxmlformats.org/officeDocument/2006/relationships/oleObject" Target="../embeddings/oleObject671.bin"/><Relationship Id="rId3" Type="http://schemas.openxmlformats.org/officeDocument/2006/relationships/image" Target="../media/image658.wmf"/><Relationship Id="rId21" Type="http://schemas.openxmlformats.org/officeDocument/2006/relationships/image" Target="../media/image666.wmf"/><Relationship Id="rId7" Type="http://schemas.openxmlformats.org/officeDocument/2006/relationships/image" Target="../media/image660.wmf"/><Relationship Id="rId12" Type="http://schemas.openxmlformats.org/officeDocument/2006/relationships/oleObject" Target="../embeddings/oleObject668.bin"/><Relationship Id="rId17" Type="http://schemas.openxmlformats.org/officeDocument/2006/relationships/image" Target="../media/image13.emf"/><Relationship Id="rId25" Type="http://schemas.openxmlformats.org/officeDocument/2006/relationships/image" Target="../media/image668.wmf"/><Relationship Id="rId2" Type="http://schemas.openxmlformats.org/officeDocument/2006/relationships/oleObject" Target="../embeddings/oleObject663.bin"/><Relationship Id="rId16" Type="http://schemas.openxmlformats.org/officeDocument/2006/relationships/oleObject" Target="../embeddings/oleObject670.bin"/><Relationship Id="rId20" Type="http://schemas.openxmlformats.org/officeDocument/2006/relationships/oleObject" Target="../embeddings/oleObject672.bin"/><Relationship Id="rId1" Type="http://schemas.openxmlformats.org/officeDocument/2006/relationships/slideLayout" Target="../slideLayouts/slideLayout29.xml"/><Relationship Id="rId6" Type="http://schemas.openxmlformats.org/officeDocument/2006/relationships/oleObject" Target="../embeddings/oleObject665.bin"/><Relationship Id="rId11" Type="http://schemas.openxmlformats.org/officeDocument/2006/relationships/image" Target="../media/image662.wmf"/><Relationship Id="rId24" Type="http://schemas.openxmlformats.org/officeDocument/2006/relationships/oleObject" Target="../embeddings/oleObject674.bin"/><Relationship Id="rId5" Type="http://schemas.openxmlformats.org/officeDocument/2006/relationships/image" Target="../media/image659.wmf"/><Relationship Id="rId15" Type="http://schemas.openxmlformats.org/officeDocument/2006/relationships/image" Target="../media/image664.wmf"/><Relationship Id="rId23" Type="http://schemas.openxmlformats.org/officeDocument/2006/relationships/image" Target="../media/image667.wmf"/><Relationship Id="rId10" Type="http://schemas.openxmlformats.org/officeDocument/2006/relationships/oleObject" Target="../embeddings/oleObject667.bin"/><Relationship Id="rId19" Type="http://schemas.openxmlformats.org/officeDocument/2006/relationships/image" Target="../media/image665.wmf"/><Relationship Id="rId4" Type="http://schemas.openxmlformats.org/officeDocument/2006/relationships/oleObject" Target="../embeddings/oleObject664.bin"/><Relationship Id="rId9" Type="http://schemas.openxmlformats.org/officeDocument/2006/relationships/image" Target="../media/image661.wmf"/><Relationship Id="rId14" Type="http://schemas.openxmlformats.org/officeDocument/2006/relationships/oleObject" Target="../embeddings/oleObject669.bin"/><Relationship Id="rId22" Type="http://schemas.openxmlformats.org/officeDocument/2006/relationships/oleObject" Target="../embeddings/oleObject673.bin"/></Relationships>
</file>

<file path=ppt/slides/_rels/slide156.xml.rels><?xml version="1.0" encoding="UTF-8" standalone="yes"?>
<Relationships xmlns="http://schemas.openxmlformats.org/package/2006/relationships"><Relationship Id="rId3" Type="http://schemas.openxmlformats.org/officeDocument/2006/relationships/image" Target="../media/image669.emf"/><Relationship Id="rId2" Type="http://schemas.openxmlformats.org/officeDocument/2006/relationships/oleObject" Target="../embeddings/oleObject675.bin"/><Relationship Id="rId1" Type="http://schemas.openxmlformats.org/officeDocument/2006/relationships/slideLayout" Target="../slideLayouts/slideLayout84.xml"/></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679.bin"/><Relationship Id="rId13" Type="http://schemas.openxmlformats.org/officeDocument/2006/relationships/image" Target="../media/image672.wmf"/><Relationship Id="rId3" Type="http://schemas.openxmlformats.org/officeDocument/2006/relationships/image" Target="../media/image286.wmf"/><Relationship Id="rId7" Type="http://schemas.openxmlformats.org/officeDocument/2006/relationships/image" Target="../media/image671.wmf"/><Relationship Id="rId12" Type="http://schemas.openxmlformats.org/officeDocument/2006/relationships/oleObject" Target="../embeddings/oleObject681.bin"/><Relationship Id="rId17" Type="http://schemas.openxmlformats.org/officeDocument/2006/relationships/image" Target="../media/image674.wmf"/><Relationship Id="rId2" Type="http://schemas.openxmlformats.org/officeDocument/2006/relationships/oleObject" Target="../embeddings/oleObject676.bin"/><Relationship Id="rId16" Type="http://schemas.openxmlformats.org/officeDocument/2006/relationships/oleObject" Target="../embeddings/oleObject683.bin"/><Relationship Id="rId1" Type="http://schemas.openxmlformats.org/officeDocument/2006/relationships/slideLayout" Target="../slideLayouts/slideLayout84.xml"/><Relationship Id="rId6" Type="http://schemas.openxmlformats.org/officeDocument/2006/relationships/oleObject" Target="../embeddings/oleObject678.bin"/><Relationship Id="rId11" Type="http://schemas.openxmlformats.org/officeDocument/2006/relationships/image" Target="../media/image430.wmf"/><Relationship Id="rId5" Type="http://schemas.openxmlformats.org/officeDocument/2006/relationships/image" Target="../media/image670.wmf"/><Relationship Id="rId15" Type="http://schemas.openxmlformats.org/officeDocument/2006/relationships/image" Target="../media/image673.wmf"/><Relationship Id="rId10" Type="http://schemas.openxmlformats.org/officeDocument/2006/relationships/oleObject" Target="../embeddings/oleObject680.bin"/><Relationship Id="rId4" Type="http://schemas.openxmlformats.org/officeDocument/2006/relationships/oleObject" Target="../embeddings/oleObject677.bin"/><Relationship Id="rId9" Type="http://schemas.openxmlformats.org/officeDocument/2006/relationships/image" Target="../media/image293.wmf"/><Relationship Id="rId14" Type="http://schemas.openxmlformats.org/officeDocument/2006/relationships/oleObject" Target="../embeddings/oleObject682.bin"/></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684.bin"/><Relationship Id="rId7" Type="http://schemas.openxmlformats.org/officeDocument/2006/relationships/image" Target="../media/image677.wmf"/><Relationship Id="rId2" Type="http://schemas.openxmlformats.org/officeDocument/2006/relationships/slideLayout" Target="../slideLayouts/slideLayout84.xml"/><Relationship Id="rId1" Type="http://schemas.openxmlformats.org/officeDocument/2006/relationships/control" Target="../activeX/activeX1.xml"/><Relationship Id="rId6" Type="http://schemas.openxmlformats.org/officeDocument/2006/relationships/image" Target="../media/image676.wmf"/><Relationship Id="rId5" Type="http://schemas.openxmlformats.org/officeDocument/2006/relationships/oleObject" Target="../embeddings/oleObject685.bin"/><Relationship Id="rId4" Type="http://schemas.openxmlformats.org/officeDocument/2006/relationships/image" Target="../media/image675.w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689.bin"/><Relationship Id="rId3" Type="http://schemas.openxmlformats.org/officeDocument/2006/relationships/image" Target="../media/image678.wmf"/><Relationship Id="rId7" Type="http://schemas.openxmlformats.org/officeDocument/2006/relationships/image" Target="../media/image680.wmf"/><Relationship Id="rId2" Type="http://schemas.openxmlformats.org/officeDocument/2006/relationships/oleObject" Target="../embeddings/oleObject686.bin"/><Relationship Id="rId1" Type="http://schemas.openxmlformats.org/officeDocument/2006/relationships/slideLayout" Target="../slideLayouts/slideLayout84.xml"/><Relationship Id="rId6" Type="http://schemas.openxmlformats.org/officeDocument/2006/relationships/oleObject" Target="../embeddings/oleObject688.bin"/><Relationship Id="rId5" Type="http://schemas.openxmlformats.org/officeDocument/2006/relationships/image" Target="../media/image679.wmf"/><Relationship Id="rId4" Type="http://schemas.openxmlformats.org/officeDocument/2006/relationships/oleObject" Target="../embeddings/oleObject687.bin"/><Relationship Id="rId9" Type="http://schemas.openxmlformats.org/officeDocument/2006/relationships/image" Target="../media/image681.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59.wmf"/><Relationship Id="rId12" Type="http://schemas.openxmlformats.org/officeDocument/2006/relationships/oleObject" Target="../embeddings/oleObject56.bin"/><Relationship Id="rId2" Type="http://schemas.openxmlformats.org/officeDocument/2006/relationships/oleObject" Target="../embeddings/oleObject51.bin"/><Relationship Id="rId1" Type="http://schemas.openxmlformats.org/officeDocument/2006/relationships/slideLayout" Target="../slideLayouts/slideLayout16.xml"/><Relationship Id="rId6" Type="http://schemas.openxmlformats.org/officeDocument/2006/relationships/oleObject" Target="../embeddings/oleObject53.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60.w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690.bin"/><Relationship Id="rId2" Type="http://schemas.openxmlformats.org/officeDocument/2006/relationships/image" Target="../media/image682.png"/><Relationship Id="rId1" Type="http://schemas.openxmlformats.org/officeDocument/2006/relationships/slideLayout" Target="../slideLayouts/slideLayout84.xml"/><Relationship Id="rId4" Type="http://schemas.openxmlformats.org/officeDocument/2006/relationships/image" Target="../media/image683.wmf"/></Relationships>
</file>

<file path=ppt/slides/_rels/slide161.xml.rels><?xml version="1.0" encoding="UTF-8" standalone="yes"?>
<Relationships xmlns="http://schemas.openxmlformats.org/package/2006/relationships"><Relationship Id="rId8" Type="http://schemas.openxmlformats.org/officeDocument/2006/relationships/image" Target="../media/image686.wmf"/><Relationship Id="rId13" Type="http://schemas.openxmlformats.org/officeDocument/2006/relationships/oleObject" Target="../embeddings/oleObject696.bin"/><Relationship Id="rId18" Type="http://schemas.openxmlformats.org/officeDocument/2006/relationships/image" Target="../media/image691.wmf"/><Relationship Id="rId3" Type="http://schemas.openxmlformats.org/officeDocument/2006/relationships/oleObject" Target="../embeddings/oleObject691.bin"/><Relationship Id="rId7" Type="http://schemas.openxmlformats.org/officeDocument/2006/relationships/oleObject" Target="../embeddings/oleObject693.bin"/><Relationship Id="rId12" Type="http://schemas.openxmlformats.org/officeDocument/2006/relationships/image" Target="../media/image688.wmf"/><Relationship Id="rId17" Type="http://schemas.openxmlformats.org/officeDocument/2006/relationships/oleObject" Target="../embeddings/oleObject698.bin"/><Relationship Id="rId2" Type="http://schemas.openxmlformats.org/officeDocument/2006/relationships/slideLayout" Target="../slideLayouts/slideLayout84.xml"/><Relationship Id="rId16" Type="http://schemas.openxmlformats.org/officeDocument/2006/relationships/image" Target="../media/image690.wmf"/><Relationship Id="rId1" Type="http://schemas.openxmlformats.org/officeDocument/2006/relationships/control" Target="../activeX/activeX2.xml"/><Relationship Id="rId6" Type="http://schemas.openxmlformats.org/officeDocument/2006/relationships/image" Target="../media/image685.emf"/><Relationship Id="rId11" Type="http://schemas.openxmlformats.org/officeDocument/2006/relationships/oleObject" Target="../embeddings/oleObject695.bin"/><Relationship Id="rId5" Type="http://schemas.openxmlformats.org/officeDocument/2006/relationships/oleObject" Target="../embeddings/oleObject692.bin"/><Relationship Id="rId15" Type="http://schemas.openxmlformats.org/officeDocument/2006/relationships/oleObject" Target="../embeddings/oleObject697.bin"/><Relationship Id="rId10" Type="http://schemas.openxmlformats.org/officeDocument/2006/relationships/image" Target="../media/image687.wmf"/><Relationship Id="rId19" Type="http://schemas.openxmlformats.org/officeDocument/2006/relationships/image" Target="../media/image692.wmf"/><Relationship Id="rId4" Type="http://schemas.openxmlformats.org/officeDocument/2006/relationships/image" Target="../media/image684.wmf"/><Relationship Id="rId9" Type="http://schemas.openxmlformats.org/officeDocument/2006/relationships/oleObject" Target="../embeddings/oleObject694.bin"/><Relationship Id="rId14" Type="http://schemas.openxmlformats.org/officeDocument/2006/relationships/image" Target="../media/image689.wmf"/></Relationships>
</file>

<file path=ppt/slides/_rels/slide162.xml.rels><?xml version="1.0" encoding="UTF-8" standalone="yes"?>
<Relationships xmlns="http://schemas.openxmlformats.org/package/2006/relationships"><Relationship Id="rId8" Type="http://schemas.openxmlformats.org/officeDocument/2006/relationships/image" Target="../media/image687.wmf"/><Relationship Id="rId13" Type="http://schemas.openxmlformats.org/officeDocument/2006/relationships/oleObject" Target="../embeddings/oleObject704.bin"/><Relationship Id="rId3" Type="http://schemas.openxmlformats.org/officeDocument/2006/relationships/oleObject" Target="../embeddings/oleObject699.bin"/><Relationship Id="rId7" Type="http://schemas.openxmlformats.org/officeDocument/2006/relationships/oleObject" Target="../embeddings/oleObject701.bin"/><Relationship Id="rId12" Type="http://schemas.openxmlformats.org/officeDocument/2006/relationships/image" Target="../media/image689.wmf"/><Relationship Id="rId2" Type="http://schemas.openxmlformats.org/officeDocument/2006/relationships/image" Target="../media/image693.png"/><Relationship Id="rId1" Type="http://schemas.openxmlformats.org/officeDocument/2006/relationships/slideLayout" Target="../slideLayouts/slideLayout84.xml"/><Relationship Id="rId6" Type="http://schemas.openxmlformats.org/officeDocument/2006/relationships/image" Target="../media/image686.wmf"/><Relationship Id="rId11" Type="http://schemas.openxmlformats.org/officeDocument/2006/relationships/oleObject" Target="../embeddings/oleObject703.bin"/><Relationship Id="rId5" Type="http://schemas.openxmlformats.org/officeDocument/2006/relationships/oleObject" Target="../embeddings/oleObject700.bin"/><Relationship Id="rId10" Type="http://schemas.openxmlformats.org/officeDocument/2006/relationships/image" Target="../media/image688.wmf"/><Relationship Id="rId4" Type="http://schemas.openxmlformats.org/officeDocument/2006/relationships/image" Target="../media/image684.wmf"/><Relationship Id="rId9" Type="http://schemas.openxmlformats.org/officeDocument/2006/relationships/oleObject" Target="../embeddings/oleObject702.bin"/><Relationship Id="rId14" Type="http://schemas.openxmlformats.org/officeDocument/2006/relationships/image" Target="../media/image690.w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708.bin"/><Relationship Id="rId13" Type="http://schemas.openxmlformats.org/officeDocument/2006/relationships/image" Target="../media/image699.wmf"/><Relationship Id="rId3" Type="http://schemas.openxmlformats.org/officeDocument/2006/relationships/image" Target="../media/image694.wmf"/><Relationship Id="rId7" Type="http://schemas.openxmlformats.org/officeDocument/2006/relationships/image" Target="../media/image696.wmf"/><Relationship Id="rId12" Type="http://schemas.openxmlformats.org/officeDocument/2006/relationships/oleObject" Target="../embeddings/oleObject710.bin"/><Relationship Id="rId2" Type="http://schemas.openxmlformats.org/officeDocument/2006/relationships/oleObject" Target="../embeddings/oleObject705.bin"/><Relationship Id="rId1" Type="http://schemas.openxmlformats.org/officeDocument/2006/relationships/slideLayout" Target="../slideLayouts/slideLayout62.xml"/><Relationship Id="rId6" Type="http://schemas.openxmlformats.org/officeDocument/2006/relationships/oleObject" Target="../embeddings/oleObject707.bin"/><Relationship Id="rId11" Type="http://schemas.openxmlformats.org/officeDocument/2006/relationships/image" Target="../media/image698.wmf"/><Relationship Id="rId5" Type="http://schemas.openxmlformats.org/officeDocument/2006/relationships/image" Target="../media/image695.emf"/><Relationship Id="rId10" Type="http://schemas.openxmlformats.org/officeDocument/2006/relationships/oleObject" Target="../embeddings/oleObject709.bin"/><Relationship Id="rId4" Type="http://schemas.openxmlformats.org/officeDocument/2006/relationships/oleObject" Target="../embeddings/oleObject706.bin"/><Relationship Id="rId9" Type="http://schemas.openxmlformats.org/officeDocument/2006/relationships/image" Target="../media/image697.wmf"/></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716.bin"/><Relationship Id="rId13" Type="http://schemas.openxmlformats.org/officeDocument/2006/relationships/oleObject" Target="../embeddings/oleObject720.bin"/><Relationship Id="rId18" Type="http://schemas.openxmlformats.org/officeDocument/2006/relationships/image" Target="../media/image704.wmf"/><Relationship Id="rId26" Type="http://schemas.openxmlformats.org/officeDocument/2006/relationships/image" Target="../media/image694.wmf"/><Relationship Id="rId3" Type="http://schemas.openxmlformats.org/officeDocument/2006/relationships/image" Target="../media/image700.wmf"/><Relationship Id="rId21" Type="http://schemas.openxmlformats.org/officeDocument/2006/relationships/oleObject" Target="../embeddings/oleObject724.bin"/><Relationship Id="rId34" Type="http://schemas.openxmlformats.org/officeDocument/2006/relationships/image" Target="../media/image698.wmf"/><Relationship Id="rId7" Type="http://schemas.openxmlformats.org/officeDocument/2006/relationships/oleObject" Target="../embeddings/oleObject715.bin"/><Relationship Id="rId12" Type="http://schemas.openxmlformats.org/officeDocument/2006/relationships/image" Target="../media/image701.wmf"/><Relationship Id="rId17" Type="http://schemas.openxmlformats.org/officeDocument/2006/relationships/oleObject" Target="../embeddings/oleObject722.bin"/><Relationship Id="rId25" Type="http://schemas.openxmlformats.org/officeDocument/2006/relationships/oleObject" Target="../embeddings/oleObject726.bin"/><Relationship Id="rId33" Type="http://schemas.openxmlformats.org/officeDocument/2006/relationships/oleObject" Target="../embeddings/oleObject730.bin"/><Relationship Id="rId38" Type="http://schemas.openxmlformats.org/officeDocument/2006/relationships/image" Target="../media/image709.wmf"/><Relationship Id="rId2" Type="http://schemas.openxmlformats.org/officeDocument/2006/relationships/oleObject" Target="../embeddings/oleObject711.bin"/><Relationship Id="rId16" Type="http://schemas.openxmlformats.org/officeDocument/2006/relationships/image" Target="../media/image703.wmf"/><Relationship Id="rId20" Type="http://schemas.openxmlformats.org/officeDocument/2006/relationships/image" Target="../media/image705.wmf"/><Relationship Id="rId29" Type="http://schemas.openxmlformats.org/officeDocument/2006/relationships/oleObject" Target="../embeddings/oleObject728.bin"/><Relationship Id="rId1" Type="http://schemas.openxmlformats.org/officeDocument/2006/relationships/slideLayout" Target="../slideLayouts/slideLayout62.xml"/><Relationship Id="rId6" Type="http://schemas.openxmlformats.org/officeDocument/2006/relationships/oleObject" Target="../embeddings/oleObject714.bin"/><Relationship Id="rId11" Type="http://schemas.openxmlformats.org/officeDocument/2006/relationships/oleObject" Target="../embeddings/oleObject719.bin"/><Relationship Id="rId24" Type="http://schemas.openxmlformats.org/officeDocument/2006/relationships/image" Target="../media/image707.wmf"/><Relationship Id="rId32" Type="http://schemas.openxmlformats.org/officeDocument/2006/relationships/image" Target="../media/image697.wmf"/><Relationship Id="rId37" Type="http://schemas.openxmlformats.org/officeDocument/2006/relationships/oleObject" Target="../embeddings/oleObject732.bin"/><Relationship Id="rId5" Type="http://schemas.openxmlformats.org/officeDocument/2006/relationships/oleObject" Target="../embeddings/oleObject713.bin"/><Relationship Id="rId15" Type="http://schemas.openxmlformats.org/officeDocument/2006/relationships/oleObject" Target="../embeddings/oleObject721.bin"/><Relationship Id="rId23" Type="http://schemas.openxmlformats.org/officeDocument/2006/relationships/oleObject" Target="../embeddings/oleObject725.bin"/><Relationship Id="rId28" Type="http://schemas.openxmlformats.org/officeDocument/2006/relationships/image" Target="../media/image708.emf"/><Relationship Id="rId36" Type="http://schemas.openxmlformats.org/officeDocument/2006/relationships/image" Target="../media/image699.wmf"/><Relationship Id="rId10" Type="http://schemas.openxmlformats.org/officeDocument/2006/relationships/oleObject" Target="../embeddings/oleObject718.bin"/><Relationship Id="rId19" Type="http://schemas.openxmlformats.org/officeDocument/2006/relationships/oleObject" Target="../embeddings/oleObject723.bin"/><Relationship Id="rId31" Type="http://schemas.openxmlformats.org/officeDocument/2006/relationships/oleObject" Target="../embeddings/oleObject729.bin"/><Relationship Id="rId4" Type="http://schemas.openxmlformats.org/officeDocument/2006/relationships/oleObject" Target="../embeddings/oleObject712.bin"/><Relationship Id="rId9" Type="http://schemas.openxmlformats.org/officeDocument/2006/relationships/oleObject" Target="../embeddings/oleObject717.bin"/><Relationship Id="rId14" Type="http://schemas.openxmlformats.org/officeDocument/2006/relationships/image" Target="../media/image702.wmf"/><Relationship Id="rId22" Type="http://schemas.openxmlformats.org/officeDocument/2006/relationships/image" Target="../media/image706.wmf"/><Relationship Id="rId27" Type="http://schemas.openxmlformats.org/officeDocument/2006/relationships/oleObject" Target="../embeddings/oleObject727.bin"/><Relationship Id="rId30" Type="http://schemas.openxmlformats.org/officeDocument/2006/relationships/image" Target="../media/image696.wmf"/><Relationship Id="rId35" Type="http://schemas.openxmlformats.org/officeDocument/2006/relationships/oleObject" Target="../embeddings/oleObject731.bin"/></Relationships>
</file>

<file path=ppt/slides/_rels/slide16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167.xml.rels><?xml version="1.0" encoding="UTF-8" standalone="yes"?>
<Relationships xmlns="http://schemas.openxmlformats.org/package/2006/relationships"><Relationship Id="rId3" Type="http://schemas.openxmlformats.org/officeDocument/2006/relationships/image" Target="../media/image711.jpeg"/><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168.xml.rels><?xml version="1.0" encoding="UTF-8" standalone="yes"?>
<Relationships xmlns="http://schemas.openxmlformats.org/package/2006/relationships"><Relationship Id="rId3" Type="http://schemas.openxmlformats.org/officeDocument/2006/relationships/image" Target="../media/image713.jpeg"/><Relationship Id="rId2" Type="http://schemas.openxmlformats.org/officeDocument/2006/relationships/image" Target="../media/image712.jpeg"/><Relationship Id="rId1" Type="http://schemas.openxmlformats.org/officeDocument/2006/relationships/slideLayout" Target="../slideLayouts/slideLayout6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68.emf"/><Relationship Id="rId18" Type="http://schemas.openxmlformats.org/officeDocument/2006/relationships/oleObject" Target="../embeddings/oleObject65.bin"/><Relationship Id="rId26" Type="http://schemas.openxmlformats.org/officeDocument/2006/relationships/oleObject" Target="../embeddings/oleObject69.bin"/><Relationship Id="rId3" Type="http://schemas.openxmlformats.org/officeDocument/2006/relationships/image" Target="../media/image63.wmf"/><Relationship Id="rId21" Type="http://schemas.openxmlformats.org/officeDocument/2006/relationships/image" Target="../media/image72.wmf"/><Relationship Id="rId7" Type="http://schemas.openxmlformats.org/officeDocument/2006/relationships/image" Target="../media/image65.emf"/><Relationship Id="rId12" Type="http://schemas.openxmlformats.org/officeDocument/2006/relationships/oleObject" Target="../embeddings/oleObject62.bin"/><Relationship Id="rId17" Type="http://schemas.openxmlformats.org/officeDocument/2006/relationships/image" Target="../media/image70.emf"/><Relationship Id="rId25" Type="http://schemas.openxmlformats.org/officeDocument/2006/relationships/image" Target="../media/image74.wmf"/><Relationship Id="rId33" Type="http://schemas.openxmlformats.org/officeDocument/2006/relationships/image" Target="../media/image78.wmf"/><Relationship Id="rId2" Type="http://schemas.openxmlformats.org/officeDocument/2006/relationships/oleObject" Target="../embeddings/oleObject57.bin"/><Relationship Id="rId16" Type="http://schemas.openxmlformats.org/officeDocument/2006/relationships/oleObject" Target="../embeddings/oleObject64.bin"/><Relationship Id="rId20" Type="http://schemas.openxmlformats.org/officeDocument/2006/relationships/oleObject" Target="../embeddings/oleObject66.bin"/><Relationship Id="rId29" Type="http://schemas.openxmlformats.org/officeDocument/2006/relationships/image" Target="../media/image76.wmf"/><Relationship Id="rId1" Type="http://schemas.openxmlformats.org/officeDocument/2006/relationships/slideLayout" Target="../slideLayouts/slideLayout17.xml"/><Relationship Id="rId6" Type="http://schemas.openxmlformats.org/officeDocument/2006/relationships/oleObject" Target="../embeddings/oleObject59.bin"/><Relationship Id="rId11" Type="http://schemas.openxmlformats.org/officeDocument/2006/relationships/image" Target="../media/image67.wmf"/><Relationship Id="rId24" Type="http://schemas.openxmlformats.org/officeDocument/2006/relationships/oleObject" Target="../embeddings/oleObject68.bin"/><Relationship Id="rId32" Type="http://schemas.openxmlformats.org/officeDocument/2006/relationships/oleObject" Target="../embeddings/oleObject72.bin"/><Relationship Id="rId5" Type="http://schemas.openxmlformats.org/officeDocument/2006/relationships/image" Target="../media/image64.emf"/><Relationship Id="rId15" Type="http://schemas.openxmlformats.org/officeDocument/2006/relationships/image" Target="../media/image69.emf"/><Relationship Id="rId23" Type="http://schemas.openxmlformats.org/officeDocument/2006/relationships/image" Target="../media/image73.wmf"/><Relationship Id="rId28" Type="http://schemas.openxmlformats.org/officeDocument/2006/relationships/oleObject" Target="../embeddings/oleObject70.bin"/><Relationship Id="rId10" Type="http://schemas.openxmlformats.org/officeDocument/2006/relationships/oleObject" Target="../embeddings/oleObject61.bin"/><Relationship Id="rId19" Type="http://schemas.openxmlformats.org/officeDocument/2006/relationships/image" Target="../media/image71.emf"/><Relationship Id="rId31" Type="http://schemas.openxmlformats.org/officeDocument/2006/relationships/image" Target="../media/image77.wmf"/><Relationship Id="rId4" Type="http://schemas.openxmlformats.org/officeDocument/2006/relationships/oleObject" Target="../embeddings/oleObject58.bin"/><Relationship Id="rId9" Type="http://schemas.openxmlformats.org/officeDocument/2006/relationships/image" Target="../media/image66.emf"/><Relationship Id="rId14" Type="http://schemas.openxmlformats.org/officeDocument/2006/relationships/oleObject" Target="../embeddings/oleObject63.bin"/><Relationship Id="rId22" Type="http://schemas.openxmlformats.org/officeDocument/2006/relationships/oleObject" Target="../embeddings/oleObject67.bin"/><Relationship Id="rId27" Type="http://schemas.openxmlformats.org/officeDocument/2006/relationships/image" Target="../media/image75.wmf"/><Relationship Id="rId30" Type="http://schemas.openxmlformats.org/officeDocument/2006/relationships/oleObject" Target="../embeddings/oleObject71.bin"/></Relationships>
</file>

<file path=ppt/slides/_rels/slide170.xml.rels><?xml version="1.0" encoding="UTF-8" standalone="yes"?>
<Relationships xmlns="http://schemas.openxmlformats.org/package/2006/relationships"><Relationship Id="rId3" Type="http://schemas.openxmlformats.org/officeDocument/2006/relationships/image" Target="../media/image714.wmf"/><Relationship Id="rId2" Type="http://schemas.openxmlformats.org/officeDocument/2006/relationships/slideLayout" Target="../slideLayouts/slideLayout62.xml"/><Relationship Id="rId1" Type="http://schemas.openxmlformats.org/officeDocument/2006/relationships/control" Target="../activeX/activeX3.xml"/></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736.bin"/><Relationship Id="rId13" Type="http://schemas.openxmlformats.org/officeDocument/2006/relationships/image" Target="../media/image719.wmf"/><Relationship Id="rId18" Type="http://schemas.openxmlformats.org/officeDocument/2006/relationships/oleObject" Target="../embeddings/oleObject741.bin"/><Relationship Id="rId26" Type="http://schemas.openxmlformats.org/officeDocument/2006/relationships/oleObject" Target="../embeddings/oleObject745.bin"/><Relationship Id="rId3" Type="http://schemas.openxmlformats.org/officeDocument/2006/relationships/image" Target="../media/image564.wmf"/><Relationship Id="rId21" Type="http://schemas.openxmlformats.org/officeDocument/2006/relationships/image" Target="../media/image723.wmf"/><Relationship Id="rId7" Type="http://schemas.openxmlformats.org/officeDocument/2006/relationships/image" Target="../media/image716.wmf"/><Relationship Id="rId12" Type="http://schemas.openxmlformats.org/officeDocument/2006/relationships/oleObject" Target="../embeddings/oleObject738.bin"/><Relationship Id="rId17" Type="http://schemas.openxmlformats.org/officeDocument/2006/relationships/image" Target="../media/image721.wmf"/><Relationship Id="rId25" Type="http://schemas.openxmlformats.org/officeDocument/2006/relationships/image" Target="../media/image725.wmf"/><Relationship Id="rId33" Type="http://schemas.openxmlformats.org/officeDocument/2006/relationships/image" Target="../media/image729.wmf"/><Relationship Id="rId2" Type="http://schemas.openxmlformats.org/officeDocument/2006/relationships/oleObject" Target="../embeddings/oleObject733.bin"/><Relationship Id="rId16" Type="http://schemas.openxmlformats.org/officeDocument/2006/relationships/oleObject" Target="../embeddings/oleObject740.bin"/><Relationship Id="rId20" Type="http://schemas.openxmlformats.org/officeDocument/2006/relationships/oleObject" Target="../embeddings/oleObject742.bin"/><Relationship Id="rId29" Type="http://schemas.openxmlformats.org/officeDocument/2006/relationships/image" Target="../media/image727.wmf"/><Relationship Id="rId1" Type="http://schemas.openxmlformats.org/officeDocument/2006/relationships/slideLayout" Target="../slideLayouts/slideLayout29.xml"/><Relationship Id="rId6" Type="http://schemas.openxmlformats.org/officeDocument/2006/relationships/oleObject" Target="../embeddings/oleObject735.bin"/><Relationship Id="rId11" Type="http://schemas.openxmlformats.org/officeDocument/2006/relationships/image" Target="../media/image718.wmf"/><Relationship Id="rId24" Type="http://schemas.openxmlformats.org/officeDocument/2006/relationships/oleObject" Target="../embeddings/oleObject744.bin"/><Relationship Id="rId32" Type="http://schemas.openxmlformats.org/officeDocument/2006/relationships/oleObject" Target="../embeddings/oleObject748.bin"/><Relationship Id="rId5" Type="http://schemas.openxmlformats.org/officeDocument/2006/relationships/image" Target="../media/image715.wmf"/><Relationship Id="rId15" Type="http://schemas.openxmlformats.org/officeDocument/2006/relationships/image" Target="../media/image720.wmf"/><Relationship Id="rId23" Type="http://schemas.openxmlformats.org/officeDocument/2006/relationships/image" Target="../media/image724.wmf"/><Relationship Id="rId28" Type="http://schemas.openxmlformats.org/officeDocument/2006/relationships/oleObject" Target="../embeddings/oleObject746.bin"/><Relationship Id="rId10" Type="http://schemas.openxmlformats.org/officeDocument/2006/relationships/oleObject" Target="../embeddings/oleObject737.bin"/><Relationship Id="rId19" Type="http://schemas.openxmlformats.org/officeDocument/2006/relationships/image" Target="../media/image722.wmf"/><Relationship Id="rId31" Type="http://schemas.openxmlformats.org/officeDocument/2006/relationships/image" Target="../media/image728.wmf"/><Relationship Id="rId4" Type="http://schemas.openxmlformats.org/officeDocument/2006/relationships/oleObject" Target="../embeddings/oleObject734.bin"/><Relationship Id="rId9" Type="http://schemas.openxmlformats.org/officeDocument/2006/relationships/image" Target="../media/image717.wmf"/><Relationship Id="rId14" Type="http://schemas.openxmlformats.org/officeDocument/2006/relationships/oleObject" Target="../embeddings/oleObject739.bin"/><Relationship Id="rId22" Type="http://schemas.openxmlformats.org/officeDocument/2006/relationships/oleObject" Target="../embeddings/oleObject743.bin"/><Relationship Id="rId27" Type="http://schemas.openxmlformats.org/officeDocument/2006/relationships/image" Target="../media/image726.wmf"/><Relationship Id="rId30" Type="http://schemas.openxmlformats.org/officeDocument/2006/relationships/oleObject" Target="../embeddings/oleObject747.bin"/></Relationships>
</file>

<file path=ppt/slides/_rels/slide172.xml.rels><?xml version="1.0" encoding="UTF-8" standalone="yes"?>
<Relationships xmlns="http://schemas.openxmlformats.org/package/2006/relationships"><Relationship Id="rId3" Type="http://schemas.openxmlformats.org/officeDocument/2006/relationships/image" Target="../media/image731.gif"/><Relationship Id="rId2" Type="http://schemas.openxmlformats.org/officeDocument/2006/relationships/image" Target="../media/image730.gif"/><Relationship Id="rId1" Type="http://schemas.openxmlformats.org/officeDocument/2006/relationships/slideLayout" Target="../slideLayouts/slideLayout29.xml"/><Relationship Id="rId5" Type="http://schemas.openxmlformats.org/officeDocument/2006/relationships/image" Target="../media/image732.wmf"/><Relationship Id="rId4" Type="http://schemas.openxmlformats.org/officeDocument/2006/relationships/oleObject" Target="../embeddings/oleObject749.bin"/></Relationships>
</file>

<file path=ppt/slides/_rels/slide173.xml.rels><?xml version="1.0" encoding="UTF-8" standalone="yes"?>
<Relationships xmlns="http://schemas.openxmlformats.org/package/2006/relationships"><Relationship Id="rId8" Type="http://schemas.openxmlformats.org/officeDocument/2006/relationships/image" Target="../media/image734.wmf"/><Relationship Id="rId13" Type="http://schemas.openxmlformats.org/officeDocument/2006/relationships/oleObject" Target="../embeddings/oleObject755.bin"/><Relationship Id="rId18" Type="http://schemas.openxmlformats.org/officeDocument/2006/relationships/image" Target="../media/image738.wmf"/><Relationship Id="rId3" Type="http://schemas.openxmlformats.org/officeDocument/2006/relationships/oleObject" Target="../embeddings/oleObject750.bin"/><Relationship Id="rId7" Type="http://schemas.openxmlformats.org/officeDocument/2006/relationships/oleObject" Target="../embeddings/oleObject752.bin"/><Relationship Id="rId12" Type="http://schemas.openxmlformats.org/officeDocument/2006/relationships/image" Target="../media/image736.wmf"/><Relationship Id="rId17" Type="http://schemas.openxmlformats.org/officeDocument/2006/relationships/oleObject" Target="../embeddings/oleObject758.bin"/><Relationship Id="rId2" Type="http://schemas.openxmlformats.org/officeDocument/2006/relationships/notesSlide" Target="../notesSlides/notesSlide33.xml"/><Relationship Id="rId16" Type="http://schemas.openxmlformats.org/officeDocument/2006/relationships/oleObject" Target="../embeddings/oleObject757.bin"/><Relationship Id="rId20" Type="http://schemas.openxmlformats.org/officeDocument/2006/relationships/image" Target="../media/image719.wmf"/><Relationship Id="rId1" Type="http://schemas.openxmlformats.org/officeDocument/2006/relationships/slideLayout" Target="../slideLayouts/slideLayout29.xml"/><Relationship Id="rId6" Type="http://schemas.openxmlformats.org/officeDocument/2006/relationships/image" Target="../media/image717.wmf"/><Relationship Id="rId11" Type="http://schemas.openxmlformats.org/officeDocument/2006/relationships/oleObject" Target="../embeddings/oleObject754.bin"/><Relationship Id="rId5" Type="http://schemas.openxmlformats.org/officeDocument/2006/relationships/oleObject" Target="../embeddings/oleObject751.bin"/><Relationship Id="rId15" Type="http://schemas.openxmlformats.org/officeDocument/2006/relationships/oleObject" Target="../embeddings/oleObject756.bin"/><Relationship Id="rId10" Type="http://schemas.openxmlformats.org/officeDocument/2006/relationships/image" Target="../media/image735.wmf"/><Relationship Id="rId19" Type="http://schemas.openxmlformats.org/officeDocument/2006/relationships/oleObject" Target="../embeddings/oleObject759.bin"/><Relationship Id="rId4" Type="http://schemas.openxmlformats.org/officeDocument/2006/relationships/image" Target="../media/image733.wmf"/><Relationship Id="rId9" Type="http://schemas.openxmlformats.org/officeDocument/2006/relationships/oleObject" Target="../embeddings/oleObject753.bin"/><Relationship Id="rId14" Type="http://schemas.openxmlformats.org/officeDocument/2006/relationships/image" Target="../media/image737.wmf"/></Relationships>
</file>

<file path=ppt/slides/_rels/slide174.xml.rels><?xml version="1.0" encoding="UTF-8" standalone="yes"?>
<Relationships xmlns="http://schemas.openxmlformats.org/package/2006/relationships"><Relationship Id="rId3" Type="http://schemas.openxmlformats.org/officeDocument/2006/relationships/image" Target="../media/image733.wmf"/><Relationship Id="rId2" Type="http://schemas.openxmlformats.org/officeDocument/2006/relationships/oleObject" Target="../embeddings/oleObject760.bin"/><Relationship Id="rId1" Type="http://schemas.openxmlformats.org/officeDocument/2006/relationships/slideLayout" Target="../slideLayouts/slideLayout29.xml"/><Relationship Id="rId5" Type="http://schemas.openxmlformats.org/officeDocument/2006/relationships/image" Target="../media/image740.jpeg"/><Relationship Id="rId4" Type="http://schemas.openxmlformats.org/officeDocument/2006/relationships/image" Target="../media/image739.jpeg"/></Relationships>
</file>

<file path=ppt/slides/_rels/slide175.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741.gif"/><Relationship Id="rId1" Type="http://schemas.openxmlformats.org/officeDocument/2006/relationships/slideLayout" Target="../slideLayouts/slideLayout29.xml"/><Relationship Id="rId4" Type="http://schemas.openxmlformats.org/officeDocument/2006/relationships/image" Target="../media/image742.jpeg"/></Relationships>
</file>

<file path=ppt/slides/_rels/slide176.xml.rels><?xml version="1.0" encoding="UTF-8" standalone="yes"?>
<Relationships xmlns="http://schemas.openxmlformats.org/package/2006/relationships"><Relationship Id="rId8" Type="http://schemas.openxmlformats.org/officeDocument/2006/relationships/image" Target="../media/image745.wmf"/><Relationship Id="rId13" Type="http://schemas.openxmlformats.org/officeDocument/2006/relationships/oleObject" Target="../embeddings/oleObject766.bin"/><Relationship Id="rId18" Type="http://schemas.openxmlformats.org/officeDocument/2006/relationships/image" Target="../media/image750.wmf"/><Relationship Id="rId26" Type="http://schemas.openxmlformats.org/officeDocument/2006/relationships/image" Target="../media/image754.wmf"/><Relationship Id="rId39" Type="http://schemas.openxmlformats.org/officeDocument/2006/relationships/oleObject" Target="../embeddings/oleObject779.bin"/><Relationship Id="rId3" Type="http://schemas.openxmlformats.org/officeDocument/2006/relationships/oleObject" Target="../embeddings/oleObject761.bin"/><Relationship Id="rId21" Type="http://schemas.openxmlformats.org/officeDocument/2006/relationships/oleObject" Target="../embeddings/oleObject770.bin"/><Relationship Id="rId34" Type="http://schemas.openxmlformats.org/officeDocument/2006/relationships/image" Target="../media/image758.wmf"/><Relationship Id="rId7" Type="http://schemas.openxmlformats.org/officeDocument/2006/relationships/oleObject" Target="../embeddings/oleObject763.bin"/><Relationship Id="rId12" Type="http://schemas.openxmlformats.org/officeDocument/2006/relationships/image" Target="../media/image747.wmf"/><Relationship Id="rId17" Type="http://schemas.openxmlformats.org/officeDocument/2006/relationships/oleObject" Target="../embeddings/oleObject768.bin"/><Relationship Id="rId25" Type="http://schemas.openxmlformats.org/officeDocument/2006/relationships/oleObject" Target="../embeddings/oleObject772.bin"/><Relationship Id="rId33" Type="http://schemas.openxmlformats.org/officeDocument/2006/relationships/oleObject" Target="../embeddings/oleObject776.bin"/><Relationship Id="rId38" Type="http://schemas.openxmlformats.org/officeDocument/2006/relationships/image" Target="../media/image760.wmf"/><Relationship Id="rId2" Type="http://schemas.openxmlformats.org/officeDocument/2006/relationships/image" Target="../media/image577.png"/><Relationship Id="rId16" Type="http://schemas.openxmlformats.org/officeDocument/2006/relationships/image" Target="../media/image749.wmf"/><Relationship Id="rId20" Type="http://schemas.openxmlformats.org/officeDocument/2006/relationships/image" Target="../media/image751.wmf"/><Relationship Id="rId29" Type="http://schemas.openxmlformats.org/officeDocument/2006/relationships/oleObject" Target="../embeddings/oleObject774.bin"/><Relationship Id="rId1" Type="http://schemas.openxmlformats.org/officeDocument/2006/relationships/slideLayout" Target="../slideLayouts/slideLayout29.xml"/><Relationship Id="rId6" Type="http://schemas.openxmlformats.org/officeDocument/2006/relationships/image" Target="../media/image744.wmf"/><Relationship Id="rId11" Type="http://schemas.openxmlformats.org/officeDocument/2006/relationships/oleObject" Target="../embeddings/oleObject765.bin"/><Relationship Id="rId24" Type="http://schemas.openxmlformats.org/officeDocument/2006/relationships/image" Target="../media/image753.wmf"/><Relationship Id="rId32" Type="http://schemas.openxmlformats.org/officeDocument/2006/relationships/image" Target="../media/image757.wmf"/><Relationship Id="rId37" Type="http://schemas.openxmlformats.org/officeDocument/2006/relationships/oleObject" Target="../embeddings/oleObject778.bin"/><Relationship Id="rId40" Type="http://schemas.openxmlformats.org/officeDocument/2006/relationships/image" Target="../media/image761.wmf"/><Relationship Id="rId5" Type="http://schemas.openxmlformats.org/officeDocument/2006/relationships/oleObject" Target="../embeddings/oleObject762.bin"/><Relationship Id="rId15" Type="http://schemas.openxmlformats.org/officeDocument/2006/relationships/oleObject" Target="../embeddings/oleObject767.bin"/><Relationship Id="rId23" Type="http://schemas.openxmlformats.org/officeDocument/2006/relationships/oleObject" Target="../embeddings/oleObject771.bin"/><Relationship Id="rId28" Type="http://schemas.openxmlformats.org/officeDocument/2006/relationships/image" Target="../media/image755.wmf"/><Relationship Id="rId36" Type="http://schemas.openxmlformats.org/officeDocument/2006/relationships/image" Target="../media/image759.wmf"/><Relationship Id="rId10" Type="http://schemas.openxmlformats.org/officeDocument/2006/relationships/image" Target="../media/image746.wmf"/><Relationship Id="rId19" Type="http://schemas.openxmlformats.org/officeDocument/2006/relationships/oleObject" Target="../embeddings/oleObject769.bin"/><Relationship Id="rId31" Type="http://schemas.openxmlformats.org/officeDocument/2006/relationships/oleObject" Target="../embeddings/oleObject775.bin"/><Relationship Id="rId4" Type="http://schemas.openxmlformats.org/officeDocument/2006/relationships/image" Target="../media/image743.wmf"/><Relationship Id="rId9" Type="http://schemas.openxmlformats.org/officeDocument/2006/relationships/oleObject" Target="../embeddings/oleObject764.bin"/><Relationship Id="rId14" Type="http://schemas.openxmlformats.org/officeDocument/2006/relationships/image" Target="../media/image748.wmf"/><Relationship Id="rId22" Type="http://schemas.openxmlformats.org/officeDocument/2006/relationships/image" Target="../media/image752.wmf"/><Relationship Id="rId27" Type="http://schemas.openxmlformats.org/officeDocument/2006/relationships/oleObject" Target="../embeddings/oleObject773.bin"/><Relationship Id="rId30" Type="http://schemas.openxmlformats.org/officeDocument/2006/relationships/image" Target="../media/image756.wmf"/><Relationship Id="rId35" Type="http://schemas.openxmlformats.org/officeDocument/2006/relationships/oleObject" Target="../embeddings/oleObject777.bin"/></Relationships>
</file>

<file path=ppt/slides/_rels/slide177.xml.rels><?xml version="1.0" encoding="UTF-8" standalone="yes"?>
<Relationships xmlns="http://schemas.openxmlformats.org/package/2006/relationships"><Relationship Id="rId3" Type="http://schemas.openxmlformats.org/officeDocument/2006/relationships/image" Target="../media/image763.wmf"/><Relationship Id="rId2" Type="http://schemas.openxmlformats.org/officeDocument/2006/relationships/image" Target="../media/image762.jpeg"/><Relationship Id="rId1" Type="http://schemas.openxmlformats.org/officeDocument/2006/relationships/slideLayout" Target="../slideLayouts/slideLayout29.xml"/><Relationship Id="rId5" Type="http://schemas.openxmlformats.org/officeDocument/2006/relationships/slide" Target="slide66.xml"/><Relationship Id="rId4" Type="http://schemas.openxmlformats.org/officeDocument/2006/relationships/image" Target="../media/image764.wmf"/></Relationships>
</file>

<file path=ppt/slides/_rels/slide178.xml.rels><?xml version="1.0" encoding="UTF-8" standalone="yes"?>
<Relationships xmlns="http://schemas.openxmlformats.org/package/2006/relationships"><Relationship Id="rId3" Type="http://schemas.openxmlformats.org/officeDocument/2006/relationships/image" Target="../media/image765.emf"/><Relationship Id="rId2" Type="http://schemas.openxmlformats.org/officeDocument/2006/relationships/oleObject" Target="../embeddings/oleObject780.bin"/><Relationship Id="rId1" Type="http://schemas.openxmlformats.org/officeDocument/2006/relationships/slideLayout" Target="../slideLayouts/slideLayout62.xml"/><Relationship Id="rId5" Type="http://schemas.openxmlformats.org/officeDocument/2006/relationships/image" Target="../media/image766.emf"/><Relationship Id="rId4" Type="http://schemas.openxmlformats.org/officeDocument/2006/relationships/oleObject" Target="../embeddings/oleObject781.bin"/></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785.bin"/><Relationship Id="rId3" Type="http://schemas.openxmlformats.org/officeDocument/2006/relationships/image" Target="../media/image767.emf"/><Relationship Id="rId7" Type="http://schemas.openxmlformats.org/officeDocument/2006/relationships/image" Target="../media/image769.emf"/><Relationship Id="rId2" Type="http://schemas.openxmlformats.org/officeDocument/2006/relationships/oleObject" Target="../embeddings/oleObject782.bin"/><Relationship Id="rId1" Type="http://schemas.openxmlformats.org/officeDocument/2006/relationships/slideLayout" Target="../slideLayouts/slideLayout62.xml"/><Relationship Id="rId6" Type="http://schemas.openxmlformats.org/officeDocument/2006/relationships/oleObject" Target="../embeddings/oleObject784.bin"/><Relationship Id="rId11" Type="http://schemas.openxmlformats.org/officeDocument/2006/relationships/image" Target="../media/image771.emf"/><Relationship Id="rId5" Type="http://schemas.openxmlformats.org/officeDocument/2006/relationships/image" Target="../media/image768.emf"/><Relationship Id="rId10" Type="http://schemas.openxmlformats.org/officeDocument/2006/relationships/oleObject" Target="../embeddings/oleObject786.bin"/><Relationship Id="rId4" Type="http://schemas.openxmlformats.org/officeDocument/2006/relationships/oleObject" Target="../embeddings/oleObject783.bin"/><Relationship Id="rId9" Type="http://schemas.openxmlformats.org/officeDocument/2006/relationships/image" Target="../media/image770.emf"/></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790.bin"/><Relationship Id="rId13" Type="http://schemas.openxmlformats.org/officeDocument/2006/relationships/image" Target="../media/image777.wmf"/><Relationship Id="rId3" Type="http://schemas.openxmlformats.org/officeDocument/2006/relationships/image" Target="../media/image772.wmf"/><Relationship Id="rId7" Type="http://schemas.openxmlformats.org/officeDocument/2006/relationships/image" Target="../media/image774.wmf"/><Relationship Id="rId12" Type="http://schemas.openxmlformats.org/officeDocument/2006/relationships/oleObject" Target="../embeddings/oleObject792.bin"/><Relationship Id="rId2" Type="http://schemas.openxmlformats.org/officeDocument/2006/relationships/oleObject" Target="../embeddings/oleObject787.bin"/><Relationship Id="rId1" Type="http://schemas.openxmlformats.org/officeDocument/2006/relationships/slideLayout" Target="../slideLayouts/slideLayout62.xml"/><Relationship Id="rId6" Type="http://schemas.openxmlformats.org/officeDocument/2006/relationships/oleObject" Target="../embeddings/oleObject789.bin"/><Relationship Id="rId11" Type="http://schemas.openxmlformats.org/officeDocument/2006/relationships/image" Target="../media/image776.wmf"/><Relationship Id="rId5" Type="http://schemas.openxmlformats.org/officeDocument/2006/relationships/image" Target="../media/image773.wmf"/><Relationship Id="rId15" Type="http://schemas.openxmlformats.org/officeDocument/2006/relationships/image" Target="../media/image778.wmf"/><Relationship Id="rId10" Type="http://schemas.openxmlformats.org/officeDocument/2006/relationships/oleObject" Target="../embeddings/oleObject791.bin"/><Relationship Id="rId4" Type="http://schemas.openxmlformats.org/officeDocument/2006/relationships/oleObject" Target="../embeddings/oleObject788.bin"/><Relationship Id="rId9" Type="http://schemas.openxmlformats.org/officeDocument/2006/relationships/image" Target="../media/image775.wmf"/><Relationship Id="rId14" Type="http://schemas.openxmlformats.org/officeDocument/2006/relationships/oleObject" Target="../embeddings/oleObject793.bin"/></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797.bin"/><Relationship Id="rId13" Type="http://schemas.openxmlformats.org/officeDocument/2006/relationships/image" Target="../media/image784.wmf"/><Relationship Id="rId3" Type="http://schemas.openxmlformats.org/officeDocument/2006/relationships/image" Target="../media/image779.wmf"/><Relationship Id="rId7" Type="http://schemas.openxmlformats.org/officeDocument/2006/relationships/image" Target="../media/image781.wmf"/><Relationship Id="rId12" Type="http://schemas.openxmlformats.org/officeDocument/2006/relationships/oleObject" Target="../embeddings/oleObject799.bin"/><Relationship Id="rId2" Type="http://schemas.openxmlformats.org/officeDocument/2006/relationships/oleObject" Target="../embeddings/oleObject794.bin"/><Relationship Id="rId1" Type="http://schemas.openxmlformats.org/officeDocument/2006/relationships/slideLayout" Target="../slideLayouts/slideLayout95.xml"/><Relationship Id="rId6" Type="http://schemas.openxmlformats.org/officeDocument/2006/relationships/oleObject" Target="../embeddings/oleObject796.bin"/><Relationship Id="rId11" Type="http://schemas.openxmlformats.org/officeDocument/2006/relationships/image" Target="../media/image783.wmf"/><Relationship Id="rId5" Type="http://schemas.openxmlformats.org/officeDocument/2006/relationships/image" Target="../media/image780.wmf"/><Relationship Id="rId10" Type="http://schemas.openxmlformats.org/officeDocument/2006/relationships/oleObject" Target="../embeddings/oleObject798.bin"/><Relationship Id="rId4" Type="http://schemas.openxmlformats.org/officeDocument/2006/relationships/oleObject" Target="../embeddings/oleObject795.bin"/><Relationship Id="rId9" Type="http://schemas.openxmlformats.org/officeDocument/2006/relationships/image" Target="../media/image782.wmf"/><Relationship Id="rId14" Type="http://schemas.openxmlformats.org/officeDocument/2006/relationships/image" Target="../media/image785.png"/></Relationships>
</file>

<file path=ppt/slides/_rels/slide182.xml.rels><?xml version="1.0" encoding="UTF-8" standalone="yes"?>
<Relationships xmlns="http://schemas.openxmlformats.org/package/2006/relationships"><Relationship Id="rId2" Type="http://schemas.openxmlformats.org/officeDocument/2006/relationships/image" Target="../media/image786.png"/><Relationship Id="rId1" Type="http://schemas.openxmlformats.org/officeDocument/2006/relationships/slideLayout" Target="../slideLayouts/slideLayout62.xml"/></Relationships>
</file>

<file path=ppt/slides/_rels/slide183.xml.rels><?xml version="1.0" encoding="UTF-8" standalone="yes"?>
<Relationships xmlns="http://schemas.openxmlformats.org/package/2006/relationships"><Relationship Id="rId2" Type="http://schemas.openxmlformats.org/officeDocument/2006/relationships/image" Target="../media/image787.png"/><Relationship Id="rId1" Type="http://schemas.openxmlformats.org/officeDocument/2006/relationships/slideLayout" Target="../slideLayouts/slideLayout62.xml"/></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788.png"/><Relationship Id="rId1" Type="http://schemas.openxmlformats.org/officeDocument/2006/relationships/slideLayout" Target="../slideLayouts/slideLayout29.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800.bin"/><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image" Target="../media/image790.wmf"/><Relationship Id="rId5" Type="http://schemas.openxmlformats.org/officeDocument/2006/relationships/oleObject" Target="../embeddings/oleObject801.bin"/><Relationship Id="rId4" Type="http://schemas.openxmlformats.org/officeDocument/2006/relationships/image" Target="../media/image789.wmf"/></Relationships>
</file>

<file path=ppt/slides/_rels/slide187.xml.rels><?xml version="1.0" encoding="UTF-8" standalone="yes"?>
<Relationships xmlns="http://schemas.openxmlformats.org/package/2006/relationships"><Relationship Id="rId2" Type="http://schemas.openxmlformats.org/officeDocument/2006/relationships/image" Target="../media/image791.jpeg"/><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2" Type="http://schemas.openxmlformats.org/officeDocument/2006/relationships/image" Target="../media/image791.jpeg"/><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2" Type="http://schemas.openxmlformats.org/officeDocument/2006/relationships/image" Target="../media/image791.jpe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2.wmf"/><Relationship Id="rId12" Type="http://schemas.openxmlformats.org/officeDocument/2006/relationships/oleObject" Target="../embeddings/oleObject78.bin"/><Relationship Id="rId2" Type="http://schemas.openxmlformats.org/officeDocument/2006/relationships/oleObject" Target="../embeddings/oleObject73.bin"/><Relationship Id="rId1" Type="http://schemas.openxmlformats.org/officeDocument/2006/relationships/slideLayout" Target="../slideLayouts/slideLayout18.xml"/><Relationship Id="rId6" Type="http://schemas.openxmlformats.org/officeDocument/2006/relationships/oleObject" Target="../embeddings/oleObject75.bin"/><Relationship Id="rId11" Type="http://schemas.openxmlformats.org/officeDocument/2006/relationships/image" Target="../media/image84.wmf"/><Relationship Id="rId5" Type="http://schemas.openxmlformats.org/officeDocument/2006/relationships/image" Target="../media/image81.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83.wmf"/></Relationships>
</file>

<file path=ppt/slides/_rels/slide190.xml.rels><?xml version="1.0" encoding="UTF-8" standalone="yes"?>
<Relationships xmlns="http://schemas.openxmlformats.org/package/2006/relationships"><Relationship Id="rId8" Type="http://schemas.openxmlformats.org/officeDocument/2006/relationships/oleObject" Target="../embeddings/oleObject805.bin"/><Relationship Id="rId13" Type="http://schemas.openxmlformats.org/officeDocument/2006/relationships/image" Target="../media/image797.wmf"/><Relationship Id="rId18" Type="http://schemas.openxmlformats.org/officeDocument/2006/relationships/oleObject" Target="../embeddings/oleObject810.bin"/><Relationship Id="rId3" Type="http://schemas.openxmlformats.org/officeDocument/2006/relationships/image" Target="../media/image792.wmf"/><Relationship Id="rId7" Type="http://schemas.openxmlformats.org/officeDocument/2006/relationships/image" Target="../media/image794.wmf"/><Relationship Id="rId12" Type="http://schemas.openxmlformats.org/officeDocument/2006/relationships/oleObject" Target="../embeddings/oleObject807.bin"/><Relationship Id="rId17" Type="http://schemas.openxmlformats.org/officeDocument/2006/relationships/image" Target="../media/image790.wmf"/><Relationship Id="rId2" Type="http://schemas.openxmlformats.org/officeDocument/2006/relationships/oleObject" Target="../embeddings/oleObject802.bin"/><Relationship Id="rId16" Type="http://schemas.openxmlformats.org/officeDocument/2006/relationships/oleObject" Target="../embeddings/oleObject809.bin"/><Relationship Id="rId1" Type="http://schemas.openxmlformats.org/officeDocument/2006/relationships/slideLayout" Target="../slideLayouts/slideLayout29.xml"/><Relationship Id="rId6" Type="http://schemas.openxmlformats.org/officeDocument/2006/relationships/oleObject" Target="../embeddings/oleObject804.bin"/><Relationship Id="rId11" Type="http://schemas.openxmlformats.org/officeDocument/2006/relationships/image" Target="../media/image796.wmf"/><Relationship Id="rId5" Type="http://schemas.openxmlformats.org/officeDocument/2006/relationships/image" Target="../media/image793.wmf"/><Relationship Id="rId15" Type="http://schemas.openxmlformats.org/officeDocument/2006/relationships/image" Target="../media/image798.wmf"/><Relationship Id="rId10" Type="http://schemas.openxmlformats.org/officeDocument/2006/relationships/oleObject" Target="../embeddings/oleObject806.bin"/><Relationship Id="rId19" Type="http://schemas.openxmlformats.org/officeDocument/2006/relationships/image" Target="../media/image799.wmf"/><Relationship Id="rId4" Type="http://schemas.openxmlformats.org/officeDocument/2006/relationships/oleObject" Target="../embeddings/oleObject803.bin"/><Relationship Id="rId9" Type="http://schemas.openxmlformats.org/officeDocument/2006/relationships/image" Target="../media/image795.wmf"/><Relationship Id="rId14" Type="http://schemas.openxmlformats.org/officeDocument/2006/relationships/oleObject" Target="../embeddings/oleObject808.bin"/></Relationships>
</file>

<file path=ppt/slides/_rels/slide191.xml.rels><?xml version="1.0" encoding="UTF-8" standalone="yes"?>
<Relationships xmlns="http://schemas.openxmlformats.org/package/2006/relationships"><Relationship Id="rId8" Type="http://schemas.openxmlformats.org/officeDocument/2006/relationships/image" Target="../media/image801.wmf"/><Relationship Id="rId3" Type="http://schemas.openxmlformats.org/officeDocument/2006/relationships/oleObject" Target="../embeddings/oleObject811.bin"/><Relationship Id="rId7" Type="http://schemas.openxmlformats.org/officeDocument/2006/relationships/oleObject" Target="../embeddings/oleObject813.bin"/><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800.wmf"/><Relationship Id="rId5" Type="http://schemas.openxmlformats.org/officeDocument/2006/relationships/oleObject" Target="../embeddings/oleObject812.bin"/><Relationship Id="rId10" Type="http://schemas.openxmlformats.org/officeDocument/2006/relationships/image" Target="../media/image802.wmf"/><Relationship Id="rId4" Type="http://schemas.openxmlformats.org/officeDocument/2006/relationships/image" Target="../media/image158.png"/><Relationship Id="rId9" Type="http://schemas.openxmlformats.org/officeDocument/2006/relationships/oleObject" Target="../embeddings/oleObject814.bin"/></Relationships>
</file>

<file path=ppt/slides/_rels/slide192.xml.rels><?xml version="1.0" encoding="UTF-8" standalone="yes"?>
<Relationships xmlns="http://schemas.openxmlformats.org/package/2006/relationships"><Relationship Id="rId2" Type="http://schemas.openxmlformats.org/officeDocument/2006/relationships/image" Target="../media/image803.png"/><Relationship Id="rId1" Type="http://schemas.openxmlformats.org/officeDocument/2006/relationships/slideLayout" Target="../slideLayouts/slideLayout29.xml"/></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818.bin"/><Relationship Id="rId3" Type="http://schemas.openxmlformats.org/officeDocument/2006/relationships/image" Target="../media/image804.wmf"/><Relationship Id="rId7" Type="http://schemas.openxmlformats.org/officeDocument/2006/relationships/image" Target="../media/image806.wmf"/><Relationship Id="rId2" Type="http://schemas.openxmlformats.org/officeDocument/2006/relationships/oleObject" Target="../embeddings/oleObject815.bin"/><Relationship Id="rId1" Type="http://schemas.openxmlformats.org/officeDocument/2006/relationships/slideLayout" Target="../slideLayouts/slideLayout29.xml"/><Relationship Id="rId6" Type="http://schemas.openxmlformats.org/officeDocument/2006/relationships/oleObject" Target="../embeddings/oleObject817.bin"/><Relationship Id="rId5" Type="http://schemas.openxmlformats.org/officeDocument/2006/relationships/image" Target="../media/image805.wmf"/><Relationship Id="rId4" Type="http://schemas.openxmlformats.org/officeDocument/2006/relationships/oleObject" Target="../embeddings/oleObject816.bin"/><Relationship Id="rId9" Type="http://schemas.openxmlformats.org/officeDocument/2006/relationships/image" Target="../media/image807.wmf"/></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2" Type="http://schemas.openxmlformats.org/officeDocument/2006/relationships/image" Target="../media/image808.png"/><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822.bin"/><Relationship Id="rId13" Type="http://schemas.openxmlformats.org/officeDocument/2006/relationships/image" Target="../media/image814.wmf"/><Relationship Id="rId18" Type="http://schemas.openxmlformats.org/officeDocument/2006/relationships/image" Target="../media/image816.wmf"/><Relationship Id="rId26" Type="http://schemas.openxmlformats.org/officeDocument/2006/relationships/image" Target="../media/image820.wmf"/><Relationship Id="rId39" Type="http://schemas.openxmlformats.org/officeDocument/2006/relationships/oleObject" Target="../embeddings/oleObject838.bin"/><Relationship Id="rId3" Type="http://schemas.openxmlformats.org/officeDocument/2006/relationships/image" Target="../media/image809.wmf"/><Relationship Id="rId21" Type="http://schemas.openxmlformats.org/officeDocument/2006/relationships/oleObject" Target="../embeddings/oleObject829.bin"/><Relationship Id="rId34" Type="http://schemas.openxmlformats.org/officeDocument/2006/relationships/image" Target="../media/image824.wmf"/><Relationship Id="rId42" Type="http://schemas.openxmlformats.org/officeDocument/2006/relationships/image" Target="../media/image828.wmf"/><Relationship Id="rId7" Type="http://schemas.openxmlformats.org/officeDocument/2006/relationships/image" Target="../media/image811.wmf"/><Relationship Id="rId12" Type="http://schemas.openxmlformats.org/officeDocument/2006/relationships/oleObject" Target="../embeddings/oleObject824.bin"/><Relationship Id="rId17" Type="http://schemas.openxmlformats.org/officeDocument/2006/relationships/oleObject" Target="../embeddings/oleObject827.bin"/><Relationship Id="rId25" Type="http://schemas.openxmlformats.org/officeDocument/2006/relationships/oleObject" Target="../embeddings/oleObject831.bin"/><Relationship Id="rId33" Type="http://schemas.openxmlformats.org/officeDocument/2006/relationships/oleObject" Target="../embeddings/oleObject835.bin"/><Relationship Id="rId38" Type="http://schemas.openxmlformats.org/officeDocument/2006/relationships/image" Target="../media/image826.wmf"/><Relationship Id="rId2" Type="http://schemas.openxmlformats.org/officeDocument/2006/relationships/oleObject" Target="../embeddings/oleObject819.bin"/><Relationship Id="rId16" Type="http://schemas.openxmlformats.org/officeDocument/2006/relationships/image" Target="../media/image815.wmf"/><Relationship Id="rId20" Type="http://schemas.openxmlformats.org/officeDocument/2006/relationships/image" Target="../media/image817.wmf"/><Relationship Id="rId29" Type="http://schemas.openxmlformats.org/officeDocument/2006/relationships/oleObject" Target="../embeddings/oleObject833.bin"/><Relationship Id="rId41" Type="http://schemas.openxmlformats.org/officeDocument/2006/relationships/oleObject" Target="../embeddings/oleObject839.bin"/><Relationship Id="rId1" Type="http://schemas.openxmlformats.org/officeDocument/2006/relationships/slideLayout" Target="../slideLayouts/slideLayout29.xml"/><Relationship Id="rId6" Type="http://schemas.openxmlformats.org/officeDocument/2006/relationships/oleObject" Target="../embeddings/oleObject821.bin"/><Relationship Id="rId11" Type="http://schemas.openxmlformats.org/officeDocument/2006/relationships/image" Target="../media/image813.wmf"/><Relationship Id="rId24" Type="http://schemas.openxmlformats.org/officeDocument/2006/relationships/image" Target="../media/image819.wmf"/><Relationship Id="rId32" Type="http://schemas.openxmlformats.org/officeDocument/2006/relationships/image" Target="../media/image823.wmf"/><Relationship Id="rId37" Type="http://schemas.openxmlformats.org/officeDocument/2006/relationships/oleObject" Target="../embeddings/oleObject837.bin"/><Relationship Id="rId40" Type="http://schemas.openxmlformats.org/officeDocument/2006/relationships/image" Target="../media/image827.wmf"/><Relationship Id="rId45" Type="http://schemas.openxmlformats.org/officeDocument/2006/relationships/image" Target="../media/image829.wmf"/><Relationship Id="rId5" Type="http://schemas.openxmlformats.org/officeDocument/2006/relationships/image" Target="../media/image810.wmf"/><Relationship Id="rId15" Type="http://schemas.openxmlformats.org/officeDocument/2006/relationships/oleObject" Target="../embeddings/oleObject826.bin"/><Relationship Id="rId23" Type="http://schemas.openxmlformats.org/officeDocument/2006/relationships/oleObject" Target="../embeddings/oleObject830.bin"/><Relationship Id="rId28" Type="http://schemas.openxmlformats.org/officeDocument/2006/relationships/image" Target="../media/image821.wmf"/><Relationship Id="rId36" Type="http://schemas.openxmlformats.org/officeDocument/2006/relationships/image" Target="../media/image825.wmf"/><Relationship Id="rId10" Type="http://schemas.openxmlformats.org/officeDocument/2006/relationships/oleObject" Target="../embeddings/oleObject823.bin"/><Relationship Id="rId19" Type="http://schemas.openxmlformats.org/officeDocument/2006/relationships/oleObject" Target="../embeddings/oleObject828.bin"/><Relationship Id="rId31" Type="http://schemas.openxmlformats.org/officeDocument/2006/relationships/oleObject" Target="../embeddings/oleObject834.bin"/><Relationship Id="rId44" Type="http://schemas.openxmlformats.org/officeDocument/2006/relationships/oleObject" Target="../embeddings/oleObject841.bin"/><Relationship Id="rId4" Type="http://schemas.openxmlformats.org/officeDocument/2006/relationships/oleObject" Target="../embeddings/oleObject820.bin"/><Relationship Id="rId9" Type="http://schemas.openxmlformats.org/officeDocument/2006/relationships/image" Target="../media/image812.wmf"/><Relationship Id="rId14" Type="http://schemas.openxmlformats.org/officeDocument/2006/relationships/oleObject" Target="../embeddings/oleObject825.bin"/><Relationship Id="rId22" Type="http://schemas.openxmlformats.org/officeDocument/2006/relationships/image" Target="../media/image818.wmf"/><Relationship Id="rId27" Type="http://schemas.openxmlformats.org/officeDocument/2006/relationships/oleObject" Target="../embeddings/oleObject832.bin"/><Relationship Id="rId30" Type="http://schemas.openxmlformats.org/officeDocument/2006/relationships/image" Target="../media/image822.wmf"/><Relationship Id="rId35" Type="http://schemas.openxmlformats.org/officeDocument/2006/relationships/oleObject" Target="../embeddings/oleObject836.bin"/><Relationship Id="rId43" Type="http://schemas.openxmlformats.org/officeDocument/2006/relationships/oleObject" Target="../embeddings/oleObject840.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845.bin"/><Relationship Id="rId3" Type="http://schemas.openxmlformats.org/officeDocument/2006/relationships/image" Target="../media/image830.emf"/><Relationship Id="rId7" Type="http://schemas.openxmlformats.org/officeDocument/2006/relationships/image" Target="../media/image832.emf"/><Relationship Id="rId2" Type="http://schemas.openxmlformats.org/officeDocument/2006/relationships/oleObject" Target="../embeddings/oleObject842.bin"/><Relationship Id="rId1" Type="http://schemas.openxmlformats.org/officeDocument/2006/relationships/slideLayout" Target="../slideLayouts/slideLayout29.xml"/><Relationship Id="rId6" Type="http://schemas.openxmlformats.org/officeDocument/2006/relationships/oleObject" Target="../embeddings/oleObject844.bin"/><Relationship Id="rId5" Type="http://schemas.openxmlformats.org/officeDocument/2006/relationships/image" Target="../media/image831.emf"/><Relationship Id="rId4" Type="http://schemas.openxmlformats.org/officeDocument/2006/relationships/oleObject" Target="../embeddings/oleObject843.bin"/><Relationship Id="rId9" Type="http://schemas.openxmlformats.org/officeDocument/2006/relationships/image" Target="../media/image833.emf"/></Relationships>
</file>

<file path=ppt/slides/_rels/slide199.xml.rels><?xml version="1.0" encoding="UTF-8" standalone="yes"?>
<Relationships xmlns="http://schemas.openxmlformats.org/package/2006/relationships"><Relationship Id="rId3" Type="http://schemas.openxmlformats.org/officeDocument/2006/relationships/image" Target="../media/image834.png"/><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836.jpeg"/><Relationship Id="rId5" Type="http://schemas.openxmlformats.org/officeDocument/2006/relationships/hyperlink" Target="Maglev%20frog.mp4" TargetMode="External"/><Relationship Id="rId4" Type="http://schemas.openxmlformats.org/officeDocument/2006/relationships/image" Target="../media/image835.jpe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9.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oleObject" Target="../embeddings/oleObject79.bin"/><Relationship Id="rId1" Type="http://schemas.openxmlformats.org/officeDocument/2006/relationships/slideLayout" Target="../slideLayouts/slideLayout18.xml"/><Relationship Id="rId6" Type="http://schemas.openxmlformats.org/officeDocument/2006/relationships/oleObject" Target="../embeddings/oleObject81.bin"/><Relationship Id="rId11" Type="http://schemas.openxmlformats.org/officeDocument/2006/relationships/image" Target="../media/image90.wmf"/><Relationship Id="rId5" Type="http://schemas.openxmlformats.org/officeDocument/2006/relationships/image" Target="../media/image87.e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89.wmf"/></Relationships>
</file>

<file path=ppt/slides/_rels/slide200.xml.rels><?xml version="1.0" encoding="UTF-8" standalone="yes"?>
<Relationships xmlns="http://schemas.openxmlformats.org/package/2006/relationships"><Relationship Id="rId2" Type="http://schemas.openxmlformats.org/officeDocument/2006/relationships/image" Target="../media/image837.png"/><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3" Type="http://schemas.openxmlformats.org/officeDocument/2006/relationships/image" Target="../media/image838.wmf"/><Relationship Id="rId2" Type="http://schemas.openxmlformats.org/officeDocument/2006/relationships/oleObject" Target="../embeddings/oleObject846.bin"/><Relationship Id="rId1" Type="http://schemas.openxmlformats.org/officeDocument/2006/relationships/slideLayout" Target="../slideLayouts/slideLayout29.xml"/><Relationship Id="rId5" Type="http://schemas.openxmlformats.org/officeDocument/2006/relationships/image" Target="../media/image839.wmf"/><Relationship Id="rId4" Type="http://schemas.openxmlformats.org/officeDocument/2006/relationships/oleObject" Target="../embeddings/oleObject847.bin"/></Relationships>
</file>

<file path=ppt/slides/_rels/slide202.xml.rels><?xml version="1.0" encoding="UTF-8" standalone="yes"?>
<Relationships xmlns="http://schemas.openxmlformats.org/package/2006/relationships"><Relationship Id="rId8" Type="http://schemas.openxmlformats.org/officeDocument/2006/relationships/oleObject" Target="../embeddings/oleObject851.bin"/><Relationship Id="rId3" Type="http://schemas.openxmlformats.org/officeDocument/2006/relationships/image" Target="../media/image838.wmf"/><Relationship Id="rId7" Type="http://schemas.openxmlformats.org/officeDocument/2006/relationships/image" Target="../media/image841.wmf"/><Relationship Id="rId2" Type="http://schemas.openxmlformats.org/officeDocument/2006/relationships/oleObject" Target="../embeddings/oleObject848.bin"/><Relationship Id="rId1" Type="http://schemas.openxmlformats.org/officeDocument/2006/relationships/slideLayout" Target="../slideLayouts/slideLayout29.xml"/><Relationship Id="rId6" Type="http://schemas.openxmlformats.org/officeDocument/2006/relationships/oleObject" Target="../embeddings/oleObject850.bin"/><Relationship Id="rId5" Type="http://schemas.openxmlformats.org/officeDocument/2006/relationships/image" Target="../media/image840.wmf"/><Relationship Id="rId4" Type="http://schemas.openxmlformats.org/officeDocument/2006/relationships/oleObject" Target="../embeddings/oleObject849.bin"/><Relationship Id="rId9" Type="http://schemas.openxmlformats.org/officeDocument/2006/relationships/image" Target="../media/image842.wmf"/></Relationships>
</file>

<file path=ppt/slides/_rels/slide203.xml.rels><?xml version="1.0" encoding="UTF-8" standalone="yes"?>
<Relationships xmlns="http://schemas.openxmlformats.org/package/2006/relationships"><Relationship Id="rId3" Type="http://schemas.openxmlformats.org/officeDocument/2006/relationships/image" Target="../media/image844.jpeg"/><Relationship Id="rId2" Type="http://schemas.openxmlformats.org/officeDocument/2006/relationships/image" Target="../media/image843.jpeg"/><Relationship Id="rId1" Type="http://schemas.openxmlformats.org/officeDocument/2006/relationships/slideLayout" Target="../slideLayouts/slideLayout29.xml"/></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855.bin"/><Relationship Id="rId3" Type="http://schemas.openxmlformats.org/officeDocument/2006/relationships/image" Target="../media/image845.emf"/><Relationship Id="rId7" Type="http://schemas.openxmlformats.org/officeDocument/2006/relationships/image" Target="../media/image847.wmf"/><Relationship Id="rId2" Type="http://schemas.openxmlformats.org/officeDocument/2006/relationships/oleObject" Target="../embeddings/oleObject852.bin"/><Relationship Id="rId1" Type="http://schemas.openxmlformats.org/officeDocument/2006/relationships/slideLayout" Target="../slideLayouts/slideLayout29.xml"/><Relationship Id="rId6" Type="http://schemas.openxmlformats.org/officeDocument/2006/relationships/oleObject" Target="../embeddings/oleObject854.bin"/><Relationship Id="rId5" Type="http://schemas.openxmlformats.org/officeDocument/2006/relationships/image" Target="../media/image846.emf"/><Relationship Id="rId4" Type="http://schemas.openxmlformats.org/officeDocument/2006/relationships/oleObject" Target="../embeddings/oleObject853.bin"/><Relationship Id="rId9" Type="http://schemas.openxmlformats.org/officeDocument/2006/relationships/image" Target="../media/image848.wmf"/></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859.bin"/><Relationship Id="rId3" Type="http://schemas.openxmlformats.org/officeDocument/2006/relationships/image" Target="../media/image849.emf"/><Relationship Id="rId7" Type="http://schemas.openxmlformats.org/officeDocument/2006/relationships/image" Target="../media/image851.emf"/><Relationship Id="rId2" Type="http://schemas.openxmlformats.org/officeDocument/2006/relationships/oleObject" Target="../embeddings/oleObject856.bin"/><Relationship Id="rId1" Type="http://schemas.openxmlformats.org/officeDocument/2006/relationships/slideLayout" Target="../slideLayouts/slideLayout106.xml"/><Relationship Id="rId6" Type="http://schemas.openxmlformats.org/officeDocument/2006/relationships/oleObject" Target="../embeddings/oleObject858.bin"/><Relationship Id="rId5" Type="http://schemas.openxmlformats.org/officeDocument/2006/relationships/image" Target="../media/image850.emf"/><Relationship Id="rId4" Type="http://schemas.openxmlformats.org/officeDocument/2006/relationships/oleObject" Target="../embeddings/oleObject857.bin"/><Relationship Id="rId9" Type="http://schemas.openxmlformats.org/officeDocument/2006/relationships/image" Target="../media/image852.emf"/></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863.bin"/><Relationship Id="rId13" Type="http://schemas.openxmlformats.org/officeDocument/2006/relationships/image" Target="../media/image858.emf"/><Relationship Id="rId3" Type="http://schemas.openxmlformats.org/officeDocument/2006/relationships/image" Target="../media/image853.emf"/><Relationship Id="rId7" Type="http://schemas.openxmlformats.org/officeDocument/2006/relationships/image" Target="../media/image855.emf"/><Relationship Id="rId12" Type="http://schemas.openxmlformats.org/officeDocument/2006/relationships/oleObject" Target="../embeddings/oleObject865.bin"/><Relationship Id="rId2" Type="http://schemas.openxmlformats.org/officeDocument/2006/relationships/oleObject" Target="../embeddings/oleObject860.bin"/><Relationship Id="rId1" Type="http://schemas.openxmlformats.org/officeDocument/2006/relationships/slideLayout" Target="../slideLayouts/slideLayout106.xml"/><Relationship Id="rId6" Type="http://schemas.openxmlformats.org/officeDocument/2006/relationships/oleObject" Target="../embeddings/oleObject862.bin"/><Relationship Id="rId11" Type="http://schemas.openxmlformats.org/officeDocument/2006/relationships/image" Target="../media/image857.emf"/><Relationship Id="rId5" Type="http://schemas.openxmlformats.org/officeDocument/2006/relationships/image" Target="../media/image854.emf"/><Relationship Id="rId10" Type="http://schemas.openxmlformats.org/officeDocument/2006/relationships/oleObject" Target="../embeddings/oleObject864.bin"/><Relationship Id="rId4" Type="http://schemas.openxmlformats.org/officeDocument/2006/relationships/oleObject" Target="../embeddings/oleObject861.bin"/><Relationship Id="rId9" Type="http://schemas.openxmlformats.org/officeDocument/2006/relationships/image" Target="../media/image856.emf"/></Relationships>
</file>

<file path=ppt/slides/_rels/slide207.xml.rels><?xml version="1.0" encoding="UTF-8" standalone="yes"?>
<Relationships xmlns="http://schemas.openxmlformats.org/package/2006/relationships"><Relationship Id="rId3" Type="http://schemas.openxmlformats.org/officeDocument/2006/relationships/image" Target="../media/image859.emf"/><Relationship Id="rId2" Type="http://schemas.openxmlformats.org/officeDocument/2006/relationships/oleObject" Target="../embeddings/oleObject866.bin"/><Relationship Id="rId1" Type="http://schemas.openxmlformats.org/officeDocument/2006/relationships/slideLayout" Target="../slideLayouts/slideLayout106.xml"/><Relationship Id="rId5" Type="http://schemas.openxmlformats.org/officeDocument/2006/relationships/image" Target="../media/image860.emf"/><Relationship Id="rId4" Type="http://schemas.openxmlformats.org/officeDocument/2006/relationships/oleObject" Target="../embeddings/oleObject867.bin"/></Relationships>
</file>

<file path=ppt/slides/_rels/slide208.xml.rels><?xml version="1.0" encoding="UTF-8" standalone="yes"?>
<Relationships xmlns="http://schemas.openxmlformats.org/package/2006/relationships"><Relationship Id="rId8" Type="http://schemas.openxmlformats.org/officeDocument/2006/relationships/oleObject" Target="../embeddings/oleObject871.bin"/><Relationship Id="rId3" Type="http://schemas.openxmlformats.org/officeDocument/2006/relationships/image" Target="../media/image861.wmf"/><Relationship Id="rId7" Type="http://schemas.openxmlformats.org/officeDocument/2006/relationships/image" Target="../media/image863.wmf"/><Relationship Id="rId2" Type="http://schemas.openxmlformats.org/officeDocument/2006/relationships/oleObject" Target="../embeddings/oleObject868.bin"/><Relationship Id="rId1" Type="http://schemas.openxmlformats.org/officeDocument/2006/relationships/slideLayout" Target="../slideLayouts/slideLayout29.xml"/><Relationship Id="rId6" Type="http://schemas.openxmlformats.org/officeDocument/2006/relationships/oleObject" Target="../embeddings/oleObject870.bin"/><Relationship Id="rId5" Type="http://schemas.openxmlformats.org/officeDocument/2006/relationships/image" Target="../media/image862.wmf"/><Relationship Id="rId4" Type="http://schemas.openxmlformats.org/officeDocument/2006/relationships/oleObject" Target="../embeddings/oleObject869.bin"/><Relationship Id="rId9" Type="http://schemas.openxmlformats.org/officeDocument/2006/relationships/image" Target="../media/image864.wmf"/></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875.bin"/><Relationship Id="rId13" Type="http://schemas.openxmlformats.org/officeDocument/2006/relationships/image" Target="../media/image870.wmf"/><Relationship Id="rId3" Type="http://schemas.openxmlformats.org/officeDocument/2006/relationships/image" Target="../media/image865.wmf"/><Relationship Id="rId7" Type="http://schemas.openxmlformats.org/officeDocument/2006/relationships/image" Target="../media/image867.wmf"/><Relationship Id="rId12" Type="http://schemas.openxmlformats.org/officeDocument/2006/relationships/oleObject" Target="../embeddings/oleObject877.bin"/><Relationship Id="rId2" Type="http://schemas.openxmlformats.org/officeDocument/2006/relationships/oleObject" Target="../embeddings/oleObject872.bin"/><Relationship Id="rId1" Type="http://schemas.openxmlformats.org/officeDocument/2006/relationships/slideLayout" Target="../slideLayouts/slideLayout29.xml"/><Relationship Id="rId6" Type="http://schemas.openxmlformats.org/officeDocument/2006/relationships/oleObject" Target="../embeddings/oleObject874.bin"/><Relationship Id="rId11" Type="http://schemas.openxmlformats.org/officeDocument/2006/relationships/image" Target="../media/image869.wmf"/><Relationship Id="rId5" Type="http://schemas.openxmlformats.org/officeDocument/2006/relationships/image" Target="../media/image866.wmf"/><Relationship Id="rId10" Type="http://schemas.openxmlformats.org/officeDocument/2006/relationships/oleObject" Target="../embeddings/oleObject876.bin"/><Relationship Id="rId4" Type="http://schemas.openxmlformats.org/officeDocument/2006/relationships/oleObject" Target="../embeddings/oleObject873.bin"/><Relationship Id="rId9" Type="http://schemas.openxmlformats.org/officeDocument/2006/relationships/image" Target="../media/image868.wmf"/></Relationships>
</file>

<file path=ppt/slides/_rels/slide2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10.xml.rels><?xml version="1.0" encoding="UTF-8" standalone="yes"?>
<Relationships xmlns="http://schemas.openxmlformats.org/package/2006/relationships"><Relationship Id="rId8" Type="http://schemas.openxmlformats.org/officeDocument/2006/relationships/oleObject" Target="../embeddings/oleObject881.bin"/><Relationship Id="rId3" Type="http://schemas.openxmlformats.org/officeDocument/2006/relationships/image" Target="../media/image871.wmf"/><Relationship Id="rId7" Type="http://schemas.openxmlformats.org/officeDocument/2006/relationships/image" Target="../media/image873.wmf"/><Relationship Id="rId2" Type="http://schemas.openxmlformats.org/officeDocument/2006/relationships/oleObject" Target="../embeddings/oleObject878.bin"/><Relationship Id="rId1" Type="http://schemas.openxmlformats.org/officeDocument/2006/relationships/slideLayout" Target="../slideLayouts/slideLayout29.xml"/><Relationship Id="rId6" Type="http://schemas.openxmlformats.org/officeDocument/2006/relationships/oleObject" Target="../embeddings/oleObject880.bin"/><Relationship Id="rId11" Type="http://schemas.openxmlformats.org/officeDocument/2006/relationships/image" Target="../media/image875.wmf"/><Relationship Id="rId5" Type="http://schemas.openxmlformats.org/officeDocument/2006/relationships/image" Target="../media/image872.wmf"/><Relationship Id="rId10" Type="http://schemas.openxmlformats.org/officeDocument/2006/relationships/oleObject" Target="../embeddings/oleObject882.bin"/><Relationship Id="rId4" Type="http://schemas.openxmlformats.org/officeDocument/2006/relationships/oleObject" Target="../embeddings/oleObject879.bin"/><Relationship Id="rId9" Type="http://schemas.openxmlformats.org/officeDocument/2006/relationships/image" Target="../media/image874.wmf"/></Relationships>
</file>

<file path=ppt/slides/_rels/slide211.xml.rels><?xml version="1.0" encoding="UTF-8" standalone="yes"?>
<Relationships xmlns="http://schemas.openxmlformats.org/package/2006/relationships"><Relationship Id="rId8" Type="http://schemas.openxmlformats.org/officeDocument/2006/relationships/oleObject" Target="../embeddings/oleObject886.bin"/><Relationship Id="rId13" Type="http://schemas.openxmlformats.org/officeDocument/2006/relationships/image" Target="../media/image881.wmf"/><Relationship Id="rId3" Type="http://schemas.openxmlformats.org/officeDocument/2006/relationships/image" Target="../media/image876.wmf"/><Relationship Id="rId7" Type="http://schemas.openxmlformats.org/officeDocument/2006/relationships/image" Target="../media/image878.wmf"/><Relationship Id="rId12" Type="http://schemas.openxmlformats.org/officeDocument/2006/relationships/oleObject" Target="../embeddings/oleObject888.bin"/><Relationship Id="rId17" Type="http://schemas.openxmlformats.org/officeDocument/2006/relationships/image" Target="../media/image883.wmf"/><Relationship Id="rId2" Type="http://schemas.openxmlformats.org/officeDocument/2006/relationships/oleObject" Target="../embeddings/oleObject883.bin"/><Relationship Id="rId16" Type="http://schemas.openxmlformats.org/officeDocument/2006/relationships/oleObject" Target="../embeddings/oleObject890.bin"/><Relationship Id="rId1" Type="http://schemas.openxmlformats.org/officeDocument/2006/relationships/slideLayout" Target="../slideLayouts/slideLayout29.xml"/><Relationship Id="rId6" Type="http://schemas.openxmlformats.org/officeDocument/2006/relationships/oleObject" Target="../embeddings/oleObject885.bin"/><Relationship Id="rId11" Type="http://schemas.openxmlformats.org/officeDocument/2006/relationships/image" Target="../media/image880.wmf"/><Relationship Id="rId5" Type="http://schemas.openxmlformats.org/officeDocument/2006/relationships/image" Target="../media/image877.wmf"/><Relationship Id="rId15" Type="http://schemas.openxmlformats.org/officeDocument/2006/relationships/image" Target="../media/image882.wmf"/><Relationship Id="rId10" Type="http://schemas.openxmlformats.org/officeDocument/2006/relationships/oleObject" Target="../embeddings/oleObject887.bin"/><Relationship Id="rId4" Type="http://schemas.openxmlformats.org/officeDocument/2006/relationships/oleObject" Target="../embeddings/oleObject884.bin"/><Relationship Id="rId9" Type="http://schemas.openxmlformats.org/officeDocument/2006/relationships/image" Target="../media/image879.wmf"/><Relationship Id="rId14" Type="http://schemas.openxmlformats.org/officeDocument/2006/relationships/oleObject" Target="../embeddings/oleObject889.bin"/></Relationships>
</file>

<file path=ppt/slides/_rels/slide212.xml.rels><?xml version="1.0" encoding="UTF-8" standalone="yes"?>
<Relationships xmlns="http://schemas.openxmlformats.org/package/2006/relationships"><Relationship Id="rId8" Type="http://schemas.openxmlformats.org/officeDocument/2006/relationships/oleObject" Target="../embeddings/oleObject894.bin"/><Relationship Id="rId13" Type="http://schemas.openxmlformats.org/officeDocument/2006/relationships/image" Target="../media/image889.wmf"/><Relationship Id="rId18" Type="http://schemas.openxmlformats.org/officeDocument/2006/relationships/oleObject" Target="../embeddings/oleObject899.bin"/><Relationship Id="rId3" Type="http://schemas.openxmlformats.org/officeDocument/2006/relationships/image" Target="../media/image884.wmf"/><Relationship Id="rId21" Type="http://schemas.openxmlformats.org/officeDocument/2006/relationships/image" Target="../media/image893.wmf"/><Relationship Id="rId7" Type="http://schemas.openxmlformats.org/officeDocument/2006/relationships/image" Target="../media/image886.wmf"/><Relationship Id="rId12" Type="http://schemas.openxmlformats.org/officeDocument/2006/relationships/oleObject" Target="../embeddings/oleObject896.bin"/><Relationship Id="rId17" Type="http://schemas.openxmlformats.org/officeDocument/2006/relationships/image" Target="../media/image891.wmf"/><Relationship Id="rId25" Type="http://schemas.openxmlformats.org/officeDocument/2006/relationships/image" Target="../media/image895.wmf"/><Relationship Id="rId2" Type="http://schemas.openxmlformats.org/officeDocument/2006/relationships/oleObject" Target="../embeddings/oleObject891.bin"/><Relationship Id="rId16" Type="http://schemas.openxmlformats.org/officeDocument/2006/relationships/oleObject" Target="../embeddings/oleObject898.bin"/><Relationship Id="rId20" Type="http://schemas.openxmlformats.org/officeDocument/2006/relationships/oleObject" Target="../embeddings/oleObject900.bin"/><Relationship Id="rId1" Type="http://schemas.openxmlformats.org/officeDocument/2006/relationships/slideLayout" Target="../slideLayouts/slideLayout29.xml"/><Relationship Id="rId6" Type="http://schemas.openxmlformats.org/officeDocument/2006/relationships/oleObject" Target="../embeddings/oleObject893.bin"/><Relationship Id="rId11" Type="http://schemas.openxmlformats.org/officeDocument/2006/relationships/image" Target="../media/image888.wmf"/><Relationship Id="rId24" Type="http://schemas.openxmlformats.org/officeDocument/2006/relationships/oleObject" Target="../embeddings/oleObject902.bin"/><Relationship Id="rId5" Type="http://schemas.openxmlformats.org/officeDocument/2006/relationships/image" Target="../media/image885.wmf"/><Relationship Id="rId15" Type="http://schemas.openxmlformats.org/officeDocument/2006/relationships/image" Target="../media/image890.wmf"/><Relationship Id="rId23" Type="http://schemas.openxmlformats.org/officeDocument/2006/relationships/image" Target="../media/image894.wmf"/><Relationship Id="rId10" Type="http://schemas.openxmlformats.org/officeDocument/2006/relationships/oleObject" Target="../embeddings/oleObject895.bin"/><Relationship Id="rId19" Type="http://schemas.openxmlformats.org/officeDocument/2006/relationships/image" Target="../media/image892.wmf"/><Relationship Id="rId4" Type="http://schemas.openxmlformats.org/officeDocument/2006/relationships/oleObject" Target="../embeddings/oleObject892.bin"/><Relationship Id="rId9" Type="http://schemas.openxmlformats.org/officeDocument/2006/relationships/image" Target="../media/image887.wmf"/><Relationship Id="rId14" Type="http://schemas.openxmlformats.org/officeDocument/2006/relationships/oleObject" Target="../embeddings/oleObject897.bin"/><Relationship Id="rId22" Type="http://schemas.openxmlformats.org/officeDocument/2006/relationships/oleObject" Target="../embeddings/oleObject901.bin"/></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906.bin"/><Relationship Id="rId13" Type="http://schemas.openxmlformats.org/officeDocument/2006/relationships/image" Target="../media/image900.wmf"/><Relationship Id="rId18" Type="http://schemas.openxmlformats.org/officeDocument/2006/relationships/oleObject" Target="../embeddings/oleObject911.bin"/><Relationship Id="rId3" Type="http://schemas.openxmlformats.org/officeDocument/2006/relationships/image" Target="../media/image896.wmf"/><Relationship Id="rId21" Type="http://schemas.openxmlformats.org/officeDocument/2006/relationships/image" Target="../media/image889.wmf"/><Relationship Id="rId7" Type="http://schemas.openxmlformats.org/officeDocument/2006/relationships/image" Target="../media/image897.wmf"/><Relationship Id="rId12" Type="http://schemas.openxmlformats.org/officeDocument/2006/relationships/oleObject" Target="../embeddings/oleObject908.bin"/><Relationship Id="rId17" Type="http://schemas.openxmlformats.org/officeDocument/2006/relationships/image" Target="../media/image902.wmf"/><Relationship Id="rId2" Type="http://schemas.openxmlformats.org/officeDocument/2006/relationships/oleObject" Target="../embeddings/oleObject903.bin"/><Relationship Id="rId16" Type="http://schemas.openxmlformats.org/officeDocument/2006/relationships/oleObject" Target="../embeddings/oleObject910.bin"/><Relationship Id="rId20" Type="http://schemas.openxmlformats.org/officeDocument/2006/relationships/oleObject" Target="../embeddings/oleObject912.bin"/><Relationship Id="rId1" Type="http://schemas.openxmlformats.org/officeDocument/2006/relationships/slideLayout" Target="../slideLayouts/slideLayout29.xml"/><Relationship Id="rId6" Type="http://schemas.openxmlformats.org/officeDocument/2006/relationships/oleObject" Target="../embeddings/oleObject905.bin"/><Relationship Id="rId11" Type="http://schemas.openxmlformats.org/officeDocument/2006/relationships/image" Target="../media/image899.wmf"/><Relationship Id="rId5" Type="http://schemas.openxmlformats.org/officeDocument/2006/relationships/image" Target="../media/image442.wmf"/><Relationship Id="rId15" Type="http://schemas.openxmlformats.org/officeDocument/2006/relationships/image" Target="../media/image901.wmf"/><Relationship Id="rId10" Type="http://schemas.openxmlformats.org/officeDocument/2006/relationships/oleObject" Target="../embeddings/oleObject907.bin"/><Relationship Id="rId19" Type="http://schemas.openxmlformats.org/officeDocument/2006/relationships/image" Target="../media/image423.wmf"/><Relationship Id="rId4" Type="http://schemas.openxmlformats.org/officeDocument/2006/relationships/oleObject" Target="../embeddings/oleObject904.bin"/><Relationship Id="rId9" Type="http://schemas.openxmlformats.org/officeDocument/2006/relationships/image" Target="../media/image898.wmf"/><Relationship Id="rId14" Type="http://schemas.openxmlformats.org/officeDocument/2006/relationships/oleObject" Target="../embeddings/oleObject909.bin"/></Relationships>
</file>

<file path=ppt/slides/_rels/slide214.xml.rels><?xml version="1.0" encoding="UTF-8" standalone="yes"?>
<Relationships xmlns="http://schemas.openxmlformats.org/package/2006/relationships"><Relationship Id="rId8" Type="http://schemas.openxmlformats.org/officeDocument/2006/relationships/oleObject" Target="../embeddings/oleObject916.bin"/><Relationship Id="rId13" Type="http://schemas.openxmlformats.org/officeDocument/2006/relationships/image" Target="../media/image908.wmf"/><Relationship Id="rId18" Type="http://schemas.openxmlformats.org/officeDocument/2006/relationships/oleObject" Target="../embeddings/oleObject921.bin"/><Relationship Id="rId3" Type="http://schemas.openxmlformats.org/officeDocument/2006/relationships/image" Target="../media/image903.wmf"/><Relationship Id="rId21" Type="http://schemas.openxmlformats.org/officeDocument/2006/relationships/image" Target="../media/image466.wmf"/><Relationship Id="rId7" Type="http://schemas.openxmlformats.org/officeDocument/2006/relationships/image" Target="../media/image905.wmf"/><Relationship Id="rId12" Type="http://schemas.openxmlformats.org/officeDocument/2006/relationships/oleObject" Target="../embeddings/oleObject918.bin"/><Relationship Id="rId17" Type="http://schemas.openxmlformats.org/officeDocument/2006/relationships/image" Target="../media/image442.wmf"/><Relationship Id="rId2" Type="http://schemas.openxmlformats.org/officeDocument/2006/relationships/oleObject" Target="../embeddings/oleObject913.bin"/><Relationship Id="rId16" Type="http://schemas.openxmlformats.org/officeDocument/2006/relationships/oleObject" Target="../embeddings/oleObject920.bin"/><Relationship Id="rId20" Type="http://schemas.openxmlformats.org/officeDocument/2006/relationships/oleObject" Target="../embeddings/oleObject922.bin"/><Relationship Id="rId1" Type="http://schemas.openxmlformats.org/officeDocument/2006/relationships/slideLayout" Target="../slideLayouts/slideLayout29.xml"/><Relationship Id="rId6" Type="http://schemas.openxmlformats.org/officeDocument/2006/relationships/oleObject" Target="../embeddings/oleObject915.bin"/><Relationship Id="rId11" Type="http://schemas.openxmlformats.org/officeDocument/2006/relationships/image" Target="../media/image907.wmf"/><Relationship Id="rId5" Type="http://schemas.openxmlformats.org/officeDocument/2006/relationships/image" Target="../media/image904.wmf"/><Relationship Id="rId15" Type="http://schemas.openxmlformats.org/officeDocument/2006/relationships/image" Target="../media/image896.wmf"/><Relationship Id="rId23" Type="http://schemas.openxmlformats.org/officeDocument/2006/relationships/image" Target="../media/image909.wmf"/><Relationship Id="rId10" Type="http://schemas.openxmlformats.org/officeDocument/2006/relationships/oleObject" Target="../embeddings/oleObject917.bin"/><Relationship Id="rId19" Type="http://schemas.openxmlformats.org/officeDocument/2006/relationships/image" Target="../media/image423.wmf"/><Relationship Id="rId4" Type="http://schemas.openxmlformats.org/officeDocument/2006/relationships/oleObject" Target="../embeddings/oleObject914.bin"/><Relationship Id="rId9" Type="http://schemas.openxmlformats.org/officeDocument/2006/relationships/image" Target="../media/image906.wmf"/><Relationship Id="rId14" Type="http://schemas.openxmlformats.org/officeDocument/2006/relationships/oleObject" Target="../embeddings/oleObject919.bin"/><Relationship Id="rId22" Type="http://schemas.openxmlformats.org/officeDocument/2006/relationships/oleObject" Target="../embeddings/oleObject923.bin"/></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927.bin"/><Relationship Id="rId13" Type="http://schemas.openxmlformats.org/officeDocument/2006/relationships/image" Target="../media/image915.wmf"/><Relationship Id="rId18" Type="http://schemas.openxmlformats.org/officeDocument/2006/relationships/image" Target="../media/image917.wmf"/><Relationship Id="rId3" Type="http://schemas.openxmlformats.org/officeDocument/2006/relationships/image" Target="../media/image910.wmf"/><Relationship Id="rId21" Type="http://schemas.openxmlformats.org/officeDocument/2006/relationships/oleObject" Target="../embeddings/oleObject934.bin"/><Relationship Id="rId7" Type="http://schemas.openxmlformats.org/officeDocument/2006/relationships/image" Target="../media/image912.wmf"/><Relationship Id="rId12" Type="http://schemas.openxmlformats.org/officeDocument/2006/relationships/oleObject" Target="../embeddings/oleObject929.bin"/><Relationship Id="rId17" Type="http://schemas.openxmlformats.org/officeDocument/2006/relationships/oleObject" Target="../embeddings/oleObject932.bin"/><Relationship Id="rId2" Type="http://schemas.openxmlformats.org/officeDocument/2006/relationships/oleObject" Target="../embeddings/oleObject924.bin"/><Relationship Id="rId16" Type="http://schemas.openxmlformats.org/officeDocument/2006/relationships/oleObject" Target="../embeddings/oleObject931.bin"/><Relationship Id="rId20" Type="http://schemas.openxmlformats.org/officeDocument/2006/relationships/image" Target="../media/image918.wmf"/><Relationship Id="rId1" Type="http://schemas.openxmlformats.org/officeDocument/2006/relationships/slideLayout" Target="../slideLayouts/slideLayout29.xml"/><Relationship Id="rId6" Type="http://schemas.openxmlformats.org/officeDocument/2006/relationships/oleObject" Target="../embeddings/oleObject926.bin"/><Relationship Id="rId11" Type="http://schemas.openxmlformats.org/officeDocument/2006/relationships/image" Target="../media/image914.wmf"/><Relationship Id="rId24" Type="http://schemas.openxmlformats.org/officeDocument/2006/relationships/image" Target="../media/image920.wmf"/><Relationship Id="rId5" Type="http://schemas.openxmlformats.org/officeDocument/2006/relationships/image" Target="../media/image911.wmf"/><Relationship Id="rId15" Type="http://schemas.openxmlformats.org/officeDocument/2006/relationships/image" Target="../media/image916.wmf"/><Relationship Id="rId23" Type="http://schemas.openxmlformats.org/officeDocument/2006/relationships/oleObject" Target="../embeddings/oleObject935.bin"/><Relationship Id="rId10" Type="http://schemas.openxmlformats.org/officeDocument/2006/relationships/oleObject" Target="../embeddings/oleObject928.bin"/><Relationship Id="rId19" Type="http://schemas.openxmlformats.org/officeDocument/2006/relationships/oleObject" Target="../embeddings/oleObject933.bin"/><Relationship Id="rId4" Type="http://schemas.openxmlformats.org/officeDocument/2006/relationships/oleObject" Target="../embeddings/oleObject925.bin"/><Relationship Id="rId9" Type="http://schemas.openxmlformats.org/officeDocument/2006/relationships/image" Target="../media/image913.wmf"/><Relationship Id="rId14" Type="http://schemas.openxmlformats.org/officeDocument/2006/relationships/oleObject" Target="../embeddings/oleObject930.bin"/><Relationship Id="rId22" Type="http://schemas.openxmlformats.org/officeDocument/2006/relationships/image" Target="../media/image919.wmf"/></Relationships>
</file>

<file path=ppt/slides/_rels/slide216.xml.rels><?xml version="1.0" encoding="UTF-8" standalone="yes"?>
<Relationships xmlns="http://schemas.openxmlformats.org/package/2006/relationships"><Relationship Id="rId3" Type="http://schemas.openxmlformats.org/officeDocument/2006/relationships/image" Target="../media/image921.wmf"/><Relationship Id="rId2" Type="http://schemas.openxmlformats.org/officeDocument/2006/relationships/oleObject" Target="../embeddings/oleObject936.bin"/><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922.wmf"/><Relationship Id="rId2" Type="http://schemas.openxmlformats.org/officeDocument/2006/relationships/oleObject" Target="../embeddings/oleObject937.bin"/><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oleObject" Target="../embeddings/oleObject941.bin"/><Relationship Id="rId13" Type="http://schemas.openxmlformats.org/officeDocument/2006/relationships/image" Target="../media/image928.wmf"/><Relationship Id="rId18" Type="http://schemas.openxmlformats.org/officeDocument/2006/relationships/oleObject" Target="../embeddings/oleObject946.bin"/><Relationship Id="rId3" Type="http://schemas.openxmlformats.org/officeDocument/2006/relationships/image" Target="../media/image923.wmf"/><Relationship Id="rId21" Type="http://schemas.openxmlformats.org/officeDocument/2006/relationships/image" Target="../media/image932.wmf"/><Relationship Id="rId7" Type="http://schemas.openxmlformats.org/officeDocument/2006/relationships/image" Target="../media/image925.wmf"/><Relationship Id="rId12" Type="http://schemas.openxmlformats.org/officeDocument/2006/relationships/oleObject" Target="../embeddings/oleObject943.bin"/><Relationship Id="rId17" Type="http://schemas.openxmlformats.org/officeDocument/2006/relationships/image" Target="../media/image930.wmf"/><Relationship Id="rId2" Type="http://schemas.openxmlformats.org/officeDocument/2006/relationships/oleObject" Target="../embeddings/oleObject938.bin"/><Relationship Id="rId16" Type="http://schemas.openxmlformats.org/officeDocument/2006/relationships/oleObject" Target="../embeddings/oleObject945.bin"/><Relationship Id="rId20" Type="http://schemas.openxmlformats.org/officeDocument/2006/relationships/oleObject" Target="../embeddings/oleObject947.bin"/><Relationship Id="rId1" Type="http://schemas.openxmlformats.org/officeDocument/2006/relationships/slideLayout" Target="../slideLayouts/slideLayout7.xml"/><Relationship Id="rId6" Type="http://schemas.openxmlformats.org/officeDocument/2006/relationships/oleObject" Target="../embeddings/oleObject940.bin"/><Relationship Id="rId11" Type="http://schemas.openxmlformats.org/officeDocument/2006/relationships/image" Target="../media/image927.wmf"/><Relationship Id="rId5" Type="http://schemas.openxmlformats.org/officeDocument/2006/relationships/image" Target="../media/image924.wmf"/><Relationship Id="rId15" Type="http://schemas.openxmlformats.org/officeDocument/2006/relationships/image" Target="../media/image929.wmf"/><Relationship Id="rId23" Type="http://schemas.openxmlformats.org/officeDocument/2006/relationships/image" Target="../media/image933.wmf"/><Relationship Id="rId10" Type="http://schemas.openxmlformats.org/officeDocument/2006/relationships/oleObject" Target="../embeddings/oleObject942.bin"/><Relationship Id="rId19" Type="http://schemas.openxmlformats.org/officeDocument/2006/relationships/image" Target="../media/image931.wmf"/><Relationship Id="rId4" Type="http://schemas.openxmlformats.org/officeDocument/2006/relationships/oleObject" Target="../embeddings/oleObject939.bin"/><Relationship Id="rId9" Type="http://schemas.openxmlformats.org/officeDocument/2006/relationships/image" Target="../media/image926.wmf"/><Relationship Id="rId14" Type="http://schemas.openxmlformats.org/officeDocument/2006/relationships/oleObject" Target="../embeddings/oleObject944.bin"/><Relationship Id="rId22" Type="http://schemas.openxmlformats.org/officeDocument/2006/relationships/oleObject" Target="../embeddings/oleObject948.bin"/></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952.bin"/><Relationship Id="rId13" Type="http://schemas.openxmlformats.org/officeDocument/2006/relationships/image" Target="../media/image927.wmf"/><Relationship Id="rId18" Type="http://schemas.openxmlformats.org/officeDocument/2006/relationships/oleObject" Target="../embeddings/oleObject957.bin"/><Relationship Id="rId26" Type="http://schemas.openxmlformats.org/officeDocument/2006/relationships/oleObject" Target="../embeddings/oleObject961.bin"/><Relationship Id="rId3" Type="http://schemas.openxmlformats.org/officeDocument/2006/relationships/image" Target="../media/image934.wmf"/><Relationship Id="rId21" Type="http://schemas.openxmlformats.org/officeDocument/2006/relationships/image" Target="../media/image931.wmf"/><Relationship Id="rId7" Type="http://schemas.openxmlformats.org/officeDocument/2006/relationships/image" Target="../media/image924.wmf"/><Relationship Id="rId12" Type="http://schemas.openxmlformats.org/officeDocument/2006/relationships/oleObject" Target="../embeddings/oleObject954.bin"/><Relationship Id="rId17" Type="http://schemas.openxmlformats.org/officeDocument/2006/relationships/image" Target="../media/image929.wmf"/><Relationship Id="rId25" Type="http://schemas.openxmlformats.org/officeDocument/2006/relationships/image" Target="../media/image933.wmf"/><Relationship Id="rId2" Type="http://schemas.openxmlformats.org/officeDocument/2006/relationships/oleObject" Target="../embeddings/oleObject949.bin"/><Relationship Id="rId16" Type="http://schemas.openxmlformats.org/officeDocument/2006/relationships/oleObject" Target="../embeddings/oleObject956.bin"/><Relationship Id="rId20" Type="http://schemas.openxmlformats.org/officeDocument/2006/relationships/oleObject" Target="../embeddings/oleObject958.bin"/><Relationship Id="rId29" Type="http://schemas.openxmlformats.org/officeDocument/2006/relationships/image" Target="../media/image936.wmf"/><Relationship Id="rId1" Type="http://schemas.openxmlformats.org/officeDocument/2006/relationships/slideLayout" Target="../slideLayouts/slideLayout7.xml"/><Relationship Id="rId6" Type="http://schemas.openxmlformats.org/officeDocument/2006/relationships/oleObject" Target="../embeddings/oleObject951.bin"/><Relationship Id="rId11" Type="http://schemas.openxmlformats.org/officeDocument/2006/relationships/image" Target="../media/image926.wmf"/><Relationship Id="rId24" Type="http://schemas.openxmlformats.org/officeDocument/2006/relationships/oleObject" Target="../embeddings/oleObject960.bin"/><Relationship Id="rId5" Type="http://schemas.openxmlformats.org/officeDocument/2006/relationships/image" Target="../media/image923.wmf"/><Relationship Id="rId15" Type="http://schemas.openxmlformats.org/officeDocument/2006/relationships/image" Target="../media/image928.wmf"/><Relationship Id="rId23" Type="http://schemas.openxmlformats.org/officeDocument/2006/relationships/image" Target="../media/image932.wmf"/><Relationship Id="rId28" Type="http://schemas.openxmlformats.org/officeDocument/2006/relationships/oleObject" Target="../embeddings/oleObject962.bin"/><Relationship Id="rId10" Type="http://schemas.openxmlformats.org/officeDocument/2006/relationships/oleObject" Target="../embeddings/oleObject953.bin"/><Relationship Id="rId19" Type="http://schemas.openxmlformats.org/officeDocument/2006/relationships/image" Target="../media/image930.wmf"/><Relationship Id="rId31" Type="http://schemas.openxmlformats.org/officeDocument/2006/relationships/image" Target="../media/image937.wmf"/><Relationship Id="rId4" Type="http://schemas.openxmlformats.org/officeDocument/2006/relationships/oleObject" Target="../embeddings/oleObject950.bin"/><Relationship Id="rId9" Type="http://schemas.openxmlformats.org/officeDocument/2006/relationships/image" Target="../media/image925.wmf"/><Relationship Id="rId14" Type="http://schemas.openxmlformats.org/officeDocument/2006/relationships/oleObject" Target="../embeddings/oleObject955.bin"/><Relationship Id="rId22" Type="http://schemas.openxmlformats.org/officeDocument/2006/relationships/oleObject" Target="../embeddings/oleObject959.bin"/><Relationship Id="rId27" Type="http://schemas.openxmlformats.org/officeDocument/2006/relationships/image" Target="../media/image935.wmf"/><Relationship Id="rId30" Type="http://schemas.openxmlformats.org/officeDocument/2006/relationships/oleObject" Target="../embeddings/oleObject963.bin"/></Relationships>
</file>

<file path=ppt/slides/_rels/slide2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image" Target="../media/image96.jpeg"/></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968.bin"/><Relationship Id="rId13" Type="http://schemas.openxmlformats.org/officeDocument/2006/relationships/image" Target="../media/image941.wmf"/><Relationship Id="rId3" Type="http://schemas.openxmlformats.org/officeDocument/2006/relationships/image" Target="../media/image938.wmf"/><Relationship Id="rId7" Type="http://schemas.openxmlformats.org/officeDocument/2006/relationships/oleObject" Target="../embeddings/oleObject967.bin"/><Relationship Id="rId12" Type="http://schemas.openxmlformats.org/officeDocument/2006/relationships/oleObject" Target="../embeddings/oleObject971.bin"/><Relationship Id="rId2" Type="http://schemas.openxmlformats.org/officeDocument/2006/relationships/oleObject" Target="../embeddings/oleObject964.bin"/><Relationship Id="rId1" Type="http://schemas.openxmlformats.org/officeDocument/2006/relationships/slideLayout" Target="../slideLayouts/slideLayout7.xml"/><Relationship Id="rId6" Type="http://schemas.openxmlformats.org/officeDocument/2006/relationships/oleObject" Target="../embeddings/oleObject966.bin"/><Relationship Id="rId11" Type="http://schemas.openxmlformats.org/officeDocument/2006/relationships/image" Target="../media/image940.wmf"/><Relationship Id="rId5" Type="http://schemas.openxmlformats.org/officeDocument/2006/relationships/image" Target="../media/image939.wmf"/><Relationship Id="rId10" Type="http://schemas.openxmlformats.org/officeDocument/2006/relationships/oleObject" Target="../embeddings/oleObject970.bin"/><Relationship Id="rId4" Type="http://schemas.openxmlformats.org/officeDocument/2006/relationships/oleObject" Target="../embeddings/oleObject965.bin"/><Relationship Id="rId9" Type="http://schemas.openxmlformats.org/officeDocument/2006/relationships/oleObject" Target="../embeddings/oleObject969.bin"/></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89.bin"/><Relationship Id="rId3" Type="http://schemas.openxmlformats.org/officeDocument/2006/relationships/image" Target="../media/image98.wmf"/><Relationship Id="rId7" Type="http://schemas.openxmlformats.org/officeDocument/2006/relationships/oleObject" Target="../embeddings/oleObject86.bin"/><Relationship Id="rId12" Type="http://schemas.openxmlformats.org/officeDocument/2006/relationships/image" Target="../media/image103.wmf"/><Relationship Id="rId2" Type="http://schemas.openxmlformats.org/officeDocument/2006/relationships/oleObject" Target="../embeddings/oleObject84.bin"/><Relationship Id="rId1" Type="http://schemas.openxmlformats.org/officeDocument/2006/relationships/slideLayout" Target="../slideLayouts/slideLayout19.xml"/><Relationship Id="rId6" Type="http://schemas.openxmlformats.org/officeDocument/2006/relationships/image" Target="../media/image100.png"/><Relationship Id="rId11" Type="http://schemas.openxmlformats.org/officeDocument/2006/relationships/oleObject" Target="../embeddings/oleObject88.bin"/><Relationship Id="rId5" Type="http://schemas.openxmlformats.org/officeDocument/2006/relationships/image" Target="../media/image99.wmf"/><Relationship Id="rId10" Type="http://schemas.openxmlformats.org/officeDocument/2006/relationships/image" Target="../media/image102.wmf"/><Relationship Id="rId4" Type="http://schemas.openxmlformats.org/officeDocument/2006/relationships/oleObject" Target="../embeddings/oleObject85.bin"/><Relationship Id="rId9" Type="http://schemas.openxmlformats.org/officeDocument/2006/relationships/oleObject" Target="../embeddings/oleObject87.bin"/><Relationship Id="rId14" Type="http://schemas.openxmlformats.org/officeDocument/2006/relationships/image" Target="../media/image104.wmf"/></Relationships>
</file>

<file path=ppt/slides/_rels/slide2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96.bin"/><Relationship Id="rId3" Type="http://schemas.openxmlformats.org/officeDocument/2006/relationships/image" Target="../media/image105.wmf"/><Relationship Id="rId7" Type="http://schemas.openxmlformats.org/officeDocument/2006/relationships/oleObject" Target="../embeddings/oleObject93.bin"/><Relationship Id="rId12" Type="http://schemas.openxmlformats.org/officeDocument/2006/relationships/image" Target="../media/image75.wmf"/><Relationship Id="rId2" Type="http://schemas.openxmlformats.org/officeDocument/2006/relationships/oleObject" Target="../embeddings/oleObject90.bin"/><Relationship Id="rId16" Type="http://schemas.openxmlformats.org/officeDocument/2006/relationships/image" Target="../media/image110.wmf"/><Relationship Id="rId1" Type="http://schemas.openxmlformats.org/officeDocument/2006/relationships/slideLayout" Target="../slideLayouts/slideLayout20.xml"/><Relationship Id="rId6" Type="http://schemas.openxmlformats.org/officeDocument/2006/relationships/oleObject" Target="../embeddings/oleObject92.bin"/><Relationship Id="rId11" Type="http://schemas.openxmlformats.org/officeDocument/2006/relationships/oleObject" Target="../embeddings/oleObject95.bin"/><Relationship Id="rId5" Type="http://schemas.openxmlformats.org/officeDocument/2006/relationships/image" Target="../media/image106.wmf"/><Relationship Id="rId15" Type="http://schemas.openxmlformats.org/officeDocument/2006/relationships/oleObject" Target="../embeddings/oleObject97.bin"/><Relationship Id="rId10" Type="http://schemas.openxmlformats.org/officeDocument/2006/relationships/image" Target="../media/image108.wmf"/><Relationship Id="rId4" Type="http://schemas.openxmlformats.org/officeDocument/2006/relationships/oleObject" Target="../embeddings/oleObject91.bin"/><Relationship Id="rId9" Type="http://schemas.openxmlformats.org/officeDocument/2006/relationships/oleObject" Target="../embeddings/oleObject94.bin"/><Relationship Id="rId14" Type="http://schemas.openxmlformats.org/officeDocument/2006/relationships/image" Target="../media/image109.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05.wmf"/><Relationship Id="rId3" Type="http://schemas.openxmlformats.org/officeDocument/2006/relationships/image" Target="../media/image111.wmf"/><Relationship Id="rId7" Type="http://schemas.openxmlformats.org/officeDocument/2006/relationships/image" Target="../media/image113.wmf"/><Relationship Id="rId12" Type="http://schemas.openxmlformats.org/officeDocument/2006/relationships/oleObject" Target="../embeddings/oleObject103.bin"/><Relationship Id="rId2" Type="http://schemas.openxmlformats.org/officeDocument/2006/relationships/oleObject" Target="../embeddings/oleObject98.bin"/><Relationship Id="rId1" Type="http://schemas.openxmlformats.org/officeDocument/2006/relationships/slideLayout" Target="../slideLayouts/slideLayout7.xml"/><Relationship Id="rId6" Type="http://schemas.openxmlformats.org/officeDocument/2006/relationships/oleObject" Target="../embeddings/oleObject100.bin"/><Relationship Id="rId11" Type="http://schemas.openxmlformats.org/officeDocument/2006/relationships/image" Target="../media/image115.emf"/><Relationship Id="rId5" Type="http://schemas.openxmlformats.org/officeDocument/2006/relationships/image" Target="../media/image112.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114.wmf"/></Relationships>
</file>

<file path=ppt/slides/_rels/slide27.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20.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7.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107.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109.bin"/><Relationship Id="rId1" Type="http://schemas.openxmlformats.org/officeDocument/2006/relationships/slideLayout" Target="../slideLayouts/slideLayout7.xml"/><Relationship Id="rId5" Type="http://schemas.openxmlformats.org/officeDocument/2006/relationships/image" Target="../media/image122.wmf"/><Relationship Id="rId4" Type="http://schemas.openxmlformats.org/officeDocument/2006/relationships/oleObject" Target="../embeddings/oleObject110.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28.wmf"/><Relationship Id="rId18" Type="http://schemas.openxmlformats.org/officeDocument/2006/relationships/oleObject" Target="../embeddings/oleObject119.bin"/><Relationship Id="rId3" Type="http://schemas.openxmlformats.org/officeDocument/2006/relationships/image" Target="../media/image123.wmf"/><Relationship Id="rId21" Type="http://schemas.openxmlformats.org/officeDocument/2006/relationships/image" Target="../media/image132.wmf"/><Relationship Id="rId7" Type="http://schemas.openxmlformats.org/officeDocument/2006/relationships/image" Target="../media/image125.wmf"/><Relationship Id="rId12" Type="http://schemas.openxmlformats.org/officeDocument/2006/relationships/oleObject" Target="../embeddings/oleObject116.bin"/><Relationship Id="rId17" Type="http://schemas.openxmlformats.org/officeDocument/2006/relationships/image" Target="../media/image130.wmf"/><Relationship Id="rId2" Type="http://schemas.openxmlformats.org/officeDocument/2006/relationships/oleObject" Target="../embeddings/oleObject111.bin"/><Relationship Id="rId16" Type="http://schemas.openxmlformats.org/officeDocument/2006/relationships/oleObject" Target="../embeddings/oleObject118.bin"/><Relationship Id="rId20" Type="http://schemas.openxmlformats.org/officeDocument/2006/relationships/oleObject" Target="../embeddings/oleObject120.bin"/><Relationship Id="rId1" Type="http://schemas.openxmlformats.org/officeDocument/2006/relationships/slideLayout" Target="../slideLayouts/slideLayout7.xml"/><Relationship Id="rId6" Type="http://schemas.openxmlformats.org/officeDocument/2006/relationships/oleObject" Target="../embeddings/oleObject113.bin"/><Relationship Id="rId11" Type="http://schemas.openxmlformats.org/officeDocument/2006/relationships/image" Target="../media/image127.wmf"/><Relationship Id="rId5" Type="http://schemas.openxmlformats.org/officeDocument/2006/relationships/image" Target="../media/image124.wmf"/><Relationship Id="rId15" Type="http://schemas.openxmlformats.org/officeDocument/2006/relationships/image" Target="../media/image129.wmf"/><Relationship Id="rId10" Type="http://schemas.openxmlformats.org/officeDocument/2006/relationships/oleObject" Target="../embeddings/oleObject115.bin"/><Relationship Id="rId19" Type="http://schemas.openxmlformats.org/officeDocument/2006/relationships/image" Target="../media/image131.wmf"/><Relationship Id="rId4" Type="http://schemas.openxmlformats.org/officeDocument/2006/relationships/oleObject" Target="../embeddings/oleObject112.bin"/><Relationship Id="rId9" Type="http://schemas.openxmlformats.org/officeDocument/2006/relationships/image" Target="../media/image126.wmf"/><Relationship Id="rId14" Type="http://schemas.openxmlformats.org/officeDocument/2006/relationships/oleObject" Target="../embeddings/oleObject117.bin"/></Relationships>
</file>

<file path=ppt/slides/_rels/slide31.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121.bin"/><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wmf"/><Relationship Id="rId2" Type="http://schemas.openxmlformats.org/officeDocument/2006/relationships/oleObject" Target="../embeddings/oleObject122.bin"/><Relationship Id="rId1" Type="http://schemas.openxmlformats.org/officeDocument/2006/relationships/slideLayout" Target="../slideLayouts/slideLayout21.xml"/><Relationship Id="rId6" Type="http://schemas.openxmlformats.org/officeDocument/2006/relationships/oleObject" Target="../embeddings/oleObject124.bin"/><Relationship Id="rId5" Type="http://schemas.openxmlformats.org/officeDocument/2006/relationships/image" Target="../media/image135.wmf"/><Relationship Id="rId4" Type="http://schemas.openxmlformats.org/officeDocument/2006/relationships/oleObject" Target="../embeddings/oleObject123.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137.wmf"/><Relationship Id="rId7" Type="http://schemas.openxmlformats.org/officeDocument/2006/relationships/image" Target="../media/image139.wmf"/><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27.bin"/><Relationship Id="rId5" Type="http://schemas.openxmlformats.org/officeDocument/2006/relationships/image" Target="../media/image138.wmf"/><Relationship Id="rId4" Type="http://schemas.openxmlformats.org/officeDocument/2006/relationships/oleObject" Target="../embeddings/oleObject126.bin"/><Relationship Id="rId9" Type="http://schemas.openxmlformats.org/officeDocument/2006/relationships/image" Target="../media/image140.wmf"/></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141.png"/></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4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30913;&#29616;&#35937;.flv" TargetMode="External"/><Relationship Id="rId5" Type="http://schemas.openxmlformats.org/officeDocument/2006/relationships/image" Target="../media/image143.jpeg"/><Relationship Id="rId4" Type="http://schemas.openxmlformats.org/officeDocument/2006/relationships/image" Target="../media/image1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22768;&#29289;&#36203;&#23572;&#26364;1&#21495;&#30913;&#24748;&#28014;&#38899;&#21709;3D&#35270;&#39057;.mp4" TargetMode="External"/><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52.gif"/></Relationships>
</file>

<file path=ppt/slides/_rels/slide4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image" Target="../media/image154.png"/><Relationship Id="rId7" Type="http://schemas.openxmlformats.org/officeDocument/2006/relationships/image" Target="../media/image156.png"/><Relationship Id="rId2" Type="http://schemas.openxmlformats.org/officeDocument/2006/relationships/oleObject" Target="../embeddings/oleObject130.bin"/><Relationship Id="rId1" Type="http://schemas.openxmlformats.org/officeDocument/2006/relationships/slideLayout" Target="../slideLayouts/slideLayout7.xml"/><Relationship Id="rId6" Type="http://schemas.openxmlformats.org/officeDocument/2006/relationships/oleObject" Target="../embeddings/oleObject132.bin"/><Relationship Id="rId5" Type="http://schemas.openxmlformats.org/officeDocument/2006/relationships/image" Target="../media/image155.png"/><Relationship Id="rId4" Type="http://schemas.openxmlformats.org/officeDocument/2006/relationships/oleObject" Target="../embeddings/oleObject131.bin"/><Relationship Id="rId9" Type="http://schemas.openxmlformats.org/officeDocument/2006/relationships/image" Target="../media/image1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slideLayout" Target="../slideLayouts/slideLayout29.xml"/><Relationship Id="rId6" Type="http://schemas.openxmlformats.org/officeDocument/2006/relationships/oleObject" Target="../embeddings/oleObject5.bin"/><Relationship Id="rId11" Type="http://schemas.openxmlformats.org/officeDocument/2006/relationships/image" Target="../media/image13.emf"/><Relationship Id="rId5" Type="http://schemas.openxmlformats.org/officeDocument/2006/relationships/image" Target="../media/image10.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5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73.xml"/><Relationship Id="rId4" Type="http://schemas.openxmlformats.org/officeDocument/2006/relationships/hyperlink" Target="https://en.wikipedia.org/"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6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oleObject" Target="../embeddings/oleObject135.bin"/><Relationship Id="rId1" Type="http://schemas.openxmlformats.org/officeDocument/2006/relationships/slideLayout" Target="../slideLayouts/slideLayout28.xml"/><Relationship Id="rId5" Type="http://schemas.openxmlformats.org/officeDocument/2006/relationships/image" Target="../media/image175.emf"/><Relationship Id="rId4" Type="http://schemas.openxmlformats.org/officeDocument/2006/relationships/oleObject" Target="../embeddings/oleObject136.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13.emf"/><Relationship Id="rId18" Type="http://schemas.openxmlformats.org/officeDocument/2006/relationships/image" Target="../media/image182.emf"/><Relationship Id="rId3" Type="http://schemas.openxmlformats.org/officeDocument/2006/relationships/image" Target="../media/image176.emf"/><Relationship Id="rId7" Type="http://schemas.openxmlformats.org/officeDocument/2006/relationships/image" Target="../media/image178.emf"/><Relationship Id="rId12" Type="http://schemas.openxmlformats.org/officeDocument/2006/relationships/oleObject" Target="../embeddings/oleObject142.bin"/><Relationship Id="rId17" Type="http://schemas.openxmlformats.org/officeDocument/2006/relationships/oleObject" Target="../embeddings/oleObject145.bin"/><Relationship Id="rId2" Type="http://schemas.openxmlformats.org/officeDocument/2006/relationships/oleObject" Target="../embeddings/oleObject137.bin"/><Relationship Id="rId16" Type="http://schemas.openxmlformats.org/officeDocument/2006/relationships/oleObject" Target="../embeddings/oleObject144.bin"/><Relationship Id="rId1" Type="http://schemas.openxmlformats.org/officeDocument/2006/relationships/slideLayout" Target="../slideLayouts/slideLayout29.xml"/><Relationship Id="rId6" Type="http://schemas.openxmlformats.org/officeDocument/2006/relationships/oleObject" Target="../embeddings/oleObject139.bin"/><Relationship Id="rId11" Type="http://schemas.openxmlformats.org/officeDocument/2006/relationships/image" Target="../media/image180.emf"/><Relationship Id="rId5" Type="http://schemas.openxmlformats.org/officeDocument/2006/relationships/image" Target="../media/image177.emf"/><Relationship Id="rId15" Type="http://schemas.openxmlformats.org/officeDocument/2006/relationships/image" Target="../media/image181.emf"/><Relationship Id="rId10" Type="http://schemas.openxmlformats.org/officeDocument/2006/relationships/oleObject" Target="../embeddings/oleObject141.bin"/><Relationship Id="rId4" Type="http://schemas.openxmlformats.org/officeDocument/2006/relationships/oleObject" Target="../embeddings/oleObject138.bin"/><Relationship Id="rId9" Type="http://schemas.openxmlformats.org/officeDocument/2006/relationships/image" Target="../media/image179.emf"/><Relationship Id="rId14" Type="http://schemas.openxmlformats.org/officeDocument/2006/relationships/oleObject" Target="../embeddings/oleObject143.bin"/></Relationships>
</file>

<file path=ppt/slides/_rels/slide63.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oleObject" Target="../embeddings/oleObject146.bin"/><Relationship Id="rId1" Type="http://schemas.openxmlformats.org/officeDocument/2006/relationships/slideLayout" Target="../slideLayouts/slideLayout29.xml"/><Relationship Id="rId5" Type="http://schemas.openxmlformats.org/officeDocument/2006/relationships/image" Target="../media/image184.emf"/><Relationship Id="rId4" Type="http://schemas.openxmlformats.org/officeDocument/2006/relationships/oleObject" Target="../embeddings/oleObject147.bin"/></Relationships>
</file>

<file path=ppt/slides/_rels/slide64.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oleObject" Target="../embeddings/oleObject148.bin"/><Relationship Id="rId1" Type="http://schemas.openxmlformats.org/officeDocument/2006/relationships/slideLayout" Target="../slideLayouts/slideLayout24.xml"/><Relationship Id="rId4" Type="http://schemas.openxmlformats.org/officeDocument/2006/relationships/image" Target="../media/image186.png"/></Relationships>
</file>

<file path=ppt/slides/_rels/slide6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9.xml"/><Relationship Id="rId4" Type="http://schemas.openxmlformats.org/officeDocument/2006/relationships/image" Target="../media/image189.jpeg"/></Relationships>
</file>

<file path=ppt/slides/_rels/slide67.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29.xml"/><Relationship Id="rId6" Type="http://schemas.openxmlformats.org/officeDocument/2006/relationships/oleObject" Target="../embeddings/oleObject10.bin"/><Relationship Id="rId5" Type="http://schemas.openxmlformats.org/officeDocument/2006/relationships/image" Target="../media/image16.wmf"/><Relationship Id="rId4" Type="http://schemas.openxmlformats.org/officeDocument/2006/relationships/oleObject" Target="../embeddings/oleObject9.bin"/><Relationship Id="rId9" Type="http://schemas.openxmlformats.org/officeDocument/2006/relationships/image" Target="../media/image18.wmf"/></Relationships>
</file>

<file path=ppt/slides/_rels/slide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24.xml"/><Relationship Id="rId4" Type="http://schemas.openxmlformats.org/officeDocument/2006/relationships/image" Target="../media/image16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2.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oleObject" Target="../embeddings/oleObject149.bin"/><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5.wmf"/><Relationship Id="rId2" Type="http://schemas.openxmlformats.org/officeDocument/2006/relationships/oleObject" Target="../embeddings/oleObject150.bin"/><Relationship Id="rId1" Type="http://schemas.openxmlformats.org/officeDocument/2006/relationships/slideLayout" Target="../slideLayouts/slideLayout112.xml"/><Relationship Id="rId6" Type="http://schemas.openxmlformats.org/officeDocument/2006/relationships/oleObject" Target="../embeddings/oleObject152.bin"/><Relationship Id="rId5" Type="http://schemas.openxmlformats.org/officeDocument/2006/relationships/image" Target="../media/image194.wmf"/><Relationship Id="rId4" Type="http://schemas.openxmlformats.org/officeDocument/2006/relationships/oleObject" Target="../embeddings/oleObject151.bin"/></Relationships>
</file>

<file path=ppt/slides/_rels/slide74.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201.wmf"/><Relationship Id="rId2" Type="http://schemas.openxmlformats.org/officeDocument/2006/relationships/image" Target="../media/image196.png"/><Relationship Id="rId1" Type="http://schemas.openxmlformats.org/officeDocument/2006/relationships/slideLayout" Target="../slideLayouts/slideLayout112.xml"/><Relationship Id="rId6" Type="http://schemas.openxmlformats.org/officeDocument/2006/relationships/image" Target="../media/image198.w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200.wmf"/><Relationship Id="rId4" Type="http://schemas.openxmlformats.org/officeDocument/2006/relationships/image" Target="../media/image197.wmf"/><Relationship Id="rId9" Type="http://schemas.openxmlformats.org/officeDocument/2006/relationships/oleObject" Target="../embeddings/oleObject156.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207.wmf"/><Relationship Id="rId3" Type="http://schemas.openxmlformats.org/officeDocument/2006/relationships/image" Target="../media/image202.png"/><Relationship Id="rId7" Type="http://schemas.openxmlformats.org/officeDocument/2006/relationships/image" Target="../media/image204.wmf"/><Relationship Id="rId12" Type="http://schemas.openxmlformats.org/officeDocument/2006/relationships/oleObject" Target="../embeddings/oleObject163.bin"/><Relationship Id="rId2" Type="http://schemas.openxmlformats.org/officeDocument/2006/relationships/oleObject" Target="../embeddings/oleObject158.bin"/><Relationship Id="rId1" Type="http://schemas.openxmlformats.org/officeDocument/2006/relationships/slideLayout" Target="../slideLayouts/slideLayout112.xml"/><Relationship Id="rId6" Type="http://schemas.openxmlformats.org/officeDocument/2006/relationships/oleObject" Target="../embeddings/oleObject160.bin"/><Relationship Id="rId11" Type="http://schemas.openxmlformats.org/officeDocument/2006/relationships/image" Target="../media/image206.wmf"/><Relationship Id="rId5" Type="http://schemas.openxmlformats.org/officeDocument/2006/relationships/image" Target="../media/image203.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205.wmf"/></Relationships>
</file>

<file path=ppt/slides/_rels/slide76.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oleObject" Target="../embeddings/oleObject164.bin"/><Relationship Id="rId1" Type="http://schemas.openxmlformats.org/officeDocument/2006/relationships/slideLayout" Target="../slideLayouts/slideLayout112.xml"/><Relationship Id="rId5" Type="http://schemas.openxmlformats.org/officeDocument/2006/relationships/image" Target="../media/image209.wmf"/><Relationship Id="rId4" Type="http://schemas.openxmlformats.org/officeDocument/2006/relationships/oleObject" Target="../embeddings/oleObject165.bin"/></Relationships>
</file>

<file path=ppt/slides/_rels/slide77.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171.bin"/><Relationship Id="rId18" Type="http://schemas.openxmlformats.org/officeDocument/2006/relationships/image" Target="../media/image217.wmf"/><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214.png"/><Relationship Id="rId17" Type="http://schemas.openxmlformats.org/officeDocument/2006/relationships/oleObject" Target="../embeddings/oleObject173.bin"/><Relationship Id="rId2" Type="http://schemas.openxmlformats.org/officeDocument/2006/relationships/notesSlide" Target="../notesSlides/notesSlide16.xml"/><Relationship Id="rId16" Type="http://schemas.openxmlformats.org/officeDocument/2006/relationships/image" Target="../media/image216.wmf"/><Relationship Id="rId1" Type="http://schemas.openxmlformats.org/officeDocument/2006/relationships/slideLayout" Target="../slideLayouts/slideLayout112.xml"/><Relationship Id="rId6" Type="http://schemas.openxmlformats.org/officeDocument/2006/relationships/image" Target="../media/image211.wmf"/><Relationship Id="rId11" Type="http://schemas.openxmlformats.org/officeDocument/2006/relationships/oleObject" Target="../embeddings/oleObject170.bin"/><Relationship Id="rId5" Type="http://schemas.openxmlformats.org/officeDocument/2006/relationships/oleObject" Target="../embeddings/oleObject167.bin"/><Relationship Id="rId15" Type="http://schemas.openxmlformats.org/officeDocument/2006/relationships/oleObject" Target="../embeddings/oleObject172.bin"/><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169.bin"/><Relationship Id="rId14" Type="http://schemas.openxmlformats.org/officeDocument/2006/relationships/image" Target="../media/image215.wmf"/></Relationships>
</file>

<file path=ppt/slides/_rels/slide78.xml.rels><?xml version="1.0" encoding="UTF-8" standalone="yes"?>
<Relationships xmlns="http://schemas.openxmlformats.org/package/2006/relationships"><Relationship Id="rId8" Type="http://schemas.openxmlformats.org/officeDocument/2006/relationships/image" Target="../media/image220.wmf"/><Relationship Id="rId13" Type="http://schemas.openxmlformats.org/officeDocument/2006/relationships/oleObject" Target="../embeddings/oleObject179.bin"/><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222.wmf"/><Relationship Id="rId2" Type="http://schemas.openxmlformats.org/officeDocument/2006/relationships/notesSlide" Target="../notesSlides/notesSlide17.xml"/><Relationship Id="rId1" Type="http://schemas.openxmlformats.org/officeDocument/2006/relationships/slideLayout" Target="../slideLayouts/slideLayout117.xml"/><Relationship Id="rId6" Type="http://schemas.openxmlformats.org/officeDocument/2006/relationships/image" Target="../media/image219.w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221.wmf"/><Relationship Id="rId4" Type="http://schemas.openxmlformats.org/officeDocument/2006/relationships/image" Target="../media/image218.wmf"/><Relationship Id="rId9" Type="http://schemas.openxmlformats.org/officeDocument/2006/relationships/oleObject" Target="../embeddings/oleObject177.bin"/><Relationship Id="rId14" Type="http://schemas.openxmlformats.org/officeDocument/2006/relationships/image" Target="../media/image223.wmf"/></Relationships>
</file>

<file path=ppt/slides/_rels/slide79.x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228.wmf"/><Relationship Id="rId2" Type="http://schemas.openxmlformats.org/officeDocument/2006/relationships/notesSlide" Target="../notesSlides/notesSlide18.xml"/><Relationship Id="rId1" Type="http://schemas.openxmlformats.org/officeDocument/2006/relationships/slideLayout" Target="../slideLayouts/slideLayout112.xml"/><Relationship Id="rId6" Type="http://schemas.openxmlformats.org/officeDocument/2006/relationships/image" Target="../media/image225.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227.wmf"/><Relationship Id="rId4" Type="http://schemas.openxmlformats.org/officeDocument/2006/relationships/image" Target="../media/image224.wmf"/><Relationship Id="rId9" Type="http://schemas.openxmlformats.org/officeDocument/2006/relationships/oleObject" Target="../embeddings/oleObject183.bin"/></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2.bin"/><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234.emf"/><Relationship Id="rId18" Type="http://schemas.openxmlformats.org/officeDocument/2006/relationships/image" Target="../media/image189.jpeg"/><Relationship Id="rId3" Type="http://schemas.openxmlformats.org/officeDocument/2006/relationships/image" Target="../media/image229.emf"/><Relationship Id="rId21" Type="http://schemas.openxmlformats.org/officeDocument/2006/relationships/image" Target="../media/image238.png"/><Relationship Id="rId7" Type="http://schemas.openxmlformats.org/officeDocument/2006/relationships/image" Target="../media/image231.emf"/><Relationship Id="rId12" Type="http://schemas.openxmlformats.org/officeDocument/2006/relationships/oleObject" Target="../embeddings/oleObject190.bin"/><Relationship Id="rId17" Type="http://schemas.openxmlformats.org/officeDocument/2006/relationships/image" Target="../media/image236.wmf"/><Relationship Id="rId2" Type="http://schemas.openxmlformats.org/officeDocument/2006/relationships/oleObject" Target="../embeddings/oleObject185.bin"/><Relationship Id="rId16" Type="http://schemas.openxmlformats.org/officeDocument/2006/relationships/oleObject" Target="../embeddings/oleObject192.bin"/><Relationship Id="rId20" Type="http://schemas.openxmlformats.org/officeDocument/2006/relationships/image" Target="../media/image237.wmf"/><Relationship Id="rId1" Type="http://schemas.openxmlformats.org/officeDocument/2006/relationships/slideLayout" Target="../slideLayouts/slideLayout29.xml"/><Relationship Id="rId6" Type="http://schemas.openxmlformats.org/officeDocument/2006/relationships/oleObject" Target="../embeddings/oleObject187.bin"/><Relationship Id="rId11" Type="http://schemas.openxmlformats.org/officeDocument/2006/relationships/image" Target="../media/image233.emf"/><Relationship Id="rId5" Type="http://schemas.openxmlformats.org/officeDocument/2006/relationships/image" Target="../media/image230.emf"/><Relationship Id="rId15" Type="http://schemas.openxmlformats.org/officeDocument/2006/relationships/image" Target="../media/image235.emf"/><Relationship Id="rId10" Type="http://schemas.openxmlformats.org/officeDocument/2006/relationships/oleObject" Target="../embeddings/oleObject189.bin"/><Relationship Id="rId19" Type="http://schemas.openxmlformats.org/officeDocument/2006/relationships/oleObject" Target="../embeddings/oleObject193.bin"/><Relationship Id="rId4" Type="http://schemas.openxmlformats.org/officeDocument/2006/relationships/oleObject" Target="../embeddings/oleObject186.bin"/><Relationship Id="rId9" Type="http://schemas.openxmlformats.org/officeDocument/2006/relationships/image" Target="../media/image232.emf"/><Relationship Id="rId14" Type="http://schemas.openxmlformats.org/officeDocument/2006/relationships/oleObject" Target="../embeddings/oleObject191.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7.bin"/><Relationship Id="rId3" Type="http://schemas.openxmlformats.org/officeDocument/2006/relationships/image" Target="../media/image237.wmf"/><Relationship Id="rId7" Type="http://schemas.openxmlformats.org/officeDocument/2006/relationships/image" Target="../media/image240.wmf"/><Relationship Id="rId2" Type="http://schemas.openxmlformats.org/officeDocument/2006/relationships/oleObject" Target="../embeddings/oleObject194.bin"/><Relationship Id="rId1" Type="http://schemas.openxmlformats.org/officeDocument/2006/relationships/slideLayout" Target="../slideLayouts/slideLayout29.xml"/><Relationship Id="rId6" Type="http://schemas.openxmlformats.org/officeDocument/2006/relationships/oleObject" Target="../embeddings/oleObject196.bin"/><Relationship Id="rId11" Type="http://schemas.openxmlformats.org/officeDocument/2006/relationships/image" Target="../media/image242.emf"/><Relationship Id="rId5" Type="http://schemas.openxmlformats.org/officeDocument/2006/relationships/image" Target="../media/image239.w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241.png"/></Relationships>
</file>

<file path=ppt/slides/_rels/slide83.x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oleObject" Target="../embeddings/oleObject199.bin"/><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oleObject" Target="../embeddings/oleObject200.bin"/><Relationship Id="rId1" Type="http://schemas.openxmlformats.org/officeDocument/2006/relationships/slideLayout" Target="../slideLayouts/slideLayout29.xml"/><Relationship Id="rId5" Type="http://schemas.openxmlformats.org/officeDocument/2006/relationships/image" Target="../media/image245.wmf"/><Relationship Id="rId4" Type="http://schemas.openxmlformats.org/officeDocument/2006/relationships/oleObject" Target="../embeddings/oleObject201.bin"/></Relationships>
</file>

<file path=ppt/slides/_rels/slide85.xml.rels><?xml version="1.0" encoding="UTF-8" standalone="yes"?>
<Relationships xmlns="http://schemas.openxmlformats.org/package/2006/relationships"><Relationship Id="rId8" Type="http://schemas.openxmlformats.org/officeDocument/2006/relationships/image" Target="../media/image248.wmf"/><Relationship Id="rId13" Type="http://schemas.openxmlformats.org/officeDocument/2006/relationships/oleObject" Target="../embeddings/oleObject207.bin"/><Relationship Id="rId18" Type="http://schemas.openxmlformats.org/officeDocument/2006/relationships/image" Target="../media/image253.wmf"/><Relationship Id="rId26" Type="http://schemas.openxmlformats.org/officeDocument/2006/relationships/image" Target="../media/image257.wmf"/><Relationship Id="rId39" Type="http://schemas.openxmlformats.org/officeDocument/2006/relationships/oleObject" Target="../embeddings/oleObject220.bin"/><Relationship Id="rId3" Type="http://schemas.openxmlformats.org/officeDocument/2006/relationships/oleObject" Target="../embeddings/oleObject202.bin"/><Relationship Id="rId21" Type="http://schemas.openxmlformats.org/officeDocument/2006/relationships/oleObject" Target="../embeddings/oleObject211.bin"/><Relationship Id="rId34" Type="http://schemas.openxmlformats.org/officeDocument/2006/relationships/image" Target="../media/image261.wmf"/><Relationship Id="rId42" Type="http://schemas.openxmlformats.org/officeDocument/2006/relationships/image" Target="../media/image265.wmf"/><Relationship Id="rId7" Type="http://schemas.openxmlformats.org/officeDocument/2006/relationships/oleObject" Target="../embeddings/oleObject204.bin"/><Relationship Id="rId12" Type="http://schemas.openxmlformats.org/officeDocument/2006/relationships/image" Target="../media/image250.wmf"/><Relationship Id="rId17" Type="http://schemas.openxmlformats.org/officeDocument/2006/relationships/oleObject" Target="../embeddings/oleObject209.bin"/><Relationship Id="rId25" Type="http://schemas.openxmlformats.org/officeDocument/2006/relationships/oleObject" Target="../embeddings/oleObject213.bin"/><Relationship Id="rId33" Type="http://schemas.openxmlformats.org/officeDocument/2006/relationships/oleObject" Target="../embeddings/oleObject217.bin"/><Relationship Id="rId38" Type="http://schemas.openxmlformats.org/officeDocument/2006/relationships/image" Target="../media/image263.wmf"/><Relationship Id="rId2" Type="http://schemas.openxmlformats.org/officeDocument/2006/relationships/notesSlide" Target="../notesSlides/notesSlide19.xml"/><Relationship Id="rId16" Type="http://schemas.openxmlformats.org/officeDocument/2006/relationships/image" Target="../media/image252.wmf"/><Relationship Id="rId20" Type="http://schemas.openxmlformats.org/officeDocument/2006/relationships/image" Target="../media/image254.wmf"/><Relationship Id="rId29" Type="http://schemas.openxmlformats.org/officeDocument/2006/relationships/oleObject" Target="../embeddings/oleObject215.bin"/><Relationship Id="rId41" Type="http://schemas.openxmlformats.org/officeDocument/2006/relationships/oleObject" Target="../embeddings/oleObject221.bin"/><Relationship Id="rId1" Type="http://schemas.openxmlformats.org/officeDocument/2006/relationships/slideLayout" Target="../slideLayouts/slideLayout7.xml"/><Relationship Id="rId6" Type="http://schemas.openxmlformats.org/officeDocument/2006/relationships/image" Target="../media/image247.wmf"/><Relationship Id="rId11" Type="http://schemas.openxmlformats.org/officeDocument/2006/relationships/oleObject" Target="../embeddings/oleObject206.bin"/><Relationship Id="rId24" Type="http://schemas.openxmlformats.org/officeDocument/2006/relationships/image" Target="../media/image256.wmf"/><Relationship Id="rId32" Type="http://schemas.openxmlformats.org/officeDocument/2006/relationships/image" Target="../media/image260.wmf"/><Relationship Id="rId37" Type="http://schemas.openxmlformats.org/officeDocument/2006/relationships/oleObject" Target="../embeddings/oleObject219.bin"/><Relationship Id="rId40" Type="http://schemas.openxmlformats.org/officeDocument/2006/relationships/image" Target="../media/image264.wmf"/><Relationship Id="rId5" Type="http://schemas.openxmlformats.org/officeDocument/2006/relationships/oleObject" Target="../embeddings/oleObject203.bin"/><Relationship Id="rId15" Type="http://schemas.openxmlformats.org/officeDocument/2006/relationships/oleObject" Target="../embeddings/oleObject208.bin"/><Relationship Id="rId23" Type="http://schemas.openxmlformats.org/officeDocument/2006/relationships/oleObject" Target="../embeddings/oleObject212.bin"/><Relationship Id="rId28" Type="http://schemas.openxmlformats.org/officeDocument/2006/relationships/image" Target="../media/image258.wmf"/><Relationship Id="rId36" Type="http://schemas.openxmlformats.org/officeDocument/2006/relationships/image" Target="../media/image262.wmf"/><Relationship Id="rId10" Type="http://schemas.openxmlformats.org/officeDocument/2006/relationships/image" Target="../media/image249.wmf"/><Relationship Id="rId19" Type="http://schemas.openxmlformats.org/officeDocument/2006/relationships/oleObject" Target="../embeddings/oleObject210.bin"/><Relationship Id="rId31" Type="http://schemas.openxmlformats.org/officeDocument/2006/relationships/oleObject" Target="../embeddings/oleObject216.bin"/><Relationship Id="rId4" Type="http://schemas.openxmlformats.org/officeDocument/2006/relationships/image" Target="../media/image246.wmf"/><Relationship Id="rId9" Type="http://schemas.openxmlformats.org/officeDocument/2006/relationships/oleObject" Target="../embeddings/oleObject205.bin"/><Relationship Id="rId14" Type="http://schemas.openxmlformats.org/officeDocument/2006/relationships/image" Target="../media/image251.wmf"/><Relationship Id="rId22" Type="http://schemas.openxmlformats.org/officeDocument/2006/relationships/image" Target="../media/image255.wmf"/><Relationship Id="rId27" Type="http://schemas.openxmlformats.org/officeDocument/2006/relationships/oleObject" Target="../embeddings/oleObject214.bin"/><Relationship Id="rId30" Type="http://schemas.openxmlformats.org/officeDocument/2006/relationships/image" Target="../media/image259.wmf"/><Relationship Id="rId35" Type="http://schemas.openxmlformats.org/officeDocument/2006/relationships/oleObject" Target="../embeddings/oleObject218.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25.bin"/><Relationship Id="rId13" Type="http://schemas.openxmlformats.org/officeDocument/2006/relationships/image" Target="../media/image270.emf"/><Relationship Id="rId18" Type="http://schemas.openxmlformats.org/officeDocument/2006/relationships/oleObject" Target="../embeddings/oleObject230.bin"/><Relationship Id="rId26" Type="http://schemas.openxmlformats.org/officeDocument/2006/relationships/oleObject" Target="../embeddings/oleObject234.bin"/><Relationship Id="rId3" Type="http://schemas.openxmlformats.org/officeDocument/2006/relationships/image" Target="../media/image266.emf"/><Relationship Id="rId21" Type="http://schemas.openxmlformats.org/officeDocument/2006/relationships/image" Target="../media/image274.emf"/><Relationship Id="rId7" Type="http://schemas.openxmlformats.org/officeDocument/2006/relationships/image" Target="../media/image268.wmf"/><Relationship Id="rId12" Type="http://schemas.openxmlformats.org/officeDocument/2006/relationships/oleObject" Target="../embeddings/oleObject227.bin"/><Relationship Id="rId17" Type="http://schemas.openxmlformats.org/officeDocument/2006/relationships/image" Target="../media/image272.emf"/><Relationship Id="rId25" Type="http://schemas.openxmlformats.org/officeDocument/2006/relationships/image" Target="../media/image276.wmf"/><Relationship Id="rId2" Type="http://schemas.openxmlformats.org/officeDocument/2006/relationships/oleObject" Target="../embeddings/oleObject222.bin"/><Relationship Id="rId16" Type="http://schemas.openxmlformats.org/officeDocument/2006/relationships/oleObject" Target="../embeddings/oleObject229.bin"/><Relationship Id="rId20" Type="http://schemas.openxmlformats.org/officeDocument/2006/relationships/oleObject" Target="../embeddings/oleObject231.bin"/><Relationship Id="rId29" Type="http://schemas.openxmlformats.org/officeDocument/2006/relationships/image" Target="../media/image278.wmf"/><Relationship Id="rId1" Type="http://schemas.openxmlformats.org/officeDocument/2006/relationships/slideLayout" Target="../slideLayouts/slideLayout7.xml"/><Relationship Id="rId6" Type="http://schemas.openxmlformats.org/officeDocument/2006/relationships/oleObject" Target="../embeddings/oleObject224.bin"/><Relationship Id="rId11" Type="http://schemas.openxmlformats.org/officeDocument/2006/relationships/image" Target="../media/image250.wmf"/><Relationship Id="rId24" Type="http://schemas.openxmlformats.org/officeDocument/2006/relationships/oleObject" Target="../embeddings/oleObject233.bin"/><Relationship Id="rId5" Type="http://schemas.openxmlformats.org/officeDocument/2006/relationships/image" Target="../media/image267.emf"/><Relationship Id="rId15" Type="http://schemas.openxmlformats.org/officeDocument/2006/relationships/image" Target="../media/image271.wmf"/><Relationship Id="rId23" Type="http://schemas.openxmlformats.org/officeDocument/2006/relationships/image" Target="../media/image275.wmf"/><Relationship Id="rId28" Type="http://schemas.openxmlformats.org/officeDocument/2006/relationships/oleObject" Target="../embeddings/oleObject235.bin"/><Relationship Id="rId10" Type="http://schemas.openxmlformats.org/officeDocument/2006/relationships/oleObject" Target="../embeddings/oleObject226.bin"/><Relationship Id="rId19" Type="http://schemas.openxmlformats.org/officeDocument/2006/relationships/image" Target="../media/image273.wmf"/><Relationship Id="rId4" Type="http://schemas.openxmlformats.org/officeDocument/2006/relationships/oleObject" Target="../embeddings/oleObject223.bin"/><Relationship Id="rId9" Type="http://schemas.openxmlformats.org/officeDocument/2006/relationships/image" Target="../media/image269.emf"/><Relationship Id="rId14" Type="http://schemas.openxmlformats.org/officeDocument/2006/relationships/oleObject" Target="../embeddings/oleObject228.bin"/><Relationship Id="rId22" Type="http://schemas.openxmlformats.org/officeDocument/2006/relationships/oleObject" Target="../embeddings/oleObject232.bin"/><Relationship Id="rId27" Type="http://schemas.openxmlformats.org/officeDocument/2006/relationships/image" Target="../media/image277.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oleObject" Target="../embeddings/oleObject241.bin"/><Relationship Id="rId3" Type="http://schemas.openxmlformats.org/officeDocument/2006/relationships/image" Target="../media/image279.emf"/><Relationship Id="rId7" Type="http://schemas.openxmlformats.org/officeDocument/2006/relationships/image" Target="../media/image281.wmf"/><Relationship Id="rId12" Type="http://schemas.openxmlformats.org/officeDocument/2006/relationships/image" Target="../media/image284.wmf"/><Relationship Id="rId2" Type="http://schemas.openxmlformats.org/officeDocument/2006/relationships/oleObject" Target="../embeddings/oleObject236.bin"/><Relationship Id="rId1" Type="http://schemas.openxmlformats.org/officeDocument/2006/relationships/slideLayout" Target="../slideLayouts/slideLayout7.xml"/><Relationship Id="rId6" Type="http://schemas.openxmlformats.org/officeDocument/2006/relationships/oleObject" Target="../embeddings/oleObject238.bin"/><Relationship Id="rId11" Type="http://schemas.openxmlformats.org/officeDocument/2006/relationships/oleObject" Target="../embeddings/oleObject240.bin"/><Relationship Id="rId5" Type="http://schemas.openxmlformats.org/officeDocument/2006/relationships/image" Target="../media/image280.emf"/><Relationship Id="rId10" Type="http://schemas.openxmlformats.org/officeDocument/2006/relationships/image" Target="../media/image283.emf"/><Relationship Id="rId4" Type="http://schemas.openxmlformats.org/officeDocument/2006/relationships/oleObject" Target="../embeddings/oleObject237.bin"/><Relationship Id="rId9" Type="http://schemas.openxmlformats.org/officeDocument/2006/relationships/oleObject" Target="../embeddings/oleObject239.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45.bin"/><Relationship Id="rId13" Type="http://schemas.openxmlformats.org/officeDocument/2006/relationships/image" Target="../media/image290.wmf"/><Relationship Id="rId18" Type="http://schemas.openxmlformats.org/officeDocument/2006/relationships/oleObject" Target="../embeddings/oleObject250.bin"/><Relationship Id="rId26" Type="http://schemas.openxmlformats.org/officeDocument/2006/relationships/image" Target="../media/image295.wmf"/><Relationship Id="rId3" Type="http://schemas.openxmlformats.org/officeDocument/2006/relationships/image" Target="../media/image285.wmf"/><Relationship Id="rId21" Type="http://schemas.openxmlformats.org/officeDocument/2006/relationships/oleObject" Target="../embeddings/oleObject252.bin"/><Relationship Id="rId34" Type="http://schemas.openxmlformats.org/officeDocument/2006/relationships/image" Target="../media/image299.wmf"/><Relationship Id="rId7" Type="http://schemas.openxmlformats.org/officeDocument/2006/relationships/image" Target="../media/image287.wmf"/><Relationship Id="rId12" Type="http://schemas.openxmlformats.org/officeDocument/2006/relationships/oleObject" Target="../embeddings/oleObject247.bin"/><Relationship Id="rId17" Type="http://schemas.openxmlformats.org/officeDocument/2006/relationships/image" Target="../media/image292.wmf"/><Relationship Id="rId25" Type="http://schemas.openxmlformats.org/officeDocument/2006/relationships/oleObject" Target="../embeddings/oleObject254.bin"/><Relationship Id="rId33" Type="http://schemas.openxmlformats.org/officeDocument/2006/relationships/oleObject" Target="../embeddings/oleObject258.bin"/><Relationship Id="rId2" Type="http://schemas.openxmlformats.org/officeDocument/2006/relationships/oleObject" Target="../embeddings/oleObject242.bin"/><Relationship Id="rId16" Type="http://schemas.openxmlformats.org/officeDocument/2006/relationships/oleObject" Target="../embeddings/oleObject249.bin"/><Relationship Id="rId20" Type="http://schemas.openxmlformats.org/officeDocument/2006/relationships/oleObject" Target="../embeddings/oleObject251.bin"/><Relationship Id="rId29" Type="http://schemas.openxmlformats.org/officeDocument/2006/relationships/oleObject" Target="../embeddings/oleObject256.bin"/><Relationship Id="rId1" Type="http://schemas.openxmlformats.org/officeDocument/2006/relationships/slideLayout" Target="../slideLayouts/slideLayout7.xml"/><Relationship Id="rId6" Type="http://schemas.openxmlformats.org/officeDocument/2006/relationships/oleObject" Target="../embeddings/oleObject244.bin"/><Relationship Id="rId11" Type="http://schemas.openxmlformats.org/officeDocument/2006/relationships/image" Target="../media/image289.wmf"/><Relationship Id="rId24" Type="http://schemas.openxmlformats.org/officeDocument/2006/relationships/image" Target="../media/image294.wmf"/><Relationship Id="rId32" Type="http://schemas.openxmlformats.org/officeDocument/2006/relationships/image" Target="../media/image298.wmf"/><Relationship Id="rId5" Type="http://schemas.openxmlformats.org/officeDocument/2006/relationships/image" Target="../media/image286.wmf"/><Relationship Id="rId15" Type="http://schemas.openxmlformats.org/officeDocument/2006/relationships/image" Target="../media/image291.wmf"/><Relationship Id="rId23" Type="http://schemas.openxmlformats.org/officeDocument/2006/relationships/oleObject" Target="../embeddings/oleObject253.bin"/><Relationship Id="rId28" Type="http://schemas.openxmlformats.org/officeDocument/2006/relationships/image" Target="../media/image296.wmf"/><Relationship Id="rId10" Type="http://schemas.openxmlformats.org/officeDocument/2006/relationships/oleObject" Target="../embeddings/oleObject246.bin"/><Relationship Id="rId19" Type="http://schemas.openxmlformats.org/officeDocument/2006/relationships/image" Target="../media/image284.wmf"/><Relationship Id="rId31" Type="http://schemas.openxmlformats.org/officeDocument/2006/relationships/oleObject" Target="../embeddings/oleObject257.bin"/><Relationship Id="rId4" Type="http://schemas.openxmlformats.org/officeDocument/2006/relationships/oleObject" Target="../embeddings/oleObject243.bin"/><Relationship Id="rId9" Type="http://schemas.openxmlformats.org/officeDocument/2006/relationships/image" Target="../media/image288.wmf"/><Relationship Id="rId14" Type="http://schemas.openxmlformats.org/officeDocument/2006/relationships/oleObject" Target="../embeddings/oleObject248.bin"/><Relationship Id="rId22" Type="http://schemas.openxmlformats.org/officeDocument/2006/relationships/image" Target="../media/image293.wmf"/><Relationship Id="rId27" Type="http://schemas.openxmlformats.org/officeDocument/2006/relationships/oleObject" Target="../embeddings/oleObject255.bin"/><Relationship Id="rId30" Type="http://schemas.openxmlformats.org/officeDocument/2006/relationships/image" Target="../media/image29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0.wmf"/><Relationship Id="rId7" Type="http://schemas.openxmlformats.org/officeDocument/2006/relationships/image" Target="../media/image22.wmf"/><Relationship Id="rId2" Type="http://schemas.openxmlformats.org/officeDocument/2006/relationships/oleObject" Target="../embeddings/oleObject13.bin"/><Relationship Id="rId1" Type="http://schemas.openxmlformats.org/officeDocument/2006/relationships/slideLayout" Target="../slideLayouts/slideLayout29.xml"/><Relationship Id="rId6" Type="http://schemas.openxmlformats.org/officeDocument/2006/relationships/oleObject" Target="../embeddings/oleObject15.bin"/><Relationship Id="rId11" Type="http://schemas.openxmlformats.org/officeDocument/2006/relationships/image" Target="../media/image19.wmf"/><Relationship Id="rId5" Type="http://schemas.openxmlformats.org/officeDocument/2006/relationships/image" Target="../media/image21.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3.wmf"/></Relationships>
</file>

<file path=ppt/slides/_rels/slide90.x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oleObject" Target="../embeddings/oleObject264.bin"/><Relationship Id="rId18" Type="http://schemas.openxmlformats.org/officeDocument/2006/relationships/image" Target="../media/image307.wmf"/><Relationship Id="rId3" Type="http://schemas.openxmlformats.org/officeDocument/2006/relationships/oleObject" Target="../embeddings/oleObject259.bin"/><Relationship Id="rId21" Type="http://schemas.openxmlformats.org/officeDocument/2006/relationships/oleObject" Target="../embeddings/oleObject268.bin"/><Relationship Id="rId7" Type="http://schemas.openxmlformats.org/officeDocument/2006/relationships/oleObject" Target="../embeddings/oleObject261.bin"/><Relationship Id="rId12" Type="http://schemas.openxmlformats.org/officeDocument/2006/relationships/image" Target="../media/image304.wmf"/><Relationship Id="rId17" Type="http://schemas.openxmlformats.org/officeDocument/2006/relationships/oleObject" Target="../embeddings/oleObject266.bin"/><Relationship Id="rId2" Type="http://schemas.openxmlformats.org/officeDocument/2006/relationships/notesSlide" Target="../notesSlides/notesSlide20.xml"/><Relationship Id="rId16" Type="http://schemas.openxmlformats.org/officeDocument/2006/relationships/image" Target="../media/image306.wmf"/><Relationship Id="rId20" Type="http://schemas.openxmlformats.org/officeDocument/2006/relationships/image" Target="../media/image308.wmf"/><Relationship Id="rId1" Type="http://schemas.openxmlformats.org/officeDocument/2006/relationships/slideLayout" Target="../slideLayouts/slideLayout7.xml"/><Relationship Id="rId6" Type="http://schemas.openxmlformats.org/officeDocument/2006/relationships/image" Target="../media/image301.wmf"/><Relationship Id="rId11" Type="http://schemas.openxmlformats.org/officeDocument/2006/relationships/oleObject" Target="../embeddings/oleObject263.bin"/><Relationship Id="rId24" Type="http://schemas.openxmlformats.org/officeDocument/2006/relationships/image" Target="../media/image310.wmf"/><Relationship Id="rId5" Type="http://schemas.openxmlformats.org/officeDocument/2006/relationships/oleObject" Target="../embeddings/oleObject260.bin"/><Relationship Id="rId15" Type="http://schemas.openxmlformats.org/officeDocument/2006/relationships/oleObject" Target="../embeddings/oleObject265.bin"/><Relationship Id="rId23" Type="http://schemas.openxmlformats.org/officeDocument/2006/relationships/oleObject" Target="../embeddings/oleObject269.bin"/><Relationship Id="rId10" Type="http://schemas.openxmlformats.org/officeDocument/2006/relationships/image" Target="../media/image303.wmf"/><Relationship Id="rId19" Type="http://schemas.openxmlformats.org/officeDocument/2006/relationships/oleObject" Target="../embeddings/oleObject267.bin"/><Relationship Id="rId4" Type="http://schemas.openxmlformats.org/officeDocument/2006/relationships/image" Target="../media/image300.wmf"/><Relationship Id="rId9" Type="http://schemas.openxmlformats.org/officeDocument/2006/relationships/oleObject" Target="../embeddings/oleObject262.bin"/><Relationship Id="rId14" Type="http://schemas.openxmlformats.org/officeDocument/2006/relationships/image" Target="../media/image305.wmf"/><Relationship Id="rId22" Type="http://schemas.openxmlformats.org/officeDocument/2006/relationships/image" Target="../media/image309.wmf"/></Relationships>
</file>

<file path=ppt/slides/_rels/slide91.xml.rels><?xml version="1.0" encoding="UTF-8" standalone="yes"?>
<Relationships xmlns="http://schemas.openxmlformats.org/package/2006/relationships"><Relationship Id="rId3" Type="http://schemas.openxmlformats.org/officeDocument/2006/relationships/image" Target="../media/image311.wmf"/><Relationship Id="rId7" Type="http://schemas.openxmlformats.org/officeDocument/2006/relationships/image" Target="../media/image313.wmf"/><Relationship Id="rId2" Type="http://schemas.openxmlformats.org/officeDocument/2006/relationships/oleObject" Target="../embeddings/oleObject270.bin"/><Relationship Id="rId1" Type="http://schemas.openxmlformats.org/officeDocument/2006/relationships/slideLayout" Target="../slideLayouts/slideLayout29.xml"/><Relationship Id="rId6" Type="http://schemas.openxmlformats.org/officeDocument/2006/relationships/oleObject" Target="../embeddings/oleObject272.bin"/><Relationship Id="rId5" Type="http://schemas.openxmlformats.org/officeDocument/2006/relationships/image" Target="../media/image312.wmf"/><Relationship Id="rId4" Type="http://schemas.openxmlformats.org/officeDocument/2006/relationships/oleObject" Target="../embeddings/oleObject271.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image" Target="../media/image314.wmf"/><Relationship Id="rId7" Type="http://schemas.openxmlformats.org/officeDocument/2006/relationships/image" Target="../media/image316.wmf"/><Relationship Id="rId2" Type="http://schemas.openxmlformats.org/officeDocument/2006/relationships/oleObject" Target="../embeddings/oleObject273.bin"/><Relationship Id="rId1" Type="http://schemas.openxmlformats.org/officeDocument/2006/relationships/slideLayout" Target="../slideLayouts/slideLayout29.xml"/><Relationship Id="rId6" Type="http://schemas.openxmlformats.org/officeDocument/2006/relationships/oleObject" Target="../embeddings/oleObject275.bin"/><Relationship Id="rId5" Type="http://schemas.openxmlformats.org/officeDocument/2006/relationships/image" Target="../media/image315.wmf"/><Relationship Id="rId4" Type="http://schemas.openxmlformats.org/officeDocument/2006/relationships/oleObject" Target="../embeddings/oleObject274.bin"/><Relationship Id="rId9" Type="http://schemas.openxmlformats.org/officeDocument/2006/relationships/image" Target="../media/image317.wmf"/></Relationships>
</file>

<file path=ppt/slides/_rels/slide94.x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oleObject" Target="../embeddings/oleObject277.bin"/><Relationship Id="rId7" Type="http://schemas.openxmlformats.org/officeDocument/2006/relationships/oleObject" Target="../embeddings/oleObject279.bin"/><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9.wmf"/><Relationship Id="rId11" Type="http://schemas.openxmlformats.org/officeDocument/2006/relationships/image" Target="../media/image322.png"/><Relationship Id="rId5" Type="http://schemas.openxmlformats.org/officeDocument/2006/relationships/oleObject" Target="../embeddings/oleObject278.bin"/><Relationship Id="rId10" Type="http://schemas.openxmlformats.org/officeDocument/2006/relationships/image" Target="../media/image321.wmf"/><Relationship Id="rId4" Type="http://schemas.openxmlformats.org/officeDocument/2006/relationships/image" Target="../media/image318.wmf"/><Relationship Id="rId9" Type="http://schemas.openxmlformats.org/officeDocument/2006/relationships/oleObject" Target="../embeddings/oleObject280.bin"/></Relationships>
</file>

<file path=ppt/slides/_rels/slide95.xml.rels><?xml version="1.0" encoding="UTF-8" standalone="yes"?>
<Relationships xmlns="http://schemas.openxmlformats.org/package/2006/relationships"><Relationship Id="rId8" Type="http://schemas.openxmlformats.org/officeDocument/2006/relationships/image" Target="../media/image324.wmf"/><Relationship Id="rId13" Type="http://schemas.openxmlformats.org/officeDocument/2006/relationships/oleObject" Target="../embeddings/oleObject286.bin"/><Relationship Id="rId18" Type="http://schemas.openxmlformats.org/officeDocument/2006/relationships/image" Target="../media/image329.wmf"/><Relationship Id="rId26" Type="http://schemas.openxmlformats.org/officeDocument/2006/relationships/image" Target="../media/image333.wmf"/><Relationship Id="rId3" Type="http://schemas.openxmlformats.org/officeDocument/2006/relationships/oleObject" Target="../embeddings/oleObject281.bin"/><Relationship Id="rId21" Type="http://schemas.openxmlformats.org/officeDocument/2006/relationships/oleObject" Target="../embeddings/oleObject290.bin"/><Relationship Id="rId7" Type="http://schemas.openxmlformats.org/officeDocument/2006/relationships/oleObject" Target="../embeddings/oleObject283.bin"/><Relationship Id="rId12" Type="http://schemas.openxmlformats.org/officeDocument/2006/relationships/image" Target="../media/image326.wmf"/><Relationship Id="rId17" Type="http://schemas.openxmlformats.org/officeDocument/2006/relationships/oleObject" Target="../embeddings/oleObject288.bin"/><Relationship Id="rId25" Type="http://schemas.openxmlformats.org/officeDocument/2006/relationships/oleObject" Target="../embeddings/oleObject292.bin"/><Relationship Id="rId2" Type="http://schemas.openxmlformats.org/officeDocument/2006/relationships/notesSlide" Target="../notesSlides/notesSlide22.xml"/><Relationship Id="rId16" Type="http://schemas.openxmlformats.org/officeDocument/2006/relationships/image" Target="../media/image328.wmf"/><Relationship Id="rId20" Type="http://schemas.openxmlformats.org/officeDocument/2006/relationships/image" Target="../media/image330.wmf"/><Relationship Id="rId1" Type="http://schemas.openxmlformats.org/officeDocument/2006/relationships/slideLayout" Target="../slideLayouts/slideLayout7.xml"/><Relationship Id="rId6" Type="http://schemas.openxmlformats.org/officeDocument/2006/relationships/image" Target="../media/image286.wmf"/><Relationship Id="rId11" Type="http://schemas.openxmlformats.org/officeDocument/2006/relationships/oleObject" Target="../embeddings/oleObject285.bin"/><Relationship Id="rId24" Type="http://schemas.openxmlformats.org/officeDocument/2006/relationships/image" Target="../media/image332.wmf"/><Relationship Id="rId5" Type="http://schemas.openxmlformats.org/officeDocument/2006/relationships/oleObject" Target="../embeddings/oleObject282.bin"/><Relationship Id="rId15" Type="http://schemas.openxmlformats.org/officeDocument/2006/relationships/oleObject" Target="../embeddings/oleObject287.bin"/><Relationship Id="rId23" Type="http://schemas.openxmlformats.org/officeDocument/2006/relationships/oleObject" Target="../embeddings/oleObject291.bin"/><Relationship Id="rId28" Type="http://schemas.openxmlformats.org/officeDocument/2006/relationships/image" Target="../media/image334.wmf"/><Relationship Id="rId10" Type="http://schemas.openxmlformats.org/officeDocument/2006/relationships/image" Target="../media/image325.wmf"/><Relationship Id="rId19" Type="http://schemas.openxmlformats.org/officeDocument/2006/relationships/oleObject" Target="../embeddings/oleObject289.bin"/><Relationship Id="rId4" Type="http://schemas.openxmlformats.org/officeDocument/2006/relationships/image" Target="../media/image323.wmf"/><Relationship Id="rId9" Type="http://schemas.openxmlformats.org/officeDocument/2006/relationships/oleObject" Target="../embeddings/oleObject284.bin"/><Relationship Id="rId14" Type="http://schemas.openxmlformats.org/officeDocument/2006/relationships/image" Target="../media/image327.wmf"/><Relationship Id="rId22" Type="http://schemas.openxmlformats.org/officeDocument/2006/relationships/image" Target="../media/image331.wmf"/><Relationship Id="rId27" Type="http://schemas.openxmlformats.org/officeDocument/2006/relationships/oleObject" Target="../embeddings/oleObject293.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97.bin"/><Relationship Id="rId13" Type="http://schemas.openxmlformats.org/officeDocument/2006/relationships/image" Target="../media/image323.wmf"/><Relationship Id="rId18" Type="http://schemas.openxmlformats.org/officeDocument/2006/relationships/oleObject" Target="../embeddings/oleObject302.bin"/><Relationship Id="rId26" Type="http://schemas.openxmlformats.org/officeDocument/2006/relationships/oleObject" Target="../embeddings/oleObject306.bin"/><Relationship Id="rId3" Type="http://schemas.openxmlformats.org/officeDocument/2006/relationships/image" Target="../media/image335.wmf"/><Relationship Id="rId21" Type="http://schemas.openxmlformats.org/officeDocument/2006/relationships/image" Target="../media/image326.wmf"/><Relationship Id="rId7" Type="http://schemas.openxmlformats.org/officeDocument/2006/relationships/image" Target="../media/image337.wmf"/><Relationship Id="rId12" Type="http://schemas.openxmlformats.org/officeDocument/2006/relationships/oleObject" Target="../embeddings/oleObject299.bin"/><Relationship Id="rId17" Type="http://schemas.openxmlformats.org/officeDocument/2006/relationships/image" Target="../media/image324.wmf"/><Relationship Id="rId25" Type="http://schemas.openxmlformats.org/officeDocument/2006/relationships/image" Target="../media/image340.wmf"/><Relationship Id="rId2" Type="http://schemas.openxmlformats.org/officeDocument/2006/relationships/oleObject" Target="../embeddings/oleObject294.bin"/><Relationship Id="rId16" Type="http://schemas.openxmlformats.org/officeDocument/2006/relationships/oleObject" Target="../embeddings/oleObject301.bin"/><Relationship Id="rId20" Type="http://schemas.openxmlformats.org/officeDocument/2006/relationships/oleObject" Target="../embeddings/oleObject303.bin"/><Relationship Id="rId1" Type="http://schemas.openxmlformats.org/officeDocument/2006/relationships/slideLayout" Target="../slideLayouts/slideLayout7.xml"/><Relationship Id="rId6" Type="http://schemas.openxmlformats.org/officeDocument/2006/relationships/oleObject" Target="../embeddings/oleObject296.bin"/><Relationship Id="rId11" Type="http://schemas.openxmlformats.org/officeDocument/2006/relationships/image" Target="../media/image339.wmf"/><Relationship Id="rId24" Type="http://schemas.openxmlformats.org/officeDocument/2006/relationships/oleObject" Target="../embeddings/oleObject305.bin"/><Relationship Id="rId5" Type="http://schemas.openxmlformats.org/officeDocument/2006/relationships/image" Target="../media/image336.wmf"/><Relationship Id="rId15" Type="http://schemas.openxmlformats.org/officeDocument/2006/relationships/image" Target="../media/image286.wmf"/><Relationship Id="rId23" Type="http://schemas.openxmlformats.org/officeDocument/2006/relationships/image" Target="../media/image327.wmf"/><Relationship Id="rId10" Type="http://schemas.openxmlformats.org/officeDocument/2006/relationships/oleObject" Target="../embeddings/oleObject298.bin"/><Relationship Id="rId19" Type="http://schemas.openxmlformats.org/officeDocument/2006/relationships/image" Target="../media/image325.wmf"/><Relationship Id="rId4" Type="http://schemas.openxmlformats.org/officeDocument/2006/relationships/oleObject" Target="../embeddings/oleObject295.bin"/><Relationship Id="rId9" Type="http://schemas.openxmlformats.org/officeDocument/2006/relationships/image" Target="../media/image338.wmf"/><Relationship Id="rId14" Type="http://schemas.openxmlformats.org/officeDocument/2006/relationships/oleObject" Target="../embeddings/oleObject300.bin"/><Relationship Id="rId22" Type="http://schemas.openxmlformats.org/officeDocument/2006/relationships/oleObject" Target="../embeddings/oleObject304.bin"/><Relationship Id="rId27" Type="http://schemas.openxmlformats.org/officeDocument/2006/relationships/image" Target="../media/image341.wmf"/></Relationships>
</file>

<file path=ppt/slides/_rels/slide97.xml.rels><?xml version="1.0" encoding="UTF-8" standalone="yes"?>
<Relationships xmlns="http://schemas.openxmlformats.org/package/2006/relationships"><Relationship Id="rId8" Type="http://schemas.openxmlformats.org/officeDocument/2006/relationships/image" Target="../media/image344.wmf"/><Relationship Id="rId13" Type="http://schemas.openxmlformats.org/officeDocument/2006/relationships/oleObject" Target="../embeddings/oleObject312.bin"/><Relationship Id="rId18" Type="http://schemas.openxmlformats.org/officeDocument/2006/relationships/oleObject" Target="../embeddings/oleObject315.bin"/><Relationship Id="rId26" Type="http://schemas.openxmlformats.org/officeDocument/2006/relationships/oleObject" Target="../embeddings/oleObject319.bin"/><Relationship Id="rId39" Type="http://schemas.openxmlformats.org/officeDocument/2006/relationships/image" Target="../media/image359.wmf"/><Relationship Id="rId3" Type="http://schemas.openxmlformats.org/officeDocument/2006/relationships/oleObject" Target="../embeddings/oleObject307.bin"/><Relationship Id="rId21" Type="http://schemas.openxmlformats.org/officeDocument/2006/relationships/image" Target="../media/image350.wmf"/><Relationship Id="rId34" Type="http://schemas.openxmlformats.org/officeDocument/2006/relationships/oleObject" Target="../embeddings/oleObject323.bin"/><Relationship Id="rId7" Type="http://schemas.openxmlformats.org/officeDocument/2006/relationships/oleObject" Target="../embeddings/oleObject309.bin"/><Relationship Id="rId12" Type="http://schemas.openxmlformats.org/officeDocument/2006/relationships/image" Target="../media/image346.wmf"/><Relationship Id="rId17" Type="http://schemas.openxmlformats.org/officeDocument/2006/relationships/image" Target="../media/image348.wmf"/><Relationship Id="rId25" Type="http://schemas.openxmlformats.org/officeDocument/2006/relationships/image" Target="../media/image352.wmf"/><Relationship Id="rId33" Type="http://schemas.openxmlformats.org/officeDocument/2006/relationships/image" Target="../media/image356.wmf"/><Relationship Id="rId38" Type="http://schemas.openxmlformats.org/officeDocument/2006/relationships/oleObject" Target="../embeddings/oleObject325.bin"/><Relationship Id="rId2" Type="http://schemas.openxmlformats.org/officeDocument/2006/relationships/notesSlide" Target="../notesSlides/notesSlide23.xml"/><Relationship Id="rId16" Type="http://schemas.openxmlformats.org/officeDocument/2006/relationships/oleObject" Target="../embeddings/oleObject314.bin"/><Relationship Id="rId20" Type="http://schemas.openxmlformats.org/officeDocument/2006/relationships/oleObject" Target="../embeddings/oleObject316.bin"/><Relationship Id="rId29" Type="http://schemas.openxmlformats.org/officeDocument/2006/relationships/image" Target="../media/image354.wmf"/><Relationship Id="rId1" Type="http://schemas.openxmlformats.org/officeDocument/2006/relationships/slideLayout" Target="../slideLayouts/slideLayout7.xml"/><Relationship Id="rId6" Type="http://schemas.openxmlformats.org/officeDocument/2006/relationships/image" Target="../media/image343.wmf"/><Relationship Id="rId11" Type="http://schemas.openxmlformats.org/officeDocument/2006/relationships/oleObject" Target="../embeddings/oleObject311.bin"/><Relationship Id="rId24" Type="http://schemas.openxmlformats.org/officeDocument/2006/relationships/oleObject" Target="../embeddings/oleObject318.bin"/><Relationship Id="rId32" Type="http://schemas.openxmlformats.org/officeDocument/2006/relationships/oleObject" Target="../embeddings/oleObject322.bin"/><Relationship Id="rId37" Type="http://schemas.openxmlformats.org/officeDocument/2006/relationships/image" Target="../media/image358.wmf"/><Relationship Id="rId5" Type="http://schemas.openxmlformats.org/officeDocument/2006/relationships/oleObject" Target="../embeddings/oleObject308.bin"/><Relationship Id="rId15" Type="http://schemas.openxmlformats.org/officeDocument/2006/relationships/oleObject" Target="../embeddings/oleObject313.bin"/><Relationship Id="rId23" Type="http://schemas.openxmlformats.org/officeDocument/2006/relationships/image" Target="../media/image351.wmf"/><Relationship Id="rId28" Type="http://schemas.openxmlformats.org/officeDocument/2006/relationships/oleObject" Target="../embeddings/oleObject320.bin"/><Relationship Id="rId36" Type="http://schemas.openxmlformats.org/officeDocument/2006/relationships/oleObject" Target="../embeddings/oleObject324.bin"/><Relationship Id="rId10" Type="http://schemas.openxmlformats.org/officeDocument/2006/relationships/image" Target="../media/image345.wmf"/><Relationship Id="rId19" Type="http://schemas.openxmlformats.org/officeDocument/2006/relationships/image" Target="../media/image349.wmf"/><Relationship Id="rId31" Type="http://schemas.openxmlformats.org/officeDocument/2006/relationships/image" Target="../media/image355.wmf"/><Relationship Id="rId4" Type="http://schemas.openxmlformats.org/officeDocument/2006/relationships/image" Target="../media/image342.wmf"/><Relationship Id="rId9" Type="http://schemas.openxmlformats.org/officeDocument/2006/relationships/oleObject" Target="../embeddings/oleObject310.bin"/><Relationship Id="rId14" Type="http://schemas.openxmlformats.org/officeDocument/2006/relationships/image" Target="../media/image347.wmf"/><Relationship Id="rId22" Type="http://schemas.openxmlformats.org/officeDocument/2006/relationships/oleObject" Target="../embeddings/oleObject317.bin"/><Relationship Id="rId27" Type="http://schemas.openxmlformats.org/officeDocument/2006/relationships/image" Target="../media/image353.wmf"/><Relationship Id="rId30" Type="http://schemas.openxmlformats.org/officeDocument/2006/relationships/oleObject" Target="../embeddings/oleObject321.bin"/><Relationship Id="rId35" Type="http://schemas.openxmlformats.org/officeDocument/2006/relationships/image" Target="../media/image357.wmf"/></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360.wmf"/><Relationship Id="rId7" Type="http://schemas.openxmlformats.org/officeDocument/2006/relationships/image" Target="../media/image362.wmf"/><Relationship Id="rId2" Type="http://schemas.openxmlformats.org/officeDocument/2006/relationships/oleObject" Target="../embeddings/oleObject326.bin"/><Relationship Id="rId1" Type="http://schemas.openxmlformats.org/officeDocument/2006/relationships/slideLayout" Target="../slideLayouts/slideLayout29.xml"/><Relationship Id="rId6" Type="http://schemas.openxmlformats.org/officeDocument/2006/relationships/oleObject" Target="../embeddings/oleObject328.bin"/><Relationship Id="rId5" Type="http://schemas.openxmlformats.org/officeDocument/2006/relationships/image" Target="../media/image361.wmf"/><Relationship Id="rId4" Type="http://schemas.openxmlformats.org/officeDocument/2006/relationships/oleObject" Target="../embeddings/oleObject3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矩形 335">
            <a:extLst>
              <a:ext uri="{FF2B5EF4-FFF2-40B4-BE49-F238E27FC236}">
                <a16:creationId xmlns:a16="http://schemas.microsoft.com/office/drawing/2014/main" id="{D125843F-8119-43CC-975C-D98AC828C1F8}"/>
              </a:ext>
            </a:extLst>
          </p:cNvPr>
          <p:cNvSpPr/>
          <p:nvPr/>
        </p:nvSpPr>
        <p:spPr>
          <a:xfrm>
            <a:off x="0" y="0"/>
            <a:ext cx="9144000" cy="6858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7651" name="Picture 6">
            <a:extLst>
              <a:ext uri="{FF2B5EF4-FFF2-40B4-BE49-F238E27FC236}">
                <a16:creationId xmlns:a16="http://schemas.microsoft.com/office/drawing/2014/main" id="{6735FF57-9599-4846-92B4-34F8E67B2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 name="矩形 332">
            <a:extLst>
              <a:ext uri="{FF2B5EF4-FFF2-40B4-BE49-F238E27FC236}">
                <a16:creationId xmlns:a16="http://schemas.microsoft.com/office/drawing/2014/main" id="{C25C4F8D-8CEE-4003-9E7F-C2BBA00F7BC9}"/>
              </a:ext>
            </a:extLst>
          </p:cNvPr>
          <p:cNvSpPr/>
          <p:nvPr/>
        </p:nvSpPr>
        <p:spPr>
          <a:xfrm>
            <a:off x="3286116" y="1000108"/>
            <a:ext cx="2603021" cy="769441"/>
          </a:xfrm>
          <a:prstGeom prst="rect">
            <a:avLst/>
          </a:prstGeom>
          <a:noFill/>
          <a:ln>
            <a:noFill/>
          </a:ln>
        </p:spPr>
        <p:txBody>
          <a:bodyPr wrap="none">
            <a:spAutoFit/>
          </a:bodyPr>
          <a:lstStyle/>
          <a:p>
            <a:pPr algn="ctr" fontAlgn="auto">
              <a:spcBef>
                <a:spcPts val="0"/>
              </a:spcBef>
              <a:spcAft>
                <a:spcPts val="0"/>
              </a:spcAft>
              <a:defRPr/>
            </a:pPr>
            <a:r>
              <a:rPr lang="en-US" altLang="zh-CN"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innerShdw blurRad="63500" dist="50800" dir="13500000">
                    <a:prstClr val="black">
                      <a:alpha val="50000"/>
                    </a:prstClr>
                  </a:innerShdw>
                </a:effectLst>
                <a:latin typeface="+mn-lt"/>
                <a:ea typeface="+mn-ea"/>
              </a:rPr>
              <a:t>Chapter 7</a:t>
            </a:r>
            <a:endParaRPr lang="zh-CN" altLang="en-US"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innerShdw blurRad="63500" dist="50800" dir="13500000">
                  <a:prstClr val="black">
                    <a:alpha val="50000"/>
                  </a:prstClr>
                </a:innerShdw>
              </a:effectLst>
              <a:latin typeface="+mn-lt"/>
              <a:ea typeface="+mn-ea"/>
            </a:endParaRPr>
          </a:p>
        </p:txBody>
      </p:sp>
      <p:sp>
        <p:nvSpPr>
          <p:cNvPr id="334" name="矩形 333">
            <a:extLst>
              <a:ext uri="{FF2B5EF4-FFF2-40B4-BE49-F238E27FC236}">
                <a16:creationId xmlns:a16="http://schemas.microsoft.com/office/drawing/2014/main" id="{BC062F90-BDDA-4583-A07B-ABA7916B703D}"/>
              </a:ext>
            </a:extLst>
          </p:cNvPr>
          <p:cNvSpPr/>
          <p:nvPr/>
        </p:nvSpPr>
        <p:spPr>
          <a:xfrm>
            <a:off x="2428860" y="3929066"/>
            <a:ext cx="4424609" cy="2123658"/>
          </a:xfrm>
          <a:prstGeom prst="rect">
            <a:avLst/>
          </a:prstGeom>
          <a:noFill/>
          <a:ln>
            <a:noFill/>
          </a:ln>
        </p:spPr>
        <p:txBody>
          <a:bodyPr wrap="none">
            <a:spAutoFit/>
          </a:bodyPr>
          <a:lstStyle/>
          <a:p>
            <a:pPr algn="ctr">
              <a:defRPr/>
            </a:pPr>
            <a:r>
              <a:rPr lang="zh-CN" altLang="en-US" sz="6600" b="1" dirty="0">
                <a:ln w="19050">
                  <a:solidFill>
                    <a:srgbClr val="FFFF00"/>
                  </a:solidFill>
                  <a:prstDash val="solid"/>
                  <a:miter lim="800000"/>
                </a:ln>
                <a:solidFill>
                  <a:srgbClr val="0000FF"/>
                </a:solidFill>
                <a:effectLst>
                  <a:outerShdw blurRad="25500" dist="23000" dir="7020000" algn="tl">
                    <a:srgbClr val="000000">
                      <a:alpha val="50000"/>
                    </a:srgbClr>
                  </a:outerShdw>
                </a:effectLst>
                <a:latin typeface="华文行楷" pitchFamily="2" charset="-122"/>
                <a:ea typeface="华文行楷" pitchFamily="2" charset="-122"/>
              </a:rPr>
              <a:t>恒定电流</a:t>
            </a:r>
            <a:endParaRPr lang="en-US" altLang="zh-CN" sz="6600" b="1" dirty="0">
              <a:ln w="19050">
                <a:solidFill>
                  <a:srgbClr val="FFFF00"/>
                </a:solidFill>
                <a:prstDash val="solid"/>
                <a:miter lim="800000"/>
              </a:ln>
              <a:solidFill>
                <a:srgbClr val="0000FF"/>
              </a:solidFill>
              <a:effectLst>
                <a:outerShdw blurRad="25500" dist="23000" dir="7020000" algn="tl">
                  <a:srgbClr val="000000">
                    <a:alpha val="50000"/>
                  </a:srgbClr>
                </a:outerShdw>
              </a:effectLst>
              <a:latin typeface="华文行楷" pitchFamily="2" charset="-122"/>
              <a:ea typeface="华文行楷" pitchFamily="2" charset="-122"/>
            </a:endParaRPr>
          </a:p>
          <a:p>
            <a:pPr algn="ctr" fontAlgn="auto">
              <a:spcBef>
                <a:spcPts val="0"/>
              </a:spcBef>
              <a:spcAft>
                <a:spcPts val="0"/>
              </a:spcAft>
              <a:defRPr/>
            </a:pPr>
            <a:r>
              <a:rPr lang="zh-CN" altLang="en-US" sz="6600" b="1" dirty="0">
                <a:ln w="19050">
                  <a:solidFill>
                    <a:srgbClr val="FFFF00"/>
                  </a:solidFill>
                  <a:prstDash val="solid"/>
                  <a:miter lim="800000"/>
                </a:ln>
                <a:solidFill>
                  <a:srgbClr val="0000FF"/>
                </a:solidFill>
                <a:effectLst>
                  <a:outerShdw blurRad="25500" dist="23000" dir="7020000" algn="tl">
                    <a:srgbClr val="000000">
                      <a:alpha val="50000"/>
                    </a:srgbClr>
                  </a:outerShdw>
                </a:effectLst>
                <a:latin typeface="华文行楷" pitchFamily="2" charset="-122"/>
                <a:ea typeface="华文行楷" pitchFamily="2" charset="-122"/>
              </a:rPr>
              <a:t>与恒定磁场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grpSp>
        <p:nvGrpSpPr>
          <p:cNvPr id="38914" name="组合 51">
            <a:extLst>
              <a:ext uri="{FF2B5EF4-FFF2-40B4-BE49-F238E27FC236}">
                <a16:creationId xmlns:a16="http://schemas.microsoft.com/office/drawing/2014/main" id="{DBB696FE-4469-471F-BF06-D242D71C4C38}"/>
              </a:ext>
            </a:extLst>
          </p:cNvPr>
          <p:cNvGrpSpPr>
            <a:grpSpLocks/>
          </p:cNvGrpSpPr>
          <p:nvPr/>
        </p:nvGrpSpPr>
        <p:grpSpPr bwMode="auto">
          <a:xfrm>
            <a:off x="4781550" y="644525"/>
            <a:ext cx="4156075" cy="3700463"/>
            <a:chOff x="4786314" y="2514302"/>
            <a:chExt cx="4156710" cy="3700780"/>
          </a:xfrm>
        </p:grpSpPr>
        <p:grpSp>
          <p:nvGrpSpPr>
            <p:cNvPr id="38939" name="组合 24">
              <a:extLst>
                <a:ext uri="{FF2B5EF4-FFF2-40B4-BE49-F238E27FC236}">
                  <a16:creationId xmlns:a16="http://schemas.microsoft.com/office/drawing/2014/main" id="{6DD0DA2C-BB80-4BEB-95BB-5C971F8E3CBE}"/>
                </a:ext>
              </a:extLst>
            </p:cNvPr>
            <p:cNvGrpSpPr>
              <a:grpSpLocks noChangeAspect="1"/>
            </p:cNvGrpSpPr>
            <p:nvPr/>
          </p:nvGrpSpPr>
          <p:grpSpPr bwMode="auto">
            <a:xfrm>
              <a:off x="4786314" y="2514302"/>
              <a:ext cx="4156710" cy="3700780"/>
              <a:chOff x="3948112" y="1698614"/>
              <a:chExt cx="5195888" cy="4625975"/>
            </a:xfrm>
          </p:grpSpPr>
          <p:grpSp>
            <p:nvGrpSpPr>
              <p:cNvPr id="38945" name="Group 4">
                <a:extLst>
                  <a:ext uri="{FF2B5EF4-FFF2-40B4-BE49-F238E27FC236}">
                    <a16:creationId xmlns:a16="http://schemas.microsoft.com/office/drawing/2014/main" id="{2EED477D-1796-48D9-A445-4C74DE748CCC}"/>
                  </a:ext>
                </a:extLst>
              </p:cNvPr>
              <p:cNvGrpSpPr>
                <a:grpSpLocks/>
              </p:cNvGrpSpPr>
              <p:nvPr/>
            </p:nvGrpSpPr>
            <p:grpSpPr bwMode="auto">
              <a:xfrm>
                <a:off x="4362450" y="1698614"/>
                <a:ext cx="4041775" cy="4410075"/>
                <a:chOff x="251" y="716"/>
                <a:chExt cx="2789" cy="3061"/>
              </a:xfrm>
            </p:grpSpPr>
            <p:sp>
              <p:nvSpPr>
                <p:cNvPr id="957499" name="Freeform 5">
                  <a:extLst>
                    <a:ext uri="{FF2B5EF4-FFF2-40B4-BE49-F238E27FC236}">
                      <a16:creationId xmlns:a16="http://schemas.microsoft.com/office/drawing/2014/main" id="{011CE347-A44A-45C3-8FCF-3BE8670A011E}"/>
                    </a:ext>
                  </a:extLst>
                </p:cNvPr>
                <p:cNvSpPr>
                  <a:spLocks/>
                </p:cNvSpPr>
                <p:nvPr/>
              </p:nvSpPr>
              <p:spPr bwMode="auto">
                <a:xfrm>
                  <a:off x="251" y="716"/>
                  <a:ext cx="2787" cy="3028"/>
                </a:xfrm>
                <a:custGeom>
                  <a:avLst/>
                  <a:gdLst>
                    <a:gd name="T0" fmla="*/ 52 w 2789"/>
                    <a:gd name="T1" fmla="*/ 2023 h 3028"/>
                    <a:gd name="T2" fmla="*/ 396 w 2789"/>
                    <a:gd name="T3" fmla="*/ 1285 h 3028"/>
                    <a:gd name="T4" fmla="*/ 962 w 2789"/>
                    <a:gd name="T5" fmla="*/ 567 h 3028"/>
                    <a:gd name="T6" fmla="*/ 1679 w 2789"/>
                    <a:gd name="T7" fmla="*/ 82 h 3028"/>
                    <a:gd name="T8" fmla="*/ 1851 w 2789"/>
                    <a:gd name="T9" fmla="*/ 72 h 3028"/>
                    <a:gd name="T10" fmla="*/ 1891 w 2789"/>
                    <a:gd name="T11" fmla="*/ 153 h 3028"/>
                    <a:gd name="T12" fmla="*/ 1912 w 2789"/>
                    <a:gd name="T13" fmla="*/ 355 h 3028"/>
                    <a:gd name="T14" fmla="*/ 2053 w 2789"/>
                    <a:gd name="T15" fmla="*/ 577 h 3028"/>
                    <a:gd name="T16" fmla="*/ 2296 w 2789"/>
                    <a:gd name="T17" fmla="*/ 719 h 3028"/>
                    <a:gd name="T18" fmla="*/ 2498 w 2789"/>
                    <a:gd name="T19" fmla="*/ 850 h 3028"/>
                    <a:gd name="T20" fmla="*/ 2619 w 2789"/>
                    <a:gd name="T21" fmla="*/ 1012 h 3028"/>
                    <a:gd name="T22" fmla="*/ 2730 w 2789"/>
                    <a:gd name="T23" fmla="*/ 1315 h 3028"/>
                    <a:gd name="T24" fmla="*/ 2781 w 2789"/>
                    <a:gd name="T25" fmla="*/ 1628 h 3028"/>
                    <a:gd name="T26" fmla="*/ 2781 w 2789"/>
                    <a:gd name="T27" fmla="*/ 1790 h 3028"/>
                    <a:gd name="T28" fmla="*/ 2760 w 2789"/>
                    <a:gd name="T29" fmla="*/ 2012 h 3028"/>
                    <a:gd name="T30" fmla="*/ 2730 w 2789"/>
                    <a:gd name="T31" fmla="*/ 2144 h 3028"/>
                    <a:gd name="T32" fmla="*/ 2609 w 2789"/>
                    <a:gd name="T33" fmla="*/ 2194 h 3028"/>
                    <a:gd name="T34" fmla="*/ 2245 w 2789"/>
                    <a:gd name="T35" fmla="*/ 2316 h 3028"/>
                    <a:gd name="T36" fmla="*/ 1932 w 2789"/>
                    <a:gd name="T37" fmla="*/ 2417 h 3028"/>
                    <a:gd name="T38" fmla="*/ 1447 w 2789"/>
                    <a:gd name="T39" fmla="*/ 2599 h 3028"/>
                    <a:gd name="T40" fmla="*/ 1164 w 2789"/>
                    <a:gd name="T41" fmla="*/ 2750 h 3028"/>
                    <a:gd name="T42" fmla="*/ 941 w 2789"/>
                    <a:gd name="T43" fmla="*/ 2983 h 3028"/>
                    <a:gd name="T44" fmla="*/ 850 w 2789"/>
                    <a:gd name="T45" fmla="*/ 3023 h 3028"/>
                    <a:gd name="T46" fmla="*/ 709 w 2789"/>
                    <a:gd name="T47" fmla="*/ 2972 h 3028"/>
                    <a:gd name="T48" fmla="*/ 598 w 2789"/>
                    <a:gd name="T49" fmla="*/ 2720 h 3028"/>
                    <a:gd name="T50" fmla="*/ 578 w 2789"/>
                    <a:gd name="T51" fmla="*/ 2427 h 3028"/>
                    <a:gd name="T52" fmla="*/ 456 w 2789"/>
                    <a:gd name="T53" fmla="*/ 2336 h 3028"/>
                    <a:gd name="T54" fmla="*/ 365 w 2789"/>
                    <a:gd name="T55" fmla="*/ 2295 h 3028"/>
                    <a:gd name="T56" fmla="*/ 224 w 2789"/>
                    <a:gd name="T57" fmla="*/ 2275 h 3028"/>
                    <a:gd name="T58" fmla="*/ 82 w 2789"/>
                    <a:gd name="T59" fmla="*/ 2164 h 3028"/>
                    <a:gd name="T60" fmla="*/ 52 w 2789"/>
                    <a:gd name="T61" fmla="*/ 2023 h 30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89"/>
                    <a:gd name="T94" fmla="*/ 0 h 3028"/>
                    <a:gd name="T95" fmla="*/ 2789 w 2789"/>
                    <a:gd name="T96" fmla="*/ 3028 h 30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gs>
                    <a:gs pos="50000">
                      <a:srgbClr val="FFED9F"/>
                    </a:gs>
                    <a:gs pos="100000">
                      <a:srgbClr val="766E4A"/>
                    </a:gs>
                  </a:gsLst>
                  <a:lin ang="2700000" scaled="1"/>
                </a:gra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00" name="Freeform 6" descr="深色上对角线">
                  <a:extLst>
                    <a:ext uri="{FF2B5EF4-FFF2-40B4-BE49-F238E27FC236}">
                      <a16:creationId xmlns:a16="http://schemas.microsoft.com/office/drawing/2014/main" id="{71E05FFD-7ADD-41FF-8236-FD1A4F0CAF69}"/>
                    </a:ext>
                  </a:extLst>
                </p:cNvPr>
                <p:cNvSpPr>
                  <a:spLocks/>
                </p:cNvSpPr>
                <p:nvPr/>
              </p:nvSpPr>
              <p:spPr bwMode="auto">
                <a:xfrm>
                  <a:off x="768" y="3062"/>
                  <a:ext cx="423" cy="715"/>
                </a:xfrm>
                <a:custGeom>
                  <a:avLst/>
                  <a:gdLst>
                    <a:gd name="T0" fmla="*/ 10 w 424"/>
                    <a:gd name="T1" fmla="*/ 30 h 715"/>
                    <a:gd name="T2" fmla="*/ 121 w 424"/>
                    <a:gd name="T3" fmla="*/ 91 h 715"/>
                    <a:gd name="T4" fmla="*/ 243 w 424"/>
                    <a:gd name="T5" fmla="*/ 182 h 715"/>
                    <a:gd name="T6" fmla="*/ 354 w 424"/>
                    <a:gd name="T7" fmla="*/ 313 h 715"/>
                    <a:gd name="T8" fmla="*/ 404 w 424"/>
                    <a:gd name="T9" fmla="*/ 455 h 715"/>
                    <a:gd name="T10" fmla="*/ 414 w 424"/>
                    <a:gd name="T11" fmla="*/ 545 h 715"/>
                    <a:gd name="T12" fmla="*/ 404 w 424"/>
                    <a:gd name="T13" fmla="*/ 647 h 715"/>
                    <a:gd name="T14" fmla="*/ 293 w 424"/>
                    <a:gd name="T15" fmla="*/ 707 h 715"/>
                    <a:gd name="T16" fmla="*/ 142 w 424"/>
                    <a:gd name="T17" fmla="*/ 596 h 715"/>
                    <a:gd name="T18" fmla="*/ 71 w 424"/>
                    <a:gd name="T19" fmla="*/ 414 h 715"/>
                    <a:gd name="T20" fmla="*/ 61 w 424"/>
                    <a:gd name="T21" fmla="*/ 273 h 715"/>
                    <a:gd name="T22" fmla="*/ 10 w 424"/>
                    <a:gd name="T23" fmla="*/ 3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4"/>
                    <a:gd name="T37" fmla="*/ 0 h 715"/>
                    <a:gd name="T38" fmla="*/ 424 w 424"/>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01" name="Freeform 7" descr="深色上对角线">
                  <a:extLst>
                    <a:ext uri="{FF2B5EF4-FFF2-40B4-BE49-F238E27FC236}">
                      <a16:creationId xmlns:a16="http://schemas.microsoft.com/office/drawing/2014/main" id="{D0E7DED9-455C-4CE7-82B5-F40963C63FED}"/>
                    </a:ext>
                  </a:extLst>
                </p:cNvPr>
                <p:cNvSpPr>
                  <a:spLocks/>
                </p:cNvSpPr>
                <p:nvPr/>
              </p:nvSpPr>
              <p:spPr bwMode="auto">
                <a:xfrm>
                  <a:off x="1908" y="742"/>
                  <a:ext cx="852" cy="831"/>
                </a:xfrm>
                <a:custGeom>
                  <a:avLst/>
                  <a:gdLst>
                    <a:gd name="T0" fmla="*/ 90 w 852"/>
                    <a:gd name="T1" fmla="*/ 23 h 831"/>
                    <a:gd name="T2" fmla="*/ 171 w 852"/>
                    <a:gd name="T3" fmla="*/ 2 h 831"/>
                    <a:gd name="T4" fmla="*/ 273 w 852"/>
                    <a:gd name="T5" fmla="*/ 8 h 831"/>
                    <a:gd name="T6" fmla="*/ 393 w 852"/>
                    <a:gd name="T7" fmla="*/ 38 h 831"/>
                    <a:gd name="T8" fmla="*/ 534 w 852"/>
                    <a:gd name="T9" fmla="*/ 107 h 831"/>
                    <a:gd name="T10" fmla="*/ 660 w 852"/>
                    <a:gd name="T11" fmla="*/ 233 h 831"/>
                    <a:gd name="T12" fmla="*/ 756 w 852"/>
                    <a:gd name="T13" fmla="*/ 488 h 831"/>
                    <a:gd name="T14" fmla="*/ 783 w 852"/>
                    <a:gd name="T15" fmla="*/ 674 h 831"/>
                    <a:gd name="T16" fmla="*/ 801 w 852"/>
                    <a:gd name="T17" fmla="*/ 749 h 831"/>
                    <a:gd name="T18" fmla="*/ 828 w 852"/>
                    <a:gd name="T19" fmla="*/ 815 h 831"/>
                    <a:gd name="T20" fmla="*/ 849 w 852"/>
                    <a:gd name="T21" fmla="*/ 830 h 831"/>
                    <a:gd name="T22" fmla="*/ 807 w 852"/>
                    <a:gd name="T23" fmla="*/ 806 h 831"/>
                    <a:gd name="T24" fmla="*/ 684 w 852"/>
                    <a:gd name="T25" fmla="*/ 722 h 831"/>
                    <a:gd name="T26" fmla="*/ 471 w 852"/>
                    <a:gd name="T27" fmla="*/ 611 h 831"/>
                    <a:gd name="T28" fmla="*/ 336 w 852"/>
                    <a:gd name="T29" fmla="*/ 557 h 831"/>
                    <a:gd name="T30" fmla="*/ 216 w 852"/>
                    <a:gd name="T31" fmla="*/ 509 h 831"/>
                    <a:gd name="T32" fmla="*/ 126 w 852"/>
                    <a:gd name="T33" fmla="*/ 446 h 831"/>
                    <a:gd name="T34" fmla="*/ 54 w 852"/>
                    <a:gd name="T35" fmla="*/ 365 h 831"/>
                    <a:gd name="T36" fmla="*/ 12 w 852"/>
                    <a:gd name="T37" fmla="*/ 257 h 831"/>
                    <a:gd name="T38" fmla="*/ 3 w 852"/>
                    <a:gd name="T39" fmla="*/ 164 h 831"/>
                    <a:gd name="T40" fmla="*/ 33 w 852"/>
                    <a:gd name="T41" fmla="*/ 86 h 831"/>
                    <a:gd name="T42" fmla="*/ 90 w 852"/>
                    <a:gd name="T43" fmla="*/ 23 h 8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52"/>
                    <a:gd name="T67" fmla="*/ 0 h 831"/>
                    <a:gd name="T68" fmla="*/ 852 w 852"/>
                    <a:gd name="T69" fmla="*/ 831 h 8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8946" name="Group 11">
                <a:extLst>
                  <a:ext uri="{FF2B5EF4-FFF2-40B4-BE49-F238E27FC236}">
                    <a16:creationId xmlns:a16="http://schemas.microsoft.com/office/drawing/2014/main" id="{E57D5240-A355-46D4-9E16-6E781367D6AD}"/>
                  </a:ext>
                </a:extLst>
              </p:cNvPr>
              <p:cNvGrpSpPr>
                <a:grpSpLocks/>
              </p:cNvGrpSpPr>
              <p:nvPr/>
            </p:nvGrpSpPr>
            <p:grpSpPr bwMode="auto">
              <a:xfrm>
                <a:off x="3948112" y="1857364"/>
                <a:ext cx="5195888" cy="4467225"/>
                <a:chOff x="10" y="1057"/>
                <a:chExt cx="3273" cy="2814"/>
              </a:xfrm>
            </p:grpSpPr>
            <p:sp>
              <p:nvSpPr>
                <p:cNvPr id="957503" name="Freeform 12">
                  <a:extLst>
                    <a:ext uri="{FF2B5EF4-FFF2-40B4-BE49-F238E27FC236}">
                      <a16:creationId xmlns:a16="http://schemas.microsoft.com/office/drawing/2014/main" id="{47893AAC-89B3-4421-BF0E-8DCE641C0B7C}"/>
                    </a:ext>
                  </a:extLst>
                </p:cNvPr>
                <p:cNvSpPr>
                  <a:spLocks/>
                </p:cNvSpPr>
                <p:nvPr/>
              </p:nvSpPr>
              <p:spPr bwMode="auto">
                <a:xfrm rot="-659694">
                  <a:off x="10" y="1057"/>
                  <a:ext cx="2728" cy="2061"/>
                </a:xfrm>
                <a:custGeom>
                  <a:avLst/>
                  <a:gdLst>
                    <a:gd name="T0" fmla="*/ 0 w 2728"/>
                    <a:gd name="T1" fmla="*/ 2062 h 2062"/>
                    <a:gd name="T2" fmla="*/ 161 w 2728"/>
                    <a:gd name="T3" fmla="*/ 1799 h 2062"/>
                    <a:gd name="T4" fmla="*/ 454 w 2728"/>
                    <a:gd name="T5" fmla="*/ 1395 h 2062"/>
                    <a:gd name="T6" fmla="*/ 929 w 2728"/>
                    <a:gd name="T7" fmla="*/ 899 h 2062"/>
                    <a:gd name="T8" fmla="*/ 1424 w 2728"/>
                    <a:gd name="T9" fmla="*/ 546 h 2062"/>
                    <a:gd name="T10" fmla="*/ 2021 w 2728"/>
                    <a:gd name="T11" fmla="*/ 253 h 2062"/>
                    <a:gd name="T12" fmla="*/ 2728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04" name="Freeform 13">
                  <a:extLst>
                    <a:ext uri="{FF2B5EF4-FFF2-40B4-BE49-F238E27FC236}">
                      <a16:creationId xmlns:a16="http://schemas.microsoft.com/office/drawing/2014/main" id="{BE76AAA4-E2E3-407C-8D75-5F6B29412AE4}"/>
                    </a:ext>
                  </a:extLst>
                </p:cNvPr>
                <p:cNvSpPr>
                  <a:spLocks/>
                </p:cNvSpPr>
                <p:nvPr/>
              </p:nvSpPr>
              <p:spPr bwMode="auto">
                <a:xfrm rot="-56115">
                  <a:off x="429" y="1617"/>
                  <a:ext cx="2552" cy="1914"/>
                </a:xfrm>
                <a:custGeom>
                  <a:avLst/>
                  <a:gdLst>
                    <a:gd name="T0" fmla="*/ 0 w 2728"/>
                    <a:gd name="T1" fmla="*/ 1224 h 2062"/>
                    <a:gd name="T2" fmla="*/ 101 w 2728"/>
                    <a:gd name="T3" fmla="*/ 1068 h 2062"/>
                    <a:gd name="T4" fmla="*/ 283 w 2728"/>
                    <a:gd name="T5" fmla="*/ 829 h 2062"/>
                    <a:gd name="T6" fmla="*/ 582 w 2728"/>
                    <a:gd name="T7" fmla="*/ 533 h 2062"/>
                    <a:gd name="T8" fmla="*/ 890 w 2728"/>
                    <a:gd name="T9" fmla="*/ 325 h 2062"/>
                    <a:gd name="T10" fmla="*/ 1263 w 2728"/>
                    <a:gd name="T11" fmla="*/ 150 h 2062"/>
                    <a:gd name="T12" fmla="*/ 1705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05" name="Freeform 14">
                  <a:extLst>
                    <a:ext uri="{FF2B5EF4-FFF2-40B4-BE49-F238E27FC236}">
                      <a16:creationId xmlns:a16="http://schemas.microsoft.com/office/drawing/2014/main" id="{0A7A8704-9774-458E-96D9-F1589CF67D7B}"/>
                    </a:ext>
                  </a:extLst>
                </p:cNvPr>
                <p:cNvSpPr>
                  <a:spLocks/>
                </p:cNvSpPr>
                <p:nvPr/>
              </p:nvSpPr>
              <p:spPr bwMode="auto">
                <a:xfrm rot="84848">
                  <a:off x="716" y="2495"/>
                  <a:ext cx="2567" cy="1274"/>
                </a:xfrm>
                <a:custGeom>
                  <a:avLst/>
                  <a:gdLst>
                    <a:gd name="T0" fmla="*/ 0 w 2567"/>
                    <a:gd name="T1" fmla="*/ 1274 h 1274"/>
                    <a:gd name="T2" fmla="*/ 243 w 2567"/>
                    <a:gd name="T3" fmla="*/ 940 h 1274"/>
                    <a:gd name="T4" fmla="*/ 556 w 2567"/>
                    <a:gd name="T5" fmla="*/ 667 h 1274"/>
                    <a:gd name="T6" fmla="*/ 950 w 2567"/>
                    <a:gd name="T7" fmla="*/ 435 h 1274"/>
                    <a:gd name="T8" fmla="*/ 1475 w 2567"/>
                    <a:gd name="T9" fmla="*/ 223 h 1274"/>
                    <a:gd name="T10" fmla="*/ 1880 w 2567"/>
                    <a:gd name="T11" fmla="*/ 112 h 1274"/>
                    <a:gd name="T12" fmla="*/ 2567 w 2567"/>
                    <a:gd name="T13" fmla="*/ 0 h 1274"/>
                    <a:gd name="T14" fmla="*/ 0 60000 65536"/>
                    <a:gd name="T15" fmla="*/ 0 60000 65536"/>
                    <a:gd name="T16" fmla="*/ 0 60000 65536"/>
                    <a:gd name="T17" fmla="*/ 0 60000 65536"/>
                    <a:gd name="T18" fmla="*/ 0 60000 65536"/>
                    <a:gd name="T19" fmla="*/ 0 60000 65536"/>
                    <a:gd name="T20" fmla="*/ 0 60000 65536"/>
                    <a:gd name="T21" fmla="*/ 0 w 2567"/>
                    <a:gd name="T22" fmla="*/ 0 h 1274"/>
                    <a:gd name="T23" fmla="*/ 2567 w 2567"/>
                    <a:gd name="T24" fmla="*/ 1274 h 1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8959" name="Group 15">
                  <a:extLst>
                    <a:ext uri="{FF2B5EF4-FFF2-40B4-BE49-F238E27FC236}">
                      <a16:creationId xmlns:a16="http://schemas.microsoft.com/office/drawing/2014/main" id="{14FD4414-8F8E-4E33-95B6-B7AAB01C6AD8}"/>
                    </a:ext>
                  </a:extLst>
                </p:cNvPr>
                <p:cNvGrpSpPr>
                  <a:grpSpLocks/>
                </p:cNvGrpSpPr>
                <p:nvPr/>
              </p:nvGrpSpPr>
              <p:grpSpPr bwMode="auto">
                <a:xfrm>
                  <a:off x="191" y="3357"/>
                  <a:ext cx="579" cy="514"/>
                  <a:chOff x="191" y="3357"/>
                  <a:chExt cx="579" cy="514"/>
                </a:xfrm>
              </p:grpSpPr>
              <p:sp>
                <p:nvSpPr>
                  <p:cNvPr id="38960" name="Oval 20">
                    <a:extLst>
                      <a:ext uri="{FF2B5EF4-FFF2-40B4-BE49-F238E27FC236}">
                        <a16:creationId xmlns:a16="http://schemas.microsoft.com/office/drawing/2014/main" id="{31D151C7-6499-4F0A-9245-4BB923187E66}"/>
                      </a:ext>
                    </a:extLst>
                  </p:cNvPr>
                  <p:cNvSpPr>
                    <a:spLocks noChangeArrowheads="1"/>
                  </p:cNvSpPr>
                  <p:nvPr/>
                </p:nvSpPr>
                <p:spPr bwMode="auto">
                  <a:xfrm>
                    <a:off x="393" y="3539"/>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8961" name="Oval 25">
                    <a:extLst>
                      <a:ext uri="{FF2B5EF4-FFF2-40B4-BE49-F238E27FC236}">
                        <a16:creationId xmlns:a16="http://schemas.microsoft.com/office/drawing/2014/main" id="{2A8E635A-6F04-4685-918B-BCA5E2FEC3EC}"/>
                      </a:ext>
                    </a:extLst>
                  </p:cNvPr>
                  <p:cNvSpPr>
                    <a:spLocks noChangeArrowheads="1"/>
                  </p:cNvSpPr>
                  <p:nvPr/>
                </p:nvSpPr>
                <p:spPr bwMode="auto">
                  <a:xfrm>
                    <a:off x="653" y="3746"/>
                    <a:ext cx="117" cy="12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8962" name="Oval 30">
                    <a:extLst>
                      <a:ext uri="{FF2B5EF4-FFF2-40B4-BE49-F238E27FC236}">
                        <a16:creationId xmlns:a16="http://schemas.microsoft.com/office/drawing/2014/main" id="{1035F8CC-3299-4216-A7DC-D573355CE7A8}"/>
                      </a:ext>
                    </a:extLst>
                  </p:cNvPr>
                  <p:cNvSpPr>
                    <a:spLocks noChangeArrowheads="1"/>
                  </p:cNvSpPr>
                  <p:nvPr/>
                </p:nvSpPr>
                <p:spPr bwMode="auto">
                  <a:xfrm>
                    <a:off x="191" y="3357"/>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grpSp>
            <p:nvGrpSpPr>
              <p:cNvPr id="38947" name="Group 34">
                <a:extLst>
                  <a:ext uri="{FF2B5EF4-FFF2-40B4-BE49-F238E27FC236}">
                    <a16:creationId xmlns:a16="http://schemas.microsoft.com/office/drawing/2014/main" id="{F9CEE9CE-9D0B-44DF-888A-152A2A8E33C9}"/>
                  </a:ext>
                </a:extLst>
              </p:cNvPr>
              <p:cNvGrpSpPr>
                <a:grpSpLocks/>
              </p:cNvGrpSpPr>
              <p:nvPr/>
            </p:nvGrpSpPr>
            <p:grpSpPr bwMode="auto">
              <a:xfrm rot="-191607">
                <a:off x="6010275" y="3309926"/>
                <a:ext cx="458787" cy="1220788"/>
                <a:chOff x="1309" y="1972"/>
                <a:chExt cx="289" cy="769"/>
              </a:xfrm>
            </p:grpSpPr>
            <p:sp>
              <p:nvSpPr>
                <p:cNvPr id="38954" name="Oval 35">
                  <a:extLst>
                    <a:ext uri="{FF2B5EF4-FFF2-40B4-BE49-F238E27FC236}">
                      <a16:creationId xmlns:a16="http://schemas.microsoft.com/office/drawing/2014/main" id="{64F6149F-7119-4DB0-AD49-CF613FC7F221}"/>
                    </a:ext>
                  </a:extLst>
                </p:cNvPr>
                <p:cNvSpPr>
                  <a:spLocks noChangeArrowheads="1"/>
                </p:cNvSpPr>
                <p:nvPr/>
              </p:nvSpPr>
              <p:spPr bwMode="auto">
                <a:xfrm rot="-2111017">
                  <a:off x="1309" y="1972"/>
                  <a:ext cx="289" cy="724"/>
                </a:xfrm>
                <a:prstGeom prst="ellipse">
                  <a:avLst/>
                </a:prstGeom>
                <a:solidFill>
                  <a:srgbClr val="FF9933">
                    <a:alpha val="50195"/>
                  </a:srgbClr>
                </a:solidFill>
                <a:ln w="9525">
                  <a:solidFill>
                    <a:srgbClr val="FF3300"/>
                  </a:solidFill>
                  <a:prstDash val="dash"/>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7512" name="Arc 36">
                  <a:extLst>
                    <a:ext uri="{FF2B5EF4-FFF2-40B4-BE49-F238E27FC236}">
                      <a16:creationId xmlns:a16="http://schemas.microsoft.com/office/drawing/2014/main" id="{06B05321-5122-4186-B0BB-D7A39A085295}"/>
                    </a:ext>
                  </a:extLst>
                </p:cNvPr>
                <p:cNvSpPr>
                  <a:spLocks/>
                </p:cNvSpPr>
                <p:nvPr/>
              </p:nvSpPr>
              <p:spPr bwMode="auto">
                <a:xfrm rot="3257005">
                  <a:off x="1036" y="2309"/>
                  <a:ext cx="719" cy="139"/>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FF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8948" name="Group 155">
                <a:extLst>
                  <a:ext uri="{FF2B5EF4-FFF2-40B4-BE49-F238E27FC236}">
                    <a16:creationId xmlns:a16="http://schemas.microsoft.com/office/drawing/2014/main" id="{791A5CE8-A800-43D0-B45C-F2FE301E9C1B}"/>
                  </a:ext>
                </a:extLst>
              </p:cNvPr>
              <p:cNvGrpSpPr>
                <a:grpSpLocks/>
              </p:cNvGrpSpPr>
              <p:nvPr/>
            </p:nvGrpSpPr>
            <p:grpSpPr bwMode="auto">
              <a:xfrm>
                <a:off x="4629150" y="2798751"/>
                <a:ext cx="3698875" cy="2449513"/>
                <a:chOff x="439" y="1650"/>
                <a:chExt cx="2330" cy="1543"/>
              </a:xfrm>
            </p:grpSpPr>
            <p:sp>
              <p:nvSpPr>
                <p:cNvPr id="957514" name="Freeform 37">
                  <a:extLst>
                    <a:ext uri="{FF2B5EF4-FFF2-40B4-BE49-F238E27FC236}">
                      <a16:creationId xmlns:a16="http://schemas.microsoft.com/office/drawing/2014/main" id="{BD608080-4DAA-47C3-8B62-A882F23A25AF}"/>
                    </a:ext>
                  </a:extLst>
                </p:cNvPr>
                <p:cNvSpPr>
                  <a:spLocks/>
                </p:cNvSpPr>
                <p:nvPr/>
              </p:nvSpPr>
              <p:spPr bwMode="auto">
                <a:xfrm rot="-659694">
                  <a:off x="439" y="1650"/>
                  <a:ext cx="1774" cy="1230"/>
                </a:xfrm>
                <a:custGeom>
                  <a:avLst/>
                  <a:gdLst>
                    <a:gd name="T0" fmla="*/ 0 w 2728"/>
                    <a:gd name="T1" fmla="*/ 55 h 2062"/>
                    <a:gd name="T2" fmla="*/ 8 w 2728"/>
                    <a:gd name="T3" fmla="*/ 48 h 2062"/>
                    <a:gd name="T4" fmla="*/ 22 w 2728"/>
                    <a:gd name="T5" fmla="*/ 38 h 2062"/>
                    <a:gd name="T6" fmla="*/ 46 w 2728"/>
                    <a:gd name="T7" fmla="*/ 24 h 2062"/>
                    <a:gd name="T8" fmla="*/ 70 w 2728"/>
                    <a:gd name="T9" fmla="*/ 14 h 2062"/>
                    <a:gd name="T10" fmla="*/ 99 w 2728"/>
                    <a:gd name="T11" fmla="*/ 7 h 2062"/>
                    <a:gd name="T12" fmla="*/ 134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12700">
                  <a:solidFill>
                    <a:srgbClr val="FF3300"/>
                  </a:solidFill>
                  <a:prstDash val="dash"/>
                  <a:round/>
                  <a:headEnd/>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15" name="Freeform 38">
                  <a:extLst>
                    <a:ext uri="{FF2B5EF4-FFF2-40B4-BE49-F238E27FC236}">
                      <a16:creationId xmlns:a16="http://schemas.microsoft.com/office/drawing/2014/main" id="{F7D011DA-E1E4-405D-A685-F438025E1BB9}"/>
                    </a:ext>
                  </a:extLst>
                </p:cNvPr>
                <p:cNvSpPr>
                  <a:spLocks/>
                </p:cNvSpPr>
                <p:nvPr/>
              </p:nvSpPr>
              <p:spPr bwMode="auto">
                <a:xfrm>
                  <a:off x="920" y="2223"/>
                  <a:ext cx="1849" cy="970"/>
                </a:xfrm>
                <a:custGeom>
                  <a:avLst/>
                  <a:gdLst>
                    <a:gd name="T0" fmla="*/ 0 w 1849"/>
                    <a:gd name="T1" fmla="*/ 970 h 970"/>
                    <a:gd name="T2" fmla="*/ 737 w 1849"/>
                    <a:gd name="T3" fmla="*/ 394 h 970"/>
                    <a:gd name="T4" fmla="*/ 1849 w 1849"/>
                    <a:gd name="T5" fmla="*/ 0 h 970"/>
                    <a:gd name="T6" fmla="*/ 0 60000 65536"/>
                    <a:gd name="T7" fmla="*/ 0 60000 65536"/>
                    <a:gd name="T8" fmla="*/ 0 60000 65536"/>
                    <a:gd name="T9" fmla="*/ 0 w 1849"/>
                    <a:gd name="T10" fmla="*/ 0 h 970"/>
                    <a:gd name="T11" fmla="*/ 1849 w 1849"/>
                    <a:gd name="T12" fmla="*/ 970 h 970"/>
                  </a:gdLst>
                  <a:ahLst/>
                  <a:cxnLst>
                    <a:cxn ang="T6">
                      <a:pos x="T0" y="T1"/>
                    </a:cxn>
                    <a:cxn ang="T7">
                      <a:pos x="T2" y="T3"/>
                    </a:cxn>
                    <a:cxn ang="T8">
                      <a:pos x="T4" y="T5"/>
                    </a:cxn>
                  </a:cxnLst>
                  <a:rect l="T9" t="T10" r="T11" b="T12"/>
                  <a:pathLst>
                    <a:path w="1849" h="970">
                      <a:moveTo>
                        <a:pt x="0" y="970"/>
                      </a:moveTo>
                      <a:cubicBezTo>
                        <a:pt x="214" y="763"/>
                        <a:pt x="429" y="556"/>
                        <a:pt x="737" y="394"/>
                      </a:cubicBezTo>
                      <a:cubicBezTo>
                        <a:pt x="1045" y="232"/>
                        <a:pt x="1447" y="116"/>
                        <a:pt x="1849" y="0"/>
                      </a:cubicBezTo>
                    </a:path>
                  </a:pathLst>
                </a:custGeom>
                <a:noFill/>
                <a:ln w="9525">
                  <a:solidFill>
                    <a:srgbClr val="FF33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8951" name="Group 112">
                  <a:extLst>
                    <a:ext uri="{FF2B5EF4-FFF2-40B4-BE49-F238E27FC236}">
                      <a16:creationId xmlns:a16="http://schemas.microsoft.com/office/drawing/2014/main" id="{52E891E1-D395-40EA-BF68-A702776F3C10}"/>
                    </a:ext>
                  </a:extLst>
                </p:cNvPr>
                <p:cNvGrpSpPr>
                  <a:grpSpLocks/>
                </p:cNvGrpSpPr>
                <p:nvPr/>
              </p:nvGrpSpPr>
              <p:grpSpPr bwMode="auto">
                <a:xfrm>
                  <a:off x="1014" y="2227"/>
                  <a:ext cx="934" cy="245"/>
                  <a:chOff x="1015" y="2217"/>
                  <a:chExt cx="945" cy="255"/>
                </a:xfrm>
              </p:grpSpPr>
              <p:sp>
                <p:nvSpPr>
                  <p:cNvPr id="38952" name="Oval 113">
                    <a:extLst>
                      <a:ext uri="{FF2B5EF4-FFF2-40B4-BE49-F238E27FC236}">
                        <a16:creationId xmlns:a16="http://schemas.microsoft.com/office/drawing/2014/main" id="{86C25C73-1601-4C60-ADB8-73D0B77822CD}"/>
                      </a:ext>
                    </a:extLst>
                  </p:cNvPr>
                  <p:cNvSpPr>
                    <a:spLocks noChangeArrowheads="1"/>
                  </p:cNvSpPr>
                  <p:nvPr/>
                </p:nvSpPr>
                <p:spPr bwMode="auto">
                  <a:xfrm rot="-4445972">
                    <a:off x="1367" y="1877"/>
                    <a:ext cx="254" cy="933"/>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7518" name="Arc 114">
                    <a:extLst>
                      <a:ext uri="{FF2B5EF4-FFF2-40B4-BE49-F238E27FC236}">
                        <a16:creationId xmlns:a16="http://schemas.microsoft.com/office/drawing/2014/main" id="{F3B5B868-1F35-4DEE-A00E-DFCED7AC243B}"/>
                      </a:ext>
                    </a:extLst>
                  </p:cNvPr>
                  <p:cNvSpPr>
                    <a:spLocks/>
                  </p:cNvSpPr>
                  <p:nvPr/>
                </p:nvSpPr>
                <p:spPr bwMode="auto">
                  <a:xfrm rot="902389">
                    <a:off x="1015" y="2330"/>
                    <a:ext cx="928" cy="142"/>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957519" name="Line 48">
              <a:extLst>
                <a:ext uri="{FF2B5EF4-FFF2-40B4-BE49-F238E27FC236}">
                  <a16:creationId xmlns:a16="http://schemas.microsoft.com/office/drawing/2014/main" id="{F8BC8DBA-692E-4598-94B6-0DA7262C2F1A}"/>
                </a:ext>
              </a:extLst>
            </p:cNvPr>
            <p:cNvSpPr>
              <a:spLocks noChangeShapeType="1"/>
            </p:cNvSpPr>
            <p:nvPr/>
          </p:nvSpPr>
          <p:spPr bwMode="auto">
            <a:xfrm flipV="1">
              <a:off x="6643973" y="3428780"/>
              <a:ext cx="1027270" cy="819220"/>
            </a:xfrm>
            <a:prstGeom prst="line">
              <a:avLst/>
            </a:prstGeom>
            <a:noFill/>
            <a:ln w="28575">
              <a:solidFill>
                <a:srgbClr val="C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7520" name="Line 70">
              <a:extLst>
                <a:ext uri="{FF2B5EF4-FFF2-40B4-BE49-F238E27FC236}">
                  <a16:creationId xmlns:a16="http://schemas.microsoft.com/office/drawing/2014/main" id="{414854BC-811A-426D-9601-FA2CF977457F}"/>
                </a:ext>
              </a:extLst>
            </p:cNvPr>
            <p:cNvSpPr>
              <a:spLocks noChangeShapeType="1"/>
            </p:cNvSpPr>
            <p:nvPr/>
          </p:nvSpPr>
          <p:spPr bwMode="auto">
            <a:xfrm flipV="1">
              <a:off x="6643973" y="3000119"/>
              <a:ext cx="354067" cy="1266934"/>
            </a:xfrm>
            <a:prstGeom prst="line">
              <a:avLst/>
            </a:prstGeom>
            <a:noFill/>
            <a:ln w="28575">
              <a:solidFill>
                <a:srgbClr val="0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8942" name="Group 8">
              <a:extLst>
                <a:ext uri="{FF2B5EF4-FFF2-40B4-BE49-F238E27FC236}">
                  <a16:creationId xmlns:a16="http://schemas.microsoft.com/office/drawing/2014/main" id="{6EDF27E9-765C-4260-8366-702D42699987}"/>
                </a:ext>
              </a:extLst>
            </p:cNvPr>
            <p:cNvGrpSpPr>
              <a:grpSpLocks/>
            </p:cNvGrpSpPr>
            <p:nvPr/>
          </p:nvGrpSpPr>
          <p:grpSpPr bwMode="auto">
            <a:xfrm>
              <a:off x="6786578" y="3500438"/>
              <a:ext cx="373063" cy="488950"/>
              <a:chOff x="1590" y="1806"/>
              <a:chExt cx="235" cy="308"/>
            </a:xfrm>
          </p:grpSpPr>
          <p:sp>
            <p:nvSpPr>
              <p:cNvPr id="38943" name="WordArt 9">
                <a:extLst>
                  <a:ext uri="{FF2B5EF4-FFF2-40B4-BE49-F238E27FC236}">
                    <a16:creationId xmlns:a16="http://schemas.microsoft.com/office/drawing/2014/main" id="{9D0B4D6B-D88B-4432-9AC1-2BE2B14E9DC4}"/>
                  </a:ext>
                </a:extLst>
              </p:cNvPr>
              <p:cNvSpPr>
                <a:spLocks noChangeArrowheads="1" noChangeShapeType="1" noTextEdit="1"/>
              </p:cNvSpPr>
              <p:nvPr/>
            </p:nvSpPr>
            <p:spPr bwMode="auto">
              <a:xfrm>
                <a:off x="1693" y="1806"/>
                <a:ext cx="132" cy="162"/>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rPr>
                  <a:t>q</a:t>
                </a:r>
                <a:endParaRPr lang="zh-CN" altLang="en-US" sz="36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endParaRPr>
              </a:p>
            </p:txBody>
          </p:sp>
          <p:sp>
            <p:nvSpPr>
              <p:cNvPr id="957523" name="Arc 10">
                <a:extLst>
                  <a:ext uri="{FF2B5EF4-FFF2-40B4-BE49-F238E27FC236}">
                    <a16:creationId xmlns:a16="http://schemas.microsoft.com/office/drawing/2014/main" id="{4B89AB36-D737-440D-B8FC-AFD867EFF88E}"/>
                  </a:ext>
                </a:extLst>
              </p:cNvPr>
              <p:cNvSpPr>
                <a:spLocks/>
              </p:cNvSpPr>
              <p:nvPr/>
            </p:nvSpPr>
            <p:spPr bwMode="auto">
              <a:xfrm rot="-705779">
                <a:off x="1590" y="1951"/>
                <a:ext cx="132" cy="163"/>
              </a:xfrm>
              <a:custGeom>
                <a:avLst/>
                <a:gdLst>
                  <a:gd name="T0" fmla="*/ 0 w 21600"/>
                  <a:gd name="T1" fmla="*/ 0 h 26599"/>
                  <a:gd name="T2" fmla="*/ 0 w 21600"/>
                  <a:gd name="T3" fmla="*/ 0 h 26599"/>
                  <a:gd name="T4" fmla="*/ 0 w 21600"/>
                  <a:gd name="T5" fmla="*/ 0 h 26599"/>
                  <a:gd name="T6" fmla="*/ 0 60000 65536"/>
                  <a:gd name="T7" fmla="*/ 0 60000 65536"/>
                  <a:gd name="T8" fmla="*/ 0 60000 65536"/>
                  <a:gd name="T9" fmla="*/ 0 w 21600"/>
                  <a:gd name="T10" fmla="*/ 0 h 26599"/>
                  <a:gd name="T11" fmla="*/ 21600 w 21600"/>
                  <a:gd name="T12" fmla="*/ 26599 h 26599"/>
                </a:gdLst>
                <a:ahLst/>
                <a:cxnLst>
                  <a:cxn ang="T6">
                    <a:pos x="T0" y="T1"/>
                  </a:cxn>
                  <a:cxn ang="T7">
                    <a:pos x="T2" y="T3"/>
                  </a:cxn>
                  <a:cxn ang="T8">
                    <a:pos x="T4" y="T5"/>
                  </a:cxn>
                </a:cxnLst>
                <a:rect l="T9" t="T10" r="T11" b="T12"/>
                <a:pathLst>
                  <a:path w="21600" h="26599" fill="none" extrusionOk="0">
                    <a:moveTo>
                      <a:pt x="-1" y="0"/>
                    </a:moveTo>
                    <a:cubicBezTo>
                      <a:pt x="11929" y="0"/>
                      <a:pt x="21600" y="9670"/>
                      <a:pt x="21600" y="21600"/>
                    </a:cubicBezTo>
                    <a:cubicBezTo>
                      <a:pt x="21600" y="23283"/>
                      <a:pt x="21403" y="24961"/>
                      <a:pt x="21013" y="26598"/>
                    </a:cubicBezTo>
                  </a:path>
                  <a:path w="21600" h="26599" stroke="0" extrusionOk="0">
                    <a:moveTo>
                      <a:pt x="-1" y="0"/>
                    </a:moveTo>
                    <a:cubicBezTo>
                      <a:pt x="11929" y="0"/>
                      <a:pt x="21600" y="9670"/>
                      <a:pt x="21600" y="21600"/>
                    </a:cubicBezTo>
                    <a:cubicBezTo>
                      <a:pt x="21600" y="23283"/>
                      <a:pt x="21403" y="24961"/>
                      <a:pt x="21013" y="26598"/>
                    </a:cubicBezTo>
                    <a:lnTo>
                      <a:pt x="0" y="2160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aphicFrame>
        <p:nvGraphicFramePr>
          <p:cNvPr id="38915" name="Object 84">
            <a:extLst>
              <a:ext uri="{FF2B5EF4-FFF2-40B4-BE49-F238E27FC236}">
                <a16:creationId xmlns:a16="http://schemas.microsoft.com/office/drawing/2014/main" id="{439CBF74-27FC-4596-B2DF-E6890FC9A249}"/>
              </a:ext>
            </a:extLst>
          </p:cNvPr>
          <p:cNvGraphicFramePr>
            <a:graphicFrameLocks noChangeAspect="1"/>
          </p:cNvGraphicFramePr>
          <p:nvPr/>
        </p:nvGraphicFramePr>
        <p:xfrm>
          <a:off x="7154863" y="2327275"/>
          <a:ext cx="565150" cy="539750"/>
        </p:xfrm>
        <a:graphic>
          <a:graphicData uri="http://schemas.openxmlformats.org/presentationml/2006/ole">
            <mc:AlternateContent xmlns:mc="http://schemas.openxmlformats.org/markup-compatibility/2006">
              <mc:Choice xmlns:v="urn:schemas-microsoft-com:vml" Requires="v">
                <p:oleObj name="Equation" r:id="rId3" imgW="228501" imgH="215806" progId="Equation.DSMT4">
                  <p:embed/>
                </p:oleObj>
              </mc:Choice>
              <mc:Fallback>
                <p:oleObj name="Equation" r:id="rId3" imgW="228501" imgH="215806" progId="Equation.DSMT4">
                  <p:embed/>
                  <p:pic>
                    <p:nvPicPr>
                      <p:cNvPr id="0" name="Object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863" y="2327275"/>
                        <a:ext cx="5651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3" name="Object 85">
            <a:extLst>
              <a:ext uri="{FF2B5EF4-FFF2-40B4-BE49-F238E27FC236}">
                <a16:creationId xmlns:a16="http://schemas.microsoft.com/office/drawing/2014/main" id="{976D8ECE-21A5-446C-BC45-D6FEBA24807E}"/>
              </a:ext>
            </a:extLst>
          </p:cNvPr>
          <p:cNvGraphicFramePr>
            <a:graphicFrameLocks noChangeAspect="1"/>
          </p:cNvGraphicFramePr>
          <p:nvPr/>
        </p:nvGraphicFramePr>
        <p:xfrm>
          <a:off x="1990725" y="1811338"/>
          <a:ext cx="1350963" cy="603250"/>
        </p:xfrm>
        <a:graphic>
          <a:graphicData uri="http://schemas.openxmlformats.org/presentationml/2006/ole">
            <mc:AlternateContent xmlns:mc="http://schemas.openxmlformats.org/markup-compatibility/2006">
              <mc:Choice xmlns:v="urn:schemas-microsoft-com:vml" Requires="v">
                <p:oleObj name="Equation" r:id="rId5" imgW="545863" imgH="241195" progId="Equation.DSMT4">
                  <p:embed/>
                </p:oleObj>
              </mc:Choice>
              <mc:Fallback>
                <p:oleObj name="Equation" r:id="rId5" imgW="545863" imgH="241195" progId="Equation.DSMT4">
                  <p:embed/>
                  <p:pic>
                    <p:nvPicPr>
                      <p:cNvPr id="0" name="Object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725" y="1811338"/>
                        <a:ext cx="1350963" cy="603250"/>
                      </a:xfrm>
                      <a:prstGeom prst="rect">
                        <a:avLst/>
                      </a:prstGeom>
                      <a:solidFill>
                        <a:schemeClr val="tx2"/>
                      </a:solidFill>
                      <a:ln w="12700">
                        <a:solidFill>
                          <a:srgbClr val="FF0000"/>
                        </a:solidFill>
                        <a:miter lim="800000"/>
                        <a:headEnd/>
                        <a:tailEnd/>
                      </a:ln>
                    </p:spPr>
                  </p:pic>
                </p:oleObj>
              </mc:Fallback>
            </mc:AlternateContent>
          </a:graphicData>
        </a:graphic>
      </p:graphicFrame>
      <p:graphicFrame>
        <p:nvGraphicFramePr>
          <p:cNvPr id="2054" name="Object 86">
            <a:extLst>
              <a:ext uri="{FF2B5EF4-FFF2-40B4-BE49-F238E27FC236}">
                <a16:creationId xmlns:a16="http://schemas.microsoft.com/office/drawing/2014/main" id="{95AC8C03-16D8-4D57-81C9-4002920B9E9F}"/>
              </a:ext>
            </a:extLst>
          </p:cNvPr>
          <p:cNvGraphicFramePr>
            <a:graphicFrameLocks noChangeAspect="1"/>
          </p:cNvGraphicFramePr>
          <p:nvPr/>
        </p:nvGraphicFramePr>
        <p:xfrm>
          <a:off x="7578725" y="1527175"/>
          <a:ext cx="346075" cy="603250"/>
        </p:xfrm>
        <a:graphic>
          <a:graphicData uri="http://schemas.openxmlformats.org/presentationml/2006/ole">
            <mc:AlternateContent xmlns:mc="http://schemas.openxmlformats.org/markup-compatibility/2006">
              <mc:Choice xmlns:v="urn:schemas-microsoft-com:vml" Requires="v">
                <p:oleObj name="Equation" r:id="rId7" imgW="139639" imgH="241195" progId="Equation.DSMT4">
                  <p:embed/>
                </p:oleObj>
              </mc:Choice>
              <mc:Fallback>
                <p:oleObj name="Equation" r:id="rId7" imgW="139639" imgH="241195" progId="Equation.DSMT4">
                  <p:embed/>
                  <p:pic>
                    <p:nvPicPr>
                      <p:cNvPr id="0" name="Object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8725" y="1527175"/>
                        <a:ext cx="3460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Text Box 46">
            <a:extLst>
              <a:ext uri="{FF2B5EF4-FFF2-40B4-BE49-F238E27FC236}">
                <a16:creationId xmlns:a16="http://schemas.microsoft.com/office/drawing/2014/main" id="{E3885FC7-BD27-4ECF-9DB0-7E32C5B85352}"/>
              </a:ext>
            </a:extLst>
          </p:cNvPr>
          <p:cNvSpPr txBox="1">
            <a:spLocks noChangeArrowheads="1"/>
          </p:cNvSpPr>
          <p:nvPr/>
        </p:nvSpPr>
        <p:spPr bwMode="auto">
          <a:xfrm>
            <a:off x="331788" y="1130300"/>
            <a:ext cx="5605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定义</a:t>
            </a:r>
            <a:r>
              <a:rPr lang="zh-CN" altLang="en-US" sz="2800" b="1">
                <a:solidFill>
                  <a:srgbClr val="FFFF66"/>
                </a:solidFill>
                <a:latin typeface="Times New Roman" panose="02020603050405020304" pitchFamily="18" charset="0"/>
                <a:ea typeface="华文中宋" panose="02010600040101010101" pitchFamily="2" charset="-122"/>
              </a:rPr>
              <a:t>电流密度矢量</a:t>
            </a:r>
            <a:r>
              <a:rPr lang="zh-CN" altLang="en-US" sz="2800" b="1">
                <a:solidFill>
                  <a:srgbClr val="FFFFFF"/>
                </a:solidFill>
                <a:latin typeface="Times New Roman" panose="02020603050405020304" pitchFamily="18" charset="0"/>
                <a:ea typeface="华文中宋" panose="02010600040101010101" pitchFamily="2" charset="-122"/>
              </a:rPr>
              <a:t>：</a:t>
            </a:r>
            <a:endParaRPr lang="zh-CN" altLang="en-US" sz="2800">
              <a:solidFill>
                <a:srgbClr val="FFFFFF"/>
              </a:solidFill>
              <a:latin typeface="Times New Roman" panose="02020603050405020304" pitchFamily="18" charset="0"/>
              <a:ea typeface="华文中宋" panose="02010600040101010101" pitchFamily="2" charset="-122"/>
            </a:endParaRPr>
          </a:p>
        </p:txBody>
      </p:sp>
      <p:grpSp>
        <p:nvGrpSpPr>
          <p:cNvPr id="11" name="组合 66">
            <a:extLst>
              <a:ext uri="{FF2B5EF4-FFF2-40B4-BE49-F238E27FC236}">
                <a16:creationId xmlns:a16="http://schemas.microsoft.com/office/drawing/2014/main" id="{78446B5E-F178-4C39-8F2E-283A170D3520}"/>
              </a:ext>
            </a:extLst>
          </p:cNvPr>
          <p:cNvGrpSpPr>
            <a:grpSpLocks/>
          </p:cNvGrpSpPr>
          <p:nvPr/>
        </p:nvGrpSpPr>
        <p:grpSpPr bwMode="auto">
          <a:xfrm>
            <a:off x="5710238" y="2201863"/>
            <a:ext cx="592137" cy="1749425"/>
            <a:chOff x="5715008" y="4071942"/>
            <a:chExt cx="593090" cy="1750060"/>
          </a:xfrm>
        </p:grpSpPr>
        <p:grpSp>
          <p:nvGrpSpPr>
            <p:cNvPr id="38934" name="组合 231">
              <a:extLst>
                <a:ext uri="{FF2B5EF4-FFF2-40B4-BE49-F238E27FC236}">
                  <a16:creationId xmlns:a16="http://schemas.microsoft.com/office/drawing/2014/main" id="{5D903356-CB17-46A4-BD0B-6F6E3D8773FA}"/>
                </a:ext>
              </a:extLst>
            </p:cNvPr>
            <p:cNvGrpSpPr>
              <a:grpSpLocks noChangeAspect="1"/>
            </p:cNvGrpSpPr>
            <p:nvPr/>
          </p:nvGrpSpPr>
          <p:grpSpPr bwMode="auto">
            <a:xfrm>
              <a:off x="5715008" y="4071942"/>
              <a:ext cx="593090" cy="1750060"/>
              <a:chOff x="1150763" y="3380588"/>
              <a:chExt cx="741221" cy="2187571"/>
            </a:xfrm>
          </p:grpSpPr>
          <p:sp>
            <p:nvSpPr>
              <p:cNvPr id="38936" name="椭圆 228">
                <a:extLst>
                  <a:ext uri="{FF2B5EF4-FFF2-40B4-BE49-F238E27FC236}">
                    <a16:creationId xmlns:a16="http://schemas.microsoft.com/office/drawing/2014/main" id="{E173DFD7-7C91-4421-B5A6-09F4798B04B0}"/>
                  </a:ext>
                </a:extLst>
              </p:cNvPr>
              <p:cNvSpPr>
                <a:spLocks noChangeArrowheads="1"/>
              </p:cNvSpPr>
              <p:nvPr/>
            </p:nvSpPr>
            <p:spPr bwMode="auto">
              <a:xfrm rot="-2554432">
                <a:off x="1176992" y="3380588"/>
                <a:ext cx="683523" cy="2187571"/>
              </a:xfrm>
              <a:prstGeom prst="ellipse">
                <a:avLst/>
              </a:prstGeom>
              <a:solidFill>
                <a:srgbClr val="FF9933">
                  <a:alpha val="4823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64" name="弧形 63">
                <a:extLst>
                  <a:ext uri="{FF2B5EF4-FFF2-40B4-BE49-F238E27FC236}">
                    <a16:creationId xmlns:a16="http://schemas.microsoft.com/office/drawing/2014/main" id="{4E6F2A0E-89F6-4E75-8954-B3E88CC1704E}"/>
                  </a:ext>
                </a:extLst>
              </p:cNvPr>
              <p:cNvSpPr/>
              <p:nvPr/>
            </p:nvSpPr>
            <p:spPr bwMode="auto">
              <a:xfrm rot="8346129">
                <a:off x="1150763" y="3388528"/>
                <a:ext cx="741221" cy="2131988"/>
              </a:xfrm>
              <a:prstGeom prst="arc">
                <a:avLst>
                  <a:gd name="adj1" fmla="val 16200000"/>
                  <a:gd name="adj2" fmla="val 5400000"/>
                </a:avLst>
              </a:prstGeom>
              <a:noFill/>
              <a:ln w="28575"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65" name="弧形 64">
                <a:extLst>
                  <a:ext uri="{FF2B5EF4-FFF2-40B4-BE49-F238E27FC236}">
                    <a16:creationId xmlns:a16="http://schemas.microsoft.com/office/drawing/2014/main" id="{5F32B9FB-7BDB-4DD0-AE2A-64637FFF7A9D}"/>
                  </a:ext>
                </a:extLst>
              </p:cNvPr>
              <p:cNvSpPr/>
              <p:nvPr/>
            </p:nvSpPr>
            <p:spPr bwMode="auto">
              <a:xfrm rot="18998857">
                <a:off x="1186532" y="3392499"/>
                <a:ext cx="683593" cy="2145883"/>
              </a:xfrm>
              <a:prstGeom prst="arc">
                <a:avLst>
                  <a:gd name="adj1" fmla="val 16200000"/>
                  <a:gd name="adj2" fmla="val 5400000"/>
                </a:avLst>
              </a:prstGeom>
              <a:noFill/>
              <a:ln w="9525" cap="flat" cmpd="sng" algn="ctr">
                <a:solidFill>
                  <a:srgbClr val="FF0000"/>
                </a:solidFill>
                <a:prstDash val="dash"/>
                <a:round/>
                <a:headEnd type="none" w="med" len="med"/>
                <a:tailEnd type="none" w="med" len="med"/>
              </a:ln>
              <a:effectLst/>
            </p:spPr>
            <p:txBody>
              <a:bodyPr/>
              <a:lstStyle/>
              <a:p>
                <a:pPr>
                  <a:defRPr/>
                </a:pPr>
                <a:endParaRPr lang="zh-CN" altLang="en-US"/>
              </a:p>
            </p:txBody>
          </p:sp>
        </p:grpSp>
        <p:graphicFrame>
          <p:nvGraphicFramePr>
            <p:cNvPr id="38935" name="Object 93">
              <a:extLst>
                <a:ext uri="{FF2B5EF4-FFF2-40B4-BE49-F238E27FC236}">
                  <a16:creationId xmlns:a16="http://schemas.microsoft.com/office/drawing/2014/main" id="{129D6A38-94F7-4615-BE6C-C67E6BAA084D}"/>
                </a:ext>
              </a:extLst>
            </p:cNvPr>
            <p:cNvGraphicFramePr>
              <a:graphicFrameLocks noChangeAspect="1"/>
            </p:cNvGraphicFramePr>
            <p:nvPr/>
          </p:nvGraphicFramePr>
          <p:xfrm>
            <a:off x="5786446" y="4429132"/>
            <a:ext cx="376238" cy="444500"/>
          </p:xfrm>
          <a:graphic>
            <a:graphicData uri="http://schemas.openxmlformats.org/presentationml/2006/ole">
              <mc:AlternateContent xmlns:mc="http://schemas.openxmlformats.org/markup-compatibility/2006">
                <mc:Choice xmlns:v="urn:schemas-microsoft-com:vml" Requires="v">
                  <p:oleObj name="Equation" r:id="rId9" imgW="152202" imgH="177569" progId="Equation.DSMT4">
                    <p:embed/>
                  </p:oleObj>
                </mc:Choice>
                <mc:Fallback>
                  <p:oleObj name="Equation" r:id="rId9" imgW="152202" imgH="177569" progId="Equation.DSMT4">
                    <p:embed/>
                    <p:pic>
                      <p:nvPicPr>
                        <p:cNvPr id="0" name="Object 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46" y="4429132"/>
                          <a:ext cx="3762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8920" name="Object 94">
            <a:extLst>
              <a:ext uri="{FF2B5EF4-FFF2-40B4-BE49-F238E27FC236}">
                <a16:creationId xmlns:a16="http://schemas.microsoft.com/office/drawing/2014/main" id="{B329D813-672A-4E33-ABFF-13993134C406}"/>
              </a:ext>
            </a:extLst>
          </p:cNvPr>
          <p:cNvGraphicFramePr>
            <a:graphicFrameLocks noChangeAspect="1"/>
          </p:cNvGraphicFramePr>
          <p:nvPr/>
        </p:nvGraphicFramePr>
        <p:xfrm>
          <a:off x="3062288" y="358775"/>
          <a:ext cx="2111375" cy="628650"/>
        </p:xfrm>
        <a:graphic>
          <a:graphicData uri="http://schemas.openxmlformats.org/presentationml/2006/ole">
            <mc:AlternateContent xmlns:mc="http://schemas.openxmlformats.org/markup-compatibility/2006">
              <mc:Choice xmlns:v="urn:schemas-microsoft-com:vml" Requires="v">
                <p:oleObj name="Equation" r:id="rId11" imgW="850531" imgH="253890" progId="Equation.3">
                  <p:embed/>
                </p:oleObj>
              </mc:Choice>
              <mc:Fallback>
                <p:oleObj name="Equation" r:id="rId11" imgW="850531" imgH="253890" progId="Equation.3">
                  <p:embed/>
                  <p:pic>
                    <p:nvPicPr>
                      <p:cNvPr id="0" name="Object 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2288" y="358775"/>
                        <a:ext cx="2111375" cy="628650"/>
                      </a:xfrm>
                      <a:prstGeom prst="rect">
                        <a:avLst/>
                      </a:prstGeom>
                      <a:solidFill>
                        <a:schemeClr val="tx2"/>
                      </a:solidFill>
                      <a:ln w="19050">
                        <a:solidFill>
                          <a:srgbClr val="FF0000"/>
                        </a:solidFill>
                        <a:miter lim="800000"/>
                        <a:headEnd/>
                        <a:tailEnd/>
                      </a:ln>
                    </p:spPr>
                  </p:pic>
                </p:oleObj>
              </mc:Fallback>
            </mc:AlternateContent>
          </a:graphicData>
        </a:graphic>
      </p:graphicFrame>
      <p:grpSp>
        <p:nvGrpSpPr>
          <p:cNvPr id="61" name="组合 60">
            <a:extLst>
              <a:ext uri="{FF2B5EF4-FFF2-40B4-BE49-F238E27FC236}">
                <a16:creationId xmlns:a16="http://schemas.microsoft.com/office/drawing/2014/main" id="{C4F3E50D-ADB2-497F-A31A-5C94F5D21673}"/>
              </a:ext>
            </a:extLst>
          </p:cNvPr>
          <p:cNvGrpSpPr>
            <a:grpSpLocks/>
          </p:cNvGrpSpPr>
          <p:nvPr/>
        </p:nvGrpSpPr>
        <p:grpSpPr bwMode="auto">
          <a:xfrm>
            <a:off x="728663" y="4344988"/>
            <a:ext cx="8558212" cy="1630362"/>
            <a:chOff x="369265" y="3423199"/>
            <a:chExt cx="8559865" cy="1630930"/>
          </a:xfrm>
        </p:grpSpPr>
        <p:grpSp>
          <p:nvGrpSpPr>
            <p:cNvPr id="38925" name="组合 72">
              <a:extLst>
                <a:ext uri="{FF2B5EF4-FFF2-40B4-BE49-F238E27FC236}">
                  <a16:creationId xmlns:a16="http://schemas.microsoft.com/office/drawing/2014/main" id="{366EFE6A-C1CD-456D-9294-8CA73DF5A345}"/>
                </a:ext>
              </a:extLst>
            </p:cNvPr>
            <p:cNvGrpSpPr>
              <a:grpSpLocks/>
            </p:cNvGrpSpPr>
            <p:nvPr/>
          </p:nvGrpSpPr>
          <p:grpSpPr bwMode="auto">
            <a:xfrm>
              <a:off x="369265" y="3423199"/>
              <a:ext cx="2806791" cy="1571636"/>
              <a:chOff x="3500430" y="1714488"/>
              <a:chExt cx="2806791" cy="1571636"/>
            </a:xfrm>
          </p:grpSpPr>
          <p:sp>
            <p:nvSpPr>
              <p:cNvPr id="72" name="圆角矩形 71">
                <a:extLst>
                  <a:ext uri="{FF2B5EF4-FFF2-40B4-BE49-F238E27FC236}">
                    <a16:creationId xmlns:a16="http://schemas.microsoft.com/office/drawing/2014/main" id="{5FFA4E49-7D19-485B-9321-22DFD75F3A9C}"/>
                  </a:ext>
                </a:extLst>
              </p:cNvPr>
              <p:cNvSpPr/>
              <p:nvPr/>
            </p:nvSpPr>
            <p:spPr>
              <a:xfrm>
                <a:off x="3500430" y="1714488"/>
                <a:ext cx="2572247" cy="1572172"/>
              </a:xfrm>
              <a:prstGeom prst="roundRect">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8931" name="组合 231">
                <a:extLst>
                  <a:ext uri="{FF2B5EF4-FFF2-40B4-BE49-F238E27FC236}">
                    <a16:creationId xmlns:a16="http://schemas.microsoft.com/office/drawing/2014/main" id="{2A5588E1-8693-44B2-8EB4-143B4EC73E90}"/>
                  </a:ext>
                </a:extLst>
              </p:cNvPr>
              <p:cNvGrpSpPr>
                <a:grpSpLocks/>
              </p:cNvGrpSpPr>
              <p:nvPr/>
            </p:nvGrpSpPr>
            <p:grpSpPr bwMode="auto">
              <a:xfrm>
                <a:off x="3643306" y="1849532"/>
                <a:ext cx="2663915" cy="1403256"/>
                <a:chOff x="4666594" y="4004443"/>
                <a:chExt cx="2664372" cy="1403256"/>
              </a:xfrm>
            </p:grpSpPr>
            <p:graphicFrame>
              <p:nvGraphicFramePr>
                <p:cNvPr id="38932" name="Object 179">
                  <a:extLst>
                    <a:ext uri="{FF2B5EF4-FFF2-40B4-BE49-F238E27FC236}">
                      <a16:creationId xmlns:a16="http://schemas.microsoft.com/office/drawing/2014/main" id="{348C70E1-FB9A-4E89-AF16-06DFE80987C2}"/>
                    </a:ext>
                  </a:extLst>
                </p:cNvPr>
                <p:cNvGraphicFramePr>
                  <a:graphicFrameLocks noChangeAspect="1"/>
                </p:cNvGraphicFramePr>
                <p:nvPr/>
              </p:nvGraphicFramePr>
              <p:xfrm>
                <a:off x="4753928" y="4512349"/>
                <a:ext cx="2108562" cy="895350"/>
              </p:xfrm>
              <a:graphic>
                <a:graphicData uri="http://schemas.openxmlformats.org/presentationml/2006/ole">
                  <mc:AlternateContent xmlns:mc="http://schemas.openxmlformats.org/markup-compatibility/2006">
                    <mc:Choice xmlns:v="urn:schemas-microsoft-com:vml" Requires="v">
                      <p:oleObj name="Equation" r:id="rId13" imgW="837836" imgH="355446" progId="Equation.DSMT4">
                        <p:embed/>
                      </p:oleObj>
                    </mc:Choice>
                    <mc:Fallback>
                      <p:oleObj name="Equation" r:id="rId13" imgW="837836" imgH="355446" progId="Equation.DSMT4">
                        <p:embed/>
                        <p:pic>
                          <p:nvPicPr>
                            <p:cNvPr id="0" name="Object 1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3928" y="4512349"/>
                              <a:ext cx="21085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3" name="TextBox 229">
                  <a:extLst>
                    <a:ext uri="{FF2B5EF4-FFF2-40B4-BE49-F238E27FC236}">
                      <a16:creationId xmlns:a16="http://schemas.microsoft.com/office/drawing/2014/main" id="{D2EAE3F2-F343-45BC-869A-683177C3EF40}"/>
                    </a:ext>
                  </a:extLst>
                </p:cNvPr>
                <p:cNvSpPr txBox="1">
                  <a:spLocks noChangeArrowheads="1"/>
                </p:cNvSpPr>
                <p:nvPr/>
              </p:nvSpPr>
              <p:spPr bwMode="auto">
                <a:xfrm>
                  <a:off x="4666594" y="4004443"/>
                  <a:ext cx="26643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latin typeface="华文中宋" panose="02010600040101010101" pitchFamily="2" charset="-122"/>
                      <a:ea typeface="华文中宋" panose="02010600040101010101" pitchFamily="2" charset="-122"/>
                    </a:rPr>
                    <a:t>若有几种载流子</a:t>
                  </a:r>
                </a:p>
              </p:txBody>
            </p:sp>
          </p:grpSp>
        </p:grpSp>
        <p:sp>
          <p:nvSpPr>
            <p:cNvPr id="38926" name="TextBox 57">
              <a:extLst>
                <a:ext uri="{FF2B5EF4-FFF2-40B4-BE49-F238E27FC236}">
                  <a16:creationId xmlns:a16="http://schemas.microsoft.com/office/drawing/2014/main" id="{3D7218C3-95B8-4E9D-85A2-F997FB2737DF}"/>
                </a:ext>
              </a:extLst>
            </p:cNvPr>
            <p:cNvSpPr txBox="1">
              <a:spLocks noChangeArrowheads="1"/>
            </p:cNvSpPr>
            <p:nvPr/>
          </p:nvSpPr>
          <p:spPr bwMode="auto">
            <a:xfrm>
              <a:off x="3308055" y="4223217"/>
              <a:ext cx="5621075" cy="8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式中</a:t>
              </a:r>
              <a:r>
                <a:rPr lang="en-US" altLang="zh-CN" sz="2400" b="1">
                  <a:solidFill>
                    <a:srgbClr val="FFFFFF"/>
                  </a:solidFill>
                </a:rPr>
                <a:t>    </a:t>
              </a:r>
              <a:r>
                <a:rPr lang="zh-CN" altLang="en-US" sz="2400" b="1">
                  <a:solidFill>
                    <a:srgbClr val="FFFFFF"/>
                  </a:solidFill>
                </a:rPr>
                <a:t>、</a:t>
              </a:r>
              <a:r>
                <a:rPr lang="en-US" altLang="zh-CN" sz="2400" b="1">
                  <a:solidFill>
                    <a:srgbClr val="FFFFFF"/>
                  </a:solidFill>
                </a:rPr>
                <a:t>    </a:t>
              </a:r>
              <a:r>
                <a:rPr lang="zh-CN" altLang="en-US" sz="2400" b="1">
                  <a:solidFill>
                    <a:srgbClr val="FFFFFF"/>
                  </a:solidFill>
                </a:rPr>
                <a:t>和    分别表示第</a:t>
              </a:r>
              <a:r>
                <a:rPr lang="en-US" altLang="zh-CN" sz="2400" b="1" i="1">
                  <a:solidFill>
                    <a:srgbClr val="FFFFFF"/>
                  </a:solidFill>
                  <a:latin typeface="Times New Roman" panose="02020603050405020304" pitchFamily="18" charset="0"/>
                </a:rPr>
                <a:t>i</a:t>
              </a:r>
              <a:r>
                <a:rPr lang="zh-CN" altLang="en-US" sz="2400" b="1">
                  <a:solidFill>
                    <a:srgbClr val="FFFFFF"/>
                  </a:solidFill>
                </a:rPr>
                <a:t>种载流子的</a:t>
              </a:r>
              <a:endParaRPr lang="en-US" altLang="zh-CN" sz="2400" b="1">
                <a:solidFill>
                  <a:srgbClr val="FFFFFF"/>
                </a:solidFill>
              </a:endParaRPr>
            </a:p>
            <a:p>
              <a:pPr>
                <a:spcBef>
                  <a:spcPct val="0"/>
                </a:spcBef>
                <a:buClrTx/>
                <a:buSzTx/>
                <a:buFontTx/>
                <a:buNone/>
              </a:pPr>
              <a:r>
                <a:rPr lang="zh-CN" altLang="en-US" sz="2400" b="1">
                  <a:solidFill>
                    <a:srgbClr val="FFFFFF"/>
                  </a:solidFill>
                </a:rPr>
                <a:t>浓度、电荷量和定向运动速度。</a:t>
              </a:r>
            </a:p>
          </p:txBody>
        </p:sp>
        <p:graphicFrame>
          <p:nvGraphicFramePr>
            <p:cNvPr id="38927" name="Object 102">
              <a:extLst>
                <a:ext uri="{FF2B5EF4-FFF2-40B4-BE49-F238E27FC236}">
                  <a16:creationId xmlns:a16="http://schemas.microsoft.com/office/drawing/2014/main" id="{081BB165-EE5A-4D15-9C4F-6C1808CEEE3D}"/>
                </a:ext>
              </a:extLst>
            </p:cNvPr>
            <p:cNvGraphicFramePr>
              <a:graphicFrameLocks noChangeAspect="1"/>
            </p:cNvGraphicFramePr>
            <p:nvPr/>
          </p:nvGraphicFramePr>
          <p:xfrm>
            <a:off x="3976687" y="4167749"/>
            <a:ext cx="377825" cy="566737"/>
          </p:xfrm>
          <a:graphic>
            <a:graphicData uri="http://schemas.openxmlformats.org/presentationml/2006/ole">
              <mc:AlternateContent xmlns:mc="http://schemas.openxmlformats.org/markup-compatibility/2006">
                <mc:Choice xmlns:v="urn:schemas-microsoft-com:vml" Requires="v">
                  <p:oleObj name="Equation" r:id="rId15" imgW="152334" imgH="228501" progId="Equation.3">
                    <p:embed/>
                  </p:oleObj>
                </mc:Choice>
                <mc:Fallback>
                  <p:oleObj name="Equation" r:id="rId15" imgW="152334" imgH="228501" progId="Equation.3">
                    <p:embed/>
                    <p:pic>
                      <p:nvPicPr>
                        <p:cNvPr id="0" name="Object 102"/>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3976687" y="4167749"/>
                          <a:ext cx="377825" cy="56673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38928" name="Object 103">
              <a:extLst>
                <a:ext uri="{FF2B5EF4-FFF2-40B4-BE49-F238E27FC236}">
                  <a16:creationId xmlns:a16="http://schemas.microsoft.com/office/drawing/2014/main" id="{BB3435F2-463B-482E-ADC2-C4F9D05DD00E}"/>
                </a:ext>
              </a:extLst>
            </p:cNvPr>
            <p:cNvGraphicFramePr>
              <a:graphicFrameLocks noChangeAspect="1"/>
            </p:cNvGraphicFramePr>
            <p:nvPr/>
          </p:nvGraphicFramePr>
          <p:xfrm>
            <a:off x="4557713" y="4167749"/>
            <a:ext cx="377825" cy="566737"/>
          </p:xfrm>
          <a:graphic>
            <a:graphicData uri="http://schemas.openxmlformats.org/presentationml/2006/ole">
              <mc:AlternateContent xmlns:mc="http://schemas.openxmlformats.org/markup-compatibility/2006">
                <mc:Choice xmlns:v="urn:schemas-microsoft-com:vml" Requires="v">
                  <p:oleObj name="Equation" r:id="rId17" imgW="152334" imgH="228501" progId="Equation.3">
                    <p:embed/>
                  </p:oleObj>
                </mc:Choice>
                <mc:Fallback>
                  <p:oleObj name="Equation" r:id="rId17" imgW="152334" imgH="228501" progId="Equation.3">
                    <p:embed/>
                    <p:pic>
                      <p:nvPicPr>
                        <p:cNvPr id="0" name="Object 103"/>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4557713" y="4167749"/>
                          <a:ext cx="377825" cy="56673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38929" name="Object 104">
              <a:extLst>
                <a:ext uri="{FF2B5EF4-FFF2-40B4-BE49-F238E27FC236}">
                  <a16:creationId xmlns:a16="http://schemas.microsoft.com/office/drawing/2014/main" id="{5DDB5FF5-9E50-4650-9860-93A76107264C}"/>
                </a:ext>
              </a:extLst>
            </p:cNvPr>
            <p:cNvGraphicFramePr>
              <a:graphicFrameLocks noChangeAspect="1"/>
            </p:cNvGraphicFramePr>
            <p:nvPr/>
          </p:nvGraphicFramePr>
          <p:xfrm>
            <a:off x="5284713" y="4147025"/>
            <a:ext cx="409620" cy="630173"/>
          </p:xfrm>
          <a:graphic>
            <a:graphicData uri="http://schemas.openxmlformats.org/presentationml/2006/ole">
              <mc:AlternateContent xmlns:mc="http://schemas.openxmlformats.org/markup-compatibility/2006">
                <mc:Choice xmlns:v="urn:schemas-microsoft-com:vml" Requires="v">
                  <p:oleObj name="Equation" r:id="rId19" imgW="164957" imgH="253780" progId="Equation.DSMT4">
                    <p:embed/>
                  </p:oleObj>
                </mc:Choice>
                <mc:Fallback>
                  <p:oleObj name="Equation" r:id="rId19" imgW="164957" imgH="253780" progId="Equation.DSMT4">
                    <p:embed/>
                    <p:pic>
                      <p:nvPicPr>
                        <p:cNvPr id="0" name="Object 104"/>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5284713" y="4147025"/>
                          <a:ext cx="409620" cy="63017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pSp>
      <p:sp>
        <p:nvSpPr>
          <p:cNvPr id="62" name="TextBox 61">
            <a:extLst>
              <a:ext uri="{FF2B5EF4-FFF2-40B4-BE49-F238E27FC236}">
                <a16:creationId xmlns:a16="http://schemas.microsoft.com/office/drawing/2014/main" id="{6EE5A1FB-6C32-432A-B425-5DC7F1E38F55}"/>
              </a:ext>
            </a:extLst>
          </p:cNvPr>
          <p:cNvSpPr txBox="1">
            <a:spLocks noChangeArrowheads="1"/>
          </p:cNvSpPr>
          <p:nvPr/>
        </p:nvSpPr>
        <p:spPr bwMode="auto">
          <a:xfrm>
            <a:off x="303213" y="2659063"/>
            <a:ext cx="50863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66"/>
                </a:solidFill>
              </a:rPr>
              <a:t>大小</a:t>
            </a:r>
            <a:r>
              <a:rPr lang="zh-CN" altLang="en-US" sz="2400" b="1">
                <a:solidFill>
                  <a:srgbClr val="FFFFFF"/>
                </a:solidFill>
              </a:rPr>
              <a:t>：单位时间内通过垂直于载流</a:t>
            </a:r>
            <a:endParaRPr lang="en-US" altLang="zh-CN" sz="2400" b="1">
              <a:solidFill>
                <a:srgbClr val="FFFFFF"/>
              </a:solidFill>
            </a:endParaRPr>
          </a:p>
          <a:p>
            <a:pPr>
              <a:spcBef>
                <a:spcPct val="0"/>
              </a:spcBef>
              <a:buClrTx/>
              <a:buSzTx/>
              <a:buFontTx/>
              <a:buNone/>
            </a:pPr>
            <a:r>
              <a:rPr lang="zh-CN" altLang="en-US" sz="2400" b="1">
                <a:solidFill>
                  <a:srgbClr val="FFFFFF"/>
                </a:solidFill>
              </a:rPr>
              <a:t>子定向速度方向的单位面积电荷量；</a:t>
            </a:r>
            <a:endParaRPr lang="en-US" altLang="zh-CN" sz="2400" b="1">
              <a:solidFill>
                <a:srgbClr val="FFFFFF"/>
              </a:solidFill>
            </a:endParaRPr>
          </a:p>
          <a:p>
            <a:pPr>
              <a:spcBef>
                <a:spcPct val="0"/>
              </a:spcBef>
              <a:buClrTx/>
              <a:buSzTx/>
              <a:buFontTx/>
              <a:buNone/>
            </a:pPr>
            <a:r>
              <a:rPr lang="zh-CN" altLang="en-US" sz="2400" b="1">
                <a:solidFill>
                  <a:srgbClr val="FFFF66"/>
                </a:solidFill>
              </a:rPr>
              <a:t>方向</a:t>
            </a:r>
            <a:r>
              <a:rPr lang="zh-CN" altLang="en-US" sz="2400" b="1">
                <a:solidFill>
                  <a:srgbClr val="FFFFFF"/>
                </a:solidFill>
              </a:rPr>
              <a:t>：与载流子定向运动速度的方</a:t>
            </a:r>
            <a:endParaRPr lang="en-US" altLang="zh-CN" sz="2400" b="1">
              <a:solidFill>
                <a:srgbClr val="FFFFFF"/>
              </a:solidFill>
            </a:endParaRPr>
          </a:p>
          <a:p>
            <a:pPr>
              <a:spcBef>
                <a:spcPct val="0"/>
              </a:spcBef>
              <a:buClrTx/>
              <a:buSzTx/>
              <a:buFontTx/>
              <a:buNone/>
            </a:pPr>
            <a:r>
              <a:rPr lang="zh-CN" altLang="en-US" sz="2400" b="1">
                <a:solidFill>
                  <a:srgbClr val="FFFFFF"/>
                </a:solidFill>
              </a:rPr>
              <a:t>向相同。</a:t>
            </a:r>
          </a:p>
        </p:txBody>
      </p:sp>
      <p:graphicFrame>
        <p:nvGraphicFramePr>
          <p:cNvPr id="67" name="Object 106">
            <a:extLst>
              <a:ext uri="{FF2B5EF4-FFF2-40B4-BE49-F238E27FC236}">
                <a16:creationId xmlns:a16="http://schemas.microsoft.com/office/drawing/2014/main" id="{EE79C1D7-717C-4E62-A83D-AAB4F0817D0C}"/>
              </a:ext>
            </a:extLst>
          </p:cNvPr>
          <p:cNvGraphicFramePr>
            <a:graphicFrameLocks noChangeAspect="1"/>
          </p:cNvGraphicFramePr>
          <p:nvPr/>
        </p:nvGraphicFramePr>
        <p:xfrm>
          <a:off x="1965325" y="6089650"/>
          <a:ext cx="1701800" cy="596900"/>
        </p:xfrm>
        <a:graphic>
          <a:graphicData uri="http://schemas.openxmlformats.org/presentationml/2006/ole">
            <mc:AlternateContent xmlns:mc="http://schemas.openxmlformats.org/markup-compatibility/2006">
              <mc:Choice xmlns:v="urn:schemas-microsoft-com:vml" Requires="v">
                <p:oleObj name="Equation" r:id="rId21" imgW="685800" imgH="241300" progId="Equation.3">
                  <p:embed/>
                </p:oleObj>
              </mc:Choice>
              <mc:Fallback>
                <p:oleObj name="Equation" r:id="rId21" imgW="685800" imgH="241300" progId="Equation.3">
                  <p:embed/>
                  <p:pic>
                    <p:nvPicPr>
                      <p:cNvPr id="0" name="Object 1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65325" y="6089650"/>
                        <a:ext cx="1701800" cy="596900"/>
                      </a:xfrm>
                      <a:prstGeom prst="rect">
                        <a:avLst/>
                      </a:prstGeom>
                      <a:solidFill>
                        <a:schemeClr val="tx2"/>
                      </a:solidFill>
                      <a:ln w="19050">
                        <a:solidFill>
                          <a:srgbClr val="FF0000"/>
                        </a:solidFill>
                        <a:miter lim="800000"/>
                        <a:headEnd/>
                        <a:tailEnd/>
                      </a:ln>
                    </p:spPr>
                  </p:pic>
                </p:oleObj>
              </mc:Fallback>
            </mc:AlternateContent>
          </a:graphicData>
        </a:graphic>
      </p:graphicFrame>
      <p:sp>
        <p:nvSpPr>
          <p:cNvPr id="68" name="右箭头 67">
            <a:extLst>
              <a:ext uri="{FF2B5EF4-FFF2-40B4-BE49-F238E27FC236}">
                <a16:creationId xmlns:a16="http://schemas.microsoft.com/office/drawing/2014/main" id="{1BEBBDFE-AB2F-4754-9CC1-1E5B02FB08C1}"/>
              </a:ext>
            </a:extLst>
          </p:cNvPr>
          <p:cNvSpPr>
            <a:spLocks noChangeArrowheads="1"/>
          </p:cNvSpPr>
          <p:nvPr/>
        </p:nvSpPr>
        <p:spPr bwMode="auto">
          <a:xfrm>
            <a:off x="666750" y="6210300"/>
            <a:ext cx="1143000" cy="342900"/>
          </a:xfrm>
          <a:prstGeom prst="rightArrow">
            <a:avLst>
              <a:gd name="adj1" fmla="val 50000"/>
              <a:gd name="adj2" fmla="val 50000"/>
            </a:avLst>
          </a:prstGeom>
          <a:solidFill>
            <a:srgbClr val="FFFF00"/>
          </a:solidFill>
          <a:ln w="9525" algn="ctr">
            <a:solidFill>
              <a:srgbClr val="FF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053"/>
                                        </p:tgtEl>
                                        <p:attrNameLst>
                                          <p:attrName>style.visibility</p:attrName>
                                        </p:attrNameLst>
                                      </p:cBhvr>
                                      <p:to>
                                        <p:strVal val="visible"/>
                                      </p:to>
                                    </p:set>
                                    <p:animEffect transition="in" filter="blinds(horizontal)">
                                      <p:cBhvr>
                                        <p:cTn id="11" dur="500"/>
                                        <p:tgtEl>
                                          <p:spTgt spid="20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blinds(horizontal)">
                                      <p:cBhvr>
                                        <p:cTn id="16" dur="500"/>
                                        <p:tgtEl>
                                          <p:spTgt spid="205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xEl>
                                              <p:pRg st="0" end="0"/>
                                            </p:txEl>
                                          </p:spTgt>
                                        </p:tgtEl>
                                        <p:attrNameLst>
                                          <p:attrName>style.visibility</p:attrName>
                                        </p:attrNameLst>
                                      </p:cBhvr>
                                      <p:to>
                                        <p:strVal val="visible"/>
                                      </p:to>
                                    </p:set>
                                    <p:animEffect transition="in" filter="fade">
                                      <p:cBhvr>
                                        <p:cTn id="21" dur="2000"/>
                                        <p:tgtEl>
                                          <p:spTgt spid="62">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xEl>
                                              <p:pRg st="1" end="1"/>
                                            </p:txEl>
                                          </p:spTgt>
                                        </p:tgtEl>
                                        <p:attrNameLst>
                                          <p:attrName>style.visibility</p:attrName>
                                        </p:attrNameLst>
                                      </p:cBhvr>
                                      <p:to>
                                        <p:strVal val="visible"/>
                                      </p:to>
                                    </p:set>
                                    <p:animEffect transition="in" filter="fade">
                                      <p:cBhvr>
                                        <p:cTn id="24" dur="2000"/>
                                        <p:tgtEl>
                                          <p:spTgt spid="62">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
                                            <p:txEl>
                                              <p:pRg st="2" end="2"/>
                                            </p:txEl>
                                          </p:spTgt>
                                        </p:tgtEl>
                                        <p:attrNameLst>
                                          <p:attrName>style.visibility</p:attrName>
                                        </p:attrNameLst>
                                      </p:cBhvr>
                                      <p:to>
                                        <p:strVal val="visible"/>
                                      </p:to>
                                    </p:set>
                                    <p:animEffect transition="in" filter="fade">
                                      <p:cBhvr>
                                        <p:cTn id="27" dur="2000"/>
                                        <p:tgtEl>
                                          <p:spTgt spid="62">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xEl>
                                              <p:pRg st="3" end="3"/>
                                            </p:txEl>
                                          </p:spTgt>
                                        </p:tgtEl>
                                        <p:attrNameLst>
                                          <p:attrName>style.visibility</p:attrName>
                                        </p:attrNameLst>
                                      </p:cBhvr>
                                      <p:to>
                                        <p:strVal val="visible"/>
                                      </p:to>
                                    </p:set>
                                    <p:animEffect transition="in" filter="fade">
                                      <p:cBhvr>
                                        <p:cTn id="30" dur="2000"/>
                                        <p:tgtEl>
                                          <p:spTgt spid="62">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000"/>
                                        <p:tgtEl>
                                          <p:spTgt spid="6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2000"/>
                                        <p:tgtEl>
                                          <p:spTgt spid="6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2000"/>
                                        <p:tgtEl>
                                          <p:spTgt spid="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build="allAtOnce"/>
      <p:bldP spid="6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971E89-0F89-4DD5-83D5-B73F7EE89BCC}"/>
              </a:ext>
            </a:extLst>
          </p:cNvPr>
          <p:cNvSpPr txBox="1">
            <a:spLocks noChangeArrowheads="1"/>
          </p:cNvSpPr>
          <p:nvPr/>
        </p:nvSpPr>
        <p:spPr bwMode="auto">
          <a:xfrm>
            <a:off x="0" y="782638"/>
            <a:ext cx="6572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黑体" panose="02010609060101010101" pitchFamily="49" charset="-122"/>
                <a:ea typeface="黑体" panose="02010609060101010101" pitchFamily="49" charset="-122"/>
              </a:rPr>
              <a:t>一、</a:t>
            </a:r>
            <a:r>
              <a:rPr lang="zh-CN" altLang="en-US" sz="3600" b="1">
                <a:solidFill>
                  <a:srgbClr val="FFFF00"/>
                </a:solidFill>
                <a:latin typeface="黑体" panose="02010609060101010101" pitchFamily="49" charset="-122"/>
                <a:ea typeface="黑体" panose="02010609060101010101" pitchFamily="49" charset="-122"/>
              </a:rPr>
              <a:t>磁感线  磁通量</a:t>
            </a:r>
          </a:p>
        </p:txBody>
      </p:sp>
      <p:sp>
        <p:nvSpPr>
          <p:cNvPr id="4" name="Text Box 8">
            <a:extLst>
              <a:ext uri="{FF2B5EF4-FFF2-40B4-BE49-F238E27FC236}">
                <a16:creationId xmlns:a16="http://schemas.microsoft.com/office/drawing/2014/main" id="{9D3D1E3E-D5CB-4E0A-8FEF-2751FD33A781}"/>
              </a:ext>
            </a:extLst>
          </p:cNvPr>
          <p:cNvSpPr txBox="1">
            <a:spLocks noChangeArrowheads="1"/>
          </p:cNvSpPr>
          <p:nvPr/>
        </p:nvSpPr>
        <p:spPr bwMode="auto">
          <a:xfrm>
            <a:off x="0" y="1571625"/>
            <a:ext cx="8640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66"/>
                </a:solidFill>
                <a:latin typeface="Times New Roman" panose="02020603050405020304" pitchFamily="18" charset="0"/>
                <a:ea typeface="华文中宋" panose="02010600040101010101" pitchFamily="2" charset="-122"/>
              </a:rPr>
              <a:t>◆ </a:t>
            </a:r>
            <a:r>
              <a:rPr lang="zh-CN" altLang="en-US" sz="2800" b="1">
                <a:solidFill>
                  <a:srgbClr val="FFFF66"/>
                </a:solidFill>
                <a:latin typeface="Times New Roman" panose="02020603050405020304" pitchFamily="18" charset="0"/>
                <a:ea typeface="华文中宋" panose="02010600040101010101" pitchFamily="2" charset="-122"/>
              </a:rPr>
              <a:t>磁感应线</a:t>
            </a:r>
            <a:r>
              <a:rPr lang="zh-CN" altLang="en-US" sz="2800">
                <a:solidFill>
                  <a:srgbClr val="FFFFFF"/>
                </a:solidFill>
                <a:latin typeface="Times New Roman" panose="02020603050405020304" pitchFamily="18" charset="0"/>
                <a:ea typeface="华文中宋" panose="02010600040101010101" pitchFamily="2" charset="-122"/>
              </a:rPr>
              <a:t>：线上任一点的切线方向都和该点的磁场方向一致。</a:t>
            </a:r>
          </a:p>
        </p:txBody>
      </p:sp>
      <p:grpSp>
        <p:nvGrpSpPr>
          <p:cNvPr id="5" name="Group 17">
            <a:extLst>
              <a:ext uri="{FF2B5EF4-FFF2-40B4-BE49-F238E27FC236}">
                <a16:creationId xmlns:a16="http://schemas.microsoft.com/office/drawing/2014/main" id="{F7349728-1CEF-463F-BAA5-8169F57A5B87}"/>
              </a:ext>
            </a:extLst>
          </p:cNvPr>
          <p:cNvGrpSpPr>
            <a:grpSpLocks/>
          </p:cNvGrpSpPr>
          <p:nvPr/>
        </p:nvGrpSpPr>
        <p:grpSpPr bwMode="auto">
          <a:xfrm>
            <a:off x="4724400" y="2087563"/>
            <a:ext cx="4419600" cy="2697162"/>
            <a:chOff x="2544" y="2523"/>
            <a:chExt cx="2784" cy="1699"/>
          </a:xfrm>
        </p:grpSpPr>
        <p:graphicFrame>
          <p:nvGraphicFramePr>
            <p:cNvPr id="152591" name="Object 10">
              <a:extLst>
                <a:ext uri="{FF2B5EF4-FFF2-40B4-BE49-F238E27FC236}">
                  <a16:creationId xmlns:a16="http://schemas.microsoft.com/office/drawing/2014/main" id="{BCD7870A-2B33-4F24-9085-C841496AE9E2}"/>
                </a:ext>
              </a:extLst>
            </p:cNvPr>
            <p:cNvGraphicFramePr>
              <a:graphicFrameLocks noChangeAspect="1"/>
            </p:cNvGraphicFramePr>
            <p:nvPr/>
          </p:nvGraphicFramePr>
          <p:xfrm>
            <a:off x="2544" y="2523"/>
            <a:ext cx="2784" cy="1461"/>
          </p:xfrm>
          <a:graphic>
            <a:graphicData uri="http://schemas.openxmlformats.org/presentationml/2006/ole">
              <mc:AlternateContent xmlns:mc="http://schemas.openxmlformats.org/markup-compatibility/2006">
                <mc:Choice xmlns:v="urn:schemas-microsoft-com:vml" Requires="v">
                  <p:oleObj name="位图图像" r:id="rId2" imgW="3685714" imgH="1933333" progId="PBrush">
                    <p:embed/>
                  </p:oleObj>
                </mc:Choice>
                <mc:Fallback>
                  <p:oleObj name="位图图像" r:id="rId2" imgW="3685714" imgH="1933333" progId="PBrush">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2523"/>
                          <a:ext cx="2784" cy="1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592" name="Text Box 11">
              <a:extLst>
                <a:ext uri="{FF2B5EF4-FFF2-40B4-BE49-F238E27FC236}">
                  <a16:creationId xmlns:a16="http://schemas.microsoft.com/office/drawing/2014/main" id="{4F5966B7-EA56-41C9-A381-B78432947E62}"/>
                </a:ext>
              </a:extLst>
            </p:cNvPr>
            <p:cNvSpPr txBox="1">
              <a:spLocks noChangeArrowheads="1"/>
            </p:cNvSpPr>
            <p:nvPr/>
          </p:nvSpPr>
          <p:spPr bwMode="auto">
            <a:xfrm>
              <a:off x="2925" y="3931"/>
              <a:ext cx="20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C000"/>
                  </a:solidFill>
                  <a:latin typeface="Times New Roman" panose="02020603050405020304" pitchFamily="18" charset="0"/>
                  <a:ea typeface="华文中宋" panose="02010600040101010101" pitchFamily="2" charset="-122"/>
                </a:rPr>
                <a:t>永久磁铁的磁感线图</a:t>
              </a:r>
            </a:p>
          </p:txBody>
        </p:sp>
      </p:grpSp>
      <p:grpSp>
        <p:nvGrpSpPr>
          <p:cNvPr id="8" name="Group 18">
            <a:extLst>
              <a:ext uri="{FF2B5EF4-FFF2-40B4-BE49-F238E27FC236}">
                <a16:creationId xmlns:a16="http://schemas.microsoft.com/office/drawing/2014/main" id="{3A0AA446-3469-470A-A5B0-CADA5BE53A82}"/>
              </a:ext>
            </a:extLst>
          </p:cNvPr>
          <p:cNvGrpSpPr>
            <a:grpSpLocks/>
          </p:cNvGrpSpPr>
          <p:nvPr/>
        </p:nvGrpSpPr>
        <p:grpSpPr bwMode="auto">
          <a:xfrm>
            <a:off x="285750" y="2571750"/>
            <a:ext cx="4826000" cy="1371600"/>
            <a:chOff x="384" y="1516"/>
            <a:chExt cx="3040" cy="864"/>
          </a:xfrm>
        </p:grpSpPr>
        <p:sp>
          <p:nvSpPr>
            <p:cNvPr id="152585" name="Text Box 19">
              <a:extLst>
                <a:ext uri="{FF2B5EF4-FFF2-40B4-BE49-F238E27FC236}">
                  <a16:creationId xmlns:a16="http://schemas.microsoft.com/office/drawing/2014/main" id="{6F510593-354D-48D6-9027-A44C40A544BA}"/>
                </a:ext>
              </a:extLst>
            </p:cNvPr>
            <p:cNvSpPr txBox="1">
              <a:spLocks noChangeArrowheads="1"/>
            </p:cNvSpPr>
            <p:nvPr/>
          </p:nvSpPr>
          <p:spPr bwMode="auto">
            <a:xfrm>
              <a:off x="384" y="1516"/>
              <a:ext cx="1589" cy="33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磁感应线</a:t>
              </a:r>
              <a:r>
                <a:rPr lang="zh-CN" altLang="en-US" sz="2800" b="1">
                  <a:solidFill>
                    <a:srgbClr val="FFFF66"/>
                  </a:solidFill>
                  <a:latin typeface="Times New Roman" panose="02020603050405020304" pitchFamily="18" charset="0"/>
                  <a:ea typeface="华文中宋" panose="02010600040101010101" pitchFamily="2" charset="-122"/>
                </a:rPr>
                <a:t>密集</a:t>
              </a:r>
            </a:p>
          </p:txBody>
        </p:sp>
        <p:sp>
          <p:nvSpPr>
            <p:cNvPr id="152586" name="Text Box 20">
              <a:extLst>
                <a:ext uri="{FF2B5EF4-FFF2-40B4-BE49-F238E27FC236}">
                  <a16:creationId xmlns:a16="http://schemas.microsoft.com/office/drawing/2014/main" id="{CC69C58C-EB31-4B9E-A109-9D1D83111054}"/>
                </a:ext>
              </a:extLst>
            </p:cNvPr>
            <p:cNvSpPr txBox="1">
              <a:spLocks noChangeArrowheads="1"/>
            </p:cNvSpPr>
            <p:nvPr/>
          </p:nvSpPr>
          <p:spPr bwMode="auto">
            <a:xfrm>
              <a:off x="2464" y="1516"/>
              <a:ext cx="960" cy="3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00"/>
                  </a:solidFill>
                  <a:latin typeface="Times New Roman" panose="02020603050405020304" pitchFamily="18" charset="0"/>
                  <a:ea typeface="华文中宋" panose="02010600040101010101" pitchFamily="2" charset="-122"/>
                </a:rPr>
                <a:t>磁场</a:t>
              </a:r>
              <a:r>
                <a:rPr lang="zh-CN" altLang="en-US" sz="2800">
                  <a:solidFill>
                    <a:srgbClr val="FF0000"/>
                  </a:solidFill>
                  <a:latin typeface="Times New Roman" panose="02020603050405020304" pitchFamily="18" charset="0"/>
                  <a:ea typeface="华文中宋" panose="02010600040101010101" pitchFamily="2" charset="-122"/>
                </a:rPr>
                <a:t>强</a:t>
              </a:r>
            </a:p>
          </p:txBody>
        </p:sp>
        <p:sp>
          <p:nvSpPr>
            <p:cNvPr id="849947" name="Line 21">
              <a:extLst>
                <a:ext uri="{FF2B5EF4-FFF2-40B4-BE49-F238E27FC236}">
                  <a16:creationId xmlns:a16="http://schemas.microsoft.com/office/drawing/2014/main" id="{0AD6E6C3-C12A-4D25-999E-F940BA52707C}"/>
                </a:ext>
              </a:extLst>
            </p:cNvPr>
            <p:cNvSpPr>
              <a:spLocks noChangeShapeType="1"/>
            </p:cNvSpPr>
            <p:nvPr/>
          </p:nvSpPr>
          <p:spPr bwMode="auto">
            <a:xfrm>
              <a:off x="2032" y="1660"/>
              <a:ext cx="384" cy="0"/>
            </a:xfrm>
            <a:prstGeom prst="line">
              <a:avLst/>
            </a:prstGeom>
            <a:noFill/>
            <a:ln w="3810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2588" name="Text Box 22">
              <a:extLst>
                <a:ext uri="{FF2B5EF4-FFF2-40B4-BE49-F238E27FC236}">
                  <a16:creationId xmlns:a16="http://schemas.microsoft.com/office/drawing/2014/main" id="{0FE557F6-4943-4F5E-AB3F-DB3A6FBCE6EA}"/>
                </a:ext>
              </a:extLst>
            </p:cNvPr>
            <p:cNvSpPr txBox="1">
              <a:spLocks noChangeArrowheads="1"/>
            </p:cNvSpPr>
            <p:nvPr/>
          </p:nvSpPr>
          <p:spPr bwMode="auto">
            <a:xfrm>
              <a:off x="384" y="2037"/>
              <a:ext cx="1589" cy="33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磁感应线</a:t>
              </a:r>
              <a:r>
                <a:rPr lang="zh-CN" altLang="en-US" sz="2800" b="1">
                  <a:solidFill>
                    <a:srgbClr val="FFFF66"/>
                  </a:solidFill>
                  <a:latin typeface="Times New Roman" panose="02020603050405020304" pitchFamily="18" charset="0"/>
                  <a:ea typeface="华文中宋" panose="02010600040101010101" pitchFamily="2" charset="-122"/>
                </a:rPr>
                <a:t>稀疏</a:t>
              </a:r>
            </a:p>
          </p:txBody>
        </p:sp>
        <p:sp>
          <p:nvSpPr>
            <p:cNvPr id="152589" name="Text Box 23">
              <a:extLst>
                <a:ext uri="{FF2B5EF4-FFF2-40B4-BE49-F238E27FC236}">
                  <a16:creationId xmlns:a16="http://schemas.microsoft.com/office/drawing/2014/main" id="{C382A152-21B6-4065-94C2-7AE7C151C194}"/>
                </a:ext>
              </a:extLst>
            </p:cNvPr>
            <p:cNvSpPr txBox="1">
              <a:spLocks noChangeArrowheads="1"/>
            </p:cNvSpPr>
            <p:nvPr/>
          </p:nvSpPr>
          <p:spPr bwMode="auto">
            <a:xfrm>
              <a:off x="2464" y="2037"/>
              <a:ext cx="960" cy="34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00"/>
                  </a:solidFill>
                  <a:latin typeface="Times New Roman" panose="02020603050405020304" pitchFamily="18" charset="0"/>
                  <a:ea typeface="华文中宋" panose="02010600040101010101" pitchFamily="2" charset="-122"/>
                </a:rPr>
                <a:t>磁场</a:t>
              </a:r>
              <a:r>
                <a:rPr lang="zh-CN" altLang="en-US" sz="2800" b="1">
                  <a:solidFill>
                    <a:srgbClr val="FF0000"/>
                  </a:solidFill>
                  <a:latin typeface="Times New Roman" panose="02020603050405020304" pitchFamily="18" charset="0"/>
                  <a:ea typeface="华文中宋" panose="02010600040101010101" pitchFamily="2" charset="-122"/>
                </a:rPr>
                <a:t>弱</a:t>
              </a:r>
            </a:p>
          </p:txBody>
        </p:sp>
        <p:sp>
          <p:nvSpPr>
            <p:cNvPr id="849950" name="Line 24">
              <a:extLst>
                <a:ext uri="{FF2B5EF4-FFF2-40B4-BE49-F238E27FC236}">
                  <a16:creationId xmlns:a16="http://schemas.microsoft.com/office/drawing/2014/main" id="{422AA752-8763-4A73-B9EA-2467BD4176E2}"/>
                </a:ext>
              </a:extLst>
            </p:cNvPr>
            <p:cNvSpPr>
              <a:spLocks noChangeShapeType="1"/>
            </p:cNvSpPr>
            <p:nvPr/>
          </p:nvSpPr>
          <p:spPr bwMode="auto">
            <a:xfrm>
              <a:off x="2032" y="2181"/>
              <a:ext cx="384" cy="0"/>
            </a:xfrm>
            <a:prstGeom prst="line">
              <a:avLst/>
            </a:prstGeom>
            <a:noFill/>
            <a:ln w="3810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6" name="Text Box 8">
            <a:extLst>
              <a:ext uri="{FF2B5EF4-FFF2-40B4-BE49-F238E27FC236}">
                <a16:creationId xmlns:a16="http://schemas.microsoft.com/office/drawing/2014/main" id="{54B2BDB8-CA3D-4043-B53B-76645A46283D}"/>
              </a:ext>
            </a:extLst>
          </p:cNvPr>
          <p:cNvSpPr txBox="1">
            <a:spLocks noChangeArrowheads="1"/>
          </p:cNvSpPr>
          <p:nvPr/>
        </p:nvSpPr>
        <p:spPr bwMode="auto">
          <a:xfrm>
            <a:off x="0" y="4357688"/>
            <a:ext cx="392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00"/>
                </a:solidFill>
                <a:latin typeface="Times New Roman" panose="02020603050405020304" pitchFamily="18" charset="0"/>
                <a:ea typeface="华文中宋" panose="02010600040101010101" pitchFamily="2" charset="-122"/>
              </a:rPr>
              <a:t>◆ </a:t>
            </a:r>
            <a:r>
              <a:rPr lang="zh-CN" altLang="en-US" sz="2800" b="1">
                <a:solidFill>
                  <a:srgbClr val="FFFF00"/>
                </a:solidFill>
                <a:latin typeface="Times New Roman" panose="02020603050405020304" pitchFamily="18" charset="0"/>
                <a:ea typeface="华文中宋" panose="02010600040101010101" pitchFamily="2" charset="-122"/>
              </a:rPr>
              <a:t>磁感应线的性质</a:t>
            </a:r>
            <a:endParaRPr lang="zh-CN" altLang="en-US" sz="2800">
              <a:solidFill>
                <a:srgbClr val="FFFF00"/>
              </a:solidFill>
              <a:latin typeface="Times New Roman" panose="02020603050405020304" pitchFamily="18" charset="0"/>
              <a:ea typeface="华文中宋" panose="02010600040101010101" pitchFamily="2" charset="-122"/>
            </a:endParaRPr>
          </a:p>
        </p:txBody>
      </p:sp>
      <p:sp>
        <p:nvSpPr>
          <p:cNvPr id="17" name="Text Box 8">
            <a:extLst>
              <a:ext uri="{FF2B5EF4-FFF2-40B4-BE49-F238E27FC236}">
                <a16:creationId xmlns:a16="http://schemas.microsoft.com/office/drawing/2014/main" id="{A3919A12-B7BE-41E9-AE6C-B214CD13281B}"/>
              </a:ext>
            </a:extLst>
          </p:cNvPr>
          <p:cNvSpPr txBox="1">
            <a:spLocks noChangeArrowheads="1"/>
          </p:cNvSpPr>
          <p:nvPr/>
        </p:nvSpPr>
        <p:spPr bwMode="auto">
          <a:xfrm>
            <a:off x="0" y="4976813"/>
            <a:ext cx="385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1. </a:t>
            </a:r>
            <a:r>
              <a:rPr lang="zh-CN" altLang="en-US" sz="2800" b="1">
                <a:solidFill>
                  <a:srgbClr val="FFFFFF"/>
                </a:solidFill>
                <a:latin typeface="Times New Roman" panose="02020603050405020304" pitchFamily="18" charset="0"/>
                <a:ea typeface="华文中宋" panose="02010600040101010101" pitchFamily="2" charset="-122"/>
              </a:rPr>
              <a:t>磁感线是闭合曲线</a:t>
            </a:r>
            <a:endParaRPr lang="zh-CN" altLang="en-US" sz="2800">
              <a:solidFill>
                <a:srgbClr val="FFFFFF"/>
              </a:solidFill>
              <a:latin typeface="Times New Roman" panose="02020603050405020304" pitchFamily="18" charset="0"/>
              <a:ea typeface="华文中宋" panose="02010600040101010101" pitchFamily="2" charset="-122"/>
            </a:endParaRPr>
          </a:p>
        </p:txBody>
      </p:sp>
      <p:sp>
        <p:nvSpPr>
          <p:cNvPr id="18" name="Text Box 8">
            <a:extLst>
              <a:ext uri="{FF2B5EF4-FFF2-40B4-BE49-F238E27FC236}">
                <a16:creationId xmlns:a16="http://schemas.microsoft.com/office/drawing/2014/main" id="{44E27A6C-AD06-4EE1-8B68-453BFEB878B9}"/>
              </a:ext>
            </a:extLst>
          </p:cNvPr>
          <p:cNvSpPr txBox="1">
            <a:spLocks noChangeArrowheads="1"/>
          </p:cNvSpPr>
          <p:nvPr/>
        </p:nvSpPr>
        <p:spPr bwMode="auto">
          <a:xfrm>
            <a:off x="0" y="5619750"/>
            <a:ext cx="842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 </a:t>
            </a:r>
            <a:r>
              <a:rPr lang="zh-CN" altLang="en-US" sz="2800" b="1">
                <a:solidFill>
                  <a:srgbClr val="FFFFFF"/>
                </a:solidFill>
                <a:latin typeface="Times New Roman" panose="02020603050405020304" pitchFamily="18" charset="0"/>
                <a:ea typeface="华文中宋" panose="02010600040101010101" pitchFamily="2" charset="-122"/>
              </a:rPr>
              <a:t>磁感线与产生它的电流套连，互成右手螺旋关系</a:t>
            </a:r>
            <a:endParaRPr lang="zh-CN" altLang="en-US" sz="2800">
              <a:solidFill>
                <a:srgbClr val="FFFFFF"/>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6" grpId="0"/>
      <p:bldP spid="17"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73">
            <a:extLst>
              <a:ext uri="{FF2B5EF4-FFF2-40B4-BE49-F238E27FC236}">
                <a16:creationId xmlns:a16="http://schemas.microsoft.com/office/drawing/2014/main" id="{4051F641-3462-472D-BAAB-C919B14480A2}"/>
              </a:ext>
            </a:extLst>
          </p:cNvPr>
          <p:cNvSpPr>
            <a:spLocks noGrp="1" noChangeArrowheads="1"/>
          </p:cNvSpPr>
          <p:nvPr>
            <p:ph type="title" idx="4294967295"/>
          </p:nvPr>
        </p:nvSpPr>
        <p:spPr>
          <a:xfrm>
            <a:off x="976313" y="0"/>
            <a:ext cx="7772400" cy="136525"/>
          </a:xfrm>
        </p:spPr>
        <p:txBody>
          <a:bodyPr/>
          <a:lstStyle/>
          <a:p>
            <a:r>
              <a:rPr lang="zh-CN" altLang="en-US" sz="700">
                <a:solidFill>
                  <a:schemeClr val="bg1"/>
                </a:solidFill>
              </a:rPr>
              <a:t>图示</a:t>
            </a:r>
          </a:p>
        </p:txBody>
      </p:sp>
      <p:grpSp>
        <p:nvGrpSpPr>
          <p:cNvPr id="2" name="Group 5">
            <a:extLst>
              <a:ext uri="{FF2B5EF4-FFF2-40B4-BE49-F238E27FC236}">
                <a16:creationId xmlns:a16="http://schemas.microsoft.com/office/drawing/2014/main" id="{4395ECEE-BF10-491D-BF64-3B1BFD37C16F}"/>
              </a:ext>
            </a:extLst>
          </p:cNvPr>
          <p:cNvGrpSpPr>
            <a:grpSpLocks/>
          </p:cNvGrpSpPr>
          <p:nvPr/>
        </p:nvGrpSpPr>
        <p:grpSpPr bwMode="auto">
          <a:xfrm>
            <a:off x="0" y="0"/>
            <a:ext cx="9144000" cy="6858000"/>
            <a:chOff x="0" y="0"/>
            <a:chExt cx="5760" cy="4320"/>
          </a:xfrm>
        </p:grpSpPr>
        <p:sp>
          <p:nvSpPr>
            <p:cNvPr id="447497" name="Freeform 6">
              <a:extLst>
                <a:ext uri="{FF2B5EF4-FFF2-40B4-BE49-F238E27FC236}">
                  <a16:creationId xmlns:a16="http://schemas.microsoft.com/office/drawing/2014/main" id="{DE3EC464-E2A2-4438-82FF-3F36116F77BA}"/>
                </a:ext>
              </a:extLst>
            </p:cNvPr>
            <p:cNvSpPr>
              <a:spLocks/>
            </p:cNvSpPr>
            <p:nvPr/>
          </p:nvSpPr>
          <p:spPr bwMode="auto">
            <a:xfrm>
              <a:off x="2886" y="2140"/>
              <a:ext cx="258" cy="324"/>
            </a:xfrm>
            <a:custGeom>
              <a:avLst/>
              <a:gdLst>
                <a:gd name="T0" fmla="*/ 250 w 258"/>
                <a:gd name="T1" fmla="*/ 30 h 324"/>
                <a:gd name="T2" fmla="*/ 204 w 258"/>
                <a:gd name="T3" fmla="*/ 26 h 324"/>
                <a:gd name="T4" fmla="*/ 122 w 258"/>
                <a:gd name="T5" fmla="*/ 12 h 324"/>
                <a:gd name="T6" fmla="*/ 78 w 258"/>
                <a:gd name="T7" fmla="*/ 12 h 324"/>
                <a:gd name="T8" fmla="*/ 42 w 258"/>
                <a:gd name="T9" fmla="*/ 0 h 324"/>
                <a:gd name="T10" fmla="*/ 26 w 258"/>
                <a:gd name="T11" fmla="*/ 30 h 324"/>
                <a:gd name="T12" fmla="*/ 36 w 258"/>
                <a:gd name="T13" fmla="*/ 94 h 324"/>
                <a:gd name="T14" fmla="*/ 50 w 258"/>
                <a:gd name="T15" fmla="*/ 162 h 324"/>
                <a:gd name="T16" fmla="*/ 28 w 258"/>
                <a:gd name="T17" fmla="*/ 242 h 324"/>
                <a:gd name="T18" fmla="*/ 0 w 258"/>
                <a:gd name="T19" fmla="*/ 284 h 324"/>
                <a:gd name="T20" fmla="*/ 48 w 258"/>
                <a:gd name="T21" fmla="*/ 270 h 324"/>
                <a:gd name="T22" fmla="*/ 96 w 258"/>
                <a:gd name="T23" fmla="*/ 292 h 324"/>
                <a:gd name="T24" fmla="*/ 172 w 258"/>
                <a:gd name="T25" fmla="*/ 308 h 324"/>
                <a:gd name="T26" fmla="*/ 218 w 258"/>
                <a:gd name="T27" fmla="*/ 324 h 324"/>
                <a:gd name="T28" fmla="*/ 230 w 258"/>
                <a:gd name="T29" fmla="*/ 266 h 324"/>
                <a:gd name="T30" fmla="*/ 226 w 258"/>
                <a:gd name="T31" fmla="*/ 220 h 324"/>
                <a:gd name="T32" fmla="*/ 228 w 258"/>
                <a:gd name="T33" fmla="*/ 134 h 324"/>
                <a:gd name="T34" fmla="*/ 256 w 258"/>
                <a:gd name="T35" fmla="*/ 78 h 324"/>
                <a:gd name="T36" fmla="*/ 258 w 258"/>
                <a:gd name="T37" fmla="*/ 44 h 324"/>
                <a:gd name="T38" fmla="*/ 250 w 258"/>
                <a:gd name="T39" fmla="*/ 30 h 3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8"/>
                <a:gd name="T61" fmla="*/ 0 h 324"/>
                <a:gd name="T62" fmla="*/ 258 w 258"/>
                <a:gd name="T63" fmla="*/ 324 h 3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8" h="324">
                  <a:moveTo>
                    <a:pt x="250" y="30"/>
                  </a:moveTo>
                  <a:lnTo>
                    <a:pt x="204" y="26"/>
                  </a:lnTo>
                  <a:lnTo>
                    <a:pt x="122" y="12"/>
                  </a:lnTo>
                  <a:lnTo>
                    <a:pt x="78" y="12"/>
                  </a:lnTo>
                  <a:lnTo>
                    <a:pt x="42" y="0"/>
                  </a:lnTo>
                  <a:lnTo>
                    <a:pt x="26" y="30"/>
                  </a:lnTo>
                  <a:lnTo>
                    <a:pt x="36" y="94"/>
                  </a:lnTo>
                  <a:lnTo>
                    <a:pt x="50" y="162"/>
                  </a:lnTo>
                  <a:lnTo>
                    <a:pt x="28" y="242"/>
                  </a:lnTo>
                  <a:lnTo>
                    <a:pt x="0" y="284"/>
                  </a:lnTo>
                  <a:lnTo>
                    <a:pt x="48" y="270"/>
                  </a:lnTo>
                  <a:lnTo>
                    <a:pt x="96" y="292"/>
                  </a:lnTo>
                  <a:lnTo>
                    <a:pt x="172" y="308"/>
                  </a:lnTo>
                  <a:lnTo>
                    <a:pt x="218" y="324"/>
                  </a:lnTo>
                  <a:lnTo>
                    <a:pt x="230" y="266"/>
                  </a:lnTo>
                  <a:lnTo>
                    <a:pt x="226" y="220"/>
                  </a:lnTo>
                  <a:lnTo>
                    <a:pt x="228" y="134"/>
                  </a:lnTo>
                  <a:lnTo>
                    <a:pt x="256" y="78"/>
                  </a:lnTo>
                  <a:lnTo>
                    <a:pt x="258" y="44"/>
                  </a:lnTo>
                  <a:lnTo>
                    <a:pt x="250" y="30"/>
                  </a:lnTo>
                  <a:close/>
                </a:path>
              </a:pathLst>
            </a:custGeom>
            <a:gradFill rotWithShape="0">
              <a:gsLst>
                <a:gs pos="0">
                  <a:srgbClr val="FFDBBB"/>
                </a:gs>
                <a:gs pos="100000">
                  <a:srgbClr val="FFF0DD"/>
                </a:gs>
              </a:gsLst>
              <a:lin ang="189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498" name="Freeform 7">
              <a:extLst>
                <a:ext uri="{FF2B5EF4-FFF2-40B4-BE49-F238E27FC236}">
                  <a16:creationId xmlns:a16="http://schemas.microsoft.com/office/drawing/2014/main" id="{7AB962BA-9540-4B80-A719-AF931BC82F82}"/>
                </a:ext>
              </a:extLst>
            </p:cNvPr>
            <p:cNvSpPr>
              <a:spLocks/>
            </p:cNvSpPr>
            <p:nvPr/>
          </p:nvSpPr>
          <p:spPr bwMode="auto">
            <a:xfrm>
              <a:off x="2309" y="1943"/>
              <a:ext cx="654" cy="648"/>
            </a:xfrm>
            <a:custGeom>
              <a:avLst/>
              <a:gdLst>
                <a:gd name="T0" fmla="*/ 583 w 654"/>
                <a:gd name="T1" fmla="*/ 148 h 648"/>
                <a:gd name="T2" fmla="*/ 525 w 654"/>
                <a:gd name="T3" fmla="*/ 100 h 648"/>
                <a:gd name="T4" fmla="*/ 448 w 654"/>
                <a:gd name="T5" fmla="*/ 30 h 648"/>
                <a:gd name="T6" fmla="*/ 400 w 654"/>
                <a:gd name="T7" fmla="*/ 3 h 648"/>
                <a:gd name="T8" fmla="*/ 348 w 654"/>
                <a:gd name="T9" fmla="*/ 7 h 648"/>
                <a:gd name="T10" fmla="*/ 240 w 654"/>
                <a:gd name="T11" fmla="*/ 58 h 648"/>
                <a:gd name="T12" fmla="*/ 207 w 654"/>
                <a:gd name="T13" fmla="*/ 72 h 648"/>
                <a:gd name="T14" fmla="*/ 148 w 654"/>
                <a:gd name="T15" fmla="*/ 103 h 648"/>
                <a:gd name="T16" fmla="*/ 99 w 654"/>
                <a:gd name="T17" fmla="*/ 118 h 648"/>
                <a:gd name="T18" fmla="*/ 19 w 654"/>
                <a:gd name="T19" fmla="*/ 187 h 648"/>
                <a:gd name="T20" fmla="*/ 0 w 654"/>
                <a:gd name="T21" fmla="*/ 243 h 648"/>
                <a:gd name="T22" fmla="*/ 36 w 654"/>
                <a:gd name="T23" fmla="*/ 364 h 648"/>
                <a:gd name="T24" fmla="*/ 102 w 654"/>
                <a:gd name="T25" fmla="*/ 412 h 648"/>
                <a:gd name="T26" fmla="*/ 117 w 654"/>
                <a:gd name="T27" fmla="*/ 382 h 648"/>
                <a:gd name="T28" fmla="*/ 93 w 654"/>
                <a:gd name="T29" fmla="*/ 336 h 648"/>
                <a:gd name="T30" fmla="*/ 75 w 654"/>
                <a:gd name="T31" fmla="*/ 271 h 648"/>
                <a:gd name="T32" fmla="*/ 106 w 654"/>
                <a:gd name="T33" fmla="*/ 273 h 648"/>
                <a:gd name="T34" fmla="*/ 142 w 654"/>
                <a:gd name="T35" fmla="*/ 262 h 648"/>
                <a:gd name="T36" fmla="*/ 175 w 654"/>
                <a:gd name="T37" fmla="*/ 285 h 648"/>
                <a:gd name="T38" fmla="*/ 253 w 654"/>
                <a:gd name="T39" fmla="*/ 324 h 648"/>
                <a:gd name="T40" fmla="*/ 279 w 654"/>
                <a:gd name="T41" fmla="*/ 391 h 648"/>
                <a:gd name="T42" fmla="*/ 262 w 654"/>
                <a:gd name="T43" fmla="*/ 456 h 648"/>
                <a:gd name="T44" fmla="*/ 198 w 654"/>
                <a:gd name="T45" fmla="*/ 507 h 648"/>
                <a:gd name="T46" fmla="*/ 159 w 654"/>
                <a:gd name="T47" fmla="*/ 559 h 648"/>
                <a:gd name="T48" fmla="*/ 150 w 654"/>
                <a:gd name="T49" fmla="*/ 609 h 648"/>
                <a:gd name="T50" fmla="*/ 184 w 654"/>
                <a:gd name="T51" fmla="*/ 648 h 648"/>
                <a:gd name="T52" fmla="*/ 241 w 654"/>
                <a:gd name="T53" fmla="*/ 591 h 648"/>
                <a:gd name="T54" fmla="*/ 298 w 654"/>
                <a:gd name="T55" fmla="*/ 541 h 648"/>
                <a:gd name="T56" fmla="*/ 411 w 654"/>
                <a:gd name="T57" fmla="*/ 516 h 648"/>
                <a:gd name="T58" fmla="*/ 535 w 654"/>
                <a:gd name="T59" fmla="*/ 501 h 648"/>
                <a:gd name="T60" fmla="*/ 628 w 654"/>
                <a:gd name="T61" fmla="*/ 450 h 648"/>
                <a:gd name="T62" fmla="*/ 648 w 654"/>
                <a:gd name="T63" fmla="*/ 321 h 648"/>
                <a:gd name="T64" fmla="*/ 631 w 654"/>
                <a:gd name="T65" fmla="*/ 241 h 6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4"/>
                <a:gd name="T100" fmla="*/ 0 h 648"/>
                <a:gd name="T101" fmla="*/ 654 w 654"/>
                <a:gd name="T102" fmla="*/ 648 h 6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4" h="648">
                  <a:moveTo>
                    <a:pt x="634" y="205"/>
                  </a:moveTo>
                  <a:lnTo>
                    <a:pt x="583" y="148"/>
                  </a:lnTo>
                  <a:lnTo>
                    <a:pt x="559" y="130"/>
                  </a:lnTo>
                  <a:lnTo>
                    <a:pt x="525" y="100"/>
                  </a:lnTo>
                  <a:lnTo>
                    <a:pt x="472" y="52"/>
                  </a:lnTo>
                  <a:lnTo>
                    <a:pt x="448" y="30"/>
                  </a:lnTo>
                  <a:lnTo>
                    <a:pt x="418" y="13"/>
                  </a:lnTo>
                  <a:lnTo>
                    <a:pt x="400" y="3"/>
                  </a:lnTo>
                  <a:lnTo>
                    <a:pt x="387" y="0"/>
                  </a:lnTo>
                  <a:lnTo>
                    <a:pt x="348" y="7"/>
                  </a:lnTo>
                  <a:lnTo>
                    <a:pt x="304" y="30"/>
                  </a:lnTo>
                  <a:lnTo>
                    <a:pt x="240" y="58"/>
                  </a:lnTo>
                  <a:lnTo>
                    <a:pt x="222" y="63"/>
                  </a:lnTo>
                  <a:lnTo>
                    <a:pt x="207" y="72"/>
                  </a:lnTo>
                  <a:lnTo>
                    <a:pt x="184" y="81"/>
                  </a:lnTo>
                  <a:lnTo>
                    <a:pt x="148" y="103"/>
                  </a:lnTo>
                  <a:lnTo>
                    <a:pt x="127" y="114"/>
                  </a:lnTo>
                  <a:lnTo>
                    <a:pt x="99" y="118"/>
                  </a:lnTo>
                  <a:lnTo>
                    <a:pt x="42" y="166"/>
                  </a:lnTo>
                  <a:lnTo>
                    <a:pt x="19" y="187"/>
                  </a:lnTo>
                  <a:lnTo>
                    <a:pt x="10" y="211"/>
                  </a:lnTo>
                  <a:lnTo>
                    <a:pt x="0" y="243"/>
                  </a:lnTo>
                  <a:lnTo>
                    <a:pt x="15" y="321"/>
                  </a:lnTo>
                  <a:lnTo>
                    <a:pt x="36" y="364"/>
                  </a:lnTo>
                  <a:lnTo>
                    <a:pt x="63" y="405"/>
                  </a:lnTo>
                  <a:lnTo>
                    <a:pt x="102" y="412"/>
                  </a:lnTo>
                  <a:lnTo>
                    <a:pt x="111" y="400"/>
                  </a:lnTo>
                  <a:lnTo>
                    <a:pt x="117" y="382"/>
                  </a:lnTo>
                  <a:lnTo>
                    <a:pt x="111" y="352"/>
                  </a:lnTo>
                  <a:lnTo>
                    <a:pt x="93" y="336"/>
                  </a:lnTo>
                  <a:lnTo>
                    <a:pt x="84" y="309"/>
                  </a:lnTo>
                  <a:lnTo>
                    <a:pt x="75" y="271"/>
                  </a:lnTo>
                  <a:lnTo>
                    <a:pt x="91" y="274"/>
                  </a:lnTo>
                  <a:lnTo>
                    <a:pt x="106" y="273"/>
                  </a:lnTo>
                  <a:lnTo>
                    <a:pt x="115" y="277"/>
                  </a:lnTo>
                  <a:lnTo>
                    <a:pt x="142" y="262"/>
                  </a:lnTo>
                  <a:lnTo>
                    <a:pt x="150" y="274"/>
                  </a:lnTo>
                  <a:lnTo>
                    <a:pt x="175" y="285"/>
                  </a:lnTo>
                  <a:lnTo>
                    <a:pt x="217" y="304"/>
                  </a:lnTo>
                  <a:lnTo>
                    <a:pt x="253" y="324"/>
                  </a:lnTo>
                  <a:lnTo>
                    <a:pt x="259" y="361"/>
                  </a:lnTo>
                  <a:lnTo>
                    <a:pt x="279" y="391"/>
                  </a:lnTo>
                  <a:lnTo>
                    <a:pt x="282" y="424"/>
                  </a:lnTo>
                  <a:lnTo>
                    <a:pt x="262" y="456"/>
                  </a:lnTo>
                  <a:lnTo>
                    <a:pt x="235" y="478"/>
                  </a:lnTo>
                  <a:lnTo>
                    <a:pt x="198" y="507"/>
                  </a:lnTo>
                  <a:lnTo>
                    <a:pt x="178" y="529"/>
                  </a:lnTo>
                  <a:lnTo>
                    <a:pt x="159" y="559"/>
                  </a:lnTo>
                  <a:lnTo>
                    <a:pt x="150" y="583"/>
                  </a:lnTo>
                  <a:lnTo>
                    <a:pt x="150" y="609"/>
                  </a:lnTo>
                  <a:lnTo>
                    <a:pt x="160" y="630"/>
                  </a:lnTo>
                  <a:lnTo>
                    <a:pt x="184" y="648"/>
                  </a:lnTo>
                  <a:lnTo>
                    <a:pt x="204" y="624"/>
                  </a:lnTo>
                  <a:lnTo>
                    <a:pt x="241" y="591"/>
                  </a:lnTo>
                  <a:lnTo>
                    <a:pt x="273" y="570"/>
                  </a:lnTo>
                  <a:lnTo>
                    <a:pt x="298" y="541"/>
                  </a:lnTo>
                  <a:lnTo>
                    <a:pt x="366" y="520"/>
                  </a:lnTo>
                  <a:lnTo>
                    <a:pt x="411" y="516"/>
                  </a:lnTo>
                  <a:lnTo>
                    <a:pt x="466" y="514"/>
                  </a:lnTo>
                  <a:lnTo>
                    <a:pt x="535" y="501"/>
                  </a:lnTo>
                  <a:lnTo>
                    <a:pt x="604" y="469"/>
                  </a:lnTo>
                  <a:lnTo>
                    <a:pt x="628" y="450"/>
                  </a:lnTo>
                  <a:lnTo>
                    <a:pt x="654" y="397"/>
                  </a:lnTo>
                  <a:lnTo>
                    <a:pt x="648" y="321"/>
                  </a:lnTo>
                  <a:lnTo>
                    <a:pt x="634" y="277"/>
                  </a:lnTo>
                  <a:lnTo>
                    <a:pt x="631" y="241"/>
                  </a:lnTo>
                  <a:lnTo>
                    <a:pt x="634" y="205"/>
                  </a:lnTo>
                  <a:close/>
                </a:path>
              </a:pathLst>
            </a:custGeom>
            <a:gradFill rotWithShape="0">
              <a:gsLst>
                <a:gs pos="0">
                  <a:srgbClr val="FFEFE1"/>
                </a:gs>
                <a:gs pos="100000">
                  <a:srgbClr val="FFE1CB"/>
                </a:gs>
              </a:gsLst>
              <a:lin ang="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499" name="Freeform 8">
              <a:extLst>
                <a:ext uri="{FF2B5EF4-FFF2-40B4-BE49-F238E27FC236}">
                  <a16:creationId xmlns:a16="http://schemas.microsoft.com/office/drawing/2014/main" id="{C6E505B6-70A4-4C75-820C-90CCD4C5993F}"/>
                </a:ext>
              </a:extLst>
            </p:cNvPr>
            <p:cNvSpPr>
              <a:spLocks/>
            </p:cNvSpPr>
            <p:nvPr/>
          </p:nvSpPr>
          <p:spPr bwMode="auto">
            <a:xfrm>
              <a:off x="1170" y="2274"/>
              <a:ext cx="231" cy="342"/>
            </a:xfrm>
            <a:custGeom>
              <a:avLst/>
              <a:gdLst>
                <a:gd name="T0" fmla="*/ 225 w 231"/>
                <a:gd name="T1" fmla="*/ 33 h 342"/>
                <a:gd name="T2" fmla="*/ 159 w 231"/>
                <a:gd name="T3" fmla="*/ 21 h 342"/>
                <a:gd name="T4" fmla="*/ 129 w 231"/>
                <a:gd name="T5" fmla="*/ 21 h 342"/>
                <a:gd name="T6" fmla="*/ 81 w 231"/>
                <a:gd name="T7" fmla="*/ 0 h 342"/>
                <a:gd name="T8" fmla="*/ 66 w 231"/>
                <a:gd name="T9" fmla="*/ 63 h 342"/>
                <a:gd name="T10" fmla="*/ 39 w 231"/>
                <a:gd name="T11" fmla="*/ 126 h 342"/>
                <a:gd name="T12" fmla="*/ 21 w 231"/>
                <a:gd name="T13" fmla="*/ 171 h 342"/>
                <a:gd name="T14" fmla="*/ 3 w 231"/>
                <a:gd name="T15" fmla="*/ 189 h 342"/>
                <a:gd name="T16" fmla="*/ 0 w 231"/>
                <a:gd name="T17" fmla="*/ 240 h 342"/>
                <a:gd name="T18" fmla="*/ 0 w 231"/>
                <a:gd name="T19" fmla="*/ 288 h 342"/>
                <a:gd name="T20" fmla="*/ 18 w 231"/>
                <a:gd name="T21" fmla="*/ 309 h 342"/>
                <a:gd name="T22" fmla="*/ 75 w 231"/>
                <a:gd name="T23" fmla="*/ 300 h 342"/>
                <a:gd name="T24" fmla="*/ 93 w 231"/>
                <a:gd name="T25" fmla="*/ 294 h 342"/>
                <a:gd name="T26" fmla="*/ 144 w 231"/>
                <a:gd name="T27" fmla="*/ 324 h 342"/>
                <a:gd name="T28" fmla="*/ 192 w 231"/>
                <a:gd name="T29" fmla="*/ 342 h 342"/>
                <a:gd name="T30" fmla="*/ 192 w 231"/>
                <a:gd name="T31" fmla="*/ 315 h 342"/>
                <a:gd name="T32" fmla="*/ 177 w 231"/>
                <a:gd name="T33" fmla="*/ 240 h 342"/>
                <a:gd name="T34" fmla="*/ 195 w 231"/>
                <a:gd name="T35" fmla="*/ 180 h 342"/>
                <a:gd name="T36" fmla="*/ 207 w 231"/>
                <a:gd name="T37" fmla="*/ 114 h 342"/>
                <a:gd name="T38" fmla="*/ 231 w 231"/>
                <a:gd name="T39" fmla="*/ 75 h 342"/>
                <a:gd name="T40" fmla="*/ 225 w 231"/>
                <a:gd name="T41" fmla="*/ 33 h 3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342"/>
                <a:gd name="T65" fmla="*/ 231 w 231"/>
                <a:gd name="T66" fmla="*/ 342 h 3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342">
                  <a:moveTo>
                    <a:pt x="225" y="33"/>
                  </a:moveTo>
                  <a:lnTo>
                    <a:pt x="159" y="21"/>
                  </a:lnTo>
                  <a:lnTo>
                    <a:pt x="129" y="21"/>
                  </a:lnTo>
                  <a:lnTo>
                    <a:pt x="81" y="0"/>
                  </a:lnTo>
                  <a:lnTo>
                    <a:pt x="66" y="63"/>
                  </a:lnTo>
                  <a:lnTo>
                    <a:pt x="39" y="126"/>
                  </a:lnTo>
                  <a:lnTo>
                    <a:pt x="21" y="171"/>
                  </a:lnTo>
                  <a:lnTo>
                    <a:pt x="3" y="189"/>
                  </a:lnTo>
                  <a:lnTo>
                    <a:pt x="0" y="240"/>
                  </a:lnTo>
                  <a:lnTo>
                    <a:pt x="0" y="288"/>
                  </a:lnTo>
                  <a:lnTo>
                    <a:pt x="18" y="309"/>
                  </a:lnTo>
                  <a:lnTo>
                    <a:pt x="75" y="300"/>
                  </a:lnTo>
                  <a:lnTo>
                    <a:pt x="93" y="294"/>
                  </a:lnTo>
                  <a:lnTo>
                    <a:pt x="144" y="324"/>
                  </a:lnTo>
                  <a:lnTo>
                    <a:pt x="192" y="342"/>
                  </a:lnTo>
                  <a:lnTo>
                    <a:pt x="192" y="315"/>
                  </a:lnTo>
                  <a:lnTo>
                    <a:pt x="177" y="240"/>
                  </a:lnTo>
                  <a:lnTo>
                    <a:pt x="195" y="180"/>
                  </a:lnTo>
                  <a:lnTo>
                    <a:pt x="207" y="114"/>
                  </a:lnTo>
                  <a:lnTo>
                    <a:pt x="231" y="75"/>
                  </a:lnTo>
                  <a:lnTo>
                    <a:pt x="225" y="33"/>
                  </a:lnTo>
                  <a:close/>
                </a:path>
              </a:pathLst>
            </a:custGeom>
            <a:gradFill rotWithShape="0">
              <a:gsLst>
                <a:gs pos="0">
                  <a:srgbClr val="FFE7C7"/>
                </a:gs>
                <a:gs pos="100000">
                  <a:srgbClr val="FFF0E1"/>
                </a:gs>
              </a:gsLst>
              <a:lin ang="189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500" name="Freeform 9">
              <a:extLst>
                <a:ext uri="{FF2B5EF4-FFF2-40B4-BE49-F238E27FC236}">
                  <a16:creationId xmlns:a16="http://schemas.microsoft.com/office/drawing/2014/main" id="{EA937C51-B5F5-40DB-8FC4-E9A8C4C74630}"/>
                </a:ext>
              </a:extLst>
            </p:cNvPr>
            <p:cNvSpPr>
              <a:spLocks/>
            </p:cNvSpPr>
            <p:nvPr/>
          </p:nvSpPr>
          <p:spPr bwMode="auto">
            <a:xfrm>
              <a:off x="688" y="1884"/>
              <a:ext cx="566" cy="722"/>
            </a:xfrm>
            <a:custGeom>
              <a:avLst/>
              <a:gdLst>
                <a:gd name="T0" fmla="*/ 450 w 566"/>
                <a:gd name="T1" fmla="*/ 112 h 722"/>
                <a:gd name="T2" fmla="*/ 450 w 566"/>
                <a:gd name="T3" fmla="*/ 10 h 722"/>
                <a:gd name="T4" fmla="*/ 410 w 566"/>
                <a:gd name="T5" fmla="*/ 2 h 722"/>
                <a:gd name="T6" fmla="*/ 362 w 566"/>
                <a:gd name="T7" fmla="*/ 62 h 722"/>
                <a:gd name="T8" fmla="*/ 358 w 566"/>
                <a:gd name="T9" fmla="*/ 146 h 722"/>
                <a:gd name="T10" fmla="*/ 358 w 566"/>
                <a:gd name="T11" fmla="*/ 198 h 722"/>
                <a:gd name="T12" fmla="*/ 322 w 566"/>
                <a:gd name="T13" fmla="*/ 220 h 722"/>
                <a:gd name="T14" fmla="*/ 240 w 566"/>
                <a:gd name="T15" fmla="*/ 204 h 722"/>
                <a:gd name="T16" fmla="*/ 150 w 566"/>
                <a:gd name="T17" fmla="*/ 228 h 722"/>
                <a:gd name="T18" fmla="*/ 90 w 566"/>
                <a:gd name="T19" fmla="*/ 264 h 722"/>
                <a:gd name="T20" fmla="*/ 10 w 566"/>
                <a:gd name="T21" fmla="*/ 320 h 722"/>
                <a:gd name="T22" fmla="*/ 2 w 566"/>
                <a:gd name="T23" fmla="*/ 368 h 722"/>
                <a:gd name="T24" fmla="*/ 18 w 566"/>
                <a:gd name="T25" fmla="*/ 412 h 722"/>
                <a:gd name="T26" fmla="*/ 18 w 566"/>
                <a:gd name="T27" fmla="*/ 430 h 722"/>
                <a:gd name="T28" fmla="*/ 10 w 566"/>
                <a:gd name="T29" fmla="*/ 476 h 722"/>
                <a:gd name="T30" fmla="*/ 20 w 566"/>
                <a:gd name="T31" fmla="*/ 510 h 722"/>
                <a:gd name="T32" fmla="*/ 26 w 566"/>
                <a:gd name="T33" fmla="*/ 530 h 722"/>
                <a:gd name="T34" fmla="*/ 28 w 566"/>
                <a:gd name="T35" fmla="*/ 578 h 722"/>
                <a:gd name="T36" fmla="*/ 48 w 566"/>
                <a:gd name="T37" fmla="*/ 598 h 722"/>
                <a:gd name="T38" fmla="*/ 70 w 566"/>
                <a:gd name="T39" fmla="*/ 634 h 722"/>
                <a:gd name="T40" fmla="*/ 92 w 566"/>
                <a:gd name="T41" fmla="*/ 672 h 722"/>
                <a:gd name="T42" fmla="*/ 132 w 566"/>
                <a:gd name="T43" fmla="*/ 692 h 722"/>
                <a:gd name="T44" fmla="*/ 206 w 566"/>
                <a:gd name="T45" fmla="*/ 698 h 722"/>
                <a:gd name="T46" fmla="*/ 280 w 566"/>
                <a:gd name="T47" fmla="*/ 668 h 722"/>
                <a:gd name="T48" fmla="*/ 310 w 566"/>
                <a:gd name="T49" fmla="*/ 688 h 722"/>
                <a:gd name="T50" fmla="*/ 348 w 566"/>
                <a:gd name="T51" fmla="*/ 702 h 722"/>
                <a:gd name="T52" fmla="*/ 432 w 566"/>
                <a:gd name="T53" fmla="*/ 722 h 722"/>
                <a:gd name="T54" fmla="*/ 480 w 566"/>
                <a:gd name="T55" fmla="*/ 714 h 722"/>
                <a:gd name="T56" fmla="*/ 504 w 566"/>
                <a:gd name="T57" fmla="*/ 670 h 722"/>
                <a:gd name="T58" fmla="*/ 500 w 566"/>
                <a:gd name="T59" fmla="*/ 588 h 722"/>
                <a:gd name="T60" fmla="*/ 538 w 566"/>
                <a:gd name="T61" fmla="*/ 524 h 722"/>
                <a:gd name="T62" fmla="*/ 562 w 566"/>
                <a:gd name="T63" fmla="*/ 434 h 722"/>
                <a:gd name="T64" fmla="*/ 556 w 566"/>
                <a:gd name="T65" fmla="*/ 354 h 722"/>
                <a:gd name="T66" fmla="*/ 506 w 566"/>
                <a:gd name="T67" fmla="*/ 290 h 722"/>
                <a:gd name="T68" fmla="*/ 476 w 566"/>
                <a:gd name="T69" fmla="*/ 226 h 722"/>
                <a:gd name="T70" fmla="*/ 466 w 566"/>
                <a:gd name="T71" fmla="*/ 170 h 7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6"/>
                <a:gd name="T109" fmla="*/ 0 h 722"/>
                <a:gd name="T110" fmla="*/ 566 w 566"/>
                <a:gd name="T111" fmla="*/ 722 h 7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6" h="722">
                  <a:moveTo>
                    <a:pt x="466" y="156"/>
                  </a:moveTo>
                  <a:lnTo>
                    <a:pt x="450" y="112"/>
                  </a:lnTo>
                  <a:lnTo>
                    <a:pt x="452" y="68"/>
                  </a:lnTo>
                  <a:lnTo>
                    <a:pt x="450" y="10"/>
                  </a:lnTo>
                  <a:lnTo>
                    <a:pt x="436" y="0"/>
                  </a:lnTo>
                  <a:lnTo>
                    <a:pt x="410" y="2"/>
                  </a:lnTo>
                  <a:lnTo>
                    <a:pt x="384" y="18"/>
                  </a:lnTo>
                  <a:lnTo>
                    <a:pt x="362" y="62"/>
                  </a:lnTo>
                  <a:lnTo>
                    <a:pt x="352" y="112"/>
                  </a:lnTo>
                  <a:lnTo>
                    <a:pt x="358" y="146"/>
                  </a:lnTo>
                  <a:lnTo>
                    <a:pt x="364" y="166"/>
                  </a:lnTo>
                  <a:lnTo>
                    <a:pt x="358" y="198"/>
                  </a:lnTo>
                  <a:lnTo>
                    <a:pt x="358" y="228"/>
                  </a:lnTo>
                  <a:lnTo>
                    <a:pt x="322" y="220"/>
                  </a:lnTo>
                  <a:lnTo>
                    <a:pt x="276" y="214"/>
                  </a:lnTo>
                  <a:lnTo>
                    <a:pt x="240" y="204"/>
                  </a:lnTo>
                  <a:lnTo>
                    <a:pt x="202" y="210"/>
                  </a:lnTo>
                  <a:lnTo>
                    <a:pt x="150" y="228"/>
                  </a:lnTo>
                  <a:lnTo>
                    <a:pt x="122" y="244"/>
                  </a:lnTo>
                  <a:lnTo>
                    <a:pt x="90" y="264"/>
                  </a:lnTo>
                  <a:lnTo>
                    <a:pt x="50" y="290"/>
                  </a:lnTo>
                  <a:lnTo>
                    <a:pt x="10" y="320"/>
                  </a:lnTo>
                  <a:lnTo>
                    <a:pt x="0" y="338"/>
                  </a:lnTo>
                  <a:lnTo>
                    <a:pt x="2" y="368"/>
                  </a:lnTo>
                  <a:lnTo>
                    <a:pt x="8" y="404"/>
                  </a:lnTo>
                  <a:lnTo>
                    <a:pt x="18" y="412"/>
                  </a:lnTo>
                  <a:lnTo>
                    <a:pt x="28" y="418"/>
                  </a:lnTo>
                  <a:lnTo>
                    <a:pt x="18" y="430"/>
                  </a:lnTo>
                  <a:lnTo>
                    <a:pt x="6" y="460"/>
                  </a:lnTo>
                  <a:lnTo>
                    <a:pt x="10" y="476"/>
                  </a:lnTo>
                  <a:lnTo>
                    <a:pt x="14" y="500"/>
                  </a:lnTo>
                  <a:lnTo>
                    <a:pt x="20" y="510"/>
                  </a:lnTo>
                  <a:lnTo>
                    <a:pt x="40" y="518"/>
                  </a:lnTo>
                  <a:lnTo>
                    <a:pt x="26" y="530"/>
                  </a:lnTo>
                  <a:lnTo>
                    <a:pt x="20" y="554"/>
                  </a:lnTo>
                  <a:lnTo>
                    <a:pt x="28" y="578"/>
                  </a:lnTo>
                  <a:lnTo>
                    <a:pt x="38" y="590"/>
                  </a:lnTo>
                  <a:lnTo>
                    <a:pt x="48" y="598"/>
                  </a:lnTo>
                  <a:lnTo>
                    <a:pt x="64" y="612"/>
                  </a:lnTo>
                  <a:lnTo>
                    <a:pt x="70" y="634"/>
                  </a:lnTo>
                  <a:lnTo>
                    <a:pt x="74" y="652"/>
                  </a:lnTo>
                  <a:lnTo>
                    <a:pt x="92" y="672"/>
                  </a:lnTo>
                  <a:lnTo>
                    <a:pt x="108" y="684"/>
                  </a:lnTo>
                  <a:lnTo>
                    <a:pt x="132" y="692"/>
                  </a:lnTo>
                  <a:lnTo>
                    <a:pt x="172" y="698"/>
                  </a:lnTo>
                  <a:lnTo>
                    <a:pt x="206" y="698"/>
                  </a:lnTo>
                  <a:lnTo>
                    <a:pt x="232" y="692"/>
                  </a:lnTo>
                  <a:lnTo>
                    <a:pt x="280" y="668"/>
                  </a:lnTo>
                  <a:lnTo>
                    <a:pt x="292" y="682"/>
                  </a:lnTo>
                  <a:lnTo>
                    <a:pt x="310" y="688"/>
                  </a:lnTo>
                  <a:lnTo>
                    <a:pt x="334" y="698"/>
                  </a:lnTo>
                  <a:lnTo>
                    <a:pt x="348" y="702"/>
                  </a:lnTo>
                  <a:lnTo>
                    <a:pt x="400" y="714"/>
                  </a:lnTo>
                  <a:lnTo>
                    <a:pt x="432" y="722"/>
                  </a:lnTo>
                  <a:lnTo>
                    <a:pt x="456" y="718"/>
                  </a:lnTo>
                  <a:lnTo>
                    <a:pt x="480" y="714"/>
                  </a:lnTo>
                  <a:lnTo>
                    <a:pt x="494" y="700"/>
                  </a:lnTo>
                  <a:lnTo>
                    <a:pt x="504" y="670"/>
                  </a:lnTo>
                  <a:lnTo>
                    <a:pt x="496" y="624"/>
                  </a:lnTo>
                  <a:lnTo>
                    <a:pt x="500" y="588"/>
                  </a:lnTo>
                  <a:lnTo>
                    <a:pt x="526" y="554"/>
                  </a:lnTo>
                  <a:lnTo>
                    <a:pt x="538" y="524"/>
                  </a:lnTo>
                  <a:lnTo>
                    <a:pt x="538" y="484"/>
                  </a:lnTo>
                  <a:lnTo>
                    <a:pt x="562" y="434"/>
                  </a:lnTo>
                  <a:lnTo>
                    <a:pt x="566" y="394"/>
                  </a:lnTo>
                  <a:lnTo>
                    <a:pt x="556" y="354"/>
                  </a:lnTo>
                  <a:lnTo>
                    <a:pt x="534" y="318"/>
                  </a:lnTo>
                  <a:lnTo>
                    <a:pt x="506" y="290"/>
                  </a:lnTo>
                  <a:lnTo>
                    <a:pt x="474" y="242"/>
                  </a:lnTo>
                  <a:lnTo>
                    <a:pt x="476" y="226"/>
                  </a:lnTo>
                  <a:lnTo>
                    <a:pt x="470" y="198"/>
                  </a:lnTo>
                  <a:lnTo>
                    <a:pt x="466" y="170"/>
                  </a:lnTo>
                  <a:lnTo>
                    <a:pt x="466" y="156"/>
                  </a:lnTo>
                  <a:close/>
                </a:path>
              </a:pathLst>
            </a:custGeom>
            <a:gradFill rotWithShape="0">
              <a:gsLst>
                <a:gs pos="0">
                  <a:srgbClr val="FFEED9"/>
                </a:gs>
                <a:gs pos="100000">
                  <a:srgbClr val="FFE5CB"/>
                </a:gs>
              </a:gsLst>
              <a:lin ang="27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3614" name="Group 10">
              <a:extLst>
                <a:ext uri="{FF2B5EF4-FFF2-40B4-BE49-F238E27FC236}">
                  <a16:creationId xmlns:a16="http://schemas.microsoft.com/office/drawing/2014/main" id="{8479F57D-8C7E-4DA8-9B4A-46CF021595F1}"/>
                </a:ext>
              </a:extLst>
            </p:cNvPr>
            <p:cNvGrpSpPr>
              <a:grpSpLocks/>
            </p:cNvGrpSpPr>
            <p:nvPr/>
          </p:nvGrpSpPr>
          <p:grpSpPr bwMode="auto">
            <a:xfrm>
              <a:off x="686" y="1881"/>
              <a:ext cx="699" cy="725"/>
              <a:chOff x="1124" y="2151"/>
              <a:chExt cx="699" cy="725"/>
            </a:xfrm>
          </p:grpSpPr>
          <p:sp>
            <p:nvSpPr>
              <p:cNvPr id="447725" name="Freeform 11">
                <a:extLst>
                  <a:ext uri="{FF2B5EF4-FFF2-40B4-BE49-F238E27FC236}">
                    <a16:creationId xmlns:a16="http://schemas.microsoft.com/office/drawing/2014/main" id="{1AB70E80-B7FE-4A6D-A89D-9078B013F6AF}"/>
                  </a:ext>
                </a:extLst>
              </p:cNvPr>
              <p:cNvSpPr>
                <a:spLocks/>
              </p:cNvSpPr>
              <p:nvPr/>
            </p:nvSpPr>
            <p:spPr bwMode="auto">
              <a:xfrm>
                <a:off x="1671" y="2689"/>
                <a:ext cx="57" cy="13"/>
              </a:xfrm>
              <a:custGeom>
                <a:avLst/>
                <a:gdLst>
                  <a:gd name="T0" fmla="*/ 0 w 84"/>
                  <a:gd name="T1" fmla="*/ 0 h 18"/>
                  <a:gd name="T2" fmla="*/ 48 w 84"/>
                  <a:gd name="T3" fmla="*/ 6 h 18"/>
                  <a:gd name="T4" fmla="*/ 84 w 84"/>
                  <a:gd name="T5" fmla="*/ 18 h 18"/>
                  <a:gd name="T6" fmla="*/ 0 60000 65536"/>
                  <a:gd name="T7" fmla="*/ 0 60000 65536"/>
                  <a:gd name="T8" fmla="*/ 0 60000 65536"/>
                  <a:gd name="T9" fmla="*/ 0 w 84"/>
                  <a:gd name="T10" fmla="*/ 0 h 18"/>
                  <a:gd name="T11" fmla="*/ 84 w 84"/>
                  <a:gd name="T12" fmla="*/ 18 h 18"/>
                </a:gdLst>
                <a:ahLst/>
                <a:cxnLst>
                  <a:cxn ang="T6">
                    <a:pos x="T0" y="T1"/>
                  </a:cxn>
                  <a:cxn ang="T7">
                    <a:pos x="T2" y="T3"/>
                  </a:cxn>
                  <a:cxn ang="T8">
                    <a:pos x="T4" y="T5"/>
                  </a:cxn>
                </a:cxnLst>
                <a:rect l="T9" t="T10" r="T11" b="T12"/>
                <a:pathLst>
                  <a:path w="84" h="18">
                    <a:moveTo>
                      <a:pt x="0" y="0"/>
                    </a:moveTo>
                    <a:lnTo>
                      <a:pt x="48" y="6"/>
                    </a:lnTo>
                    <a:lnTo>
                      <a:pt x="84" y="18"/>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26" name="Freeform 12">
                <a:extLst>
                  <a:ext uri="{FF2B5EF4-FFF2-40B4-BE49-F238E27FC236}">
                    <a16:creationId xmlns:a16="http://schemas.microsoft.com/office/drawing/2014/main" id="{6F87188B-0196-400F-A96C-9460B2A2EC55}"/>
                  </a:ext>
                </a:extLst>
              </p:cNvPr>
              <p:cNvSpPr>
                <a:spLocks/>
              </p:cNvSpPr>
              <p:nvPr/>
            </p:nvSpPr>
            <p:spPr bwMode="auto">
              <a:xfrm>
                <a:off x="1325" y="2548"/>
                <a:ext cx="68" cy="60"/>
              </a:xfrm>
              <a:custGeom>
                <a:avLst/>
                <a:gdLst>
                  <a:gd name="T0" fmla="*/ 18 w 100"/>
                  <a:gd name="T1" fmla="*/ 0 h 87"/>
                  <a:gd name="T2" fmla="*/ 49 w 100"/>
                  <a:gd name="T3" fmla="*/ 5 h 87"/>
                  <a:gd name="T4" fmla="*/ 75 w 100"/>
                  <a:gd name="T5" fmla="*/ 14 h 87"/>
                  <a:gd name="T6" fmla="*/ 91 w 100"/>
                  <a:gd name="T7" fmla="*/ 32 h 87"/>
                  <a:gd name="T8" fmla="*/ 100 w 100"/>
                  <a:gd name="T9" fmla="*/ 47 h 87"/>
                  <a:gd name="T10" fmla="*/ 97 w 100"/>
                  <a:gd name="T11" fmla="*/ 66 h 87"/>
                  <a:gd name="T12" fmla="*/ 84 w 100"/>
                  <a:gd name="T13" fmla="*/ 87 h 87"/>
                  <a:gd name="T14" fmla="*/ 52 w 100"/>
                  <a:gd name="T15" fmla="*/ 87 h 87"/>
                  <a:gd name="T16" fmla="*/ 25 w 100"/>
                  <a:gd name="T17" fmla="*/ 86 h 87"/>
                  <a:gd name="T18" fmla="*/ 7 w 100"/>
                  <a:gd name="T19" fmla="*/ 84 h 87"/>
                  <a:gd name="T20" fmla="*/ 3 w 100"/>
                  <a:gd name="T21" fmla="*/ 68 h 87"/>
                  <a:gd name="T22" fmla="*/ 0 w 100"/>
                  <a:gd name="T23" fmla="*/ 44 h 87"/>
                  <a:gd name="T24" fmla="*/ 4 w 100"/>
                  <a:gd name="T25" fmla="*/ 26 h 87"/>
                  <a:gd name="T26" fmla="*/ 18 w 100"/>
                  <a:gd name="T27" fmla="*/ 0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
                  <a:gd name="T43" fmla="*/ 0 h 87"/>
                  <a:gd name="T44" fmla="*/ 100 w 100"/>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 h="87">
                    <a:moveTo>
                      <a:pt x="18" y="0"/>
                    </a:moveTo>
                    <a:lnTo>
                      <a:pt x="49" y="5"/>
                    </a:lnTo>
                    <a:lnTo>
                      <a:pt x="75" y="14"/>
                    </a:lnTo>
                    <a:lnTo>
                      <a:pt x="91" y="32"/>
                    </a:lnTo>
                    <a:lnTo>
                      <a:pt x="100" y="47"/>
                    </a:lnTo>
                    <a:lnTo>
                      <a:pt x="97" y="66"/>
                    </a:lnTo>
                    <a:lnTo>
                      <a:pt x="84" y="87"/>
                    </a:lnTo>
                    <a:lnTo>
                      <a:pt x="52" y="87"/>
                    </a:lnTo>
                    <a:lnTo>
                      <a:pt x="25" y="86"/>
                    </a:lnTo>
                    <a:lnTo>
                      <a:pt x="7" y="84"/>
                    </a:lnTo>
                    <a:lnTo>
                      <a:pt x="3" y="68"/>
                    </a:lnTo>
                    <a:lnTo>
                      <a:pt x="0" y="44"/>
                    </a:lnTo>
                    <a:lnTo>
                      <a:pt x="4" y="26"/>
                    </a:lnTo>
                    <a:lnTo>
                      <a:pt x="18" y="0"/>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27" name="Freeform 13">
                <a:extLst>
                  <a:ext uri="{FF2B5EF4-FFF2-40B4-BE49-F238E27FC236}">
                    <a16:creationId xmlns:a16="http://schemas.microsoft.com/office/drawing/2014/main" id="{23960635-4225-421A-ACCB-43946F6A83B5}"/>
                  </a:ext>
                </a:extLst>
              </p:cNvPr>
              <p:cNvSpPr>
                <a:spLocks/>
              </p:cNvSpPr>
              <p:nvPr/>
            </p:nvSpPr>
            <p:spPr bwMode="auto">
              <a:xfrm>
                <a:off x="1353" y="2629"/>
                <a:ext cx="66" cy="61"/>
              </a:xfrm>
              <a:custGeom>
                <a:avLst/>
                <a:gdLst>
                  <a:gd name="T0" fmla="*/ 0 w 108"/>
                  <a:gd name="T1" fmla="*/ 14 h 87"/>
                  <a:gd name="T2" fmla="*/ 30 w 108"/>
                  <a:gd name="T3" fmla="*/ 3 h 87"/>
                  <a:gd name="T4" fmla="*/ 63 w 108"/>
                  <a:gd name="T5" fmla="*/ 0 h 87"/>
                  <a:gd name="T6" fmla="*/ 90 w 108"/>
                  <a:gd name="T7" fmla="*/ 8 h 87"/>
                  <a:gd name="T8" fmla="*/ 107 w 108"/>
                  <a:gd name="T9" fmla="*/ 24 h 87"/>
                  <a:gd name="T10" fmla="*/ 108 w 108"/>
                  <a:gd name="T11" fmla="*/ 45 h 87"/>
                  <a:gd name="T12" fmla="*/ 108 w 108"/>
                  <a:gd name="T13" fmla="*/ 63 h 87"/>
                  <a:gd name="T14" fmla="*/ 68 w 108"/>
                  <a:gd name="T15" fmla="*/ 74 h 87"/>
                  <a:gd name="T16" fmla="*/ 24 w 108"/>
                  <a:gd name="T17" fmla="*/ 87 h 87"/>
                  <a:gd name="T18" fmla="*/ 14 w 108"/>
                  <a:gd name="T19" fmla="*/ 87 h 87"/>
                  <a:gd name="T20" fmla="*/ 9 w 108"/>
                  <a:gd name="T21" fmla="*/ 68 h 87"/>
                  <a:gd name="T22" fmla="*/ 0 w 108"/>
                  <a:gd name="T23" fmla="*/ 39 h 87"/>
                  <a:gd name="T24" fmla="*/ 0 w 108"/>
                  <a:gd name="T25" fmla="*/ 14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87"/>
                  <a:gd name="T41" fmla="*/ 108 w 108"/>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87">
                    <a:moveTo>
                      <a:pt x="0" y="14"/>
                    </a:moveTo>
                    <a:lnTo>
                      <a:pt x="30" y="3"/>
                    </a:lnTo>
                    <a:lnTo>
                      <a:pt x="63" y="0"/>
                    </a:lnTo>
                    <a:lnTo>
                      <a:pt x="90" y="8"/>
                    </a:lnTo>
                    <a:lnTo>
                      <a:pt x="107" y="24"/>
                    </a:lnTo>
                    <a:lnTo>
                      <a:pt x="108" y="45"/>
                    </a:lnTo>
                    <a:lnTo>
                      <a:pt x="108" y="63"/>
                    </a:lnTo>
                    <a:lnTo>
                      <a:pt x="68" y="74"/>
                    </a:lnTo>
                    <a:lnTo>
                      <a:pt x="24" y="87"/>
                    </a:lnTo>
                    <a:lnTo>
                      <a:pt x="14" y="87"/>
                    </a:lnTo>
                    <a:lnTo>
                      <a:pt x="9" y="68"/>
                    </a:lnTo>
                    <a:lnTo>
                      <a:pt x="0" y="39"/>
                    </a:lnTo>
                    <a:lnTo>
                      <a:pt x="0" y="14"/>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28" name="Freeform 14">
                <a:extLst>
                  <a:ext uri="{FF2B5EF4-FFF2-40B4-BE49-F238E27FC236}">
                    <a16:creationId xmlns:a16="http://schemas.microsoft.com/office/drawing/2014/main" id="{84535F2B-19A2-4081-982A-4231EE915604}"/>
                  </a:ext>
                </a:extLst>
              </p:cNvPr>
              <p:cNvSpPr>
                <a:spLocks/>
              </p:cNvSpPr>
              <p:nvPr/>
            </p:nvSpPr>
            <p:spPr bwMode="auto">
              <a:xfrm>
                <a:off x="1264" y="2520"/>
                <a:ext cx="131" cy="58"/>
              </a:xfrm>
              <a:custGeom>
                <a:avLst/>
                <a:gdLst>
                  <a:gd name="T0" fmla="*/ 0 w 192"/>
                  <a:gd name="T1" fmla="*/ 0 h 84"/>
                  <a:gd name="T2" fmla="*/ 40 w 192"/>
                  <a:gd name="T3" fmla="*/ 6 h 84"/>
                  <a:gd name="T4" fmla="*/ 76 w 192"/>
                  <a:gd name="T5" fmla="*/ 3 h 84"/>
                  <a:gd name="T6" fmla="*/ 123 w 192"/>
                  <a:gd name="T7" fmla="*/ 15 h 84"/>
                  <a:gd name="T8" fmla="*/ 162 w 192"/>
                  <a:gd name="T9" fmla="*/ 30 h 84"/>
                  <a:gd name="T10" fmla="*/ 175 w 192"/>
                  <a:gd name="T11" fmla="*/ 42 h 84"/>
                  <a:gd name="T12" fmla="*/ 192 w 192"/>
                  <a:gd name="T13" fmla="*/ 68 h 84"/>
                  <a:gd name="T14" fmla="*/ 190 w 192"/>
                  <a:gd name="T15" fmla="*/ 84 h 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84"/>
                  <a:gd name="T26" fmla="*/ 192 w 192"/>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84">
                    <a:moveTo>
                      <a:pt x="0" y="0"/>
                    </a:moveTo>
                    <a:lnTo>
                      <a:pt x="40" y="6"/>
                    </a:lnTo>
                    <a:lnTo>
                      <a:pt x="76" y="3"/>
                    </a:lnTo>
                    <a:lnTo>
                      <a:pt x="123" y="15"/>
                    </a:lnTo>
                    <a:lnTo>
                      <a:pt x="162" y="30"/>
                    </a:lnTo>
                    <a:lnTo>
                      <a:pt x="175" y="42"/>
                    </a:lnTo>
                    <a:lnTo>
                      <a:pt x="192" y="68"/>
                    </a:lnTo>
                    <a:lnTo>
                      <a:pt x="190" y="8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29" name="Freeform 15">
                <a:extLst>
                  <a:ext uri="{FF2B5EF4-FFF2-40B4-BE49-F238E27FC236}">
                    <a16:creationId xmlns:a16="http://schemas.microsoft.com/office/drawing/2014/main" id="{CE95375D-0672-4AD6-B434-336EAEC6BDBC}"/>
                  </a:ext>
                </a:extLst>
              </p:cNvPr>
              <p:cNvSpPr>
                <a:spLocks/>
              </p:cNvSpPr>
              <p:nvPr/>
            </p:nvSpPr>
            <p:spPr bwMode="auto">
              <a:xfrm>
                <a:off x="1196" y="2477"/>
                <a:ext cx="87" cy="42"/>
              </a:xfrm>
              <a:custGeom>
                <a:avLst/>
                <a:gdLst>
                  <a:gd name="T0" fmla="*/ 0 w 129"/>
                  <a:gd name="T1" fmla="*/ 0 h 60"/>
                  <a:gd name="T2" fmla="*/ 14 w 129"/>
                  <a:gd name="T3" fmla="*/ 6 h 60"/>
                  <a:gd name="T4" fmla="*/ 38 w 129"/>
                  <a:gd name="T5" fmla="*/ 7 h 60"/>
                  <a:gd name="T6" fmla="*/ 56 w 129"/>
                  <a:gd name="T7" fmla="*/ 10 h 60"/>
                  <a:gd name="T8" fmla="*/ 77 w 129"/>
                  <a:gd name="T9" fmla="*/ 18 h 60"/>
                  <a:gd name="T10" fmla="*/ 99 w 129"/>
                  <a:gd name="T11" fmla="*/ 30 h 60"/>
                  <a:gd name="T12" fmla="*/ 117 w 129"/>
                  <a:gd name="T13" fmla="*/ 48 h 60"/>
                  <a:gd name="T14" fmla="*/ 129 w 129"/>
                  <a:gd name="T15" fmla="*/ 60 h 60"/>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60"/>
                  <a:gd name="T26" fmla="*/ 129 w 129"/>
                  <a:gd name="T27" fmla="*/ 60 h 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60">
                    <a:moveTo>
                      <a:pt x="0" y="0"/>
                    </a:moveTo>
                    <a:lnTo>
                      <a:pt x="14" y="6"/>
                    </a:lnTo>
                    <a:lnTo>
                      <a:pt x="38" y="7"/>
                    </a:lnTo>
                    <a:lnTo>
                      <a:pt x="56" y="10"/>
                    </a:lnTo>
                    <a:lnTo>
                      <a:pt x="77" y="18"/>
                    </a:lnTo>
                    <a:lnTo>
                      <a:pt x="99" y="30"/>
                    </a:lnTo>
                    <a:lnTo>
                      <a:pt x="117" y="48"/>
                    </a:lnTo>
                    <a:lnTo>
                      <a:pt x="129" y="60"/>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0" name="Freeform 16">
                <a:extLst>
                  <a:ext uri="{FF2B5EF4-FFF2-40B4-BE49-F238E27FC236}">
                    <a16:creationId xmlns:a16="http://schemas.microsoft.com/office/drawing/2014/main" id="{14528D1C-8133-4057-AF83-1DE7E1454644}"/>
                  </a:ext>
                </a:extLst>
              </p:cNvPr>
              <p:cNvSpPr>
                <a:spLocks/>
              </p:cNvSpPr>
              <p:nvPr/>
            </p:nvSpPr>
            <p:spPr bwMode="auto">
              <a:xfrm>
                <a:off x="1124" y="2459"/>
                <a:ext cx="258" cy="161"/>
              </a:xfrm>
              <a:custGeom>
                <a:avLst/>
                <a:gdLst>
                  <a:gd name="T0" fmla="*/ 51 w 380"/>
                  <a:gd name="T1" fmla="*/ 0 h 228"/>
                  <a:gd name="T2" fmla="*/ 30 w 380"/>
                  <a:gd name="T3" fmla="*/ 16 h 228"/>
                  <a:gd name="T4" fmla="*/ 11 w 380"/>
                  <a:gd name="T5" fmla="*/ 31 h 228"/>
                  <a:gd name="T6" fmla="*/ 3 w 380"/>
                  <a:gd name="T7" fmla="*/ 48 h 228"/>
                  <a:gd name="T8" fmla="*/ 0 w 380"/>
                  <a:gd name="T9" fmla="*/ 84 h 228"/>
                  <a:gd name="T10" fmla="*/ 8 w 380"/>
                  <a:gd name="T11" fmla="*/ 120 h 228"/>
                  <a:gd name="T12" fmla="*/ 21 w 380"/>
                  <a:gd name="T13" fmla="*/ 145 h 228"/>
                  <a:gd name="T14" fmla="*/ 45 w 380"/>
                  <a:gd name="T15" fmla="*/ 159 h 228"/>
                  <a:gd name="T16" fmla="*/ 92 w 380"/>
                  <a:gd name="T17" fmla="*/ 174 h 228"/>
                  <a:gd name="T18" fmla="*/ 158 w 380"/>
                  <a:gd name="T19" fmla="*/ 201 h 228"/>
                  <a:gd name="T20" fmla="*/ 204 w 380"/>
                  <a:gd name="T21" fmla="*/ 216 h 228"/>
                  <a:gd name="T22" fmla="*/ 254 w 380"/>
                  <a:gd name="T23" fmla="*/ 228 h 228"/>
                  <a:gd name="T24" fmla="*/ 317 w 380"/>
                  <a:gd name="T25" fmla="*/ 219 h 228"/>
                  <a:gd name="T26" fmla="*/ 359 w 380"/>
                  <a:gd name="T27" fmla="*/ 217 h 228"/>
                  <a:gd name="T28" fmla="*/ 380 w 380"/>
                  <a:gd name="T29" fmla="*/ 216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0"/>
                  <a:gd name="T46" fmla="*/ 0 h 228"/>
                  <a:gd name="T47" fmla="*/ 380 w 380"/>
                  <a:gd name="T48" fmla="*/ 228 h 2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0" h="228">
                    <a:moveTo>
                      <a:pt x="51" y="0"/>
                    </a:moveTo>
                    <a:lnTo>
                      <a:pt x="30" y="16"/>
                    </a:lnTo>
                    <a:lnTo>
                      <a:pt x="11" y="31"/>
                    </a:lnTo>
                    <a:lnTo>
                      <a:pt x="3" y="48"/>
                    </a:lnTo>
                    <a:lnTo>
                      <a:pt x="0" y="84"/>
                    </a:lnTo>
                    <a:lnTo>
                      <a:pt x="8" y="120"/>
                    </a:lnTo>
                    <a:lnTo>
                      <a:pt x="21" y="145"/>
                    </a:lnTo>
                    <a:lnTo>
                      <a:pt x="45" y="159"/>
                    </a:lnTo>
                    <a:lnTo>
                      <a:pt x="92" y="174"/>
                    </a:lnTo>
                    <a:lnTo>
                      <a:pt x="158" y="201"/>
                    </a:lnTo>
                    <a:lnTo>
                      <a:pt x="204" y="216"/>
                    </a:lnTo>
                    <a:lnTo>
                      <a:pt x="254" y="228"/>
                    </a:lnTo>
                    <a:lnTo>
                      <a:pt x="317" y="219"/>
                    </a:lnTo>
                    <a:lnTo>
                      <a:pt x="359" y="217"/>
                    </a:lnTo>
                    <a:lnTo>
                      <a:pt x="380" y="21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1" name="Freeform 17">
                <a:extLst>
                  <a:ext uri="{FF2B5EF4-FFF2-40B4-BE49-F238E27FC236}">
                    <a16:creationId xmlns:a16="http://schemas.microsoft.com/office/drawing/2014/main" id="{C620C5EB-0AF4-47AE-B310-1D3AC93FDA5B}"/>
                  </a:ext>
                </a:extLst>
              </p:cNvPr>
              <p:cNvSpPr>
                <a:spLocks/>
              </p:cNvSpPr>
              <p:nvPr/>
            </p:nvSpPr>
            <p:spPr bwMode="auto">
              <a:xfrm>
                <a:off x="1149" y="2360"/>
                <a:ext cx="331" cy="107"/>
              </a:xfrm>
              <a:custGeom>
                <a:avLst/>
                <a:gdLst>
                  <a:gd name="T0" fmla="*/ 489 w 489"/>
                  <a:gd name="T1" fmla="*/ 25 h 153"/>
                  <a:gd name="T2" fmla="*/ 459 w 489"/>
                  <a:gd name="T3" fmla="*/ 24 h 153"/>
                  <a:gd name="T4" fmla="*/ 422 w 489"/>
                  <a:gd name="T5" fmla="*/ 19 h 153"/>
                  <a:gd name="T6" fmla="*/ 363 w 489"/>
                  <a:gd name="T7" fmla="*/ 7 h 153"/>
                  <a:gd name="T8" fmla="*/ 311 w 489"/>
                  <a:gd name="T9" fmla="*/ 0 h 153"/>
                  <a:gd name="T10" fmla="*/ 245 w 489"/>
                  <a:gd name="T11" fmla="*/ 10 h 153"/>
                  <a:gd name="T12" fmla="*/ 194 w 489"/>
                  <a:gd name="T13" fmla="*/ 34 h 153"/>
                  <a:gd name="T14" fmla="*/ 138 w 489"/>
                  <a:gd name="T15" fmla="*/ 58 h 153"/>
                  <a:gd name="T16" fmla="*/ 98 w 489"/>
                  <a:gd name="T17" fmla="*/ 81 h 153"/>
                  <a:gd name="T18" fmla="*/ 56 w 489"/>
                  <a:gd name="T19" fmla="*/ 108 h 153"/>
                  <a:gd name="T20" fmla="*/ 21 w 489"/>
                  <a:gd name="T21" fmla="*/ 135 h 153"/>
                  <a:gd name="T22" fmla="*/ 0 w 489"/>
                  <a:gd name="T23" fmla="*/ 153 h 1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9"/>
                  <a:gd name="T37" fmla="*/ 0 h 153"/>
                  <a:gd name="T38" fmla="*/ 489 w 489"/>
                  <a:gd name="T39" fmla="*/ 153 h 1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9" h="153">
                    <a:moveTo>
                      <a:pt x="489" y="25"/>
                    </a:moveTo>
                    <a:lnTo>
                      <a:pt x="459" y="24"/>
                    </a:lnTo>
                    <a:lnTo>
                      <a:pt x="422" y="19"/>
                    </a:lnTo>
                    <a:lnTo>
                      <a:pt x="363" y="7"/>
                    </a:lnTo>
                    <a:lnTo>
                      <a:pt x="311" y="0"/>
                    </a:lnTo>
                    <a:lnTo>
                      <a:pt x="245" y="10"/>
                    </a:lnTo>
                    <a:lnTo>
                      <a:pt x="194" y="34"/>
                    </a:lnTo>
                    <a:lnTo>
                      <a:pt x="138" y="58"/>
                    </a:lnTo>
                    <a:lnTo>
                      <a:pt x="98" y="81"/>
                    </a:lnTo>
                    <a:lnTo>
                      <a:pt x="56" y="108"/>
                    </a:lnTo>
                    <a:lnTo>
                      <a:pt x="21" y="135"/>
                    </a:lnTo>
                    <a:lnTo>
                      <a:pt x="0" y="15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2" name="Freeform 18">
                <a:extLst>
                  <a:ext uri="{FF2B5EF4-FFF2-40B4-BE49-F238E27FC236}">
                    <a16:creationId xmlns:a16="http://schemas.microsoft.com/office/drawing/2014/main" id="{F6BA7D18-14D5-4FE0-BE9C-972D640683A3}"/>
                  </a:ext>
                </a:extLst>
              </p:cNvPr>
              <p:cNvSpPr>
                <a:spLocks/>
              </p:cNvSpPr>
              <p:nvPr/>
            </p:nvSpPr>
            <p:spPr bwMode="auto">
              <a:xfrm>
                <a:off x="1480" y="2151"/>
                <a:ext cx="87" cy="177"/>
              </a:xfrm>
              <a:custGeom>
                <a:avLst/>
                <a:gdLst>
                  <a:gd name="T0" fmla="*/ 128 w 128"/>
                  <a:gd name="T1" fmla="*/ 8 h 251"/>
                  <a:gd name="T2" fmla="*/ 107 w 128"/>
                  <a:gd name="T3" fmla="*/ 0 h 251"/>
                  <a:gd name="T4" fmla="*/ 83 w 128"/>
                  <a:gd name="T5" fmla="*/ 3 h 251"/>
                  <a:gd name="T6" fmla="*/ 63 w 128"/>
                  <a:gd name="T7" fmla="*/ 15 h 251"/>
                  <a:gd name="T8" fmla="*/ 35 w 128"/>
                  <a:gd name="T9" fmla="*/ 44 h 251"/>
                  <a:gd name="T10" fmla="*/ 18 w 128"/>
                  <a:gd name="T11" fmla="*/ 84 h 251"/>
                  <a:gd name="T12" fmla="*/ 0 w 128"/>
                  <a:gd name="T13" fmla="*/ 149 h 251"/>
                  <a:gd name="T14" fmla="*/ 0 w 128"/>
                  <a:gd name="T15" fmla="*/ 191 h 251"/>
                  <a:gd name="T16" fmla="*/ 12 w 128"/>
                  <a:gd name="T17" fmla="*/ 227 h 251"/>
                  <a:gd name="T18" fmla="*/ 23 w 128"/>
                  <a:gd name="T19" fmla="*/ 240 h 251"/>
                  <a:gd name="T20" fmla="*/ 26 w 128"/>
                  <a:gd name="T21" fmla="*/ 251 h 2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
                  <a:gd name="T34" fmla="*/ 0 h 251"/>
                  <a:gd name="T35" fmla="*/ 128 w 128"/>
                  <a:gd name="T36" fmla="*/ 251 h 2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 h="251">
                    <a:moveTo>
                      <a:pt x="128" y="8"/>
                    </a:moveTo>
                    <a:lnTo>
                      <a:pt x="107" y="0"/>
                    </a:lnTo>
                    <a:lnTo>
                      <a:pt x="83" y="3"/>
                    </a:lnTo>
                    <a:lnTo>
                      <a:pt x="63" y="15"/>
                    </a:lnTo>
                    <a:lnTo>
                      <a:pt x="35" y="44"/>
                    </a:lnTo>
                    <a:lnTo>
                      <a:pt x="18" y="84"/>
                    </a:lnTo>
                    <a:lnTo>
                      <a:pt x="0" y="149"/>
                    </a:lnTo>
                    <a:lnTo>
                      <a:pt x="0" y="191"/>
                    </a:lnTo>
                    <a:lnTo>
                      <a:pt x="12" y="227"/>
                    </a:lnTo>
                    <a:lnTo>
                      <a:pt x="23" y="240"/>
                    </a:lnTo>
                    <a:lnTo>
                      <a:pt x="26" y="25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3" name="Freeform 19">
                <a:extLst>
                  <a:ext uri="{FF2B5EF4-FFF2-40B4-BE49-F238E27FC236}">
                    <a16:creationId xmlns:a16="http://schemas.microsoft.com/office/drawing/2014/main" id="{04688433-5B91-465E-B30B-3EA697ACAFC6}"/>
                  </a:ext>
                </a:extLst>
              </p:cNvPr>
              <p:cNvSpPr>
                <a:spLocks/>
              </p:cNvSpPr>
              <p:nvPr/>
            </p:nvSpPr>
            <p:spPr bwMode="auto">
              <a:xfrm>
                <a:off x="1483" y="2320"/>
                <a:ext cx="19" cy="117"/>
              </a:xfrm>
              <a:custGeom>
                <a:avLst/>
                <a:gdLst>
                  <a:gd name="T0" fmla="*/ 10 w 28"/>
                  <a:gd name="T1" fmla="*/ 0 h 166"/>
                  <a:gd name="T2" fmla="*/ 1 w 28"/>
                  <a:gd name="T3" fmla="*/ 28 h 166"/>
                  <a:gd name="T4" fmla="*/ 0 w 28"/>
                  <a:gd name="T5" fmla="*/ 70 h 166"/>
                  <a:gd name="T6" fmla="*/ 4 w 28"/>
                  <a:gd name="T7" fmla="*/ 94 h 166"/>
                  <a:gd name="T8" fmla="*/ 13 w 28"/>
                  <a:gd name="T9" fmla="*/ 118 h 166"/>
                  <a:gd name="T10" fmla="*/ 25 w 28"/>
                  <a:gd name="T11" fmla="*/ 154 h 166"/>
                  <a:gd name="T12" fmla="*/ 28 w 28"/>
                  <a:gd name="T13" fmla="*/ 166 h 166"/>
                  <a:gd name="T14" fmla="*/ 0 60000 65536"/>
                  <a:gd name="T15" fmla="*/ 0 60000 65536"/>
                  <a:gd name="T16" fmla="*/ 0 60000 65536"/>
                  <a:gd name="T17" fmla="*/ 0 60000 65536"/>
                  <a:gd name="T18" fmla="*/ 0 60000 65536"/>
                  <a:gd name="T19" fmla="*/ 0 60000 65536"/>
                  <a:gd name="T20" fmla="*/ 0 60000 65536"/>
                  <a:gd name="T21" fmla="*/ 0 w 28"/>
                  <a:gd name="T22" fmla="*/ 0 h 166"/>
                  <a:gd name="T23" fmla="*/ 28 w 28"/>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66">
                    <a:moveTo>
                      <a:pt x="10" y="0"/>
                    </a:moveTo>
                    <a:lnTo>
                      <a:pt x="1" y="28"/>
                    </a:lnTo>
                    <a:lnTo>
                      <a:pt x="0" y="70"/>
                    </a:lnTo>
                    <a:lnTo>
                      <a:pt x="4" y="94"/>
                    </a:lnTo>
                    <a:lnTo>
                      <a:pt x="13" y="118"/>
                    </a:lnTo>
                    <a:lnTo>
                      <a:pt x="25" y="154"/>
                    </a:lnTo>
                    <a:lnTo>
                      <a:pt x="28" y="16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4" name="Freeform 20">
                <a:extLst>
                  <a:ext uri="{FF2B5EF4-FFF2-40B4-BE49-F238E27FC236}">
                    <a16:creationId xmlns:a16="http://schemas.microsoft.com/office/drawing/2014/main" id="{B8614E21-547B-4C3F-B32F-BDD4140D01D8}"/>
                  </a:ext>
                </a:extLst>
              </p:cNvPr>
              <p:cNvSpPr>
                <a:spLocks/>
              </p:cNvSpPr>
              <p:nvPr/>
            </p:nvSpPr>
            <p:spPr bwMode="auto">
              <a:xfrm>
                <a:off x="1407" y="2403"/>
                <a:ext cx="79" cy="77"/>
              </a:xfrm>
              <a:custGeom>
                <a:avLst/>
                <a:gdLst>
                  <a:gd name="T0" fmla="*/ 117 w 117"/>
                  <a:gd name="T1" fmla="*/ 0 h 111"/>
                  <a:gd name="T2" fmla="*/ 63 w 117"/>
                  <a:gd name="T3" fmla="*/ 22 h 111"/>
                  <a:gd name="T4" fmla="*/ 32 w 117"/>
                  <a:gd name="T5" fmla="*/ 45 h 111"/>
                  <a:gd name="T6" fmla="*/ 9 w 117"/>
                  <a:gd name="T7" fmla="*/ 90 h 111"/>
                  <a:gd name="T8" fmla="*/ 0 w 117"/>
                  <a:gd name="T9" fmla="*/ 111 h 111"/>
                  <a:gd name="T10" fmla="*/ 0 60000 65536"/>
                  <a:gd name="T11" fmla="*/ 0 60000 65536"/>
                  <a:gd name="T12" fmla="*/ 0 60000 65536"/>
                  <a:gd name="T13" fmla="*/ 0 60000 65536"/>
                  <a:gd name="T14" fmla="*/ 0 60000 65536"/>
                  <a:gd name="T15" fmla="*/ 0 w 117"/>
                  <a:gd name="T16" fmla="*/ 0 h 111"/>
                  <a:gd name="T17" fmla="*/ 117 w 117"/>
                  <a:gd name="T18" fmla="*/ 111 h 111"/>
                </a:gdLst>
                <a:ahLst/>
                <a:cxnLst>
                  <a:cxn ang="T10">
                    <a:pos x="T0" y="T1"/>
                  </a:cxn>
                  <a:cxn ang="T11">
                    <a:pos x="T2" y="T3"/>
                  </a:cxn>
                  <a:cxn ang="T12">
                    <a:pos x="T4" y="T5"/>
                  </a:cxn>
                  <a:cxn ang="T13">
                    <a:pos x="T6" y="T7"/>
                  </a:cxn>
                  <a:cxn ang="T14">
                    <a:pos x="T8" y="T9"/>
                  </a:cxn>
                </a:cxnLst>
                <a:rect l="T15" t="T16" r="T17" b="T18"/>
                <a:pathLst>
                  <a:path w="117" h="111">
                    <a:moveTo>
                      <a:pt x="117" y="0"/>
                    </a:moveTo>
                    <a:lnTo>
                      <a:pt x="63" y="22"/>
                    </a:lnTo>
                    <a:lnTo>
                      <a:pt x="32" y="45"/>
                    </a:lnTo>
                    <a:lnTo>
                      <a:pt x="9" y="90"/>
                    </a:lnTo>
                    <a:lnTo>
                      <a:pt x="0" y="11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5" name="Freeform 21">
                <a:extLst>
                  <a:ext uri="{FF2B5EF4-FFF2-40B4-BE49-F238E27FC236}">
                    <a16:creationId xmlns:a16="http://schemas.microsoft.com/office/drawing/2014/main" id="{2300DE2A-67E3-43E2-901B-306C6BEF8A87}"/>
                  </a:ext>
                </a:extLst>
              </p:cNvPr>
              <p:cNvSpPr>
                <a:spLocks/>
              </p:cNvSpPr>
              <p:nvPr/>
            </p:nvSpPr>
            <p:spPr bwMode="auto">
              <a:xfrm>
                <a:off x="1277" y="2418"/>
                <a:ext cx="24" cy="86"/>
              </a:xfrm>
              <a:custGeom>
                <a:avLst/>
                <a:gdLst>
                  <a:gd name="T0" fmla="*/ 0 w 37"/>
                  <a:gd name="T1" fmla="*/ 0 h 122"/>
                  <a:gd name="T2" fmla="*/ 27 w 37"/>
                  <a:gd name="T3" fmla="*/ 36 h 122"/>
                  <a:gd name="T4" fmla="*/ 37 w 37"/>
                  <a:gd name="T5" fmla="*/ 81 h 122"/>
                  <a:gd name="T6" fmla="*/ 31 w 37"/>
                  <a:gd name="T7" fmla="*/ 122 h 122"/>
                  <a:gd name="T8" fmla="*/ 0 60000 65536"/>
                  <a:gd name="T9" fmla="*/ 0 60000 65536"/>
                  <a:gd name="T10" fmla="*/ 0 60000 65536"/>
                  <a:gd name="T11" fmla="*/ 0 60000 65536"/>
                  <a:gd name="T12" fmla="*/ 0 w 37"/>
                  <a:gd name="T13" fmla="*/ 0 h 122"/>
                  <a:gd name="T14" fmla="*/ 37 w 37"/>
                  <a:gd name="T15" fmla="*/ 122 h 122"/>
                </a:gdLst>
                <a:ahLst/>
                <a:cxnLst>
                  <a:cxn ang="T8">
                    <a:pos x="T0" y="T1"/>
                  </a:cxn>
                  <a:cxn ang="T9">
                    <a:pos x="T2" y="T3"/>
                  </a:cxn>
                  <a:cxn ang="T10">
                    <a:pos x="T4" y="T5"/>
                  </a:cxn>
                  <a:cxn ang="T11">
                    <a:pos x="T6" y="T7"/>
                  </a:cxn>
                </a:cxnLst>
                <a:rect l="T12" t="T13" r="T14" b="T15"/>
                <a:pathLst>
                  <a:path w="37" h="122">
                    <a:moveTo>
                      <a:pt x="0" y="0"/>
                    </a:moveTo>
                    <a:lnTo>
                      <a:pt x="27" y="36"/>
                    </a:lnTo>
                    <a:lnTo>
                      <a:pt x="37" y="81"/>
                    </a:lnTo>
                    <a:lnTo>
                      <a:pt x="31" y="12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6" name="Freeform 22">
                <a:extLst>
                  <a:ext uri="{FF2B5EF4-FFF2-40B4-BE49-F238E27FC236}">
                    <a16:creationId xmlns:a16="http://schemas.microsoft.com/office/drawing/2014/main" id="{0FDD4C1E-B1BB-4D7D-8D31-9EBE200A7307}"/>
                  </a:ext>
                </a:extLst>
              </p:cNvPr>
              <p:cNvSpPr>
                <a:spLocks/>
              </p:cNvSpPr>
              <p:nvPr/>
            </p:nvSpPr>
            <p:spPr bwMode="auto">
              <a:xfrm>
                <a:off x="1364" y="2400"/>
                <a:ext cx="12" cy="120"/>
              </a:xfrm>
              <a:custGeom>
                <a:avLst/>
                <a:gdLst>
                  <a:gd name="T0" fmla="*/ 9 w 18"/>
                  <a:gd name="T1" fmla="*/ 0 h 169"/>
                  <a:gd name="T2" fmla="*/ 1 w 18"/>
                  <a:gd name="T3" fmla="*/ 52 h 169"/>
                  <a:gd name="T4" fmla="*/ 0 w 18"/>
                  <a:gd name="T5" fmla="*/ 112 h 169"/>
                  <a:gd name="T6" fmla="*/ 15 w 18"/>
                  <a:gd name="T7" fmla="*/ 159 h 169"/>
                  <a:gd name="T8" fmla="*/ 18 w 18"/>
                  <a:gd name="T9" fmla="*/ 169 h 169"/>
                  <a:gd name="T10" fmla="*/ 0 60000 65536"/>
                  <a:gd name="T11" fmla="*/ 0 60000 65536"/>
                  <a:gd name="T12" fmla="*/ 0 60000 65536"/>
                  <a:gd name="T13" fmla="*/ 0 60000 65536"/>
                  <a:gd name="T14" fmla="*/ 0 60000 65536"/>
                  <a:gd name="T15" fmla="*/ 0 w 18"/>
                  <a:gd name="T16" fmla="*/ 0 h 169"/>
                  <a:gd name="T17" fmla="*/ 18 w 18"/>
                  <a:gd name="T18" fmla="*/ 169 h 169"/>
                </a:gdLst>
                <a:ahLst/>
                <a:cxnLst>
                  <a:cxn ang="T10">
                    <a:pos x="T0" y="T1"/>
                  </a:cxn>
                  <a:cxn ang="T11">
                    <a:pos x="T2" y="T3"/>
                  </a:cxn>
                  <a:cxn ang="T12">
                    <a:pos x="T4" y="T5"/>
                  </a:cxn>
                  <a:cxn ang="T13">
                    <a:pos x="T6" y="T7"/>
                  </a:cxn>
                  <a:cxn ang="T14">
                    <a:pos x="T8" y="T9"/>
                  </a:cxn>
                </a:cxnLst>
                <a:rect l="T15" t="T16" r="T17" b="T18"/>
                <a:pathLst>
                  <a:path w="18" h="169">
                    <a:moveTo>
                      <a:pt x="9" y="0"/>
                    </a:moveTo>
                    <a:lnTo>
                      <a:pt x="1" y="52"/>
                    </a:lnTo>
                    <a:lnTo>
                      <a:pt x="0" y="112"/>
                    </a:lnTo>
                    <a:lnTo>
                      <a:pt x="15" y="159"/>
                    </a:lnTo>
                    <a:lnTo>
                      <a:pt x="18" y="169"/>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7" name="Freeform 23">
                <a:extLst>
                  <a:ext uri="{FF2B5EF4-FFF2-40B4-BE49-F238E27FC236}">
                    <a16:creationId xmlns:a16="http://schemas.microsoft.com/office/drawing/2014/main" id="{1029D119-FD03-46C1-A41D-00184B16B06A}"/>
                  </a:ext>
                </a:extLst>
              </p:cNvPr>
              <p:cNvSpPr>
                <a:spLocks/>
              </p:cNvSpPr>
              <p:nvPr/>
            </p:nvSpPr>
            <p:spPr bwMode="auto">
              <a:xfrm>
                <a:off x="1567" y="2158"/>
                <a:ext cx="43" cy="252"/>
              </a:xfrm>
              <a:custGeom>
                <a:avLst/>
                <a:gdLst>
                  <a:gd name="T0" fmla="*/ 0 w 64"/>
                  <a:gd name="T1" fmla="*/ 9 h 357"/>
                  <a:gd name="T2" fmla="*/ 6 w 64"/>
                  <a:gd name="T3" fmla="*/ 0 h 357"/>
                  <a:gd name="T4" fmla="*/ 18 w 64"/>
                  <a:gd name="T5" fmla="*/ 5 h 357"/>
                  <a:gd name="T6" fmla="*/ 16 w 64"/>
                  <a:gd name="T7" fmla="*/ 35 h 357"/>
                  <a:gd name="T8" fmla="*/ 18 w 64"/>
                  <a:gd name="T9" fmla="*/ 65 h 357"/>
                  <a:gd name="T10" fmla="*/ 16 w 64"/>
                  <a:gd name="T11" fmla="*/ 92 h 357"/>
                  <a:gd name="T12" fmla="*/ 12 w 64"/>
                  <a:gd name="T13" fmla="*/ 119 h 357"/>
                  <a:gd name="T14" fmla="*/ 12 w 64"/>
                  <a:gd name="T15" fmla="*/ 141 h 357"/>
                  <a:gd name="T16" fmla="*/ 22 w 64"/>
                  <a:gd name="T17" fmla="*/ 173 h 357"/>
                  <a:gd name="T18" fmla="*/ 34 w 64"/>
                  <a:gd name="T19" fmla="*/ 215 h 357"/>
                  <a:gd name="T20" fmla="*/ 40 w 64"/>
                  <a:gd name="T21" fmla="*/ 243 h 357"/>
                  <a:gd name="T22" fmla="*/ 46 w 64"/>
                  <a:gd name="T23" fmla="*/ 284 h 357"/>
                  <a:gd name="T24" fmla="*/ 48 w 64"/>
                  <a:gd name="T25" fmla="*/ 320 h 357"/>
                  <a:gd name="T26" fmla="*/ 55 w 64"/>
                  <a:gd name="T27" fmla="*/ 338 h 357"/>
                  <a:gd name="T28" fmla="*/ 64 w 64"/>
                  <a:gd name="T29" fmla="*/ 357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357"/>
                  <a:gd name="T47" fmla="*/ 64 w 64"/>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357">
                    <a:moveTo>
                      <a:pt x="0" y="9"/>
                    </a:moveTo>
                    <a:lnTo>
                      <a:pt x="6" y="0"/>
                    </a:lnTo>
                    <a:lnTo>
                      <a:pt x="18" y="5"/>
                    </a:lnTo>
                    <a:lnTo>
                      <a:pt x="16" y="35"/>
                    </a:lnTo>
                    <a:lnTo>
                      <a:pt x="18" y="65"/>
                    </a:lnTo>
                    <a:lnTo>
                      <a:pt x="16" y="92"/>
                    </a:lnTo>
                    <a:lnTo>
                      <a:pt x="12" y="119"/>
                    </a:lnTo>
                    <a:lnTo>
                      <a:pt x="12" y="141"/>
                    </a:lnTo>
                    <a:lnTo>
                      <a:pt x="22" y="173"/>
                    </a:lnTo>
                    <a:lnTo>
                      <a:pt x="34" y="215"/>
                    </a:lnTo>
                    <a:lnTo>
                      <a:pt x="40" y="243"/>
                    </a:lnTo>
                    <a:lnTo>
                      <a:pt x="46" y="284"/>
                    </a:lnTo>
                    <a:lnTo>
                      <a:pt x="48" y="320"/>
                    </a:lnTo>
                    <a:lnTo>
                      <a:pt x="55" y="338"/>
                    </a:lnTo>
                    <a:lnTo>
                      <a:pt x="64" y="3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8" name="Freeform 24">
                <a:extLst>
                  <a:ext uri="{FF2B5EF4-FFF2-40B4-BE49-F238E27FC236}">
                    <a16:creationId xmlns:a16="http://schemas.microsoft.com/office/drawing/2014/main" id="{FB338278-E354-45A1-BB14-F9AC694EBF22}"/>
                  </a:ext>
                </a:extLst>
              </p:cNvPr>
              <p:cNvSpPr>
                <a:spLocks/>
              </p:cNvSpPr>
              <p:nvPr/>
            </p:nvSpPr>
            <p:spPr bwMode="auto">
              <a:xfrm>
                <a:off x="1564" y="2162"/>
                <a:ext cx="4" cy="69"/>
              </a:xfrm>
              <a:custGeom>
                <a:avLst/>
                <a:gdLst>
                  <a:gd name="T0" fmla="*/ 6 w 7"/>
                  <a:gd name="T1" fmla="*/ 0 h 98"/>
                  <a:gd name="T2" fmla="*/ 0 w 7"/>
                  <a:gd name="T3" fmla="*/ 29 h 98"/>
                  <a:gd name="T4" fmla="*/ 0 w 7"/>
                  <a:gd name="T5" fmla="*/ 59 h 98"/>
                  <a:gd name="T6" fmla="*/ 1 w 7"/>
                  <a:gd name="T7" fmla="*/ 86 h 98"/>
                  <a:gd name="T8" fmla="*/ 7 w 7"/>
                  <a:gd name="T9" fmla="*/ 98 h 98"/>
                  <a:gd name="T10" fmla="*/ 0 60000 65536"/>
                  <a:gd name="T11" fmla="*/ 0 60000 65536"/>
                  <a:gd name="T12" fmla="*/ 0 60000 65536"/>
                  <a:gd name="T13" fmla="*/ 0 60000 65536"/>
                  <a:gd name="T14" fmla="*/ 0 60000 65536"/>
                  <a:gd name="T15" fmla="*/ 0 w 7"/>
                  <a:gd name="T16" fmla="*/ 0 h 98"/>
                  <a:gd name="T17" fmla="*/ 7 w 7"/>
                  <a:gd name="T18" fmla="*/ 98 h 98"/>
                </a:gdLst>
                <a:ahLst/>
                <a:cxnLst>
                  <a:cxn ang="T10">
                    <a:pos x="T0" y="T1"/>
                  </a:cxn>
                  <a:cxn ang="T11">
                    <a:pos x="T2" y="T3"/>
                  </a:cxn>
                  <a:cxn ang="T12">
                    <a:pos x="T4" y="T5"/>
                  </a:cxn>
                  <a:cxn ang="T13">
                    <a:pos x="T6" y="T7"/>
                  </a:cxn>
                  <a:cxn ang="T14">
                    <a:pos x="T8" y="T9"/>
                  </a:cxn>
                </a:cxnLst>
                <a:rect l="T15" t="T16" r="T17" b="T18"/>
                <a:pathLst>
                  <a:path w="7" h="98">
                    <a:moveTo>
                      <a:pt x="6" y="0"/>
                    </a:moveTo>
                    <a:lnTo>
                      <a:pt x="0" y="29"/>
                    </a:lnTo>
                    <a:lnTo>
                      <a:pt x="0" y="59"/>
                    </a:lnTo>
                    <a:lnTo>
                      <a:pt x="1" y="86"/>
                    </a:lnTo>
                    <a:lnTo>
                      <a:pt x="7" y="98"/>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39" name="Freeform 25">
                <a:extLst>
                  <a:ext uri="{FF2B5EF4-FFF2-40B4-BE49-F238E27FC236}">
                    <a16:creationId xmlns:a16="http://schemas.microsoft.com/office/drawing/2014/main" id="{4745BADF-A0DC-44AF-820C-F3C1FAEB200F}"/>
                  </a:ext>
                </a:extLst>
              </p:cNvPr>
              <p:cNvSpPr>
                <a:spLocks/>
              </p:cNvSpPr>
              <p:nvPr/>
            </p:nvSpPr>
            <p:spPr bwMode="auto">
              <a:xfrm>
                <a:off x="1610" y="2410"/>
                <a:ext cx="81" cy="166"/>
              </a:xfrm>
              <a:custGeom>
                <a:avLst/>
                <a:gdLst>
                  <a:gd name="T0" fmla="*/ 0 w 118"/>
                  <a:gd name="T1" fmla="*/ 0 h 236"/>
                  <a:gd name="T2" fmla="*/ 10 w 118"/>
                  <a:gd name="T3" fmla="*/ 18 h 236"/>
                  <a:gd name="T4" fmla="*/ 22 w 118"/>
                  <a:gd name="T5" fmla="*/ 36 h 236"/>
                  <a:gd name="T6" fmla="*/ 42 w 118"/>
                  <a:gd name="T7" fmla="*/ 59 h 236"/>
                  <a:gd name="T8" fmla="*/ 72 w 118"/>
                  <a:gd name="T9" fmla="*/ 93 h 236"/>
                  <a:gd name="T10" fmla="*/ 99 w 118"/>
                  <a:gd name="T11" fmla="*/ 129 h 236"/>
                  <a:gd name="T12" fmla="*/ 111 w 118"/>
                  <a:gd name="T13" fmla="*/ 158 h 236"/>
                  <a:gd name="T14" fmla="*/ 118 w 118"/>
                  <a:gd name="T15" fmla="*/ 188 h 236"/>
                  <a:gd name="T16" fmla="*/ 118 w 118"/>
                  <a:gd name="T17" fmla="*/ 213 h 236"/>
                  <a:gd name="T18" fmla="*/ 109 w 118"/>
                  <a:gd name="T19" fmla="*/ 236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
                  <a:gd name="T31" fmla="*/ 0 h 236"/>
                  <a:gd name="T32" fmla="*/ 118 w 118"/>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 h="236">
                    <a:moveTo>
                      <a:pt x="0" y="0"/>
                    </a:moveTo>
                    <a:lnTo>
                      <a:pt x="10" y="18"/>
                    </a:lnTo>
                    <a:lnTo>
                      <a:pt x="22" y="36"/>
                    </a:lnTo>
                    <a:lnTo>
                      <a:pt x="42" y="59"/>
                    </a:lnTo>
                    <a:lnTo>
                      <a:pt x="72" y="93"/>
                    </a:lnTo>
                    <a:lnTo>
                      <a:pt x="99" y="129"/>
                    </a:lnTo>
                    <a:lnTo>
                      <a:pt x="111" y="158"/>
                    </a:lnTo>
                    <a:lnTo>
                      <a:pt x="118" y="188"/>
                    </a:lnTo>
                    <a:lnTo>
                      <a:pt x="118" y="213"/>
                    </a:lnTo>
                    <a:lnTo>
                      <a:pt x="109" y="23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0" name="Freeform 26">
                <a:extLst>
                  <a:ext uri="{FF2B5EF4-FFF2-40B4-BE49-F238E27FC236}">
                    <a16:creationId xmlns:a16="http://schemas.microsoft.com/office/drawing/2014/main" id="{528E5CA2-FEC2-4BAB-9B5C-B02735A26556}"/>
                  </a:ext>
                </a:extLst>
              </p:cNvPr>
              <p:cNvSpPr>
                <a:spLocks/>
              </p:cNvSpPr>
              <p:nvPr/>
            </p:nvSpPr>
            <p:spPr bwMode="auto">
              <a:xfrm>
                <a:off x="1374" y="2613"/>
                <a:ext cx="47" cy="32"/>
              </a:xfrm>
              <a:custGeom>
                <a:avLst/>
                <a:gdLst>
                  <a:gd name="T0" fmla="*/ 0 w 69"/>
                  <a:gd name="T1" fmla="*/ 0 h 47"/>
                  <a:gd name="T2" fmla="*/ 18 w 69"/>
                  <a:gd name="T3" fmla="*/ 0 h 47"/>
                  <a:gd name="T4" fmla="*/ 44 w 69"/>
                  <a:gd name="T5" fmla="*/ 11 h 47"/>
                  <a:gd name="T6" fmla="*/ 63 w 69"/>
                  <a:gd name="T7" fmla="*/ 32 h 47"/>
                  <a:gd name="T8" fmla="*/ 69 w 69"/>
                  <a:gd name="T9" fmla="*/ 47 h 47"/>
                  <a:gd name="T10" fmla="*/ 0 60000 65536"/>
                  <a:gd name="T11" fmla="*/ 0 60000 65536"/>
                  <a:gd name="T12" fmla="*/ 0 60000 65536"/>
                  <a:gd name="T13" fmla="*/ 0 60000 65536"/>
                  <a:gd name="T14" fmla="*/ 0 60000 65536"/>
                  <a:gd name="T15" fmla="*/ 0 w 69"/>
                  <a:gd name="T16" fmla="*/ 0 h 47"/>
                  <a:gd name="T17" fmla="*/ 69 w 69"/>
                  <a:gd name="T18" fmla="*/ 47 h 47"/>
                </a:gdLst>
                <a:ahLst/>
                <a:cxnLst>
                  <a:cxn ang="T10">
                    <a:pos x="T0" y="T1"/>
                  </a:cxn>
                  <a:cxn ang="T11">
                    <a:pos x="T2" y="T3"/>
                  </a:cxn>
                  <a:cxn ang="T12">
                    <a:pos x="T4" y="T5"/>
                  </a:cxn>
                  <a:cxn ang="T13">
                    <a:pos x="T6" y="T7"/>
                  </a:cxn>
                  <a:cxn ang="T14">
                    <a:pos x="T8" y="T9"/>
                  </a:cxn>
                </a:cxnLst>
                <a:rect l="T15" t="T16" r="T17" b="T18"/>
                <a:pathLst>
                  <a:path w="69" h="47">
                    <a:moveTo>
                      <a:pt x="0" y="0"/>
                    </a:moveTo>
                    <a:lnTo>
                      <a:pt x="18" y="0"/>
                    </a:lnTo>
                    <a:lnTo>
                      <a:pt x="44" y="11"/>
                    </a:lnTo>
                    <a:lnTo>
                      <a:pt x="63" y="32"/>
                    </a:lnTo>
                    <a:lnTo>
                      <a:pt x="69" y="4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1" name="Freeform 27">
                <a:extLst>
                  <a:ext uri="{FF2B5EF4-FFF2-40B4-BE49-F238E27FC236}">
                    <a16:creationId xmlns:a16="http://schemas.microsoft.com/office/drawing/2014/main" id="{93B7D1EB-A786-4DBB-8342-28583772263F}"/>
                  </a:ext>
                </a:extLst>
              </p:cNvPr>
              <p:cNvSpPr>
                <a:spLocks/>
              </p:cNvSpPr>
              <p:nvPr/>
            </p:nvSpPr>
            <p:spPr bwMode="auto">
              <a:xfrm>
                <a:off x="1131" y="2572"/>
                <a:ext cx="281" cy="141"/>
              </a:xfrm>
              <a:custGeom>
                <a:avLst/>
                <a:gdLst>
                  <a:gd name="T0" fmla="*/ 416 w 416"/>
                  <a:gd name="T1" fmla="*/ 152 h 198"/>
                  <a:gd name="T2" fmla="*/ 392 w 416"/>
                  <a:gd name="T3" fmla="*/ 159 h 198"/>
                  <a:gd name="T4" fmla="*/ 357 w 416"/>
                  <a:gd name="T5" fmla="*/ 171 h 198"/>
                  <a:gd name="T6" fmla="*/ 330 w 416"/>
                  <a:gd name="T7" fmla="*/ 183 h 198"/>
                  <a:gd name="T8" fmla="*/ 290 w 416"/>
                  <a:gd name="T9" fmla="*/ 198 h 198"/>
                  <a:gd name="T10" fmla="*/ 243 w 416"/>
                  <a:gd name="T11" fmla="*/ 198 h 198"/>
                  <a:gd name="T12" fmla="*/ 204 w 416"/>
                  <a:gd name="T13" fmla="*/ 188 h 198"/>
                  <a:gd name="T14" fmla="*/ 153 w 416"/>
                  <a:gd name="T15" fmla="*/ 180 h 198"/>
                  <a:gd name="T16" fmla="*/ 113 w 416"/>
                  <a:gd name="T17" fmla="*/ 164 h 198"/>
                  <a:gd name="T18" fmla="*/ 69 w 416"/>
                  <a:gd name="T19" fmla="*/ 146 h 198"/>
                  <a:gd name="T20" fmla="*/ 30 w 416"/>
                  <a:gd name="T21" fmla="*/ 131 h 198"/>
                  <a:gd name="T22" fmla="*/ 15 w 416"/>
                  <a:gd name="T23" fmla="*/ 126 h 198"/>
                  <a:gd name="T24" fmla="*/ 6 w 416"/>
                  <a:gd name="T25" fmla="*/ 104 h 198"/>
                  <a:gd name="T26" fmla="*/ 0 w 416"/>
                  <a:gd name="T27" fmla="*/ 77 h 198"/>
                  <a:gd name="T28" fmla="*/ 3 w 416"/>
                  <a:gd name="T29" fmla="*/ 38 h 198"/>
                  <a:gd name="T30" fmla="*/ 17 w 416"/>
                  <a:gd name="T31" fmla="*/ 17 h 198"/>
                  <a:gd name="T32" fmla="*/ 30 w 416"/>
                  <a:gd name="T33" fmla="*/ 0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6"/>
                  <a:gd name="T52" fmla="*/ 0 h 198"/>
                  <a:gd name="T53" fmla="*/ 416 w 416"/>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6" h="198">
                    <a:moveTo>
                      <a:pt x="416" y="152"/>
                    </a:moveTo>
                    <a:lnTo>
                      <a:pt x="392" y="159"/>
                    </a:lnTo>
                    <a:lnTo>
                      <a:pt x="357" y="171"/>
                    </a:lnTo>
                    <a:lnTo>
                      <a:pt x="330" y="183"/>
                    </a:lnTo>
                    <a:lnTo>
                      <a:pt x="290" y="198"/>
                    </a:lnTo>
                    <a:lnTo>
                      <a:pt x="243" y="198"/>
                    </a:lnTo>
                    <a:lnTo>
                      <a:pt x="204" y="188"/>
                    </a:lnTo>
                    <a:lnTo>
                      <a:pt x="153" y="180"/>
                    </a:lnTo>
                    <a:lnTo>
                      <a:pt x="113" y="164"/>
                    </a:lnTo>
                    <a:lnTo>
                      <a:pt x="69" y="146"/>
                    </a:lnTo>
                    <a:lnTo>
                      <a:pt x="30" y="131"/>
                    </a:lnTo>
                    <a:lnTo>
                      <a:pt x="15" y="126"/>
                    </a:lnTo>
                    <a:lnTo>
                      <a:pt x="6" y="104"/>
                    </a:lnTo>
                    <a:lnTo>
                      <a:pt x="0" y="77"/>
                    </a:lnTo>
                    <a:lnTo>
                      <a:pt x="3" y="38"/>
                    </a:lnTo>
                    <a:lnTo>
                      <a:pt x="17" y="17"/>
                    </a:lnTo>
                    <a:lnTo>
                      <a:pt x="30" y="0"/>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2" name="Freeform 28">
                <a:extLst>
                  <a:ext uri="{FF2B5EF4-FFF2-40B4-BE49-F238E27FC236}">
                    <a16:creationId xmlns:a16="http://schemas.microsoft.com/office/drawing/2014/main" id="{405A0767-B71B-416D-953C-7C4974E3D24E}"/>
                  </a:ext>
                </a:extLst>
              </p:cNvPr>
              <p:cNvSpPr>
                <a:spLocks/>
              </p:cNvSpPr>
              <p:nvPr/>
            </p:nvSpPr>
            <p:spPr bwMode="auto">
              <a:xfrm>
                <a:off x="1359" y="2697"/>
                <a:ext cx="68" cy="62"/>
              </a:xfrm>
              <a:custGeom>
                <a:avLst/>
                <a:gdLst>
                  <a:gd name="T0" fmla="*/ 3 w 101"/>
                  <a:gd name="T1" fmla="*/ 35 h 89"/>
                  <a:gd name="T2" fmla="*/ 11 w 101"/>
                  <a:gd name="T3" fmla="*/ 66 h 89"/>
                  <a:gd name="T4" fmla="*/ 17 w 101"/>
                  <a:gd name="T5" fmla="*/ 87 h 89"/>
                  <a:gd name="T6" fmla="*/ 41 w 101"/>
                  <a:gd name="T7" fmla="*/ 89 h 89"/>
                  <a:gd name="T8" fmla="*/ 80 w 101"/>
                  <a:gd name="T9" fmla="*/ 72 h 89"/>
                  <a:gd name="T10" fmla="*/ 101 w 101"/>
                  <a:gd name="T11" fmla="*/ 47 h 89"/>
                  <a:gd name="T12" fmla="*/ 99 w 101"/>
                  <a:gd name="T13" fmla="*/ 21 h 89"/>
                  <a:gd name="T14" fmla="*/ 87 w 101"/>
                  <a:gd name="T15" fmla="*/ 8 h 89"/>
                  <a:gd name="T16" fmla="*/ 69 w 101"/>
                  <a:gd name="T17" fmla="*/ 0 h 89"/>
                  <a:gd name="T18" fmla="*/ 21 w 101"/>
                  <a:gd name="T19" fmla="*/ 14 h 89"/>
                  <a:gd name="T20" fmla="*/ 0 w 101"/>
                  <a:gd name="T21" fmla="*/ 20 h 89"/>
                  <a:gd name="T22" fmla="*/ 3 w 101"/>
                  <a:gd name="T23" fmla="*/ 35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89"/>
                  <a:gd name="T38" fmla="*/ 101 w 101"/>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89">
                    <a:moveTo>
                      <a:pt x="3" y="35"/>
                    </a:moveTo>
                    <a:lnTo>
                      <a:pt x="11" y="66"/>
                    </a:lnTo>
                    <a:lnTo>
                      <a:pt x="17" y="87"/>
                    </a:lnTo>
                    <a:lnTo>
                      <a:pt x="41" y="89"/>
                    </a:lnTo>
                    <a:lnTo>
                      <a:pt x="80" y="72"/>
                    </a:lnTo>
                    <a:lnTo>
                      <a:pt x="101" y="47"/>
                    </a:lnTo>
                    <a:lnTo>
                      <a:pt x="99" y="21"/>
                    </a:lnTo>
                    <a:lnTo>
                      <a:pt x="87" y="8"/>
                    </a:lnTo>
                    <a:lnTo>
                      <a:pt x="69" y="0"/>
                    </a:lnTo>
                    <a:lnTo>
                      <a:pt x="21" y="14"/>
                    </a:lnTo>
                    <a:lnTo>
                      <a:pt x="0" y="20"/>
                    </a:lnTo>
                    <a:lnTo>
                      <a:pt x="3" y="35"/>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3" name="Freeform 29">
                <a:extLst>
                  <a:ext uri="{FF2B5EF4-FFF2-40B4-BE49-F238E27FC236}">
                    <a16:creationId xmlns:a16="http://schemas.microsoft.com/office/drawing/2014/main" id="{C86D1FD3-364F-456F-96B1-DD719BD92B0E}"/>
                  </a:ext>
                </a:extLst>
              </p:cNvPr>
              <p:cNvSpPr>
                <a:spLocks/>
              </p:cNvSpPr>
              <p:nvPr/>
            </p:nvSpPr>
            <p:spPr bwMode="auto">
              <a:xfrm>
                <a:off x="1399" y="2689"/>
                <a:ext cx="28" cy="19"/>
              </a:xfrm>
              <a:custGeom>
                <a:avLst/>
                <a:gdLst>
                  <a:gd name="T0" fmla="*/ 0 w 36"/>
                  <a:gd name="T1" fmla="*/ 0 h 12"/>
                  <a:gd name="T2" fmla="*/ 26 w 36"/>
                  <a:gd name="T3" fmla="*/ 3 h 12"/>
                  <a:gd name="T4" fmla="*/ 36 w 36"/>
                  <a:gd name="T5" fmla="*/ 12 h 12"/>
                  <a:gd name="T6" fmla="*/ 0 60000 65536"/>
                  <a:gd name="T7" fmla="*/ 0 60000 65536"/>
                  <a:gd name="T8" fmla="*/ 0 60000 65536"/>
                  <a:gd name="T9" fmla="*/ 0 w 36"/>
                  <a:gd name="T10" fmla="*/ 0 h 12"/>
                  <a:gd name="T11" fmla="*/ 36 w 36"/>
                  <a:gd name="T12" fmla="*/ 12 h 12"/>
                </a:gdLst>
                <a:ahLst/>
                <a:cxnLst>
                  <a:cxn ang="T6">
                    <a:pos x="T0" y="T1"/>
                  </a:cxn>
                  <a:cxn ang="T7">
                    <a:pos x="T2" y="T3"/>
                  </a:cxn>
                  <a:cxn ang="T8">
                    <a:pos x="T4" y="T5"/>
                  </a:cxn>
                </a:cxnLst>
                <a:rect l="T9" t="T10" r="T11" b="T12"/>
                <a:pathLst>
                  <a:path w="36" h="12">
                    <a:moveTo>
                      <a:pt x="0" y="0"/>
                    </a:moveTo>
                    <a:lnTo>
                      <a:pt x="26" y="3"/>
                    </a:lnTo>
                    <a:lnTo>
                      <a:pt x="36" y="1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4" name="Freeform 30">
                <a:extLst>
                  <a:ext uri="{FF2B5EF4-FFF2-40B4-BE49-F238E27FC236}">
                    <a16:creationId xmlns:a16="http://schemas.microsoft.com/office/drawing/2014/main" id="{C07C8507-3691-47FA-90C4-33B1B01BD840}"/>
                  </a:ext>
                </a:extLst>
              </p:cNvPr>
              <p:cNvSpPr>
                <a:spLocks/>
              </p:cNvSpPr>
              <p:nvPr/>
            </p:nvSpPr>
            <p:spPr bwMode="auto">
              <a:xfrm>
                <a:off x="1146" y="2673"/>
                <a:ext cx="280" cy="122"/>
              </a:xfrm>
              <a:custGeom>
                <a:avLst/>
                <a:gdLst>
                  <a:gd name="T0" fmla="*/ 23 w 413"/>
                  <a:gd name="T1" fmla="*/ 0 h 171"/>
                  <a:gd name="T2" fmla="*/ 2 w 413"/>
                  <a:gd name="T3" fmla="*/ 22 h 171"/>
                  <a:gd name="T4" fmla="*/ 0 w 413"/>
                  <a:gd name="T5" fmla="*/ 51 h 171"/>
                  <a:gd name="T6" fmla="*/ 9 w 413"/>
                  <a:gd name="T7" fmla="*/ 85 h 171"/>
                  <a:gd name="T8" fmla="*/ 60 w 413"/>
                  <a:gd name="T9" fmla="*/ 130 h 171"/>
                  <a:gd name="T10" fmla="*/ 108 w 413"/>
                  <a:gd name="T11" fmla="*/ 139 h 171"/>
                  <a:gd name="T12" fmla="*/ 197 w 413"/>
                  <a:gd name="T13" fmla="*/ 165 h 171"/>
                  <a:gd name="T14" fmla="*/ 227 w 413"/>
                  <a:gd name="T15" fmla="*/ 171 h 171"/>
                  <a:gd name="T16" fmla="*/ 255 w 413"/>
                  <a:gd name="T17" fmla="*/ 171 h 171"/>
                  <a:gd name="T18" fmla="*/ 287 w 413"/>
                  <a:gd name="T19" fmla="*/ 159 h 171"/>
                  <a:gd name="T20" fmla="*/ 362 w 413"/>
                  <a:gd name="T21" fmla="*/ 129 h 171"/>
                  <a:gd name="T22" fmla="*/ 395 w 413"/>
                  <a:gd name="T23" fmla="*/ 115 h 171"/>
                  <a:gd name="T24" fmla="*/ 413 w 413"/>
                  <a:gd name="T25" fmla="*/ 8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3"/>
                  <a:gd name="T40" fmla="*/ 0 h 171"/>
                  <a:gd name="T41" fmla="*/ 413 w 413"/>
                  <a:gd name="T42" fmla="*/ 171 h 1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3" h="171">
                    <a:moveTo>
                      <a:pt x="23" y="0"/>
                    </a:moveTo>
                    <a:lnTo>
                      <a:pt x="2" y="22"/>
                    </a:lnTo>
                    <a:lnTo>
                      <a:pt x="0" y="51"/>
                    </a:lnTo>
                    <a:lnTo>
                      <a:pt x="9" y="85"/>
                    </a:lnTo>
                    <a:lnTo>
                      <a:pt x="60" y="130"/>
                    </a:lnTo>
                    <a:lnTo>
                      <a:pt x="108" y="139"/>
                    </a:lnTo>
                    <a:lnTo>
                      <a:pt x="197" y="165"/>
                    </a:lnTo>
                    <a:lnTo>
                      <a:pt x="227" y="171"/>
                    </a:lnTo>
                    <a:lnTo>
                      <a:pt x="255" y="171"/>
                    </a:lnTo>
                    <a:lnTo>
                      <a:pt x="287" y="159"/>
                    </a:lnTo>
                    <a:lnTo>
                      <a:pt x="362" y="129"/>
                    </a:lnTo>
                    <a:lnTo>
                      <a:pt x="395" y="115"/>
                    </a:lnTo>
                    <a:lnTo>
                      <a:pt x="413" y="8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5" name="Freeform 31">
                <a:extLst>
                  <a:ext uri="{FF2B5EF4-FFF2-40B4-BE49-F238E27FC236}">
                    <a16:creationId xmlns:a16="http://schemas.microsoft.com/office/drawing/2014/main" id="{8BA0790D-B339-48B9-B0D2-8EF525A99DE5}"/>
                  </a:ext>
                </a:extLst>
              </p:cNvPr>
              <p:cNvSpPr>
                <a:spLocks/>
              </p:cNvSpPr>
              <p:nvPr/>
            </p:nvSpPr>
            <p:spPr bwMode="auto">
              <a:xfrm>
                <a:off x="1193" y="2761"/>
                <a:ext cx="244" cy="93"/>
              </a:xfrm>
              <a:custGeom>
                <a:avLst/>
                <a:gdLst>
                  <a:gd name="T0" fmla="*/ 311 w 360"/>
                  <a:gd name="T1" fmla="*/ 0 h 132"/>
                  <a:gd name="T2" fmla="*/ 327 w 360"/>
                  <a:gd name="T3" fmla="*/ 3 h 132"/>
                  <a:gd name="T4" fmla="*/ 351 w 360"/>
                  <a:gd name="T5" fmla="*/ 15 h 132"/>
                  <a:gd name="T6" fmla="*/ 360 w 360"/>
                  <a:gd name="T7" fmla="*/ 33 h 132"/>
                  <a:gd name="T8" fmla="*/ 360 w 360"/>
                  <a:gd name="T9" fmla="*/ 54 h 132"/>
                  <a:gd name="T10" fmla="*/ 341 w 360"/>
                  <a:gd name="T11" fmla="*/ 71 h 132"/>
                  <a:gd name="T12" fmla="*/ 317 w 360"/>
                  <a:gd name="T13" fmla="*/ 90 h 132"/>
                  <a:gd name="T14" fmla="*/ 279 w 360"/>
                  <a:gd name="T15" fmla="*/ 105 h 132"/>
                  <a:gd name="T16" fmla="*/ 228 w 360"/>
                  <a:gd name="T17" fmla="*/ 129 h 132"/>
                  <a:gd name="T18" fmla="*/ 203 w 360"/>
                  <a:gd name="T19" fmla="*/ 132 h 132"/>
                  <a:gd name="T20" fmla="*/ 132 w 360"/>
                  <a:gd name="T21" fmla="*/ 128 h 132"/>
                  <a:gd name="T22" fmla="*/ 84 w 360"/>
                  <a:gd name="T23" fmla="*/ 120 h 132"/>
                  <a:gd name="T24" fmla="*/ 39 w 360"/>
                  <a:gd name="T25" fmla="*/ 99 h 132"/>
                  <a:gd name="T26" fmla="*/ 3 w 360"/>
                  <a:gd name="T27" fmla="*/ 62 h 132"/>
                  <a:gd name="T28" fmla="*/ 0 w 360"/>
                  <a:gd name="T29" fmla="*/ 44 h 132"/>
                  <a:gd name="T30" fmla="*/ 5 w 360"/>
                  <a:gd name="T31" fmla="*/ 14 h 1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0"/>
                  <a:gd name="T49" fmla="*/ 0 h 132"/>
                  <a:gd name="T50" fmla="*/ 360 w 360"/>
                  <a:gd name="T51" fmla="*/ 132 h 1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0" h="132">
                    <a:moveTo>
                      <a:pt x="311" y="0"/>
                    </a:moveTo>
                    <a:lnTo>
                      <a:pt x="327" y="3"/>
                    </a:lnTo>
                    <a:lnTo>
                      <a:pt x="351" y="15"/>
                    </a:lnTo>
                    <a:lnTo>
                      <a:pt x="360" y="33"/>
                    </a:lnTo>
                    <a:lnTo>
                      <a:pt x="360" y="54"/>
                    </a:lnTo>
                    <a:lnTo>
                      <a:pt x="341" y="71"/>
                    </a:lnTo>
                    <a:lnTo>
                      <a:pt x="317" y="90"/>
                    </a:lnTo>
                    <a:lnTo>
                      <a:pt x="279" y="105"/>
                    </a:lnTo>
                    <a:lnTo>
                      <a:pt x="228" y="129"/>
                    </a:lnTo>
                    <a:lnTo>
                      <a:pt x="203" y="132"/>
                    </a:lnTo>
                    <a:lnTo>
                      <a:pt x="132" y="128"/>
                    </a:lnTo>
                    <a:lnTo>
                      <a:pt x="84" y="120"/>
                    </a:lnTo>
                    <a:lnTo>
                      <a:pt x="39" y="99"/>
                    </a:lnTo>
                    <a:lnTo>
                      <a:pt x="3" y="62"/>
                    </a:lnTo>
                    <a:lnTo>
                      <a:pt x="0" y="44"/>
                    </a:lnTo>
                    <a:lnTo>
                      <a:pt x="5" y="1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6" name="Freeform 32">
                <a:extLst>
                  <a:ext uri="{FF2B5EF4-FFF2-40B4-BE49-F238E27FC236}">
                    <a16:creationId xmlns:a16="http://schemas.microsoft.com/office/drawing/2014/main" id="{6C43C48B-1946-4E02-BD69-6B1BBA887E8F}"/>
                  </a:ext>
                </a:extLst>
              </p:cNvPr>
              <p:cNvSpPr>
                <a:spLocks/>
              </p:cNvSpPr>
              <p:nvPr/>
            </p:nvSpPr>
            <p:spPr bwMode="auto">
              <a:xfrm>
                <a:off x="1382" y="2766"/>
                <a:ext cx="51" cy="56"/>
              </a:xfrm>
              <a:custGeom>
                <a:avLst/>
                <a:gdLst>
                  <a:gd name="T0" fmla="*/ 3 w 75"/>
                  <a:gd name="T1" fmla="*/ 27 h 78"/>
                  <a:gd name="T2" fmla="*/ 17 w 75"/>
                  <a:gd name="T3" fmla="*/ 64 h 78"/>
                  <a:gd name="T4" fmla="*/ 27 w 75"/>
                  <a:gd name="T5" fmla="*/ 78 h 78"/>
                  <a:gd name="T6" fmla="*/ 48 w 75"/>
                  <a:gd name="T7" fmla="*/ 63 h 78"/>
                  <a:gd name="T8" fmla="*/ 75 w 75"/>
                  <a:gd name="T9" fmla="*/ 43 h 78"/>
                  <a:gd name="T10" fmla="*/ 75 w 75"/>
                  <a:gd name="T11" fmla="*/ 22 h 78"/>
                  <a:gd name="T12" fmla="*/ 63 w 75"/>
                  <a:gd name="T13" fmla="*/ 9 h 78"/>
                  <a:gd name="T14" fmla="*/ 38 w 75"/>
                  <a:gd name="T15" fmla="*/ 0 h 78"/>
                  <a:gd name="T16" fmla="*/ 11 w 75"/>
                  <a:gd name="T17" fmla="*/ 9 h 78"/>
                  <a:gd name="T18" fmla="*/ 0 w 75"/>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8"/>
                  <a:gd name="T32" fmla="*/ 75 w 75"/>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8">
                    <a:moveTo>
                      <a:pt x="3" y="27"/>
                    </a:moveTo>
                    <a:lnTo>
                      <a:pt x="17" y="64"/>
                    </a:lnTo>
                    <a:lnTo>
                      <a:pt x="27" y="78"/>
                    </a:lnTo>
                    <a:lnTo>
                      <a:pt x="48" y="63"/>
                    </a:lnTo>
                    <a:lnTo>
                      <a:pt x="75" y="43"/>
                    </a:lnTo>
                    <a:lnTo>
                      <a:pt x="75" y="22"/>
                    </a:lnTo>
                    <a:lnTo>
                      <a:pt x="63" y="9"/>
                    </a:lnTo>
                    <a:lnTo>
                      <a:pt x="38" y="0"/>
                    </a:lnTo>
                    <a:lnTo>
                      <a:pt x="11" y="9"/>
                    </a:lnTo>
                    <a:lnTo>
                      <a:pt x="0" y="15"/>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7" name="Freeform 33">
                <a:extLst>
                  <a:ext uri="{FF2B5EF4-FFF2-40B4-BE49-F238E27FC236}">
                    <a16:creationId xmlns:a16="http://schemas.microsoft.com/office/drawing/2014/main" id="{369BDC51-5F30-4DC5-83C9-5633C64F6C66}"/>
                  </a:ext>
                </a:extLst>
              </p:cNvPr>
              <p:cNvSpPr>
                <a:spLocks/>
              </p:cNvSpPr>
              <p:nvPr/>
            </p:nvSpPr>
            <p:spPr bwMode="auto">
              <a:xfrm>
                <a:off x="1407" y="2830"/>
                <a:ext cx="214" cy="46"/>
              </a:xfrm>
              <a:custGeom>
                <a:avLst/>
                <a:gdLst>
                  <a:gd name="T0" fmla="*/ 0 w 317"/>
                  <a:gd name="T1" fmla="*/ 0 h 65"/>
                  <a:gd name="T2" fmla="*/ 23 w 317"/>
                  <a:gd name="T3" fmla="*/ 11 h 65"/>
                  <a:gd name="T4" fmla="*/ 44 w 317"/>
                  <a:gd name="T5" fmla="*/ 21 h 65"/>
                  <a:gd name="T6" fmla="*/ 59 w 317"/>
                  <a:gd name="T7" fmla="*/ 26 h 65"/>
                  <a:gd name="T8" fmla="*/ 107 w 317"/>
                  <a:gd name="T9" fmla="*/ 39 h 65"/>
                  <a:gd name="T10" fmla="*/ 182 w 317"/>
                  <a:gd name="T11" fmla="*/ 62 h 65"/>
                  <a:gd name="T12" fmla="*/ 239 w 317"/>
                  <a:gd name="T13" fmla="*/ 65 h 65"/>
                  <a:gd name="T14" fmla="*/ 284 w 317"/>
                  <a:gd name="T15" fmla="*/ 60 h 65"/>
                  <a:gd name="T16" fmla="*/ 308 w 317"/>
                  <a:gd name="T17" fmla="*/ 48 h 65"/>
                  <a:gd name="T18" fmla="*/ 317 w 317"/>
                  <a:gd name="T19" fmla="*/ 35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7"/>
                  <a:gd name="T31" fmla="*/ 0 h 65"/>
                  <a:gd name="T32" fmla="*/ 317 w 31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7" h="65">
                    <a:moveTo>
                      <a:pt x="0" y="0"/>
                    </a:moveTo>
                    <a:lnTo>
                      <a:pt x="23" y="11"/>
                    </a:lnTo>
                    <a:lnTo>
                      <a:pt x="44" y="21"/>
                    </a:lnTo>
                    <a:lnTo>
                      <a:pt x="59" y="26"/>
                    </a:lnTo>
                    <a:lnTo>
                      <a:pt x="107" y="39"/>
                    </a:lnTo>
                    <a:lnTo>
                      <a:pt x="182" y="62"/>
                    </a:lnTo>
                    <a:lnTo>
                      <a:pt x="239" y="65"/>
                    </a:lnTo>
                    <a:lnTo>
                      <a:pt x="284" y="60"/>
                    </a:lnTo>
                    <a:lnTo>
                      <a:pt x="308" y="48"/>
                    </a:lnTo>
                    <a:lnTo>
                      <a:pt x="317" y="35"/>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8" name="Freeform 34">
                <a:extLst>
                  <a:ext uri="{FF2B5EF4-FFF2-40B4-BE49-F238E27FC236}">
                    <a16:creationId xmlns:a16="http://schemas.microsoft.com/office/drawing/2014/main" id="{DAAD8EFF-ECDE-41AF-855D-67A4F36DEE2E}"/>
                  </a:ext>
                </a:extLst>
              </p:cNvPr>
              <p:cNvSpPr>
                <a:spLocks/>
              </p:cNvSpPr>
              <p:nvPr/>
            </p:nvSpPr>
            <p:spPr bwMode="auto">
              <a:xfrm>
                <a:off x="1621" y="2843"/>
                <a:ext cx="148" cy="30"/>
              </a:xfrm>
              <a:custGeom>
                <a:avLst/>
                <a:gdLst>
                  <a:gd name="T0" fmla="*/ 0 w 217"/>
                  <a:gd name="T1" fmla="*/ 12 h 43"/>
                  <a:gd name="T2" fmla="*/ 33 w 217"/>
                  <a:gd name="T3" fmla="*/ 12 h 43"/>
                  <a:gd name="T4" fmla="*/ 64 w 217"/>
                  <a:gd name="T5" fmla="*/ 6 h 43"/>
                  <a:gd name="T6" fmla="*/ 91 w 217"/>
                  <a:gd name="T7" fmla="*/ 0 h 43"/>
                  <a:gd name="T8" fmla="*/ 138 w 217"/>
                  <a:gd name="T9" fmla="*/ 6 h 43"/>
                  <a:gd name="T10" fmla="*/ 192 w 217"/>
                  <a:gd name="T11" fmla="*/ 28 h 43"/>
                  <a:gd name="T12" fmla="*/ 217 w 217"/>
                  <a:gd name="T13" fmla="*/ 43 h 43"/>
                  <a:gd name="T14" fmla="*/ 0 60000 65536"/>
                  <a:gd name="T15" fmla="*/ 0 60000 65536"/>
                  <a:gd name="T16" fmla="*/ 0 60000 65536"/>
                  <a:gd name="T17" fmla="*/ 0 60000 65536"/>
                  <a:gd name="T18" fmla="*/ 0 60000 65536"/>
                  <a:gd name="T19" fmla="*/ 0 60000 65536"/>
                  <a:gd name="T20" fmla="*/ 0 60000 65536"/>
                  <a:gd name="T21" fmla="*/ 0 w 217"/>
                  <a:gd name="T22" fmla="*/ 0 h 43"/>
                  <a:gd name="T23" fmla="*/ 217 w 217"/>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 h="43">
                    <a:moveTo>
                      <a:pt x="0" y="12"/>
                    </a:moveTo>
                    <a:lnTo>
                      <a:pt x="33" y="12"/>
                    </a:lnTo>
                    <a:lnTo>
                      <a:pt x="64" y="6"/>
                    </a:lnTo>
                    <a:lnTo>
                      <a:pt x="91" y="0"/>
                    </a:lnTo>
                    <a:lnTo>
                      <a:pt x="138" y="6"/>
                    </a:lnTo>
                    <a:lnTo>
                      <a:pt x="192" y="28"/>
                    </a:lnTo>
                    <a:lnTo>
                      <a:pt x="217" y="4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49" name="Freeform 35">
                <a:extLst>
                  <a:ext uri="{FF2B5EF4-FFF2-40B4-BE49-F238E27FC236}">
                    <a16:creationId xmlns:a16="http://schemas.microsoft.com/office/drawing/2014/main" id="{2DA32FA8-5606-447E-A399-6803243BCC59}"/>
                  </a:ext>
                </a:extLst>
              </p:cNvPr>
              <p:cNvSpPr>
                <a:spLocks/>
              </p:cNvSpPr>
              <p:nvPr/>
            </p:nvSpPr>
            <p:spPr bwMode="auto">
              <a:xfrm>
                <a:off x="1612" y="2790"/>
                <a:ext cx="9" cy="51"/>
              </a:xfrm>
              <a:custGeom>
                <a:avLst/>
                <a:gdLst>
                  <a:gd name="T0" fmla="*/ 0 w 15"/>
                  <a:gd name="T1" fmla="*/ 0 h 73"/>
                  <a:gd name="T2" fmla="*/ 4 w 15"/>
                  <a:gd name="T3" fmla="*/ 25 h 73"/>
                  <a:gd name="T4" fmla="*/ 15 w 15"/>
                  <a:gd name="T5" fmla="*/ 52 h 73"/>
                  <a:gd name="T6" fmla="*/ 13 w 15"/>
                  <a:gd name="T7" fmla="*/ 73 h 73"/>
                  <a:gd name="T8" fmla="*/ 0 60000 65536"/>
                  <a:gd name="T9" fmla="*/ 0 60000 65536"/>
                  <a:gd name="T10" fmla="*/ 0 60000 65536"/>
                  <a:gd name="T11" fmla="*/ 0 60000 65536"/>
                  <a:gd name="T12" fmla="*/ 0 w 15"/>
                  <a:gd name="T13" fmla="*/ 0 h 73"/>
                  <a:gd name="T14" fmla="*/ 15 w 15"/>
                  <a:gd name="T15" fmla="*/ 73 h 73"/>
                </a:gdLst>
                <a:ahLst/>
                <a:cxnLst>
                  <a:cxn ang="T8">
                    <a:pos x="T0" y="T1"/>
                  </a:cxn>
                  <a:cxn ang="T9">
                    <a:pos x="T2" y="T3"/>
                  </a:cxn>
                  <a:cxn ang="T10">
                    <a:pos x="T4" y="T5"/>
                  </a:cxn>
                  <a:cxn ang="T11">
                    <a:pos x="T6" y="T7"/>
                  </a:cxn>
                </a:cxnLst>
                <a:rect l="T12" t="T13" r="T14" b="T15"/>
                <a:pathLst>
                  <a:path w="15" h="73">
                    <a:moveTo>
                      <a:pt x="0" y="0"/>
                    </a:moveTo>
                    <a:lnTo>
                      <a:pt x="4" y="25"/>
                    </a:lnTo>
                    <a:lnTo>
                      <a:pt x="15" y="52"/>
                    </a:lnTo>
                    <a:lnTo>
                      <a:pt x="13" y="7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0" name="Freeform 36">
                <a:extLst>
                  <a:ext uri="{FF2B5EF4-FFF2-40B4-BE49-F238E27FC236}">
                    <a16:creationId xmlns:a16="http://schemas.microsoft.com/office/drawing/2014/main" id="{1476D3D9-C6A6-4DEA-BD47-EBB5A70F4802}"/>
                  </a:ext>
                </a:extLst>
              </p:cNvPr>
              <p:cNvSpPr>
                <a:spLocks/>
              </p:cNvSpPr>
              <p:nvPr/>
            </p:nvSpPr>
            <p:spPr bwMode="auto">
              <a:xfrm>
                <a:off x="1620" y="2771"/>
                <a:ext cx="7" cy="35"/>
              </a:xfrm>
              <a:custGeom>
                <a:avLst/>
                <a:gdLst>
                  <a:gd name="T0" fmla="*/ 0 w 11"/>
                  <a:gd name="T1" fmla="*/ 0 h 52"/>
                  <a:gd name="T2" fmla="*/ 5 w 11"/>
                  <a:gd name="T3" fmla="*/ 28 h 52"/>
                  <a:gd name="T4" fmla="*/ 11 w 11"/>
                  <a:gd name="T5" fmla="*/ 52 h 52"/>
                  <a:gd name="T6" fmla="*/ 0 60000 65536"/>
                  <a:gd name="T7" fmla="*/ 0 60000 65536"/>
                  <a:gd name="T8" fmla="*/ 0 60000 65536"/>
                  <a:gd name="T9" fmla="*/ 0 w 11"/>
                  <a:gd name="T10" fmla="*/ 0 h 52"/>
                  <a:gd name="T11" fmla="*/ 11 w 11"/>
                  <a:gd name="T12" fmla="*/ 52 h 52"/>
                </a:gdLst>
                <a:ahLst/>
                <a:cxnLst>
                  <a:cxn ang="T6">
                    <a:pos x="T0" y="T1"/>
                  </a:cxn>
                  <a:cxn ang="T7">
                    <a:pos x="T2" y="T3"/>
                  </a:cxn>
                  <a:cxn ang="T8">
                    <a:pos x="T4" y="T5"/>
                  </a:cxn>
                </a:cxnLst>
                <a:rect l="T9" t="T10" r="T11" b="T12"/>
                <a:pathLst>
                  <a:path w="11" h="52">
                    <a:moveTo>
                      <a:pt x="0" y="0"/>
                    </a:moveTo>
                    <a:lnTo>
                      <a:pt x="5" y="28"/>
                    </a:lnTo>
                    <a:lnTo>
                      <a:pt x="11" y="5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1" name="Freeform 37">
                <a:extLst>
                  <a:ext uri="{FF2B5EF4-FFF2-40B4-BE49-F238E27FC236}">
                    <a16:creationId xmlns:a16="http://schemas.microsoft.com/office/drawing/2014/main" id="{893DE391-2E8D-4657-82DC-7ED381804529}"/>
                  </a:ext>
                </a:extLst>
              </p:cNvPr>
              <p:cNvSpPr>
                <a:spLocks/>
              </p:cNvSpPr>
              <p:nvPr/>
            </p:nvSpPr>
            <p:spPr bwMode="auto">
              <a:xfrm>
                <a:off x="1693" y="2543"/>
                <a:ext cx="130" cy="32"/>
              </a:xfrm>
              <a:custGeom>
                <a:avLst/>
                <a:gdLst>
                  <a:gd name="T0" fmla="*/ 0 w 192"/>
                  <a:gd name="T1" fmla="*/ 0 h 45"/>
                  <a:gd name="T2" fmla="*/ 33 w 192"/>
                  <a:gd name="T3" fmla="*/ 14 h 45"/>
                  <a:gd name="T4" fmla="*/ 59 w 192"/>
                  <a:gd name="T5" fmla="*/ 29 h 45"/>
                  <a:gd name="T6" fmla="*/ 102 w 192"/>
                  <a:gd name="T7" fmla="*/ 32 h 45"/>
                  <a:gd name="T8" fmla="*/ 131 w 192"/>
                  <a:gd name="T9" fmla="*/ 35 h 45"/>
                  <a:gd name="T10" fmla="*/ 176 w 192"/>
                  <a:gd name="T11" fmla="*/ 45 h 45"/>
                  <a:gd name="T12" fmla="*/ 192 w 192"/>
                  <a:gd name="T13" fmla="*/ 44 h 45"/>
                  <a:gd name="T14" fmla="*/ 0 60000 65536"/>
                  <a:gd name="T15" fmla="*/ 0 60000 65536"/>
                  <a:gd name="T16" fmla="*/ 0 60000 65536"/>
                  <a:gd name="T17" fmla="*/ 0 60000 65536"/>
                  <a:gd name="T18" fmla="*/ 0 60000 65536"/>
                  <a:gd name="T19" fmla="*/ 0 60000 65536"/>
                  <a:gd name="T20" fmla="*/ 0 60000 65536"/>
                  <a:gd name="T21" fmla="*/ 0 w 192"/>
                  <a:gd name="T22" fmla="*/ 0 h 45"/>
                  <a:gd name="T23" fmla="*/ 192 w 192"/>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5">
                    <a:moveTo>
                      <a:pt x="0" y="0"/>
                    </a:moveTo>
                    <a:lnTo>
                      <a:pt x="33" y="14"/>
                    </a:lnTo>
                    <a:lnTo>
                      <a:pt x="59" y="29"/>
                    </a:lnTo>
                    <a:lnTo>
                      <a:pt x="102" y="32"/>
                    </a:lnTo>
                    <a:lnTo>
                      <a:pt x="131" y="35"/>
                    </a:lnTo>
                    <a:lnTo>
                      <a:pt x="176" y="45"/>
                    </a:lnTo>
                    <a:lnTo>
                      <a:pt x="192" y="4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2" name="Freeform 38">
                <a:extLst>
                  <a:ext uri="{FF2B5EF4-FFF2-40B4-BE49-F238E27FC236}">
                    <a16:creationId xmlns:a16="http://schemas.microsoft.com/office/drawing/2014/main" id="{A96FB6A5-1455-49D9-BA96-F5AA14C1CE7A}"/>
                  </a:ext>
                </a:extLst>
              </p:cNvPr>
              <p:cNvSpPr>
                <a:spLocks/>
              </p:cNvSpPr>
              <p:nvPr/>
            </p:nvSpPr>
            <p:spPr bwMode="auto">
              <a:xfrm>
                <a:off x="1634" y="2663"/>
                <a:ext cx="26" cy="50"/>
              </a:xfrm>
              <a:custGeom>
                <a:avLst/>
                <a:gdLst>
                  <a:gd name="T0" fmla="*/ 40 w 40"/>
                  <a:gd name="T1" fmla="*/ 0 h 71"/>
                  <a:gd name="T2" fmla="*/ 39 w 40"/>
                  <a:gd name="T3" fmla="*/ 38 h 71"/>
                  <a:gd name="T4" fmla="*/ 25 w 40"/>
                  <a:gd name="T5" fmla="*/ 57 h 71"/>
                  <a:gd name="T6" fmla="*/ 0 w 40"/>
                  <a:gd name="T7" fmla="*/ 71 h 71"/>
                  <a:gd name="T8" fmla="*/ 0 60000 65536"/>
                  <a:gd name="T9" fmla="*/ 0 60000 65536"/>
                  <a:gd name="T10" fmla="*/ 0 60000 65536"/>
                  <a:gd name="T11" fmla="*/ 0 60000 65536"/>
                  <a:gd name="T12" fmla="*/ 0 w 40"/>
                  <a:gd name="T13" fmla="*/ 0 h 71"/>
                  <a:gd name="T14" fmla="*/ 40 w 40"/>
                  <a:gd name="T15" fmla="*/ 71 h 71"/>
                </a:gdLst>
                <a:ahLst/>
                <a:cxnLst>
                  <a:cxn ang="T8">
                    <a:pos x="T0" y="T1"/>
                  </a:cxn>
                  <a:cxn ang="T9">
                    <a:pos x="T2" y="T3"/>
                  </a:cxn>
                  <a:cxn ang="T10">
                    <a:pos x="T4" y="T5"/>
                  </a:cxn>
                  <a:cxn ang="T11">
                    <a:pos x="T6" y="T7"/>
                  </a:cxn>
                </a:cxnLst>
                <a:rect l="T12" t="T13" r="T14" b="T15"/>
                <a:pathLst>
                  <a:path w="40" h="71">
                    <a:moveTo>
                      <a:pt x="40" y="0"/>
                    </a:moveTo>
                    <a:lnTo>
                      <a:pt x="39" y="38"/>
                    </a:lnTo>
                    <a:lnTo>
                      <a:pt x="25" y="57"/>
                    </a:lnTo>
                    <a:lnTo>
                      <a:pt x="0" y="7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3" name="Freeform 39">
                <a:extLst>
                  <a:ext uri="{FF2B5EF4-FFF2-40B4-BE49-F238E27FC236}">
                    <a16:creationId xmlns:a16="http://schemas.microsoft.com/office/drawing/2014/main" id="{E5BECD20-CD45-4B97-B44C-94CEDC16852D}"/>
                  </a:ext>
                </a:extLst>
              </p:cNvPr>
              <p:cNvSpPr>
                <a:spLocks/>
              </p:cNvSpPr>
              <p:nvPr/>
            </p:nvSpPr>
            <p:spPr bwMode="auto">
              <a:xfrm>
                <a:off x="1275" y="2560"/>
                <a:ext cx="8" cy="42"/>
              </a:xfrm>
              <a:custGeom>
                <a:avLst/>
                <a:gdLst>
                  <a:gd name="T0" fmla="*/ 3 w 12"/>
                  <a:gd name="T1" fmla="*/ 0 h 57"/>
                  <a:gd name="T2" fmla="*/ 0 w 12"/>
                  <a:gd name="T3" fmla="*/ 16 h 57"/>
                  <a:gd name="T4" fmla="*/ 3 w 12"/>
                  <a:gd name="T5" fmla="*/ 40 h 57"/>
                  <a:gd name="T6" fmla="*/ 12 w 12"/>
                  <a:gd name="T7" fmla="*/ 57 h 57"/>
                  <a:gd name="T8" fmla="*/ 0 60000 65536"/>
                  <a:gd name="T9" fmla="*/ 0 60000 65536"/>
                  <a:gd name="T10" fmla="*/ 0 60000 65536"/>
                  <a:gd name="T11" fmla="*/ 0 60000 65536"/>
                  <a:gd name="T12" fmla="*/ 0 w 12"/>
                  <a:gd name="T13" fmla="*/ 0 h 57"/>
                  <a:gd name="T14" fmla="*/ 12 w 12"/>
                  <a:gd name="T15" fmla="*/ 57 h 57"/>
                </a:gdLst>
                <a:ahLst/>
                <a:cxnLst>
                  <a:cxn ang="T8">
                    <a:pos x="T0" y="T1"/>
                  </a:cxn>
                  <a:cxn ang="T9">
                    <a:pos x="T2" y="T3"/>
                  </a:cxn>
                  <a:cxn ang="T10">
                    <a:pos x="T4" y="T5"/>
                  </a:cxn>
                  <a:cxn ang="T11">
                    <a:pos x="T6" y="T7"/>
                  </a:cxn>
                </a:cxnLst>
                <a:rect l="T12" t="T13" r="T14" b="T15"/>
                <a:pathLst>
                  <a:path w="12" h="57">
                    <a:moveTo>
                      <a:pt x="3" y="0"/>
                    </a:moveTo>
                    <a:lnTo>
                      <a:pt x="0" y="16"/>
                    </a:lnTo>
                    <a:lnTo>
                      <a:pt x="3" y="40"/>
                    </a:lnTo>
                    <a:lnTo>
                      <a:pt x="12" y="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4" name="Freeform 40">
                <a:extLst>
                  <a:ext uri="{FF2B5EF4-FFF2-40B4-BE49-F238E27FC236}">
                    <a16:creationId xmlns:a16="http://schemas.microsoft.com/office/drawing/2014/main" id="{8F3E55F5-DAF1-466D-9D7A-935D593B0930}"/>
                  </a:ext>
                </a:extLst>
              </p:cNvPr>
              <p:cNvSpPr>
                <a:spLocks/>
              </p:cNvSpPr>
              <p:nvPr/>
            </p:nvSpPr>
            <p:spPr bwMode="auto">
              <a:xfrm>
                <a:off x="1289" y="2657"/>
                <a:ext cx="12" cy="45"/>
              </a:xfrm>
              <a:custGeom>
                <a:avLst/>
                <a:gdLst>
                  <a:gd name="T0" fmla="*/ 2 w 18"/>
                  <a:gd name="T1" fmla="*/ 0 h 62"/>
                  <a:gd name="T2" fmla="*/ 0 w 18"/>
                  <a:gd name="T3" fmla="*/ 24 h 62"/>
                  <a:gd name="T4" fmla="*/ 9 w 18"/>
                  <a:gd name="T5" fmla="*/ 47 h 62"/>
                  <a:gd name="T6" fmla="*/ 18 w 18"/>
                  <a:gd name="T7" fmla="*/ 62 h 62"/>
                  <a:gd name="T8" fmla="*/ 0 60000 65536"/>
                  <a:gd name="T9" fmla="*/ 0 60000 65536"/>
                  <a:gd name="T10" fmla="*/ 0 60000 65536"/>
                  <a:gd name="T11" fmla="*/ 0 60000 65536"/>
                  <a:gd name="T12" fmla="*/ 0 w 18"/>
                  <a:gd name="T13" fmla="*/ 0 h 62"/>
                  <a:gd name="T14" fmla="*/ 18 w 18"/>
                  <a:gd name="T15" fmla="*/ 62 h 62"/>
                </a:gdLst>
                <a:ahLst/>
                <a:cxnLst>
                  <a:cxn ang="T8">
                    <a:pos x="T0" y="T1"/>
                  </a:cxn>
                  <a:cxn ang="T9">
                    <a:pos x="T2" y="T3"/>
                  </a:cxn>
                  <a:cxn ang="T10">
                    <a:pos x="T4" y="T5"/>
                  </a:cxn>
                  <a:cxn ang="T11">
                    <a:pos x="T6" y="T7"/>
                  </a:cxn>
                </a:cxnLst>
                <a:rect l="T12" t="T13" r="T14" b="T15"/>
                <a:pathLst>
                  <a:path w="18" h="62">
                    <a:moveTo>
                      <a:pt x="2" y="0"/>
                    </a:moveTo>
                    <a:lnTo>
                      <a:pt x="0" y="24"/>
                    </a:lnTo>
                    <a:lnTo>
                      <a:pt x="9" y="47"/>
                    </a:lnTo>
                    <a:lnTo>
                      <a:pt x="18" y="6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5" name="Freeform 41">
                <a:extLst>
                  <a:ext uri="{FF2B5EF4-FFF2-40B4-BE49-F238E27FC236}">
                    <a16:creationId xmlns:a16="http://schemas.microsoft.com/office/drawing/2014/main" id="{9518A2AC-7CB1-4EDF-AF5C-A149CC3CC962}"/>
                  </a:ext>
                </a:extLst>
              </p:cNvPr>
              <p:cNvSpPr>
                <a:spLocks/>
              </p:cNvSpPr>
              <p:nvPr/>
            </p:nvSpPr>
            <p:spPr bwMode="auto">
              <a:xfrm>
                <a:off x="1300" y="2745"/>
                <a:ext cx="12" cy="40"/>
              </a:xfrm>
              <a:custGeom>
                <a:avLst/>
                <a:gdLst>
                  <a:gd name="T0" fmla="*/ 2 w 20"/>
                  <a:gd name="T1" fmla="*/ 0 h 57"/>
                  <a:gd name="T2" fmla="*/ 0 w 20"/>
                  <a:gd name="T3" fmla="*/ 21 h 57"/>
                  <a:gd name="T4" fmla="*/ 8 w 20"/>
                  <a:gd name="T5" fmla="*/ 43 h 57"/>
                  <a:gd name="T6" fmla="*/ 20 w 20"/>
                  <a:gd name="T7" fmla="*/ 57 h 57"/>
                  <a:gd name="T8" fmla="*/ 0 60000 65536"/>
                  <a:gd name="T9" fmla="*/ 0 60000 65536"/>
                  <a:gd name="T10" fmla="*/ 0 60000 65536"/>
                  <a:gd name="T11" fmla="*/ 0 60000 65536"/>
                  <a:gd name="T12" fmla="*/ 0 w 20"/>
                  <a:gd name="T13" fmla="*/ 0 h 57"/>
                  <a:gd name="T14" fmla="*/ 20 w 20"/>
                  <a:gd name="T15" fmla="*/ 57 h 57"/>
                </a:gdLst>
                <a:ahLst/>
                <a:cxnLst>
                  <a:cxn ang="T8">
                    <a:pos x="T0" y="T1"/>
                  </a:cxn>
                  <a:cxn ang="T9">
                    <a:pos x="T2" y="T3"/>
                  </a:cxn>
                  <a:cxn ang="T10">
                    <a:pos x="T4" y="T5"/>
                  </a:cxn>
                  <a:cxn ang="T11">
                    <a:pos x="T6" y="T7"/>
                  </a:cxn>
                </a:cxnLst>
                <a:rect l="T12" t="T13" r="T14" b="T15"/>
                <a:pathLst>
                  <a:path w="20" h="57">
                    <a:moveTo>
                      <a:pt x="2" y="0"/>
                    </a:moveTo>
                    <a:lnTo>
                      <a:pt x="0" y="21"/>
                    </a:lnTo>
                    <a:lnTo>
                      <a:pt x="8" y="43"/>
                    </a:lnTo>
                    <a:lnTo>
                      <a:pt x="20" y="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6" name="Freeform 42">
                <a:extLst>
                  <a:ext uri="{FF2B5EF4-FFF2-40B4-BE49-F238E27FC236}">
                    <a16:creationId xmlns:a16="http://schemas.microsoft.com/office/drawing/2014/main" id="{037ABDDB-6D1A-4BD7-B44B-5BDF584B9B08}"/>
                  </a:ext>
                </a:extLst>
              </p:cNvPr>
              <p:cNvSpPr>
                <a:spLocks/>
              </p:cNvSpPr>
              <p:nvPr/>
            </p:nvSpPr>
            <p:spPr bwMode="auto">
              <a:xfrm>
                <a:off x="1320" y="2820"/>
                <a:ext cx="11" cy="23"/>
              </a:xfrm>
              <a:custGeom>
                <a:avLst/>
                <a:gdLst>
                  <a:gd name="T0" fmla="*/ 0 w 18"/>
                  <a:gd name="T1" fmla="*/ 0 h 33"/>
                  <a:gd name="T2" fmla="*/ 8 w 18"/>
                  <a:gd name="T3" fmla="*/ 24 h 33"/>
                  <a:gd name="T4" fmla="*/ 18 w 18"/>
                  <a:gd name="T5" fmla="*/ 33 h 33"/>
                  <a:gd name="T6" fmla="*/ 0 60000 65536"/>
                  <a:gd name="T7" fmla="*/ 0 60000 65536"/>
                  <a:gd name="T8" fmla="*/ 0 60000 65536"/>
                  <a:gd name="T9" fmla="*/ 0 w 18"/>
                  <a:gd name="T10" fmla="*/ 0 h 33"/>
                  <a:gd name="T11" fmla="*/ 18 w 18"/>
                  <a:gd name="T12" fmla="*/ 33 h 33"/>
                </a:gdLst>
                <a:ahLst/>
                <a:cxnLst>
                  <a:cxn ang="T6">
                    <a:pos x="T0" y="T1"/>
                  </a:cxn>
                  <a:cxn ang="T7">
                    <a:pos x="T2" y="T3"/>
                  </a:cxn>
                  <a:cxn ang="T8">
                    <a:pos x="T4" y="T5"/>
                  </a:cxn>
                </a:cxnLst>
                <a:rect l="T9" t="T10" r="T11" b="T12"/>
                <a:pathLst>
                  <a:path w="18" h="33">
                    <a:moveTo>
                      <a:pt x="0" y="0"/>
                    </a:moveTo>
                    <a:lnTo>
                      <a:pt x="8" y="24"/>
                    </a:lnTo>
                    <a:lnTo>
                      <a:pt x="18" y="3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57" name="Freeform 43">
                <a:extLst>
                  <a:ext uri="{FF2B5EF4-FFF2-40B4-BE49-F238E27FC236}">
                    <a16:creationId xmlns:a16="http://schemas.microsoft.com/office/drawing/2014/main" id="{E11B2DCA-F484-4981-A109-B77D6C813A61}"/>
                  </a:ext>
                </a:extLst>
              </p:cNvPr>
              <p:cNvSpPr>
                <a:spLocks/>
              </p:cNvSpPr>
              <p:nvPr/>
            </p:nvSpPr>
            <p:spPr bwMode="auto">
              <a:xfrm>
                <a:off x="1444" y="2418"/>
                <a:ext cx="38" cy="117"/>
              </a:xfrm>
              <a:custGeom>
                <a:avLst/>
                <a:gdLst>
                  <a:gd name="T0" fmla="*/ 24 w 24"/>
                  <a:gd name="T1" fmla="*/ 0 h 73"/>
                  <a:gd name="T2" fmla="*/ 11 w 24"/>
                  <a:gd name="T3" fmla="*/ 21 h 73"/>
                  <a:gd name="T4" fmla="*/ 0 w 24"/>
                  <a:gd name="T5" fmla="*/ 43 h 73"/>
                  <a:gd name="T6" fmla="*/ 0 w 24"/>
                  <a:gd name="T7" fmla="*/ 60 h 73"/>
                  <a:gd name="T8" fmla="*/ 0 w 24"/>
                  <a:gd name="T9" fmla="*/ 73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24" y="0"/>
                    </a:moveTo>
                    <a:lnTo>
                      <a:pt x="11" y="21"/>
                    </a:lnTo>
                    <a:lnTo>
                      <a:pt x="0" y="43"/>
                    </a:lnTo>
                    <a:lnTo>
                      <a:pt x="0" y="60"/>
                    </a:lnTo>
                    <a:lnTo>
                      <a:pt x="0" y="7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53615" name="Rectangle 44" descr="羊皮纸">
              <a:extLst>
                <a:ext uri="{FF2B5EF4-FFF2-40B4-BE49-F238E27FC236}">
                  <a16:creationId xmlns:a16="http://schemas.microsoft.com/office/drawing/2014/main" id="{0D09180B-5D78-4ED1-B4D3-913BDB94668C}"/>
                </a:ext>
              </a:extLst>
            </p:cNvPr>
            <p:cNvSpPr>
              <a:spLocks noChangeArrowheads="1"/>
            </p:cNvSpPr>
            <p:nvPr/>
          </p:nvSpPr>
          <p:spPr bwMode="auto">
            <a:xfrm>
              <a:off x="0" y="0"/>
              <a:ext cx="5760" cy="12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503" name="Freeform 45">
              <a:extLst>
                <a:ext uri="{FF2B5EF4-FFF2-40B4-BE49-F238E27FC236}">
                  <a16:creationId xmlns:a16="http://schemas.microsoft.com/office/drawing/2014/main" id="{6BDC9695-5E06-4FCA-A30F-D3C04857A8C7}"/>
                </a:ext>
              </a:extLst>
            </p:cNvPr>
            <p:cNvSpPr>
              <a:spLocks/>
            </p:cNvSpPr>
            <p:nvPr/>
          </p:nvSpPr>
          <p:spPr bwMode="auto">
            <a:xfrm>
              <a:off x="220" y="698"/>
              <a:ext cx="1673" cy="543"/>
            </a:xfrm>
            <a:custGeom>
              <a:avLst/>
              <a:gdLst>
                <a:gd name="T0" fmla="*/ 0 w 2736"/>
                <a:gd name="T1" fmla="*/ 768 h 768"/>
                <a:gd name="T2" fmla="*/ 768 w 2736"/>
                <a:gd name="T3" fmla="*/ 0 h 768"/>
                <a:gd name="T4" fmla="*/ 2736 w 2736"/>
                <a:gd name="T5" fmla="*/ 0 h 768"/>
                <a:gd name="T6" fmla="*/ 2016 w 2736"/>
                <a:gd name="T7" fmla="*/ 768 h 768"/>
                <a:gd name="T8" fmla="*/ 0 w 2736"/>
                <a:gd name="T9" fmla="*/ 768 h 768"/>
                <a:gd name="T10" fmla="*/ 0 60000 65536"/>
                <a:gd name="T11" fmla="*/ 0 60000 65536"/>
                <a:gd name="T12" fmla="*/ 0 60000 65536"/>
                <a:gd name="T13" fmla="*/ 0 60000 65536"/>
                <a:gd name="T14" fmla="*/ 0 60000 65536"/>
                <a:gd name="T15" fmla="*/ 0 w 2736"/>
                <a:gd name="T16" fmla="*/ 0 h 768"/>
                <a:gd name="T17" fmla="*/ 2736 w 2736"/>
                <a:gd name="T18" fmla="*/ 768 h 768"/>
              </a:gdLst>
              <a:ahLst/>
              <a:cxnLst>
                <a:cxn ang="T10">
                  <a:pos x="T0" y="T1"/>
                </a:cxn>
                <a:cxn ang="T11">
                  <a:pos x="T2" y="T3"/>
                </a:cxn>
                <a:cxn ang="T12">
                  <a:pos x="T4" y="T5"/>
                </a:cxn>
                <a:cxn ang="T13">
                  <a:pos x="T6" y="T7"/>
                </a:cxn>
                <a:cxn ang="T14">
                  <a:pos x="T8" y="T9"/>
                </a:cxn>
              </a:cxnLst>
              <a:rect l="T15" t="T16" r="T17" b="T18"/>
              <a:pathLst>
                <a:path w="2736" h="768">
                  <a:moveTo>
                    <a:pt x="0" y="768"/>
                  </a:moveTo>
                  <a:lnTo>
                    <a:pt x="768" y="0"/>
                  </a:lnTo>
                  <a:lnTo>
                    <a:pt x="2736" y="0"/>
                  </a:lnTo>
                  <a:lnTo>
                    <a:pt x="2016" y="768"/>
                  </a:lnTo>
                  <a:lnTo>
                    <a:pt x="0" y="768"/>
                  </a:lnTo>
                  <a:close/>
                </a:path>
              </a:pathLst>
            </a:custGeom>
            <a:gradFill rotWithShape="0">
              <a:gsLst>
                <a:gs pos="0">
                  <a:srgbClr val="000000"/>
                </a:gs>
                <a:gs pos="100000">
                  <a:srgbClr val="B2B2B2"/>
                </a:gs>
              </a:gsLst>
              <a:path path="rect">
                <a:fillToRect l="50000" t="50000" r="50000" b="50000"/>
              </a:path>
            </a:gradFill>
            <a:ln w="9525" cap="flat" cmpd="sng">
              <a:solidFill>
                <a:srgbClr val="969696"/>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04" name="Line 46">
              <a:extLst>
                <a:ext uri="{FF2B5EF4-FFF2-40B4-BE49-F238E27FC236}">
                  <a16:creationId xmlns:a16="http://schemas.microsoft.com/office/drawing/2014/main" id="{849D6A78-AEF9-4A1F-8515-6D8781C7F19B}"/>
                </a:ext>
              </a:extLst>
            </p:cNvPr>
            <p:cNvSpPr>
              <a:spLocks noChangeShapeType="1"/>
            </p:cNvSpPr>
            <p:nvPr/>
          </p:nvSpPr>
          <p:spPr bwMode="auto">
            <a:xfrm>
              <a:off x="1056" y="1234"/>
              <a:ext cx="0" cy="256"/>
            </a:xfrm>
            <a:prstGeom prst="line">
              <a:avLst/>
            </a:prstGeom>
            <a:noFill/>
            <a:ln w="5715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05" name="Line 47">
              <a:extLst>
                <a:ext uri="{FF2B5EF4-FFF2-40B4-BE49-F238E27FC236}">
                  <a16:creationId xmlns:a16="http://schemas.microsoft.com/office/drawing/2014/main" id="{AEF24ACD-8970-490D-B096-2E0CDD9AAB78}"/>
                </a:ext>
              </a:extLst>
            </p:cNvPr>
            <p:cNvSpPr>
              <a:spLocks noChangeShapeType="1"/>
            </p:cNvSpPr>
            <p:nvPr/>
          </p:nvSpPr>
          <p:spPr bwMode="auto">
            <a:xfrm flipV="1">
              <a:off x="1454" y="698"/>
              <a:ext cx="466" cy="552"/>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06" name="Line 48">
              <a:extLst>
                <a:ext uri="{FF2B5EF4-FFF2-40B4-BE49-F238E27FC236}">
                  <a16:creationId xmlns:a16="http://schemas.microsoft.com/office/drawing/2014/main" id="{3D755FDB-524D-472C-9364-D1919AEBE141}"/>
                </a:ext>
              </a:extLst>
            </p:cNvPr>
            <p:cNvSpPr>
              <a:spLocks noChangeShapeType="1"/>
            </p:cNvSpPr>
            <p:nvPr/>
          </p:nvSpPr>
          <p:spPr bwMode="auto">
            <a:xfrm flipV="1">
              <a:off x="220" y="698"/>
              <a:ext cx="486" cy="531"/>
            </a:xfrm>
            <a:prstGeom prst="line">
              <a:avLst/>
            </a:prstGeom>
            <a:noFill/>
            <a:ln w="28575">
              <a:solidFill>
                <a:srgbClr val="B2B2B2"/>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07" name="Line 49">
              <a:extLst>
                <a:ext uri="{FF2B5EF4-FFF2-40B4-BE49-F238E27FC236}">
                  <a16:creationId xmlns:a16="http://schemas.microsoft.com/office/drawing/2014/main" id="{1C571A68-597E-4F4F-A7ED-06A004D02670}"/>
                </a:ext>
              </a:extLst>
            </p:cNvPr>
            <p:cNvSpPr>
              <a:spLocks noChangeShapeType="1"/>
            </p:cNvSpPr>
            <p:nvPr/>
          </p:nvSpPr>
          <p:spPr bwMode="auto">
            <a:xfrm>
              <a:off x="706" y="698"/>
              <a:ext cx="1214" cy="0"/>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21" name="WordArt 50">
              <a:extLst>
                <a:ext uri="{FF2B5EF4-FFF2-40B4-BE49-F238E27FC236}">
                  <a16:creationId xmlns:a16="http://schemas.microsoft.com/office/drawing/2014/main" id="{955952CB-1A6F-4731-B1FE-794389085813}"/>
                </a:ext>
              </a:extLst>
            </p:cNvPr>
            <p:cNvSpPr>
              <a:spLocks noChangeArrowheads="1" noChangeShapeType="1" noTextEdit="1"/>
            </p:cNvSpPr>
            <p:nvPr/>
          </p:nvSpPr>
          <p:spPr bwMode="auto">
            <a:xfrm>
              <a:off x="536" y="1345"/>
              <a:ext cx="162" cy="103"/>
            </a:xfrm>
            <a:prstGeom prst="rect">
              <a:avLst/>
            </a:prstGeom>
          </p:spPr>
          <p:txBody>
            <a:bodyPr wrap="none" fromWordArt="1">
              <a:prstTxWarp prst="textPlain">
                <a:avLst>
                  <a:gd name="adj" fmla="val 55991"/>
                </a:avLst>
              </a:prstTxWarp>
            </a:bodyPr>
            <a:lstStyle/>
            <a:p>
              <a:pPr algn="ctr"/>
              <a:r>
                <a:rPr lang="en-US" altLang="zh-CN" sz="800" b="1" i="1" kern="10">
                  <a:ln w="9525">
                    <a:solidFill>
                      <a:srgbClr val="008000"/>
                    </a:solidFill>
                    <a:round/>
                    <a:headEnd/>
                    <a:tailEnd/>
                  </a:ln>
                  <a:solidFill>
                    <a:srgbClr val="FFFF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800" b="1" i="1" kern="10">
                <a:ln w="9525">
                  <a:solidFill>
                    <a:srgbClr val="008000"/>
                  </a:solidFill>
                  <a:round/>
                  <a:headEnd/>
                  <a:tailEnd/>
                </a:ln>
                <a:solidFill>
                  <a:srgbClr val="FFFF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447509" name="Line 51">
              <a:extLst>
                <a:ext uri="{FF2B5EF4-FFF2-40B4-BE49-F238E27FC236}">
                  <a16:creationId xmlns:a16="http://schemas.microsoft.com/office/drawing/2014/main" id="{57129BBA-3656-460B-B24E-6E5776AE5692}"/>
                </a:ext>
              </a:extLst>
            </p:cNvPr>
            <p:cNvSpPr>
              <a:spLocks noChangeShapeType="1"/>
            </p:cNvSpPr>
            <p:nvPr/>
          </p:nvSpPr>
          <p:spPr bwMode="auto">
            <a:xfrm>
              <a:off x="568" y="1296"/>
              <a:ext cx="164" cy="3"/>
            </a:xfrm>
            <a:prstGeom prst="line">
              <a:avLst/>
            </a:prstGeom>
            <a:noFill/>
            <a:ln w="28575">
              <a:solidFill>
                <a:srgbClr val="008000"/>
              </a:solidFill>
              <a:miter lim="800000"/>
              <a:headEnd/>
              <a:tailEnd type="triangle" w="sm"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10" name="Arc 52">
              <a:extLst>
                <a:ext uri="{FF2B5EF4-FFF2-40B4-BE49-F238E27FC236}">
                  <a16:creationId xmlns:a16="http://schemas.microsoft.com/office/drawing/2014/main" id="{05999D31-5320-43E0-84B8-D8F6258144DB}"/>
                </a:ext>
              </a:extLst>
            </p:cNvPr>
            <p:cNvSpPr>
              <a:spLocks/>
            </p:cNvSpPr>
            <p:nvPr/>
          </p:nvSpPr>
          <p:spPr bwMode="auto">
            <a:xfrm>
              <a:off x="531" y="705"/>
              <a:ext cx="526" cy="259"/>
            </a:xfrm>
            <a:custGeom>
              <a:avLst/>
              <a:gdLst>
                <a:gd name="T0" fmla="*/ 0 w 21599"/>
                <a:gd name="T1" fmla="*/ 256 h 15981"/>
                <a:gd name="T2" fmla="*/ 172 w 21599"/>
                <a:gd name="T3" fmla="*/ 0 h 15981"/>
                <a:gd name="T4" fmla="*/ 526 w 21599"/>
                <a:gd name="T5" fmla="*/ 259 h 15981"/>
                <a:gd name="T6" fmla="*/ 0 60000 65536"/>
                <a:gd name="T7" fmla="*/ 0 60000 65536"/>
                <a:gd name="T8" fmla="*/ 0 60000 65536"/>
                <a:gd name="T9" fmla="*/ 0 w 21599"/>
                <a:gd name="T10" fmla="*/ 0 h 15981"/>
                <a:gd name="T11" fmla="*/ 21599 w 21599"/>
                <a:gd name="T12" fmla="*/ 15981 h 15981"/>
              </a:gdLst>
              <a:ahLst/>
              <a:cxnLst>
                <a:cxn ang="T6">
                  <a:pos x="T0" y="T1"/>
                </a:cxn>
                <a:cxn ang="T7">
                  <a:pos x="T2" y="T3"/>
                </a:cxn>
                <a:cxn ang="T8">
                  <a:pos x="T4" y="T5"/>
                </a:cxn>
              </a:cxnLst>
              <a:rect l="T9" t="T10" r="T11" b="T12"/>
              <a:pathLst>
                <a:path w="21599" h="15981" fill="none" extrusionOk="0">
                  <a:moveTo>
                    <a:pt x="-1" y="15806"/>
                  </a:moveTo>
                  <a:cubicBezTo>
                    <a:pt x="48" y="9782"/>
                    <a:pt x="2610" y="4052"/>
                    <a:pt x="7067" y="-1"/>
                  </a:cubicBezTo>
                </a:path>
                <a:path w="21599" h="15981" stroke="0" extrusionOk="0">
                  <a:moveTo>
                    <a:pt x="-1" y="15806"/>
                  </a:moveTo>
                  <a:cubicBezTo>
                    <a:pt x="48" y="9782"/>
                    <a:pt x="2610" y="4052"/>
                    <a:pt x="7067" y="-1"/>
                  </a:cubicBezTo>
                  <a:lnTo>
                    <a:pt x="21599" y="15981"/>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1" name="Arc 53">
              <a:extLst>
                <a:ext uri="{FF2B5EF4-FFF2-40B4-BE49-F238E27FC236}">
                  <a16:creationId xmlns:a16="http://schemas.microsoft.com/office/drawing/2014/main" id="{85B23E80-5A55-43ED-AE32-825E79DDE3A2}"/>
                </a:ext>
              </a:extLst>
            </p:cNvPr>
            <p:cNvSpPr>
              <a:spLocks/>
            </p:cNvSpPr>
            <p:nvPr/>
          </p:nvSpPr>
          <p:spPr bwMode="auto">
            <a:xfrm>
              <a:off x="672" y="729"/>
              <a:ext cx="782" cy="310"/>
            </a:xfrm>
            <a:custGeom>
              <a:avLst/>
              <a:gdLst>
                <a:gd name="T0" fmla="*/ 14 w 43200"/>
                <a:gd name="T1" fmla="*/ 310 h 27377"/>
                <a:gd name="T2" fmla="*/ 782 w 43200"/>
                <a:gd name="T3" fmla="*/ 254 h 27377"/>
                <a:gd name="T4" fmla="*/ 391 w 43200"/>
                <a:gd name="T5" fmla="*/ 245 h 27377"/>
                <a:gd name="T6" fmla="*/ 0 60000 65536"/>
                <a:gd name="T7" fmla="*/ 0 60000 65536"/>
                <a:gd name="T8" fmla="*/ 0 60000 65536"/>
                <a:gd name="T9" fmla="*/ 0 w 43200"/>
                <a:gd name="T10" fmla="*/ 0 h 27377"/>
                <a:gd name="T11" fmla="*/ 43200 w 43200"/>
                <a:gd name="T12" fmla="*/ 27377 h 27377"/>
              </a:gdLst>
              <a:ahLst/>
              <a:cxnLst>
                <a:cxn ang="T6">
                  <a:pos x="T0" y="T1"/>
                </a:cxn>
                <a:cxn ang="T7">
                  <a:pos x="T2" y="T3"/>
                </a:cxn>
                <a:cxn ang="T8">
                  <a:pos x="T4" y="T5"/>
                </a:cxn>
              </a:cxnLst>
              <a:rect l="T9" t="T10" r="T11" b="T12"/>
              <a:pathLst>
                <a:path w="43200" h="27377" fill="none" extrusionOk="0">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path>
                <a:path w="43200" h="27377" stroke="0" extrusionOk="0">
                  <a:moveTo>
                    <a:pt x="786" y="27377"/>
                  </a:moveTo>
                  <a:cubicBezTo>
                    <a:pt x="264" y="25495"/>
                    <a:pt x="0" y="23552"/>
                    <a:pt x="0" y="21600"/>
                  </a:cubicBezTo>
                  <a:cubicBezTo>
                    <a:pt x="0" y="9670"/>
                    <a:pt x="9670" y="0"/>
                    <a:pt x="21600" y="0"/>
                  </a:cubicBezTo>
                  <a:cubicBezTo>
                    <a:pt x="33529" y="0"/>
                    <a:pt x="43200" y="9670"/>
                    <a:pt x="43200" y="21600"/>
                  </a:cubicBezTo>
                  <a:cubicBezTo>
                    <a:pt x="43200" y="21882"/>
                    <a:pt x="43194" y="22165"/>
                    <a:pt x="43183" y="22448"/>
                  </a:cubicBezTo>
                  <a:lnTo>
                    <a:pt x="21600" y="2160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2" name="Arc 54">
              <a:extLst>
                <a:ext uri="{FF2B5EF4-FFF2-40B4-BE49-F238E27FC236}">
                  <a16:creationId xmlns:a16="http://schemas.microsoft.com/office/drawing/2014/main" id="{7FA64E2F-B37A-4421-8F41-D0AC76B10CC2}"/>
                </a:ext>
              </a:extLst>
            </p:cNvPr>
            <p:cNvSpPr>
              <a:spLocks/>
            </p:cNvSpPr>
            <p:nvPr/>
          </p:nvSpPr>
          <p:spPr bwMode="auto">
            <a:xfrm>
              <a:off x="788" y="778"/>
              <a:ext cx="542" cy="224"/>
            </a:xfrm>
            <a:custGeom>
              <a:avLst/>
              <a:gdLst>
                <a:gd name="T0" fmla="*/ 10 w 43200"/>
                <a:gd name="T1" fmla="*/ 224 h 27323"/>
                <a:gd name="T2" fmla="*/ 542 w 43200"/>
                <a:gd name="T3" fmla="*/ 187 h 27323"/>
                <a:gd name="T4" fmla="*/ 271 w 43200"/>
                <a:gd name="T5" fmla="*/ 177 h 27323"/>
                <a:gd name="T6" fmla="*/ 0 60000 65536"/>
                <a:gd name="T7" fmla="*/ 0 60000 65536"/>
                <a:gd name="T8" fmla="*/ 0 60000 65536"/>
                <a:gd name="T9" fmla="*/ 0 w 43200"/>
                <a:gd name="T10" fmla="*/ 0 h 27323"/>
                <a:gd name="T11" fmla="*/ 43200 w 43200"/>
                <a:gd name="T12" fmla="*/ 27323 h 27323"/>
              </a:gdLst>
              <a:ahLst/>
              <a:cxnLst>
                <a:cxn ang="T6">
                  <a:pos x="T0" y="T1"/>
                </a:cxn>
                <a:cxn ang="T7">
                  <a:pos x="T2" y="T3"/>
                </a:cxn>
                <a:cxn ang="T8">
                  <a:pos x="T4" y="T5"/>
                </a:cxn>
              </a:cxnLst>
              <a:rect l="T9" t="T10" r="T11" b="T12"/>
              <a:pathLst>
                <a:path w="43200" h="27323" fill="none" extrusionOk="0">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path>
                <a:path w="43200" h="27323" stroke="0" extrusionOk="0">
                  <a:moveTo>
                    <a:pt x="771" y="27323"/>
                  </a:moveTo>
                  <a:cubicBezTo>
                    <a:pt x="259" y="25458"/>
                    <a:pt x="0" y="23533"/>
                    <a:pt x="0" y="21600"/>
                  </a:cubicBezTo>
                  <a:cubicBezTo>
                    <a:pt x="0" y="9670"/>
                    <a:pt x="9670" y="0"/>
                    <a:pt x="21600" y="0"/>
                  </a:cubicBezTo>
                  <a:cubicBezTo>
                    <a:pt x="33529" y="0"/>
                    <a:pt x="43200" y="9670"/>
                    <a:pt x="43200" y="21600"/>
                  </a:cubicBezTo>
                  <a:cubicBezTo>
                    <a:pt x="43200" y="22007"/>
                    <a:pt x="43188" y="22415"/>
                    <a:pt x="43165" y="22822"/>
                  </a:cubicBezTo>
                  <a:lnTo>
                    <a:pt x="21600" y="2160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3" name="Arc 55">
              <a:extLst>
                <a:ext uri="{FF2B5EF4-FFF2-40B4-BE49-F238E27FC236}">
                  <a16:creationId xmlns:a16="http://schemas.microsoft.com/office/drawing/2014/main" id="{3C5D1C1C-A442-471B-97D2-244A2F44EBCD}"/>
                </a:ext>
              </a:extLst>
            </p:cNvPr>
            <p:cNvSpPr>
              <a:spLocks/>
            </p:cNvSpPr>
            <p:nvPr/>
          </p:nvSpPr>
          <p:spPr bwMode="auto">
            <a:xfrm>
              <a:off x="859" y="829"/>
              <a:ext cx="401" cy="163"/>
            </a:xfrm>
            <a:custGeom>
              <a:avLst/>
              <a:gdLst>
                <a:gd name="T0" fmla="*/ 10 w 43200"/>
                <a:gd name="T1" fmla="*/ 163 h 28452"/>
                <a:gd name="T2" fmla="*/ 396 w 43200"/>
                <a:gd name="T3" fmla="*/ 152 h 28452"/>
                <a:gd name="T4" fmla="*/ 200 w 43200"/>
                <a:gd name="T5" fmla="*/ 124 h 28452"/>
                <a:gd name="T6" fmla="*/ 0 60000 65536"/>
                <a:gd name="T7" fmla="*/ 0 60000 65536"/>
                <a:gd name="T8" fmla="*/ 0 60000 65536"/>
                <a:gd name="T9" fmla="*/ 0 w 43200"/>
                <a:gd name="T10" fmla="*/ 0 h 28452"/>
                <a:gd name="T11" fmla="*/ 43200 w 43200"/>
                <a:gd name="T12" fmla="*/ 28452 h 28452"/>
              </a:gdLst>
              <a:ahLst/>
              <a:cxnLst>
                <a:cxn ang="T6">
                  <a:pos x="T0" y="T1"/>
                </a:cxn>
                <a:cxn ang="T7">
                  <a:pos x="T2" y="T3"/>
                </a:cxn>
                <a:cxn ang="T8">
                  <a:pos x="T4" y="T5"/>
                </a:cxn>
              </a:cxnLst>
              <a:rect l="T9" t="T10" r="T11" b="T12"/>
              <a:pathLst>
                <a:path w="43200" h="28452" fill="none" extrusionOk="0">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path>
                <a:path w="43200" h="28452" stroke="0" extrusionOk="0">
                  <a:moveTo>
                    <a:pt x="1115" y="28452"/>
                  </a:moveTo>
                  <a:cubicBezTo>
                    <a:pt x="376" y="26243"/>
                    <a:pt x="0" y="23929"/>
                    <a:pt x="0" y="21600"/>
                  </a:cubicBezTo>
                  <a:cubicBezTo>
                    <a:pt x="0" y="9670"/>
                    <a:pt x="9670" y="0"/>
                    <a:pt x="21600" y="0"/>
                  </a:cubicBezTo>
                  <a:cubicBezTo>
                    <a:pt x="33529" y="0"/>
                    <a:pt x="43200" y="9670"/>
                    <a:pt x="43200" y="21600"/>
                  </a:cubicBezTo>
                  <a:cubicBezTo>
                    <a:pt x="43200" y="23262"/>
                    <a:pt x="43007" y="24920"/>
                    <a:pt x="42627" y="26538"/>
                  </a:cubicBezTo>
                  <a:lnTo>
                    <a:pt x="21600" y="2160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4" name="Arc 56">
              <a:extLst>
                <a:ext uri="{FF2B5EF4-FFF2-40B4-BE49-F238E27FC236}">
                  <a16:creationId xmlns:a16="http://schemas.microsoft.com/office/drawing/2014/main" id="{922A79A4-B37A-46D4-8913-2523139F59AC}"/>
                </a:ext>
              </a:extLst>
            </p:cNvPr>
            <p:cNvSpPr>
              <a:spLocks/>
            </p:cNvSpPr>
            <p:nvPr/>
          </p:nvSpPr>
          <p:spPr bwMode="auto">
            <a:xfrm>
              <a:off x="922" y="868"/>
              <a:ext cx="280" cy="124"/>
            </a:xfrm>
            <a:custGeom>
              <a:avLst/>
              <a:gdLst>
                <a:gd name="T0" fmla="*/ 1 w 43200"/>
                <a:gd name="T1" fmla="*/ 101 h 29994"/>
                <a:gd name="T2" fmla="*/ 269 w 43200"/>
                <a:gd name="T3" fmla="*/ 124 h 29994"/>
                <a:gd name="T4" fmla="*/ 140 w 43200"/>
                <a:gd name="T5" fmla="*/ 89 h 29994"/>
                <a:gd name="T6" fmla="*/ 0 60000 65536"/>
                <a:gd name="T7" fmla="*/ 0 60000 65536"/>
                <a:gd name="T8" fmla="*/ 0 60000 65536"/>
                <a:gd name="T9" fmla="*/ 0 w 43200"/>
                <a:gd name="T10" fmla="*/ 0 h 29994"/>
                <a:gd name="T11" fmla="*/ 43200 w 43200"/>
                <a:gd name="T12" fmla="*/ 29994 h 29994"/>
              </a:gdLst>
              <a:ahLst/>
              <a:cxnLst>
                <a:cxn ang="T6">
                  <a:pos x="T0" y="T1"/>
                </a:cxn>
                <a:cxn ang="T7">
                  <a:pos x="T2" y="T3"/>
                </a:cxn>
                <a:cxn ang="T8">
                  <a:pos x="T4" y="T5"/>
                </a:cxn>
              </a:cxnLst>
              <a:rect l="T9" t="T10" r="T11" b="T12"/>
              <a:pathLst>
                <a:path w="43200" h="29994" fill="none" extrusionOk="0">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path>
                <a:path w="43200" h="29994" stroke="0" extrusionOk="0">
                  <a:moveTo>
                    <a:pt x="177" y="24359"/>
                  </a:moveTo>
                  <a:cubicBezTo>
                    <a:pt x="59" y="23444"/>
                    <a:pt x="0" y="22522"/>
                    <a:pt x="0" y="21600"/>
                  </a:cubicBezTo>
                  <a:cubicBezTo>
                    <a:pt x="0" y="9670"/>
                    <a:pt x="9670" y="0"/>
                    <a:pt x="21600" y="0"/>
                  </a:cubicBezTo>
                  <a:cubicBezTo>
                    <a:pt x="33529" y="0"/>
                    <a:pt x="43200" y="9670"/>
                    <a:pt x="43200" y="21600"/>
                  </a:cubicBezTo>
                  <a:cubicBezTo>
                    <a:pt x="43200" y="24483"/>
                    <a:pt x="42622" y="27337"/>
                    <a:pt x="41502" y="29994"/>
                  </a:cubicBezTo>
                  <a:lnTo>
                    <a:pt x="21600" y="2160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5" name="Arc 57">
              <a:extLst>
                <a:ext uri="{FF2B5EF4-FFF2-40B4-BE49-F238E27FC236}">
                  <a16:creationId xmlns:a16="http://schemas.microsoft.com/office/drawing/2014/main" id="{B23220B3-DC2C-4CA0-A0BF-F25F9B144922}"/>
                </a:ext>
              </a:extLst>
            </p:cNvPr>
            <p:cNvSpPr>
              <a:spLocks/>
            </p:cNvSpPr>
            <p:nvPr/>
          </p:nvSpPr>
          <p:spPr bwMode="auto">
            <a:xfrm>
              <a:off x="972" y="904"/>
              <a:ext cx="174" cy="89"/>
            </a:xfrm>
            <a:custGeom>
              <a:avLst/>
              <a:gdLst>
                <a:gd name="T0" fmla="*/ 6 w 43200"/>
                <a:gd name="T1" fmla="*/ 75 h 34826"/>
                <a:gd name="T2" fmla="*/ 156 w 43200"/>
                <a:gd name="T3" fmla="*/ 89 h 34826"/>
                <a:gd name="T4" fmla="*/ 87 w 43200"/>
                <a:gd name="T5" fmla="*/ 55 h 34826"/>
                <a:gd name="T6" fmla="*/ 0 60000 65536"/>
                <a:gd name="T7" fmla="*/ 0 60000 65536"/>
                <a:gd name="T8" fmla="*/ 0 60000 65536"/>
                <a:gd name="T9" fmla="*/ 0 w 43200"/>
                <a:gd name="T10" fmla="*/ 0 h 34826"/>
                <a:gd name="T11" fmla="*/ 43200 w 43200"/>
                <a:gd name="T12" fmla="*/ 34826 h 34826"/>
              </a:gdLst>
              <a:ahLst/>
              <a:cxnLst>
                <a:cxn ang="T6">
                  <a:pos x="T0" y="T1"/>
                </a:cxn>
                <a:cxn ang="T7">
                  <a:pos x="T2" y="T3"/>
                </a:cxn>
                <a:cxn ang="T8">
                  <a:pos x="T4" y="T5"/>
                </a:cxn>
              </a:cxnLst>
              <a:rect l="T9" t="T10" r="T11" b="T12"/>
              <a:pathLst>
                <a:path w="43200" h="34826" fill="none" extrusionOk="0">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path>
                <a:path w="43200" h="34826" stroke="0" extrusionOk="0">
                  <a:moveTo>
                    <a:pt x="1377" y="29188"/>
                  </a:moveTo>
                  <a:cubicBezTo>
                    <a:pt x="466" y="26762"/>
                    <a:pt x="0" y="24191"/>
                    <a:pt x="0" y="21600"/>
                  </a:cubicBezTo>
                  <a:cubicBezTo>
                    <a:pt x="0" y="9670"/>
                    <a:pt x="9670" y="0"/>
                    <a:pt x="21600" y="0"/>
                  </a:cubicBezTo>
                  <a:cubicBezTo>
                    <a:pt x="33529" y="0"/>
                    <a:pt x="43200" y="9670"/>
                    <a:pt x="43200" y="21600"/>
                  </a:cubicBezTo>
                  <a:cubicBezTo>
                    <a:pt x="43200" y="26388"/>
                    <a:pt x="41609" y="31040"/>
                    <a:pt x="38677" y="34826"/>
                  </a:cubicBezTo>
                  <a:lnTo>
                    <a:pt x="21600" y="2160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6" name="Arc 58">
              <a:extLst>
                <a:ext uri="{FF2B5EF4-FFF2-40B4-BE49-F238E27FC236}">
                  <a16:creationId xmlns:a16="http://schemas.microsoft.com/office/drawing/2014/main" id="{A5C786AD-EBE9-4E15-8E25-30AA8BF268C6}"/>
                </a:ext>
              </a:extLst>
            </p:cNvPr>
            <p:cNvSpPr>
              <a:spLocks/>
            </p:cNvSpPr>
            <p:nvPr/>
          </p:nvSpPr>
          <p:spPr bwMode="auto">
            <a:xfrm>
              <a:off x="1057" y="714"/>
              <a:ext cx="532" cy="259"/>
            </a:xfrm>
            <a:custGeom>
              <a:avLst/>
              <a:gdLst>
                <a:gd name="T0" fmla="*/ 359 w 21599"/>
                <a:gd name="T1" fmla="*/ 0 h 15948"/>
                <a:gd name="T2" fmla="*/ 532 w 21599"/>
                <a:gd name="T3" fmla="*/ 256 h 15948"/>
                <a:gd name="T4" fmla="*/ 0 w 21599"/>
                <a:gd name="T5" fmla="*/ 259 h 15948"/>
                <a:gd name="T6" fmla="*/ 0 60000 65536"/>
                <a:gd name="T7" fmla="*/ 0 60000 65536"/>
                <a:gd name="T8" fmla="*/ 0 60000 65536"/>
                <a:gd name="T9" fmla="*/ 0 w 21599"/>
                <a:gd name="T10" fmla="*/ 0 h 15948"/>
                <a:gd name="T11" fmla="*/ 21599 w 21599"/>
                <a:gd name="T12" fmla="*/ 15948 h 15948"/>
              </a:gdLst>
              <a:ahLst/>
              <a:cxnLst>
                <a:cxn ang="T6">
                  <a:pos x="T0" y="T1"/>
                </a:cxn>
                <a:cxn ang="T7">
                  <a:pos x="T2" y="T3"/>
                </a:cxn>
                <a:cxn ang="T8">
                  <a:pos x="T4" y="T5"/>
                </a:cxn>
              </a:cxnLst>
              <a:rect l="T9" t="T10" r="T11" b="T12"/>
              <a:pathLst>
                <a:path w="21599" h="15948" fill="none" extrusionOk="0">
                  <a:moveTo>
                    <a:pt x="14567" y="0"/>
                  </a:moveTo>
                  <a:cubicBezTo>
                    <a:pt x="19004" y="4052"/>
                    <a:pt x="21552" y="9769"/>
                    <a:pt x="21599" y="15777"/>
                  </a:cubicBezTo>
                </a:path>
                <a:path w="21599" h="15948" stroke="0" extrusionOk="0">
                  <a:moveTo>
                    <a:pt x="14567" y="0"/>
                  </a:moveTo>
                  <a:cubicBezTo>
                    <a:pt x="19004" y="4052"/>
                    <a:pt x="21552" y="9769"/>
                    <a:pt x="21599" y="15777"/>
                  </a:cubicBezTo>
                  <a:lnTo>
                    <a:pt x="0" y="15948"/>
                  </a:lnTo>
                  <a:close/>
                </a:path>
              </a:pathLst>
            </a:custGeom>
            <a:noFill/>
            <a:ln w="12700">
              <a:solidFill>
                <a:srgbClr val="FFFF99"/>
              </a:solidFill>
              <a:miter lim="800000"/>
              <a:headEnd type="none" w="lg" len="lg"/>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7" name="Arc 59">
              <a:extLst>
                <a:ext uri="{FF2B5EF4-FFF2-40B4-BE49-F238E27FC236}">
                  <a16:creationId xmlns:a16="http://schemas.microsoft.com/office/drawing/2014/main" id="{65E91F6C-26CA-41D7-86C9-2AF573B3D627}"/>
                </a:ext>
              </a:extLst>
            </p:cNvPr>
            <p:cNvSpPr>
              <a:spLocks/>
            </p:cNvSpPr>
            <p:nvPr/>
          </p:nvSpPr>
          <p:spPr bwMode="auto">
            <a:xfrm>
              <a:off x="1057" y="699"/>
              <a:ext cx="679" cy="271"/>
            </a:xfrm>
            <a:custGeom>
              <a:avLst/>
              <a:gdLst>
                <a:gd name="T0" fmla="*/ 580 w 21321"/>
                <a:gd name="T1" fmla="*/ 0 h 11636"/>
                <a:gd name="T2" fmla="*/ 679 w 21321"/>
                <a:gd name="T3" fmla="*/ 190 h 11636"/>
                <a:gd name="T4" fmla="*/ 0 w 21321"/>
                <a:gd name="T5" fmla="*/ 271 h 11636"/>
                <a:gd name="T6" fmla="*/ 0 60000 65536"/>
                <a:gd name="T7" fmla="*/ 0 60000 65536"/>
                <a:gd name="T8" fmla="*/ 0 60000 65536"/>
                <a:gd name="T9" fmla="*/ 0 w 21321"/>
                <a:gd name="T10" fmla="*/ 0 h 11636"/>
                <a:gd name="T11" fmla="*/ 21321 w 21321"/>
                <a:gd name="T12" fmla="*/ 11636 h 11636"/>
              </a:gdLst>
              <a:ahLst/>
              <a:cxnLst>
                <a:cxn ang="T6">
                  <a:pos x="T0" y="T1"/>
                </a:cxn>
                <a:cxn ang="T7">
                  <a:pos x="T2" y="T3"/>
                </a:cxn>
                <a:cxn ang="T8">
                  <a:pos x="T4" y="T5"/>
                </a:cxn>
              </a:cxnLst>
              <a:rect l="T9" t="T10" r="T11" b="T12"/>
              <a:pathLst>
                <a:path w="21321" h="11636" fill="none" extrusionOk="0">
                  <a:moveTo>
                    <a:pt x="18197" y="0"/>
                  </a:moveTo>
                  <a:cubicBezTo>
                    <a:pt x="19785" y="2483"/>
                    <a:pt x="20848" y="5265"/>
                    <a:pt x="21320" y="8175"/>
                  </a:cubicBezTo>
                </a:path>
                <a:path w="21321" h="11636" stroke="0" extrusionOk="0">
                  <a:moveTo>
                    <a:pt x="18197" y="0"/>
                  </a:moveTo>
                  <a:cubicBezTo>
                    <a:pt x="19785" y="2483"/>
                    <a:pt x="20848" y="5265"/>
                    <a:pt x="21320" y="8175"/>
                  </a:cubicBezTo>
                  <a:lnTo>
                    <a:pt x="0" y="11636"/>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8" name="Arc 60">
              <a:extLst>
                <a:ext uri="{FF2B5EF4-FFF2-40B4-BE49-F238E27FC236}">
                  <a16:creationId xmlns:a16="http://schemas.microsoft.com/office/drawing/2014/main" id="{8C974E88-394B-41AA-ABAE-FB6BD2533B9E}"/>
                </a:ext>
              </a:extLst>
            </p:cNvPr>
            <p:cNvSpPr>
              <a:spLocks/>
            </p:cNvSpPr>
            <p:nvPr/>
          </p:nvSpPr>
          <p:spPr bwMode="auto">
            <a:xfrm>
              <a:off x="382" y="968"/>
              <a:ext cx="679" cy="251"/>
            </a:xfrm>
            <a:custGeom>
              <a:avLst/>
              <a:gdLst>
                <a:gd name="T0" fmla="*/ 83 w 21339"/>
                <a:gd name="T1" fmla="*/ 251 h 10773"/>
                <a:gd name="T2" fmla="*/ 0 w 21339"/>
                <a:gd name="T3" fmla="*/ 78 h 10773"/>
                <a:gd name="T4" fmla="*/ 679 w 21339"/>
                <a:gd name="T5" fmla="*/ 0 h 10773"/>
                <a:gd name="T6" fmla="*/ 0 60000 65536"/>
                <a:gd name="T7" fmla="*/ 0 60000 65536"/>
                <a:gd name="T8" fmla="*/ 0 60000 65536"/>
                <a:gd name="T9" fmla="*/ 0 w 21339"/>
                <a:gd name="T10" fmla="*/ 0 h 10773"/>
                <a:gd name="T11" fmla="*/ 21339 w 21339"/>
                <a:gd name="T12" fmla="*/ 10773 h 10773"/>
              </a:gdLst>
              <a:ahLst/>
              <a:cxnLst>
                <a:cxn ang="T6">
                  <a:pos x="T0" y="T1"/>
                </a:cxn>
                <a:cxn ang="T7">
                  <a:pos x="T2" y="T3"/>
                </a:cxn>
                <a:cxn ang="T8">
                  <a:pos x="T4" y="T5"/>
                </a:cxn>
              </a:cxnLst>
              <a:rect l="T9" t="T10" r="T11" b="T12"/>
              <a:pathLst>
                <a:path w="21339" h="10773" fill="none" extrusionOk="0">
                  <a:moveTo>
                    <a:pt x="2617" y="10772"/>
                  </a:moveTo>
                  <a:cubicBezTo>
                    <a:pt x="1296" y="8478"/>
                    <a:pt x="409" y="5960"/>
                    <a:pt x="-1" y="3345"/>
                  </a:cubicBezTo>
                </a:path>
                <a:path w="21339" h="10773" stroke="0" extrusionOk="0">
                  <a:moveTo>
                    <a:pt x="2617" y="10772"/>
                  </a:moveTo>
                  <a:cubicBezTo>
                    <a:pt x="1296" y="8478"/>
                    <a:pt x="409" y="5960"/>
                    <a:pt x="-1" y="3345"/>
                  </a:cubicBezTo>
                  <a:lnTo>
                    <a:pt x="21339" y="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19" name="Arc 61">
              <a:extLst>
                <a:ext uri="{FF2B5EF4-FFF2-40B4-BE49-F238E27FC236}">
                  <a16:creationId xmlns:a16="http://schemas.microsoft.com/office/drawing/2014/main" id="{1424E3C4-FBD5-499C-AB3D-40B281E16619}"/>
                </a:ext>
              </a:extLst>
            </p:cNvPr>
            <p:cNvSpPr>
              <a:spLocks/>
            </p:cNvSpPr>
            <p:nvPr/>
          </p:nvSpPr>
          <p:spPr bwMode="auto">
            <a:xfrm>
              <a:off x="534" y="950"/>
              <a:ext cx="526" cy="265"/>
            </a:xfrm>
            <a:custGeom>
              <a:avLst/>
              <a:gdLst>
                <a:gd name="T0" fmla="*/ 166 w 21600"/>
                <a:gd name="T1" fmla="*/ 265 h 16258"/>
                <a:gd name="T2" fmla="*/ 0 w 21600"/>
                <a:gd name="T3" fmla="*/ 0 h 16258"/>
                <a:gd name="T4" fmla="*/ 526 w 21600"/>
                <a:gd name="T5" fmla="*/ 8 h 16258"/>
                <a:gd name="T6" fmla="*/ 0 60000 65536"/>
                <a:gd name="T7" fmla="*/ 0 60000 65536"/>
                <a:gd name="T8" fmla="*/ 0 60000 65536"/>
                <a:gd name="T9" fmla="*/ 0 w 21600"/>
                <a:gd name="T10" fmla="*/ 0 h 16258"/>
                <a:gd name="T11" fmla="*/ 21600 w 21600"/>
                <a:gd name="T12" fmla="*/ 16258 h 16258"/>
              </a:gdLst>
              <a:ahLst/>
              <a:cxnLst>
                <a:cxn ang="T6">
                  <a:pos x="T0" y="T1"/>
                </a:cxn>
                <a:cxn ang="T7">
                  <a:pos x="T2" y="T3"/>
                </a:cxn>
                <a:cxn ang="T8">
                  <a:pos x="T4" y="T5"/>
                </a:cxn>
              </a:cxnLst>
              <a:rect l="T9" t="T10" r="T11" b="T12"/>
              <a:pathLst>
                <a:path w="21600" h="16258" fill="none" extrusionOk="0">
                  <a:moveTo>
                    <a:pt x="6811" y="16258"/>
                  </a:moveTo>
                  <a:cubicBezTo>
                    <a:pt x="2465" y="12175"/>
                    <a:pt x="0" y="6477"/>
                    <a:pt x="0" y="514"/>
                  </a:cubicBezTo>
                  <a:cubicBezTo>
                    <a:pt x="-1" y="342"/>
                    <a:pt x="2" y="171"/>
                    <a:pt x="6" y="0"/>
                  </a:cubicBezTo>
                </a:path>
                <a:path w="21600" h="16258" stroke="0" extrusionOk="0">
                  <a:moveTo>
                    <a:pt x="6811" y="16258"/>
                  </a:moveTo>
                  <a:cubicBezTo>
                    <a:pt x="2465" y="12175"/>
                    <a:pt x="0" y="6477"/>
                    <a:pt x="0" y="514"/>
                  </a:cubicBezTo>
                  <a:cubicBezTo>
                    <a:pt x="-1" y="342"/>
                    <a:pt x="2" y="171"/>
                    <a:pt x="6" y="0"/>
                  </a:cubicBezTo>
                  <a:lnTo>
                    <a:pt x="21600" y="514"/>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0" name="Arc 62">
              <a:extLst>
                <a:ext uri="{FF2B5EF4-FFF2-40B4-BE49-F238E27FC236}">
                  <a16:creationId xmlns:a16="http://schemas.microsoft.com/office/drawing/2014/main" id="{C9AF376B-F970-41EF-A6A9-436DC849AA51}"/>
                </a:ext>
              </a:extLst>
            </p:cNvPr>
            <p:cNvSpPr>
              <a:spLocks/>
            </p:cNvSpPr>
            <p:nvPr/>
          </p:nvSpPr>
          <p:spPr bwMode="auto">
            <a:xfrm>
              <a:off x="702" y="957"/>
              <a:ext cx="752" cy="246"/>
            </a:xfrm>
            <a:custGeom>
              <a:avLst/>
              <a:gdLst>
                <a:gd name="T0" fmla="*/ 752 w 41469"/>
                <a:gd name="T1" fmla="*/ 0 h 21630"/>
                <a:gd name="T2" fmla="*/ 0 w 41469"/>
                <a:gd name="T3" fmla="*/ 97 h 21630"/>
                <a:gd name="T4" fmla="*/ 360 w 41469"/>
                <a:gd name="T5" fmla="*/ 0 h 21630"/>
                <a:gd name="T6" fmla="*/ 0 60000 65536"/>
                <a:gd name="T7" fmla="*/ 0 60000 65536"/>
                <a:gd name="T8" fmla="*/ 0 60000 65536"/>
                <a:gd name="T9" fmla="*/ 0 w 41469"/>
                <a:gd name="T10" fmla="*/ 0 h 21630"/>
                <a:gd name="T11" fmla="*/ 41469 w 41469"/>
                <a:gd name="T12" fmla="*/ 21630 h 21630"/>
              </a:gdLst>
              <a:ahLst/>
              <a:cxnLst>
                <a:cxn ang="T6">
                  <a:pos x="T0" y="T1"/>
                </a:cxn>
                <a:cxn ang="T7">
                  <a:pos x="T2" y="T3"/>
                </a:cxn>
                <a:cxn ang="T8">
                  <a:pos x="T4" y="T5"/>
                </a:cxn>
              </a:cxnLst>
              <a:rect l="T9" t="T10" r="T11" b="T12"/>
              <a:pathLst>
                <a:path w="41469" h="21630" fill="none" extrusionOk="0">
                  <a:moveTo>
                    <a:pt x="41468" y="0"/>
                  </a:moveTo>
                  <a:cubicBezTo>
                    <a:pt x="41468" y="10"/>
                    <a:pt x="41469" y="20"/>
                    <a:pt x="41469" y="30"/>
                  </a:cubicBezTo>
                  <a:cubicBezTo>
                    <a:pt x="41469" y="11959"/>
                    <a:pt x="31798" y="21630"/>
                    <a:pt x="19869" y="21630"/>
                  </a:cubicBezTo>
                  <a:cubicBezTo>
                    <a:pt x="11213" y="21630"/>
                    <a:pt x="3394" y="16463"/>
                    <a:pt x="-1" y="8502"/>
                  </a:cubicBezTo>
                </a:path>
                <a:path w="41469" h="21630" stroke="0" extrusionOk="0">
                  <a:moveTo>
                    <a:pt x="41468" y="0"/>
                  </a:moveTo>
                  <a:cubicBezTo>
                    <a:pt x="41468" y="10"/>
                    <a:pt x="41469" y="20"/>
                    <a:pt x="41469" y="30"/>
                  </a:cubicBezTo>
                  <a:cubicBezTo>
                    <a:pt x="41469" y="11959"/>
                    <a:pt x="31798" y="21630"/>
                    <a:pt x="19869" y="21630"/>
                  </a:cubicBezTo>
                  <a:cubicBezTo>
                    <a:pt x="11213" y="21630"/>
                    <a:pt x="3394" y="16463"/>
                    <a:pt x="-1" y="8502"/>
                  </a:cubicBezTo>
                  <a:lnTo>
                    <a:pt x="19869" y="3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1" name="Arc 63">
              <a:extLst>
                <a:ext uri="{FF2B5EF4-FFF2-40B4-BE49-F238E27FC236}">
                  <a16:creationId xmlns:a16="http://schemas.microsoft.com/office/drawing/2014/main" id="{FEF796ED-531C-46AA-AD69-AF470BC1D312}"/>
                </a:ext>
              </a:extLst>
            </p:cNvPr>
            <p:cNvSpPr>
              <a:spLocks/>
            </p:cNvSpPr>
            <p:nvPr/>
          </p:nvSpPr>
          <p:spPr bwMode="auto">
            <a:xfrm>
              <a:off x="798" y="950"/>
              <a:ext cx="534" cy="189"/>
            </a:xfrm>
            <a:custGeom>
              <a:avLst/>
              <a:gdLst>
                <a:gd name="T0" fmla="*/ 533 w 42691"/>
                <a:gd name="T1" fmla="*/ 0 h 23063"/>
                <a:gd name="T2" fmla="*/ 0 w 42691"/>
                <a:gd name="T3" fmla="*/ 50 h 23063"/>
                <a:gd name="T4" fmla="*/ 264 w 42691"/>
                <a:gd name="T5" fmla="*/ 12 h 23063"/>
                <a:gd name="T6" fmla="*/ 0 60000 65536"/>
                <a:gd name="T7" fmla="*/ 0 60000 65536"/>
                <a:gd name="T8" fmla="*/ 0 60000 65536"/>
                <a:gd name="T9" fmla="*/ 0 w 42691"/>
                <a:gd name="T10" fmla="*/ 0 h 23063"/>
                <a:gd name="T11" fmla="*/ 42691 w 42691"/>
                <a:gd name="T12" fmla="*/ 23063 h 23063"/>
              </a:gdLst>
              <a:ahLst/>
              <a:cxnLst>
                <a:cxn ang="T6">
                  <a:pos x="T0" y="T1"/>
                </a:cxn>
                <a:cxn ang="T7">
                  <a:pos x="T2" y="T3"/>
                </a:cxn>
                <a:cxn ang="T8">
                  <a:pos x="T4" y="T5"/>
                </a:cxn>
              </a:cxnLst>
              <a:rect l="T9" t="T10" r="T11" b="T12"/>
              <a:pathLst>
                <a:path w="42691" h="23063" fill="none" extrusionOk="0">
                  <a:moveTo>
                    <a:pt x="42641" y="-1"/>
                  </a:moveTo>
                  <a:cubicBezTo>
                    <a:pt x="42674" y="486"/>
                    <a:pt x="42691" y="974"/>
                    <a:pt x="42691" y="1463"/>
                  </a:cubicBezTo>
                  <a:cubicBezTo>
                    <a:pt x="42691" y="13392"/>
                    <a:pt x="33020" y="23063"/>
                    <a:pt x="21091" y="23063"/>
                  </a:cubicBezTo>
                  <a:cubicBezTo>
                    <a:pt x="10958" y="23063"/>
                    <a:pt x="2187" y="16019"/>
                    <a:pt x="0" y="6125"/>
                  </a:cubicBezTo>
                </a:path>
                <a:path w="42691" h="23063" stroke="0" extrusionOk="0">
                  <a:moveTo>
                    <a:pt x="42641" y="-1"/>
                  </a:moveTo>
                  <a:cubicBezTo>
                    <a:pt x="42674" y="486"/>
                    <a:pt x="42691" y="974"/>
                    <a:pt x="42691" y="1463"/>
                  </a:cubicBezTo>
                  <a:cubicBezTo>
                    <a:pt x="42691" y="13392"/>
                    <a:pt x="33020" y="23063"/>
                    <a:pt x="21091" y="23063"/>
                  </a:cubicBezTo>
                  <a:cubicBezTo>
                    <a:pt x="10958" y="23063"/>
                    <a:pt x="2187" y="16019"/>
                    <a:pt x="0" y="6125"/>
                  </a:cubicBezTo>
                  <a:lnTo>
                    <a:pt x="21091" y="1463"/>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2" name="Arc 64">
              <a:extLst>
                <a:ext uri="{FF2B5EF4-FFF2-40B4-BE49-F238E27FC236}">
                  <a16:creationId xmlns:a16="http://schemas.microsoft.com/office/drawing/2014/main" id="{93C9F1DD-B27F-4A40-9F12-95D6385EEEAC}"/>
                </a:ext>
              </a:extLst>
            </p:cNvPr>
            <p:cNvSpPr>
              <a:spLocks/>
            </p:cNvSpPr>
            <p:nvPr/>
          </p:nvSpPr>
          <p:spPr bwMode="auto">
            <a:xfrm>
              <a:off x="872" y="958"/>
              <a:ext cx="388" cy="124"/>
            </a:xfrm>
            <a:custGeom>
              <a:avLst/>
              <a:gdLst>
                <a:gd name="T0" fmla="*/ 388 w 42803"/>
                <a:gd name="T1" fmla="*/ 0 h 21690"/>
                <a:gd name="T2" fmla="*/ 0 w 42803"/>
                <a:gd name="T3" fmla="*/ 24 h 21690"/>
                <a:gd name="T4" fmla="*/ 192 w 42803"/>
                <a:gd name="T5" fmla="*/ 1 h 21690"/>
                <a:gd name="T6" fmla="*/ 0 60000 65536"/>
                <a:gd name="T7" fmla="*/ 0 60000 65536"/>
                <a:gd name="T8" fmla="*/ 0 60000 65536"/>
                <a:gd name="T9" fmla="*/ 0 w 42803"/>
                <a:gd name="T10" fmla="*/ 0 h 21690"/>
                <a:gd name="T11" fmla="*/ 42803 w 42803"/>
                <a:gd name="T12" fmla="*/ 21690 h 21690"/>
              </a:gdLst>
              <a:ahLst/>
              <a:cxnLst>
                <a:cxn ang="T6">
                  <a:pos x="T0" y="T1"/>
                </a:cxn>
                <a:cxn ang="T7">
                  <a:pos x="T2" y="T3"/>
                </a:cxn>
                <a:cxn ang="T8">
                  <a:pos x="T4" y="T5"/>
                </a:cxn>
              </a:cxnLst>
              <a:rect l="T9" t="T10" r="T11" b="T12"/>
              <a:pathLst>
                <a:path w="42803" h="21690" fill="none" extrusionOk="0">
                  <a:moveTo>
                    <a:pt x="42802" y="0"/>
                  </a:moveTo>
                  <a:cubicBezTo>
                    <a:pt x="42802" y="30"/>
                    <a:pt x="42803" y="60"/>
                    <a:pt x="42803" y="90"/>
                  </a:cubicBezTo>
                  <a:cubicBezTo>
                    <a:pt x="42803" y="12019"/>
                    <a:pt x="33132" y="21690"/>
                    <a:pt x="21203" y="21690"/>
                  </a:cubicBezTo>
                  <a:cubicBezTo>
                    <a:pt x="10863" y="21690"/>
                    <a:pt x="1973" y="14362"/>
                    <a:pt x="0" y="4212"/>
                  </a:cubicBezTo>
                </a:path>
                <a:path w="42803" h="21690" stroke="0" extrusionOk="0">
                  <a:moveTo>
                    <a:pt x="42802" y="0"/>
                  </a:moveTo>
                  <a:cubicBezTo>
                    <a:pt x="42802" y="30"/>
                    <a:pt x="42803" y="60"/>
                    <a:pt x="42803" y="90"/>
                  </a:cubicBezTo>
                  <a:cubicBezTo>
                    <a:pt x="42803" y="12019"/>
                    <a:pt x="33132" y="21690"/>
                    <a:pt x="21203" y="21690"/>
                  </a:cubicBezTo>
                  <a:cubicBezTo>
                    <a:pt x="10863" y="21690"/>
                    <a:pt x="1973" y="14362"/>
                    <a:pt x="0" y="4212"/>
                  </a:cubicBezTo>
                  <a:lnTo>
                    <a:pt x="21203" y="90"/>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3" name="Arc 65">
              <a:extLst>
                <a:ext uri="{FF2B5EF4-FFF2-40B4-BE49-F238E27FC236}">
                  <a16:creationId xmlns:a16="http://schemas.microsoft.com/office/drawing/2014/main" id="{678B0C6B-8EB0-4CB7-8C1F-ADF1DF74C50E}"/>
                </a:ext>
              </a:extLst>
            </p:cNvPr>
            <p:cNvSpPr>
              <a:spLocks/>
            </p:cNvSpPr>
            <p:nvPr/>
          </p:nvSpPr>
          <p:spPr bwMode="auto">
            <a:xfrm>
              <a:off x="921" y="957"/>
              <a:ext cx="279" cy="86"/>
            </a:xfrm>
            <a:custGeom>
              <a:avLst/>
              <a:gdLst>
                <a:gd name="T0" fmla="*/ 279 w 43200"/>
                <a:gd name="T1" fmla="*/ 2 h 22272"/>
                <a:gd name="T2" fmla="*/ 0 w 43200"/>
                <a:gd name="T3" fmla="*/ 0 h 22272"/>
                <a:gd name="T4" fmla="*/ 140 w 43200"/>
                <a:gd name="T5" fmla="*/ 3 h 22272"/>
                <a:gd name="T6" fmla="*/ 0 60000 65536"/>
                <a:gd name="T7" fmla="*/ 0 60000 65536"/>
                <a:gd name="T8" fmla="*/ 0 60000 65536"/>
                <a:gd name="T9" fmla="*/ 0 w 43200"/>
                <a:gd name="T10" fmla="*/ 0 h 22272"/>
                <a:gd name="T11" fmla="*/ 43200 w 43200"/>
                <a:gd name="T12" fmla="*/ 22272 h 22272"/>
              </a:gdLst>
              <a:ahLst/>
              <a:cxnLst>
                <a:cxn ang="T6">
                  <a:pos x="T0" y="T1"/>
                </a:cxn>
                <a:cxn ang="T7">
                  <a:pos x="T2" y="T3"/>
                </a:cxn>
                <a:cxn ang="T8">
                  <a:pos x="T4" y="T5"/>
                </a:cxn>
              </a:cxnLst>
              <a:rect l="T9" t="T10" r="T11" b="T12"/>
              <a:pathLst>
                <a:path w="43200" h="22272" fill="none" extrusionOk="0">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path>
                <a:path w="43200" h="22272" stroke="0" extrusionOk="0">
                  <a:moveTo>
                    <a:pt x="43199" y="544"/>
                  </a:moveTo>
                  <a:cubicBezTo>
                    <a:pt x="43199" y="586"/>
                    <a:pt x="43200" y="629"/>
                    <a:pt x="43200" y="672"/>
                  </a:cubicBezTo>
                  <a:cubicBezTo>
                    <a:pt x="43200" y="12601"/>
                    <a:pt x="33529" y="22272"/>
                    <a:pt x="21600" y="22272"/>
                  </a:cubicBezTo>
                  <a:cubicBezTo>
                    <a:pt x="9670" y="22272"/>
                    <a:pt x="0" y="12601"/>
                    <a:pt x="0" y="672"/>
                  </a:cubicBezTo>
                  <a:cubicBezTo>
                    <a:pt x="-1" y="447"/>
                    <a:pt x="3" y="223"/>
                    <a:pt x="10" y="0"/>
                  </a:cubicBezTo>
                  <a:lnTo>
                    <a:pt x="21600" y="672"/>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4" name="Arc 66">
              <a:extLst>
                <a:ext uri="{FF2B5EF4-FFF2-40B4-BE49-F238E27FC236}">
                  <a16:creationId xmlns:a16="http://schemas.microsoft.com/office/drawing/2014/main" id="{155724B4-57FE-49AF-8929-5D8DC2A5F60A}"/>
                </a:ext>
              </a:extLst>
            </p:cNvPr>
            <p:cNvSpPr>
              <a:spLocks/>
            </p:cNvSpPr>
            <p:nvPr/>
          </p:nvSpPr>
          <p:spPr bwMode="auto">
            <a:xfrm>
              <a:off x="967" y="958"/>
              <a:ext cx="183" cy="50"/>
            </a:xfrm>
            <a:custGeom>
              <a:avLst/>
              <a:gdLst>
                <a:gd name="T0" fmla="*/ 183 w 43195"/>
                <a:gd name="T1" fmla="*/ 3 h 22562"/>
                <a:gd name="T2" fmla="*/ 0 w 43195"/>
                <a:gd name="T3" fmla="*/ 0 h 22562"/>
                <a:gd name="T4" fmla="*/ 92 w 43195"/>
                <a:gd name="T5" fmla="*/ 2 h 22562"/>
                <a:gd name="T6" fmla="*/ 0 60000 65536"/>
                <a:gd name="T7" fmla="*/ 0 60000 65536"/>
                <a:gd name="T8" fmla="*/ 0 60000 65536"/>
                <a:gd name="T9" fmla="*/ 0 w 43195"/>
                <a:gd name="T10" fmla="*/ 0 h 22562"/>
                <a:gd name="T11" fmla="*/ 43195 w 43195"/>
                <a:gd name="T12" fmla="*/ 22562 h 22562"/>
              </a:gdLst>
              <a:ahLst/>
              <a:cxnLst>
                <a:cxn ang="T6">
                  <a:pos x="T0" y="T1"/>
                </a:cxn>
                <a:cxn ang="T7">
                  <a:pos x="T2" y="T3"/>
                </a:cxn>
                <a:cxn ang="T8">
                  <a:pos x="T4" y="T5"/>
                </a:cxn>
              </a:cxnLst>
              <a:rect l="T9" t="T10" r="T11" b="T12"/>
              <a:pathLst>
                <a:path w="43195" h="22562" fill="none" extrusionOk="0">
                  <a:moveTo>
                    <a:pt x="43195" y="1408"/>
                  </a:moveTo>
                  <a:cubicBezTo>
                    <a:pt x="42952" y="13161"/>
                    <a:pt x="33355" y="22561"/>
                    <a:pt x="21600" y="22562"/>
                  </a:cubicBezTo>
                  <a:cubicBezTo>
                    <a:pt x="9670" y="22562"/>
                    <a:pt x="0" y="12891"/>
                    <a:pt x="0" y="962"/>
                  </a:cubicBezTo>
                  <a:cubicBezTo>
                    <a:pt x="-1" y="641"/>
                    <a:pt x="7" y="320"/>
                    <a:pt x="21" y="0"/>
                  </a:cubicBezTo>
                </a:path>
                <a:path w="43195" h="22562" stroke="0" extrusionOk="0">
                  <a:moveTo>
                    <a:pt x="43195" y="1408"/>
                  </a:moveTo>
                  <a:cubicBezTo>
                    <a:pt x="42952" y="13161"/>
                    <a:pt x="33355" y="22561"/>
                    <a:pt x="21600" y="22562"/>
                  </a:cubicBezTo>
                  <a:cubicBezTo>
                    <a:pt x="9670" y="22562"/>
                    <a:pt x="0" y="12891"/>
                    <a:pt x="0" y="962"/>
                  </a:cubicBezTo>
                  <a:cubicBezTo>
                    <a:pt x="-1" y="641"/>
                    <a:pt x="7" y="320"/>
                    <a:pt x="21" y="0"/>
                  </a:cubicBezTo>
                  <a:lnTo>
                    <a:pt x="21600" y="962"/>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5" name="Arc 67">
              <a:extLst>
                <a:ext uri="{FF2B5EF4-FFF2-40B4-BE49-F238E27FC236}">
                  <a16:creationId xmlns:a16="http://schemas.microsoft.com/office/drawing/2014/main" id="{D32EFC0C-5D78-4E69-A2E8-F806CAD8525D}"/>
                </a:ext>
              </a:extLst>
            </p:cNvPr>
            <p:cNvSpPr>
              <a:spLocks/>
            </p:cNvSpPr>
            <p:nvPr/>
          </p:nvSpPr>
          <p:spPr bwMode="auto">
            <a:xfrm>
              <a:off x="1061" y="961"/>
              <a:ext cx="526" cy="264"/>
            </a:xfrm>
            <a:custGeom>
              <a:avLst/>
              <a:gdLst>
                <a:gd name="T0" fmla="*/ 526 w 21600"/>
                <a:gd name="T1" fmla="*/ 0 h 16186"/>
                <a:gd name="T2" fmla="*/ 353 w 21600"/>
                <a:gd name="T3" fmla="*/ 264 h 16186"/>
                <a:gd name="T4" fmla="*/ 0 w 21600"/>
                <a:gd name="T5" fmla="*/ 3 h 16186"/>
                <a:gd name="T6" fmla="*/ 0 60000 65536"/>
                <a:gd name="T7" fmla="*/ 0 60000 65536"/>
                <a:gd name="T8" fmla="*/ 0 60000 65536"/>
                <a:gd name="T9" fmla="*/ 0 w 21600"/>
                <a:gd name="T10" fmla="*/ 0 h 16186"/>
                <a:gd name="T11" fmla="*/ 21600 w 21600"/>
                <a:gd name="T12" fmla="*/ 16186 h 16186"/>
              </a:gdLst>
              <a:ahLst/>
              <a:cxnLst>
                <a:cxn ang="T6">
                  <a:pos x="T0" y="T1"/>
                </a:cxn>
                <a:cxn ang="T7">
                  <a:pos x="T2" y="T3"/>
                </a:cxn>
                <a:cxn ang="T8">
                  <a:pos x="T4" y="T5"/>
                </a:cxn>
              </a:cxnLst>
              <a:rect l="T9" t="T10" r="T11" b="T12"/>
              <a:pathLst>
                <a:path w="21600" h="16186" fill="none" extrusionOk="0">
                  <a:moveTo>
                    <a:pt x="21599" y="-1"/>
                  </a:moveTo>
                  <a:cubicBezTo>
                    <a:pt x="21599" y="61"/>
                    <a:pt x="21600" y="123"/>
                    <a:pt x="21600" y="186"/>
                  </a:cubicBezTo>
                  <a:cubicBezTo>
                    <a:pt x="21600" y="6280"/>
                    <a:pt x="19025" y="12091"/>
                    <a:pt x="14510" y="16185"/>
                  </a:cubicBezTo>
                </a:path>
                <a:path w="21600" h="16186" stroke="0" extrusionOk="0">
                  <a:moveTo>
                    <a:pt x="21599" y="-1"/>
                  </a:moveTo>
                  <a:cubicBezTo>
                    <a:pt x="21599" y="61"/>
                    <a:pt x="21600" y="123"/>
                    <a:pt x="21600" y="186"/>
                  </a:cubicBezTo>
                  <a:cubicBezTo>
                    <a:pt x="21600" y="6280"/>
                    <a:pt x="19025" y="12091"/>
                    <a:pt x="14510" y="16185"/>
                  </a:cubicBezTo>
                  <a:lnTo>
                    <a:pt x="0" y="186"/>
                  </a:lnTo>
                  <a:close/>
                </a:path>
              </a:pathLst>
            </a:custGeom>
            <a:noFill/>
            <a:ln w="12700">
              <a:solidFill>
                <a:srgbClr val="FFFF99"/>
              </a:solidFill>
              <a:miter lim="800000"/>
              <a:headEnd type="none" w="sm"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26" name="Line 68">
              <a:extLst>
                <a:ext uri="{FF2B5EF4-FFF2-40B4-BE49-F238E27FC236}">
                  <a16:creationId xmlns:a16="http://schemas.microsoft.com/office/drawing/2014/main" id="{DA699E67-551C-46AB-BE6C-B909D288B986}"/>
                </a:ext>
              </a:extLst>
            </p:cNvPr>
            <p:cNvSpPr>
              <a:spLocks noChangeShapeType="1"/>
            </p:cNvSpPr>
            <p:nvPr/>
          </p:nvSpPr>
          <p:spPr bwMode="auto">
            <a:xfrm>
              <a:off x="1055" y="448"/>
              <a:ext cx="0" cy="518"/>
            </a:xfrm>
            <a:prstGeom prst="line">
              <a:avLst/>
            </a:prstGeom>
            <a:noFill/>
            <a:ln w="5715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27" name="Line 69">
              <a:extLst>
                <a:ext uri="{FF2B5EF4-FFF2-40B4-BE49-F238E27FC236}">
                  <a16:creationId xmlns:a16="http://schemas.microsoft.com/office/drawing/2014/main" id="{23B88D15-CA41-430B-83FA-F888847EB31D}"/>
                </a:ext>
              </a:extLst>
            </p:cNvPr>
            <p:cNvSpPr>
              <a:spLocks noChangeShapeType="1"/>
            </p:cNvSpPr>
            <p:nvPr/>
          </p:nvSpPr>
          <p:spPr bwMode="auto">
            <a:xfrm flipV="1">
              <a:off x="971" y="455"/>
              <a:ext cx="2" cy="204"/>
            </a:xfrm>
            <a:prstGeom prst="line">
              <a:avLst/>
            </a:prstGeom>
            <a:noFill/>
            <a:ln w="28575">
              <a:solidFill>
                <a:srgbClr val="FF0000"/>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41" name="WordArt 70">
              <a:extLst>
                <a:ext uri="{FF2B5EF4-FFF2-40B4-BE49-F238E27FC236}">
                  <a16:creationId xmlns:a16="http://schemas.microsoft.com/office/drawing/2014/main" id="{6708E13B-638C-4EBA-A9CB-6B073B148093}"/>
                </a:ext>
              </a:extLst>
            </p:cNvPr>
            <p:cNvSpPr>
              <a:spLocks noChangeArrowheads="1" noChangeShapeType="1" noTextEdit="1"/>
            </p:cNvSpPr>
            <p:nvPr/>
          </p:nvSpPr>
          <p:spPr bwMode="auto">
            <a:xfrm>
              <a:off x="842" y="516"/>
              <a:ext cx="71" cy="92"/>
            </a:xfrm>
            <a:prstGeom prst="rect">
              <a:avLst/>
            </a:prstGeom>
          </p:spPr>
          <p:txBody>
            <a:bodyPr wrap="none" fromWordArt="1">
              <a:prstTxWarp prst="textPlain">
                <a:avLst>
                  <a:gd name="adj" fmla="val 30690"/>
                </a:avLst>
              </a:prstTxWarp>
            </a:bodyPr>
            <a:lstStyle/>
            <a:p>
              <a:pPr algn="ctr"/>
              <a:r>
                <a:rPr lang="en-US" altLang="zh-CN"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rPr>
                <a:t>I</a:t>
              </a:r>
              <a:endParaRPr lang="zh-CN" altLang="en-US"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endParaRPr>
            </a:p>
          </p:txBody>
        </p:sp>
        <p:grpSp>
          <p:nvGrpSpPr>
            <p:cNvPr id="153642" name="Group 71">
              <a:extLst>
                <a:ext uri="{FF2B5EF4-FFF2-40B4-BE49-F238E27FC236}">
                  <a16:creationId xmlns:a16="http://schemas.microsoft.com/office/drawing/2014/main" id="{C48CB7A4-0EE7-4402-BF47-73C423D4FE96}"/>
                </a:ext>
              </a:extLst>
            </p:cNvPr>
            <p:cNvGrpSpPr>
              <a:grpSpLocks/>
            </p:cNvGrpSpPr>
            <p:nvPr/>
          </p:nvGrpSpPr>
          <p:grpSpPr bwMode="auto">
            <a:xfrm>
              <a:off x="1759" y="705"/>
              <a:ext cx="1823" cy="504"/>
              <a:chOff x="2784" y="960"/>
              <a:chExt cx="2976" cy="768"/>
            </a:xfrm>
          </p:grpSpPr>
          <p:sp>
            <p:nvSpPr>
              <p:cNvPr id="447722" name="Line 72">
                <a:extLst>
                  <a:ext uri="{FF2B5EF4-FFF2-40B4-BE49-F238E27FC236}">
                    <a16:creationId xmlns:a16="http://schemas.microsoft.com/office/drawing/2014/main" id="{FA9EDFBF-9DC1-46F9-BA91-9E1C1C3E45CC}"/>
                  </a:ext>
                </a:extLst>
              </p:cNvPr>
              <p:cNvSpPr>
                <a:spLocks noChangeShapeType="1"/>
              </p:cNvSpPr>
              <p:nvPr/>
            </p:nvSpPr>
            <p:spPr bwMode="auto">
              <a:xfrm flipV="1">
                <a:off x="3937" y="960"/>
                <a:ext cx="720" cy="768"/>
              </a:xfrm>
              <a:prstGeom prst="line">
                <a:avLst/>
              </a:prstGeom>
              <a:noFill/>
              <a:ln w="9525">
                <a:solidFill>
                  <a:srgbClr val="969696"/>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723" name="Freeform 73">
                <a:extLst>
                  <a:ext uri="{FF2B5EF4-FFF2-40B4-BE49-F238E27FC236}">
                    <a16:creationId xmlns:a16="http://schemas.microsoft.com/office/drawing/2014/main" id="{D8F6D846-5E51-413A-A1E0-1CCE703F9C48}"/>
                  </a:ext>
                </a:extLst>
              </p:cNvPr>
              <p:cNvSpPr>
                <a:spLocks/>
              </p:cNvSpPr>
              <p:nvPr/>
            </p:nvSpPr>
            <p:spPr bwMode="auto">
              <a:xfrm>
                <a:off x="2784" y="960"/>
                <a:ext cx="1872" cy="768"/>
              </a:xfrm>
              <a:custGeom>
                <a:avLst/>
                <a:gdLst>
                  <a:gd name="T0" fmla="*/ 768 w 1872"/>
                  <a:gd name="T1" fmla="*/ 0 h 768"/>
                  <a:gd name="T2" fmla="*/ 1872 w 1872"/>
                  <a:gd name="T3" fmla="*/ 0 h 768"/>
                  <a:gd name="T4" fmla="*/ 1152 w 1872"/>
                  <a:gd name="T5" fmla="*/ 768 h 768"/>
                  <a:gd name="T6" fmla="*/ 0 w 1872"/>
                  <a:gd name="T7" fmla="*/ 768 h 768"/>
                  <a:gd name="T8" fmla="*/ 768 w 1872"/>
                  <a:gd name="T9" fmla="*/ 0 h 768"/>
                  <a:gd name="T10" fmla="*/ 0 60000 65536"/>
                  <a:gd name="T11" fmla="*/ 0 60000 65536"/>
                  <a:gd name="T12" fmla="*/ 0 60000 65536"/>
                  <a:gd name="T13" fmla="*/ 0 60000 65536"/>
                  <a:gd name="T14" fmla="*/ 0 60000 65536"/>
                  <a:gd name="T15" fmla="*/ 0 w 1872"/>
                  <a:gd name="T16" fmla="*/ 0 h 768"/>
                  <a:gd name="T17" fmla="*/ 1872 w 1872"/>
                  <a:gd name="T18" fmla="*/ 768 h 768"/>
                </a:gdLst>
                <a:ahLst/>
                <a:cxnLst>
                  <a:cxn ang="T10">
                    <a:pos x="T0" y="T1"/>
                  </a:cxn>
                  <a:cxn ang="T11">
                    <a:pos x="T2" y="T3"/>
                  </a:cxn>
                  <a:cxn ang="T12">
                    <a:pos x="T4" y="T5"/>
                  </a:cxn>
                  <a:cxn ang="T13">
                    <a:pos x="T6" y="T7"/>
                  </a:cxn>
                  <a:cxn ang="T14">
                    <a:pos x="T8" y="T9"/>
                  </a:cxn>
                </a:cxnLst>
                <a:rect l="T15" t="T16" r="T17" b="T18"/>
                <a:pathLst>
                  <a:path w="1872" h="768">
                    <a:moveTo>
                      <a:pt x="768" y="0"/>
                    </a:moveTo>
                    <a:lnTo>
                      <a:pt x="1872" y="0"/>
                    </a:lnTo>
                    <a:lnTo>
                      <a:pt x="1152" y="768"/>
                    </a:lnTo>
                    <a:lnTo>
                      <a:pt x="0" y="768"/>
                    </a:lnTo>
                    <a:lnTo>
                      <a:pt x="768" y="0"/>
                    </a:lnTo>
                    <a:close/>
                  </a:path>
                </a:pathLst>
              </a:custGeom>
              <a:gradFill rotWithShape="0">
                <a:gsLst>
                  <a:gs pos="0">
                    <a:srgbClr val="3B3B3B"/>
                  </a:gs>
                  <a:gs pos="100000">
                    <a:srgbClr val="B2B2B2"/>
                  </a:gs>
                </a:gsLst>
                <a:path path="rect">
                  <a:fillToRect l="50000" t="50000" r="50000" b="50000"/>
                </a:path>
              </a:gradFill>
              <a:ln w="9525" cap="flat" cmpd="sng">
                <a:solidFill>
                  <a:srgbClr val="969696"/>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724" name="Freeform 74">
                <a:extLst>
                  <a:ext uri="{FF2B5EF4-FFF2-40B4-BE49-F238E27FC236}">
                    <a16:creationId xmlns:a16="http://schemas.microsoft.com/office/drawing/2014/main" id="{B8DA31E8-F60E-499D-A9DA-03FE02497D29}"/>
                  </a:ext>
                </a:extLst>
              </p:cNvPr>
              <p:cNvSpPr>
                <a:spLocks/>
              </p:cNvSpPr>
              <p:nvPr/>
            </p:nvSpPr>
            <p:spPr bwMode="auto">
              <a:xfrm>
                <a:off x="3937" y="960"/>
                <a:ext cx="1823" cy="768"/>
              </a:xfrm>
              <a:custGeom>
                <a:avLst/>
                <a:gdLst>
                  <a:gd name="T0" fmla="*/ 720 w 1824"/>
                  <a:gd name="T1" fmla="*/ 0 h 768"/>
                  <a:gd name="T2" fmla="*/ 1824 w 1824"/>
                  <a:gd name="T3" fmla="*/ 0 h 768"/>
                  <a:gd name="T4" fmla="*/ 1056 w 1824"/>
                  <a:gd name="T5" fmla="*/ 768 h 768"/>
                  <a:gd name="T6" fmla="*/ 0 w 1824"/>
                  <a:gd name="T7" fmla="*/ 768 h 768"/>
                  <a:gd name="T8" fmla="*/ 720 w 1824"/>
                  <a:gd name="T9" fmla="*/ 0 h 768"/>
                  <a:gd name="T10" fmla="*/ 0 60000 65536"/>
                  <a:gd name="T11" fmla="*/ 0 60000 65536"/>
                  <a:gd name="T12" fmla="*/ 0 60000 65536"/>
                  <a:gd name="T13" fmla="*/ 0 60000 65536"/>
                  <a:gd name="T14" fmla="*/ 0 60000 65536"/>
                  <a:gd name="T15" fmla="*/ 0 w 1824"/>
                  <a:gd name="T16" fmla="*/ 0 h 768"/>
                  <a:gd name="T17" fmla="*/ 1824 w 1824"/>
                  <a:gd name="T18" fmla="*/ 768 h 768"/>
                </a:gdLst>
                <a:ahLst/>
                <a:cxnLst>
                  <a:cxn ang="T10">
                    <a:pos x="T0" y="T1"/>
                  </a:cxn>
                  <a:cxn ang="T11">
                    <a:pos x="T2" y="T3"/>
                  </a:cxn>
                  <a:cxn ang="T12">
                    <a:pos x="T4" y="T5"/>
                  </a:cxn>
                  <a:cxn ang="T13">
                    <a:pos x="T6" y="T7"/>
                  </a:cxn>
                  <a:cxn ang="T14">
                    <a:pos x="T8" y="T9"/>
                  </a:cxn>
                </a:cxnLst>
                <a:rect l="T15" t="T16" r="T17" b="T18"/>
                <a:pathLst>
                  <a:path w="1824" h="768">
                    <a:moveTo>
                      <a:pt x="720" y="0"/>
                    </a:moveTo>
                    <a:lnTo>
                      <a:pt x="1824" y="0"/>
                    </a:lnTo>
                    <a:lnTo>
                      <a:pt x="1056" y="768"/>
                    </a:lnTo>
                    <a:lnTo>
                      <a:pt x="0" y="768"/>
                    </a:lnTo>
                    <a:lnTo>
                      <a:pt x="720" y="0"/>
                    </a:lnTo>
                    <a:close/>
                  </a:path>
                </a:pathLst>
              </a:custGeom>
              <a:gradFill rotWithShape="0">
                <a:gsLst>
                  <a:gs pos="0">
                    <a:srgbClr val="3B3B3B"/>
                  </a:gs>
                  <a:gs pos="100000">
                    <a:srgbClr val="B2B2B2"/>
                  </a:gs>
                </a:gsLst>
                <a:path path="rect">
                  <a:fillToRect l="50000" t="50000" r="50000" b="50000"/>
                </a:path>
              </a:gradFill>
              <a:ln w="9525" cap="flat" cmpd="sng">
                <a:solidFill>
                  <a:srgbClr val="969696"/>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530" name="Arc 75">
              <a:extLst>
                <a:ext uri="{FF2B5EF4-FFF2-40B4-BE49-F238E27FC236}">
                  <a16:creationId xmlns:a16="http://schemas.microsoft.com/office/drawing/2014/main" id="{A1981794-F133-496F-AC4D-8DD49C377032}"/>
                </a:ext>
              </a:extLst>
            </p:cNvPr>
            <p:cNvSpPr>
              <a:spLocks/>
            </p:cNvSpPr>
            <p:nvPr/>
          </p:nvSpPr>
          <p:spPr bwMode="auto">
            <a:xfrm>
              <a:off x="2408" y="952"/>
              <a:ext cx="269" cy="376"/>
            </a:xfrm>
            <a:custGeom>
              <a:avLst/>
              <a:gdLst>
                <a:gd name="T0" fmla="*/ 235 w 15800"/>
                <a:gd name="T1" fmla="*/ 376 h 21506"/>
                <a:gd name="T2" fmla="*/ 0 w 15800"/>
                <a:gd name="T3" fmla="*/ 257 h 21506"/>
                <a:gd name="T4" fmla="*/ 269 w 15800"/>
                <a:gd name="T5" fmla="*/ 0 h 21506"/>
                <a:gd name="T6" fmla="*/ 0 60000 65536"/>
                <a:gd name="T7" fmla="*/ 0 60000 65536"/>
                <a:gd name="T8" fmla="*/ 0 60000 65536"/>
                <a:gd name="T9" fmla="*/ 0 w 15800"/>
                <a:gd name="T10" fmla="*/ 0 h 21506"/>
                <a:gd name="T11" fmla="*/ 15800 w 15800"/>
                <a:gd name="T12" fmla="*/ 21506 h 21506"/>
              </a:gdLst>
              <a:ahLst/>
              <a:cxnLst>
                <a:cxn ang="T6">
                  <a:pos x="T0" y="T1"/>
                </a:cxn>
                <a:cxn ang="T7">
                  <a:pos x="T2" y="T3"/>
                </a:cxn>
                <a:cxn ang="T8">
                  <a:pos x="T4" y="T5"/>
                </a:cxn>
              </a:cxnLst>
              <a:rect l="T9" t="T10" r="T11" b="T12"/>
              <a:pathLst>
                <a:path w="15800" h="21506" fill="none" extrusionOk="0">
                  <a:moveTo>
                    <a:pt x="13785" y="21505"/>
                  </a:moveTo>
                  <a:cubicBezTo>
                    <a:pt x="8514" y="21012"/>
                    <a:pt x="3609" y="18600"/>
                    <a:pt x="-1" y="14728"/>
                  </a:cubicBezTo>
                </a:path>
                <a:path w="15800" h="21506" stroke="0" extrusionOk="0">
                  <a:moveTo>
                    <a:pt x="13785" y="21505"/>
                  </a:moveTo>
                  <a:cubicBezTo>
                    <a:pt x="8514" y="21012"/>
                    <a:pt x="3609" y="18600"/>
                    <a:pt x="-1" y="14728"/>
                  </a:cubicBezTo>
                  <a:lnTo>
                    <a:pt x="15800"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31" name="Line 76">
              <a:extLst>
                <a:ext uri="{FF2B5EF4-FFF2-40B4-BE49-F238E27FC236}">
                  <a16:creationId xmlns:a16="http://schemas.microsoft.com/office/drawing/2014/main" id="{C88CEAE1-62CF-480F-BA21-4617624526C7}"/>
                </a:ext>
              </a:extLst>
            </p:cNvPr>
            <p:cNvSpPr>
              <a:spLocks noChangeShapeType="1"/>
            </p:cNvSpPr>
            <p:nvPr/>
          </p:nvSpPr>
          <p:spPr bwMode="auto">
            <a:xfrm>
              <a:off x="2641" y="1314"/>
              <a:ext cx="0" cy="142"/>
            </a:xfrm>
            <a:prstGeom prst="line">
              <a:avLst/>
            </a:prstGeom>
            <a:noFill/>
            <a:ln w="5715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2" name="Line 77">
              <a:extLst>
                <a:ext uri="{FF2B5EF4-FFF2-40B4-BE49-F238E27FC236}">
                  <a16:creationId xmlns:a16="http://schemas.microsoft.com/office/drawing/2014/main" id="{71E6774D-8344-4BED-905F-28B27FBC45A4}"/>
                </a:ext>
              </a:extLst>
            </p:cNvPr>
            <p:cNvSpPr>
              <a:spLocks noChangeShapeType="1"/>
            </p:cNvSpPr>
            <p:nvPr/>
          </p:nvSpPr>
          <p:spPr bwMode="auto">
            <a:xfrm flipH="1">
              <a:off x="2730" y="1312"/>
              <a:ext cx="0" cy="144"/>
            </a:xfrm>
            <a:prstGeom prst="line">
              <a:avLst/>
            </a:prstGeom>
            <a:noFill/>
            <a:ln w="5715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3" name="Arc 78">
              <a:extLst>
                <a:ext uri="{FF2B5EF4-FFF2-40B4-BE49-F238E27FC236}">
                  <a16:creationId xmlns:a16="http://schemas.microsoft.com/office/drawing/2014/main" id="{ED810084-5F4F-46E7-9321-CB75A6CC48D5}"/>
                </a:ext>
              </a:extLst>
            </p:cNvPr>
            <p:cNvSpPr>
              <a:spLocks/>
            </p:cNvSpPr>
            <p:nvPr/>
          </p:nvSpPr>
          <p:spPr bwMode="auto">
            <a:xfrm>
              <a:off x="2671" y="952"/>
              <a:ext cx="276" cy="375"/>
            </a:xfrm>
            <a:custGeom>
              <a:avLst/>
              <a:gdLst>
                <a:gd name="T0" fmla="*/ 276 w 16265"/>
                <a:gd name="T1" fmla="*/ 249 h 21439"/>
                <a:gd name="T2" fmla="*/ 45 w 16265"/>
                <a:gd name="T3" fmla="*/ 375 h 21439"/>
                <a:gd name="T4" fmla="*/ 0 w 16265"/>
                <a:gd name="T5" fmla="*/ 0 h 21439"/>
                <a:gd name="T6" fmla="*/ 0 60000 65536"/>
                <a:gd name="T7" fmla="*/ 0 60000 65536"/>
                <a:gd name="T8" fmla="*/ 0 60000 65536"/>
                <a:gd name="T9" fmla="*/ 0 w 16265"/>
                <a:gd name="T10" fmla="*/ 0 h 21439"/>
                <a:gd name="T11" fmla="*/ 16265 w 16265"/>
                <a:gd name="T12" fmla="*/ 21439 h 21439"/>
              </a:gdLst>
              <a:ahLst/>
              <a:cxnLst>
                <a:cxn ang="T6">
                  <a:pos x="T0" y="T1"/>
                </a:cxn>
                <a:cxn ang="T7">
                  <a:pos x="T2" y="T3"/>
                </a:cxn>
                <a:cxn ang="T8">
                  <a:pos x="T4" y="T5"/>
                </a:cxn>
              </a:cxnLst>
              <a:rect l="T9" t="T10" r="T11" b="T12"/>
              <a:pathLst>
                <a:path w="16265" h="21439" fill="none" extrusionOk="0">
                  <a:moveTo>
                    <a:pt x="16265" y="14213"/>
                  </a:moveTo>
                  <a:cubicBezTo>
                    <a:pt x="12765" y="18217"/>
                    <a:pt x="7911" y="20790"/>
                    <a:pt x="2632" y="21438"/>
                  </a:cubicBezTo>
                </a:path>
                <a:path w="16265" h="21439" stroke="0" extrusionOk="0">
                  <a:moveTo>
                    <a:pt x="16265" y="14213"/>
                  </a:moveTo>
                  <a:cubicBezTo>
                    <a:pt x="12765" y="18217"/>
                    <a:pt x="7911" y="20790"/>
                    <a:pt x="2632" y="21438"/>
                  </a:cubicBezTo>
                  <a:lnTo>
                    <a:pt x="0"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34" name="Line 79">
              <a:extLst>
                <a:ext uri="{FF2B5EF4-FFF2-40B4-BE49-F238E27FC236}">
                  <a16:creationId xmlns:a16="http://schemas.microsoft.com/office/drawing/2014/main" id="{4F28C6DA-FAD1-415F-949E-242DF9A1B45F}"/>
                </a:ext>
              </a:extLst>
            </p:cNvPr>
            <p:cNvSpPr>
              <a:spLocks noChangeShapeType="1"/>
            </p:cNvSpPr>
            <p:nvPr/>
          </p:nvSpPr>
          <p:spPr bwMode="auto">
            <a:xfrm>
              <a:off x="1763" y="1209"/>
              <a:ext cx="1349" cy="0"/>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5" name="Line 80">
              <a:extLst>
                <a:ext uri="{FF2B5EF4-FFF2-40B4-BE49-F238E27FC236}">
                  <a16:creationId xmlns:a16="http://schemas.microsoft.com/office/drawing/2014/main" id="{597CBC74-5AB8-4B40-A5F3-803546C743D0}"/>
                </a:ext>
              </a:extLst>
            </p:cNvPr>
            <p:cNvSpPr>
              <a:spLocks noChangeShapeType="1"/>
            </p:cNvSpPr>
            <p:nvPr/>
          </p:nvSpPr>
          <p:spPr bwMode="auto">
            <a:xfrm flipV="1">
              <a:off x="3094" y="705"/>
              <a:ext cx="488" cy="512"/>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6" name="Line 81">
              <a:extLst>
                <a:ext uri="{FF2B5EF4-FFF2-40B4-BE49-F238E27FC236}">
                  <a16:creationId xmlns:a16="http://schemas.microsoft.com/office/drawing/2014/main" id="{43C7E5E6-FF1D-4CA8-94ED-526BC3A24DBA}"/>
                </a:ext>
              </a:extLst>
            </p:cNvPr>
            <p:cNvSpPr>
              <a:spLocks noChangeShapeType="1"/>
            </p:cNvSpPr>
            <p:nvPr/>
          </p:nvSpPr>
          <p:spPr bwMode="auto">
            <a:xfrm flipV="1">
              <a:off x="1759" y="705"/>
              <a:ext cx="470" cy="504"/>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7" name="Line 82">
              <a:extLst>
                <a:ext uri="{FF2B5EF4-FFF2-40B4-BE49-F238E27FC236}">
                  <a16:creationId xmlns:a16="http://schemas.microsoft.com/office/drawing/2014/main" id="{CEBDC175-1C12-4623-9F62-7DA87EB43DCE}"/>
                </a:ext>
              </a:extLst>
            </p:cNvPr>
            <p:cNvSpPr>
              <a:spLocks noChangeShapeType="1"/>
            </p:cNvSpPr>
            <p:nvPr/>
          </p:nvSpPr>
          <p:spPr bwMode="auto">
            <a:xfrm>
              <a:off x="2229" y="705"/>
              <a:ext cx="1353" cy="0"/>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38" name="Arc 83">
              <a:extLst>
                <a:ext uri="{FF2B5EF4-FFF2-40B4-BE49-F238E27FC236}">
                  <a16:creationId xmlns:a16="http://schemas.microsoft.com/office/drawing/2014/main" id="{DF5583EB-6517-4851-9D2B-AD0ADA9B6A77}"/>
                </a:ext>
              </a:extLst>
            </p:cNvPr>
            <p:cNvSpPr>
              <a:spLocks/>
            </p:cNvSpPr>
            <p:nvPr/>
          </p:nvSpPr>
          <p:spPr bwMode="auto">
            <a:xfrm>
              <a:off x="2143" y="931"/>
              <a:ext cx="262" cy="92"/>
            </a:xfrm>
            <a:custGeom>
              <a:avLst/>
              <a:gdLst>
                <a:gd name="T0" fmla="*/ 260 w 43106"/>
                <a:gd name="T1" fmla="*/ 0 h 25290"/>
                <a:gd name="T2" fmla="*/ 0 w 43106"/>
                <a:gd name="T3" fmla="*/ 21 h 25290"/>
                <a:gd name="T4" fmla="*/ 131 w 43106"/>
                <a:gd name="T5" fmla="*/ 13 h 25290"/>
                <a:gd name="T6" fmla="*/ 0 60000 65536"/>
                <a:gd name="T7" fmla="*/ 0 60000 65536"/>
                <a:gd name="T8" fmla="*/ 0 60000 65536"/>
                <a:gd name="T9" fmla="*/ 0 w 43106"/>
                <a:gd name="T10" fmla="*/ 0 h 25290"/>
                <a:gd name="T11" fmla="*/ 43106 w 43106"/>
                <a:gd name="T12" fmla="*/ 25290 h 25290"/>
              </a:gdLst>
              <a:ahLst/>
              <a:cxnLst>
                <a:cxn ang="T6">
                  <a:pos x="T0" y="T1"/>
                </a:cxn>
                <a:cxn ang="T7">
                  <a:pos x="T2" y="T3"/>
                </a:cxn>
                <a:cxn ang="T8">
                  <a:pos x="T4" y="T5"/>
                </a:cxn>
              </a:cxnLst>
              <a:rect l="T9" t="T10" r="T11" b="T12"/>
              <a:pathLst>
                <a:path w="43106" h="25290" fill="none" extrusionOk="0">
                  <a:moveTo>
                    <a:pt x="42788" y="0"/>
                  </a:moveTo>
                  <a:cubicBezTo>
                    <a:pt x="42999" y="1218"/>
                    <a:pt x="43106" y="2453"/>
                    <a:pt x="43106" y="3690"/>
                  </a:cubicBezTo>
                  <a:cubicBezTo>
                    <a:pt x="43106" y="15619"/>
                    <a:pt x="33435" y="25290"/>
                    <a:pt x="21506" y="25290"/>
                  </a:cubicBezTo>
                  <a:cubicBezTo>
                    <a:pt x="10356" y="25290"/>
                    <a:pt x="1039" y="16804"/>
                    <a:pt x="0" y="5703"/>
                  </a:cubicBezTo>
                </a:path>
                <a:path w="43106" h="25290" stroke="0" extrusionOk="0">
                  <a:moveTo>
                    <a:pt x="42788" y="0"/>
                  </a:moveTo>
                  <a:cubicBezTo>
                    <a:pt x="42999" y="1218"/>
                    <a:pt x="43106" y="2453"/>
                    <a:pt x="43106" y="3690"/>
                  </a:cubicBezTo>
                  <a:cubicBezTo>
                    <a:pt x="43106" y="15619"/>
                    <a:pt x="33435" y="25290"/>
                    <a:pt x="21506" y="25290"/>
                  </a:cubicBezTo>
                  <a:cubicBezTo>
                    <a:pt x="10356" y="25290"/>
                    <a:pt x="1039" y="16804"/>
                    <a:pt x="0" y="5703"/>
                  </a:cubicBezTo>
                  <a:lnTo>
                    <a:pt x="21506" y="369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39" name="Line 84">
              <a:extLst>
                <a:ext uri="{FF2B5EF4-FFF2-40B4-BE49-F238E27FC236}">
                  <a16:creationId xmlns:a16="http://schemas.microsoft.com/office/drawing/2014/main" id="{ED842ADB-994C-498F-A24C-4F54EE078BD9}"/>
                </a:ext>
              </a:extLst>
            </p:cNvPr>
            <p:cNvSpPr>
              <a:spLocks noChangeShapeType="1"/>
            </p:cNvSpPr>
            <p:nvPr/>
          </p:nvSpPr>
          <p:spPr bwMode="auto">
            <a:xfrm flipH="1">
              <a:off x="2480" y="711"/>
              <a:ext cx="407" cy="477"/>
            </a:xfrm>
            <a:prstGeom prst="line">
              <a:avLst/>
            </a:prstGeom>
            <a:noFill/>
            <a:ln w="12700">
              <a:solidFill>
                <a:srgbClr val="FFFF99"/>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40" name="Arc 85">
              <a:extLst>
                <a:ext uri="{FF2B5EF4-FFF2-40B4-BE49-F238E27FC236}">
                  <a16:creationId xmlns:a16="http://schemas.microsoft.com/office/drawing/2014/main" id="{B0D2FDAB-B82E-4947-8B09-832720269D34}"/>
                </a:ext>
              </a:extLst>
            </p:cNvPr>
            <p:cNvSpPr>
              <a:spLocks/>
            </p:cNvSpPr>
            <p:nvPr/>
          </p:nvSpPr>
          <p:spPr bwMode="auto">
            <a:xfrm>
              <a:off x="2906" y="943"/>
              <a:ext cx="296" cy="141"/>
            </a:xfrm>
            <a:custGeom>
              <a:avLst/>
              <a:gdLst>
                <a:gd name="T0" fmla="*/ 296 w 27142"/>
                <a:gd name="T1" fmla="*/ 136 h 21600"/>
                <a:gd name="T2" fmla="*/ 0 w 27142"/>
                <a:gd name="T3" fmla="*/ 6 h 21600"/>
                <a:gd name="T4" fmla="*/ 235 w 27142"/>
                <a:gd name="T5" fmla="*/ 0 h 21600"/>
                <a:gd name="T6" fmla="*/ 0 60000 65536"/>
                <a:gd name="T7" fmla="*/ 0 60000 65536"/>
                <a:gd name="T8" fmla="*/ 0 60000 65536"/>
                <a:gd name="T9" fmla="*/ 0 w 27142"/>
                <a:gd name="T10" fmla="*/ 0 h 21600"/>
                <a:gd name="T11" fmla="*/ 27142 w 27142"/>
                <a:gd name="T12" fmla="*/ 21600 h 21600"/>
              </a:gdLst>
              <a:ahLst/>
              <a:cxnLst>
                <a:cxn ang="T6">
                  <a:pos x="T0" y="T1"/>
                </a:cxn>
                <a:cxn ang="T7">
                  <a:pos x="T2" y="T3"/>
                </a:cxn>
                <a:cxn ang="T8">
                  <a:pos x="T4" y="T5"/>
                </a:cxn>
              </a:cxnLst>
              <a:rect l="T9" t="T10" r="T11" b="T12"/>
              <a:pathLst>
                <a:path w="27142" h="21600" fill="none" extrusionOk="0">
                  <a:moveTo>
                    <a:pt x="27142" y="20871"/>
                  </a:moveTo>
                  <a:cubicBezTo>
                    <a:pt x="25326" y="21354"/>
                    <a:pt x="23456" y="21599"/>
                    <a:pt x="21578" y="21600"/>
                  </a:cubicBezTo>
                  <a:cubicBezTo>
                    <a:pt x="10024" y="21600"/>
                    <a:pt x="516" y="12508"/>
                    <a:pt x="-1" y="967"/>
                  </a:cubicBezTo>
                </a:path>
                <a:path w="27142" h="21600" stroke="0" extrusionOk="0">
                  <a:moveTo>
                    <a:pt x="27142" y="20871"/>
                  </a:moveTo>
                  <a:cubicBezTo>
                    <a:pt x="25326" y="21354"/>
                    <a:pt x="23456" y="21599"/>
                    <a:pt x="21578" y="21600"/>
                  </a:cubicBezTo>
                  <a:cubicBezTo>
                    <a:pt x="10024" y="21600"/>
                    <a:pt x="516" y="12508"/>
                    <a:pt x="-1" y="967"/>
                  </a:cubicBezTo>
                  <a:lnTo>
                    <a:pt x="21578" y="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1" name="Arc 86">
              <a:extLst>
                <a:ext uri="{FF2B5EF4-FFF2-40B4-BE49-F238E27FC236}">
                  <a16:creationId xmlns:a16="http://schemas.microsoft.com/office/drawing/2014/main" id="{3D016012-DBEF-4C8C-B934-9C262310872E}"/>
                </a:ext>
              </a:extLst>
            </p:cNvPr>
            <p:cNvSpPr>
              <a:spLocks/>
            </p:cNvSpPr>
            <p:nvPr/>
          </p:nvSpPr>
          <p:spPr bwMode="auto">
            <a:xfrm>
              <a:off x="2965" y="915"/>
              <a:ext cx="257" cy="121"/>
            </a:xfrm>
            <a:custGeom>
              <a:avLst/>
              <a:gdLst>
                <a:gd name="T0" fmla="*/ 253 w 43200"/>
                <a:gd name="T1" fmla="*/ 0 h 26911"/>
                <a:gd name="T2" fmla="*/ 0 w 43200"/>
                <a:gd name="T3" fmla="*/ 16 h 26911"/>
                <a:gd name="T4" fmla="*/ 129 w 43200"/>
                <a:gd name="T5" fmla="*/ 24 h 26911"/>
                <a:gd name="T6" fmla="*/ 0 60000 65536"/>
                <a:gd name="T7" fmla="*/ 0 60000 65536"/>
                <a:gd name="T8" fmla="*/ 0 60000 65536"/>
                <a:gd name="T9" fmla="*/ 0 w 43200"/>
                <a:gd name="T10" fmla="*/ 0 h 26911"/>
                <a:gd name="T11" fmla="*/ 43200 w 43200"/>
                <a:gd name="T12" fmla="*/ 26911 h 26911"/>
              </a:gdLst>
              <a:ahLst/>
              <a:cxnLst>
                <a:cxn ang="T6">
                  <a:pos x="T0" y="T1"/>
                </a:cxn>
                <a:cxn ang="T7">
                  <a:pos x="T2" y="T3"/>
                </a:cxn>
                <a:cxn ang="T8">
                  <a:pos x="T4" y="T5"/>
                </a:cxn>
              </a:cxnLst>
              <a:rect l="T9" t="T10" r="T11" b="T12"/>
              <a:pathLst>
                <a:path w="43200" h="26911" fill="none" extrusionOk="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path>
                <a:path w="43200" h="26911" stroke="0" extrusionOk="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lnTo>
                    <a:pt x="21600" y="5311"/>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2" name="Arc 87">
              <a:extLst>
                <a:ext uri="{FF2B5EF4-FFF2-40B4-BE49-F238E27FC236}">
                  <a16:creationId xmlns:a16="http://schemas.microsoft.com/office/drawing/2014/main" id="{CE939738-52BE-44F1-9CA4-717E86696E1D}"/>
                </a:ext>
              </a:extLst>
            </p:cNvPr>
            <p:cNvSpPr>
              <a:spLocks/>
            </p:cNvSpPr>
            <p:nvPr/>
          </p:nvSpPr>
          <p:spPr bwMode="auto">
            <a:xfrm>
              <a:off x="1996" y="932"/>
              <a:ext cx="470" cy="151"/>
            </a:xfrm>
            <a:custGeom>
              <a:avLst/>
              <a:gdLst>
                <a:gd name="T0" fmla="*/ 470 w 43058"/>
                <a:gd name="T1" fmla="*/ 0 h 22948"/>
                <a:gd name="T2" fmla="*/ 0 w 43058"/>
                <a:gd name="T3" fmla="*/ 25 h 22948"/>
                <a:gd name="T4" fmla="*/ 234 w 43058"/>
                <a:gd name="T5" fmla="*/ 9 h 22948"/>
                <a:gd name="T6" fmla="*/ 0 60000 65536"/>
                <a:gd name="T7" fmla="*/ 0 60000 65536"/>
                <a:gd name="T8" fmla="*/ 0 60000 65536"/>
                <a:gd name="T9" fmla="*/ 0 w 43058"/>
                <a:gd name="T10" fmla="*/ 0 h 22948"/>
                <a:gd name="T11" fmla="*/ 43058 w 43058"/>
                <a:gd name="T12" fmla="*/ 22948 h 22948"/>
              </a:gdLst>
              <a:ahLst/>
              <a:cxnLst>
                <a:cxn ang="T6">
                  <a:pos x="T0" y="T1"/>
                </a:cxn>
                <a:cxn ang="T7">
                  <a:pos x="T2" y="T3"/>
                </a:cxn>
                <a:cxn ang="T8">
                  <a:pos x="T4" y="T5"/>
                </a:cxn>
              </a:cxnLst>
              <a:rect l="T9" t="T10" r="T11" b="T12"/>
              <a:pathLst>
                <a:path w="43058" h="22948" fill="none" extrusionOk="0">
                  <a:moveTo>
                    <a:pt x="43015" y="0"/>
                  </a:moveTo>
                  <a:cubicBezTo>
                    <a:pt x="43043" y="448"/>
                    <a:pt x="43058" y="898"/>
                    <a:pt x="43058" y="1348"/>
                  </a:cubicBezTo>
                  <a:cubicBezTo>
                    <a:pt x="43058" y="13277"/>
                    <a:pt x="33387" y="22948"/>
                    <a:pt x="21458" y="22948"/>
                  </a:cubicBezTo>
                  <a:cubicBezTo>
                    <a:pt x="10486" y="22948"/>
                    <a:pt x="1258" y="14723"/>
                    <a:pt x="0" y="3823"/>
                  </a:cubicBezTo>
                </a:path>
                <a:path w="43058" h="22948" stroke="0" extrusionOk="0">
                  <a:moveTo>
                    <a:pt x="43015" y="0"/>
                  </a:moveTo>
                  <a:cubicBezTo>
                    <a:pt x="43043" y="448"/>
                    <a:pt x="43058" y="898"/>
                    <a:pt x="43058" y="1348"/>
                  </a:cubicBezTo>
                  <a:cubicBezTo>
                    <a:pt x="43058" y="13277"/>
                    <a:pt x="33387" y="22948"/>
                    <a:pt x="21458" y="22948"/>
                  </a:cubicBezTo>
                  <a:cubicBezTo>
                    <a:pt x="10486" y="22948"/>
                    <a:pt x="1258" y="14723"/>
                    <a:pt x="0" y="3823"/>
                  </a:cubicBezTo>
                  <a:lnTo>
                    <a:pt x="21458" y="1348"/>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3656" name="Group 88">
              <a:extLst>
                <a:ext uri="{FF2B5EF4-FFF2-40B4-BE49-F238E27FC236}">
                  <a16:creationId xmlns:a16="http://schemas.microsoft.com/office/drawing/2014/main" id="{8C822DC2-3346-46F2-B620-880031AD088D}"/>
                </a:ext>
              </a:extLst>
            </p:cNvPr>
            <p:cNvGrpSpPr>
              <a:grpSpLocks/>
            </p:cNvGrpSpPr>
            <p:nvPr/>
          </p:nvGrpSpPr>
          <p:grpSpPr bwMode="auto">
            <a:xfrm>
              <a:off x="2077" y="1285"/>
              <a:ext cx="177" cy="141"/>
              <a:chOff x="2640" y="672"/>
              <a:chExt cx="288" cy="206"/>
            </a:xfrm>
          </p:grpSpPr>
          <p:sp>
            <p:nvSpPr>
              <p:cNvPr id="153833" name="WordArt 89">
                <a:extLst>
                  <a:ext uri="{FF2B5EF4-FFF2-40B4-BE49-F238E27FC236}">
                    <a16:creationId xmlns:a16="http://schemas.microsoft.com/office/drawing/2014/main" id="{FEF01FD3-4CFB-4A80-ABA6-FC055B042CFC}"/>
                  </a:ext>
                </a:extLst>
              </p:cNvPr>
              <p:cNvSpPr>
                <a:spLocks noChangeArrowheads="1" noChangeShapeType="1" noTextEdit="1"/>
              </p:cNvSpPr>
              <p:nvPr/>
            </p:nvSpPr>
            <p:spPr bwMode="auto">
              <a:xfrm>
                <a:off x="2640" y="720"/>
                <a:ext cx="288" cy="158"/>
              </a:xfrm>
              <a:prstGeom prst="rect">
                <a:avLst/>
              </a:prstGeom>
            </p:spPr>
            <p:txBody>
              <a:bodyPr wrap="none" fromWordArt="1">
                <a:prstTxWarp prst="textPlain">
                  <a:avLst>
                    <a:gd name="adj" fmla="val 55991"/>
                  </a:avLst>
                </a:prstTxWarp>
              </a:bodyPr>
              <a:lstStyle/>
              <a:p>
                <a:pPr algn="ctr"/>
                <a:r>
                  <a:rPr lang="en-US" altLang="zh-CN" sz="8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8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447721" name="Line 90">
                <a:extLst>
                  <a:ext uri="{FF2B5EF4-FFF2-40B4-BE49-F238E27FC236}">
                    <a16:creationId xmlns:a16="http://schemas.microsoft.com/office/drawing/2014/main" id="{495F07F6-00A7-492D-94A5-B02E43B9778F}"/>
                  </a:ext>
                </a:extLst>
              </p:cNvPr>
              <p:cNvSpPr>
                <a:spLocks noChangeShapeType="1"/>
              </p:cNvSpPr>
              <p:nvPr/>
            </p:nvSpPr>
            <p:spPr bwMode="auto">
              <a:xfrm>
                <a:off x="2689" y="672"/>
                <a:ext cx="239" cy="0"/>
              </a:xfrm>
              <a:prstGeom prst="line">
                <a:avLst/>
              </a:prstGeom>
              <a:noFill/>
              <a:ln w="28575">
                <a:solidFill>
                  <a:srgbClr val="008000"/>
                </a:solidFill>
                <a:miter lim="800000"/>
                <a:headEnd/>
                <a:tailEnd type="triangle" w="med" len="sm"/>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544" name="Arc 91">
              <a:extLst>
                <a:ext uri="{FF2B5EF4-FFF2-40B4-BE49-F238E27FC236}">
                  <a16:creationId xmlns:a16="http://schemas.microsoft.com/office/drawing/2014/main" id="{B6DB3A6E-E236-4E37-A79D-681A3674B4A2}"/>
                </a:ext>
              </a:extLst>
            </p:cNvPr>
            <p:cNvSpPr>
              <a:spLocks/>
            </p:cNvSpPr>
            <p:nvPr/>
          </p:nvSpPr>
          <p:spPr bwMode="auto">
            <a:xfrm>
              <a:off x="2089" y="801"/>
              <a:ext cx="378" cy="158"/>
            </a:xfrm>
            <a:custGeom>
              <a:avLst/>
              <a:gdLst>
                <a:gd name="T0" fmla="*/ 0 w 34705"/>
                <a:gd name="T1" fmla="*/ 29 h 24083"/>
                <a:gd name="T2" fmla="*/ 376 w 34705"/>
                <a:gd name="T3" fmla="*/ 158 h 24083"/>
                <a:gd name="T4" fmla="*/ 143 w 34705"/>
                <a:gd name="T5" fmla="*/ 142 h 24083"/>
                <a:gd name="T6" fmla="*/ 0 60000 65536"/>
                <a:gd name="T7" fmla="*/ 0 60000 65536"/>
                <a:gd name="T8" fmla="*/ 0 60000 65536"/>
                <a:gd name="T9" fmla="*/ 0 w 34705"/>
                <a:gd name="T10" fmla="*/ 0 h 24083"/>
                <a:gd name="T11" fmla="*/ 34705 w 34705"/>
                <a:gd name="T12" fmla="*/ 24083 h 24083"/>
              </a:gdLst>
              <a:ahLst/>
              <a:cxnLst>
                <a:cxn ang="T6">
                  <a:pos x="T0" y="T1"/>
                </a:cxn>
                <a:cxn ang="T7">
                  <a:pos x="T2" y="T3"/>
                </a:cxn>
                <a:cxn ang="T8">
                  <a:pos x="T4" y="T5"/>
                </a:cxn>
              </a:cxnLst>
              <a:rect l="T9" t="T10" r="T11" b="T12"/>
              <a:pathLst>
                <a:path w="34705" h="24083" fill="none" extrusionOk="0">
                  <a:moveTo>
                    <a:pt x="-1" y="4429"/>
                  </a:moveTo>
                  <a:cubicBezTo>
                    <a:pt x="3764" y="1556"/>
                    <a:pt x="8369" y="-1"/>
                    <a:pt x="13105" y="0"/>
                  </a:cubicBezTo>
                  <a:cubicBezTo>
                    <a:pt x="25034" y="0"/>
                    <a:pt x="34705" y="9670"/>
                    <a:pt x="34705" y="21600"/>
                  </a:cubicBezTo>
                  <a:cubicBezTo>
                    <a:pt x="34705" y="22429"/>
                    <a:pt x="34657" y="23258"/>
                    <a:pt x="34561" y="24082"/>
                  </a:cubicBezTo>
                </a:path>
                <a:path w="34705" h="24083" stroke="0" extrusionOk="0">
                  <a:moveTo>
                    <a:pt x="-1" y="4429"/>
                  </a:moveTo>
                  <a:cubicBezTo>
                    <a:pt x="3764" y="1556"/>
                    <a:pt x="8369" y="-1"/>
                    <a:pt x="13105" y="0"/>
                  </a:cubicBezTo>
                  <a:cubicBezTo>
                    <a:pt x="25034" y="0"/>
                    <a:pt x="34705" y="9670"/>
                    <a:pt x="34705" y="21600"/>
                  </a:cubicBezTo>
                  <a:cubicBezTo>
                    <a:pt x="34705" y="22429"/>
                    <a:pt x="34657" y="23258"/>
                    <a:pt x="34561" y="24082"/>
                  </a:cubicBezTo>
                  <a:lnTo>
                    <a:pt x="13105" y="2160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5" name="Arc 92">
              <a:extLst>
                <a:ext uri="{FF2B5EF4-FFF2-40B4-BE49-F238E27FC236}">
                  <a16:creationId xmlns:a16="http://schemas.microsoft.com/office/drawing/2014/main" id="{4D5A2F53-0B4C-4F99-A635-D1779110823D}"/>
                </a:ext>
              </a:extLst>
            </p:cNvPr>
            <p:cNvSpPr>
              <a:spLocks/>
            </p:cNvSpPr>
            <p:nvPr/>
          </p:nvSpPr>
          <p:spPr bwMode="auto">
            <a:xfrm>
              <a:off x="2907" y="800"/>
              <a:ext cx="461" cy="206"/>
            </a:xfrm>
            <a:custGeom>
              <a:avLst/>
              <a:gdLst>
                <a:gd name="T0" fmla="*/ 24 w 42335"/>
                <a:gd name="T1" fmla="*/ 206 h 31098"/>
                <a:gd name="T2" fmla="*/ 461 w 42335"/>
                <a:gd name="T3" fmla="*/ 103 h 31098"/>
                <a:gd name="T4" fmla="*/ 235 w 42335"/>
                <a:gd name="T5" fmla="*/ 143 h 31098"/>
                <a:gd name="T6" fmla="*/ 0 60000 65536"/>
                <a:gd name="T7" fmla="*/ 0 60000 65536"/>
                <a:gd name="T8" fmla="*/ 0 60000 65536"/>
                <a:gd name="T9" fmla="*/ 0 w 42335"/>
                <a:gd name="T10" fmla="*/ 0 h 31098"/>
                <a:gd name="T11" fmla="*/ 42335 w 42335"/>
                <a:gd name="T12" fmla="*/ 31098 h 31098"/>
              </a:gdLst>
              <a:ahLst/>
              <a:cxnLst>
                <a:cxn ang="T6">
                  <a:pos x="T0" y="T1"/>
                </a:cxn>
                <a:cxn ang="T7">
                  <a:pos x="T2" y="T3"/>
                </a:cxn>
                <a:cxn ang="T8">
                  <a:pos x="T4" y="T5"/>
                </a:cxn>
              </a:cxnLst>
              <a:rect l="T9" t="T10" r="T11" b="T12"/>
              <a:pathLst>
                <a:path w="42335" h="31098" fill="none" extrusionOk="0">
                  <a:moveTo>
                    <a:pt x="2200" y="31097"/>
                  </a:moveTo>
                  <a:cubicBezTo>
                    <a:pt x="752" y="28140"/>
                    <a:pt x="0" y="24892"/>
                    <a:pt x="0" y="21600"/>
                  </a:cubicBezTo>
                  <a:cubicBezTo>
                    <a:pt x="0" y="9670"/>
                    <a:pt x="9670" y="0"/>
                    <a:pt x="21600" y="0"/>
                  </a:cubicBezTo>
                  <a:cubicBezTo>
                    <a:pt x="31198" y="-1"/>
                    <a:pt x="39645" y="6334"/>
                    <a:pt x="42334" y="15548"/>
                  </a:cubicBezTo>
                </a:path>
                <a:path w="42335" h="31098" stroke="0" extrusionOk="0">
                  <a:moveTo>
                    <a:pt x="2200" y="31097"/>
                  </a:moveTo>
                  <a:cubicBezTo>
                    <a:pt x="752" y="28140"/>
                    <a:pt x="0" y="24892"/>
                    <a:pt x="0" y="21600"/>
                  </a:cubicBezTo>
                  <a:cubicBezTo>
                    <a:pt x="0" y="9670"/>
                    <a:pt x="9670" y="0"/>
                    <a:pt x="21600" y="0"/>
                  </a:cubicBezTo>
                  <a:cubicBezTo>
                    <a:pt x="31198" y="-1"/>
                    <a:pt x="39645" y="6334"/>
                    <a:pt x="42334" y="15548"/>
                  </a:cubicBezTo>
                  <a:lnTo>
                    <a:pt x="21600" y="2160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6" name="Arc 93">
              <a:extLst>
                <a:ext uri="{FF2B5EF4-FFF2-40B4-BE49-F238E27FC236}">
                  <a16:creationId xmlns:a16="http://schemas.microsoft.com/office/drawing/2014/main" id="{7B417818-8196-4C8A-8BC0-1C640E580F2C}"/>
                </a:ext>
              </a:extLst>
            </p:cNvPr>
            <p:cNvSpPr>
              <a:spLocks/>
            </p:cNvSpPr>
            <p:nvPr/>
          </p:nvSpPr>
          <p:spPr bwMode="auto">
            <a:xfrm>
              <a:off x="2964" y="863"/>
              <a:ext cx="259" cy="84"/>
            </a:xfrm>
            <a:custGeom>
              <a:avLst/>
              <a:gdLst>
                <a:gd name="T0" fmla="*/ 0 w 43200"/>
                <a:gd name="T1" fmla="*/ 84 h 21691"/>
                <a:gd name="T2" fmla="*/ 259 w 43200"/>
                <a:gd name="T3" fmla="*/ 84 h 21691"/>
                <a:gd name="T4" fmla="*/ 130 w 43200"/>
                <a:gd name="T5" fmla="*/ 84 h 21691"/>
                <a:gd name="T6" fmla="*/ 0 60000 65536"/>
                <a:gd name="T7" fmla="*/ 0 60000 65536"/>
                <a:gd name="T8" fmla="*/ 0 60000 65536"/>
                <a:gd name="T9" fmla="*/ 0 w 43200"/>
                <a:gd name="T10" fmla="*/ 0 h 21691"/>
                <a:gd name="T11" fmla="*/ 43200 w 43200"/>
                <a:gd name="T12" fmla="*/ 21691 h 21691"/>
              </a:gdLst>
              <a:ahLst/>
              <a:cxnLst>
                <a:cxn ang="T6">
                  <a:pos x="T0" y="T1"/>
                </a:cxn>
                <a:cxn ang="T7">
                  <a:pos x="T2" y="T3"/>
                </a:cxn>
                <a:cxn ang="T8">
                  <a:pos x="T4" y="T5"/>
                </a:cxn>
              </a:cxnLst>
              <a:rect l="T9" t="T10" r="T11" b="T12"/>
              <a:pathLst>
                <a:path w="43200" h="21691" fill="none" extrusionOk="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path>
                <a:path w="43200" h="21691" stroke="0" extrusionOk="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lnTo>
                    <a:pt x="21600" y="2160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7" name="Arc 94">
              <a:extLst>
                <a:ext uri="{FF2B5EF4-FFF2-40B4-BE49-F238E27FC236}">
                  <a16:creationId xmlns:a16="http://schemas.microsoft.com/office/drawing/2014/main" id="{38AE001C-7C90-40B0-8DEE-4126186B5E8C}"/>
                </a:ext>
              </a:extLst>
            </p:cNvPr>
            <p:cNvSpPr>
              <a:spLocks/>
            </p:cNvSpPr>
            <p:nvPr/>
          </p:nvSpPr>
          <p:spPr bwMode="auto">
            <a:xfrm>
              <a:off x="2142" y="865"/>
              <a:ext cx="264" cy="98"/>
            </a:xfrm>
            <a:custGeom>
              <a:avLst/>
              <a:gdLst>
                <a:gd name="T0" fmla="*/ 1 w 43200"/>
                <a:gd name="T1" fmla="*/ 90 h 26832"/>
                <a:gd name="T2" fmla="*/ 260 w 43200"/>
                <a:gd name="T3" fmla="*/ 98 h 26832"/>
                <a:gd name="T4" fmla="*/ 132 w 43200"/>
                <a:gd name="T5" fmla="*/ 79 h 26832"/>
                <a:gd name="T6" fmla="*/ 0 60000 65536"/>
                <a:gd name="T7" fmla="*/ 0 60000 65536"/>
                <a:gd name="T8" fmla="*/ 0 60000 65536"/>
                <a:gd name="T9" fmla="*/ 0 w 43200"/>
                <a:gd name="T10" fmla="*/ 0 h 26832"/>
                <a:gd name="T11" fmla="*/ 43200 w 43200"/>
                <a:gd name="T12" fmla="*/ 26832 h 26832"/>
              </a:gdLst>
              <a:ahLst/>
              <a:cxnLst>
                <a:cxn ang="T6">
                  <a:pos x="T0" y="T1"/>
                </a:cxn>
                <a:cxn ang="T7">
                  <a:pos x="T2" y="T3"/>
                </a:cxn>
                <a:cxn ang="T8">
                  <a:pos x="T4" y="T5"/>
                </a:cxn>
              </a:cxnLst>
              <a:rect l="T9" t="T10" r="T11" b="T12"/>
              <a:pathLst>
                <a:path w="43200" h="26832" fill="none" extrusionOk="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path>
                <a:path w="43200" h="26832" stroke="0" extrusionOk="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lnTo>
                    <a:pt x="21600" y="21600"/>
                  </a:lnTo>
                  <a:close/>
                </a:path>
              </a:pathLst>
            </a:custGeom>
            <a:noFill/>
            <a:ln w="12700">
              <a:solidFill>
                <a:srgbClr val="FFFF99"/>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48" name="Line 95">
              <a:extLst>
                <a:ext uri="{FF2B5EF4-FFF2-40B4-BE49-F238E27FC236}">
                  <a16:creationId xmlns:a16="http://schemas.microsoft.com/office/drawing/2014/main" id="{6CEB62E0-6348-478F-86E7-CD6F8A5EEC53}"/>
                </a:ext>
              </a:extLst>
            </p:cNvPr>
            <p:cNvSpPr>
              <a:spLocks noChangeShapeType="1"/>
            </p:cNvSpPr>
            <p:nvPr/>
          </p:nvSpPr>
          <p:spPr bwMode="auto">
            <a:xfrm flipH="1">
              <a:off x="2544" y="493"/>
              <a:ext cx="224" cy="1"/>
            </a:xfrm>
            <a:prstGeom prst="line">
              <a:avLst/>
            </a:prstGeom>
            <a:noFill/>
            <a:ln w="28575">
              <a:solidFill>
                <a:srgbClr val="FF0000"/>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62" name="WordArt 96">
              <a:extLst>
                <a:ext uri="{FF2B5EF4-FFF2-40B4-BE49-F238E27FC236}">
                  <a16:creationId xmlns:a16="http://schemas.microsoft.com/office/drawing/2014/main" id="{EA3FAE03-A939-4926-B5C9-DB1893A48735}"/>
                </a:ext>
              </a:extLst>
            </p:cNvPr>
            <p:cNvSpPr>
              <a:spLocks noChangeArrowheads="1" noChangeShapeType="1" noTextEdit="1"/>
            </p:cNvSpPr>
            <p:nvPr/>
          </p:nvSpPr>
          <p:spPr bwMode="auto">
            <a:xfrm>
              <a:off x="2803" y="433"/>
              <a:ext cx="85" cy="108"/>
            </a:xfrm>
            <a:prstGeom prst="rect">
              <a:avLst/>
            </a:prstGeom>
          </p:spPr>
          <p:txBody>
            <a:bodyPr wrap="none" fromWordArt="1">
              <a:prstTxWarp prst="textPlain">
                <a:avLst>
                  <a:gd name="adj" fmla="val 30690"/>
                </a:avLst>
              </a:prstTxWarp>
            </a:bodyPr>
            <a:lstStyle/>
            <a:p>
              <a:pPr algn="ctr"/>
              <a:r>
                <a:rPr lang="en-US" altLang="zh-CN"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rPr>
                <a:t>I</a:t>
              </a:r>
              <a:endParaRPr lang="zh-CN" altLang="en-US"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endParaRPr>
            </a:p>
          </p:txBody>
        </p:sp>
        <p:sp>
          <p:nvSpPr>
            <p:cNvPr id="447550" name="Freeform 97">
              <a:extLst>
                <a:ext uri="{FF2B5EF4-FFF2-40B4-BE49-F238E27FC236}">
                  <a16:creationId xmlns:a16="http://schemas.microsoft.com/office/drawing/2014/main" id="{52133021-EBCB-4B2D-9328-E9C736A03782}"/>
                </a:ext>
              </a:extLst>
            </p:cNvPr>
            <p:cNvSpPr>
              <a:spLocks/>
            </p:cNvSpPr>
            <p:nvPr/>
          </p:nvSpPr>
          <p:spPr bwMode="auto">
            <a:xfrm>
              <a:off x="3560" y="672"/>
              <a:ext cx="1147" cy="504"/>
            </a:xfrm>
            <a:custGeom>
              <a:avLst/>
              <a:gdLst>
                <a:gd name="T0" fmla="*/ 768 w 1872"/>
                <a:gd name="T1" fmla="*/ 0 h 768"/>
                <a:gd name="T2" fmla="*/ 1872 w 1872"/>
                <a:gd name="T3" fmla="*/ 0 h 768"/>
                <a:gd name="T4" fmla="*/ 1152 w 1872"/>
                <a:gd name="T5" fmla="*/ 768 h 768"/>
                <a:gd name="T6" fmla="*/ 0 w 1872"/>
                <a:gd name="T7" fmla="*/ 768 h 768"/>
                <a:gd name="T8" fmla="*/ 768 w 1872"/>
                <a:gd name="T9" fmla="*/ 0 h 768"/>
                <a:gd name="T10" fmla="*/ 0 60000 65536"/>
                <a:gd name="T11" fmla="*/ 0 60000 65536"/>
                <a:gd name="T12" fmla="*/ 0 60000 65536"/>
                <a:gd name="T13" fmla="*/ 0 60000 65536"/>
                <a:gd name="T14" fmla="*/ 0 60000 65536"/>
                <a:gd name="T15" fmla="*/ 0 w 1872"/>
                <a:gd name="T16" fmla="*/ 0 h 768"/>
                <a:gd name="T17" fmla="*/ 1872 w 1872"/>
                <a:gd name="T18" fmla="*/ 768 h 768"/>
              </a:gdLst>
              <a:ahLst/>
              <a:cxnLst>
                <a:cxn ang="T10">
                  <a:pos x="T0" y="T1"/>
                </a:cxn>
                <a:cxn ang="T11">
                  <a:pos x="T2" y="T3"/>
                </a:cxn>
                <a:cxn ang="T12">
                  <a:pos x="T4" y="T5"/>
                </a:cxn>
                <a:cxn ang="T13">
                  <a:pos x="T6" y="T7"/>
                </a:cxn>
                <a:cxn ang="T14">
                  <a:pos x="T8" y="T9"/>
                </a:cxn>
              </a:cxnLst>
              <a:rect l="T15" t="T16" r="T17" b="T18"/>
              <a:pathLst>
                <a:path w="1872" h="768">
                  <a:moveTo>
                    <a:pt x="768" y="0"/>
                  </a:moveTo>
                  <a:lnTo>
                    <a:pt x="1872" y="0"/>
                  </a:lnTo>
                  <a:lnTo>
                    <a:pt x="1152" y="768"/>
                  </a:lnTo>
                  <a:lnTo>
                    <a:pt x="0" y="768"/>
                  </a:lnTo>
                  <a:lnTo>
                    <a:pt x="768" y="0"/>
                  </a:lnTo>
                  <a:close/>
                </a:path>
              </a:pathLst>
            </a:custGeom>
            <a:gradFill rotWithShape="0">
              <a:gsLst>
                <a:gs pos="0">
                  <a:srgbClr val="B2B2B2"/>
                </a:gs>
                <a:gs pos="50000">
                  <a:srgbClr val="3B3B3B"/>
                </a:gs>
                <a:gs pos="100000">
                  <a:srgbClr val="B2B2B2"/>
                </a:gs>
              </a:gsLst>
              <a:lin ang="5400000" scaled="1"/>
            </a:gradFill>
            <a:ln>
              <a:noFill/>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51" name="Freeform 98">
              <a:extLst>
                <a:ext uri="{FF2B5EF4-FFF2-40B4-BE49-F238E27FC236}">
                  <a16:creationId xmlns:a16="http://schemas.microsoft.com/office/drawing/2014/main" id="{AB5CCBDC-70C3-44C2-BA91-725B5F1F6CC5}"/>
                </a:ext>
              </a:extLst>
            </p:cNvPr>
            <p:cNvSpPr>
              <a:spLocks/>
            </p:cNvSpPr>
            <p:nvPr/>
          </p:nvSpPr>
          <p:spPr bwMode="auto">
            <a:xfrm>
              <a:off x="4266" y="672"/>
              <a:ext cx="1117" cy="504"/>
            </a:xfrm>
            <a:custGeom>
              <a:avLst/>
              <a:gdLst>
                <a:gd name="T0" fmla="*/ 720 w 1824"/>
                <a:gd name="T1" fmla="*/ 0 h 768"/>
                <a:gd name="T2" fmla="*/ 1824 w 1824"/>
                <a:gd name="T3" fmla="*/ 0 h 768"/>
                <a:gd name="T4" fmla="*/ 1056 w 1824"/>
                <a:gd name="T5" fmla="*/ 768 h 768"/>
                <a:gd name="T6" fmla="*/ 0 w 1824"/>
                <a:gd name="T7" fmla="*/ 768 h 768"/>
                <a:gd name="T8" fmla="*/ 720 w 1824"/>
                <a:gd name="T9" fmla="*/ 0 h 768"/>
                <a:gd name="T10" fmla="*/ 0 60000 65536"/>
                <a:gd name="T11" fmla="*/ 0 60000 65536"/>
                <a:gd name="T12" fmla="*/ 0 60000 65536"/>
                <a:gd name="T13" fmla="*/ 0 60000 65536"/>
                <a:gd name="T14" fmla="*/ 0 60000 65536"/>
                <a:gd name="T15" fmla="*/ 0 w 1824"/>
                <a:gd name="T16" fmla="*/ 0 h 768"/>
                <a:gd name="T17" fmla="*/ 1824 w 1824"/>
                <a:gd name="T18" fmla="*/ 768 h 768"/>
              </a:gdLst>
              <a:ahLst/>
              <a:cxnLst>
                <a:cxn ang="T10">
                  <a:pos x="T0" y="T1"/>
                </a:cxn>
                <a:cxn ang="T11">
                  <a:pos x="T2" y="T3"/>
                </a:cxn>
                <a:cxn ang="T12">
                  <a:pos x="T4" y="T5"/>
                </a:cxn>
                <a:cxn ang="T13">
                  <a:pos x="T6" y="T7"/>
                </a:cxn>
                <a:cxn ang="T14">
                  <a:pos x="T8" y="T9"/>
                </a:cxn>
              </a:cxnLst>
              <a:rect l="T15" t="T16" r="T17" b="T18"/>
              <a:pathLst>
                <a:path w="1824" h="768">
                  <a:moveTo>
                    <a:pt x="720" y="0"/>
                  </a:moveTo>
                  <a:lnTo>
                    <a:pt x="1824" y="0"/>
                  </a:lnTo>
                  <a:lnTo>
                    <a:pt x="1056" y="768"/>
                  </a:lnTo>
                  <a:lnTo>
                    <a:pt x="0" y="768"/>
                  </a:lnTo>
                  <a:lnTo>
                    <a:pt x="720" y="0"/>
                  </a:lnTo>
                  <a:close/>
                </a:path>
              </a:pathLst>
            </a:custGeom>
            <a:gradFill rotWithShape="0">
              <a:gsLst>
                <a:gs pos="0">
                  <a:srgbClr val="B2B2B2"/>
                </a:gs>
                <a:gs pos="50000">
                  <a:srgbClr val="3B3B3B"/>
                </a:gs>
                <a:gs pos="100000">
                  <a:srgbClr val="B2B2B2"/>
                </a:gs>
              </a:gsLst>
              <a:lin ang="5400000" scaled="1"/>
            </a:gradFill>
            <a:ln>
              <a:noFill/>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52" name="Line 99">
              <a:extLst>
                <a:ext uri="{FF2B5EF4-FFF2-40B4-BE49-F238E27FC236}">
                  <a16:creationId xmlns:a16="http://schemas.microsoft.com/office/drawing/2014/main" id="{3CF58E53-043B-46FC-89B6-3EF6DE3790FC}"/>
                </a:ext>
              </a:extLst>
            </p:cNvPr>
            <p:cNvSpPr>
              <a:spLocks noChangeShapeType="1"/>
            </p:cNvSpPr>
            <p:nvPr/>
          </p:nvSpPr>
          <p:spPr bwMode="auto">
            <a:xfrm flipV="1">
              <a:off x="3572" y="672"/>
              <a:ext cx="458" cy="492"/>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53" name="Line 100">
              <a:extLst>
                <a:ext uri="{FF2B5EF4-FFF2-40B4-BE49-F238E27FC236}">
                  <a16:creationId xmlns:a16="http://schemas.microsoft.com/office/drawing/2014/main" id="{8CA8A8C4-9BFD-454B-A51D-5371129A8B63}"/>
                </a:ext>
              </a:extLst>
            </p:cNvPr>
            <p:cNvSpPr>
              <a:spLocks noChangeShapeType="1"/>
            </p:cNvSpPr>
            <p:nvPr/>
          </p:nvSpPr>
          <p:spPr bwMode="auto">
            <a:xfrm>
              <a:off x="4030" y="672"/>
              <a:ext cx="1353" cy="0"/>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3667" name="Group 101">
              <a:extLst>
                <a:ext uri="{FF2B5EF4-FFF2-40B4-BE49-F238E27FC236}">
                  <a16:creationId xmlns:a16="http://schemas.microsoft.com/office/drawing/2014/main" id="{F2BE0004-AF6F-4C8F-ADCD-0D9587FA95B3}"/>
                </a:ext>
              </a:extLst>
            </p:cNvPr>
            <p:cNvGrpSpPr>
              <a:grpSpLocks/>
            </p:cNvGrpSpPr>
            <p:nvPr/>
          </p:nvGrpSpPr>
          <p:grpSpPr bwMode="auto">
            <a:xfrm>
              <a:off x="5097" y="505"/>
              <a:ext cx="177" cy="141"/>
              <a:chOff x="2640" y="672"/>
              <a:chExt cx="288" cy="206"/>
            </a:xfrm>
          </p:grpSpPr>
          <p:sp>
            <p:nvSpPr>
              <p:cNvPr id="153831" name="WordArt 102">
                <a:extLst>
                  <a:ext uri="{FF2B5EF4-FFF2-40B4-BE49-F238E27FC236}">
                    <a16:creationId xmlns:a16="http://schemas.microsoft.com/office/drawing/2014/main" id="{F86AC7C3-51AE-460B-BD83-1D7094559D58}"/>
                  </a:ext>
                </a:extLst>
              </p:cNvPr>
              <p:cNvSpPr>
                <a:spLocks noChangeArrowheads="1" noChangeShapeType="1" noTextEdit="1"/>
              </p:cNvSpPr>
              <p:nvPr/>
            </p:nvSpPr>
            <p:spPr bwMode="auto">
              <a:xfrm>
                <a:off x="2640" y="720"/>
                <a:ext cx="288" cy="158"/>
              </a:xfrm>
              <a:prstGeom prst="rect">
                <a:avLst/>
              </a:prstGeom>
            </p:spPr>
            <p:txBody>
              <a:bodyPr wrap="none" fromWordArt="1">
                <a:prstTxWarp prst="textPlain">
                  <a:avLst>
                    <a:gd name="adj" fmla="val 55991"/>
                  </a:avLst>
                </a:prstTxWarp>
              </a:bodyPr>
              <a:lstStyle/>
              <a:p>
                <a:pPr algn="ctr"/>
                <a:r>
                  <a:rPr lang="en-US" altLang="zh-CN" sz="8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8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447719" name="Line 103">
                <a:extLst>
                  <a:ext uri="{FF2B5EF4-FFF2-40B4-BE49-F238E27FC236}">
                    <a16:creationId xmlns:a16="http://schemas.microsoft.com/office/drawing/2014/main" id="{78EE510E-094F-4247-BCEF-32437500439B}"/>
                  </a:ext>
                </a:extLst>
              </p:cNvPr>
              <p:cNvSpPr>
                <a:spLocks noChangeShapeType="1"/>
              </p:cNvSpPr>
              <p:nvPr/>
            </p:nvSpPr>
            <p:spPr bwMode="auto">
              <a:xfrm>
                <a:off x="2689" y="672"/>
                <a:ext cx="239" cy="0"/>
              </a:xfrm>
              <a:prstGeom prst="line">
                <a:avLst/>
              </a:prstGeom>
              <a:noFill/>
              <a:ln w="28575">
                <a:solidFill>
                  <a:srgbClr val="008000"/>
                </a:solidFill>
                <a:miter lim="800000"/>
                <a:headEnd/>
                <a:tailEnd type="triangle" w="med" len="sm"/>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555" name="Line 104">
              <a:extLst>
                <a:ext uri="{FF2B5EF4-FFF2-40B4-BE49-F238E27FC236}">
                  <a16:creationId xmlns:a16="http://schemas.microsoft.com/office/drawing/2014/main" id="{D16855BE-EF62-41FF-9202-93EBF817B279}"/>
                </a:ext>
              </a:extLst>
            </p:cNvPr>
            <p:cNvSpPr>
              <a:spLocks noChangeShapeType="1"/>
            </p:cNvSpPr>
            <p:nvPr/>
          </p:nvSpPr>
          <p:spPr bwMode="auto">
            <a:xfrm rot="5400000" flipH="1" flipV="1">
              <a:off x="5124" y="1093"/>
              <a:ext cx="224" cy="1"/>
            </a:xfrm>
            <a:prstGeom prst="line">
              <a:avLst/>
            </a:prstGeom>
            <a:noFill/>
            <a:ln w="28575">
              <a:solidFill>
                <a:srgbClr val="FF0000"/>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69" name="WordArt 105">
              <a:extLst>
                <a:ext uri="{FF2B5EF4-FFF2-40B4-BE49-F238E27FC236}">
                  <a16:creationId xmlns:a16="http://schemas.microsoft.com/office/drawing/2014/main" id="{24861608-CFF3-4C4C-A0A1-87A454189341}"/>
                </a:ext>
              </a:extLst>
            </p:cNvPr>
            <p:cNvSpPr>
              <a:spLocks noChangeArrowheads="1" noChangeShapeType="1" noTextEdit="1"/>
            </p:cNvSpPr>
            <p:nvPr/>
          </p:nvSpPr>
          <p:spPr bwMode="auto">
            <a:xfrm>
              <a:off x="5286" y="1040"/>
              <a:ext cx="85" cy="108"/>
            </a:xfrm>
            <a:prstGeom prst="rect">
              <a:avLst/>
            </a:prstGeom>
          </p:spPr>
          <p:txBody>
            <a:bodyPr wrap="none" fromWordArt="1">
              <a:prstTxWarp prst="textPlain">
                <a:avLst>
                  <a:gd name="adj" fmla="val 30690"/>
                </a:avLst>
              </a:prstTxWarp>
            </a:bodyPr>
            <a:lstStyle/>
            <a:p>
              <a:pPr algn="ctr"/>
              <a:r>
                <a:rPr lang="en-US" altLang="zh-CN"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rPr>
                <a:t>I</a:t>
              </a:r>
              <a:endParaRPr lang="zh-CN" altLang="en-US"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endParaRPr>
            </a:p>
          </p:txBody>
        </p:sp>
        <p:sp>
          <p:nvSpPr>
            <p:cNvPr id="447557" name="Line 106">
              <a:extLst>
                <a:ext uri="{FF2B5EF4-FFF2-40B4-BE49-F238E27FC236}">
                  <a16:creationId xmlns:a16="http://schemas.microsoft.com/office/drawing/2014/main" id="{DDFA2276-41A1-4D19-93B9-72655217594D}"/>
                </a:ext>
              </a:extLst>
            </p:cNvPr>
            <p:cNvSpPr>
              <a:spLocks noChangeShapeType="1"/>
            </p:cNvSpPr>
            <p:nvPr/>
          </p:nvSpPr>
          <p:spPr bwMode="auto">
            <a:xfrm>
              <a:off x="3836" y="1190"/>
              <a:ext cx="3" cy="204"/>
            </a:xfrm>
            <a:prstGeom prst="line">
              <a:avLst/>
            </a:prstGeom>
            <a:noFill/>
            <a:ln w="571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558" name="Arc 107">
              <a:extLst>
                <a:ext uri="{FF2B5EF4-FFF2-40B4-BE49-F238E27FC236}">
                  <a16:creationId xmlns:a16="http://schemas.microsoft.com/office/drawing/2014/main" id="{B70C6A43-7EE5-494A-8FF9-038436223608}"/>
                </a:ext>
              </a:extLst>
            </p:cNvPr>
            <p:cNvSpPr>
              <a:spLocks/>
            </p:cNvSpPr>
            <p:nvPr/>
          </p:nvSpPr>
          <p:spPr bwMode="auto">
            <a:xfrm>
              <a:off x="3999" y="985"/>
              <a:ext cx="147" cy="329"/>
            </a:xfrm>
            <a:custGeom>
              <a:avLst/>
              <a:gdLst>
                <a:gd name="T0" fmla="*/ 147 w 34417"/>
                <a:gd name="T1" fmla="*/ 189 h 21600"/>
                <a:gd name="T2" fmla="*/ 0 w 34417"/>
                <a:gd name="T3" fmla="*/ 208 h 21600"/>
                <a:gd name="T4" fmla="*/ 71 w 34417"/>
                <a:gd name="T5" fmla="*/ 0 h 21600"/>
                <a:gd name="T6" fmla="*/ 0 60000 65536"/>
                <a:gd name="T7" fmla="*/ 0 60000 65536"/>
                <a:gd name="T8" fmla="*/ 0 60000 65536"/>
                <a:gd name="T9" fmla="*/ 0 w 34417"/>
                <a:gd name="T10" fmla="*/ 0 h 21600"/>
                <a:gd name="T11" fmla="*/ 34417 w 34417"/>
                <a:gd name="T12" fmla="*/ 21600 h 21600"/>
              </a:gdLst>
              <a:ahLst/>
              <a:cxnLst>
                <a:cxn ang="T6">
                  <a:pos x="T0" y="T1"/>
                </a:cxn>
                <a:cxn ang="T7">
                  <a:pos x="T2" y="T3"/>
                </a:cxn>
                <a:cxn ang="T8">
                  <a:pos x="T4" y="T5"/>
                </a:cxn>
              </a:cxnLst>
              <a:rect l="T9" t="T10" r="T11" b="T12"/>
              <a:pathLst>
                <a:path w="34417" h="21600" fill="none" extrusionOk="0">
                  <a:moveTo>
                    <a:pt x="34417" y="12377"/>
                  </a:moveTo>
                  <a:cubicBezTo>
                    <a:pt x="30375" y="18156"/>
                    <a:pt x="23767" y="21599"/>
                    <a:pt x="16715" y="21600"/>
                  </a:cubicBezTo>
                  <a:cubicBezTo>
                    <a:pt x="10238" y="21600"/>
                    <a:pt x="4103" y="18693"/>
                    <a:pt x="0" y="13681"/>
                  </a:cubicBezTo>
                </a:path>
                <a:path w="34417" h="21600" stroke="0" extrusionOk="0">
                  <a:moveTo>
                    <a:pt x="34417" y="12377"/>
                  </a:moveTo>
                  <a:cubicBezTo>
                    <a:pt x="30375" y="18156"/>
                    <a:pt x="23767" y="21599"/>
                    <a:pt x="16715" y="21600"/>
                  </a:cubicBezTo>
                  <a:cubicBezTo>
                    <a:pt x="10238" y="21600"/>
                    <a:pt x="4103" y="18693"/>
                    <a:pt x="0" y="13681"/>
                  </a:cubicBezTo>
                  <a:lnTo>
                    <a:pt x="16715"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59" name="Arc 108">
              <a:extLst>
                <a:ext uri="{FF2B5EF4-FFF2-40B4-BE49-F238E27FC236}">
                  <a16:creationId xmlns:a16="http://schemas.microsoft.com/office/drawing/2014/main" id="{E7F7D30F-CBDE-496F-8C49-C2D3E4D3350F}"/>
                </a:ext>
              </a:extLst>
            </p:cNvPr>
            <p:cNvSpPr>
              <a:spLocks/>
            </p:cNvSpPr>
            <p:nvPr/>
          </p:nvSpPr>
          <p:spPr bwMode="auto">
            <a:xfrm>
              <a:off x="4145" y="987"/>
              <a:ext cx="154" cy="329"/>
            </a:xfrm>
            <a:custGeom>
              <a:avLst/>
              <a:gdLst>
                <a:gd name="T0" fmla="*/ 154 w 36049"/>
                <a:gd name="T1" fmla="*/ 179 h 21600"/>
                <a:gd name="T2" fmla="*/ 0 w 36049"/>
                <a:gd name="T3" fmla="*/ 183 h 21600"/>
                <a:gd name="T4" fmla="*/ 77 w 36049"/>
                <a:gd name="T5" fmla="*/ 0 h 21600"/>
                <a:gd name="T6" fmla="*/ 0 60000 65536"/>
                <a:gd name="T7" fmla="*/ 0 60000 65536"/>
                <a:gd name="T8" fmla="*/ 0 60000 65536"/>
                <a:gd name="T9" fmla="*/ 0 w 36049"/>
                <a:gd name="T10" fmla="*/ 0 h 21600"/>
                <a:gd name="T11" fmla="*/ 36049 w 36049"/>
                <a:gd name="T12" fmla="*/ 21600 h 21600"/>
              </a:gdLst>
              <a:ahLst/>
              <a:cxnLst>
                <a:cxn ang="T6">
                  <a:pos x="T0" y="T1"/>
                </a:cxn>
                <a:cxn ang="T7">
                  <a:pos x="T2" y="T3"/>
                </a:cxn>
                <a:cxn ang="T8">
                  <a:pos x="T4" y="T5"/>
                </a:cxn>
              </a:cxnLst>
              <a:rect l="T9" t="T10" r="T11" b="T12"/>
              <a:pathLst>
                <a:path w="36049" h="21600" fill="none" extrusionOk="0">
                  <a:moveTo>
                    <a:pt x="36048" y="11758"/>
                  </a:moveTo>
                  <a:cubicBezTo>
                    <a:pt x="32065" y="17896"/>
                    <a:pt x="25246" y="21599"/>
                    <a:pt x="17930" y="21600"/>
                  </a:cubicBezTo>
                  <a:cubicBezTo>
                    <a:pt x="10734" y="21600"/>
                    <a:pt x="4012" y="18017"/>
                    <a:pt x="0" y="12044"/>
                  </a:cubicBezTo>
                </a:path>
                <a:path w="36049" h="21600" stroke="0" extrusionOk="0">
                  <a:moveTo>
                    <a:pt x="36048" y="11758"/>
                  </a:moveTo>
                  <a:cubicBezTo>
                    <a:pt x="32065" y="17896"/>
                    <a:pt x="25246" y="21599"/>
                    <a:pt x="17930" y="21600"/>
                  </a:cubicBezTo>
                  <a:cubicBezTo>
                    <a:pt x="10734" y="21600"/>
                    <a:pt x="4012" y="18017"/>
                    <a:pt x="0" y="12044"/>
                  </a:cubicBezTo>
                  <a:lnTo>
                    <a:pt x="17930"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0" name="Arc 109">
              <a:extLst>
                <a:ext uri="{FF2B5EF4-FFF2-40B4-BE49-F238E27FC236}">
                  <a16:creationId xmlns:a16="http://schemas.microsoft.com/office/drawing/2014/main" id="{18A7CE3E-8296-4D86-BA0D-22BF4FAEB258}"/>
                </a:ext>
              </a:extLst>
            </p:cNvPr>
            <p:cNvSpPr>
              <a:spLocks/>
            </p:cNvSpPr>
            <p:nvPr/>
          </p:nvSpPr>
          <p:spPr bwMode="auto">
            <a:xfrm>
              <a:off x="4298" y="983"/>
              <a:ext cx="149" cy="329"/>
            </a:xfrm>
            <a:custGeom>
              <a:avLst/>
              <a:gdLst>
                <a:gd name="T0" fmla="*/ 149 w 34887"/>
                <a:gd name="T1" fmla="*/ 184 h 21600"/>
                <a:gd name="T2" fmla="*/ 0 w 34887"/>
                <a:gd name="T3" fmla="*/ 203 h 21600"/>
                <a:gd name="T4" fmla="*/ 73 w 34887"/>
                <a:gd name="T5" fmla="*/ 0 h 21600"/>
                <a:gd name="T6" fmla="*/ 0 60000 65536"/>
                <a:gd name="T7" fmla="*/ 0 60000 65536"/>
                <a:gd name="T8" fmla="*/ 0 60000 65536"/>
                <a:gd name="T9" fmla="*/ 0 w 34887"/>
                <a:gd name="T10" fmla="*/ 0 h 21600"/>
                <a:gd name="T11" fmla="*/ 34887 w 34887"/>
                <a:gd name="T12" fmla="*/ 21600 h 21600"/>
              </a:gdLst>
              <a:ahLst/>
              <a:cxnLst>
                <a:cxn ang="T6">
                  <a:pos x="T0" y="T1"/>
                </a:cxn>
                <a:cxn ang="T7">
                  <a:pos x="T2" y="T3"/>
                </a:cxn>
                <a:cxn ang="T8">
                  <a:pos x="T4" y="T5"/>
                </a:cxn>
              </a:cxnLst>
              <a:rect l="T9" t="T10" r="T11" b="T12"/>
              <a:pathLst>
                <a:path w="34887" h="21600" fill="none" extrusionOk="0">
                  <a:moveTo>
                    <a:pt x="34886" y="12074"/>
                  </a:moveTo>
                  <a:cubicBezTo>
                    <a:pt x="30871" y="18030"/>
                    <a:pt x="24159" y="21599"/>
                    <a:pt x="16977" y="21600"/>
                  </a:cubicBezTo>
                  <a:cubicBezTo>
                    <a:pt x="10353" y="21600"/>
                    <a:pt x="4095" y="18560"/>
                    <a:pt x="0" y="13354"/>
                  </a:cubicBezTo>
                </a:path>
                <a:path w="34887" h="21600" stroke="0" extrusionOk="0">
                  <a:moveTo>
                    <a:pt x="34886" y="12074"/>
                  </a:moveTo>
                  <a:cubicBezTo>
                    <a:pt x="30871" y="18030"/>
                    <a:pt x="24159" y="21599"/>
                    <a:pt x="16977" y="21600"/>
                  </a:cubicBezTo>
                  <a:cubicBezTo>
                    <a:pt x="10353" y="21600"/>
                    <a:pt x="4095" y="18560"/>
                    <a:pt x="0" y="13354"/>
                  </a:cubicBezTo>
                  <a:lnTo>
                    <a:pt x="16977"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1" name="Arc 110">
              <a:extLst>
                <a:ext uri="{FF2B5EF4-FFF2-40B4-BE49-F238E27FC236}">
                  <a16:creationId xmlns:a16="http://schemas.microsoft.com/office/drawing/2014/main" id="{2C1F5DEE-63AF-43E5-9AFD-67BA66735413}"/>
                </a:ext>
              </a:extLst>
            </p:cNvPr>
            <p:cNvSpPr>
              <a:spLocks/>
            </p:cNvSpPr>
            <p:nvPr/>
          </p:nvSpPr>
          <p:spPr bwMode="auto">
            <a:xfrm>
              <a:off x="4441" y="985"/>
              <a:ext cx="151" cy="329"/>
            </a:xfrm>
            <a:custGeom>
              <a:avLst/>
              <a:gdLst>
                <a:gd name="T0" fmla="*/ 151 w 35444"/>
                <a:gd name="T1" fmla="*/ 183 h 21600"/>
                <a:gd name="T2" fmla="*/ 0 w 35444"/>
                <a:gd name="T3" fmla="*/ 193 h 21600"/>
                <a:gd name="T4" fmla="*/ 75 w 35444"/>
                <a:gd name="T5" fmla="*/ 0 h 21600"/>
                <a:gd name="T6" fmla="*/ 0 60000 65536"/>
                <a:gd name="T7" fmla="*/ 0 60000 65536"/>
                <a:gd name="T8" fmla="*/ 0 60000 65536"/>
                <a:gd name="T9" fmla="*/ 0 w 35444"/>
                <a:gd name="T10" fmla="*/ 0 h 21600"/>
                <a:gd name="T11" fmla="*/ 35444 w 35444"/>
                <a:gd name="T12" fmla="*/ 21600 h 21600"/>
              </a:gdLst>
              <a:ahLst/>
              <a:cxnLst>
                <a:cxn ang="T6">
                  <a:pos x="T0" y="T1"/>
                </a:cxn>
                <a:cxn ang="T7">
                  <a:pos x="T2" y="T3"/>
                </a:cxn>
                <a:cxn ang="T8">
                  <a:pos x="T4" y="T5"/>
                </a:cxn>
              </a:cxnLst>
              <a:rect l="T9" t="T10" r="T11" b="T12"/>
              <a:pathLst>
                <a:path w="35444" h="21600" fill="none" extrusionOk="0">
                  <a:moveTo>
                    <a:pt x="35444" y="12026"/>
                  </a:moveTo>
                  <a:cubicBezTo>
                    <a:pt x="31433" y="18009"/>
                    <a:pt x="24704" y="21599"/>
                    <a:pt x="17502" y="21600"/>
                  </a:cubicBezTo>
                  <a:cubicBezTo>
                    <a:pt x="10571" y="21600"/>
                    <a:pt x="4061" y="18274"/>
                    <a:pt x="-1" y="12658"/>
                  </a:cubicBezTo>
                </a:path>
                <a:path w="35444" h="21600" stroke="0" extrusionOk="0">
                  <a:moveTo>
                    <a:pt x="35444" y="12026"/>
                  </a:moveTo>
                  <a:cubicBezTo>
                    <a:pt x="31433" y="18009"/>
                    <a:pt x="24704" y="21599"/>
                    <a:pt x="17502" y="21600"/>
                  </a:cubicBezTo>
                  <a:cubicBezTo>
                    <a:pt x="10571" y="21600"/>
                    <a:pt x="4061" y="18274"/>
                    <a:pt x="-1" y="12658"/>
                  </a:cubicBezTo>
                  <a:lnTo>
                    <a:pt x="17502"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2" name="Arc 111">
              <a:extLst>
                <a:ext uri="{FF2B5EF4-FFF2-40B4-BE49-F238E27FC236}">
                  <a16:creationId xmlns:a16="http://schemas.microsoft.com/office/drawing/2014/main" id="{0EE2DEAC-A8AD-4085-8EA1-57AF14903038}"/>
                </a:ext>
              </a:extLst>
            </p:cNvPr>
            <p:cNvSpPr>
              <a:spLocks/>
            </p:cNvSpPr>
            <p:nvPr/>
          </p:nvSpPr>
          <p:spPr bwMode="auto">
            <a:xfrm>
              <a:off x="4581" y="985"/>
              <a:ext cx="150" cy="329"/>
            </a:xfrm>
            <a:custGeom>
              <a:avLst/>
              <a:gdLst>
                <a:gd name="T0" fmla="*/ 150 w 34869"/>
                <a:gd name="T1" fmla="*/ 176 h 21600"/>
                <a:gd name="T2" fmla="*/ 0 w 34869"/>
                <a:gd name="T3" fmla="*/ 210 h 21600"/>
                <a:gd name="T4" fmla="*/ 72 w 34869"/>
                <a:gd name="T5" fmla="*/ 0 h 21600"/>
                <a:gd name="T6" fmla="*/ 0 60000 65536"/>
                <a:gd name="T7" fmla="*/ 0 60000 65536"/>
                <a:gd name="T8" fmla="*/ 0 60000 65536"/>
                <a:gd name="T9" fmla="*/ 0 w 34869"/>
                <a:gd name="T10" fmla="*/ 0 h 21600"/>
                <a:gd name="T11" fmla="*/ 34869 w 34869"/>
                <a:gd name="T12" fmla="*/ 21600 h 21600"/>
              </a:gdLst>
              <a:ahLst/>
              <a:cxnLst>
                <a:cxn ang="T6">
                  <a:pos x="T0" y="T1"/>
                </a:cxn>
                <a:cxn ang="T7">
                  <a:pos x="T2" y="T3"/>
                </a:cxn>
                <a:cxn ang="T8">
                  <a:pos x="T4" y="T5"/>
                </a:cxn>
              </a:cxnLst>
              <a:rect l="T9" t="T10" r="T11" b="T12"/>
              <a:pathLst>
                <a:path w="34869" h="21600" fill="none" extrusionOk="0">
                  <a:moveTo>
                    <a:pt x="34869" y="11562"/>
                  </a:moveTo>
                  <a:cubicBezTo>
                    <a:pt x="30908" y="17812"/>
                    <a:pt x="24023" y="21599"/>
                    <a:pt x="16624" y="21600"/>
                  </a:cubicBezTo>
                  <a:cubicBezTo>
                    <a:pt x="10197" y="21600"/>
                    <a:pt x="4103" y="18738"/>
                    <a:pt x="0" y="13791"/>
                  </a:cubicBezTo>
                </a:path>
                <a:path w="34869" h="21600" stroke="0" extrusionOk="0">
                  <a:moveTo>
                    <a:pt x="34869" y="11562"/>
                  </a:moveTo>
                  <a:cubicBezTo>
                    <a:pt x="30908" y="17812"/>
                    <a:pt x="24023" y="21599"/>
                    <a:pt x="16624" y="21600"/>
                  </a:cubicBezTo>
                  <a:cubicBezTo>
                    <a:pt x="10197" y="21600"/>
                    <a:pt x="4103" y="18738"/>
                    <a:pt x="0" y="13791"/>
                  </a:cubicBezTo>
                  <a:lnTo>
                    <a:pt x="16624"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3" name="Arc 112">
              <a:extLst>
                <a:ext uri="{FF2B5EF4-FFF2-40B4-BE49-F238E27FC236}">
                  <a16:creationId xmlns:a16="http://schemas.microsoft.com/office/drawing/2014/main" id="{CE104A8D-3040-42B6-B036-09C2438B31AA}"/>
                </a:ext>
              </a:extLst>
            </p:cNvPr>
            <p:cNvSpPr>
              <a:spLocks/>
            </p:cNvSpPr>
            <p:nvPr/>
          </p:nvSpPr>
          <p:spPr bwMode="auto">
            <a:xfrm>
              <a:off x="4726" y="987"/>
              <a:ext cx="151" cy="329"/>
            </a:xfrm>
            <a:custGeom>
              <a:avLst/>
              <a:gdLst>
                <a:gd name="T0" fmla="*/ 151 w 35101"/>
                <a:gd name="T1" fmla="*/ 193 h 21600"/>
                <a:gd name="T2" fmla="*/ 0 w 35101"/>
                <a:gd name="T3" fmla="*/ 191 h 21600"/>
                <a:gd name="T4" fmla="*/ 76 w 35101"/>
                <a:gd name="T5" fmla="*/ 0 h 21600"/>
                <a:gd name="T6" fmla="*/ 0 60000 65536"/>
                <a:gd name="T7" fmla="*/ 0 60000 65536"/>
                <a:gd name="T8" fmla="*/ 0 60000 65536"/>
                <a:gd name="T9" fmla="*/ 0 w 35101"/>
                <a:gd name="T10" fmla="*/ 0 h 21600"/>
                <a:gd name="T11" fmla="*/ 35101 w 35101"/>
                <a:gd name="T12" fmla="*/ 21600 h 21600"/>
              </a:gdLst>
              <a:ahLst/>
              <a:cxnLst>
                <a:cxn ang="T6">
                  <a:pos x="T0" y="T1"/>
                </a:cxn>
                <a:cxn ang="T7">
                  <a:pos x="T2" y="T3"/>
                </a:cxn>
                <a:cxn ang="T8">
                  <a:pos x="T4" y="T5"/>
                </a:cxn>
              </a:cxnLst>
              <a:rect l="T9" t="T10" r="T11" b="T12"/>
              <a:pathLst>
                <a:path w="35101" h="21600" fill="none" extrusionOk="0">
                  <a:moveTo>
                    <a:pt x="35101" y="12644"/>
                  </a:moveTo>
                  <a:cubicBezTo>
                    <a:pt x="31040" y="18268"/>
                    <a:pt x="24525" y="21599"/>
                    <a:pt x="17589" y="21600"/>
                  </a:cubicBezTo>
                  <a:cubicBezTo>
                    <a:pt x="10605" y="21600"/>
                    <a:pt x="4053" y="18224"/>
                    <a:pt x="0" y="12537"/>
                  </a:cubicBezTo>
                </a:path>
                <a:path w="35101" h="21600" stroke="0" extrusionOk="0">
                  <a:moveTo>
                    <a:pt x="35101" y="12644"/>
                  </a:moveTo>
                  <a:cubicBezTo>
                    <a:pt x="31040" y="18268"/>
                    <a:pt x="24525" y="21599"/>
                    <a:pt x="17589" y="21600"/>
                  </a:cubicBezTo>
                  <a:cubicBezTo>
                    <a:pt x="10605" y="21600"/>
                    <a:pt x="4053" y="18224"/>
                    <a:pt x="0" y="12537"/>
                  </a:cubicBezTo>
                  <a:lnTo>
                    <a:pt x="17589"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4" name="Line 113">
              <a:extLst>
                <a:ext uri="{FF2B5EF4-FFF2-40B4-BE49-F238E27FC236}">
                  <a16:creationId xmlns:a16="http://schemas.microsoft.com/office/drawing/2014/main" id="{E8C2B8AD-EA04-478D-AFF3-1FBF438647A7}"/>
                </a:ext>
              </a:extLst>
            </p:cNvPr>
            <p:cNvSpPr>
              <a:spLocks noChangeShapeType="1"/>
            </p:cNvSpPr>
            <p:nvPr/>
          </p:nvSpPr>
          <p:spPr bwMode="auto">
            <a:xfrm flipH="1">
              <a:off x="5163" y="916"/>
              <a:ext cx="1" cy="416"/>
            </a:xfrm>
            <a:prstGeom prst="line">
              <a:avLst/>
            </a:prstGeom>
            <a:noFill/>
            <a:ln w="571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565" name="Arc 114">
              <a:extLst>
                <a:ext uri="{FF2B5EF4-FFF2-40B4-BE49-F238E27FC236}">
                  <a16:creationId xmlns:a16="http://schemas.microsoft.com/office/drawing/2014/main" id="{2CC72F3B-2B86-44C1-8B2B-4719C83F5C2B}"/>
                </a:ext>
              </a:extLst>
            </p:cNvPr>
            <p:cNvSpPr>
              <a:spLocks/>
            </p:cNvSpPr>
            <p:nvPr/>
          </p:nvSpPr>
          <p:spPr bwMode="auto">
            <a:xfrm>
              <a:off x="4866" y="986"/>
              <a:ext cx="167" cy="329"/>
            </a:xfrm>
            <a:custGeom>
              <a:avLst/>
              <a:gdLst>
                <a:gd name="T0" fmla="*/ 167 w 39020"/>
                <a:gd name="T1" fmla="*/ 71 h 21600"/>
                <a:gd name="T2" fmla="*/ 0 w 39020"/>
                <a:gd name="T3" fmla="*/ 183 h 21600"/>
                <a:gd name="T4" fmla="*/ 77 w 39020"/>
                <a:gd name="T5" fmla="*/ 0 h 21600"/>
                <a:gd name="T6" fmla="*/ 0 60000 65536"/>
                <a:gd name="T7" fmla="*/ 0 60000 65536"/>
                <a:gd name="T8" fmla="*/ 0 60000 65536"/>
                <a:gd name="T9" fmla="*/ 0 w 39020"/>
                <a:gd name="T10" fmla="*/ 0 h 21600"/>
                <a:gd name="T11" fmla="*/ 39020 w 39020"/>
                <a:gd name="T12" fmla="*/ 21600 h 21600"/>
              </a:gdLst>
              <a:ahLst/>
              <a:cxnLst>
                <a:cxn ang="T6">
                  <a:pos x="T0" y="T1"/>
                </a:cxn>
                <a:cxn ang="T7">
                  <a:pos x="T2" y="T3"/>
                </a:cxn>
                <a:cxn ang="T8">
                  <a:pos x="T4" y="T5"/>
                </a:cxn>
              </a:cxnLst>
              <a:rect l="T9" t="T10" r="T11" b="T12"/>
              <a:pathLst>
                <a:path w="39020" h="21600" fill="none" extrusionOk="0">
                  <a:moveTo>
                    <a:pt x="39019" y="4666"/>
                  </a:moveTo>
                  <a:cubicBezTo>
                    <a:pt x="36830" y="14558"/>
                    <a:pt x="28061" y="21599"/>
                    <a:pt x="17930" y="21600"/>
                  </a:cubicBezTo>
                  <a:cubicBezTo>
                    <a:pt x="10734" y="21600"/>
                    <a:pt x="4012" y="18017"/>
                    <a:pt x="0" y="12044"/>
                  </a:cubicBezTo>
                </a:path>
                <a:path w="39020" h="21600" stroke="0" extrusionOk="0">
                  <a:moveTo>
                    <a:pt x="39019" y="4666"/>
                  </a:moveTo>
                  <a:cubicBezTo>
                    <a:pt x="36830" y="14558"/>
                    <a:pt x="28061" y="21599"/>
                    <a:pt x="17930" y="21600"/>
                  </a:cubicBezTo>
                  <a:cubicBezTo>
                    <a:pt x="10734" y="21600"/>
                    <a:pt x="4012" y="18017"/>
                    <a:pt x="0" y="12044"/>
                  </a:cubicBezTo>
                  <a:lnTo>
                    <a:pt x="17930" y="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66" name="Line 115">
              <a:extLst>
                <a:ext uri="{FF2B5EF4-FFF2-40B4-BE49-F238E27FC236}">
                  <a16:creationId xmlns:a16="http://schemas.microsoft.com/office/drawing/2014/main" id="{402A44D6-BA81-4CD3-AFBA-5E864013B976}"/>
                </a:ext>
              </a:extLst>
            </p:cNvPr>
            <p:cNvSpPr>
              <a:spLocks noChangeShapeType="1"/>
            </p:cNvSpPr>
            <p:nvPr/>
          </p:nvSpPr>
          <p:spPr bwMode="auto">
            <a:xfrm flipV="1">
              <a:off x="4905" y="680"/>
              <a:ext cx="466" cy="504"/>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567" name="Line 116">
              <a:extLst>
                <a:ext uri="{FF2B5EF4-FFF2-40B4-BE49-F238E27FC236}">
                  <a16:creationId xmlns:a16="http://schemas.microsoft.com/office/drawing/2014/main" id="{A4DE818C-C774-41A2-B038-96AA42AC53EB}"/>
                </a:ext>
              </a:extLst>
            </p:cNvPr>
            <p:cNvSpPr>
              <a:spLocks noChangeShapeType="1"/>
            </p:cNvSpPr>
            <p:nvPr/>
          </p:nvSpPr>
          <p:spPr bwMode="auto">
            <a:xfrm>
              <a:off x="3566" y="1179"/>
              <a:ext cx="1353" cy="0"/>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81" name="Rectangle 117">
              <a:extLst>
                <a:ext uri="{FF2B5EF4-FFF2-40B4-BE49-F238E27FC236}">
                  <a16:creationId xmlns:a16="http://schemas.microsoft.com/office/drawing/2014/main" id="{CE6BA8CE-5D3E-450E-9402-2B51C54278EC}"/>
                </a:ext>
              </a:extLst>
            </p:cNvPr>
            <p:cNvSpPr>
              <a:spLocks noChangeArrowheads="1"/>
            </p:cNvSpPr>
            <p:nvPr/>
          </p:nvSpPr>
          <p:spPr bwMode="auto">
            <a:xfrm>
              <a:off x="5358" y="647"/>
              <a:ext cx="56" cy="7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569" name="Line 118">
              <a:extLst>
                <a:ext uri="{FF2B5EF4-FFF2-40B4-BE49-F238E27FC236}">
                  <a16:creationId xmlns:a16="http://schemas.microsoft.com/office/drawing/2014/main" id="{EB644442-6A92-4EAF-9837-9E140CF6DB83}"/>
                </a:ext>
              </a:extLst>
            </p:cNvPr>
            <p:cNvSpPr>
              <a:spLocks noChangeShapeType="1"/>
            </p:cNvSpPr>
            <p:nvPr/>
          </p:nvSpPr>
          <p:spPr bwMode="auto">
            <a:xfrm rot="16200000" flipH="1">
              <a:off x="3621" y="1311"/>
              <a:ext cx="224" cy="1"/>
            </a:xfrm>
            <a:prstGeom prst="line">
              <a:avLst/>
            </a:prstGeom>
            <a:noFill/>
            <a:ln w="28575">
              <a:solidFill>
                <a:srgbClr val="FF0000"/>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3683" name="WordArt 119">
              <a:extLst>
                <a:ext uri="{FF2B5EF4-FFF2-40B4-BE49-F238E27FC236}">
                  <a16:creationId xmlns:a16="http://schemas.microsoft.com/office/drawing/2014/main" id="{BEFFA373-70E2-48B8-88DB-0F530143F703}"/>
                </a:ext>
              </a:extLst>
            </p:cNvPr>
            <p:cNvSpPr>
              <a:spLocks noChangeArrowheads="1" noChangeShapeType="1" noTextEdit="1"/>
            </p:cNvSpPr>
            <p:nvPr/>
          </p:nvSpPr>
          <p:spPr bwMode="auto">
            <a:xfrm>
              <a:off x="3581" y="1257"/>
              <a:ext cx="85" cy="108"/>
            </a:xfrm>
            <a:prstGeom prst="rect">
              <a:avLst/>
            </a:prstGeom>
          </p:spPr>
          <p:txBody>
            <a:bodyPr wrap="none" fromWordArt="1">
              <a:prstTxWarp prst="textPlain">
                <a:avLst>
                  <a:gd name="adj" fmla="val 30690"/>
                </a:avLst>
              </a:prstTxWarp>
            </a:bodyPr>
            <a:lstStyle/>
            <a:p>
              <a:pPr algn="ctr"/>
              <a:r>
                <a:rPr lang="en-US" altLang="zh-CN"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rPr>
                <a:t>I</a:t>
              </a:r>
              <a:endParaRPr lang="zh-CN" altLang="en-US"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endParaRPr>
            </a:p>
          </p:txBody>
        </p:sp>
        <p:sp>
          <p:nvSpPr>
            <p:cNvPr id="447571" name="Line 120">
              <a:extLst>
                <a:ext uri="{FF2B5EF4-FFF2-40B4-BE49-F238E27FC236}">
                  <a16:creationId xmlns:a16="http://schemas.microsoft.com/office/drawing/2014/main" id="{EFAA1BD5-ABEA-41C4-8289-A300EA0A9E8F}"/>
                </a:ext>
              </a:extLst>
            </p:cNvPr>
            <p:cNvSpPr>
              <a:spLocks noChangeShapeType="1"/>
            </p:cNvSpPr>
            <p:nvPr/>
          </p:nvSpPr>
          <p:spPr bwMode="auto">
            <a:xfrm>
              <a:off x="3841" y="880"/>
              <a:ext cx="1275" cy="1"/>
            </a:xfrm>
            <a:prstGeom prst="line">
              <a:avLst/>
            </a:prstGeom>
            <a:noFill/>
            <a:ln w="12700">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685" name="WordArt 121">
              <a:extLst>
                <a:ext uri="{FF2B5EF4-FFF2-40B4-BE49-F238E27FC236}">
                  <a16:creationId xmlns:a16="http://schemas.microsoft.com/office/drawing/2014/main" id="{96EE4BC9-3082-4157-95D7-A80477003F20}"/>
                </a:ext>
              </a:extLst>
            </p:cNvPr>
            <p:cNvSpPr>
              <a:spLocks noChangeArrowheads="1" noChangeShapeType="1" noTextEdit="1"/>
            </p:cNvSpPr>
            <p:nvPr/>
          </p:nvSpPr>
          <p:spPr bwMode="auto">
            <a:xfrm>
              <a:off x="654" y="229"/>
              <a:ext cx="728" cy="10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FFFF00"/>
                  </a:solidFill>
                  <a:effectLst>
                    <a:outerShdw blurRad="38100" dist="38100" dir="2700000" algn="tl" rotWithShape="0">
                      <a:srgbClr val="000000">
                        <a:alpha val="43137"/>
                      </a:srgbClr>
                    </a:outerShdw>
                  </a:effectLst>
                  <a:latin typeface="宋体" panose="02010600030101010101" pitchFamily="2" charset="-122"/>
                </a:rPr>
                <a:t>直电流</a:t>
              </a:r>
            </a:p>
          </p:txBody>
        </p:sp>
        <p:sp>
          <p:nvSpPr>
            <p:cNvPr id="153686" name="WordArt 122">
              <a:extLst>
                <a:ext uri="{FF2B5EF4-FFF2-40B4-BE49-F238E27FC236}">
                  <a16:creationId xmlns:a16="http://schemas.microsoft.com/office/drawing/2014/main" id="{5DF99986-F386-45EE-887A-001354361D97}"/>
                </a:ext>
              </a:extLst>
            </p:cNvPr>
            <p:cNvSpPr>
              <a:spLocks noChangeArrowheads="1" noChangeShapeType="1" noTextEdit="1"/>
            </p:cNvSpPr>
            <p:nvPr/>
          </p:nvSpPr>
          <p:spPr bwMode="auto">
            <a:xfrm>
              <a:off x="2316" y="219"/>
              <a:ext cx="728" cy="10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FFFF00"/>
                  </a:solidFill>
                  <a:effectLst>
                    <a:outerShdw blurRad="38100" dist="38100" dir="2700000" algn="tl" rotWithShape="0">
                      <a:srgbClr val="000000">
                        <a:alpha val="43137"/>
                      </a:srgbClr>
                    </a:outerShdw>
                  </a:effectLst>
                  <a:latin typeface="宋体" panose="02010600030101010101" pitchFamily="2" charset="-122"/>
                </a:rPr>
                <a:t>圆电流</a:t>
              </a:r>
            </a:p>
          </p:txBody>
        </p:sp>
        <p:sp>
          <p:nvSpPr>
            <p:cNvPr id="153687" name="WordArt 123">
              <a:extLst>
                <a:ext uri="{FF2B5EF4-FFF2-40B4-BE49-F238E27FC236}">
                  <a16:creationId xmlns:a16="http://schemas.microsoft.com/office/drawing/2014/main" id="{1142DBE4-0831-443C-BABC-E62F5579E0DF}"/>
                </a:ext>
              </a:extLst>
            </p:cNvPr>
            <p:cNvSpPr>
              <a:spLocks noChangeArrowheads="1" noChangeShapeType="1" noTextEdit="1"/>
            </p:cNvSpPr>
            <p:nvPr/>
          </p:nvSpPr>
          <p:spPr bwMode="auto">
            <a:xfrm>
              <a:off x="3881" y="234"/>
              <a:ext cx="1215" cy="10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FFFF00"/>
                  </a:solidFill>
                  <a:effectLst>
                    <a:outerShdw blurRad="38100" dist="38100" dir="2700000" algn="tl" rotWithShape="0">
                      <a:srgbClr val="000000">
                        <a:alpha val="43137"/>
                      </a:srgbClr>
                    </a:outerShdw>
                  </a:effectLst>
                  <a:latin typeface="宋体" panose="02010600030101010101" pitchFamily="2" charset="-122"/>
                </a:rPr>
                <a:t>螺线管电流</a:t>
              </a:r>
            </a:p>
          </p:txBody>
        </p:sp>
        <p:sp>
          <p:nvSpPr>
            <p:cNvPr id="153688" name="Rectangle 124" descr="羊皮纸">
              <a:extLst>
                <a:ext uri="{FF2B5EF4-FFF2-40B4-BE49-F238E27FC236}">
                  <a16:creationId xmlns:a16="http://schemas.microsoft.com/office/drawing/2014/main" id="{184006CD-F70C-47CE-B899-0EF0321B95C3}"/>
                </a:ext>
              </a:extLst>
            </p:cNvPr>
            <p:cNvSpPr>
              <a:spLocks noChangeArrowheads="1"/>
            </p:cNvSpPr>
            <p:nvPr/>
          </p:nvSpPr>
          <p:spPr bwMode="auto">
            <a:xfrm>
              <a:off x="0" y="1500"/>
              <a:ext cx="5760" cy="9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89" name="Rectangle 125" descr="羊皮纸">
              <a:extLst>
                <a:ext uri="{FF2B5EF4-FFF2-40B4-BE49-F238E27FC236}">
                  <a16:creationId xmlns:a16="http://schemas.microsoft.com/office/drawing/2014/main" id="{EA4817D9-4FE4-4FD8-B90F-1BCEB8AE1F45}"/>
                </a:ext>
              </a:extLst>
            </p:cNvPr>
            <p:cNvSpPr>
              <a:spLocks noChangeArrowheads="1"/>
            </p:cNvSpPr>
            <p:nvPr/>
          </p:nvSpPr>
          <p:spPr bwMode="auto">
            <a:xfrm flipV="1">
              <a:off x="0" y="0"/>
              <a:ext cx="106" cy="432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90" name="Rectangle 126" descr="羊皮纸">
              <a:extLst>
                <a:ext uri="{FF2B5EF4-FFF2-40B4-BE49-F238E27FC236}">
                  <a16:creationId xmlns:a16="http://schemas.microsoft.com/office/drawing/2014/main" id="{03D0C62A-9A1A-4012-9FFE-24B26982D25B}"/>
                </a:ext>
              </a:extLst>
            </p:cNvPr>
            <p:cNvSpPr>
              <a:spLocks noChangeArrowheads="1"/>
            </p:cNvSpPr>
            <p:nvPr/>
          </p:nvSpPr>
          <p:spPr bwMode="auto">
            <a:xfrm flipV="1">
              <a:off x="5597" y="0"/>
              <a:ext cx="163" cy="432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53691" name="Group 127">
              <a:extLst>
                <a:ext uri="{FF2B5EF4-FFF2-40B4-BE49-F238E27FC236}">
                  <a16:creationId xmlns:a16="http://schemas.microsoft.com/office/drawing/2014/main" id="{74A1E532-AE70-47E6-B6AB-E2D1EBBBDA69}"/>
                </a:ext>
              </a:extLst>
            </p:cNvPr>
            <p:cNvGrpSpPr>
              <a:grpSpLocks/>
            </p:cNvGrpSpPr>
            <p:nvPr/>
          </p:nvGrpSpPr>
          <p:grpSpPr bwMode="auto">
            <a:xfrm>
              <a:off x="0" y="2955"/>
              <a:ext cx="5760" cy="1365"/>
              <a:chOff x="0" y="2955"/>
              <a:chExt cx="5760" cy="1365"/>
            </a:xfrm>
          </p:grpSpPr>
          <p:grpSp>
            <p:nvGrpSpPr>
              <p:cNvPr id="153816" name="Group 128">
                <a:extLst>
                  <a:ext uri="{FF2B5EF4-FFF2-40B4-BE49-F238E27FC236}">
                    <a16:creationId xmlns:a16="http://schemas.microsoft.com/office/drawing/2014/main" id="{43005379-8380-46AC-BAB0-4290790EC16F}"/>
                  </a:ext>
                </a:extLst>
              </p:cNvPr>
              <p:cNvGrpSpPr>
                <a:grpSpLocks/>
              </p:cNvGrpSpPr>
              <p:nvPr/>
            </p:nvGrpSpPr>
            <p:grpSpPr bwMode="auto">
              <a:xfrm>
                <a:off x="1470" y="2955"/>
                <a:ext cx="4128" cy="1305"/>
                <a:chOff x="1730" y="1439"/>
                <a:chExt cx="3000" cy="972"/>
              </a:xfrm>
            </p:grpSpPr>
            <p:sp>
              <p:nvSpPr>
                <p:cNvPr id="153823" name="Rectangle 129" descr="磁力线1">
                  <a:extLst>
                    <a:ext uri="{FF2B5EF4-FFF2-40B4-BE49-F238E27FC236}">
                      <a16:creationId xmlns:a16="http://schemas.microsoft.com/office/drawing/2014/main" id="{2A661E36-C0DD-4AE7-9C82-3FA7C270D7DA}"/>
                    </a:ext>
                  </a:extLst>
                </p:cNvPr>
                <p:cNvSpPr>
                  <a:spLocks noChangeArrowheads="1"/>
                </p:cNvSpPr>
                <p:nvPr/>
              </p:nvSpPr>
              <p:spPr bwMode="auto">
                <a:xfrm>
                  <a:off x="1907" y="1535"/>
                  <a:ext cx="2694" cy="801"/>
                </a:xfrm>
                <a:prstGeom prst="rect">
                  <a:avLst/>
                </a:prstGeom>
                <a:blipFill dpi="0" rotWithShape="0">
                  <a:blip r:embed="rId3"/>
                  <a:srcRect/>
                  <a:stretch>
                    <a:fillRect/>
                  </a:stretch>
                </a:blip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4" name="Rectangle 130">
                  <a:extLst>
                    <a:ext uri="{FF2B5EF4-FFF2-40B4-BE49-F238E27FC236}">
                      <a16:creationId xmlns:a16="http://schemas.microsoft.com/office/drawing/2014/main" id="{00A555C1-B7AE-4B53-B4BF-BFAF19FD0ECB}"/>
                    </a:ext>
                  </a:extLst>
                </p:cNvPr>
                <p:cNvSpPr>
                  <a:spLocks noChangeArrowheads="1"/>
                </p:cNvSpPr>
                <p:nvPr/>
              </p:nvSpPr>
              <p:spPr bwMode="auto">
                <a:xfrm>
                  <a:off x="3175" y="1439"/>
                  <a:ext cx="1449" cy="112"/>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5" name="Rectangle 131">
                  <a:extLst>
                    <a:ext uri="{FF2B5EF4-FFF2-40B4-BE49-F238E27FC236}">
                      <a16:creationId xmlns:a16="http://schemas.microsoft.com/office/drawing/2014/main" id="{00231B5C-E6A5-4B4B-B457-D1623D6B5D6E}"/>
                    </a:ext>
                  </a:extLst>
                </p:cNvPr>
                <p:cNvSpPr>
                  <a:spLocks noChangeArrowheads="1"/>
                </p:cNvSpPr>
                <p:nvPr/>
              </p:nvSpPr>
              <p:spPr bwMode="auto">
                <a:xfrm>
                  <a:off x="3201" y="2267"/>
                  <a:ext cx="1449" cy="112"/>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6" name="Rectangle 132">
                  <a:extLst>
                    <a:ext uri="{FF2B5EF4-FFF2-40B4-BE49-F238E27FC236}">
                      <a16:creationId xmlns:a16="http://schemas.microsoft.com/office/drawing/2014/main" id="{F8A66FB0-45A0-4B18-B451-51944EF7F061}"/>
                    </a:ext>
                  </a:extLst>
                </p:cNvPr>
                <p:cNvSpPr>
                  <a:spLocks noChangeArrowheads="1"/>
                </p:cNvSpPr>
                <p:nvPr/>
              </p:nvSpPr>
              <p:spPr bwMode="auto">
                <a:xfrm>
                  <a:off x="1730" y="1489"/>
                  <a:ext cx="1449" cy="112"/>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7" name="Rectangle 133">
                  <a:extLst>
                    <a:ext uri="{FF2B5EF4-FFF2-40B4-BE49-F238E27FC236}">
                      <a16:creationId xmlns:a16="http://schemas.microsoft.com/office/drawing/2014/main" id="{DE73B3D8-822F-4074-801B-1F6B0E7F6D22}"/>
                    </a:ext>
                  </a:extLst>
                </p:cNvPr>
                <p:cNvSpPr>
                  <a:spLocks noChangeArrowheads="1"/>
                </p:cNvSpPr>
                <p:nvPr/>
              </p:nvSpPr>
              <p:spPr bwMode="auto">
                <a:xfrm>
                  <a:off x="1744" y="2299"/>
                  <a:ext cx="1449" cy="112"/>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8" name="Rectangle 134">
                  <a:extLst>
                    <a:ext uri="{FF2B5EF4-FFF2-40B4-BE49-F238E27FC236}">
                      <a16:creationId xmlns:a16="http://schemas.microsoft.com/office/drawing/2014/main" id="{784C10F5-133F-4705-AEC3-81D1CB856F9B}"/>
                    </a:ext>
                  </a:extLst>
                </p:cNvPr>
                <p:cNvSpPr>
                  <a:spLocks noChangeArrowheads="1"/>
                </p:cNvSpPr>
                <p:nvPr/>
              </p:nvSpPr>
              <p:spPr bwMode="auto">
                <a:xfrm flipV="1">
                  <a:off x="1807" y="1493"/>
                  <a:ext cx="176" cy="87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9" name="Rectangle 135">
                  <a:extLst>
                    <a:ext uri="{FF2B5EF4-FFF2-40B4-BE49-F238E27FC236}">
                      <a16:creationId xmlns:a16="http://schemas.microsoft.com/office/drawing/2014/main" id="{904F983A-5355-4B89-9933-0C0C3ED6F2D8}"/>
                    </a:ext>
                  </a:extLst>
                </p:cNvPr>
                <p:cNvSpPr>
                  <a:spLocks noChangeArrowheads="1"/>
                </p:cNvSpPr>
                <p:nvPr/>
              </p:nvSpPr>
              <p:spPr bwMode="auto">
                <a:xfrm flipV="1">
                  <a:off x="3006" y="1508"/>
                  <a:ext cx="233" cy="87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30" name="Rectangle 136">
                  <a:extLst>
                    <a:ext uri="{FF2B5EF4-FFF2-40B4-BE49-F238E27FC236}">
                      <a16:creationId xmlns:a16="http://schemas.microsoft.com/office/drawing/2014/main" id="{B0922A05-1B65-44A5-9B2D-1ACA51EC9E74}"/>
                    </a:ext>
                  </a:extLst>
                </p:cNvPr>
                <p:cNvSpPr>
                  <a:spLocks noChangeArrowheads="1"/>
                </p:cNvSpPr>
                <p:nvPr/>
              </p:nvSpPr>
              <p:spPr bwMode="auto">
                <a:xfrm flipV="1">
                  <a:off x="4497" y="1507"/>
                  <a:ext cx="233" cy="87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sp>
            <p:nvSpPr>
              <p:cNvPr id="153817" name="Rectangle 137" descr="磁力线2">
                <a:extLst>
                  <a:ext uri="{FF2B5EF4-FFF2-40B4-BE49-F238E27FC236}">
                    <a16:creationId xmlns:a16="http://schemas.microsoft.com/office/drawing/2014/main" id="{062FF346-92F0-494D-ACF3-14C7B44D2ED9}"/>
                  </a:ext>
                </a:extLst>
              </p:cNvPr>
              <p:cNvSpPr>
                <a:spLocks noChangeArrowheads="1"/>
              </p:cNvSpPr>
              <p:nvPr/>
            </p:nvSpPr>
            <p:spPr bwMode="auto">
              <a:xfrm>
                <a:off x="340" y="3138"/>
                <a:ext cx="1421" cy="1176"/>
              </a:xfrm>
              <a:prstGeom prst="rect">
                <a:avLst/>
              </a:prstGeom>
              <a:blipFill dpi="0" rotWithShape="0">
                <a:blip r:embed="rId4"/>
                <a:srcRect/>
                <a:stretch>
                  <a:fillRect/>
                </a:stretch>
              </a:blip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18" name="Rectangle 138">
                <a:extLst>
                  <a:ext uri="{FF2B5EF4-FFF2-40B4-BE49-F238E27FC236}">
                    <a16:creationId xmlns:a16="http://schemas.microsoft.com/office/drawing/2014/main" id="{87EF2296-7610-49EE-81AC-D0F53BBE9404}"/>
                  </a:ext>
                </a:extLst>
              </p:cNvPr>
              <p:cNvSpPr>
                <a:spLocks noChangeArrowheads="1"/>
              </p:cNvSpPr>
              <p:nvPr/>
            </p:nvSpPr>
            <p:spPr bwMode="auto">
              <a:xfrm>
                <a:off x="1590" y="3115"/>
                <a:ext cx="211" cy="1104"/>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19" name="Rectangle 139">
                <a:extLst>
                  <a:ext uri="{FF2B5EF4-FFF2-40B4-BE49-F238E27FC236}">
                    <a16:creationId xmlns:a16="http://schemas.microsoft.com/office/drawing/2014/main" id="{6497BCDC-9F6D-4B3C-AE6B-683E0F7ABE3C}"/>
                  </a:ext>
                </a:extLst>
              </p:cNvPr>
              <p:cNvSpPr>
                <a:spLocks noChangeArrowheads="1"/>
              </p:cNvSpPr>
              <p:nvPr/>
            </p:nvSpPr>
            <p:spPr bwMode="auto">
              <a:xfrm>
                <a:off x="226" y="3074"/>
                <a:ext cx="211" cy="1236"/>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0" name="Rectangle 140">
                <a:extLst>
                  <a:ext uri="{FF2B5EF4-FFF2-40B4-BE49-F238E27FC236}">
                    <a16:creationId xmlns:a16="http://schemas.microsoft.com/office/drawing/2014/main" id="{61472215-BFD0-4015-BD25-7B874F15E586}"/>
                  </a:ext>
                </a:extLst>
              </p:cNvPr>
              <p:cNvSpPr>
                <a:spLocks noChangeArrowheads="1"/>
              </p:cNvSpPr>
              <p:nvPr/>
            </p:nvSpPr>
            <p:spPr bwMode="auto">
              <a:xfrm>
                <a:off x="395" y="3049"/>
                <a:ext cx="1250" cy="104"/>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1" name="Rectangle 141">
                <a:extLst>
                  <a:ext uri="{FF2B5EF4-FFF2-40B4-BE49-F238E27FC236}">
                    <a16:creationId xmlns:a16="http://schemas.microsoft.com/office/drawing/2014/main" id="{90149BC0-F654-49A9-B209-A3647ED26494}"/>
                  </a:ext>
                </a:extLst>
              </p:cNvPr>
              <p:cNvSpPr>
                <a:spLocks noChangeArrowheads="1"/>
              </p:cNvSpPr>
              <p:nvPr/>
            </p:nvSpPr>
            <p:spPr bwMode="auto">
              <a:xfrm>
                <a:off x="369" y="4111"/>
                <a:ext cx="1274" cy="108"/>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22" name="Rectangle 142" descr="羊皮纸">
                <a:extLst>
                  <a:ext uri="{FF2B5EF4-FFF2-40B4-BE49-F238E27FC236}">
                    <a16:creationId xmlns:a16="http://schemas.microsoft.com/office/drawing/2014/main" id="{5C7FB20A-CACC-420B-9FD1-F2E5F11C8B8B}"/>
                  </a:ext>
                </a:extLst>
              </p:cNvPr>
              <p:cNvSpPr>
                <a:spLocks noChangeArrowheads="1"/>
              </p:cNvSpPr>
              <p:nvPr/>
            </p:nvSpPr>
            <p:spPr bwMode="auto">
              <a:xfrm>
                <a:off x="0" y="4226"/>
                <a:ext cx="5760" cy="9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sp>
          <p:nvSpPr>
            <p:cNvPr id="153692" name="Rectangle 143" descr="羊皮纸">
              <a:extLst>
                <a:ext uri="{FF2B5EF4-FFF2-40B4-BE49-F238E27FC236}">
                  <a16:creationId xmlns:a16="http://schemas.microsoft.com/office/drawing/2014/main" id="{C2725C64-68E5-46C1-BC94-DA645B4A47F4}"/>
                </a:ext>
              </a:extLst>
            </p:cNvPr>
            <p:cNvSpPr>
              <a:spLocks noChangeArrowheads="1"/>
            </p:cNvSpPr>
            <p:nvPr/>
          </p:nvSpPr>
          <p:spPr bwMode="auto">
            <a:xfrm>
              <a:off x="0" y="2917"/>
              <a:ext cx="5760" cy="9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580" name="Line 144">
              <a:extLst>
                <a:ext uri="{FF2B5EF4-FFF2-40B4-BE49-F238E27FC236}">
                  <a16:creationId xmlns:a16="http://schemas.microsoft.com/office/drawing/2014/main" id="{B7F4BDE2-8DC4-4C24-A9E3-D4D015C8355F}"/>
                </a:ext>
              </a:extLst>
            </p:cNvPr>
            <p:cNvSpPr>
              <a:spLocks noChangeShapeType="1"/>
            </p:cNvSpPr>
            <p:nvPr/>
          </p:nvSpPr>
          <p:spPr bwMode="auto">
            <a:xfrm flipH="1" flipV="1">
              <a:off x="1005" y="1736"/>
              <a:ext cx="0" cy="1129"/>
            </a:xfrm>
            <a:prstGeom prst="line">
              <a:avLst/>
            </a:prstGeom>
            <a:noFill/>
            <a:ln w="38100">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694" name="AutoShape 145">
              <a:extLst>
                <a:ext uri="{FF2B5EF4-FFF2-40B4-BE49-F238E27FC236}">
                  <a16:creationId xmlns:a16="http://schemas.microsoft.com/office/drawing/2014/main" id="{4542092C-B325-4A29-892D-6AA1424894FC}"/>
                </a:ext>
              </a:extLst>
            </p:cNvPr>
            <p:cNvSpPr>
              <a:spLocks noChangeArrowheads="1"/>
            </p:cNvSpPr>
            <p:nvPr/>
          </p:nvSpPr>
          <p:spPr bwMode="auto">
            <a:xfrm rot="10800000" flipV="1">
              <a:off x="983" y="1673"/>
              <a:ext cx="41" cy="116"/>
            </a:xfrm>
            <a:prstGeom prst="triangle">
              <a:avLst>
                <a:gd name="adj" fmla="val 50000"/>
              </a:avLst>
            </a:prstGeom>
            <a:solidFill>
              <a:srgbClr val="CC0000"/>
            </a:solidFill>
            <a:ln w="38100">
              <a:solidFill>
                <a:srgbClr val="CC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582" name="Arc 146">
              <a:extLst>
                <a:ext uri="{FF2B5EF4-FFF2-40B4-BE49-F238E27FC236}">
                  <a16:creationId xmlns:a16="http://schemas.microsoft.com/office/drawing/2014/main" id="{9CFB3A30-C7E8-4D06-A710-084660C9383A}"/>
                </a:ext>
              </a:extLst>
            </p:cNvPr>
            <p:cNvSpPr>
              <a:spLocks/>
            </p:cNvSpPr>
            <p:nvPr/>
          </p:nvSpPr>
          <p:spPr bwMode="auto">
            <a:xfrm>
              <a:off x="517" y="2293"/>
              <a:ext cx="490" cy="370"/>
            </a:xfrm>
            <a:custGeom>
              <a:avLst/>
              <a:gdLst>
                <a:gd name="T0" fmla="*/ 220 w 21600"/>
                <a:gd name="T1" fmla="*/ 370 h 31686"/>
                <a:gd name="T2" fmla="*/ 110 w 21600"/>
                <a:gd name="T3" fmla="*/ 0 h 31686"/>
                <a:gd name="T4" fmla="*/ 490 w 21600"/>
                <a:gd name="T5" fmla="*/ 159 h 31686"/>
                <a:gd name="T6" fmla="*/ 0 60000 65536"/>
                <a:gd name="T7" fmla="*/ 0 60000 65536"/>
                <a:gd name="T8" fmla="*/ 0 60000 65536"/>
                <a:gd name="T9" fmla="*/ 0 w 21600"/>
                <a:gd name="T10" fmla="*/ 0 h 31686"/>
                <a:gd name="T11" fmla="*/ 21600 w 21600"/>
                <a:gd name="T12" fmla="*/ 31686 h 31686"/>
              </a:gdLst>
              <a:ahLst/>
              <a:cxnLst>
                <a:cxn ang="T6">
                  <a:pos x="T0" y="T1"/>
                </a:cxn>
                <a:cxn ang="T7">
                  <a:pos x="T2" y="T3"/>
                </a:cxn>
                <a:cxn ang="T8">
                  <a:pos x="T4" y="T5"/>
                </a:cxn>
              </a:cxnLst>
              <a:rect l="T9" t="T10" r="T11" b="T12"/>
              <a:pathLst>
                <a:path w="21600" h="31686" fill="none" extrusionOk="0">
                  <a:moveTo>
                    <a:pt x="9701" y="31686"/>
                  </a:moveTo>
                  <a:cubicBezTo>
                    <a:pt x="3644" y="27688"/>
                    <a:pt x="0" y="20916"/>
                    <a:pt x="0" y="13659"/>
                  </a:cubicBezTo>
                  <a:cubicBezTo>
                    <a:pt x="-1" y="8681"/>
                    <a:pt x="1719" y="3856"/>
                    <a:pt x="4867" y="0"/>
                  </a:cubicBezTo>
                </a:path>
                <a:path w="21600" h="31686" stroke="0" extrusionOk="0">
                  <a:moveTo>
                    <a:pt x="9701" y="31686"/>
                  </a:moveTo>
                  <a:cubicBezTo>
                    <a:pt x="3644" y="27688"/>
                    <a:pt x="0" y="20916"/>
                    <a:pt x="0" y="13659"/>
                  </a:cubicBezTo>
                  <a:cubicBezTo>
                    <a:pt x="-1" y="8681"/>
                    <a:pt x="1719" y="3856"/>
                    <a:pt x="4867" y="0"/>
                  </a:cubicBezTo>
                  <a:lnTo>
                    <a:pt x="21600" y="13659"/>
                  </a:lnTo>
                  <a:close/>
                </a:path>
              </a:pathLst>
            </a:custGeom>
            <a:noFill/>
            <a:ln w="38100">
              <a:solidFill>
                <a:srgbClr val="008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83" name="Line 147">
              <a:extLst>
                <a:ext uri="{FF2B5EF4-FFF2-40B4-BE49-F238E27FC236}">
                  <a16:creationId xmlns:a16="http://schemas.microsoft.com/office/drawing/2014/main" id="{82C4B284-977B-47B3-9544-1AE34E150950}"/>
                </a:ext>
              </a:extLst>
            </p:cNvPr>
            <p:cNvSpPr>
              <a:spLocks noChangeShapeType="1"/>
            </p:cNvSpPr>
            <p:nvPr/>
          </p:nvSpPr>
          <p:spPr bwMode="auto">
            <a:xfrm rot="-5400000">
              <a:off x="4203" y="1989"/>
              <a:ext cx="0" cy="553"/>
            </a:xfrm>
            <a:prstGeom prst="line">
              <a:avLst/>
            </a:prstGeom>
            <a:noFill/>
            <a:ln w="38100">
              <a:solidFill>
                <a:srgbClr val="008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697" name="AutoShape 148">
              <a:extLst>
                <a:ext uri="{FF2B5EF4-FFF2-40B4-BE49-F238E27FC236}">
                  <a16:creationId xmlns:a16="http://schemas.microsoft.com/office/drawing/2014/main" id="{55379F2C-0347-4CD8-ACDF-637C15928F77}"/>
                </a:ext>
              </a:extLst>
            </p:cNvPr>
            <p:cNvSpPr>
              <a:spLocks noChangeArrowheads="1"/>
            </p:cNvSpPr>
            <p:nvPr/>
          </p:nvSpPr>
          <p:spPr bwMode="auto">
            <a:xfrm rot="-5400000" flipH="1" flipV="1">
              <a:off x="5040" y="2205"/>
              <a:ext cx="41" cy="116"/>
            </a:xfrm>
            <a:prstGeom prst="triangle">
              <a:avLst>
                <a:gd name="adj" fmla="val 50000"/>
              </a:avLst>
            </a:prstGeom>
            <a:solidFill>
              <a:srgbClr val="008000"/>
            </a:solidFill>
            <a:ln w="38100">
              <a:solidFill>
                <a:srgbClr val="008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585" name="Arc 149">
              <a:extLst>
                <a:ext uri="{FF2B5EF4-FFF2-40B4-BE49-F238E27FC236}">
                  <a16:creationId xmlns:a16="http://schemas.microsoft.com/office/drawing/2014/main" id="{D62BBFC5-5292-40F4-8D28-E0CE0FDB38C1}"/>
                </a:ext>
              </a:extLst>
            </p:cNvPr>
            <p:cNvSpPr>
              <a:spLocks/>
            </p:cNvSpPr>
            <p:nvPr/>
          </p:nvSpPr>
          <p:spPr bwMode="auto">
            <a:xfrm rot="5400000" flipH="1">
              <a:off x="4205" y="1733"/>
              <a:ext cx="483" cy="516"/>
            </a:xfrm>
            <a:custGeom>
              <a:avLst/>
              <a:gdLst>
                <a:gd name="T0" fmla="*/ 241 w 21600"/>
                <a:gd name="T1" fmla="*/ 0 h 36987"/>
                <a:gd name="T2" fmla="*/ 258 w 21600"/>
                <a:gd name="T3" fmla="*/ 516 h 36987"/>
                <a:gd name="T4" fmla="*/ 0 w 21600"/>
                <a:gd name="T5" fmla="*/ 261 h 36987"/>
                <a:gd name="T6" fmla="*/ 0 60000 65536"/>
                <a:gd name="T7" fmla="*/ 0 60000 65536"/>
                <a:gd name="T8" fmla="*/ 0 60000 65536"/>
                <a:gd name="T9" fmla="*/ 0 w 21600"/>
                <a:gd name="T10" fmla="*/ 0 h 36987"/>
                <a:gd name="T11" fmla="*/ 21600 w 21600"/>
                <a:gd name="T12" fmla="*/ 36987 h 36987"/>
              </a:gdLst>
              <a:ahLst/>
              <a:cxnLst>
                <a:cxn ang="T6">
                  <a:pos x="T0" y="T1"/>
                </a:cxn>
                <a:cxn ang="T7">
                  <a:pos x="T2" y="T3"/>
                </a:cxn>
                <a:cxn ang="T8">
                  <a:pos x="T4" y="T5"/>
                </a:cxn>
              </a:cxnLst>
              <a:rect l="T9" t="T10" r="T11" b="T12"/>
              <a:pathLst>
                <a:path w="21600" h="36987" fill="none" extrusionOk="0">
                  <a:moveTo>
                    <a:pt x="10758" y="0"/>
                  </a:moveTo>
                  <a:cubicBezTo>
                    <a:pt x="17465" y="3852"/>
                    <a:pt x="21600" y="10996"/>
                    <a:pt x="21600" y="18730"/>
                  </a:cubicBezTo>
                  <a:cubicBezTo>
                    <a:pt x="21600" y="26137"/>
                    <a:pt x="17803" y="33028"/>
                    <a:pt x="11542" y="36987"/>
                  </a:cubicBezTo>
                </a:path>
                <a:path w="21600" h="36987" stroke="0" extrusionOk="0">
                  <a:moveTo>
                    <a:pt x="10758" y="0"/>
                  </a:moveTo>
                  <a:cubicBezTo>
                    <a:pt x="17465" y="3852"/>
                    <a:pt x="21600" y="10996"/>
                    <a:pt x="21600" y="18730"/>
                  </a:cubicBezTo>
                  <a:cubicBezTo>
                    <a:pt x="21600" y="26137"/>
                    <a:pt x="17803" y="33028"/>
                    <a:pt x="11542" y="36987"/>
                  </a:cubicBezTo>
                  <a:lnTo>
                    <a:pt x="0" y="18730"/>
                  </a:lnTo>
                  <a:close/>
                </a:path>
              </a:pathLst>
            </a:custGeom>
            <a:noFill/>
            <a:ln w="38100">
              <a:solidFill>
                <a:srgbClr val="CC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586" name="Line 150">
              <a:extLst>
                <a:ext uri="{FF2B5EF4-FFF2-40B4-BE49-F238E27FC236}">
                  <a16:creationId xmlns:a16="http://schemas.microsoft.com/office/drawing/2014/main" id="{475CD5E1-65FB-47A0-808F-7877DF63E701}"/>
                </a:ext>
              </a:extLst>
            </p:cNvPr>
            <p:cNvSpPr>
              <a:spLocks noChangeShapeType="1"/>
            </p:cNvSpPr>
            <p:nvPr/>
          </p:nvSpPr>
          <p:spPr bwMode="auto">
            <a:xfrm flipH="1">
              <a:off x="2227" y="2264"/>
              <a:ext cx="332" cy="461"/>
            </a:xfrm>
            <a:prstGeom prst="line">
              <a:avLst/>
            </a:prstGeom>
            <a:noFill/>
            <a:ln w="38100">
              <a:solidFill>
                <a:srgbClr val="008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3700" name="Group 151">
              <a:extLst>
                <a:ext uri="{FF2B5EF4-FFF2-40B4-BE49-F238E27FC236}">
                  <a16:creationId xmlns:a16="http://schemas.microsoft.com/office/drawing/2014/main" id="{4B7062E1-8465-4587-A812-0FCE81582F65}"/>
                </a:ext>
              </a:extLst>
            </p:cNvPr>
            <p:cNvGrpSpPr>
              <a:grpSpLocks/>
            </p:cNvGrpSpPr>
            <p:nvPr/>
          </p:nvGrpSpPr>
          <p:grpSpPr bwMode="auto">
            <a:xfrm>
              <a:off x="2308" y="1944"/>
              <a:ext cx="820" cy="734"/>
              <a:chOff x="2324" y="1940"/>
              <a:chExt cx="820" cy="734"/>
            </a:xfrm>
          </p:grpSpPr>
          <p:sp>
            <p:nvSpPr>
              <p:cNvPr id="447691" name="Freeform 152">
                <a:extLst>
                  <a:ext uri="{FF2B5EF4-FFF2-40B4-BE49-F238E27FC236}">
                    <a16:creationId xmlns:a16="http://schemas.microsoft.com/office/drawing/2014/main" id="{0511FE6A-61DD-468B-8DE5-E9302912F46B}"/>
                  </a:ext>
                </a:extLst>
              </p:cNvPr>
              <p:cNvSpPr>
                <a:spLocks/>
              </p:cNvSpPr>
              <p:nvPr/>
            </p:nvSpPr>
            <p:spPr bwMode="auto">
              <a:xfrm rot="-8014295">
                <a:off x="2633" y="2250"/>
                <a:ext cx="325" cy="524"/>
              </a:xfrm>
              <a:custGeom>
                <a:avLst/>
                <a:gdLst>
                  <a:gd name="T0" fmla="*/ 447 w 447"/>
                  <a:gd name="T1" fmla="*/ 0 h 783"/>
                  <a:gd name="T2" fmla="*/ 423 w 447"/>
                  <a:gd name="T3" fmla="*/ 12 h 783"/>
                  <a:gd name="T4" fmla="*/ 423 w 447"/>
                  <a:gd name="T5" fmla="*/ 45 h 783"/>
                  <a:gd name="T6" fmla="*/ 426 w 447"/>
                  <a:gd name="T7" fmla="*/ 102 h 783"/>
                  <a:gd name="T8" fmla="*/ 417 w 447"/>
                  <a:gd name="T9" fmla="*/ 177 h 783"/>
                  <a:gd name="T10" fmla="*/ 417 w 447"/>
                  <a:gd name="T11" fmla="*/ 234 h 783"/>
                  <a:gd name="T12" fmla="*/ 390 w 447"/>
                  <a:gd name="T13" fmla="*/ 297 h 783"/>
                  <a:gd name="T14" fmla="*/ 351 w 447"/>
                  <a:gd name="T15" fmla="*/ 366 h 783"/>
                  <a:gd name="T16" fmla="*/ 282 w 447"/>
                  <a:gd name="T17" fmla="*/ 450 h 783"/>
                  <a:gd name="T18" fmla="*/ 231 w 447"/>
                  <a:gd name="T19" fmla="*/ 546 h 783"/>
                  <a:gd name="T20" fmla="*/ 204 w 447"/>
                  <a:gd name="T21" fmla="*/ 639 h 783"/>
                  <a:gd name="T22" fmla="*/ 177 w 447"/>
                  <a:gd name="T23" fmla="*/ 672 h 783"/>
                  <a:gd name="T24" fmla="*/ 75 w 447"/>
                  <a:gd name="T25" fmla="*/ 726 h 783"/>
                  <a:gd name="T26" fmla="*/ 0 w 447"/>
                  <a:gd name="T27" fmla="*/ 783 h 7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7"/>
                  <a:gd name="T43" fmla="*/ 0 h 783"/>
                  <a:gd name="T44" fmla="*/ 447 w 447"/>
                  <a:gd name="T45" fmla="*/ 783 h 7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7" h="783">
                    <a:moveTo>
                      <a:pt x="447" y="0"/>
                    </a:moveTo>
                    <a:lnTo>
                      <a:pt x="423" y="12"/>
                    </a:lnTo>
                    <a:lnTo>
                      <a:pt x="423" y="45"/>
                    </a:lnTo>
                    <a:lnTo>
                      <a:pt x="426" y="102"/>
                    </a:lnTo>
                    <a:lnTo>
                      <a:pt x="417" y="177"/>
                    </a:lnTo>
                    <a:lnTo>
                      <a:pt x="417" y="234"/>
                    </a:lnTo>
                    <a:lnTo>
                      <a:pt x="390" y="297"/>
                    </a:lnTo>
                    <a:lnTo>
                      <a:pt x="351" y="366"/>
                    </a:lnTo>
                    <a:lnTo>
                      <a:pt x="282" y="450"/>
                    </a:lnTo>
                    <a:lnTo>
                      <a:pt x="231" y="546"/>
                    </a:lnTo>
                    <a:lnTo>
                      <a:pt x="204" y="639"/>
                    </a:lnTo>
                    <a:lnTo>
                      <a:pt x="177" y="672"/>
                    </a:lnTo>
                    <a:lnTo>
                      <a:pt x="75" y="726"/>
                    </a:lnTo>
                    <a:lnTo>
                      <a:pt x="0" y="783"/>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2" name="Freeform 153">
                <a:extLst>
                  <a:ext uri="{FF2B5EF4-FFF2-40B4-BE49-F238E27FC236}">
                    <a16:creationId xmlns:a16="http://schemas.microsoft.com/office/drawing/2014/main" id="{9494A5DE-EF8F-407B-9341-CC4D6206CEF5}"/>
                  </a:ext>
                </a:extLst>
              </p:cNvPr>
              <p:cNvSpPr>
                <a:spLocks/>
              </p:cNvSpPr>
              <p:nvPr/>
            </p:nvSpPr>
            <p:spPr bwMode="auto">
              <a:xfrm rot="-8014295">
                <a:off x="2509" y="2531"/>
                <a:ext cx="18" cy="46"/>
              </a:xfrm>
              <a:custGeom>
                <a:avLst/>
                <a:gdLst>
                  <a:gd name="T0" fmla="*/ 0 w 24"/>
                  <a:gd name="T1" fmla="*/ 0 h 69"/>
                  <a:gd name="T2" fmla="*/ 24 w 24"/>
                  <a:gd name="T3" fmla="*/ 24 h 69"/>
                  <a:gd name="T4" fmla="*/ 24 w 24"/>
                  <a:gd name="T5" fmla="*/ 63 h 69"/>
                  <a:gd name="T6" fmla="*/ 0 w 24"/>
                  <a:gd name="T7" fmla="*/ 69 h 69"/>
                  <a:gd name="T8" fmla="*/ 0 60000 65536"/>
                  <a:gd name="T9" fmla="*/ 0 60000 65536"/>
                  <a:gd name="T10" fmla="*/ 0 60000 65536"/>
                  <a:gd name="T11" fmla="*/ 0 60000 65536"/>
                  <a:gd name="T12" fmla="*/ 0 w 24"/>
                  <a:gd name="T13" fmla="*/ 0 h 69"/>
                  <a:gd name="T14" fmla="*/ 24 w 24"/>
                  <a:gd name="T15" fmla="*/ 69 h 69"/>
                </a:gdLst>
                <a:ahLst/>
                <a:cxnLst>
                  <a:cxn ang="T8">
                    <a:pos x="T0" y="T1"/>
                  </a:cxn>
                  <a:cxn ang="T9">
                    <a:pos x="T2" y="T3"/>
                  </a:cxn>
                  <a:cxn ang="T10">
                    <a:pos x="T4" y="T5"/>
                  </a:cxn>
                  <a:cxn ang="T11">
                    <a:pos x="T6" y="T7"/>
                  </a:cxn>
                </a:cxnLst>
                <a:rect l="T12" t="T13" r="T14" b="T15"/>
                <a:pathLst>
                  <a:path w="24" h="69">
                    <a:moveTo>
                      <a:pt x="0" y="0"/>
                    </a:moveTo>
                    <a:lnTo>
                      <a:pt x="24" y="24"/>
                    </a:lnTo>
                    <a:lnTo>
                      <a:pt x="24" y="63"/>
                    </a:lnTo>
                    <a:lnTo>
                      <a:pt x="0" y="69"/>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3" name="Freeform 154">
                <a:extLst>
                  <a:ext uri="{FF2B5EF4-FFF2-40B4-BE49-F238E27FC236}">
                    <a16:creationId xmlns:a16="http://schemas.microsoft.com/office/drawing/2014/main" id="{F1A80D90-ECFB-475D-AA75-70E7E484D0BB}"/>
                  </a:ext>
                </a:extLst>
              </p:cNvPr>
              <p:cNvSpPr>
                <a:spLocks/>
              </p:cNvSpPr>
              <p:nvPr/>
            </p:nvSpPr>
            <p:spPr bwMode="auto">
              <a:xfrm>
                <a:off x="2480" y="2340"/>
                <a:ext cx="124" cy="232"/>
              </a:xfrm>
              <a:custGeom>
                <a:avLst/>
                <a:gdLst>
                  <a:gd name="T0" fmla="*/ 120 w 124"/>
                  <a:gd name="T1" fmla="*/ 0 h 232"/>
                  <a:gd name="T2" fmla="*/ 124 w 124"/>
                  <a:gd name="T3" fmla="*/ 28 h 232"/>
                  <a:gd name="T4" fmla="*/ 100 w 124"/>
                  <a:gd name="T5" fmla="*/ 64 h 232"/>
                  <a:gd name="T6" fmla="*/ 60 w 124"/>
                  <a:gd name="T7" fmla="*/ 88 h 232"/>
                  <a:gd name="T8" fmla="*/ 8 w 124"/>
                  <a:gd name="T9" fmla="*/ 148 h 232"/>
                  <a:gd name="T10" fmla="*/ 4 w 124"/>
                  <a:gd name="T11" fmla="*/ 180 h 232"/>
                  <a:gd name="T12" fmla="*/ 0 w 124"/>
                  <a:gd name="T13" fmla="*/ 208 h 232"/>
                  <a:gd name="T14" fmla="*/ 12 w 124"/>
                  <a:gd name="T15" fmla="*/ 232 h 232"/>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232"/>
                  <a:gd name="T26" fmla="*/ 124 w 124"/>
                  <a:gd name="T27" fmla="*/ 232 h 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232">
                    <a:moveTo>
                      <a:pt x="120" y="0"/>
                    </a:moveTo>
                    <a:lnTo>
                      <a:pt x="124" y="28"/>
                    </a:lnTo>
                    <a:lnTo>
                      <a:pt x="100" y="64"/>
                    </a:lnTo>
                    <a:lnTo>
                      <a:pt x="60" y="88"/>
                    </a:lnTo>
                    <a:lnTo>
                      <a:pt x="8" y="148"/>
                    </a:lnTo>
                    <a:lnTo>
                      <a:pt x="4" y="180"/>
                    </a:lnTo>
                    <a:lnTo>
                      <a:pt x="0" y="208"/>
                    </a:lnTo>
                    <a:lnTo>
                      <a:pt x="12" y="232"/>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4" name="Freeform 155">
                <a:extLst>
                  <a:ext uri="{FF2B5EF4-FFF2-40B4-BE49-F238E27FC236}">
                    <a16:creationId xmlns:a16="http://schemas.microsoft.com/office/drawing/2014/main" id="{4DD38BDA-89E1-44AC-84B2-E8181095335C}"/>
                  </a:ext>
                </a:extLst>
              </p:cNvPr>
              <p:cNvSpPr>
                <a:spLocks/>
              </p:cNvSpPr>
              <p:nvPr/>
            </p:nvSpPr>
            <p:spPr bwMode="auto">
              <a:xfrm>
                <a:off x="2364" y="2004"/>
                <a:ext cx="300" cy="108"/>
              </a:xfrm>
              <a:custGeom>
                <a:avLst/>
                <a:gdLst>
                  <a:gd name="T0" fmla="*/ 0 w 300"/>
                  <a:gd name="T1" fmla="*/ 108 h 108"/>
                  <a:gd name="T2" fmla="*/ 56 w 300"/>
                  <a:gd name="T3" fmla="*/ 56 h 108"/>
                  <a:gd name="T4" fmla="*/ 152 w 300"/>
                  <a:gd name="T5" fmla="*/ 40 h 108"/>
                  <a:gd name="T6" fmla="*/ 232 w 300"/>
                  <a:gd name="T7" fmla="*/ 16 h 108"/>
                  <a:gd name="T8" fmla="*/ 276 w 300"/>
                  <a:gd name="T9" fmla="*/ 0 h 108"/>
                  <a:gd name="T10" fmla="*/ 300 w 300"/>
                  <a:gd name="T11" fmla="*/ 12 h 108"/>
                  <a:gd name="T12" fmla="*/ 0 60000 65536"/>
                  <a:gd name="T13" fmla="*/ 0 60000 65536"/>
                  <a:gd name="T14" fmla="*/ 0 60000 65536"/>
                  <a:gd name="T15" fmla="*/ 0 60000 65536"/>
                  <a:gd name="T16" fmla="*/ 0 60000 65536"/>
                  <a:gd name="T17" fmla="*/ 0 60000 65536"/>
                  <a:gd name="T18" fmla="*/ 0 w 300"/>
                  <a:gd name="T19" fmla="*/ 0 h 108"/>
                  <a:gd name="T20" fmla="*/ 300 w 30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300" h="108">
                    <a:moveTo>
                      <a:pt x="0" y="108"/>
                    </a:moveTo>
                    <a:lnTo>
                      <a:pt x="56" y="56"/>
                    </a:lnTo>
                    <a:lnTo>
                      <a:pt x="152" y="40"/>
                    </a:lnTo>
                    <a:lnTo>
                      <a:pt x="232" y="16"/>
                    </a:lnTo>
                    <a:lnTo>
                      <a:pt x="276" y="0"/>
                    </a:lnTo>
                    <a:lnTo>
                      <a:pt x="300" y="12"/>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5" name="Freeform 156">
                <a:extLst>
                  <a:ext uri="{FF2B5EF4-FFF2-40B4-BE49-F238E27FC236}">
                    <a16:creationId xmlns:a16="http://schemas.microsoft.com/office/drawing/2014/main" id="{FCC64F06-49CD-4414-A961-1AE089B71223}"/>
                  </a:ext>
                </a:extLst>
              </p:cNvPr>
              <p:cNvSpPr>
                <a:spLocks/>
              </p:cNvSpPr>
              <p:nvPr/>
            </p:nvSpPr>
            <p:spPr bwMode="auto">
              <a:xfrm>
                <a:off x="2460" y="1976"/>
                <a:ext cx="268" cy="72"/>
              </a:xfrm>
              <a:custGeom>
                <a:avLst/>
                <a:gdLst>
                  <a:gd name="T0" fmla="*/ 0 w 268"/>
                  <a:gd name="T1" fmla="*/ 72 h 72"/>
                  <a:gd name="T2" fmla="*/ 52 w 268"/>
                  <a:gd name="T3" fmla="*/ 44 h 72"/>
                  <a:gd name="T4" fmla="*/ 128 w 268"/>
                  <a:gd name="T5" fmla="*/ 32 h 72"/>
                  <a:gd name="T6" fmla="*/ 192 w 268"/>
                  <a:gd name="T7" fmla="*/ 4 h 72"/>
                  <a:gd name="T8" fmla="*/ 228 w 268"/>
                  <a:gd name="T9" fmla="*/ 0 h 72"/>
                  <a:gd name="T10" fmla="*/ 268 w 268"/>
                  <a:gd name="T11" fmla="*/ 12 h 72"/>
                  <a:gd name="T12" fmla="*/ 0 60000 65536"/>
                  <a:gd name="T13" fmla="*/ 0 60000 65536"/>
                  <a:gd name="T14" fmla="*/ 0 60000 65536"/>
                  <a:gd name="T15" fmla="*/ 0 60000 65536"/>
                  <a:gd name="T16" fmla="*/ 0 60000 65536"/>
                  <a:gd name="T17" fmla="*/ 0 60000 65536"/>
                  <a:gd name="T18" fmla="*/ 0 w 268"/>
                  <a:gd name="T19" fmla="*/ 0 h 72"/>
                  <a:gd name="T20" fmla="*/ 268 w 268"/>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268" h="72">
                    <a:moveTo>
                      <a:pt x="0" y="72"/>
                    </a:moveTo>
                    <a:lnTo>
                      <a:pt x="52" y="44"/>
                    </a:lnTo>
                    <a:lnTo>
                      <a:pt x="128" y="32"/>
                    </a:lnTo>
                    <a:lnTo>
                      <a:pt x="192" y="4"/>
                    </a:lnTo>
                    <a:lnTo>
                      <a:pt x="228" y="0"/>
                    </a:lnTo>
                    <a:lnTo>
                      <a:pt x="268" y="12"/>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6" name="Freeform 157">
                <a:extLst>
                  <a:ext uri="{FF2B5EF4-FFF2-40B4-BE49-F238E27FC236}">
                    <a16:creationId xmlns:a16="http://schemas.microsoft.com/office/drawing/2014/main" id="{8BF960B0-4557-48FB-9CB8-C6069CF683D3}"/>
                  </a:ext>
                </a:extLst>
              </p:cNvPr>
              <p:cNvSpPr>
                <a:spLocks/>
              </p:cNvSpPr>
              <p:nvPr/>
            </p:nvSpPr>
            <p:spPr bwMode="auto">
              <a:xfrm>
                <a:off x="2576" y="1940"/>
                <a:ext cx="232" cy="60"/>
              </a:xfrm>
              <a:custGeom>
                <a:avLst/>
                <a:gdLst>
                  <a:gd name="T0" fmla="*/ 0 w 232"/>
                  <a:gd name="T1" fmla="*/ 56 h 60"/>
                  <a:gd name="T2" fmla="*/ 76 w 232"/>
                  <a:gd name="T3" fmla="*/ 20 h 60"/>
                  <a:gd name="T4" fmla="*/ 100 w 232"/>
                  <a:gd name="T5" fmla="*/ 8 h 60"/>
                  <a:gd name="T6" fmla="*/ 144 w 232"/>
                  <a:gd name="T7" fmla="*/ 0 h 60"/>
                  <a:gd name="T8" fmla="*/ 196 w 232"/>
                  <a:gd name="T9" fmla="*/ 28 h 60"/>
                  <a:gd name="T10" fmla="*/ 232 w 232"/>
                  <a:gd name="T11" fmla="*/ 60 h 60"/>
                  <a:gd name="T12" fmla="*/ 0 60000 65536"/>
                  <a:gd name="T13" fmla="*/ 0 60000 65536"/>
                  <a:gd name="T14" fmla="*/ 0 60000 65536"/>
                  <a:gd name="T15" fmla="*/ 0 60000 65536"/>
                  <a:gd name="T16" fmla="*/ 0 60000 65536"/>
                  <a:gd name="T17" fmla="*/ 0 60000 65536"/>
                  <a:gd name="T18" fmla="*/ 0 w 232"/>
                  <a:gd name="T19" fmla="*/ 0 h 60"/>
                  <a:gd name="T20" fmla="*/ 232 w 232"/>
                  <a:gd name="T21" fmla="*/ 60 h 60"/>
                </a:gdLst>
                <a:ahLst/>
                <a:cxnLst>
                  <a:cxn ang="T12">
                    <a:pos x="T0" y="T1"/>
                  </a:cxn>
                  <a:cxn ang="T13">
                    <a:pos x="T2" y="T3"/>
                  </a:cxn>
                  <a:cxn ang="T14">
                    <a:pos x="T4" y="T5"/>
                  </a:cxn>
                  <a:cxn ang="T15">
                    <a:pos x="T6" y="T7"/>
                  </a:cxn>
                  <a:cxn ang="T16">
                    <a:pos x="T8" y="T9"/>
                  </a:cxn>
                  <a:cxn ang="T17">
                    <a:pos x="T10" y="T11"/>
                  </a:cxn>
                </a:cxnLst>
                <a:rect l="T18" t="T19" r="T20" b="T21"/>
                <a:pathLst>
                  <a:path w="232" h="60">
                    <a:moveTo>
                      <a:pt x="0" y="56"/>
                    </a:moveTo>
                    <a:lnTo>
                      <a:pt x="76" y="20"/>
                    </a:lnTo>
                    <a:lnTo>
                      <a:pt x="100" y="8"/>
                    </a:lnTo>
                    <a:lnTo>
                      <a:pt x="144" y="0"/>
                    </a:lnTo>
                    <a:lnTo>
                      <a:pt x="196" y="28"/>
                    </a:lnTo>
                    <a:lnTo>
                      <a:pt x="232" y="60"/>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7" name="Freeform 158">
                <a:extLst>
                  <a:ext uri="{FF2B5EF4-FFF2-40B4-BE49-F238E27FC236}">
                    <a16:creationId xmlns:a16="http://schemas.microsoft.com/office/drawing/2014/main" id="{C814EFB1-4673-4223-88F2-0E919BB18051}"/>
                  </a:ext>
                </a:extLst>
              </p:cNvPr>
              <p:cNvSpPr>
                <a:spLocks/>
              </p:cNvSpPr>
              <p:nvPr/>
            </p:nvSpPr>
            <p:spPr bwMode="auto">
              <a:xfrm>
                <a:off x="2804" y="2000"/>
                <a:ext cx="340" cy="164"/>
              </a:xfrm>
              <a:custGeom>
                <a:avLst/>
                <a:gdLst>
                  <a:gd name="T0" fmla="*/ 0 w 340"/>
                  <a:gd name="T1" fmla="*/ 0 h 164"/>
                  <a:gd name="T2" fmla="*/ 52 w 340"/>
                  <a:gd name="T3" fmla="*/ 44 h 164"/>
                  <a:gd name="T4" fmla="*/ 96 w 340"/>
                  <a:gd name="T5" fmla="*/ 84 h 164"/>
                  <a:gd name="T6" fmla="*/ 156 w 340"/>
                  <a:gd name="T7" fmla="*/ 144 h 164"/>
                  <a:gd name="T8" fmla="*/ 208 w 340"/>
                  <a:gd name="T9" fmla="*/ 144 h 164"/>
                  <a:gd name="T10" fmla="*/ 268 w 340"/>
                  <a:gd name="T11" fmla="*/ 160 h 164"/>
                  <a:gd name="T12" fmla="*/ 340 w 340"/>
                  <a:gd name="T13" fmla="*/ 164 h 164"/>
                  <a:gd name="T14" fmla="*/ 0 60000 65536"/>
                  <a:gd name="T15" fmla="*/ 0 60000 65536"/>
                  <a:gd name="T16" fmla="*/ 0 60000 65536"/>
                  <a:gd name="T17" fmla="*/ 0 60000 65536"/>
                  <a:gd name="T18" fmla="*/ 0 60000 65536"/>
                  <a:gd name="T19" fmla="*/ 0 60000 65536"/>
                  <a:gd name="T20" fmla="*/ 0 60000 65536"/>
                  <a:gd name="T21" fmla="*/ 0 w 340"/>
                  <a:gd name="T22" fmla="*/ 0 h 164"/>
                  <a:gd name="T23" fmla="*/ 340 w 340"/>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0" h="164">
                    <a:moveTo>
                      <a:pt x="0" y="0"/>
                    </a:moveTo>
                    <a:lnTo>
                      <a:pt x="52" y="44"/>
                    </a:lnTo>
                    <a:lnTo>
                      <a:pt x="96" y="84"/>
                    </a:lnTo>
                    <a:lnTo>
                      <a:pt x="156" y="144"/>
                    </a:lnTo>
                    <a:lnTo>
                      <a:pt x="208" y="144"/>
                    </a:lnTo>
                    <a:lnTo>
                      <a:pt x="268" y="160"/>
                    </a:lnTo>
                    <a:lnTo>
                      <a:pt x="340" y="164"/>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8" name="Freeform 159">
                <a:extLst>
                  <a:ext uri="{FF2B5EF4-FFF2-40B4-BE49-F238E27FC236}">
                    <a16:creationId xmlns:a16="http://schemas.microsoft.com/office/drawing/2014/main" id="{7A7F1FFE-8394-4152-8AD5-15829131ADB0}"/>
                  </a:ext>
                </a:extLst>
              </p:cNvPr>
              <p:cNvSpPr>
                <a:spLocks/>
              </p:cNvSpPr>
              <p:nvPr/>
            </p:nvSpPr>
            <p:spPr bwMode="auto">
              <a:xfrm>
                <a:off x="2324" y="2084"/>
                <a:ext cx="288" cy="268"/>
              </a:xfrm>
              <a:custGeom>
                <a:avLst/>
                <a:gdLst>
                  <a:gd name="T0" fmla="*/ 72 w 288"/>
                  <a:gd name="T1" fmla="*/ 124 h 268"/>
                  <a:gd name="T2" fmla="*/ 84 w 288"/>
                  <a:gd name="T3" fmla="*/ 148 h 268"/>
                  <a:gd name="T4" fmla="*/ 96 w 288"/>
                  <a:gd name="T5" fmla="*/ 196 h 268"/>
                  <a:gd name="T6" fmla="*/ 116 w 288"/>
                  <a:gd name="T7" fmla="*/ 224 h 268"/>
                  <a:gd name="T8" fmla="*/ 112 w 288"/>
                  <a:gd name="T9" fmla="*/ 260 h 268"/>
                  <a:gd name="T10" fmla="*/ 76 w 288"/>
                  <a:gd name="T11" fmla="*/ 268 h 268"/>
                  <a:gd name="T12" fmla="*/ 56 w 288"/>
                  <a:gd name="T13" fmla="*/ 252 h 268"/>
                  <a:gd name="T14" fmla="*/ 16 w 288"/>
                  <a:gd name="T15" fmla="*/ 188 h 268"/>
                  <a:gd name="T16" fmla="*/ 8 w 288"/>
                  <a:gd name="T17" fmla="*/ 136 h 268"/>
                  <a:gd name="T18" fmla="*/ 0 w 288"/>
                  <a:gd name="T19" fmla="*/ 88 h 268"/>
                  <a:gd name="T20" fmla="*/ 16 w 288"/>
                  <a:gd name="T21" fmla="*/ 44 h 268"/>
                  <a:gd name="T22" fmla="*/ 56 w 288"/>
                  <a:gd name="T23" fmla="*/ 24 h 268"/>
                  <a:gd name="T24" fmla="*/ 88 w 288"/>
                  <a:gd name="T25" fmla="*/ 16 h 268"/>
                  <a:gd name="T26" fmla="*/ 164 w 288"/>
                  <a:gd name="T27" fmla="*/ 16 h 268"/>
                  <a:gd name="T28" fmla="*/ 212 w 288"/>
                  <a:gd name="T29" fmla="*/ 8 h 268"/>
                  <a:gd name="T30" fmla="*/ 252 w 288"/>
                  <a:gd name="T31" fmla="*/ 0 h 268"/>
                  <a:gd name="T32" fmla="*/ 288 w 288"/>
                  <a:gd name="T33" fmla="*/ 16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8"/>
                  <a:gd name="T52" fmla="*/ 0 h 268"/>
                  <a:gd name="T53" fmla="*/ 288 w 288"/>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8" h="268">
                    <a:moveTo>
                      <a:pt x="72" y="124"/>
                    </a:moveTo>
                    <a:lnTo>
                      <a:pt x="84" y="148"/>
                    </a:lnTo>
                    <a:lnTo>
                      <a:pt x="96" y="196"/>
                    </a:lnTo>
                    <a:lnTo>
                      <a:pt x="116" y="224"/>
                    </a:lnTo>
                    <a:lnTo>
                      <a:pt x="112" y="260"/>
                    </a:lnTo>
                    <a:lnTo>
                      <a:pt x="76" y="268"/>
                    </a:lnTo>
                    <a:lnTo>
                      <a:pt x="56" y="252"/>
                    </a:lnTo>
                    <a:lnTo>
                      <a:pt x="16" y="188"/>
                    </a:lnTo>
                    <a:lnTo>
                      <a:pt x="8" y="136"/>
                    </a:lnTo>
                    <a:lnTo>
                      <a:pt x="0" y="88"/>
                    </a:lnTo>
                    <a:lnTo>
                      <a:pt x="16" y="44"/>
                    </a:lnTo>
                    <a:lnTo>
                      <a:pt x="56" y="24"/>
                    </a:lnTo>
                    <a:lnTo>
                      <a:pt x="88" y="16"/>
                    </a:lnTo>
                    <a:lnTo>
                      <a:pt x="164" y="16"/>
                    </a:lnTo>
                    <a:lnTo>
                      <a:pt x="212" y="8"/>
                    </a:lnTo>
                    <a:lnTo>
                      <a:pt x="252" y="0"/>
                    </a:lnTo>
                    <a:lnTo>
                      <a:pt x="288" y="16"/>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99" name="Freeform 160">
                <a:extLst>
                  <a:ext uri="{FF2B5EF4-FFF2-40B4-BE49-F238E27FC236}">
                    <a16:creationId xmlns:a16="http://schemas.microsoft.com/office/drawing/2014/main" id="{943F7014-E316-4162-9E79-79F51D3FD6A5}"/>
                  </a:ext>
                </a:extLst>
              </p:cNvPr>
              <p:cNvSpPr>
                <a:spLocks/>
              </p:cNvSpPr>
              <p:nvPr/>
            </p:nvSpPr>
            <p:spPr bwMode="auto">
              <a:xfrm>
                <a:off x="2388" y="2204"/>
                <a:ext cx="80" cy="16"/>
              </a:xfrm>
              <a:custGeom>
                <a:avLst/>
                <a:gdLst>
                  <a:gd name="T0" fmla="*/ 0 w 80"/>
                  <a:gd name="T1" fmla="*/ 8 h 16"/>
                  <a:gd name="T2" fmla="*/ 44 w 80"/>
                  <a:gd name="T3" fmla="*/ 16 h 16"/>
                  <a:gd name="T4" fmla="*/ 80 w 80"/>
                  <a:gd name="T5" fmla="*/ 0 h 16"/>
                  <a:gd name="T6" fmla="*/ 0 60000 65536"/>
                  <a:gd name="T7" fmla="*/ 0 60000 65536"/>
                  <a:gd name="T8" fmla="*/ 0 60000 65536"/>
                  <a:gd name="T9" fmla="*/ 0 w 80"/>
                  <a:gd name="T10" fmla="*/ 0 h 16"/>
                  <a:gd name="T11" fmla="*/ 80 w 80"/>
                  <a:gd name="T12" fmla="*/ 16 h 16"/>
                </a:gdLst>
                <a:ahLst/>
                <a:cxnLst>
                  <a:cxn ang="T6">
                    <a:pos x="T0" y="T1"/>
                  </a:cxn>
                  <a:cxn ang="T7">
                    <a:pos x="T2" y="T3"/>
                  </a:cxn>
                  <a:cxn ang="T8">
                    <a:pos x="T4" y="T5"/>
                  </a:cxn>
                </a:cxnLst>
                <a:rect l="T9" t="T10" r="T11" b="T12"/>
                <a:pathLst>
                  <a:path w="80" h="16">
                    <a:moveTo>
                      <a:pt x="0" y="8"/>
                    </a:moveTo>
                    <a:lnTo>
                      <a:pt x="44" y="16"/>
                    </a:lnTo>
                    <a:lnTo>
                      <a:pt x="80" y="0"/>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00" name="Freeform 161">
                <a:extLst>
                  <a:ext uri="{FF2B5EF4-FFF2-40B4-BE49-F238E27FC236}">
                    <a16:creationId xmlns:a16="http://schemas.microsoft.com/office/drawing/2014/main" id="{35B9B287-B6CA-4270-A3DD-4048A83D433D}"/>
                  </a:ext>
                </a:extLst>
              </p:cNvPr>
              <p:cNvSpPr>
                <a:spLocks/>
              </p:cNvSpPr>
              <p:nvPr/>
            </p:nvSpPr>
            <p:spPr bwMode="auto">
              <a:xfrm>
                <a:off x="2500" y="2208"/>
                <a:ext cx="108" cy="116"/>
              </a:xfrm>
              <a:custGeom>
                <a:avLst/>
                <a:gdLst>
                  <a:gd name="T0" fmla="*/ 0 w 108"/>
                  <a:gd name="T1" fmla="*/ 0 h 116"/>
                  <a:gd name="T2" fmla="*/ 40 w 108"/>
                  <a:gd name="T3" fmla="*/ 32 h 116"/>
                  <a:gd name="T4" fmla="*/ 76 w 108"/>
                  <a:gd name="T5" fmla="*/ 56 h 116"/>
                  <a:gd name="T6" fmla="*/ 88 w 108"/>
                  <a:gd name="T7" fmla="*/ 96 h 116"/>
                  <a:gd name="T8" fmla="*/ 108 w 108"/>
                  <a:gd name="T9" fmla="*/ 116 h 116"/>
                  <a:gd name="T10" fmla="*/ 0 60000 65536"/>
                  <a:gd name="T11" fmla="*/ 0 60000 65536"/>
                  <a:gd name="T12" fmla="*/ 0 60000 65536"/>
                  <a:gd name="T13" fmla="*/ 0 60000 65536"/>
                  <a:gd name="T14" fmla="*/ 0 60000 65536"/>
                  <a:gd name="T15" fmla="*/ 0 w 108"/>
                  <a:gd name="T16" fmla="*/ 0 h 116"/>
                  <a:gd name="T17" fmla="*/ 108 w 108"/>
                  <a:gd name="T18" fmla="*/ 116 h 116"/>
                </a:gdLst>
                <a:ahLst/>
                <a:cxnLst>
                  <a:cxn ang="T10">
                    <a:pos x="T0" y="T1"/>
                  </a:cxn>
                  <a:cxn ang="T11">
                    <a:pos x="T2" y="T3"/>
                  </a:cxn>
                  <a:cxn ang="T12">
                    <a:pos x="T4" y="T5"/>
                  </a:cxn>
                  <a:cxn ang="T13">
                    <a:pos x="T6" y="T7"/>
                  </a:cxn>
                  <a:cxn ang="T14">
                    <a:pos x="T8" y="T9"/>
                  </a:cxn>
                </a:cxnLst>
                <a:rect l="T15" t="T16" r="T17" b="T18"/>
                <a:pathLst>
                  <a:path w="108" h="116">
                    <a:moveTo>
                      <a:pt x="0" y="0"/>
                    </a:moveTo>
                    <a:lnTo>
                      <a:pt x="40" y="32"/>
                    </a:lnTo>
                    <a:lnTo>
                      <a:pt x="76" y="56"/>
                    </a:lnTo>
                    <a:lnTo>
                      <a:pt x="88" y="96"/>
                    </a:lnTo>
                    <a:lnTo>
                      <a:pt x="108" y="116"/>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01" name="Freeform 162">
                <a:extLst>
                  <a:ext uri="{FF2B5EF4-FFF2-40B4-BE49-F238E27FC236}">
                    <a16:creationId xmlns:a16="http://schemas.microsoft.com/office/drawing/2014/main" id="{9203186F-7A92-4846-8120-E09B0BE73E23}"/>
                  </a:ext>
                </a:extLst>
              </p:cNvPr>
              <p:cNvSpPr>
                <a:spLocks/>
              </p:cNvSpPr>
              <p:nvPr/>
            </p:nvSpPr>
            <p:spPr bwMode="auto">
              <a:xfrm>
                <a:off x="2452" y="2200"/>
                <a:ext cx="88" cy="40"/>
              </a:xfrm>
              <a:custGeom>
                <a:avLst/>
                <a:gdLst>
                  <a:gd name="T0" fmla="*/ 0 w 88"/>
                  <a:gd name="T1" fmla="*/ 0 h 40"/>
                  <a:gd name="T2" fmla="*/ 32 w 88"/>
                  <a:gd name="T3" fmla="*/ 20 h 40"/>
                  <a:gd name="T4" fmla="*/ 88 w 88"/>
                  <a:gd name="T5" fmla="*/ 40 h 40"/>
                  <a:gd name="T6" fmla="*/ 0 60000 65536"/>
                  <a:gd name="T7" fmla="*/ 0 60000 65536"/>
                  <a:gd name="T8" fmla="*/ 0 60000 65536"/>
                  <a:gd name="T9" fmla="*/ 0 w 88"/>
                  <a:gd name="T10" fmla="*/ 0 h 40"/>
                  <a:gd name="T11" fmla="*/ 88 w 88"/>
                  <a:gd name="T12" fmla="*/ 40 h 40"/>
                </a:gdLst>
                <a:ahLst/>
                <a:cxnLst>
                  <a:cxn ang="T6">
                    <a:pos x="T0" y="T1"/>
                  </a:cxn>
                  <a:cxn ang="T7">
                    <a:pos x="T2" y="T3"/>
                  </a:cxn>
                  <a:cxn ang="T8">
                    <a:pos x="T4" y="T5"/>
                  </a:cxn>
                </a:cxnLst>
                <a:rect l="T9" t="T10" r="T11" b="T12"/>
                <a:pathLst>
                  <a:path w="88" h="40">
                    <a:moveTo>
                      <a:pt x="0" y="0"/>
                    </a:moveTo>
                    <a:lnTo>
                      <a:pt x="32" y="20"/>
                    </a:lnTo>
                    <a:lnTo>
                      <a:pt x="88" y="40"/>
                    </a:lnTo>
                  </a:path>
                </a:pathLst>
              </a:cu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702" name="Line 163">
                <a:extLst>
                  <a:ext uri="{FF2B5EF4-FFF2-40B4-BE49-F238E27FC236}">
                    <a16:creationId xmlns:a16="http://schemas.microsoft.com/office/drawing/2014/main" id="{3F35CADE-DE5A-4FBF-BD83-01A8F58FF596}"/>
                  </a:ext>
                </a:extLst>
              </p:cNvPr>
              <p:cNvSpPr>
                <a:spLocks noChangeShapeType="1"/>
              </p:cNvSpPr>
              <p:nvPr/>
            </p:nvSpPr>
            <p:spPr bwMode="auto">
              <a:xfrm>
                <a:off x="2604" y="2324"/>
                <a:ext cx="16" cy="36"/>
              </a:xfrm>
              <a:prstGeom prst="line">
                <a:avLst/>
              </a:prstGeom>
              <a:noFill/>
              <a:ln w="952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588" name="Line 164">
              <a:extLst>
                <a:ext uri="{FF2B5EF4-FFF2-40B4-BE49-F238E27FC236}">
                  <a16:creationId xmlns:a16="http://schemas.microsoft.com/office/drawing/2014/main" id="{6642EC03-A072-4BFB-9FBA-886148B00CBE}"/>
                </a:ext>
              </a:extLst>
            </p:cNvPr>
            <p:cNvSpPr>
              <a:spLocks noChangeShapeType="1"/>
            </p:cNvSpPr>
            <p:nvPr/>
          </p:nvSpPr>
          <p:spPr bwMode="auto">
            <a:xfrm flipV="1">
              <a:off x="2768" y="1732"/>
              <a:ext cx="192" cy="248"/>
            </a:xfrm>
            <a:prstGeom prst="line">
              <a:avLst/>
            </a:prstGeom>
            <a:noFill/>
            <a:ln w="38100">
              <a:solidFill>
                <a:srgbClr val="008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589" name="Arc 165">
              <a:extLst>
                <a:ext uri="{FF2B5EF4-FFF2-40B4-BE49-F238E27FC236}">
                  <a16:creationId xmlns:a16="http://schemas.microsoft.com/office/drawing/2014/main" id="{F52E6121-0B53-4812-8B53-FE8F4D3ABCA2}"/>
                </a:ext>
              </a:extLst>
            </p:cNvPr>
            <p:cNvSpPr>
              <a:spLocks/>
            </p:cNvSpPr>
            <p:nvPr/>
          </p:nvSpPr>
          <p:spPr bwMode="auto">
            <a:xfrm rot="5400000" flipH="1">
              <a:off x="2235" y="1809"/>
              <a:ext cx="509" cy="572"/>
            </a:xfrm>
            <a:custGeom>
              <a:avLst/>
              <a:gdLst>
                <a:gd name="T0" fmla="*/ 460 w 32224"/>
                <a:gd name="T1" fmla="*/ 0 h 32754"/>
                <a:gd name="T2" fmla="*/ 0 w 32224"/>
                <a:gd name="T3" fmla="*/ 523 h 32754"/>
                <a:gd name="T4" fmla="*/ 168 w 32224"/>
                <a:gd name="T5" fmla="*/ 195 h 32754"/>
                <a:gd name="T6" fmla="*/ 0 60000 65536"/>
                <a:gd name="T7" fmla="*/ 0 60000 65536"/>
                <a:gd name="T8" fmla="*/ 0 60000 65536"/>
                <a:gd name="T9" fmla="*/ 0 w 32224"/>
                <a:gd name="T10" fmla="*/ 0 h 32754"/>
                <a:gd name="T11" fmla="*/ 32224 w 32224"/>
                <a:gd name="T12" fmla="*/ 32754 h 32754"/>
              </a:gdLst>
              <a:ahLst/>
              <a:cxnLst>
                <a:cxn ang="T6">
                  <a:pos x="T0" y="T1"/>
                </a:cxn>
                <a:cxn ang="T7">
                  <a:pos x="T2" y="T3"/>
                </a:cxn>
                <a:cxn ang="T8">
                  <a:pos x="T4" y="T5"/>
                </a:cxn>
              </a:cxnLst>
              <a:rect l="T9" t="T10" r="T11" b="T12"/>
              <a:pathLst>
                <a:path w="32224" h="32754" fill="none" extrusionOk="0">
                  <a:moveTo>
                    <a:pt x="29121" y="-1"/>
                  </a:moveTo>
                  <a:cubicBezTo>
                    <a:pt x="31151" y="3366"/>
                    <a:pt x="32224" y="7222"/>
                    <a:pt x="32224" y="11154"/>
                  </a:cubicBezTo>
                  <a:cubicBezTo>
                    <a:pt x="32224" y="23083"/>
                    <a:pt x="22553" y="32754"/>
                    <a:pt x="10624" y="32754"/>
                  </a:cubicBezTo>
                  <a:cubicBezTo>
                    <a:pt x="6901" y="32754"/>
                    <a:pt x="3241" y="31791"/>
                    <a:pt x="-1" y="29960"/>
                  </a:cubicBezTo>
                </a:path>
                <a:path w="32224" h="32754" stroke="0" extrusionOk="0">
                  <a:moveTo>
                    <a:pt x="29121" y="-1"/>
                  </a:moveTo>
                  <a:cubicBezTo>
                    <a:pt x="31151" y="3366"/>
                    <a:pt x="32224" y="7222"/>
                    <a:pt x="32224" y="11154"/>
                  </a:cubicBezTo>
                  <a:cubicBezTo>
                    <a:pt x="32224" y="23083"/>
                    <a:pt x="22553" y="32754"/>
                    <a:pt x="10624" y="32754"/>
                  </a:cubicBezTo>
                  <a:cubicBezTo>
                    <a:pt x="6901" y="32754"/>
                    <a:pt x="3241" y="31791"/>
                    <a:pt x="-1" y="29960"/>
                  </a:cubicBezTo>
                  <a:lnTo>
                    <a:pt x="10624" y="11154"/>
                  </a:lnTo>
                  <a:close/>
                </a:path>
              </a:pathLst>
            </a:custGeom>
            <a:noFill/>
            <a:ln w="38100">
              <a:solidFill>
                <a:srgbClr val="CC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3703" name="AutoShape 166">
              <a:extLst>
                <a:ext uri="{FF2B5EF4-FFF2-40B4-BE49-F238E27FC236}">
                  <a16:creationId xmlns:a16="http://schemas.microsoft.com/office/drawing/2014/main" id="{A99D68E7-3997-4022-BB3C-51D0A6450FCD}"/>
                </a:ext>
              </a:extLst>
            </p:cNvPr>
            <p:cNvSpPr>
              <a:spLocks noChangeArrowheads="1"/>
            </p:cNvSpPr>
            <p:nvPr/>
          </p:nvSpPr>
          <p:spPr bwMode="auto">
            <a:xfrm rot="19644192" flipV="1">
              <a:off x="2231" y="2282"/>
              <a:ext cx="41" cy="116"/>
            </a:xfrm>
            <a:prstGeom prst="triangle">
              <a:avLst>
                <a:gd name="adj" fmla="val 50000"/>
              </a:avLst>
            </a:prstGeom>
            <a:solidFill>
              <a:srgbClr val="CC0000"/>
            </a:solidFill>
            <a:ln w="38100">
              <a:solidFill>
                <a:srgbClr val="CC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704" name="AutoShape 167">
              <a:extLst>
                <a:ext uri="{FF2B5EF4-FFF2-40B4-BE49-F238E27FC236}">
                  <a16:creationId xmlns:a16="http://schemas.microsoft.com/office/drawing/2014/main" id="{2FF900DC-E3A9-48B3-9285-6E016CF8ADB2}"/>
                </a:ext>
              </a:extLst>
            </p:cNvPr>
            <p:cNvSpPr>
              <a:spLocks noChangeArrowheads="1"/>
            </p:cNvSpPr>
            <p:nvPr/>
          </p:nvSpPr>
          <p:spPr bwMode="auto">
            <a:xfrm rot="2123097" flipV="1">
              <a:off x="2235" y="2634"/>
              <a:ext cx="41" cy="116"/>
            </a:xfrm>
            <a:prstGeom prst="triangle">
              <a:avLst>
                <a:gd name="adj" fmla="val 50000"/>
              </a:avLst>
            </a:prstGeom>
            <a:solidFill>
              <a:srgbClr val="008000"/>
            </a:solidFill>
            <a:ln w="38100">
              <a:solidFill>
                <a:srgbClr val="008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705" name="AutoShape 168">
              <a:extLst>
                <a:ext uri="{FF2B5EF4-FFF2-40B4-BE49-F238E27FC236}">
                  <a16:creationId xmlns:a16="http://schemas.microsoft.com/office/drawing/2014/main" id="{421A769A-B96A-4E51-97EC-502C1BCD48B0}"/>
                </a:ext>
              </a:extLst>
            </p:cNvPr>
            <p:cNvSpPr>
              <a:spLocks noChangeArrowheads="1"/>
            </p:cNvSpPr>
            <p:nvPr/>
          </p:nvSpPr>
          <p:spPr bwMode="auto">
            <a:xfrm rot="962748" flipV="1">
              <a:off x="4141" y="1973"/>
              <a:ext cx="41" cy="116"/>
            </a:xfrm>
            <a:prstGeom prst="triangle">
              <a:avLst>
                <a:gd name="adj" fmla="val 50000"/>
              </a:avLst>
            </a:prstGeom>
            <a:solidFill>
              <a:srgbClr val="CC0000"/>
            </a:solidFill>
            <a:ln w="38100">
              <a:solidFill>
                <a:srgbClr val="CC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706" name="WordArt 169">
              <a:extLst>
                <a:ext uri="{FF2B5EF4-FFF2-40B4-BE49-F238E27FC236}">
                  <a16:creationId xmlns:a16="http://schemas.microsoft.com/office/drawing/2014/main" id="{A44AC3F4-ED99-49F5-BCCD-D89E17E521C4}"/>
                </a:ext>
              </a:extLst>
            </p:cNvPr>
            <p:cNvSpPr>
              <a:spLocks noChangeArrowheads="1" noChangeShapeType="1" noTextEdit="1"/>
            </p:cNvSpPr>
            <p:nvPr/>
          </p:nvSpPr>
          <p:spPr bwMode="auto">
            <a:xfrm>
              <a:off x="2102" y="1829"/>
              <a:ext cx="108" cy="175"/>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I</a:t>
              </a:r>
              <a:endParaRPr lang="zh-CN" altLang="en-US"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153707" name="WordArt 170">
              <a:extLst>
                <a:ext uri="{FF2B5EF4-FFF2-40B4-BE49-F238E27FC236}">
                  <a16:creationId xmlns:a16="http://schemas.microsoft.com/office/drawing/2014/main" id="{A5917884-A5A9-44F3-9156-E8D3D0C12511}"/>
                </a:ext>
              </a:extLst>
            </p:cNvPr>
            <p:cNvSpPr>
              <a:spLocks noChangeArrowheads="1" noChangeShapeType="1" noTextEdit="1"/>
            </p:cNvSpPr>
            <p:nvPr/>
          </p:nvSpPr>
          <p:spPr bwMode="auto">
            <a:xfrm>
              <a:off x="781" y="1707"/>
              <a:ext cx="108" cy="175"/>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I</a:t>
              </a:r>
              <a:endParaRPr lang="zh-CN" altLang="en-US"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153708" name="WordArt 171">
              <a:extLst>
                <a:ext uri="{FF2B5EF4-FFF2-40B4-BE49-F238E27FC236}">
                  <a16:creationId xmlns:a16="http://schemas.microsoft.com/office/drawing/2014/main" id="{A2EB903C-876C-486F-AC6B-04FDDFCE42F9}"/>
                </a:ext>
              </a:extLst>
            </p:cNvPr>
            <p:cNvSpPr>
              <a:spLocks noChangeArrowheads="1" noChangeShapeType="1" noTextEdit="1"/>
            </p:cNvSpPr>
            <p:nvPr/>
          </p:nvSpPr>
          <p:spPr bwMode="auto">
            <a:xfrm>
              <a:off x="4000" y="1803"/>
              <a:ext cx="108" cy="175"/>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I</a:t>
              </a:r>
              <a:endParaRPr lang="zh-CN" altLang="en-US" sz="3600" b="1" i="1" kern="10">
                <a:ln w="9525">
                  <a:solidFill>
                    <a:srgbClr val="CC0000"/>
                  </a:solidFill>
                  <a:round/>
                  <a:headEnd/>
                  <a:tailEnd/>
                </a:ln>
                <a:solidFill>
                  <a:srgbClr val="CC0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53709" name="Group 172">
              <a:extLst>
                <a:ext uri="{FF2B5EF4-FFF2-40B4-BE49-F238E27FC236}">
                  <a16:creationId xmlns:a16="http://schemas.microsoft.com/office/drawing/2014/main" id="{42CDE67E-114D-4713-86EA-883AE7563DDB}"/>
                </a:ext>
              </a:extLst>
            </p:cNvPr>
            <p:cNvGrpSpPr>
              <a:grpSpLocks/>
            </p:cNvGrpSpPr>
            <p:nvPr/>
          </p:nvGrpSpPr>
          <p:grpSpPr bwMode="auto">
            <a:xfrm>
              <a:off x="333" y="2541"/>
              <a:ext cx="514" cy="153"/>
              <a:chOff x="333" y="2541"/>
              <a:chExt cx="514" cy="153"/>
            </a:xfrm>
          </p:grpSpPr>
          <p:sp>
            <p:nvSpPr>
              <p:cNvPr id="153802" name="AutoShape 173">
                <a:extLst>
                  <a:ext uri="{FF2B5EF4-FFF2-40B4-BE49-F238E27FC236}">
                    <a16:creationId xmlns:a16="http://schemas.microsoft.com/office/drawing/2014/main" id="{15F87B89-CDA1-401F-8EAF-97547FD6DA9C}"/>
                  </a:ext>
                </a:extLst>
              </p:cNvPr>
              <p:cNvSpPr>
                <a:spLocks noChangeArrowheads="1"/>
              </p:cNvSpPr>
              <p:nvPr/>
            </p:nvSpPr>
            <p:spPr bwMode="auto">
              <a:xfrm rot="16646137" flipV="1">
                <a:off x="768" y="2616"/>
                <a:ext cx="41" cy="116"/>
              </a:xfrm>
              <a:prstGeom prst="triangle">
                <a:avLst>
                  <a:gd name="adj" fmla="val 50000"/>
                </a:avLst>
              </a:prstGeom>
              <a:solidFill>
                <a:srgbClr val="008000"/>
              </a:solidFill>
              <a:ln w="38100">
                <a:solidFill>
                  <a:srgbClr val="008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803" name="WordArt 174">
                <a:extLst>
                  <a:ext uri="{FF2B5EF4-FFF2-40B4-BE49-F238E27FC236}">
                    <a16:creationId xmlns:a16="http://schemas.microsoft.com/office/drawing/2014/main" id="{DBA9FA6E-2C17-4AC7-8D6E-7CC619ECE30B}"/>
                  </a:ext>
                </a:extLst>
              </p:cNvPr>
              <p:cNvSpPr>
                <a:spLocks noChangeArrowheads="1" noChangeShapeType="1" noTextEdit="1"/>
              </p:cNvSpPr>
              <p:nvPr/>
            </p:nvSpPr>
            <p:spPr bwMode="auto">
              <a:xfrm>
                <a:off x="333" y="2541"/>
                <a:ext cx="141" cy="151"/>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53710" name="WordArt 175">
              <a:extLst>
                <a:ext uri="{FF2B5EF4-FFF2-40B4-BE49-F238E27FC236}">
                  <a16:creationId xmlns:a16="http://schemas.microsoft.com/office/drawing/2014/main" id="{0393BB7B-6083-4A53-919C-2EFD8B6FCD7B}"/>
                </a:ext>
              </a:extLst>
            </p:cNvPr>
            <p:cNvSpPr>
              <a:spLocks noChangeArrowheads="1" noChangeShapeType="1" noTextEdit="1"/>
            </p:cNvSpPr>
            <p:nvPr/>
          </p:nvSpPr>
          <p:spPr bwMode="auto">
            <a:xfrm>
              <a:off x="2019" y="2549"/>
              <a:ext cx="141" cy="151"/>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153711" name="WordArt 176">
              <a:extLst>
                <a:ext uri="{FF2B5EF4-FFF2-40B4-BE49-F238E27FC236}">
                  <a16:creationId xmlns:a16="http://schemas.microsoft.com/office/drawing/2014/main" id="{BF032488-D5BA-4BBE-ACFC-DD61E10BE624}"/>
                </a:ext>
              </a:extLst>
            </p:cNvPr>
            <p:cNvSpPr>
              <a:spLocks noChangeArrowheads="1" noChangeShapeType="1" noTextEdit="1"/>
            </p:cNvSpPr>
            <p:nvPr/>
          </p:nvSpPr>
          <p:spPr bwMode="auto">
            <a:xfrm>
              <a:off x="5213" y="2190"/>
              <a:ext cx="141" cy="151"/>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3600" b="1" i="1" kern="10">
                <a:ln w="9525">
                  <a:solidFill>
                    <a:srgbClr val="008000"/>
                  </a:solidFill>
                  <a:round/>
                  <a:headEnd/>
                  <a:tailEnd/>
                </a:ln>
                <a:solidFill>
                  <a:srgbClr val="0080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447599" name="Line 177">
              <a:extLst>
                <a:ext uri="{FF2B5EF4-FFF2-40B4-BE49-F238E27FC236}">
                  <a16:creationId xmlns:a16="http://schemas.microsoft.com/office/drawing/2014/main" id="{A0AE6E76-61D7-4B31-B6B1-01B8D5BEDFED}"/>
                </a:ext>
              </a:extLst>
            </p:cNvPr>
            <p:cNvSpPr>
              <a:spLocks noChangeShapeType="1"/>
            </p:cNvSpPr>
            <p:nvPr/>
          </p:nvSpPr>
          <p:spPr bwMode="auto">
            <a:xfrm>
              <a:off x="216" y="1242"/>
              <a:ext cx="1251" cy="1"/>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47600" name="Line 178">
              <a:extLst>
                <a:ext uri="{FF2B5EF4-FFF2-40B4-BE49-F238E27FC236}">
                  <a16:creationId xmlns:a16="http://schemas.microsoft.com/office/drawing/2014/main" id="{50D9405D-28D6-479F-B067-FBAB8EA1CAEF}"/>
                </a:ext>
              </a:extLst>
            </p:cNvPr>
            <p:cNvSpPr>
              <a:spLocks noChangeShapeType="1"/>
            </p:cNvSpPr>
            <p:nvPr/>
          </p:nvSpPr>
          <p:spPr bwMode="auto">
            <a:xfrm>
              <a:off x="561" y="1074"/>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1" name="Line 179">
              <a:extLst>
                <a:ext uri="{FF2B5EF4-FFF2-40B4-BE49-F238E27FC236}">
                  <a16:creationId xmlns:a16="http://schemas.microsoft.com/office/drawing/2014/main" id="{72FF0ECD-A400-4F1C-ACE8-5DCF9D70AA3A}"/>
                </a:ext>
              </a:extLst>
            </p:cNvPr>
            <p:cNvSpPr>
              <a:spLocks noChangeShapeType="1"/>
            </p:cNvSpPr>
            <p:nvPr/>
          </p:nvSpPr>
          <p:spPr bwMode="auto">
            <a:xfrm rot="330385">
              <a:off x="402" y="1122"/>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2" name="Line 180">
              <a:extLst>
                <a:ext uri="{FF2B5EF4-FFF2-40B4-BE49-F238E27FC236}">
                  <a16:creationId xmlns:a16="http://schemas.microsoft.com/office/drawing/2014/main" id="{3AE737C6-9657-4974-9E44-F1465F5F28C2}"/>
                </a:ext>
              </a:extLst>
            </p:cNvPr>
            <p:cNvSpPr>
              <a:spLocks noChangeShapeType="1"/>
            </p:cNvSpPr>
            <p:nvPr/>
          </p:nvSpPr>
          <p:spPr bwMode="auto">
            <a:xfrm>
              <a:off x="693" y="1035"/>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3" name="Line 181">
              <a:extLst>
                <a:ext uri="{FF2B5EF4-FFF2-40B4-BE49-F238E27FC236}">
                  <a16:creationId xmlns:a16="http://schemas.microsoft.com/office/drawing/2014/main" id="{A458A9D1-E719-40C0-9D13-C69F3A549FDD}"/>
                </a:ext>
              </a:extLst>
            </p:cNvPr>
            <p:cNvSpPr>
              <a:spLocks noChangeShapeType="1"/>
            </p:cNvSpPr>
            <p:nvPr/>
          </p:nvSpPr>
          <p:spPr bwMode="auto">
            <a:xfrm>
              <a:off x="798" y="999"/>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4" name="Line 182">
              <a:extLst>
                <a:ext uri="{FF2B5EF4-FFF2-40B4-BE49-F238E27FC236}">
                  <a16:creationId xmlns:a16="http://schemas.microsoft.com/office/drawing/2014/main" id="{55B8A7F4-6B91-43D1-92D6-F25D705D20A0}"/>
                </a:ext>
              </a:extLst>
            </p:cNvPr>
            <p:cNvSpPr>
              <a:spLocks noChangeShapeType="1"/>
            </p:cNvSpPr>
            <p:nvPr/>
          </p:nvSpPr>
          <p:spPr bwMode="auto">
            <a:xfrm flipH="1" flipV="1">
              <a:off x="1275" y="846"/>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5" name="Line 183">
              <a:extLst>
                <a:ext uri="{FF2B5EF4-FFF2-40B4-BE49-F238E27FC236}">
                  <a16:creationId xmlns:a16="http://schemas.microsoft.com/office/drawing/2014/main" id="{3E8B24F5-561A-4AB1-9DE1-9B4929519ABB}"/>
                </a:ext>
              </a:extLst>
            </p:cNvPr>
            <p:cNvSpPr>
              <a:spLocks noChangeShapeType="1"/>
            </p:cNvSpPr>
            <p:nvPr/>
          </p:nvSpPr>
          <p:spPr bwMode="auto">
            <a:xfrm flipH="1" flipV="1">
              <a:off x="1374" y="819"/>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6" name="Line 184">
              <a:extLst>
                <a:ext uri="{FF2B5EF4-FFF2-40B4-BE49-F238E27FC236}">
                  <a16:creationId xmlns:a16="http://schemas.microsoft.com/office/drawing/2014/main" id="{70EF8190-11C0-4CBB-A354-05FB32DC7A66}"/>
                </a:ext>
              </a:extLst>
            </p:cNvPr>
            <p:cNvSpPr>
              <a:spLocks noChangeShapeType="1"/>
            </p:cNvSpPr>
            <p:nvPr/>
          </p:nvSpPr>
          <p:spPr bwMode="auto">
            <a:xfrm flipH="1" flipV="1">
              <a:off x="1506" y="780"/>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7" name="Line 185">
              <a:extLst>
                <a:ext uri="{FF2B5EF4-FFF2-40B4-BE49-F238E27FC236}">
                  <a16:creationId xmlns:a16="http://schemas.microsoft.com/office/drawing/2014/main" id="{5E570890-371D-4806-9E6F-2F5E0AA18F75}"/>
                </a:ext>
              </a:extLst>
            </p:cNvPr>
            <p:cNvSpPr>
              <a:spLocks noChangeShapeType="1"/>
            </p:cNvSpPr>
            <p:nvPr/>
          </p:nvSpPr>
          <p:spPr bwMode="auto">
            <a:xfrm flipH="1" flipV="1">
              <a:off x="1665" y="738"/>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8" name="Line 186">
              <a:extLst>
                <a:ext uri="{FF2B5EF4-FFF2-40B4-BE49-F238E27FC236}">
                  <a16:creationId xmlns:a16="http://schemas.microsoft.com/office/drawing/2014/main" id="{56D16F17-39DC-4141-8CCC-7E194E875446}"/>
                </a:ext>
              </a:extLst>
            </p:cNvPr>
            <p:cNvSpPr>
              <a:spLocks noChangeShapeType="1"/>
            </p:cNvSpPr>
            <p:nvPr/>
          </p:nvSpPr>
          <p:spPr bwMode="auto">
            <a:xfrm flipH="1" flipV="1">
              <a:off x="1216" y="875"/>
              <a:ext cx="45" cy="63"/>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09" name="Line 187">
              <a:extLst>
                <a:ext uri="{FF2B5EF4-FFF2-40B4-BE49-F238E27FC236}">
                  <a16:creationId xmlns:a16="http://schemas.microsoft.com/office/drawing/2014/main" id="{9111CD1D-A228-4D4C-B0DD-CCE0A5F3179E}"/>
                </a:ext>
              </a:extLst>
            </p:cNvPr>
            <p:cNvSpPr>
              <a:spLocks noChangeShapeType="1"/>
            </p:cNvSpPr>
            <p:nvPr/>
          </p:nvSpPr>
          <p:spPr bwMode="auto">
            <a:xfrm>
              <a:off x="937" y="992"/>
              <a:ext cx="15" cy="27"/>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0" name="Line 188">
              <a:extLst>
                <a:ext uri="{FF2B5EF4-FFF2-40B4-BE49-F238E27FC236}">
                  <a16:creationId xmlns:a16="http://schemas.microsoft.com/office/drawing/2014/main" id="{0B2B8EB5-F50E-4227-8D03-85702CCBCE9F}"/>
                </a:ext>
              </a:extLst>
            </p:cNvPr>
            <p:cNvSpPr>
              <a:spLocks noChangeShapeType="1"/>
            </p:cNvSpPr>
            <p:nvPr/>
          </p:nvSpPr>
          <p:spPr bwMode="auto">
            <a:xfrm rot="-158210">
              <a:off x="988" y="976"/>
              <a:ext cx="15" cy="27"/>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1" name="Line 189">
              <a:extLst>
                <a:ext uri="{FF2B5EF4-FFF2-40B4-BE49-F238E27FC236}">
                  <a16:creationId xmlns:a16="http://schemas.microsoft.com/office/drawing/2014/main" id="{5AC101B6-4011-4C9F-B4A1-C67F9C19BA18}"/>
                </a:ext>
              </a:extLst>
            </p:cNvPr>
            <p:cNvSpPr>
              <a:spLocks noChangeShapeType="1"/>
            </p:cNvSpPr>
            <p:nvPr/>
          </p:nvSpPr>
          <p:spPr bwMode="auto">
            <a:xfrm>
              <a:off x="882" y="1002"/>
              <a:ext cx="15" cy="27"/>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2" name="Line 190">
              <a:extLst>
                <a:ext uri="{FF2B5EF4-FFF2-40B4-BE49-F238E27FC236}">
                  <a16:creationId xmlns:a16="http://schemas.microsoft.com/office/drawing/2014/main" id="{10C5CD06-DB43-4778-8059-150DBD9E0BF0}"/>
                </a:ext>
              </a:extLst>
            </p:cNvPr>
            <p:cNvSpPr>
              <a:spLocks noChangeShapeType="1"/>
            </p:cNvSpPr>
            <p:nvPr/>
          </p:nvSpPr>
          <p:spPr bwMode="auto">
            <a:xfrm flipH="1" flipV="1">
              <a:off x="1115" y="911"/>
              <a:ext cx="34" cy="49"/>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3" name="Line 191">
              <a:extLst>
                <a:ext uri="{FF2B5EF4-FFF2-40B4-BE49-F238E27FC236}">
                  <a16:creationId xmlns:a16="http://schemas.microsoft.com/office/drawing/2014/main" id="{C83FEE73-3907-42C7-A16C-376176DE02FD}"/>
                </a:ext>
              </a:extLst>
            </p:cNvPr>
            <p:cNvSpPr>
              <a:spLocks noChangeShapeType="1"/>
            </p:cNvSpPr>
            <p:nvPr/>
          </p:nvSpPr>
          <p:spPr bwMode="auto">
            <a:xfrm flipH="1" flipV="1">
              <a:off x="1171" y="898"/>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4" name="Line 192">
              <a:extLst>
                <a:ext uri="{FF2B5EF4-FFF2-40B4-BE49-F238E27FC236}">
                  <a16:creationId xmlns:a16="http://schemas.microsoft.com/office/drawing/2014/main" id="{B26DC294-B4C1-44CD-9CCA-3C1F32DED3B3}"/>
                </a:ext>
              </a:extLst>
            </p:cNvPr>
            <p:cNvSpPr>
              <a:spLocks noChangeShapeType="1"/>
            </p:cNvSpPr>
            <p:nvPr/>
          </p:nvSpPr>
          <p:spPr bwMode="auto">
            <a:xfrm rot="-6589515" flipH="1" flipV="1">
              <a:off x="2553" y="1044"/>
              <a:ext cx="42" cy="66"/>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5" name="Line 193">
              <a:extLst>
                <a:ext uri="{FF2B5EF4-FFF2-40B4-BE49-F238E27FC236}">
                  <a16:creationId xmlns:a16="http://schemas.microsoft.com/office/drawing/2014/main" id="{2FFB6016-953B-449B-AEBE-30C0D54F8462}"/>
                </a:ext>
              </a:extLst>
            </p:cNvPr>
            <p:cNvSpPr>
              <a:spLocks noChangeShapeType="1"/>
            </p:cNvSpPr>
            <p:nvPr/>
          </p:nvSpPr>
          <p:spPr bwMode="auto">
            <a:xfrm rot="-5965318" flipH="1" flipV="1">
              <a:off x="2433" y="1028"/>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6" name="Line 194">
              <a:extLst>
                <a:ext uri="{FF2B5EF4-FFF2-40B4-BE49-F238E27FC236}">
                  <a16:creationId xmlns:a16="http://schemas.microsoft.com/office/drawing/2014/main" id="{626BCDC1-8171-4938-8CD7-A26B9506F64D}"/>
                </a:ext>
              </a:extLst>
            </p:cNvPr>
            <p:cNvSpPr>
              <a:spLocks noChangeShapeType="1"/>
            </p:cNvSpPr>
            <p:nvPr/>
          </p:nvSpPr>
          <p:spPr bwMode="auto">
            <a:xfrm rot="905853">
              <a:off x="2804" y="1034"/>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7" name="Line 195">
              <a:extLst>
                <a:ext uri="{FF2B5EF4-FFF2-40B4-BE49-F238E27FC236}">
                  <a16:creationId xmlns:a16="http://schemas.microsoft.com/office/drawing/2014/main" id="{E02FC977-254C-4986-B32A-D2AB009CA78B}"/>
                </a:ext>
              </a:extLst>
            </p:cNvPr>
            <p:cNvSpPr>
              <a:spLocks noChangeShapeType="1"/>
            </p:cNvSpPr>
            <p:nvPr/>
          </p:nvSpPr>
          <p:spPr bwMode="auto">
            <a:xfrm rot="-6465120" flipH="1" flipV="1">
              <a:off x="2421" y="962"/>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8" name="Line 196">
              <a:extLst>
                <a:ext uri="{FF2B5EF4-FFF2-40B4-BE49-F238E27FC236}">
                  <a16:creationId xmlns:a16="http://schemas.microsoft.com/office/drawing/2014/main" id="{5D94494C-713A-458B-AE8D-BD7CDFE67CCA}"/>
                </a:ext>
              </a:extLst>
            </p:cNvPr>
            <p:cNvSpPr>
              <a:spLocks noChangeShapeType="1"/>
            </p:cNvSpPr>
            <p:nvPr/>
          </p:nvSpPr>
          <p:spPr bwMode="auto">
            <a:xfrm rot="-84548">
              <a:off x="2901" y="964"/>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19" name="Freeform 197">
              <a:extLst>
                <a:ext uri="{FF2B5EF4-FFF2-40B4-BE49-F238E27FC236}">
                  <a16:creationId xmlns:a16="http://schemas.microsoft.com/office/drawing/2014/main" id="{F5682D8A-D588-4F5B-A375-7AAEF1D2C080}"/>
                </a:ext>
              </a:extLst>
            </p:cNvPr>
            <p:cNvSpPr>
              <a:spLocks/>
            </p:cNvSpPr>
            <p:nvPr/>
          </p:nvSpPr>
          <p:spPr bwMode="auto">
            <a:xfrm>
              <a:off x="2244" y="702"/>
              <a:ext cx="372" cy="480"/>
            </a:xfrm>
            <a:custGeom>
              <a:avLst/>
              <a:gdLst>
                <a:gd name="T0" fmla="*/ 252 w 432"/>
                <a:gd name="T1" fmla="*/ 0 h 480"/>
                <a:gd name="T2" fmla="*/ 390 w 432"/>
                <a:gd name="T3" fmla="*/ 240 h 480"/>
                <a:gd name="T4" fmla="*/ 0 w 432"/>
                <a:gd name="T5" fmla="*/ 48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252" y="0"/>
                  </a:moveTo>
                  <a:cubicBezTo>
                    <a:pt x="342" y="80"/>
                    <a:pt x="432" y="160"/>
                    <a:pt x="390" y="240"/>
                  </a:cubicBezTo>
                  <a:cubicBezTo>
                    <a:pt x="348" y="320"/>
                    <a:pt x="174" y="400"/>
                    <a:pt x="0" y="480"/>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0" name="Freeform 198">
              <a:extLst>
                <a:ext uri="{FF2B5EF4-FFF2-40B4-BE49-F238E27FC236}">
                  <a16:creationId xmlns:a16="http://schemas.microsoft.com/office/drawing/2014/main" id="{75B35F27-855C-49F6-820B-34CA4D4EED77}"/>
                </a:ext>
              </a:extLst>
            </p:cNvPr>
            <p:cNvSpPr>
              <a:spLocks/>
            </p:cNvSpPr>
            <p:nvPr/>
          </p:nvSpPr>
          <p:spPr bwMode="auto">
            <a:xfrm>
              <a:off x="2775" y="696"/>
              <a:ext cx="447" cy="486"/>
            </a:xfrm>
            <a:custGeom>
              <a:avLst/>
              <a:gdLst>
                <a:gd name="T0" fmla="*/ 483 w 483"/>
                <a:gd name="T1" fmla="*/ 0 h 486"/>
                <a:gd name="T2" fmla="*/ 63 w 483"/>
                <a:gd name="T3" fmla="*/ 186 h 486"/>
                <a:gd name="T4" fmla="*/ 105 w 483"/>
                <a:gd name="T5" fmla="*/ 486 h 486"/>
                <a:gd name="T6" fmla="*/ 0 60000 65536"/>
                <a:gd name="T7" fmla="*/ 0 60000 65536"/>
                <a:gd name="T8" fmla="*/ 0 60000 65536"/>
                <a:gd name="T9" fmla="*/ 0 w 483"/>
                <a:gd name="T10" fmla="*/ 0 h 486"/>
                <a:gd name="T11" fmla="*/ 483 w 483"/>
                <a:gd name="T12" fmla="*/ 486 h 486"/>
              </a:gdLst>
              <a:ahLst/>
              <a:cxnLst>
                <a:cxn ang="T6">
                  <a:pos x="T0" y="T1"/>
                </a:cxn>
                <a:cxn ang="T7">
                  <a:pos x="T2" y="T3"/>
                </a:cxn>
                <a:cxn ang="T8">
                  <a:pos x="T4" y="T5"/>
                </a:cxn>
              </a:cxnLst>
              <a:rect l="T9" t="T10" r="T11" b="T12"/>
              <a:pathLst>
                <a:path w="483" h="486">
                  <a:moveTo>
                    <a:pt x="483" y="0"/>
                  </a:moveTo>
                  <a:cubicBezTo>
                    <a:pt x="304" y="52"/>
                    <a:pt x="126" y="105"/>
                    <a:pt x="63" y="186"/>
                  </a:cubicBezTo>
                  <a:cubicBezTo>
                    <a:pt x="0" y="267"/>
                    <a:pt x="52" y="376"/>
                    <a:pt x="105" y="486"/>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1" name="Line 199">
              <a:extLst>
                <a:ext uri="{FF2B5EF4-FFF2-40B4-BE49-F238E27FC236}">
                  <a16:creationId xmlns:a16="http://schemas.microsoft.com/office/drawing/2014/main" id="{E7D18150-8097-44EC-AC03-FC357FF4DAAF}"/>
                </a:ext>
              </a:extLst>
            </p:cNvPr>
            <p:cNvSpPr>
              <a:spLocks noChangeShapeType="1"/>
            </p:cNvSpPr>
            <p:nvPr/>
          </p:nvSpPr>
          <p:spPr bwMode="auto">
            <a:xfrm rot="-9912977" flipH="1" flipV="1">
              <a:off x="2959" y="937"/>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2" name="Line 200">
              <a:extLst>
                <a:ext uri="{FF2B5EF4-FFF2-40B4-BE49-F238E27FC236}">
                  <a16:creationId xmlns:a16="http://schemas.microsoft.com/office/drawing/2014/main" id="{D70A58B4-8509-4C1B-ACC6-048A4D5DCEF1}"/>
                </a:ext>
              </a:extLst>
            </p:cNvPr>
            <p:cNvSpPr>
              <a:spLocks noChangeShapeType="1"/>
            </p:cNvSpPr>
            <p:nvPr/>
          </p:nvSpPr>
          <p:spPr bwMode="auto">
            <a:xfrm rot="-8202716" flipH="1" flipV="1">
              <a:off x="2383" y="919"/>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3" name="Line 201">
              <a:extLst>
                <a:ext uri="{FF2B5EF4-FFF2-40B4-BE49-F238E27FC236}">
                  <a16:creationId xmlns:a16="http://schemas.microsoft.com/office/drawing/2014/main" id="{ABB0E43E-5F52-489E-B894-72C55A32206A}"/>
                </a:ext>
              </a:extLst>
            </p:cNvPr>
            <p:cNvSpPr>
              <a:spLocks noChangeShapeType="1"/>
            </p:cNvSpPr>
            <p:nvPr/>
          </p:nvSpPr>
          <p:spPr bwMode="auto">
            <a:xfrm rot="4160206" flipH="1" flipV="1">
              <a:off x="2146" y="880"/>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4" name="Line 202">
              <a:extLst>
                <a:ext uri="{FF2B5EF4-FFF2-40B4-BE49-F238E27FC236}">
                  <a16:creationId xmlns:a16="http://schemas.microsoft.com/office/drawing/2014/main" id="{2D084A8B-020F-49C5-BAB4-29945AE4E6BB}"/>
                </a:ext>
              </a:extLst>
            </p:cNvPr>
            <p:cNvSpPr>
              <a:spLocks noChangeShapeType="1"/>
            </p:cNvSpPr>
            <p:nvPr/>
          </p:nvSpPr>
          <p:spPr bwMode="auto">
            <a:xfrm rot="581093" flipH="1" flipV="1">
              <a:off x="3196" y="895"/>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738" name="Rectangle 203">
              <a:extLst>
                <a:ext uri="{FF2B5EF4-FFF2-40B4-BE49-F238E27FC236}">
                  <a16:creationId xmlns:a16="http://schemas.microsoft.com/office/drawing/2014/main" id="{5298F029-6B5C-4350-9ACC-8F84445743FE}"/>
                </a:ext>
              </a:extLst>
            </p:cNvPr>
            <p:cNvSpPr>
              <a:spLocks noChangeArrowheads="1"/>
            </p:cNvSpPr>
            <p:nvPr/>
          </p:nvSpPr>
          <p:spPr bwMode="auto">
            <a:xfrm>
              <a:off x="3573" y="687"/>
              <a:ext cx="56" cy="63"/>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739" name="Rectangle 204">
              <a:extLst>
                <a:ext uri="{FF2B5EF4-FFF2-40B4-BE49-F238E27FC236}">
                  <a16:creationId xmlns:a16="http://schemas.microsoft.com/office/drawing/2014/main" id="{ADC82E13-2404-42BF-9CA4-7AA131FD1F18}"/>
                </a:ext>
              </a:extLst>
            </p:cNvPr>
            <p:cNvSpPr>
              <a:spLocks noChangeArrowheads="1"/>
            </p:cNvSpPr>
            <p:nvPr/>
          </p:nvSpPr>
          <p:spPr bwMode="auto">
            <a:xfrm>
              <a:off x="1908" y="684"/>
              <a:ext cx="56" cy="63"/>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627" name="Line 205">
              <a:extLst>
                <a:ext uri="{FF2B5EF4-FFF2-40B4-BE49-F238E27FC236}">
                  <a16:creationId xmlns:a16="http://schemas.microsoft.com/office/drawing/2014/main" id="{64538C02-D4C2-49A7-B341-790484D390AC}"/>
                </a:ext>
              </a:extLst>
            </p:cNvPr>
            <p:cNvSpPr>
              <a:spLocks noChangeShapeType="1"/>
            </p:cNvSpPr>
            <p:nvPr/>
          </p:nvSpPr>
          <p:spPr bwMode="auto">
            <a:xfrm rot="-3468452">
              <a:off x="5061" y="846"/>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8" name="Freeform 206">
              <a:extLst>
                <a:ext uri="{FF2B5EF4-FFF2-40B4-BE49-F238E27FC236}">
                  <a16:creationId xmlns:a16="http://schemas.microsoft.com/office/drawing/2014/main" id="{DBBCA5CA-6744-4215-83E7-979BC6AB10A7}"/>
                </a:ext>
              </a:extLst>
            </p:cNvPr>
            <p:cNvSpPr>
              <a:spLocks/>
            </p:cNvSpPr>
            <p:nvPr/>
          </p:nvSpPr>
          <p:spPr bwMode="auto">
            <a:xfrm>
              <a:off x="3874" y="816"/>
              <a:ext cx="1328" cy="28"/>
            </a:xfrm>
            <a:custGeom>
              <a:avLst/>
              <a:gdLst>
                <a:gd name="T0" fmla="*/ 0 w 1328"/>
                <a:gd name="T1" fmla="*/ 24 h 28"/>
                <a:gd name="T2" fmla="*/ 1018 w 1328"/>
                <a:gd name="T3" fmla="*/ 24 h 28"/>
                <a:gd name="T4" fmla="*/ 1328 w 1328"/>
                <a:gd name="T5" fmla="*/ 0 h 28"/>
                <a:gd name="T6" fmla="*/ 0 60000 65536"/>
                <a:gd name="T7" fmla="*/ 0 60000 65536"/>
                <a:gd name="T8" fmla="*/ 0 60000 65536"/>
                <a:gd name="T9" fmla="*/ 0 w 1328"/>
                <a:gd name="T10" fmla="*/ 0 h 28"/>
                <a:gd name="T11" fmla="*/ 1328 w 1328"/>
                <a:gd name="T12" fmla="*/ 28 h 28"/>
              </a:gdLst>
              <a:ahLst/>
              <a:cxnLst>
                <a:cxn ang="T6">
                  <a:pos x="T0" y="T1"/>
                </a:cxn>
                <a:cxn ang="T7">
                  <a:pos x="T2" y="T3"/>
                </a:cxn>
                <a:cxn ang="T8">
                  <a:pos x="T4" y="T5"/>
                </a:cxn>
              </a:cxnLst>
              <a:rect l="T9" t="T10" r="T11" b="T12"/>
              <a:pathLst>
                <a:path w="1328" h="28">
                  <a:moveTo>
                    <a:pt x="0" y="24"/>
                  </a:moveTo>
                  <a:cubicBezTo>
                    <a:pt x="398" y="26"/>
                    <a:pt x="797" y="28"/>
                    <a:pt x="1018" y="24"/>
                  </a:cubicBezTo>
                  <a:cubicBezTo>
                    <a:pt x="1239" y="20"/>
                    <a:pt x="1283" y="10"/>
                    <a:pt x="1328" y="0"/>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29" name="Line 207">
              <a:extLst>
                <a:ext uri="{FF2B5EF4-FFF2-40B4-BE49-F238E27FC236}">
                  <a16:creationId xmlns:a16="http://schemas.microsoft.com/office/drawing/2014/main" id="{BFAFDE06-6291-46F2-A848-CCB5CE2DBC8A}"/>
                </a:ext>
              </a:extLst>
            </p:cNvPr>
            <p:cNvSpPr>
              <a:spLocks noChangeShapeType="1"/>
            </p:cNvSpPr>
            <p:nvPr/>
          </p:nvSpPr>
          <p:spPr bwMode="auto">
            <a:xfrm rot="-3910613">
              <a:off x="5117" y="798"/>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0" name="Freeform 208">
              <a:extLst>
                <a:ext uri="{FF2B5EF4-FFF2-40B4-BE49-F238E27FC236}">
                  <a16:creationId xmlns:a16="http://schemas.microsoft.com/office/drawing/2014/main" id="{2CD2AFEB-D934-49BB-88E7-7871D393A356}"/>
                </a:ext>
              </a:extLst>
            </p:cNvPr>
            <p:cNvSpPr>
              <a:spLocks/>
            </p:cNvSpPr>
            <p:nvPr/>
          </p:nvSpPr>
          <p:spPr bwMode="auto">
            <a:xfrm>
              <a:off x="3800" y="914"/>
              <a:ext cx="1292" cy="32"/>
            </a:xfrm>
            <a:custGeom>
              <a:avLst/>
              <a:gdLst>
                <a:gd name="T0" fmla="*/ 0 w 1292"/>
                <a:gd name="T1" fmla="*/ 6 h 32"/>
                <a:gd name="T2" fmla="*/ 974 w 1292"/>
                <a:gd name="T3" fmla="*/ 4 h 32"/>
                <a:gd name="T4" fmla="*/ 1292 w 1292"/>
                <a:gd name="T5" fmla="*/ 32 h 32"/>
                <a:gd name="T6" fmla="*/ 0 60000 65536"/>
                <a:gd name="T7" fmla="*/ 0 60000 65536"/>
                <a:gd name="T8" fmla="*/ 0 60000 65536"/>
                <a:gd name="T9" fmla="*/ 0 w 1292"/>
                <a:gd name="T10" fmla="*/ 0 h 32"/>
                <a:gd name="T11" fmla="*/ 1292 w 1292"/>
                <a:gd name="T12" fmla="*/ 32 h 32"/>
              </a:gdLst>
              <a:ahLst/>
              <a:cxnLst>
                <a:cxn ang="T6">
                  <a:pos x="T0" y="T1"/>
                </a:cxn>
                <a:cxn ang="T7">
                  <a:pos x="T2" y="T3"/>
                </a:cxn>
                <a:cxn ang="T8">
                  <a:pos x="T4" y="T5"/>
                </a:cxn>
              </a:cxnLst>
              <a:rect l="T9" t="T10" r="T11" b="T12"/>
              <a:pathLst>
                <a:path w="1292" h="32">
                  <a:moveTo>
                    <a:pt x="0" y="6"/>
                  </a:moveTo>
                  <a:cubicBezTo>
                    <a:pt x="379" y="3"/>
                    <a:pt x="759" y="0"/>
                    <a:pt x="974" y="4"/>
                  </a:cubicBezTo>
                  <a:cubicBezTo>
                    <a:pt x="1189" y="8"/>
                    <a:pt x="1240" y="20"/>
                    <a:pt x="1292" y="32"/>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1" name="Line 209">
              <a:extLst>
                <a:ext uri="{FF2B5EF4-FFF2-40B4-BE49-F238E27FC236}">
                  <a16:creationId xmlns:a16="http://schemas.microsoft.com/office/drawing/2014/main" id="{A1C4EBF2-3840-4152-9197-DE5DFB6A2A39}"/>
                </a:ext>
              </a:extLst>
            </p:cNvPr>
            <p:cNvSpPr>
              <a:spLocks noChangeShapeType="1"/>
            </p:cNvSpPr>
            <p:nvPr/>
          </p:nvSpPr>
          <p:spPr bwMode="auto">
            <a:xfrm rot="-2952331">
              <a:off x="5023" y="902"/>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2" name="Freeform 210">
              <a:extLst>
                <a:ext uri="{FF2B5EF4-FFF2-40B4-BE49-F238E27FC236}">
                  <a16:creationId xmlns:a16="http://schemas.microsoft.com/office/drawing/2014/main" id="{93C76DDC-90B1-4F51-A826-11F74ABC7D3D}"/>
                </a:ext>
              </a:extLst>
            </p:cNvPr>
            <p:cNvSpPr>
              <a:spLocks/>
            </p:cNvSpPr>
            <p:nvPr/>
          </p:nvSpPr>
          <p:spPr bwMode="auto">
            <a:xfrm>
              <a:off x="3744" y="962"/>
              <a:ext cx="1280" cy="60"/>
            </a:xfrm>
            <a:custGeom>
              <a:avLst/>
              <a:gdLst>
                <a:gd name="T0" fmla="*/ 0 w 1268"/>
                <a:gd name="T1" fmla="*/ 26 h 60"/>
                <a:gd name="T2" fmla="*/ 198 w 1268"/>
                <a:gd name="T3" fmla="*/ 4 h 60"/>
                <a:gd name="T4" fmla="*/ 640 w 1268"/>
                <a:gd name="T5" fmla="*/ 4 h 60"/>
                <a:gd name="T6" fmla="*/ 1060 w 1268"/>
                <a:gd name="T7" fmla="*/ 12 h 60"/>
                <a:gd name="T8" fmla="*/ 1178 w 1268"/>
                <a:gd name="T9" fmla="*/ 24 h 60"/>
                <a:gd name="T10" fmla="*/ 1232 w 1268"/>
                <a:gd name="T11" fmla="*/ 42 h 60"/>
                <a:gd name="T12" fmla="*/ 1268 w 1268"/>
                <a:gd name="T13" fmla="*/ 60 h 60"/>
                <a:gd name="T14" fmla="*/ 0 60000 65536"/>
                <a:gd name="T15" fmla="*/ 0 60000 65536"/>
                <a:gd name="T16" fmla="*/ 0 60000 65536"/>
                <a:gd name="T17" fmla="*/ 0 60000 65536"/>
                <a:gd name="T18" fmla="*/ 0 60000 65536"/>
                <a:gd name="T19" fmla="*/ 0 60000 65536"/>
                <a:gd name="T20" fmla="*/ 0 60000 65536"/>
                <a:gd name="T21" fmla="*/ 0 w 1268"/>
                <a:gd name="T22" fmla="*/ 0 h 60"/>
                <a:gd name="T23" fmla="*/ 1268 w 1268"/>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8" h="60">
                  <a:moveTo>
                    <a:pt x="0" y="26"/>
                  </a:moveTo>
                  <a:cubicBezTo>
                    <a:pt x="45" y="17"/>
                    <a:pt x="91" y="8"/>
                    <a:pt x="198" y="4"/>
                  </a:cubicBezTo>
                  <a:cubicBezTo>
                    <a:pt x="305" y="0"/>
                    <a:pt x="496" y="3"/>
                    <a:pt x="640" y="4"/>
                  </a:cubicBezTo>
                  <a:cubicBezTo>
                    <a:pt x="784" y="5"/>
                    <a:pt x="970" y="9"/>
                    <a:pt x="1060" y="12"/>
                  </a:cubicBezTo>
                  <a:cubicBezTo>
                    <a:pt x="1150" y="15"/>
                    <a:pt x="1149" y="19"/>
                    <a:pt x="1178" y="24"/>
                  </a:cubicBezTo>
                  <a:cubicBezTo>
                    <a:pt x="1207" y="29"/>
                    <a:pt x="1217" y="36"/>
                    <a:pt x="1232" y="42"/>
                  </a:cubicBezTo>
                  <a:cubicBezTo>
                    <a:pt x="1247" y="48"/>
                    <a:pt x="1257" y="54"/>
                    <a:pt x="1268" y="60"/>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3" name="Freeform 211">
              <a:extLst>
                <a:ext uri="{FF2B5EF4-FFF2-40B4-BE49-F238E27FC236}">
                  <a16:creationId xmlns:a16="http://schemas.microsoft.com/office/drawing/2014/main" id="{0A6729AD-7496-4D38-AB61-D9A6E4963D4B}"/>
                </a:ext>
              </a:extLst>
            </p:cNvPr>
            <p:cNvSpPr>
              <a:spLocks/>
            </p:cNvSpPr>
            <p:nvPr/>
          </p:nvSpPr>
          <p:spPr bwMode="auto">
            <a:xfrm>
              <a:off x="3655" y="1074"/>
              <a:ext cx="1283" cy="83"/>
            </a:xfrm>
            <a:custGeom>
              <a:avLst/>
              <a:gdLst>
                <a:gd name="T0" fmla="*/ 1277 w 1277"/>
                <a:gd name="T1" fmla="*/ 44 h 91"/>
                <a:gd name="T2" fmla="*/ 1195 w 1277"/>
                <a:gd name="T3" fmla="*/ 68 h 91"/>
                <a:gd name="T4" fmla="*/ 1009 w 1277"/>
                <a:gd name="T5" fmla="*/ 78 h 91"/>
                <a:gd name="T6" fmla="*/ 167 w 1277"/>
                <a:gd name="T7" fmla="*/ 78 h 91"/>
                <a:gd name="T8" fmla="*/ 5 w 1277"/>
                <a:gd name="T9" fmla="*/ 0 h 91"/>
                <a:gd name="T10" fmla="*/ 0 60000 65536"/>
                <a:gd name="T11" fmla="*/ 0 60000 65536"/>
                <a:gd name="T12" fmla="*/ 0 60000 65536"/>
                <a:gd name="T13" fmla="*/ 0 60000 65536"/>
                <a:gd name="T14" fmla="*/ 0 60000 65536"/>
                <a:gd name="T15" fmla="*/ 0 w 1277"/>
                <a:gd name="T16" fmla="*/ 0 h 91"/>
                <a:gd name="T17" fmla="*/ 1277 w 1277"/>
                <a:gd name="T18" fmla="*/ 91 h 91"/>
              </a:gdLst>
              <a:ahLst/>
              <a:cxnLst>
                <a:cxn ang="T10">
                  <a:pos x="T0" y="T1"/>
                </a:cxn>
                <a:cxn ang="T11">
                  <a:pos x="T2" y="T3"/>
                </a:cxn>
                <a:cxn ang="T12">
                  <a:pos x="T4" y="T5"/>
                </a:cxn>
                <a:cxn ang="T13">
                  <a:pos x="T6" y="T7"/>
                </a:cxn>
                <a:cxn ang="T14">
                  <a:pos x="T8" y="T9"/>
                </a:cxn>
              </a:cxnLst>
              <a:rect l="T15" t="T16" r="T17" b="T18"/>
              <a:pathLst>
                <a:path w="1277" h="91">
                  <a:moveTo>
                    <a:pt x="1277" y="44"/>
                  </a:moveTo>
                  <a:cubicBezTo>
                    <a:pt x="1258" y="53"/>
                    <a:pt x="1240" y="62"/>
                    <a:pt x="1195" y="68"/>
                  </a:cubicBezTo>
                  <a:cubicBezTo>
                    <a:pt x="1150" y="74"/>
                    <a:pt x="1180" y="76"/>
                    <a:pt x="1009" y="78"/>
                  </a:cubicBezTo>
                  <a:cubicBezTo>
                    <a:pt x="838" y="80"/>
                    <a:pt x="334" y="91"/>
                    <a:pt x="167" y="78"/>
                  </a:cubicBezTo>
                  <a:cubicBezTo>
                    <a:pt x="0" y="65"/>
                    <a:pt x="2" y="32"/>
                    <a:pt x="5" y="0"/>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747" name="Oval 212">
              <a:extLst>
                <a:ext uri="{FF2B5EF4-FFF2-40B4-BE49-F238E27FC236}">
                  <a16:creationId xmlns:a16="http://schemas.microsoft.com/office/drawing/2014/main" id="{4E597445-74ED-45DF-8ACE-BB95972EC6FC}"/>
                </a:ext>
              </a:extLst>
            </p:cNvPr>
            <p:cNvSpPr>
              <a:spLocks noChangeArrowheads="1"/>
            </p:cNvSpPr>
            <p:nvPr/>
          </p:nvSpPr>
          <p:spPr bwMode="auto">
            <a:xfrm>
              <a:off x="3912" y="1012"/>
              <a:ext cx="990" cy="100"/>
            </a:xfrm>
            <a:prstGeom prst="ellipse">
              <a:avLst/>
            </a:prstGeom>
            <a:noFill/>
            <a:ln w="12700">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47635" name="Line 213">
              <a:extLst>
                <a:ext uri="{FF2B5EF4-FFF2-40B4-BE49-F238E27FC236}">
                  <a16:creationId xmlns:a16="http://schemas.microsoft.com/office/drawing/2014/main" id="{E1F7D6E0-A444-4D43-A674-F3224F57C82A}"/>
                </a:ext>
              </a:extLst>
            </p:cNvPr>
            <p:cNvSpPr>
              <a:spLocks noChangeShapeType="1"/>
            </p:cNvSpPr>
            <p:nvPr/>
          </p:nvSpPr>
          <p:spPr bwMode="auto">
            <a:xfrm rot="-2150871">
              <a:off x="4971" y="972"/>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6" name="Line 214">
              <a:extLst>
                <a:ext uri="{FF2B5EF4-FFF2-40B4-BE49-F238E27FC236}">
                  <a16:creationId xmlns:a16="http://schemas.microsoft.com/office/drawing/2014/main" id="{E6315D99-2F56-41BF-BBB1-C75A73941261}"/>
                </a:ext>
              </a:extLst>
            </p:cNvPr>
            <p:cNvSpPr>
              <a:spLocks noChangeShapeType="1"/>
            </p:cNvSpPr>
            <p:nvPr/>
          </p:nvSpPr>
          <p:spPr bwMode="auto">
            <a:xfrm rot="7316134">
              <a:off x="4337" y="1076"/>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7" name="Freeform 215">
              <a:extLst>
                <a:ext uri="{FF2B5EF4-FFF2-40B4-BE49-F238E27FC236}">
                  <a16:creationId xmlns:a16="http://schemas.microsoft.com/office/drawing/2014/main" id="{165CB449-E137-475B-91ED-914F39E1D6FC}"/>
                </a:ext>
              </a:extLst>
            </p:cNvPr>
            <p:cNvSpPr>
              <a:spLocks/>
            </p:cNvSpPr>
            <p:nvPr/>
          </p:nvSpPr>
          <p:spPr bwMode="auto">
            <a:xfrm>
              <a:off x="3948" y="764"/>
              <a:ext cx="1312" cy="49"/>
            </a:xfrm>
            <a:custGeom>
              <a:avLst/>
              <a:gdLst>
                <a:gd name="T0" fmla="*/ 0 w 1326"/>
                <a:gd name="T1" fmla="*/ 4 h 49"/>
                <a:gd name="T2" fmla="*/ 128 w 1326"/>
                <a:gd name="T3" fmla="*/ 40 h 49"/>
                <a:gd name="T4" fmla="*/ 284 w 1326"/>
                <a:gd name="T5" fmla="*/ 46 h 49"/>
                <a:gd name="T6" fmla="*/ 890 w 1326"/>
                <a:gd name="T7" fmla="*/ 48 h 49"/>
                <a:gd name="T8" fmla="*/ 1162 w 1326"/>
                <a:gd name="T9" fmla="*/ 38 h 49"/>
                <a:gd name="T10" fmla="*/ 1326 w 1326"/>
                <a:gd name="T11" fmla="*/ 0 h 49"/>
                <a:gd name="T12" fmla="*/ 0 60000 65536"/>
                <a:gd name="T13" fmla="*/ 0 60000 65536"/>
                <a:gd name="T14" fmla="*/ 0 60000 65536"/>
                <a:gd name="T15" fmla="*/ 0 60000 65536"/>
                <a:gd name="T16" fmla="*/ 0 60000 65536"/>
                <a:gd name="T17" fmla="*/ 0 60000 65536"/>
                <a:gd name="T18" fmla="*/ 0 w 1326"/>
                <a:gd name="T19" fmla="*/ 0 h 49"/>
                <a:gd name="T20" fmla="*/ 1326 w 1326"/>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326" h="49">
                  <a:moveTo>
                    <a:pt x="0" y="4"/>
                  </a:moveTo>
                  <a:cubicBezTo>
                    <a:pt x="40" y="18"/>
                    <a:pt x="81" y="33"/>
                    <a:pt x="128" y="40"/>
                  </a:cubicBezTo>
                  <a:cubicBezTo>
                    <a:pt x="175" y="47"/>
                    <a:pt x="157" y="45"/>
                    <a:pt x="284" y="46"/>
                  </a:cubicBezTo>
                  <a:cubicBezTo>
                    <a:pt x="411" y="47"/>
                    <a:pt x="744" y="49"/>
                    <a:pt x="890" y="48"/>
                  </a:cubicBezTo>
                  <a:cubicBezTo>
                    <a:pt x="1036" y="47"/>
                    <a:pt x="1089" y="46"/>
                    <a:pt x="1162" y="38"/>
                  </a:cubicBezTo>
                  <a:cubicBezTo>
                    <a:pt x="1235" y="30"/>
                    <a:pt x="1280" y="15"/>
                    <a:pt x="1326" y="0"/>
                  </a:cubicBezTo>
                </a:path>
              </a:pathLst>
            </a:custGeom>
            <a:noFill/>
            <a:ln w="12700" cmpd="sng">
              <a:solidFill>
                <a:srgbClr val="FFFF99"/>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38" name="Line 216">
              <a:extLst>
                <a:ext uri="{FF2B5EF4-FFF2-40B4-BE49-F238E27FC236}">
                  <a16:creationId xmlns:a16="http://schemas.microsoft.com/office/drawing/2014/main" id="{8D1C3443-002D-4374-8D5C-53220F9DA49D}"/>
                </a:ext>
              </a:extLst>
            </p:cNvPr>
            <p:cNvSpPr>
              <a:spLocks noChangeShapeType="1"/>
            </p:cNvSpPr>
            <p:nvPr/>
          </p:nvSpPr>
          <p:spPr bwMode="auto">
            <a:xfrm rot="-4227150">
              <a:off x="5171" y="750"/>
              <a:ext cx="43" cy="65"/>
            </a:xfrm>
            <a:prstGeom prst="line">
              <a:avLst/>
            </a:prstGeom>
            <a:noFill/>
            <a:ln w="9525">
              <a:solidFill>
                <a:srgbClr val="FFFF99"/>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3752" name="Oval 217">
              <a:extLst>
                <a:ext uri="{FF2B5EF4-FFF2-40B4-BE49-F238E27FC236}">
                  <a16:creationId xmlns:a16="http://schemas.microsoft.com/office/drawing/2014/main" id="{7C7E3163-8AC1-4217-AE83-2E06EF562329}"/>
                </a:ext>
              </a:extLst>
            </p:cNvPr>
            <p:cNvSpPr>
              <a:spLocks noChangeArrowheads="1"/>
            </p:cNvSpPr>
            <p:nvPr/>
          </p:nvSpPr>
          <p:spPr bwMode="auto">
            <a:xfrm>
              <a:off x="4054" y="704"/>
              <a:ext cx="994" cy="86"/>
            </a:xfrm>
            <a:prstGeom prst="ellipse">
              <a:avLst/>
            </a:prstGeom>
            <a:noFill/>
            <a:ln w="12700">
              <a:solidFill>
                <a:srgbClr val="FF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53753" name="Group 218">
              <a:extLst>
                <a:ext uri="{FF2B5EF4-FFF2-40B4-BE49-F238E27FC236}">
                  <a16:creationId xmlns:a16="http://schemas.microsoft.com/office/drawing/2014/main" id="{58C0C867-7FCB-4801-9A5D-580956A27B1D}"/>
                </a:ext>
              </a:extLst>
            </p:cNvPr>
            <p:cNvGrpSpPr>
              <a:grpSpLocks/>
            </p:cNvGrpSpPr>
            <p:nvPr/>
          </p:nvGrpSpPr>
          <p:grpSpPr bwMode="auto">
            <a:xfrm>
              <a:off x="3824" y="660"/>
              <a:ext cx="1309" cy="413"/>
              <a:chOff x="3748" y="2103"/>
              <a:chExt cx="1309" cy="413"/>
            </a:xfrm>
          </p:grpSpPr>
          <p:sp>
            <p:nvSpPr>
              <p:cNvPr id="447681" name="Arc 219">
                <a:extLst>
                  <a:ext uri="{FF2B5EF4-FFF2-40B4-BE49-F238E27FC236}">
                    <a16:creationId xmlns:a16="http://schemas.microsoft.com/office/drawing/2014/main" id="{18756E6B-A95F-4F06-905E-F9AAC63DDFAB}"/>
                  </a:ext>
                </a:extLst>
              </p:cNvPr>
              <p:cNvSpPr>
                <a:spLocks/>
              </p:cNvSpPr>
              <p:nvPr/>
            </p:nvSpPr>
            <p:spPr bwMode="auto">
              <a:xfrm>
                <a:off x="3748" y="2105"/>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2" name="Arc 220">
                <a:extLst>
                  <a:ext uri="{FF2B5EF4-FFF2-40B4-BE49-F238E27FC236}">
                    <a16:creationId xmlns:a16="http://schemas.microsoft.com/office/drawing/2014/main" id="{FEFA1115-57D7-4782-8080-0175C47F985E}"/>
                  </a:ext>
                </a:extLst>
              </p:cNvPr>
              <p:cNvSpPr>
                <a:spLocks/>
              </p:cNvSpPr>
              <p:nvPr/>
            </p:nvSpPr>
            <p:spPr bwMode="auto">
              <a:xfrm>
                <a:off x="3892" y="2105"/>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3" name="Arc 221">
                <a:extLst>
                  <a:ext uri="{FF2B5EF4-FFF2-40B4-BE49-F238E27FC236}">
                    <a16:creationId xmlns:a16="http://schemas.microsoft.com/office/drawing/2014/main" id="{241CCA4D-A316-4ABF-ACA1-C92F8527E491}"/>
                  </a:ext>
                </a:extLst>
              </p:cNvPr>
              <p:cNvSpPr>
                <a:spLocks/>
              </p:cNvSpPr>
              <p:nvPr/>
            </p:nvSpPr>
            <p:spPr bwMode="auto">
              <a:xfrm>
                <a:off x="4042" y="2107"/>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4" name="Arc 222">
                <a:extLst>
                  <a:ext uri="{FF2B5EF4-FFF2-40B4-BE49-F238E27FC236}">
                    <a16:creationId xmlns:a16="http://schemas.microsoft.com/office/drawing/2014/main" id="{D3FD74C8-487A-4BDE-A16B-03C355F7961A}"/>
                  </a:ext>
                </a:extLst>
              </p:cNvPr>
              <p:cNvSpPr>
                <a:spLocks/>
              </p:cNvSpPr>
              <p:nvPr/>
            </p:nvSpPr>
            <p:spPr bwMode="auto">
              <a:xfrm>
                <a:off x="4192" y="2103"/>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5" name="Arc 223">
                <a:extLst>
                  <a:ext uri="{FF2B5EF4-FFF2-40B4-BE49-F238E27FC236}">
                    <a16:creationId xmlns:a16="http://schemas.microsoft.com/office/drawing/2014/main" id="{21CE4907-D3DA-41C3-A2A1-096C0210B7C1}"/>
                  </a:ext>
                </a:extLst>
              </p:cNvPr>
              <p:cNvSpPr>
                <a:spLocks/>
              </p:cNvSpPr>
              <p:nvPr/>
            </p:nvSpPr>
            <p:spPr bwMode="auto">
              <a:xfrm>
                <a:off x="4338" y="2105"/>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6" name="Arc 224">
                <a:extLst>
                  <a:ext uri="{FF2B5EF4-FFF2-40B4-BE49-F238E27FC236}">
                    <a16:creationId xmlns:a16="http://schemas.microsoft.com/office/drawing/2014/main" id="{8413C475-8517-4D9C-A69A-220E253B60D5}"/>
                  </a:ext>
                </a:extLst>
              </p:cNvPr>
              <p:cNvSpPr>
                <a:spLocks/>
              </p:cNvSpPr>
              <p:nvPr/>
            </p:nvSpPr>
            <p:spPr bwMode="auto">
              <a:xfrm>
                <a:off x="4474" y="2105"/>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7" name="Arc 225">
                <a:extLst>
                  <a:ext uri="{FF2B5EF4-FFF2-40B4-BE49-F238E27FC236}">
                    <a16:creationId xmlns:a16="http://schemas.microsoft.com/office/drawing/2014/main" id="{2D51259F-44A4-4C3D-968A-0069154AA8F9}"/>
                  </a:ext>
                </a:extLst>
              </p:cNvPr>
              <p:cNvSpPr>
                <a:spLocks/>
              </p:cNvSpPr>
              <p:nvPr/>
            </p:nvSpPr>
            <p:spPr bwMode="auto">
              <a:xfrm>
                <a:off x="4624" y="2107"/>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88" name="Arc 226">
                <a:extLst>
                  <a:ext uri="{FF2B5EF4-FFF2-40B4-BE49-F238E27FC236}">
                    <a16:creationId xmlns:a16="http://schemas.microsoft.com/office/drawing/2014/main" id="{DAD7D0DA-7ECD-4444-841E-899273D240C0}"/>
                  </a:ext>
                </a:extLst>
              </p:cNvPr>
              <p:cNvSpPr>
                <a:spLocks/>
              </p:cNvSpPr>
              <p:nvPr/>
            </p:nvSpPr>
            <p:spPr bwMode="auto">
              <a:xfrm>
                <a:off x="4762" y="2106"/>
                <a:ext cx="295" cy="409"/>
              </a:xfrm>
              <a:custGeom>
                <a:avLst/>
                <a:gdLst>
                  <a:gd name="T0" fmla="*/ 9 w 38301"/>
                  <a:gd name="T1" fmla="*/ 409 h 28744"/>
                  <a:gd name="T2" fmla="*/ 295 w 38301"/>
                  <a:gd name="T3" fmla="*/ 112 h 28744"/>
                  <a:gd name="T4" fmla="*/ 166 w 38301"/>
                  <a:gd name="T5" fmla="*/ 307 h 28744"/>
                  <a:gd name="T6" fmla="*/ 0 60000 65536"/>
                  <a:gd name="T7" fmla="*/ 0 60000 65536"/>
                  <a:gd name="T8" fmla="*/ 0 60000 65536"/>
                  <a:gd name="T9" fmla="*/ 0 w 38301"/>
                  <a:gd name="T10" fmla="*/ 0 h 28744"/>
                  <a:gd name="T11" fmla="*/ 38301 w 38301"/>
                  <a:gd name="T12" fmla="*/ 28744 h 28744"/>
                </a:gdLst>
                <a:ahLst/>
                <a:cxnLst>
                  <a:cxn ang="T6">
                    <a:pos x="T0" y="T1"/>
                  </a:cxn>
                  <a:cxn ang="T7">
                    <a:pos x="T2" y="T3"/>
                  </a:cxn>
                  <a:cxn ang="T8">
                    <a:pos x="T4" y="T5"/>
                  </a:cxn>
                </a:cxnLst>
                <a:rect l="T9" t="T10" r="T11" b="T12"/>
                <a:pathLst>
                  <a:path w="38301" h="28744" fill="none" extrusionOk="0">
                    <a:moveTo>
                      <a:pt x="1215" y="28744"/>
                    </a:moveTo>
                    <a:cubicBezTo>
                      <a:pt x="411" y="26448"/>
                      <a:pt x="0" y="24032"/>
                      <a:pt x="0" y="21600"/>
                    </a:cubicBezTo>
                    <a:cubicBezTo>
                      <a:pt x="0" y="9670"/>
                      <a:pt x="9670" y="0"/>
                      <a:pt x="21600" y="0"/>
                    </a:cubicBezTo>
                    <a:cubicBezTo>
                      <a:pt x="28069" y="-1"/>
                      <a:pt x="34198" y="2899"/>
                      <a:pt x="38301" y="7901"/>
                    </a:cubicBezTo>
                  </a:path>
                  <a:path w="38301" h="28744" stroke="0" extrusionOk="0">
                    <a:moveTo>
                      <a:pt x="1215" y="28744"/>
                    </a:moveTo>
                    <a:cubicBezTo>
                      <a:pt x="411" y="26448"/>
                      <a:pt x="0" y="24032"/>
                      <a:pt x="0" y="21600"/>
                    </a:cubicBezTo>
                    <a:cubicBezTo>
                      <a:pt x="0" y="9670"/>
                      <a:pt x="9670" y="0"/>
                      <a:pt x="21600" y="0"/>
                    </a:cubicBezTo>
                    <a:cubicBezTo>
                      <a:pt x="28069" y="-1"/>
                      <a:pt x="34198" y="2899"/>
                      <a:pt x="38301" y="7901"/>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641" name="Line 227">
              <a:extLst>
                <a:ext uri="{FF2B5EF4-FFF2-40B4-BE49-F238E27FC236}">
                  <a16:creationId xmlns:a16="http://schemas.microsoft.com/office/drawing/2014/main" id="{B07A2CAC-228B-4B5E-93C1-5EB3A4DB6E6D}"/>
                </a:ext>
              </a:extLst>
            </p:cNvPr>
            <p:cNvSpPr>
              <a:spLocks noChangeShapeType="1"/>
            </p:cNvSpPr>
            <p:nvPr/>
          </p:nvSpPr>
          <p:spPr bwMode="auto">
            <a:xfrm rot="7522220" flipH="1" flipV="1">
              <a:off x="4752" y="1000"/>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42" name="Line 228">
              <a:extLst>
                <a:ext uri="{FF2B5EF4-FFF2-40B4-BE49-F238E27FC236}">
                  <a16:creationId xmlns:a16="http://schemas.microsoft.com/office/drawing/2014/main" id="{FC957ED1-283E-4CFF-8210-61C28827AD59}"/>
                </a:ext>
              </a:extLst>
            </p:cNvPr>
            <p:cNvSpPr>
              <a:spLocks noChangeShapeType="1"/>
            </p:cNvSpPr>
            <p:nvPr/>
          </p:nvSpPr>
          <p:spPr bwMode="auto">
            <a:xfrm rot="7366925" flipH="1" flipV="1">
              <a:off x="4776" y="787"/>
              <a:ext cx="34" cy="54"/>
            </a:xfrm>
            <a:prstGeom prst="line">
              <a:avLst/>
            </a:prstGeom>
            <a:noFill/>
            <a:ln w="9525">
              <a:solidFill>
                <a:srgbClr val="FFFF99"/>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43" name="Arc 229">
              <a:extLst>
                <a:ext uri="{FF2B5EF4-FFF2-40B4-BE49-F238E27FC236}">
                  <a16:creationId xmlns:a16="http://schemas.microsoft.com/office/drawing/2014/main" id="{88FFBF79-840D-40B4-B525-1BBEACF04277}"/>
                </a:ext>
              </a:extLst>
            </p:cNvPr>
            <p:cNvSpPr>
              <a:spLocks/>
            </p:cNvSpPr>
            <p:nvPr/>
          </p:nvSpPr>
          <p:spPr bwMode="auto">
            <a:xfrm>
              <a:off x="2321" y="579"/>
              <a:ext cx="735" cy="392"/>
            </a:xfrm>
            <a:custGeom>
              <a:avLst/>
              <a:gdLst>
                <a:gd name="T0" fmla="*/ 0 w 43200"/>
                <a:gd name="T1" fmla="*/ 384 h 22475"/>
                <a:gd name="T2" fmla="*/ 735 w 43200"/>
                <a:gd name="T3" fmla="*/ 392 h 22475"/>
                <a:gd name="T4" fmla="*/ 368 w 43200"/>
                <a:gd name="T5" fmla="*/ 377 h 22475"/>
                <a:gd name="T6" fmla="*/ 0 60000 65536"/>
                <a:gd name="T7" fmla="*/ 0 60000 65536"/>
                <a:gd name="T8" fmla="*/ 0 60000 65536"/>
                <a:gd name="T9" fmla="*/ 0 w 43200"/>
                <a:gd name="T10" fmla="*/ 0 h 22475"/>
                <a:gd name="T11" fmla="*/ 43200 w 43200"/>
                <a:gd name="T12" fmla="*/ 22475 h 22475"/>
              </a:gdLst>
              <a:ahLst/>
              <a:cxnLst>
                <a:cxn ang="T6">
                  <a:pos x="T0" y="T1"/>
                </a:cxn>
                <a:cxn ang="T7">
                  <a:pos x="T2" y="T3"/>
                </a:cxn>
                <a:cxn ang="T8">
                  <a:pos x="T4" y="T5"/>
                </a:cxn>
              </a:cxnLst>
              <a:rect l="T9" t="T10" r="T11" b="T12"/>
              <a:pathLst>
                <a:path w="43200" h="22475" fill="none" extrusionOk="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path>
                <a:path w="43200" h="22475" stroke="0" extrusionOk="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lnTo>
                    <a:pt x="21600" y="21600"/>
                  </a:lnTo>
                  <a:close/>
                </a:path>
              </a:pathLst>
            </a:custGeom>
            <a:noFill/>
            <a:ln w="5715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7644" name="Freeform 230">
              <a:extLst>
                <a:ext uri="{FF2B5EF4-FFF2-40B4-BE49-F238E27FC236}">
                  <a16:creationId xmlns:a16="http://schemas.microsoft.com/office/drawing/2014/main" id="{89EEA3FB-1148-4134-802A-DB3A8DAF7354}"/>
                </a:ext>
              </a:extLst>
            </p:cNvPr>
            <p:cNvSpPr>
              <a:spLocks/>
            </p:cNvSpPr>
            <p:nvPr/>
          </p:nvSpPr>
          <p:spPr bwMode="auto">
            <a:xfrm rot="5110210">
              <a:off x="4283" y="2407"/>
              <a:ext cx="231" cy="342"/>
            </a:xfrm>
            <a:custGeom>
              <a:avLst/>
              <a:gdLst>
                <a:gd name="T0" fmla="*/ 225 w 231"/>
                <a:gd name="T1" fmla="*/ 33 h 342"/>
                <a:gd name="T2" fmla="*/ 159 w 231"/>
                <a:gd name="T3" fmla="*/ 21 h 342"/>
                <a:gd name="T4" fmla="*/ 129 w 231"/>
                <a:gd name="T5" fmla="*/ 21 h 342"/>
                <a:gd name="T6" fmla="*/ 81 w 231"/>
                <a:gd name="T7" fmla="*/ 0 h 342"/>
                <a:gd name="T8" fmla="*/ 66 w 231"/>
                <a:gd name="T9" fmla="*/ 63 h 342"/>
                <a:gd name="T10" fmla="*/ 39 w 231"/>
                <a:gd name="T11" fmla="*/ 126 h 342"/>
                <a:gd name="T12" fmla="*/ 21 w 231"/>
                <a:gd name="T13" fmla="*/ 171 h 342"/>
                <a:gd name="T14" fmla="*/ 3 w 231"/>
                <a:gd name="T15" fmla="*/ 189 h 342"/>
                <a:gd name="T16" fmla="*/ 0 w 231"/>
                <a:gd name="T17" fmla="*/ 240 h 342"/>
                <a:gd name="T18" fmla="*/ 0 w 231"/>
                <a:gd name="T19" fmla="*/ 288 h 342"/>
                <a:gd name="T20" fmla="*/ 18 w 231"/>
                <a:gd name="T21" fmla="*/ 309 h 342"/>
                <a:gd name="T22" fmla="*/ 75 w 231"/>
                <a:gd name="T23" fmla="*/ 300 h 342"/>
                <a:gd name="T24" fmla="*/ 93 w 231"/>
                <a:gd name="T25" fmla="*/ 294 h 342"/>
                <a:gd name="T26" fmla="*/ 144 w 231"/>
                <a:gd name="T27" fmla="*/ 324 h 342"/>
                <a:gd name="T28" fmla="*/ 192 w 231"/>
                <a:gd name="T29" fmla="*/ 342 h 342"/>
                <a:gd name="T30" fmla="*/ 192 w 231"/>
                <a:gd name="T31" fmla="*/ 315 h 342"/>
                <a:gd name="T32" fmla="*/ 177 w 231"/>
                <a:gd name="T33" fmla="*/ 240 h 342"/>
                <a:gd name="T34" fmla="*/ 195 w 231"/>
                <a:gd name="T35" fmla="*/ 180 h 342"/>
                <a:gd name="T36" fmla="*/ 207 w 231"/>
                <a:gd name="T37" fmla="*/ 114 h 342"/>
                <a:gd name="T38" fmla="*/ 231 w 231"/>
                <a:gd name="T39" fmla="*/ 75 h 342"/>
                <a:gd name="T40" fmla="*/ 225 w 231"/>
                <a:gd name="T41" fmla="*/ 33 h 3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1"/>
                <a:gd name="T64" fmla="*/ 0 h 342"/>
                <a:gd name="T65" fmla="*/ 231 w 231"/>
                <a:gd name="T66" fmla="*/ 342 h 3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1" h="342">
                  <a:moveTo>
                    <a:pt x="225" y="33"/>
                  </a:moveTo>
                  <a:lnTo>
                    <a:pt x="159" y="21"/>
                  </a:lnTo>
                  <a:lnTo>
                    <a:pt x="129" y="21"/>
                  </a:lnTo>
                  <a:lnTo>
                    <a:pt x="81" y="0"/>
                  </a:lnTo>
                  <a:lnTo>
                    <a:pt x="66" y="63"/>
                  </a:lnTo>
                  <a:lnTo>
                    <a:pt x="39" y="126"/>
                  </a:lnTo>
                  <a:lnTo>
                    <a:pt x="21" y="171"/>
                  </a:lnTo>
                  <a:lnTo>
                    <a:pt x="3" y="189"/>
                  </a:lnTo>
                  <a:lnTo>
                    <a:pt x="0" y="240"/>
                  </a:lnTo>
                  <a:lnTo>
                    <a:pt x="0" y="288"/>
                  </a:lnTo>
                  <a:lnTo>
                    <a:pt x="18" y="309"/>
                  </a:lnTo>
                  <a:lnTo>
                    <a:pt x="75" y="300"/>
                  </a:lnTo>
                  <a:lnTo>
                    <a:pt x="93" y="294"/>
                  </a:lnTo>
                  <a:lnTo>
                    <a:pt x="144" y="324"/>
                  </a:lnTo>
                  <a:lnTo>
                    <a:pt x="192" y="342"/>
                  </a:lnTo>
                  <a:lnTo>
                    <a:pt x="192" y="315"/>
                  </a:lnTo>
                  <a:lnTo>
                    <a:pt x="177" y="240"/>
                  </a:lnTo>
                  <a:lnTo>
                    <a:pt x="195" y="180"/>
                  </a:lnTo>
                  <a:lnTo>
                    <a:pt x="207" y="114"/>
                  </a:lnTo>
                  <a:lnTo>
                    <a:pt x="231" y="75"/>
                  </a:lnTo>
                  <a:lnTo>
                    <a:pt x="225" y="33"/>
                  </a:lnTo>
                  <a:close/>
                </a:path>
              </a:pathLst>
            </a:custGeom>
            <a:gradFill rotWithShape="0">
              <a:gsLst>
                <a:gs pos="0">
                  <a:srgbClr val="FFF5ED"/>
                </a:gs>
                <a:gs pos="100000">
                  <a:srgbClr val="FFE7C7"/>
                </a:gs>
              </a:gsLst>
              <a:lin ang="189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45" name="Freeform 231">
              <a:extLst>
                <a:ext uri="{FF2B5EF4-FFF2-40B4-BE49-F238E27FC236}">
                  <a16:creationId xmlns:a16="http://schemas.microsoft.com/office/drawing/2014/main" id="{95B8C7F6-A640-450E-BFBB-EF2C9A6515F6}"/>
                </a:ext>
              </a:extLst>
            </p:cNvPr>
            <p:cNvSpPr>
              <a:spLocks/>
            </p:cNvSpPr>
            <p:nvPr/>
          </p:nvSpPr>
          <p:spPr bwMode="auto">
            <a:xfrm rot="5110210">
              <a:off x="4286" y="1887"/>
              <a:ext cx="566" cy="722"/>
            </a:xfrm>
            <a:custGeom>
              <a:avLst/>
              <a:gdLst>
                <a:gd name="T0" fmla="*/ 450 w 566"/>
                <a:gd name="T1" fmla="*/ 112 h 722"/>
                <a:gd name="T2" fmla="*/ 450 w 566"/>
                <a:gd name="T3" fmla="*/ 10 h 722"/>
                <a:gd name="T4" fmla="*/ 410 w 566"/>
                <a:gd name="T5" fmla="*/ 2 h 722"/>
                <a:gd name="T6" fmla="*/ 362 w 566"/>
                <a:gd name="T7" fmla="*/ 62 h 722"/>
                <a:gd name="T8" fmla="*/ 358 w 566"/>
                <a:gd name="T9" fmla="*/ 146 h 722"/>
                <a:gd name="T10" fmla="*/ 358 w 566"/>
                <a:gd name="T11" fmla="*/ 198 h 722"/>
                <a:gd name="T12" fmla="*/ 322 w 566"/>
                <a:gd name="T13" fmla="*/ 220 h 722"/>
                <a:gd name="T14" fmla="*/ 240 w 566"/>
                <a:gd name="T15" fmla="*/ 204 h 722"/>
                <a:gd name="T16" fmla="*/ 150 w 566"/>
                <a:gd name="T17" fmla="*/ 228 h 722"/>
                <a:gd name="T18" fmla="*/ 90 w 566"/>
                <a:gd name="T19" fmla="*/ 264 h 722"/>
                <a:gd name="T20" fmla="*/ 10 w 566"/>
                <a:gd name="T21" fmla="*/ 320 h 722"/>
                <a:gd name="T22" fmla="*/ 2 w 566"/>
                <a:gd name="T23" fmla="*/ 368 h 722"/>
                <a:gd name="T24" fmla="*/ 18 w 566"/>
                <a:gd name="T25" fmla="*/ 412 h 722"/>
                <a:gd name="T26" fmla="*/ 18 w 566"/>
                <a:gd name="T27" fmla="*/ 430 h 722"/>
                <a:gd name="T28" fmla="*/ 10 w 566"/>
                <a:gd name="T29" fmla="*/ 476 h 722"/>
                <a:gd name="T30" fmla="*/ 20 w 566"/>
                <a:gd name="T31" fmla="*/ 510 h 722"/>
                <a:gd name="T32" fmla="*/ 26 w 566"/>
                <a:gd name="T33" fmla="*/ 530 h 722"/>
                <a:gd name="T34" fmla="*/ 28 w 566"/>
                <a:gd name="T35" fmla="*/ 578 h 722"/>
                <a:gd name="T36" fmla="*/ 48 w 566"/>
                <a:gd name="T37" fmla="*/ 598 h 722"/>
                <a:gd name="T38" fmla="*/ 70 w 566"/>
                <a:gd name="T39" fmla="*/ 634 h 722"/>
                <a:gd name="T40" fmla="*/ 92 w 566"/>
                <a:gd name="T41" fmla="*/ 672 h 722"/>
                <a:gd name="T42" fmla="*/ 132 w 566"/>
                <a:gd name="T43" fmla="*/ 692 h 722"/>
                <a:gd name="T44" fmla="*/ 206 w 566"/>
                <a:gd name="T45" fmla="*/ 698 h 722"/>
                <a:gd name="T46" fmla="*/ 280 w 566"/>
                <a:gd name="T47" fmla="*/ 668 h 722"/>
                <a:gd name="T48" fmla="*/ 310 w 566"/>
                <a:gd name="T49" fmla="*/ 688 h 722"/>
                <a:gd name="T50" fmla="*/ 348 w 566"/>
                <a:gd name="T51" fmla="*/ 702 h 722"/>
                <a:gd name="T52" fmla="*/ 432 w 566"/>
                <a:gd name="T53" fmla="*/ 722 h 722"/>
                <a:gd name="T54" fmla="*/ 480 w 566"/>
                <a:gd name="T55" fmla="*/ 714 h 722"/>
                <a:gd name="T56" fmla="*/ 504 w 566"/>
                <a:gd name="T57" fmla="*/ 670 h 722"/>
                <a:gd name="T58" fmla="*/ 500 w 566"/>
                <a:gd name="T59" fmla="*/ 588 h 722"/>
                <a:gd name="T60" fmla="*/ 538 w 566"/>
                <a:gd name="T61" fmla="*/ 524 h 722"/>
                <a:gd name="T62" fmla="*/ 562 w 566"/>
                <a:gd name="T63" fmla="*/ 434 h 722"/>
                <a:gd name="T64" fmla="*/ 556 w 566"/>
                <a:gd name="T65" fmla="*/ 354 h 722"/>
                <a:gd name="T66" fmla="*/ 506 w 566"/>
                <a:gd name="T67" fmla="*/ 290 h 722"/>
                <a:gd name="T68" fmla="*/ 476 w 566"/>
                <a:gd name="T69" fmla="*/ 226 h 722"/>
                <a:gd name="T70" fmla="*/ 466 w 566"/>
                <a:gd name="T71" fmla="*/ 170 h 7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6"/>
                <a:gd name="T109" fmla="*/ 0 h 722"/>
                <a:gd name="T110" fmla="*/ 566 w 566"/>
                <a:gd name="T111" fmla="*/ 722 h 7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6" h="722">
                  <a:moveTo>
                    <a:pt x="466" y="156"/>
                  </a:moveTo>
                  <a:lnTo>
                    <a:pt x="450" y="112"/>
                  </a:lnTo>
                  <a:lnTo>
                    <a:pt x="452" y="68"/>
                  </a:lnTo>
                  <a:lnTo>
                    <a:pt x="450" y="10"/>
                  </a:lnTo>
                  <a:lnTo>
                    <a:pt x="436" y="0"/>
                  </a:lnTo>
                  <a:lnTo>
                    <a:pt x="410" y="2"/>
                  </a:lnTo>
                  <a:lnTo>
                    <a:pt x="384" y="18"/>
                  </a:lnTo>
                  <a:lnTo>
                    <a:pt x="362" y="62"/>
                  </a:lnTo>
                  <a:lnTo>
                    <a:pt x="352" y="112"/>
                  </a:lnTo>
                  <a:lnTo>
                    <a:pt x="358" y="146"/>
                  </a:lnTo>
                  <a:lnTo>
                    <a:pt x="364" y="166"/>
                  </a:lnTo>
                  <a:lnTo>
                    <a:pt x="358" y="198"/>
                  </a:lnTo>
                  <a:lnTo>
                    <a:pt x="358" y="228"/>
                  </a:lnTo>
                  <a:lnTo>
                    <a:pt x="322" y="220"/>
                  </a:lnTo>
                  <a:lnTo>
                    <a:pt x="276" y="214"/>
                  </a:lnTo>
                  <a:lnTo>
                    <a:pt x="240" y="204"/>
                  </a:lnTo>
                  <a:lnTo>
                    <a:pt x="202" y="210"/>
                  </a:lnTo>
                  <a:lnTo>
                    <a:pt x="150" y="228"/>
                  </a:lnTo>
                  <a:lnTo>
                    <a:pt x="122" y="244"/>
                  </a:lnTo>
                  <a:lnTo>
                    <a:pt x="90" y="264"/>
                  </a:lnTo>
                  <a:lnTo>
                    <a:pt x="50" y="290"/>
                  </a:lnTo>
                  <a:lnTo>
                    <a:pt x="10" y="320"/>
                  </a:lnTo>
                  <a:lnTo>
                    <a:pt x="0" y="338"/>
                  </a:lnTo>
                  <a:lnTo>
                    <a:pt x="2" y="368"/>
                  </a:lnTo>
                  <a:lnTo>
                    <a:pt x="8" y="404"/>
                  </a:lnTo>
                  <a:lnTo>
                    <a:pt x="18" y="412"/>
                  </a:lnTo>
                  <a:lnTo>
                    <a:pt x="28" y="418"/>
                  </a:lnTo>
                  <a:lnTo>
                    <a:pt x="18" y="430"/>
                  </a:lnTo>
                  <a:lnTo>
                    <a:pt x="6" y="460"/>
                  </a:lnTo>
                  <a:lnTo>
                    <a:pt x="10" y="476"/>
                  </a:lnTo>
                  <a:lnTo>
                    <a:pt x="14" y="500"/>
                  </a:lnTo>
                  <a:lnTo>
                    <a:pt x="20" y="510"/>
                  </a:lnTo>
                  <a:lnTo>
                    <a:pt x="40" y="518"/>
                  </a:lnTo>
                  <a:lnTo>
                    <a:pt x="26" y="530"/>
                  </a:lnTo>
                  <a:lnTo>
                    <a:pt x="20" y="554"/>
                  </a:lnTo>
                  <a:lnTo>
                    <a:pt x="28" y="578"/>
                  </a:lnTo>
                  <a:lnTo>
                    <a:pt x="38" y="590"/>
                  </a:lnTo>
                  <a:lnTo>
                    <a:pt x="48" y="598"/>
                  </a:lnTo>
                  <a:lnTo>
                    <a:pt x="64" y="612"/>
                  </a:lnTo>
                  <a:lnTo>
                    <a:pt x="70" y="634"/>
                  </a:lnTo>
                  <a:lnTo>
                    <a:pt x="74" y="652"/>
                  </a:lnTo>
                  <a:lnTo>
                    <a:pt x="92" y="672"/>
                  </a:lnTo>
                  <a:lnTo>
                    <a:pt x="108" y="684"/>
                  </a:lnTo>
                  <a:lnTo>
                    <a:pt x="132" y="692"/>
                  </a:lnTo>
                  <a:lnTo>
                    <a:pt x="172" y="698"/>
                  </a:lnTo>
                  <a:lnTo>
                    <a:pt x="206" y="698"/>
                  </a:lnTo>
                  <a:lnTo>
                    <a:pt x="232" y="692"/>
                  </a:lnTo>
                  <a:lnTo>
                    <a:pt x="280" y="668"/>
                  </a:lnTo>
                  <a:lnTo>
                    <a:pt x="292" y="682"/>
                  </a:lnTo>
                  <a:lnTo>
                    <a:pt x="310" y="688"/>
                  </a:lnTo>
                  <a:lnTo>
                    <a:pt x="334" y="698"/>
                  </a:lnTo>
                  <a:lnTo>
                    <a:pt x="348" y="702"/>
                  </a:lnTo>
                  <a:lnTo>
                    <a:pt x="400" y="714"/>
                  </a:lnTo>
                  <a:lnTo>
                    <a:pt x="432" y="722"/>
                  </a:lnTo>
                  <a:lnTo>
                    <a:pt x="456" y="718"/>
                  </a:lnTo>
                  <a:lnTo>
                    <a:pt x="480" y="714"/>
                  </a:lnTo>
                  <a:lnTo>
                    <a:pt x="494" y="700"/>
                  </a:lnTo>
                  <a:lnTo>
                    <a:pt x="504" y="670"/>
                  </a:lnTo>
                  <a:lnTo>
                    <a:pt x="496" y="624"/>
                  </a:lnTo>
                  <a:lnTo>
                    <a:pt x="500" y="588"/>
                  </a:lnTo>
                  <a:lnTo>
                    <a:pt x="526" y="554"/>
                  </a:lnTo>
                  <a:lnTo>
                    <a:pt x="538" y="524"/>
                  </a:lnTo>
                  <a:lnTo>
                    <a:pt x="538" y="484"/>
                  </a:lnTo>
                  <a:lnTo>
                    <a:pt x="562" y="434"/>
                  </a:lnTo>
                  <a:lnTo>
                    <a:pt x="566" y="394"/>
                  </a:lnTo>
                  <a:lnTo>
                    <a:pt x="556" y="354"/>
                  </a:lnTo>
                  <a:lnTo>
                    <a:pt x="534" y="318"/>
                  </a:lnTo>
                  <a:lnTo>
                    <a:pt x="506" y="290"/>
                  </a:lnTo>
                  <a:lnTo>
                    <a:pt x="474" y="242"/>
                  </a:lnTo>
                  <a:lnTo>
                    <a:pt x="476" y="226"/>
                  </a:lnTo>
                  <a:lnTo>
                    <a:pt x="470" y="198"/>
                  </a:lnTo>
                  <a:lnTo>
                    <a:pt x="466" y="170"/>
                  </a:lnTo>
                  <a:lnTo>
                    <a:pt x="466" y="156"/>
                  </a:lnTo>
                  <a:close/>
                </a:path>
              </a:pathLst>
            </a:custGeom>
            <a:gradFill rotWithShape="0">
              <a:gsLst>
                <a:gs pos="0">
                  <a:srgbClr val="FFEED9"/>
                </a:gs>
                <a:gs pos="100000">
                  <a:srgbClr val="FFE5CB"/>
                </a:gs>
              </a:gsLst>
              <a:lin ang="2700000" scaled="1"/>
            </a:gra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3759" name="Group 232">
              <a:extLst>
                <a:ext uri="{FF2B5EF4-FFF2-40B4-BE49-F238E27FC236}">
                  <a16:creationId xmlns:a16="http://schemas.microsoft.com/office/drawing/2014/main" id="{CF9C3964-F4A8-4B7F-BA74-457D3EB1448F}"/>
                </a:ext>
              </a:extLst>
            </p:cNvPr>
            <p:cNvGrpSpPr>
              <a:grpSpLocks/>
            </p:cNvGrpSpPr>
            <p:nvPr/>
          </p:nvGrpSpPr>
          <p:grpSpPr bwMode="auto">
            <a:xfrm rot="5110210">
              <a:off x="4226" y="1950"/>
              <a:ext cx="699" cy="725"/>
              <a:chOff x="1124" y="2151"/>
              <a:chExt cx="699" cy="725"/>
            </a:xfrm>
          </p:grpSpPr>
          <p:sp>
            <p:nvSpPr>
              <p:cNvPr id="447648" name="Freeform 233">
                <a:extLst>
                  <a:ext uri="{FF2B5EF4-FFF2-40B4-BE49-F238E27FC236}">
                    <a16:creationId xmlns:a16="http://schemas.microsoft.com/office/drawing/2014/main" id="{D9E7F10F-D2DA-482D-8C9C-F73F40F5F4BB}"/>
                  </a:ext>
                </a:extLst>
              </p:cNvPr>
              <p:cNvSpPr>
                <a:spLocks/>
              </p:cNvSpPr>
              <p:nvPr/>
            </p:nvSpPr>
            <p:spPr bwMode="auto">
              <a:xfrm>
                <a:off x="1659" y="2694"/>
                <a:ext cx="57" cy="13"/>
              </a:xfrm>
              <a:custGeom>
                <a:avLst/>
                <a:gdLst>
                  <a:gd name="T0" fmla="*/ 0 w 84"/>
                  <a:gd name="T1" fmla="*/ 0 h 18"/>
                  <a:gd name="T2" fmla="*/ 48 w 84"/>
                  <a:gd name="T3" fmla="*/ 6 h 18"/>
                  <a:gd name="T4" fmla="*/ 84 w 84"/>
                  <a:gd name="T5" fmla="*/ 18 h 18"/>
                  <a:gd name="T6" fmla="*/ 0 60000 65536"/>
                  <a:gd name="T7" fmla="*/ 0 60000 65536"/>
                  <a:gd name="T8" fmla="*/ 0 60000 65536"/>
                  <a:gd name="T9" fmla="*/ 0 w 84"/>
                  <a:gd name="T10" fmla="*/ 0 h 18"/>
                  <a:gd name="T11" fmla="*/ 84 w 84"/>
                  <a:gd name="T12" fmla="*/ 18 h 18"/>
                </a:gdLst>
                <a:ahLst/>
                <a:cxnLst>
                  <a:cxn ang="T6">
                    <a:pos x="T0" y="T1"/>
                  </a:cxn>
                  <a:cxn ang="T7">
                    <a:pos x="T2" y="T3"/>
                  </a:cxn>
                  <a:cxn ang="T8">
                    <a:pos x="T4" y="T5"/>
                  </a:cxn>
                </a:cxnLst>
                <a:rect l="T9" t="T10" r="T11" b="T12"/>
                <a:pathLst>
                  <a:path w="84" h="18">
                    <a:moveTo>
                      <a:pt x="0" y="0"/>
                    </a:moveTo>
                    <a:lnTo>
                      <a:pt x="48" y="6"/>
                    </a:lnTo>
                    <a:lnTo>
                      <a:pt x="84" y="18"/>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49" name="Freeform 234">
                <a:extLst>
                  <a:ext uri="{FF2B5EF4-FFF2-40B4-BE49-F238E27FC236}">
                    <a16:creationId xmlns:a16="http://schemas.microsoft.com/office/drawing/2014/main" id="{EA15A857-8A68-403A-9DD0-CBF87382B962}"/>
                  </a:ext>
                </a:extLst>
              </p:cNvPr>
              <p:cNvSpPr>
                <a:spLocks/>
              </p:cNvSpPr>
              <p:nvPr/>
            </p:nvSpPr>
            <p:spPr bwMode="auto">
              <a:xfrm>
                <a:off x="1319" y="2537"/>
                <a:ext cx="68" cy="60"/>
              </a:xfrm>
              <a:custGeom>
                <a:avLst/>
                <a:gdLst>
                  <a:gd name="T0" fmla="*/ 18 w 100"/>
                  <a:gd name="T1" fmla="*/ 0 h 87"/>
                  <a:gd name="T2" fmla="*/ 49 w 100"/>
                  <a:gd name="T3" fmla="*/ 5 h 87"/>
                  <a:gd name="T4" fmla="*/ 75 w 100"/>
                  <a:gd name="T5" fmla="*/ 14 h 87"/>
                  <a:gd name="T6" fmla="*/ 91 w 100"/>
                  <a:gd name="T7" fmla="*/ 32 h 87"/>
                  <a:gd name="T8" fmla="*/ 100 w 100"/>
                  <a:gd name="T9" fmla="*/ 47 h 87"/>
                  <a:gd name="T10" fmla="*/ 97 w 100"/>
                  <a:gd name="T11" fmla="*/ 66 h 87"/>
                  <a:gd name="T12" fmla="*/ 84 w 100"/>
                  <a:gd name="T13" fmla="*/ 87 h 87"/>
                  <a:gd name="T14" fmla="*/ 52 w 100"/>
                  <a:gd name="T15" fmla="*/ 87 h 87"/>
                  <a:gd name="T16" fmla="*/ 25 w 100"/>
                  <a:gd name="T17" fmla="*/ 86 h 87"/>
                  <a:gd name="T18" fmla="*/ 7 w 100"/>
                  <a:gd name="T19" fmla="*/ 84 h 87"/>
                  <a:gd name="T20" fmla="*/ 3 w 100"/>
                  <a:gd name="T21" fmla="*/ 68 h 87"/>
                  <a:gd name="T22" fmla="*/ 0 w 100"/>
                  <a:gd name="T23" fmla="*/ 44 h 87"/>
                  <a:gd name="T24" fmla="*/ 4 w 100"/>
                  <a:gd name="T25" fmla="*/ 26 h 87"/>
                  <a:gd name="T26" fmla="*/ 18 w 100"/>
                  <a:gd name="T27" fmla="*/ 0 h 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0"/>
                  <a:gd name="T43" fmla="*/ 0 h 87"/>
                  <a:gd name="T44" fmla="*/ 100 w 100"/>
                  <a:gd name="T45" fmla="*/ 87 h 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0" h="87">
                    <a:moveTo>
                      <a:pt x="18" y="0"/>
                    </a:moveTo>
                    <a:lnTo>
                      <a:pt x="49" y="5"/>
                    </a:lnTo>
                    <a:lnTo>
                      <a:pt x="75" y="14"/>
                    </a:lnTo>
                    <a:lnTo>
                      <a:pt x="91" y="32"/>
                    </a:lnTo>
                    <a:lnTo>
                      <a:pt x="100" y="47"/>
                    </a:lnTo>
                    <a:lnTo>
                      <a:pt x="97" y="66"/>
                    </a:lnTo>
                    <a:lnTo>
                      <a:pt x="84" y="87"/>
                    </a:lnTo>
                    <a:lnTo>
                      <a:pt x="52" y="87"/>
                    </a:lnTo>
                    <a:lnTo>
                      <a:pt x="25" y="86"/>
                    </a:lnTo>
                    <a:lnTo>
                      <a:pt x="7" y="84"/>
                    </a:lnTo>
                    <a:lnTo>
                      <a:pt x="3" y="68"/>
                    </a:lnTo>
                    <a:lnTo>
                      <a:pt x="0" y="44"/>
                    </a:lnTo>
                    <a:lnTo>
                      <a:pt x="4" y="26"/>
                    </a:lnTo>
                    <a:lnTo>
                      <a:pt x="18" y="0"/>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0" name="Freeform 235">
                <a:extLst>
                  <a:ext uri="{FF2B5EF4-FFF2-40B4-BE49-F238E27FC236}">
                    <a16:creationId xmlns:a16="http://schemas.microsoft.com/office/drawing/2014/main" id="{8786B267-E7B2-46A6-B59C-5498750529C4}"/>
                  </a:ext>
                </a:extLst>
              </p:cNvPr>
              <p:cNvSpPr>
                <a:spLocks/>
              </p:cNvSpPr>
              <p:nvPr/>
            </p:nvSpPr>
            <p:spPr bwMode="auto">
              <a:xfrm>
                <a:off x="1346" y="2639"/>
                <a:ext cx="66" cy="61"/>
              </a:xfrm>
              <a:custGeom>
                <a:avLst/>
                <a:gdLst>
                  <a:gd name="T0" fmla="*/ 0 w 108"/>
                  <a:gd name="T1" fmla="*/ 14 h 87"/>
                  <a:gd name="T2" fmla="*/ 30 w 108"/>
                  <a:gd name="T3" fmla="*/ 3 h 87"/>
                  <a:gd name="T4" fmla="*/ 63 w 108"/>
                  <a:gd name="T5" fmla="*/ 0 h 87"/>
                  <a:gd name="T6" fmla="*/ 90 w 108"/>
                  <a:gd name="T7" fmla="*/ 8 h 87"/>
                  <a:gd name="T8" fmla="*/ 107 w 108"/>
                  <a:gd name="T9" fmla="*/ 24 h 87"/>
                  <a:gd name="T10" fmla="*/ 108 w 108"/>
                  <a:gd name="T11" fmla="*/ 45 h 87"/>
                  <a:gd name="T12" fmla="*/ 108 w 108"/>
                  <a:gd name="T13" fmla="*/ 63 h 87"/>
                  <a:gd name="T14" fmla="*/ 68 w 108"/>
                  <a:gd name="T15" fmla="*/ 74 h 87"/>
                  <a:gd name="T16" fmla="*/ 24 w 108"/>
                  <a:gd name="T17" fmla="*/ 87 h 87"/>
                  <a:gd name="T18" fmla="*/ 14 w 108"/>
                  <a:gd name="T19" fmla="*/ 87 h 87"/>
                  <a:gd name="T20" fmla="*/ 9 w 108"/>
                  <a:gd name="T21" fmla="*/ 68 h 87"/>
                  <a:gd name="T22" fmla="*/ 0 w 108"/>
                  <a:gd name="T23" fmla="*/ 39 h 87"/>
                  <a:gd name="T24" fmla="*/ 0 w 108"/>
                  <a:gd name="T25" fmla="*/ 14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87"/>
                  <a:gd name="T41" fmla="*/ 108 w 108"/>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87">
                    <a:moveTo>
                      <a:pt x="0" y="14"/>
                    </a:moveTo>
                    <a:lnTo>
                      <a:pt x="30" y="3"/>
                    </a:lnTo>
                    <a:lnTo>
                      <a:pt x="63" y="0"/>
                    </a:lnTo>
                    <a:lnTo>
                      <a:pt x="90" y="8"/>
                    </a:lnTo>
                    <a:lnTo>
                      <a:pt x="107" y="24"/>
                    </a:lnTo>
                    <a:lnTo>
                      <a:pt x="108" y="45"/>
                    </a:lnTo>
                    <a:lnTo>
                      <a:pt x="108" y="63"/>
                    </a:lnTo>
                    <a:lnTo>
                      <a:pt x="68" y="74"/>
                    </a:lnTo>
                    <a:lnTo>
                      <a:pt x="24" y="87"/>
                    </a:lnTo>
                    <a:lnTo>
                      <a:pt x="14" y="87"/>
                    </a:lnTo>
                    <a:lnTo>
                      <a:pt x="9" y="68"/>
                    </a:lnTo>
                    <a:lnTo>
                      <a:pt x="0" y="39"/>
                    </a:lnTo>
                    <a:lnTo>
                      <a:pt x="0" y="14"/>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1" name="Freeform 236">
                <a:extLst>
                  <a:ext uri="{FF2B5EF4-FFF2-40B4-BE49-F238E27FC236}">
                    <a16:creationId xmlns:a16="http://schemas.microsoft.com/office/drawing/2014/main" id="{A50CD9DC-BC34-4EC2-8A25-E4C6E5F4A837}"/>
                  </a:ext>
                </a:extLst>
              </p:cNvPr>
              <p:cNvSpPr>
                <a:spLocks/>
              </p:cNvSpPr>
              <p:nvPr/>
            </p:nvSpPr>
            <p:spPr bwMode="auto">
              <a:xfrm>
                <a:off x="1264" y="2520"/>
                <a:ext cx="131" cy="58"/>
              </a:xfrm>
              <a:custGeom>
                <a:avLst/>
                <a:gdLst>
                  <a:gd name="T0" fmla="*/ 0 w 192"/>
                  <a:gd name="T1" fmla="*/ 0 h 84"/>
                  <a:gd name="T2" fmla="*/ 40 w 192"/>
                  <a:gd name="T3" fmla="*/ 6 h 84"/>
                  <a:gd name="T4" fmla="*/ 76 w 192"/>
                  <a:gd name="T5" fmla="*/ 3 h 84"/>
                  <a:gd name="T6" fmla="*/ 123 w 192"/>
                  <a:gd name="T7" fmla="*/ 15 h 84"/>
                  <a:gd name="T8" fmla="*/ 162 w 192"/>
                  <a:gd name="T9" fmla="*/ 30 h 84"/>
                  <a:gd name="T10" fmla="*/ 175 w 192"/>
                  <a:gd name="T11" fmla="*/ 42 h 84"/>
                  <a:gd name="T12" fmla="*/ 192 w 192"/>
                  <a:gd name="T13" fmla="*/ 68 h 84"/>
                  <a:gd name="T14" fmla="*/ 190 w 192"/>
                  <a:gd name="T15" fmla="*/ 84 h 8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84"/>
                  <a:gd name="T26" fmla="*/ 192 w 192"/>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84">
                    <a:moveTo>
                      <a:pt x="0" y="0"/>
                    </a:moveTo>
                    <a:lnTo>
                      <a:pt x="40" y="6"/>
                    </a:lnTo>
                    <a:lnTo>
                      <a:pt x="76" y="3"/>
                    </a:lnTo>
                    <a:lnTo>
                      <a:pt x="123" y="15"/>
                    </a:lnTo>
                    <a:lnTo>
                      <a:pt x="162" y="30"/>
                    </a:lnTo>
                    <a:lnTo>
                      <a:pt x="175" y="42"/>
                    </a:lnTo>
                    <a:lnTo>
                      <a:pt x="192" y="68"/>
                    </a:lnTo>
                    <a:lnTo>
                      <a:pt x="190" y="8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2" name="Freeform 237">
                <a:extLst>
                  <a:ext uri="{FF2B5EF4-FFF2-40B4-BE49-F238E27FC236}">
                    <a16:creationId xmlns:a16="http://schemas.microsoft.com/office/drawing/2014/main" id="{5D5847B8-7156-4ED9-BCF0-8FB4B6E64A33}"/>
                  </a:ext>
                </a:extLst>
              </p:cNvPr>
              <p:cNvSpPr>
                <a:spLocks/>
              </p:cNvSpPr>
              <p:nvPr/>
            </p:nvSpPr>
            <p:spPr bwMode="auto">
              <a:xfrm>
                <a:off x="1190" y="2468"/>
                <a:ext cx="87" cy="42"/>
              </a:xfrm>
              <a:custGeom>
                <a:avLst/>
                <a:gdLst>
                  <a:gd name="T0" fmla="*/ 0 w 129"/>
                  <a:gd name="T1" fmla="*/ 0 h 60"/>
                  <a:gd name="T2" fmla="*/ 14 w 129"/>
                  <a:gd name="T3" fmla="*/ 6 h 60"/>
                  <a:gd name="T4" fmla="*/ 38 w 129"/>
                  <a:gd name="T5" fmla="*/ 7 h 60"/>
                  <a:gd name="T6" fmla="*/ 56 w 129"/>
                  <a:gd name="T7" fmla="*/ 10 h 60"/>
                  <a:gd name="T8" fmla="*/ 77 w 129"/>
                  <a:gd name="T9" fmla="*/ 18 h 60"/>
                  <a:gd name="T10" fmla="*/ 99 w 129"/>
                  <a:gd name="T11" fmla="*/ 30 h 60"/>
                  <a:gd name="T12" fmla="*/ 117 w 129"/>
                  <a:gd name="T13" fmla="*/ 48 h 60"/>
                  <a:gd name="T14" fmla="*/ 129 w 129"/>
                  <a:gd name="T15" fmla="*/ 60 h 60"/>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60"/>
                  <a:gd name="T26" fmla="*/ 129 w 129"/>
                  <a:gd name="T27" fmla="*/ 60 h 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60">
                    <a:moveTo>
                      <a:pt x="0" y="0"/>
                    </a:moveTo>
                    <a:lnTo>
                      <a:pt x="14" y="6"/>
                    </a:lnTo>
                    <a:lnTo>
                      <a:pt x="38" y="7"/>
                    </a:lnTo>
                    <a:lnTo>
                      <a:pt x="56" y="10"/>
                    </a:lnTo>
                    <a:lnTo>
                      <a:pt x="77" y="18"/>
                    </a:lnTo>
                    <a:lnTo>
                      <a:pt x="99" y="30"/>
                    </a:lnTo>
                    <a:lnTo>
                      <a:pt x="117" y="48"/>
                    </a:lnTo>
                    <a:lnTo>
                      <a:pt x="129" y="60"/>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3" name="Freeform 238">
                <a:extLst>
                  <a:ext uri="{FF2B5EF4-FFF2-40B4-BE49-F238E27FC236}">
                    <a16:creationId xmlns:a16="http://schemas.microsoft.com/office/drawing/2014/main" id="{5D385F6C-6142-4535-8115-505E18E64DF4}"/>
                  </a:ext>
                </a:extLst>
              </p:cNvPr>
              <p:cNvSpPr>
                <a:spLocks/>
              </p:cNvSpPr>
              <p:nvPr/>
            </p:nvSpPr>
            <p:spPr bwMode="auto">
              <a:xfrm>
                <a:off x="1117" y="2465"/>
                <a:ext cx="258" cy="161"/>
              </a:xfrm>
              <a:custGeom>
                <a:avLst/>
                <a:gdLst>
                  <a:gd name="T0" fmla="*/ 51 w 380"/>
                  <a:gd name="T1" fmla="*/ 0 h 228"/>
                  <a:gd name="T2" fmla="*/ 30 w 380"/>
                  <a:gd name="T3" fmla="*/ 16 h 228"/>
                  <a:gd name="T4" fmla="*/ 11 w 380"/>
                  <a:gd name="T5" fmla="*/ 31 h 228"/>
                  <a:gd name="T6" fmla="*/ 3 w 380"/>
                  <a:gd name="T7" fmla="*/ 48 h 228"/>
                  <a:gd name="T8" fmla="*/ 0 w 380"/>
                  <a:gd name="T9" fmla="*/ 84 h 228"/>
                  <a:gd name="T10" fmla="*/ 8 w 380"/>
                  <a:gd name="T11" fmla="*/ 120 h 228"/>
                  <a:gd name="T12" fmla="*/ 21 w 380"/>
                  <a:gd name="T13" fmla="*/ 145 h 228"/>
                  <a:gd name="T14" fmla="*/ 45 w 380"/>
                  <a:gd name="T15" fmla="*/ 159 h 228"/>
                  <a:gd name="T16" fmla="*/ 92 w 380"/>
                  <a:gd name="T17" fmla="*/ 174 h 228"/>
                  <a:gd name="T18" fmla="*/ 158 w 380"/>
                  <a:gd name="T19" fmla="*/ 201 h 228"/>
                  <a:gd name="T20" fmla="*/ 204 w 380"/>
                  <a:gd name="T21" fmla="*/ 216 h 228"/>
                  <a:gd name="T22" fmla="*/ 254 w 380"/>
                  <a:gd name="T23" fmla="*/ 228 h 228"/>
                  <a:gd name="T24" fmla="*/ 317 w 380"/>
                  <a:gd name="T25" fmla="*/ 219 h 228"/>
                  <a:gd name="T26" fmla="*/ 359 w 380"/>
                  <a:gd name="T27" fmla="*/ 217 h 228"/>
                  <a:gd name="T28" fmla="*/ 380 w 380"/>
                  <a:gd name="T29" fmla="*/ 216 h 2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0"/>
                  <a:gd name="T46" fmla="*/ 0 h 228"/>
                  <a:gd name="T47" fmla="*/ 380 w 380"/>
                  <a:gd name="T48" fmla="*/ 228 h 2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0" h="228">
                    <a:moveTo>
                      <a:pt x="51" y="0"/>
                    </a:moveTo>
                    <a:lnTo>
                      <a:pt x="30" y="16"/>
                    </a:lnTo>
                    <a:lnTo>
                      <a:pt x="11" y="31"/>
                    </a:lnTo>
                    <a:lnTo>
                      <a:pt x="3" y="48"/>
                    </a:lnTo>
                    <a:lnTo>
                      <a:pt x="0" y="84"/>
                    </a:lnTo>
                    <a:lnTo>
                      <a:pt x="8" y="120"/>
                    </a:lnTo>
                    <a:lnTo>
                      <a:pt x="21" y="145"/>
                    </a:lnTo>
                    <a:lnTo>
                      <a:pt x="45" y="159"/>
                    </a:lnTo>
                    <a:lnTo>
                      <a:pt x="92" y="174"/>
                    </a:lnTo>
                    <a:lnTo>
                      <a:pt x="158" y="201"/>
                    </a:lnTo>
                    <a:lnTo>
                      <a:pt x="204" y="216"/>
                    </a:lnTo>
                    <a:lnTo>
                      <a:pt x="254" y="228"/>
                    </a:lnTo>
                    <a:lnTo>
                      <a:pt x="317" y="219"/>
                    </a:lnTo>
                    <a:lnTo>
                      <a:pt x="359" y="217"/>
                    </a:lnTo>
                    <a:lnTo>
                      <a:pt x="380" y="21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4" name="Freeform 239">
                <a:extLst>
                  <a:ext uri="{FF2B5EF4-FFF2-40B4-BE49-F238E27FC236}">
                    <a16:creationId xmlns:a16="http://schemas.microsoft.com/office/drawing/2014/main" id="{2B27BBBB-5CB7-49B9-9CB6-1697A7F72158}"/>
                  </a:ext>
                </a:extLst>
              </p:cNvPr>
              <p:cNvSpPr>
                <a:spLocks/>
              </p:cNvSpPr>
              <p:nvPr/>
            </p:nvSpPr>
            <p:spPr bwMode="auto">
              <a:xfrm>
                <a:off x="1149" y="2360"/>
                <a:ext cx="331" cy="107"/>
              </a:xfrm>
              <a:custGeom>
                <a:avLst/>
                <a:gdLst>
                  <a:gd name="T0" fmla="*/ 489 w 489"/>
                  <a:gd name="T1" fmla="*/ 25 h 153"/>
                  <a:gd name="T2" fmla="*/ 459 w 489"/>
                  <a:gd name="T3" fmla="*/ 24 h 153"/>
                  <a:gd name="T4" fmla="*/ 422 w 489"/>
                  <a:gd name="T5" fmla="*/ 19 h 153"/>
                  <a:gd name="T6" fmla="*/ 363 w 489"/>
                  <a:gd name="T7" fmla="*/ 7 h 153"/>
                  <a:gd name="T8" fmla="*/ 311 w 489"/>
                  <a:gd name="T9" fmla="*/ 0 h 153"/>
                  <a:gd name="T10" fmla="*/ 245 w 489"/>
                  <a:gd name="T11" fmla="*/ 10 h 153"/>
                  <a:gd name="T12" fmla="*/ 194 w 489"/>
                  <a:gd name="T13" fmla="*/ 34 h 153"/>
                  <a:gd name="T14" fmla="*/ 138 w 489"/>
                  <a:gd name="T15" fmla="*/ 58 h 153"/>
                  <a:gd name="T16" fmla="*/ 98 w 489"/>
                  <a:gd name="T17" fmla="*/ 81 h 153"/>
                  <a:gd name="T18" fmla="*/ 56 w 489"/>
                  <a:gd name="T19" fmla="*/ 108 h 153"/>
                  <a:gd name="T20" fmla="*/ 21 w 489"/>
                  <a:gd name="T21" fmla="*/ 135 h 153"/>
                  <a:gd name="T22" fmla="*/ 0 w 489"/>
                  <a:gd name="T23" fmla="*/ 153 h 1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9"/>
                  <a:gd name="T37" fmla="*/ 0 h 153"/>
                  <a:gd name="T38" fmla="*/ 489 w 489"/>
                  <a:gd name="T39" fmla="*/ 153 h 1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9" h="153">
                    <a:moveTo>
                      <a:pt x="489" y="25"/>
                    </a:moveTo>
                    <a:lnTo>
                      <a:pt x="459" y="24"/>
                    </a:lnTo>
                    <a:lnTo>
                      <a:pt x="422" y="19"/>
                    </a:lnTo>
                    <a:lnTo>
                      <a:pt x="363" y="7"/>
                    </a:lnTo>
                    <a:lnTo>
                      <a:pt x="311" y="0"/>
                    </a:lnTo>
                    <a:lnTo>
                      <a:pt x="245" y="10"/>
                    </a:lnTo>
                    <a:lnTo>
                      <a:pt x="194" y="34"/>
                    </a:lnTo>
                    <a:lnTo>
                      <a:pt x="138" y="58"/>
                    </a:lnTo>
                    <a:lnTo>
                      <a:pt x="98" y="81"/>
                    </a:lnTo>
                    <a:lnTo>
                      <a:pt x="56" y="108"/>
                    </a:lnTo>
                    <a:lnTo>
                      <a:pt x="21" y="135"/>
                    </a:lnTo>
                    <a:lnTo>
                      <a:pt x="0" y="15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5" name="Freeform 240">
                <a:extLst>
                  <a:ext uri="{FF2B5EF4-FFF2-40B4-BE49-F238E27FC236}">
                    <a16:creationId xmlns:a16="http://schemas.microsoft.com/office/drawing/2014/main" id="{98981A33-2469-4619-BE25-F8BDE7F80C10}"/>
                  </a:ext>
                </a:extLst>
              </p:cNvPr>
              <p:cNvSpPr>
                <a:spLocks/>
              </p:cNvSpPr>
              <p:nvPr/>
            </p:nvSpPr>
            <p:spPr bwMode="auto">
              <a:xfrm>
                <a:off x="1473" y="2160"/>
                <a:ext cx="87" cy="177"/>
              </a:xfrm>
              <a:custGeom>
                <a:avLst/>
                <a:gdLst>
                  <a:gd name="T0" fmla="*/ 128 w 128"/>
                  <a:gd name="T1" fmla="*/ 8 h 251"/>
                  <a:gd name="T2" fmla="*/ 107 w 128"/>
                  <a:gd name="T3" fmla="*/ 0 h 251"/>
                  <a:gd name="T4" fmla="*/ 83 w 128"/>
                  <a:gd name="T5" fmla="*/ 3 h 251"/>
                  <a:gd name="T6" fmla="*/ 63 w 128"/>
                  <a:gd name="T7" fmla="*/ 15 h 251"/>
                  <a:gd name="T8" fmla="*/ 35 w 128"/>
                  <a:gd name="T9" fmla="*/ 44 h 251"/>
                  <a:gd name="T10" fmla="*/ 18 w 128"/>
                  <a:gd name="T11" fmla="*/ 84 h 251"/>
                  <a:gd name="T12" fmla="*/ 0 w 128"/>
                  <a:gd name="T13" fmla="*/ 149 h 251"/>
                  <a:gd name="T14" fmla="*/ 0 w 128"/>
                  <a:gd name="T15" fmla="*/ 191 h 251"/>
                  <a:gd name="T16" fmla="*/ 12 w 128"/>
                  <a:gd name="T17" fmla="*/ 227 h 251"/>
                  <a:gd name="T18" fmla="*/ 23 w 128"/>
                  <a:gd name="T19" fmla="*/ 240 h 251"/>
                  <a:gd name="T20" fmla="*/ 26 w 128"/>
                  <a:gd name="T21" fmla="*/ 251 h 2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
                  <a:gd name="T34" fmla="*/ 0 h 251"/>
                  <a:gd name="T35" fmla="*/ 128 w 128"/>
                  <a:gd name="T36" fmla="*/ 251 h 2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 h="251">
                    <a:moveTo>
                      <a:pt x="128" y="8"/>
                    </a:moveTo>
                    <a:lnTo>
                      <a:pt x="107" y="0"/>
                    </a:lnTo>
                    <a:lnTo>
                      <a:pt x="83" y="3"/>
                    </a:lnTo>
                    <a:lnTo>
                      <a:pt x="63" y="15"/>
                    </a:lnTo>
                    <a:lnTo>
                      <a:pt x="35" y="44"/>
                    </a:lnTo>
                    <a:lnTo>
                      <a:pt x="18" y="84"/>
                    </a:lnTo>
                    <a:lnTo>
                      <a:pt x="0" y="149"/>
                    </a:lnTo>
                    <a:lnTo>
                      <a:pt x="0" y="191"/>
                    </a:lnTo>
                    <a:lnTo>
                      <a:pt x="12" y="227"/>
                    </a:lnTo>
                    <a:lnTo>
                      <a:pt x="23" y="240"/>
                    </a:lnTo>
                    <a:lnTo>
                      <a:pt x="26" y="25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6" name="Freeform 241">
                <a:extLst>
                  <a:ext uri="{FF2B5EF4-FFF2-40B4-BE49-F238E27FC236}">
                    <a16:creationId xmlns:a16="http://schemas.microsoft.com/office/drawing/2014/main" id="{04A18E9B-D2B4-4B0D-8140-3814C31405CE}"/>
                  </a:ext>
                </a:extLst>
              </p:cNvPr>
              <p:cNvSpPr>
                <a:spLocks/>
              </p:cNvSpPr>
              <p:nvPr/>
            </p:nvSpPr>
            <p:spPr bwMode="auto">
              <a:xfrm>
                <a:off x="1476" y="2330"/>
                <a:ext cx="19" cy="117"/>
              </a:xfrm>
              <a:custGeom>
                <a:avLst/>
                <a:gdLst>
                  <a:gd name="T0" fmla="*/ 10 w 28"/>
                  <a:gd name="T1" fmla="*/ 0 h 166"/>
                  <a:gd name="T2" fmla="*/ 1 w 28"/>
                  <a:gd name="T3" fmla="*/ 28 h 166"/>
                  <a:gd name="T4" fmla="*/ 0 w 28"/>
                  <a:gd name="T5" fmla="*/ 70 h 166"/>
                  <a:gd name="T6" fmla="*/ 4 w 28"/>
                  <a:gd name="T7" fmla="*/ 94 h 166"/>
                  <a:gd name="T8" fmla="*/ 13 w 28"/>
                  <a:gd name="T9" fmla="*/ 118 h 166"/>
                  <a:gd name="T10" fmla="*/ 25 w 28"/>
                  <a:gd name="T11" fmla="*/ 154 h 166"/>
                  <a:gd name="T12" fmla="*/ 28 w 28"/>
                  <a:gd name="T13" fmla="*/ 166 h 166"/>
                  <a:gd name="T14" fmla="*/ 0 60000 65536"/>
                  <a:gd name="T15" fmla="*/ 0 60000 65536"/>
                  <a:gd name="T16" fmla="*/ 0 60000 65536"/>
                  <a:gd name="T17" fmla="*/ 0 60000 65536"/>
                  <a:gd name="T18" fmla="*/ 0 60000 65536"/>
                  <a:gd name="T19" fmla="*/ 0 60000 65536"/>
                  <a:gd name="T20" fmla="*/ 0 60000 65536"/>
                  <a:gd name="T21" fmla="*/ 0 w 28"/>
                  <a:gd name="T22" fmla="*/ 0 h 166"/>
                  <a:gd name="T23" fmla="*/ 28 w 28"/>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66">
                    <a:moveTo>
                      <a:pt x="10" y="0"/>
                    </a:moveTo>
                    <a:lnTo>
                      <a:pt x="1" y="28"/>
                    </a:lnTo>
                    <a:lnTo>
                      <a:pt x="0" y="70"/>
                    </a:lnTo>
                    <a:lnTo>
                      <a:pt x="4" y="94"/>
                    </a:lnTo>
                    <a:lnTo>
                      <a:pt x="13" y="118"/>
                    </a:lnTo>
                    <a:lnTo>
                      <a:pt x="25" y="154"/>
                    </a:lnTo>
                    <a:lnTo>
                      <a:pt x="28" y="16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7" name="Freeform 242">
                <a:extLst>
                  <a:ext uri="{FF2B5EF4-FFF2-40B4-BE49-F238E27FC236}">
                    <a16:creationId xmlns:a16="http://schemas.microsoft.com/office/drawing/2014/main" id="{EC136439-033A-43D9-99E3-36A2D78B9B12}"/>
                  </a:ext>
                </a:extLst>
              </p:cNvPr>
              <p:cNvSpPr>
                <a:spLocks/>
              </p:cNvSpPr>
              <p:nvPr/>
            </p:nvSpPr>
            <p:spPr bwMode="auto">
              <a:xfrm>
                <a:off x="1407" y="2403"/>
                <a:ext cx="79" cy="77"/>
              </a:xfrm>
              <a:custGeom>
                <a:avLst/>
                <a:gdLst>
                  <a:gd name="T0" fmla="*/ 117 w 117"/>
                  <a:gd name="T1" fmla="*/ 0 h 111"/>
                  <a:gd name="T2" fmla="*/ 63 w 117"/>
                  <a:gd name="T3" fmla="*/ 22 h 111"/>
                  <a:gd name="T4" fmla="*/ 32 w 117"/>
                  <a:gd name="T5" fmla="*/ 45 h 111"/>
                  <a:gd name="T6" fmla="*/ 9 w 117"/>
                  <a:gd name="T7" fmla="*/ 90 h 111"/>
                  <a:gd name="T8" fmla="*/ 0 w 117"/>
                  <a:gd name="T9" fmla="*/ 111 h 111"/>
                  <a:gd name="T10" fmla="*/ 0 60000 65536"/>
                  <a:gd name="T11" fmla="*/ 0 60000 65536"/>
                  <a:gd name="T12" fmla="*/ 0 60000 65536"/>
                  <a:gd name="T13" fmla="*/ 0 60000 65536"/>
                  <a:gd name="T14" fmla="*/ 0 60000 65536"/>
                  <a:gd name="T15" fmla="*/ 0 w 117"/>
                  <a:gd name="T16" fmla="*/ 0 h 111"/>
                  <a:gd name="T17" fmla="*/ 117 w 117"/>
                  <a:gd name="T18" fmla="*/ 111 h 111"/>
                </a:gdLst>
                <a:ahLst/>
                <a:cxnLst>
                  <a:cxn ang="T10">
                    <a:pos x="T0" y="T1"/>
                  </a:cxn>
                  <a:cxn ang="T11">
                    <a:pos x="T2" y="T3"/>
                  </a:cxn>
                  <a:cxn ang="T12">
                    <a:pos x="T4" y="T5"/>
                  </a:cxn>
                  <a:cxn ang="T13">
                    <a:pos x="T6" y="T7"/>
                  </a:cxn>
                  <a:cxn ang="T14">
                    <a:pos x="T8" y="T9"/>
                  </a:cxn>
                </a:cxnLst>
                <a:rect l="T15" t="T16" r="T17" b="T18"/>
                <a:pathLst>
                  <a:path w="117" h="111">
                    <a:moveTo>
                      <a:pt x="117" y="0"/>
                    </a:moveTo>
                    <a:lnTo>
                      <a:pt x="63" y="22"/>
                    </a:lnTo>
                    <a:lnTo>
                      <a:pt x="32" y="45"/>
                    </a:lnTo>
                    <a:lnTo>
                      <a:pt x="9" y="90"/>
                    </a:lnTo>
                    <a:lnTo>
                      <a:pt x="0" y="11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8" name="Freeform 243">
                <a:extLst>
                  <a:ext uri="{FF2B5EF4-FFF2-40B4-BE49-F238E27FC236}">
                    <a16:creationId xmlns:a16="http://schemas.microsoft.com/office/drawing/2014/main" id="{DAA757AC-74D1-48A4-B27C-47072B1CED09}"/>
                  </a:ext>
                </a:extLst>
              </p:cNvPr>
              <p:cNvSpPr>
                <a:spLocks/>
              </p:cNvSpPr>
              <p:nvPr/>
            </p:nvSpPr>
            <p:spPr bwMode="auto">
              <a:xfrm>
                <a:off x="1268" y="2412"/>
                <a:ext cx="24" cy="86"/>
              </a:xfrm>
              <a:custGeom>
                <a:avLst/>
                <a:gdLst>
                  <a:gd name="T0" fmla="*/ 0 w 37"/>
                  <a:gd name="T1" fmla="*/ 0 h 122"/>
                  <a:gd name="T2" fmla="*/ 27 w 37"/>
                  <a:gd name="T3" fmla="*/ 36 h 122"/>
                  <a:gd name="T4" fmla="*/ 37 w 37"/>
                  <a:gd name="T5" fmla="*/ 81 h 122"/>
                  <a:gd name="T6" fmla="*/ 31 w 37"/>
                  <a:gd name="T7" fmla="*/ 122 h 122"/>
                  <a:gd name="T8" fmla="*/ 0 60000 65536"/>
                  <a:gd name="T9" fmla="*/ 0 60000 65536"/>
                  <a:gd name="T10" fmla="*/ 0 60000 65536"/>
                  <a:gd name="T11" fmla="*/ 0 60000 65536"/>
                  <a:gd name="T12" fmla="*/ 0 w 37"/>
                  <a:gd name="T13" fmla="*/ 0 h 122"/>
                  <a:gd name="T14" fmla="*/ 37 w 37"/>
                  <a:gd name="T15" fmla="*/ 122 h 122"/>
                </a:gdLst>
                <a:ahLst/>
                <a:cxnLst>
                  <a:cxn ang="T8">
                    <a:pos x="T0" y="T1"/>
                  </a:cxn>
                  <a:cxn ang="T9">
                    <a:pos x="T2" y="T3"/>
                  </a:cxn>
                  <a:cxn ang="T10">
                    <a:pos x="T4" y="T5"/>
                  </a:cxn>
                  <a:cxn ang="T11">
                    <a:pos x="T6" y="T7"/>
                  </a:cxn>
                </a:cxnLst>
                <a:rect l="T12" t="T13" r="T14" b="T15"/>
                <a:pathLst>
                  <a:path w="37" h="122">
                    <a:moveTo>
                      <a:pt x="0" y="0"/>
                    </a:moveTo>
                    <a:lnTo>
                      <a:pt x="27" y="36"/>
                    </a:lnTo>
                    <a:lnTo>
                      <a:pt x="37" y="81"/>
                    </a:lnTo>
                    <a:lnTo>
                      <a:pt x="31" y="12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59" name="Freeform 244">
                <a:extLst>
                  <a:ext uri="{FF2B5EF4-FFF2-40B4-BE49-F238E27FC236}">
                    <a16:creationId xmlns:a16="http://schemas.microsoft.com/office/drawing/2014/main" id="{4BD208BE-1467-4552-8184-EFF543D73943}"/>
                  </a:ext>
                </a:extLst>
              </p:cNvPr>
              <p:cNvSpPr>
                <a:spLocks/>
              </p:cNvSpPr>
              <p:nvPr/>
            </p:nvSpPr>
            <p:spPr bwMode="auto">
              <a:xfrm>
                <a:off x="1354" y="2394"/>
                <a:ext cx="12" cy="120"/>
              </a:xfrm>
              <a:custGeom>
                <a:avLst/>
                <a:gdLst>
                  <a:gd name="T0" fmla="*/ 9 w 18"/>
                  <a:gd name="T1" fmla="*/ 0 h 169"/>
                  <a:gd name="T2" fmla="*/ 1 w 18"/>
                  <a:gd name="T3" fmla="*/ 52 h 169"/>
                  <a:gd name="T4" fmla="*/ 0 w 18"/>
                  <a:gd name="T5" fmla="*/ 112 h 169"/>
                  <a:gd name="T6" fmla="*/ 15 w 18"/>
                  <a:gd name="T7" fmla="*/ 159 h 169"/>
                  <a:gd name="T8" fmla="*/ 18 w 18"/>
                  <a:gd name="T9" fmla="*/ 169 h 169"/>
                  <a:gd name="T10" fmla="*/ 0 60000 65536"/>
                  <a:gd name="T11" fmla="*/ 0 60000 65536"/>
                  <a:gd name="T12" fmla="*/ 0 60000 65536"/>
                  <a:gd name="T13" fmla="*/ 0 60000 65536"/>
                  <a:gd name="T14" fmla="*/ 0 60000 65536"/>
                  <a:gd name="T15" fmla="*/ 0 w 18"/>
                  <a:gd name="T16" fmla="*/ 0 h 169"/>
                  <a:gd name="T17" fmla="*/ 18 w 18"/>
                  <a:gd name="T18" fmla="*/ 169 h 169"/>
                </a:gdLst>
                <a:ahLst/>
                <a:cxnLst>
                  <a:cxn ang="T10">
                    <a:pos x="T0" y="T1"/>
                  </a:cxn>
                  <a:cxn ang="T11">
                    <a:pos x="T2" y="T3"/>
                  </a:cxn>
                  <a:cxn ang="T12">
                    <a:pos x="T4" y="T5"/>
                  </a:cxn>
                  <a:cxn ang="T13">
                    <a:pos x="T6" y="T7"/>
                  </a:cxn>
                  <a:cxn ang="T14">
                    <a:pos x="T8" y="T9"/>
                  </a:cxn>
                </a:cxnLst>
                <a:rect l="T15" t="T16" r="T17" b="T18"/>
                <a:pathLst>
                  <a:path w="18" h="169">
                    <a:moveTo>
                      <a:pt x="9" y="0"/>
                    </a:moveTo>
                    <a:lnTo>
                      <a:pt x="1" y="52"/>
                    </a:lnTo>
                    <a:lnTo>
                      <a:pt x="0" y="112"/>
                    </a:lnTo>
                    <a:lnTo>
                      <a:pt x="15" y="159"/>
                    </a:lnTo>
                    <a:lnTo>
                      <a:pt x="18" y="169"/>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0" name="Freeform 245">
                <a:extLst>
                  <a:ext uri="{FF2B5EF4-FFF2-40B4-BE49-F238E27FC236}">
                    <a16:creationId xmlns:a16="http://schemas.microsoft.com/office/drawing/2014/main" id="{714AD331-07EF-4B73-AF31-9D4DCB161563}"/>
                  </a:ext>
                </a:extLst>
              </p:cNvPr>
              <p:cNvSpPr>
                <a:spLocks/>
              </p:cNvSpPr>
              <p:nvPr/>
            </p:nvSpPr>
            <p:spPr bwMode="auto">
              <a:xfrm>
                <a:off x="1567" y="2158"/>
                <a:ext cx="43" cy="252"/>
              </a:xfrm>
              <a:custGeom>
                <a:avLst/>
                <a:gdLst>
                  <a:gd name="T0" fmla="*/ 0 w 64"/>
                  <a:gd name="T1" fmla="*/ 9 h 357"/>
                  <a:gd name="T2" fmla="*/ 6 w 64"/>
                  <a:gd name="T3" fmla="*/ 0 h 357"/>
                  <a:gd name="T4" fmla="*/ 18 w 64"/>
                  <a:gd name="T5" fmla="*/ 5 h 357"/>
                  <a:gd name="T6" fmla="*/ 16 w 64"/>
                  <a:gd name="T7" fmla="*/ 35 h 357"/>
                  <a:gd name="T8" fmla="*/ 18 w 64"/>
                  <a:gd name="T9" fmla="*/ 65 h 357"/>
                  <a:gd name="T10" fmla="*/ 16 w 64"/>
                  <a:gd name="T11" fmla="*/ 92 h 357"/>
                  <a:gd name="T12" fmla="*/ 12 w 64"/>
                  <a:gd name="T13" fmla="*/ 119 h 357"/>
                  <a:gd name="T14" fmla="*/ 12 w 64"/>
                  <a:gd name="T15" fmla="*/ 141 h 357"/>
                  <a:gd name="T16" fmla="*/ 22 w 64"/>
                  <a:gd name="T17" fmla="*/ 173 h 357"/>
                  <a:gd name="T18" fmla="*/ 34 w 64"/>
                  <a:gd name="T19" fmla="*/ 215 h 357"/>
                  <a:gd name="T20" fmla="*/ 40 w 64"/>
                  <a:gd name="T21" fmla="*/ 243 h 357"/>
                  <a:gd name="T22" fmla="*/ 46 w 64"/>
                  <a:gd name="T23" fmla="*/ 284 h 357"/>
                  <a:gd name="T24" fmla="*/ 48 w 64"/>
                  <a:gd name="T25" fmla="*/ 320 h 357"/>
                  <a:gd name="T26" fmla="*/ 55 w 64"/>
                  <a:gd name="T27" fmla="*/ 338 h 357"/>
                  <a:gd name="T28" fmla="*/ 64 w 64"/>
                  <a:gd name="T29" fmla="*/ 357 h 3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357"/>
                  <a:gd name="T47" fmla="*/ 64 w 64"/>
                  <a:gd name="T48" fmla="*/ 357 h 3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357">
                    <a:moveTo>
                      <a:pt x="0" y="9"/>
                    </a:moveTo>
                    <a:lnTo>
                      <a:pt x="6" y="0"/>
                    </a:lnTo>
                    <a:lnTo>
                      <a:pt x="18" y="5"/>
                    </a:lnTo>
                    <a:lnTo>
                      <a:pt x="16" y="35"/>
                    </a:lnTo>
                    <a:lnTo>
                      <a:pt x="18" y="65"/>
                    </a:lnTo>
                    <a:lnTo>
                      <a:pt x="16" y="92"/>
                    </a:lnTo>
                    <a:lnTo>
                      <a:pt x="12" y="119"/>
                    </a:lnTo>
                    <a:lnTo>
                      <a:pt x="12" y="141"/>
                    </a:lnTo>
                    <a:lnTo>
                      <a:pt x="22" y="173"/>
                    </a:lnTo>
                    <a:lnTo>
                      <a:pt x="34" y="215"/>
                    </a:lnTo>
                    <a:lnTo>
                      <a:pt x="40" y="243"/>
                    </a:lnTo>
                    <a:lnTo>
                      <a:pt x="46" y="284"/>
                    </a:lnTo>
                    <a:lnTo>
                      <a:pt x="48" y="320"/>
                    </a:lnTo>
                    <a:lnTo>
                      <a:pt x="55" y="338"/>
                    </a:lnTo>
                    <a:lnTo>
                      <a:pt x="64" y="3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1" name="Freeform 246">
                <a:extLst>
                  <a:ext uri="{FF2B5EF4-FFF2-40B4-BE49-F238E27FC236}">
                    <a16:creationId xmlns:a16="http://schemas.microsoft.com/office/drawing/2014/main" id="{3FACCE6A-F404-4BBA-BE18-42F273508E60}"/>
                  </a:ext>
                </a:extLst>
              </p:cNvPr>
              <p:cNvSpPr>
                <a:spLocks/>
              </p:cNvSpPr>
              <p:nvPr/>
            </p:nvSpPr>
            <p:spPr bwMode="auto">
              <a:xfrm>
                <a:off x="1557" y="2169"/>
                <a:ext cx="4" cy="69"/>
              </a:xfrm>
              <a:custGeom>
                <a:avLst/>
                <a:gdLst>
                  <a:gd name="T0" fmla="*/ 6 w 7"/>
                  <a:gd name="T1" fmla="*/ 0 h 98"/>
                  <a:gd name="T2" fmla="*/ 0 w 7"/>
                  <a:gd name="T3" fmla="*/ 29 h 98"/>
                  <a:gd name="T4" fmla="*/ 0 w 7"/>
                  <a:gd name="T5" fmla="*/ 59 h 98"/>
                  <a:gd name="T6" fmla="*/ 1 w 7"/>
                  <a:gd name="T7" fmla="*/ 86 h 98"/>
                  <a:gd name="T8" fmla="*/ 7 w 7"/>
                  <a:gd name="T9" fmla="*/ 98 h 98"/>
                  <a:gd name="T10" fmla="*/ 0 60000 65536"/>
                  <a:gd name="T11" fmla="*/ 0 60000 65536"/>
                  <a:gd name="T12" fmla="*/ 0 60000 65536"/>
                  <a:gd name="T13" fmla="*/ 0 60000 65536"/>
                  <a:gd name="T14" fmla="*/ 0 60000 65536"/>
                  <a:gd name="T15" fmla="*/ 0 w 7"/>
                  <a:gd name="T16" fmla="*/ 0 h 98"/>
                  <a:gd name="T17" fmla="*/ 7 w 7"/>
                  <a:gd name="T18" fmla="*/ 98 h 98"/>
                </a:gdLst>
                <a:ahLst/>
                <a:cxnLst>
                  <a:cxn ang="T10">
                    <a:pos x="T0" y="T1"/>
                  </a:cxn>
                  <a:cxn ang="T11">
                    <a:pos x="T2" y="T3"/>
                  </a:cxn>
                  <a:cxn ang="T12">
                    <a:pos x="T4" y="T5"/>
                  </a:cxn>
                  <a:cxn ang="T13">
                    <a:pos x="T6" y="T7"/>
                  </a:cxn>
                  <a:cxn ang="T14">
                    <a:pos x="T8" y="T9"/>
                  </a:cxn>
                </a:cxnLst>
                <a:rect l="T15" t="T16" r="T17" b="T18"/>
                <a:pathLst>
                  <a:path w="7" h="98">
                    <a:moveTo>
                      <a:pt x="6" y="0"/>
                    </a:moveTo>
                    <a:lnTo>
                      <a:pt x="0" y="29"/>
                    </a:lnTo>
                    <a:lnTo>
                      <a:pt x="0" y="59"/>
                    </a:lnTo>
                    <a:lnTo>
                      <a:pt x="1" y="86"/>
                    </a:lnTo>
                    <a:lnTo>
                      <a:pt x="7" y="98"/>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2" name="Freeform 247">
                <a:extLst>
                  <a:ext uri="{FF2B5EF4-FFF2-40B4-BE49-F238E27FC236}">
                    <a16:creationId xmlns:a16="http://schemas.microsoft.com/office/drawing/2014/main" id="{CFAAE1C4-DAD6-477F-81F8-7DA9F32738D2}"/>
                  </a:ext>
                </a:extLst>
              </p:cNvPr>
              <p:cNvSpPr>
                <a:spLocks/>
              </p:cNvSpPr>
              <p:nvPr/>
            </p:nvSpPr>
            <p:spPr bwMode="auto">
              <a:xfrm>
                <a:off x="1604" y="2402"/>
                <a:ext cx="81" cy="166"/>
              </a:xfrm>
              <a:custGeom>
                <a:avLst/>
                <a:gdLst>
                  <a:gd name="T0" fmla="*/ 0 w 118"/>
                  <a:gd name="T1" fmla="*/ 0 h 236"/>
                  <a:gd name="T2" fmla="*/ 10 w 118"/>
                  <a:gd name="T3" fmla="*/ 18 h 236"/>
                  <a:gd name="T4" fmla="*/ 22 w 118"/>
                  <a:gd name="T5" fmla="*/ 36 h 236"/>
                  <a:gd name="T6" fmla="*/ 42 w 118"/>
                  <a:gd name="T7" fmla="*/ 59 h 236"/>
                  <a:gd name="T8" fmla="*/ 72 w 118"/>
                  <a:gd name="T9" fmla="*/ 93 h 236"/>
                  <a:gd name="T10" fmla="*/ 99 w 118"/>
                  <a:gd name="T11" fmla="*/ 129 h 236"/>
                  <a:gd name="T12" fmla="*/ 111 w 118"/>
                  <a:gd name="T13" fmla="*/ 158 h 236"/>
                  <a:gd name="T14" fmla="*/ 118 w 118"/>
                  <a:gd name="T15" fmla="*/ 188 h 236"/>
                  <a:gd name="T16" fmla="*/ 118 w 118"/>
                  <a:gd name="T17" fmla="*/ 213 h 236"/>
                  <a:gd name="T18" fmla="*/ 109 w 118"/>
                  <a:gd name="T19" fmla="*/ 236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
                  <a:gd name="T31" fmla="*/ 0 h 236"/>
                  <a:gd name="T32" fmla="*/ 118 w 118"/>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 h="236">
                    <a:moveTo>
                      <a:pt x="0" y="0"/>
                    </a:moveTo>
                    <a:lnTo>
                      <a:pt x="10" y="18"/>
                    </a:lnTo>
                    <a:lnTo>
                      <a:pt x="22" y="36"/>
                    </a:lnTo>
                    <a:lnTo>
                      <a:pt x="42" y="59"/>
                    </a:lnTo>
                    <a:lnTo>
                      <a:pt x="72" y="93"/>
                    </a:lnTo>
                    <a:lnTo>
                      <a:pt x="99" y="129"/>
                    </a:lnTo>
                    <a:lnTo>
                      <a:pt x="111" y="158"/>
                    </a:lnTo>
                    <a:lnTo>
                      <a:pt x="118" y="188"/>
                    </a:lnTo>
                    <a:lnTo>
                      <a:pt x="118" y="213"/>
                    </a:lnTo>
                    <a:lnTo>
                      <a:pt x="109" y="236"/>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3" name="Freeform 248">
                <a:extLst>
                  <a:ext uri="{FF2B5EF4-FFF2-40B4-BE49-F238E27FC236}">
                    <a16:creationId xmlns:a16="http://schemas.microsoft.com/office/drawing/2014/main" id="{F97E9536-3249-4983-99AC-DDA76453374D}"/>
                  </a:ext>
                </a:extLst>
              </p:cNvPr>
              <p:cNvSpPr>
                <a:spLocks/>
              </p:cNvSpPr>
              <p:nvPr/>
            </p:nvSpPr>
            <p:spPr bwMode="auto">
              <a:xfrm>
                <a:off x="1363" y="2606"/>
                <a:ext cx="47" cy="32"/>
              </a:xfrm>
              <a:custGeom>
                <a:avLst/>
                <a:gdLst>
                  <a:gd name="T0" fmla="*/ 0 w 69"/>
                  <a:gd name="T1" fmla="*/ 0 h 47"/>
                  <a:gd name="T2" fmla="*/ 18 w 69"/>
                  <a:gd name="T3" fmla="*/ 0 h 47"/>
                  <a:gd name="T4" fmla="*/ 44 w 69"/>
                  <a:gd name="T5" fmla="*/ 11 h 47"/>
                  <a:gd name="T6" fmla="*/ 63 w 69"/>
                  <a:gd name="T7" fmla="*/ 32 h 47"/>
                  <a:gd name="T8" fmla="*/ 69 w 69"/>
                  <a:gd name="T9" fmla="*/ 47 h 47"/>
                  <a:gd name="T10" fmla="*/ 0 60000 65536"/>
                  <a:gd name="T11" fmla="*/ 0 60000 65536"/>
                  <a:gd name="T12" fmla="*/ 0 60000 65536"/>
                  <a:gd name="T13" fmla="*/ 0 60000 65536"/>
                  <a:gd name="T14" fmla="*/ 0 60000 65536"/>
                  <a:gd name="T15" fmla="*/ 0 w 69"/>
                  <a:gd name="T16" fmla="*/ 0 h 47"/>
                  <a:gd name="T17" fmla="*/ 69 w 69"/>
                  <a:gd name="T18" fmla="*/ 47 h 47"/>
                </a:gdLst>
                <a:ahLst/>
                <a:cxnLst>
                  <a:cxn ang="T10">
                    <a:pos x="T0" y="T1"/>
                  </a:cxn>
                  <a:cxn ang="T11">
                    <a:pos x="T2" y="T3"/>
                  </a:cxn>
                  <a:cxn ang="T12">
                    <a:pos x="T4" y="T5"/>
                  </a:cxn>
                  <a:cxn ang="T13">
                    <a:pos x="T6" y="T7"/>
                  </a:cxn>
                  <a:cxn ang="T14">
                    <a:pos x="T8" y="T9"/>
                  </a:cxn>
                </a:cxnLst>
                <a:rect l="T15" t="T16" r="T17" b="T18"/>
                <a:pathLst>
                  <a:path w="69" h="47">
                    <a:moveTo>
                      <a:pt x="0" y="0"/>
                    </a:moveTo>
                    <a:lnTo>
                      <a:pt x="18" y="0"/>
                    </a:lnTo>
                    <a:lnTo>
                      <a:pt x="44" y="11"/>
                    </a:lnTo>
                    <a:lnTo>
                      <a:pt x="63" y="32"/>
                    </a:lnTo>
                    <a:lnTo>
                      <a:pt x="69" y="4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4" name="Freeform 249">
                <a:extLst>
                  <a:ext uri="{FF2B5EF4-FFF2-40B4-BE49-F238E27FC236}">
                    <a16:creationId xmlns:a16="http://schemas.microsoft.com/office/drawing/2014/main" id="{9D39A53C-CE3B-4B96-A4B9-55C801C89AA1}"/>
                  </a:ext>
                </a:extLst>
              </p:cNvPr>
              <p:cNvSpPr>
                <a:spLocks/>
              </p:cNvSpPr>
              <p:nvPr/>
            </p:nvSpPr>
            <p:spPr bwMode="auto">
              <a:xfrm>
                <a:off x="1120" y="2578"/>
                <a:ext cx="281" cy="141"/>
              </a:xfrm>
              <a:custGeom>
                <a:avLst/>
                <a:gdLst>
                  <a:gd name="T0" fmla="*/ 416 w 416"/>
                  <a:gd name="T1" fmla="*/ 152 h 198"/>
                  <a:gd name="T2" fmla="*/ 392 w 416"/>
                  <a:gd name="T3" fmla="*/ 159 h 198"/>
                  <a:gd name="T4" fmla="*/ 357 w 416"/>
                  <a:gd name="T5" fmla="*/ 171 h 198"/>
                  <a:gd name="T6" fmla="*/ 330 w 416"/>
                  <a:gd name="T7" fmla="*/ 183 h 198"/>
                  <a:gd name="T8" fmla="*/ 290 w 416"/>
                  <a:gd name="T9" fmla="*/ 198 h 198"/>
                  <a:gd name="T10" fmla="*/ 243 w 416"/>
                  <a:gd name="T11" fmla="*/ 198 h 198"/>
                  <a:gd name="T12" fmla="*/ 204 w 416"/>
                  <a:gd name="T13" fmla="*/ 188 h 198"/>
                  <a:gd name="T14" fmla="*/ 153 w 416"/>
                  <a:gd name="T15" fmla="*/ 180 h 198"/>
                  <a:gd name="T16" fmla="*/ 113 w 416"/>
                  <a:gd name="T17" fmla="*/ 164 h 198"/>
                  <a:gd name="T18" fmla="*/ 69 w 416"/>
                  <a:gd name="T19" fmla="*/ 146 h 198"/>
                  <a:gd name="T20" fmla="*/ 30 w 416"/>
                  <a:gd name="T21" fmla="*/ 131 h 198"/>
                  <a:gd name="T22" fmla="*/ 15 w 416"/>
                  <a:gd name="T23" fmla="*/ 126 h 198"/>
                  <a:gd name="T24" fmla="*/ 6 w 416"/>
                  <a:gd name="T25" fmla="*/ 104 h 198"/>
                  <a:gd name="T26" fmla="*/ 0 w 416"/>
                  <a:gd name="T27" fmla="*/ 77 h 198"/>
                  <a:gd name="T28" fmla="*/ 3 w 416"/>
                  <a:gd name="T29" fmla="*/ 38 h 198"/>
                  <a:gd name="T30" fmla="*/ 17 w 416"/>
                  <a:gd name="T31" fmla="*/ 17 h 198"/>
                  <a:gd name="T32" fmla="*/ 30 w 416"/>
                  <a:gd name="T33" fmla="*/ 0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6"/>
                  <a:gd name="T52" fmla="*/ 0 h 198"/>
                  <a:gd name="T53" fmla="*/ 416 w 416"/>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6" h="198">
                    <a:moveTo>
                      <a:pt x="416" y="152"/>
                    </a:moveTo>
                    <a:lnTo>
                      <a:pt x="392" y="159"/>
                    </a:lnTo>
                    <a:lnTo>
                      <a:pt x="357" y="171"/>
                    </a:lnTo>
                    <a:lnTo>
                      <a:pt x="330" y="183"/>
                    </a:lnTo>
                    <a:lnTo>
                      <a:pt x="290" y="198"/>
                    </a:lnTo>
                    <a:lnTo>
                      <a:pt x="243" y="198"/>
                    </a:lnTo>
                    <a:lnTo>
                      <a:pt x="204" y="188"/>
                    </a:lnTo>
                    <a:lnTo>
                      <a:pt x="153" y="180"/>
                    </a:lnTo>
                    <a:lnTo>
                      <a:pt x="113" y="164"/>
                    </a:lnTo>
                    <a:lnTo>
                      <a:pt x="69" y="146"/>
                    </a:lnTo>
                    <a:lnTo>
                      <a:pt x="30" y="131"/>
                    </a:lnTo>
                    <a:lnTo>
                      <a:pt x="15" y="126"/>
                    </a:lnTo>
                    <a:lnTo>
                      <a:pt x="6" y="104"/>
                    </a:lnTo>
                    <a:lnTo>
                      <a:pt x="0" y="77"/>
                    </a:lnTo>
                    <a:lnTo>
                      <a:pt x="3" y="38"/>
                    </a:lnTo>
                    <a:lnTo>
                      <a:pt x="17" y="17"/>
                    </a:lnTo>
                    <a:lnTo>
                      <a:pt x="30" y="0"/>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5" name="Freeform 250">
                <a:extLst>
                  <a:ext uri="{FF2B5EF4-FFF2-40B4-BE49-F238E27FC236}">
                    <a16:creationId xmlns:a16="http://schemas.microsoft.com/office/drawing/2014/main" id="{883EF6BB-F862-4640-9EAF-58929A869E64}"/>
                  </a:ext>
                </a:extLst>
              </p:cNvPr>
              <p:cNvSpPr>
                <a:spLocks/>
              </p:cNvSpPr>
              <p:nvPr/>
            </p:nvSpPr>
            <p:spPr bwMode="auto">
              <a:xfrm>
                <a:off x="1359" y="2697"/>
                <a:ext cx="68" cy="62"/>
              </a:xfrm>
              <a:custGeom>
                <a:avLst/>
                <a:gdLst>
                  <a:gd name="T0" fmla="*/ 3 w 101"/>
                  <a:gd name="T1" fmla="*/ 35 h 89"/>
                  <a:gd name="T2" fmla="*/ 11 w 101"/>
                  <a:gd name="T3" fmla="*/ 66 h 89"/>
                  <a:gd name="T4" fmla="*/ 17 w 101"/>
                  <a:gd name="T5" fmla="*/ 87 h 89"/>
                  <a:gd name="T6" fmla="*/ 41 w 101"/>
                  <a:gd name="T7" fmla="*/ 89 h 89"/>
                  <a:gd name="T8" fmla="*/ 80 w 101"/>
                  <a:gd name="T9" fmla="*/ 72 h 89"/>
                  <a:gd name="T10" fmla="*/ 101 w 101"/>
                  <a:gd name="T11" fmla="*/ 47 h 89"/>
                  <a:gd name="T12" fmla="*/ 99 w 101"/>
                  <a:gd name="T13" fmla="*/ 21 h 89"/>
                  <a:gd name="T14" fmla="*/ 87 w 101"/>
                  <a:gd name="T15" fmla="*/ 8 h 89"/>
                  <a:gd name="T16" fmla="*/ 69 w 101"/>
                  <a:gd name="T17" fmla="*/ 0 h 89"/>
                  <a:gd name="T18" fmla="*/ 21 w 101"/>
                  <a:gd name="T19" fmla="*/ 14 h 89"/>
                  <a:gd name="T20" fmla="*/ 0 w 101"/>
                  <a:gd name="T21" fmla="*/ 20 h 89"/>
                  <a:gd name="T22" fmla="*/ 3 w 101"/>
                  <a:gd name="T23" fmla="*/ 35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89"/>
                  <a:gd name="T38" fmla="*/ 101 w 101"/>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89">
                    <a:moveTo>
                      <a:pt x="3" y="35"/>
                    </a:moveTo>
                    <a:lnTo>
                      <a:pt x="11" y="66"/>
                    </a:lnTo>
                    <a:lnTo>
                      <a:pt x="17" y="87"/>
                    </a:lnTo>
                    <a:lnTo>
                      <a:pt x="41" y="89"/>
                    </a:lnTo>
                    <a:lnTo>
                      <a:pt x="80" y="72"/>
                    </a:lnTo>
                    <a:lnTo>
                      <a:pt x="101" y="47"/>
                    </a:lnTo>
                    <a:lnTo>
                      <a:pt x="99" y="21"/>
                    </a:lnTo>
                    <a:lnTo>
                      <a:pt x="87" y="8"/>
                    </a:lnTo>
                    <a:lnTo>
                      <a:pt x="69" y="0"/>
                    </a:lnTo>
                    <a:lnTo>
                      <a:pt x="21" y="14"/>
                    </a:lnTo>
                    <a:lnTo>
                      <a:pt x="0" y="20"/>
                    </a:lnTo>
                    <a:lnTo>
                      <a:pt x="3" y="35"/>
                    </a:lnTo>
                    <a:close/>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6" name="Freeform 251">
                <a:extLst>
                  <a:ext uri="{FF2B5EF4-FFF2-40B4-BE49-F238E27FC236}">
                    <a16:creationId xmlns:a16="http://schemas.microsoft.com/office/drawing/2014/main" id="{9921ADBB-B20C-421D-8DE2-E3E3174CFCC6}"/>
                  </a:ext>
                </a:extLst>
              </p:cNvPr>
              <p:cNvSpPr>
                <a:spLocks/>
              </p:cNvSpPr>
              <p:nvPr/>
            </p:nvSpPr>
            <p:spPr bwMode="auto">
              <a:xfrm>
                <a:off x="1389" y="2694"/>
                <a:ext cx="28" cy="19"/>
              </a:xfrm>
              <a:custGeom>
                <a:avLst/>
                <a:gdLst>
                  <a:gd name="T0" fmla="*/ 0 w 36"/>
                  <a:gd name="T1" fmla="*/ 0 h 12"/>
                  <a:gd name="T2" fmla="*/ 26 w 36"/>
                  <a:gd name="T3" fmla="*/ 3 h 12"/>
                  <a:gd name="T4" fmla="*/ 36 w 36"/>
                  <a:gd name="T5" fmla="*/ 12 h 12"/>
                  <a:gd name="T6" fmla="*/ 0 60000 65536"/>
                  <a:gd name="T7" fmla="*/ 0 60000 65536"/>
                  <a:gd name="T8" fmla="*/ 0 60000 65536"/>
                  <a:gd name="T9" fmla="*/ 0 w 36"/>
                  <a:gd name="T10" fmla="*/ 0 h 12"/>
                  <a:gd name="T11" fmla="*/ 36 w 36"/>
                  <a:gd name="T12" fmla="*/ 12 h 12"/>
                </a:gdLst>
                <a:ahLst/>
                <a:cxnLst>
                  <a:cxn ang="T6">
                    <a:pos x="T0" y="T1"/>
                  </a:cxn>
                  <a:cxn ang="T7">
                    <a:pos x="T2" y="T3"/>
                  </a:cxn>
                  <a:cxn ang="T8">
                    <a:pos x="T4" y="T5"/>
                  </a:cxn>
                </a:cxnLst>
                <a:rect l="T9" t="T10" r="T11" b="T12"/>
                <a:pathLst>
                  <a:path w="36" h="12">
                    <a:moveTo>
                      <a:pt x="0" y="0"/>
                    </a:moveTo>
                    <a:lnTo>
                      <a:pt x="26" y="3"/>
                    </a:lnTo>
                    <a:lnTo>
                      <a:pt x="36" y="1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7" name="Freeform 252">
                <a:extLst>
                  <a:ext uri="{FF2B5EF4-FFF2-40B4-BE49-F238E27FC236}">
                    <a16:creationId xmlns:a16="http://schemas.microsoft.com/office/drawing/2014/main" id="{70D9A2F1-89BF-4375-9D26-ED7B5882CF3A}"/>
                  </a:ext>
                </a:extLst>
              </p:cNvPr>
              <p:cNvSpPr>
                <a:spLocks/>
              </p:cNvSpPr>
              <p:nvPr/>
            </p:nvSpPr>
            <p:spPr bwMode="auto">
              <a:xfrm>
                <a:off x="1146" y="2673"/>
                <a:ext cx="280" cy="122"/>
              </a:xfrm>
              <a:custGeom>
                <a:avLst/>
                <a:gdLst>
                  <a:gd name="T0" fmla="*/ 23 w 413"/>
                  <a:gd name="T1" fmla="*/ 0 h 171"/>
                  <a:gd name="T2" fmla="*/ 2 w 413"/>
                  <a:gd name="T3" fmla="*/ 22 h 171"/>
                  <a:gd name="T4" fmla="*/ 0 w 413"/>
                  <a:gd name="T5" fmla="*/ 51 h 171"/>
                  <a:gd name="T6" fmla="*/ 9 w 413"/>
                  <a:gd name="T7" fmla="*/ 85 h 171"/>
                  <a:gd name="T8" fmla="*/ 60 w 413"/>
                  <a:gd name="T9" fmla="*/ 130 h 171"/>
                  <a:gd name="T10" fmla="*/ 108 w 413"/>
                  <a:gd name="T11" fmla="*/ 139 h 171"/>
                  <a:gd name="T12" fmla="*/ 197 w 413"/>
                  <a:gd name="T13" fmla="*/ 165 h 171"/>
                  <a:gd name="T14" fmla="*/ 227 w 413"/>
                  <a:gd name="T15" fmla="*/ 171 h 171"/>
                  <a:gd name="T16" fmla="*/ 255 w 413"/>
                  <a:gd name="T17" fmla="*/ 171 h 171"/>
                  <a:gd name="T18" fmla="*/ 287 w 413"/>
                  <a:gd name="T19" fmla="*/ 159 h 171"/>
                  <a:gd name="T20" fmla="*/ 362 w 413"/>
                  <a:gd name="T21" fmla="*/ 129 h 171"/>
                  <a:gd name="T22" fmla="*/ 395 w 413"/>
                  <a:gd name="T23" fmla="*/ 115 h 171"/>
                  <a:gd name="T24" fmla="*/ 413 w 413"/>
                  <a:gd name="T25" fmla="*/ 87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3"/>
                  <a:gd name="T40" fmla="*/ 0 h 171"/>
                  <a:gd name="T41" fmla="*/ 413 w 413"/>
                  <a:gd name="T42" fmla="*/ 171 h 1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3" h="171">
                    <a:moveTo>
                      <a:pt x="23" y="0"/>
                    </a:moveTo>
                    <a:lnTo>
                      <a:pt x="2" y="22"/>
                    </a:lnTo>
                    <a:lnTo>
                      <a:pt x="0" y="51"/>
                    </a:lnTo>
                    <a:lnTo>
                      <a:pt x="9" y="85"/>
                    </a:lnTo>
                    <a:lnTo>
                      <a:pt x="60" y="130"/>
                    </a:lnTo>
                    <a:lnTo>
                      <a:pt x="108" y="139"/>
                    </a:lnTo>
                    <a:lnTo>
                      <a:pt x="197" y="165"/>
                    </a:lnTo>
                    <a:lnTo>
                      <a:pt x="227" y="171"/>
                    </a:lnTo>
                    <a:lnTo>
                      <a:pt x="255" y="171"/>
                    </a:lnTo>
                    <a:lnTo>
                      <a:pt x="287" y="159"/>
                    </a:lnTo>
                    <a:lnTo>
                      <a:pt x="362" y="129"/>
                    </a:lnTo>
                    <a:lnTo>
                      <a:pt x="395" y="115"/>
                    </a:lnTo>
                    <a:lnTo>
                      <a:pt x="413" y="8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8" name="Freeform 253">
                <a:extLst>
                  <a:ext uri="{FF2B5EF4-FFF2-40B4-BE49-F238E27FC236}">
                    <a16:creationId xmlns:a16="http://schemas.microsoft.com/office/drawing/2014/main" id="{12F67445-29C2-4B08-BCF3-D3AF97C8D819}"/>
                  </a:ext>
                </a:extLst>
              </p:cNvPr>
              <p:cNvSpPr>
                <a:spLocks/>
              </p:cNvSpPr>
              <p:nvPr/>
            </p:nvSpPr>
            <p:spPr bwMode="auto">
              <a:xfrm>
                <a:off x="1183" y="2767"/>
                <a:ext cx="244" cy="93"/>
              </a:xfrm>
              <a:custGeom>
                <a:avLst/>
                <a:gdLst>
                  <a:gd name="T0" fmla="*/ 311 w 360"/>
                  <a:gd name="T1" fmla="*/ 0 h 132"/>
                  <a:gd name="T2" fmla="*/ 327 w 360"/>
                  <a:gd name="T3" fmla="*/ 3 h 132"/>
                  <a:gd name="T4" fmla="*/ 351 w 360"/>
                  <a:gd name="T5" fmla="*/ 15 h 132"/>
                  <a:gd name="T6" fmla="*/ 360 w 360"/>
                  <a:gd name="T7" fmla="*/ 33 h 132"/>
                  <a:gd name="T8" fmla="*/ 360 w 360"/>
                  <a:gd name="T9" fmla="*/ 54 h 132"/>
                  <a:gd name="T10" fmla="*/ 341 w 360"/>
                  <a:gd name="T11" fmla="*/ 71 h 132"/>
                  <a:gd name="T12" fmla="*/ 317 w 360"/>
                  <a:gd name="T13" fmla="*/ 90 h 132"/>
                  <a:gd name="T14" fmla="*/ 279 w 360"/>
                  <a:gd name="T15" fmla="*/ 105 h 132"/>
                  <a:gd name="T16" fmla="*/ 228 w 360"/>
                  <a:gd name="T17" fmla="*/ 129 h 132"/>
                  <a:gd name="T18" fmla="*/ 203 w 360"/>
                  <a:gd name="T19" fmla="*/ 132 h 132"/>
                  <a:gd name="T20" fmla="*/ 132 w 360"/>
                  <a:gd name="T21" fmla="*/ 128 h 132"/>
                  <a:gd name="T22" fmla="*/ 84 w 360"/>
                  <a:gd name="T23" fmla="*/ 120 h 132"/>
                  <a:gd name="T24" fmla="*/ 39 w 360"/>
                  <a:gd name="T25" fmla="*/ 99 h 132"/>
                  <a:gd name="T26" fmla="*/ 3 w 360"/>
                  <a:gd name="T27" fmla="*/ 62 h 132"/>
                  <a:gd name="T28" fmla="*/ 0 w 360"/>
                  <a:gd name="T29" fmla="*/ 44 h 132"/>
                  <a:gd name="T30" fmla="*/ 5 w 360"/>
                  <a:gd name="T31" fmla="*/ 14 h 1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0"/>
                  <a:gd name="T49" fmla="*/ 0 h 132"/>
                  <a:gd name="T50" fmla="*/ 360 w 360"/>
                  <a:gd name="T51" fmla="*/ 132 h 1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0" h="132">
                    <a:moveTo>
                      <a:pt x="311" y="0"/>
                    </a:moveTo>
                    <a:lnTo>
                      <a:pt x="327" y="3"/>
                    </a:lnTo>
                    <a:lnTo>
                      <a:pt x="351" y="15"/>
                    </a:lnTo>
                    <a:lnTo>
                      <a:pt x="360" y="33"/>
                    </a:lnTo>
                    <a:lnTo>
                      <a:pt x="360" y="54"/>
                    </a:lnTo>
                    <a:lnTo>
                      <a:pt x="341" y="71"/>
                    </a:lnTo>
                    <a:lnTo>
                      <a:pt x="317" y="90"/>
                    </a:lnTo>
                    <a:lnTo>
                      <a:pt x="279" y="105"/>
                    </a:lnTo>
                    <a:lnTo>
                      <a:pt x="228" y="129"/>
                    </a:lnTo>
                    <a:lnTo>
                      <a:pt x="203" y="132"/>
                    </a:lnTo>
                    <a:lnTo>
                      <a:pt x="132" y="128"/>
                    </a:lnTo>
                    <a:lnTo>
                      <a:pt x="84" y="120"/>
                    </a:lnTo>
                    <a:lnTo>
                      <a:pt x="39" y="99"/>
                    </a:lnTo>
                    <a:lnTo>
                      <a:pt x="3" y="62"/>
                    </a:lnTo>
                    <a:lnTo>
                      <a:pt x="0" y="44"/>
                    </a:lnTo>
                    <a:lnTo>
                      <a:pt x="5" y="1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69" name="Freeform 254">
                <a:extLst>
                  <a:ext uri="{FF2B5EF4-FFF2-40B4-BE49-F238E27FC236}">
                    <a16:creationId xmlns:a16="http://schemas.microsoft.com/office/drawing/2014/main" id="{FEBB4724-35D2-4235-B6AF-1159495F99BE}"/>
                  </a:ext>
                </a:extLst>
              </p:cNvPr>
              <p:cNvSpPr>
                <a:spLocks/>
              </p:cNvSpPr>
              <p:nvPr/>
            </p:nvSpPr>
            <p:spPr bwMode="auto">
              <a:xfrm>
                <a:off x="1376" y="2755"/>
                <a:ext cx="51" cy="56"/>
              </a:xfrm>
              <a:custGeom>
                <a:avLst/>
                <a:gdLst>
                  <a:gd name="T0" fmla="*/ 3 w 75"/>
                  <a:gd name="T1" fmla="*/ 27 h 78"/>
                  <a:gd name="T2" fmla="*/ 17 w 75"/>
                  <a:gd name="T3" fmla="*/ 64 h 78"/>
                  <a:gd name="T4" fmla="*/ 27 w 75"/>
                  <a:gd name="T5" fmla="*/ 78 h 78"/>
                  <a:gd name="T6" fmla="*/ 48 w 75"/>
                  <a:gd name="T7" fmla="*/ 63 h 78"/>
                  <a:gd name="T8" fmla="*/ 75 w 75"/>
                  <a:gd name="T9" fmla="*/ 43 h 78"/>
                  <a:gd name="T10" fmla="*/ 75 w 75"/>
                  <a:gd name="T11" fmla="*/ 22 h 78"/>
                  <a:gd name="T12" fmla="*/ 63 w 75"/>
                  <a:gd name="T13" fmla="*/ 9 h 78"/>
                  <a:gd name="T14" fmla="*/ 38 w 75"/>
                  <a:gd name="T15" fmla="*/ 0 h 78"/>
                  <a:gd name="T16" fmla="*/ 11 w 75"/>
                  <a:gd name="T17" fmla="*/ 9 h 78"/>
                  <a:gd name="T18" fmla="*/ 0 w 75"/>
                  <a:gd name="T19" fmla="*/ 15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8"/>
                  <a:gd name="T32" fmla="*/ 75 w 75"/>
                  <a:gd name="T33" fmla="*/ 78 h 7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8">
                    <a:moveTo>
                      <a:pt x="3" y="27"/>
                    </a:moveTo>
                    <a:lnTo>
                      <a:pt x="17" y="64"/>
                    </a:lnTo>
                    <a:lnTo>
                      <a:pt x="27" y="78"/>
                    </a:lnTo>
                    <a:lnTo>
                      <a:pt x="48" y="63"/>
                    </a:lnTo>
                    <a:lnTo>
                      <a:pt x="75" y="43"/>
                    </a:lnTo>
                    <a:lnTo>
                      <a:pt x="75" y="22"/>
                    </a:lnTo>
                    <a:lnTo>
                      <a:pt x="63" y="9"/>
                    </a:lnTo>
                    <a:lnTo>
                      <a:pt x="38" y="0"/>
                    </a:lnTo>
                    <a:lnTo>
                      <a:pt x="11" y="9"/>
                    </a:lnTo>
                    <a:lnTo>
                      <a:pt x="0" y="15"/>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0" name="Freeform 255">
                <a:extLst>
                  <a:ext uri="{FF2B5EF4-FFF2-40B4-BE49-F238E27FC236}">
                    <a16:creationId xmlns:a16="http://schemas.microsoft.com/office/drawing/2014/main" id="{478C0858-24BD-4A4C-A210-EBAC9DBE5A42}"/>
                  </a:ext>
                </a:extLst>
              </p:cNvPr>
              <p:cNvSpPr>
                <a:spLocks/>
              </p:cNvSpPr>
              <p:nvPr/>
            </p:nvSpPr>
            <p:spPr bwMode="auto">
              <a:xfrm>
                <a:off x="1407" y="2830"/>
                <a:ext cx="214" cy="46"/>
              </a:xfrm>
              <a:custGeom>
                <a:avLst/>
                <a:gdLst>
                  <a:gd name="T0" fmla="*/ 0 w 317"/>
                  <a:gd name="T1" fmla="*/ 0 h 65"/>
                  <a:gd name="T2" fmla="*/ 23 w 317"/>
                  <a:gd name="T3" fmla="*/ 11 h 65"/>
                  <a:gd name="T4" fmla="*/ 44 w 317"/>
                  <a:gd name="T5" fmla="*/ 21 h 65"/>
                  <a:gd name="T6" fmla="*/ 59 w 317"/>
                  <a:gd name="T7" fmla="*/ 26 h 65"/>
                  <a:gd name="T8" fmla="*/ 107 w 317"/>
                  <a:gd name="T9" fmla="*/ 39 h 65"/>
                  <a:gd name="T10" fmla="*/ 182 w 317"/>
                  <a:gd name="T11" fmla="*/ 62 h 65"/>
                  <a:gd name="T12" fmla="*/ 239 w 317"/>
                  <a:gd name="T13" fmla="*/ 65 h 65"/>
                  <a:gd name="T14" fmla="*/ 284 w 317"/>
                  <a:gd name="T15" fmla="*/ 60 h 65"/>
                  <a:gd name="T16" fmla="*/ 308 w 317"/>
                  <a:gd name="T17" fmla="*/ 48 h 65"/>
                  <a:gd name="T18" fmla="*/ 317 w 317"/>
                  <a:gd name="T19" fmla="*/ 35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7"/>
                  <a:gd name="T31" fmla="*/ 0 h 65"/>
                  <a:gd name="T32" fmla="*/ 317 w 31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7" h="65">
                    <a:moveTo>
                      <a:pt x="0" y="0"/>
                    </a:moveTo>
                    <a:lnTo>
                      <a:pt x="23" y="11"/>
                    </a:lnTo>
                    <a:lnTo>
                      <a:pt x="44" y="21"/>
                    </a:lnTo>
                    <a:lnTo>
                      <a:pt x="59" y="26"/>
                    </a:lnTo>
                    <a:lnTo>
                      <a:pt x="107" y="39"/>
                    </a:lnTo>
                    <a:lnTo>
                      <a:pt x="182" y="62"/>
                    </a:lnTo>
                    <a:lnTo>
                      <a:pt x="239" y="65"/>
                    </a:lnTo>
                    <a:lnTo>
                      <a:pt x="284" y="60"/>
                    </a:lnTo>
                    <a:lnTo>
                      <a:pt x="308" y="48"/>
                    </a:lnTo>
                    <a:lnTo>
                      <a:pt x="317" y="35"/>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1" name="Freeform 256">
                <a:extLst>
                  <a:ext uri="{FF2B5EF4-FFF2-40B4-BE49-F238E27FC236}">
                    <a16:creationId xmlns:a16="http://schemas.microsoft.com/office/drawing/2014/main" id="{52BB4691-96F7-4ECC-9677-5073F04817A2}"/>
                  </a:ext>
                </a:extLst>
              </p:cNvPr>
              <p:cNvSpPr>
                <a:spLocks/>
              </p:cNvSpPr>
              <p:nvPr/>
            </p:nvSpPr>
            <p:spPr bwMode="auto">
              <a:xfrm>
                <a:off x="1621" y="2843"/>
                <a:ext cx="148" cy="30"/>
              </a:xfrm>
              <a:custGeom>
                <a:avLst/>
                <a:gdLst>
                  <a:gd name="T0" fmla="*/ 0 w 217"/>
                  <a:gd name="T1" fmla="*/ 12 h 43"/>
                  <a:gd name="T2" fmla="*/ 33 w 217"/>
                  <a:gd name="T3" fmla="*/ 12 h 43"/>
                  <a:gd name="T4" fmla="*/ 64 w 217"/>
                  <a:gd name="T5" fmla="*/ 6 h 43"/>
                  <a:gd name="T6" fmla="*/ 91 w 217"/>
                  <a:gd name="T7" fmla="*/ 0 h 43"/>
                  <a:gd name="T8" fmla="*/ 138 w 217"/>
                  <a:gd name="T9" fmla="*/ 6 h 43"/>
                  <a:gd name="T10" fmla="*/ 192 w 217"/>
                  <a:gd name="T11" fmla="*/ 28 h 43"/>
                  <a:gd name="T12" fmla="*/ 217 w 217"/>
                  <a:gd name="T13" fmla="*/ 43 h 43"/>
                  <a:gd name="T14" fmla="*/ 0 60000 65536"/>
                  <a:gd name="T15" fmla="*/ 0 60000 65536"/>
                  <a:gd name="T16" fmla="*/ 0 60000 65536"/>
                  <a:gd name="T17" fmla="*/ 0 60000 65536"/>
                  <a:gd name="T18" fmla="*/ 0 60000 65536"/>
                  <a:gd name="T19" fmla="*/ 0 60000 65536"/>
                  <a:gd name="T20" fmla="*/ 0 60000 65536"/>
                  <a:gd name="T21" fmla="*/ 0 w 217"/>
                  <a:gd name="T22" fmla="*/ 0 h 43"/>
                  <a:gd name="T23" fmla="*/ 217 w 217"/>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 h="43">
                    <a:moveTo>
                      <a:pt x="0" y="12"/>
                    </a:moveTo>
                    <a:lnTo>
                      <a:pt x="33" y="12"/>
                    </a:lnTo>
                    <a:lnTo>
                      <a:pt x="64" y="6"/>
                    </a:lnTo>
                    <a:lnTo>
                      <a:pt x="91" y="0"/>
                    </a:lnTo>
                    <a:lnTo>
                      <a:pt x="138" y="6"/>
                    </a:lnTo>
                    <a:lnTo>
                      <a:pt x="192" y="28"/>
                    </a:lnTo>
                    <a:lnTo>
                      <a:pt x="217" y="4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2" name="Freeform 257">
                <a:extLst>
                  <a:ext uri="{FF2B5EF4-FFF2-40B4-BE49-F238E27FC236}">
                    <a16:creationId xmlns:a16="http://schemas.microsoft.com/office/drawing/2014/main" id="{CD77F3D5-EE6C-4FBC-97FA-6B6B6A6D4427}"/>
                  </a:ext>
                </a:extLst>
              </p:cNvPr>
              <p:cNvSpPr>
                <a:spLocks/>
              </p:cNvSpPr>
              <p:nvPr/>
            </p:nvSpPr>
            <p:spPr bwMode="auto">
              <a:xfrm>
                <a:off x="1605" y="2800"/>
                <a:ext cx="9" cy="51"/>
              </a:xfrm>
              <a:custGeom>
                <a:avLst/>
                <a:gdLst>
                  <a:gd name="T0" fmla="*/ 0 w 15"/>
                  <a:gd name="T1" fmla="*/ 0 h 73"/>
                  <a:gd name="T2" fmla="*/ 4 w 15"/>
                  <a:gd name="T3" fmla="*/ 25 h 73"/>
                  <a:gd name="T4" fmla="*/ 15 w 15"/>
                  <a:gd name="T5" fmla="*/ 52 h 73"/>
                  <a:gd name="T6" fmla="*/ 13 w 15"/>
                  <a:gd name="T7" fmla="*/ 73 h 73"/>
                  <a:gd name="T8" fmla="*/ 0 60000 65536"/>
                  <a:gd name="T9" fmla="*/ 0 60000 65536"/>
                  <a:gd name="T10" fmla="*/ 0 60000 65536"/>
                  <a:gd name="T11" fmla="*/ 0 60000 65536"/>
                  <a:gd name="T12" fmla="*/ 0 w 15"/>
                  <a:gd name="T13" fmla="*/ 0 h 73"/>
                  <a:gd name="T14" fmla="*/ 15 w 15"/>
                  <a:gd name="T15" fmla="*/ 73 h 73"/>
                </a:gdLst>
                <a:ahLst/>
                <a:cxnLst>
                  <a:cxn ang="T8">
                    <a:pos x="T0" y="T1"/>
                  </a:cxn>
                  <a:cxn ang="T9">
                    <a:pos x="T2" y="T3"/>
                  </a:cxn>
                  <a:cxn ang="T10">
                    <a:pos x="T4" y="T5"/>
                  </a:cxn>
                  <a:cxn ang="T11">
                    <a:pos x="T6" y="T7"/>
                  </a:cxn>
                </a:cxnLst>
                <a:rect l="T12" t="T13" r="T14" b="T15"/>
                <a:pathLst>
                  <a:path w="15" h="73">
                    <a:moveTo>
                      <a:pt x="0" y="0"/>
                    </a:moveTo>
                    <a:lnTo>
                      <a:pt x="4" y="25"/>
                    </a:lnTo>
                    <a:lnTo>
                      <a:pt x="15" y="52"/>
                    </a:lnTo>
                    <a:lnTo>
                      <a:pt x="13" y="7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3" name="Freeform 258">
                <a:extLst>
                  <a:ext uri="{FF2B5EF4-FFF2-40B4-BE49-F238E27FC236}">
                    <a16:creationId xmlns:a16="http://schemas.microsoft.com/office/drawing/2014/main" id="{B144420F-5099-41BF-9D02-8FE46C34A1D1}"/>
                  </a:ext>
                </a:extLst>
              </p:cNvPr>
              <p:cNvSpPr>
                <a:spLocks/>
              </p:cNvSpPr>
              <p:nvPr/>
            </p:nvSpPr>
            <p:spPr bwMode="auto">
              <a:xfrm>
                <a:off x="1608" y="2776"/>
                <a:ext cx="7" cy="35"/>
              </a:xfrm>
              <a:custGeom>
                <a:avLst/>
                <a:gdLst>
                  <a:gd name="T0" fmla="*/ 0 w 11"/>
                  <a:gd name="T1" fmla="*/ 0 h 52"/>
                  <a:gd name="T2" fmla="*/ 5 w 11"/>
                  <a:gd name="T3" fmla="*/ 28 h 52"/>
                  <a:gd name="T4" fmla="*/ 11 w 11"/>
                  <a:gd name="T5" fmla="*/ 52 h 52"/>
                  <a:gd name="T6" fmla="*/ 0 60000 65536"/>
                  <a:gd name="T7" fmla="*/ 0 60000 65536"/>
                  <a:gd name="T8" fmla="*/ 0 60000 65536"/>
                  <a:gd name="T9" fmla="*/ 0 w 11"/>
                  <a:gd name="T10" fmla="*/ 0 h 52"/>
                  <a:gd name="T11" fmla="*/ 11 w 11"/>
                  <a:gd name="T12" fmla="*/ 52 h 52"/>
                </a:gdLst>
                <a:ahLst/>
                <a:cxnLst>
                  <a:cxn ang="T6">
                    <a:pos x="T0" y="T1"/>
                  </a:cxn>
                  <a:cxn ang="T7">
                    <a:pos x="T2" y="T3"/>
                  </a:cxn>
                  <a:cxn ang="T8">
                    <a:pos x="T4" y="T5"/>
                  </a:cxn>
                </a:cxnLst>
                <a:rect l="T9" t="T10" r="T11" b="T12"/>
                <a:pathLst>
                  <a:path w="11" h="52">
                    <a:moveTo>
                      <a:pt x="0" y="0"/>
                    </a:moveTo>
                    <a:lnTo>
                      <a:pt x="5" y="28"/>
                    </a:lnTo>
                    <a:lnTo>
                      <a:pt x="11" y="5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4" name="Freeform 259">
                <a:extLst>
                  <a:ext uri="{FF2B5EF4-FFF2-40B4-BE49-F238E27FC236}">
                    <a16:creationId xmlns:a16="http://schemas.microsoft.com/office/drawing/2014/main" id="{1B3E819C-FB6A-42BF-8BDF-A503D92B52F4}"/>
                  </a:ext>
                </a:extLst>
              </p:cNvPr>
              <p:cNvSpPr>
                <a:spLocks/>
              </p:cNvSpPr>
              <p:nvPr/>
            </p:nvSpPr>
            <p:spPr bwMode="auto">
              <a:xfrm>
                <a:off x="1683" y="2537"/>
                <a:ext cx="130" cy="32"/>
              </a:xfrm>
              <a:custGeom>
                <a:avLst/>
                <a:gdLst>
                  <a:gd name="T0" fmla="*/ 0 w 192"/>
                  <a:gd name="T1" fmla="*/ 0 h 45"/>
                  <a:gd name="T2" fmla="*/ 33 w 192"/>
                  <a:gd name="T3" fmla="*/ 14 h 45"/>
                  <a:gd name="T4" fmla="*/ 59 w 192"/>
                  <a:gd name="T5" fmla="*/ 29 h 45"/>
                  <a:gd name="T6" fmla="*/ 102 w 192"/>
                  <a:gd name="T7" fmla="*/ 32 h 45"/>
                  <a:gd name="T8" fmla="*/ 131 w 192"/>
                  <a:gd name="T9" fmla="*/ 35 h 45"/>
                  <a:gd name="T10" fmla="*/ 176 w 192"/>
                  <a:gd name="T11" fmla="*/ 45 h 45"/>
                  <a:gd name="T12" fmla="*/ 192 w 192"/>
                  <a:gd name="T13" fmla="*/ 44 h 45"/>
                  <a:gd name="T14" fmla="*/ 0 60000 65536"/>
                  <a:gd name="T15" fmla="*/ 0 60000 65536"/>
                  <a:gd name="T16" fmla="*/ 0 60000 65536"/>
                  <a:gd name="T17" fmla="*/ 0 60000 65536"/>
                  <a:gd name="T18" fmla="*/ 0 60000 65536"/>
                  <a:gd name="T19" fmla="*/ 0 60000 65536"/>
                  <a:gd name="T20" fmla="*/ 0 60000 65536"/>
                  <a:gd name="T21" fmla="*/ 0 w 192"/>
                  <a:gd name="T22" fmla="*/ 0 h 45"/>
                  <a:gd name="T23" fmla="*/ 192 w 192"/>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45">
                    <a:moveTo>
                      <a:pt x="0" y="0"/>
                    </a:moveTo>
                    <a:lnTo>
                      <a:pt x="33" y="14"/>
                    </a:lnTo>
                    <a:lnTo>
                      <a:pt x="59" y="29"/>
                    </a:lnTo>
                    <a:lnTo>
                      <a:pt x="102" y="32"/>
                    </a:lnTo>
                    <a:lnTo>
                      <a:pt x="131" y="35"/>
                    </a:lnTo>
                    <a:lnTo>
                      <a:pt x="176" y="45"/>
                    </a:lnTo>
                    <a:lnTo>
                      <a:pt x="192" y="44"/>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5" name="Freeform 260">
                <a:extLst>
                  <a:ext uri="{FF2B5EF4-FFF2-40B4-BE49-F238E27FC236}">
                    <a16:creationId xmlns:a16="http://schemas.microsoft.com/office/drawing/2014/main" id="{F6A97797-C471-4F00-BCCF-546F18E6AD01}"/>
                  </a:ext>
                </a:extLst>
              </p:cNvPr>
              <p:cNvSpPr>
                <a:spLocks/>
              </p:cNvSpPr>
              <p:nvPr/>
            </p:nvSpPr>
            <p:spPr bwMode="auto">
              <a:xfrm>
                <a:off x="1623" y="2656"/>
                <a:ext cx="26" cy="50"/>
              </a:xfrm>
              <a:custGeom>
                <a:avLst/>
                <a:gdLst>
                  <a:gd name="T0" fmla="*/ 40 w 40"/>
                  <a:gd name="T1" fmla="*/ 0 h 71"/>
                  <a:gd name="T2" fmla="*/ 39 w 40"/>
                  <a:gd name="T3" fmla="*/ 38 h 71"/>
                  <a:gd name="T4" fmla="*/ 25 w 40"/>
                  <a:gd name="T5" fmla="*/ 57 h 71"/>
                  <a:gd name="T6" fmla="*/ 0 w 40"/>
                  <a:gd name="T7" fmla="*/ 71 h 71"/>
                  <a:gd name="T8" fmla="*/ 0 60000 65536"/>
                  <a:gd name="T9" fmla="*/ 0 60000 65536"/>
                  <a:gd name="T10" fmla="*/ 0 60000 65536"/>
                  <a:gd name="T11" fmla="*/ 0 60000 65536"/>
                  <a:gd name="T12" fmla="*/ 0 w 40"/>
                  <a:gd name="T13" fmla="*/ 0 h 71"/>
                  <a:gd name="T14" fmla="*/ 40 w 40"/>
                  <a:gd name="T15" fmla="*/ 71 h 71"/>
                </a:gdLst>
                <a:ahLst/>
                <a:cxnLst>
                  <a:cxn ang="T8">
                    <a:pos x="T0" y="T1"/>
                  </a:cxn>
                  <a:cxn ang="T9">
                    <a:pos x="T2" y="T3"/>
                  </a:cxn>
                  <a:cxn ang="T10">
                    <a:pos x="T4" y="T5"/>
                  </a:cxn>
                  <a:cxn ang="T11">
                    <a:pos x="T6" y="T7"/>
                  </a:cxn>
                </a:cxnLst>
                <a:rect l="T12" t="T13" r="T14" b="T15"/>
                <a:pathLst>
                  <a:path w="40" h="71">
                    <a:moveTo>
                      <a:pt x="40" y="0"/>
                    </a:moveTo>
                    <a:lnTo>
                      <a:pt x="39" y="38"/>
                    </a:lnTo>
                    <a:lnTo>
                      <a:pt x="25" y="57"/>
                    </a:lnTo>
                    <a:lnTo>
                      <a:pt x="0" y="71"/>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6" name="Freeform 261">
                <a:extLst>
                  <a:ext uri="{FF2B5EF4-FFF2-40B4-BE49-F238E27FC236}">
                    <a16:creationId xmlns:a16="http://schemas.microsoft.com/office/drawing/2014/main" id="{34A7C650-D0A0-4273-A623-08A7EBFA64A9}"/>
                  </a:ext>
                </a:extLst>
              </p:cNvPr>
              <p:cNvSpPr>
                <a:spLocks/>
              </p:cNvSpPr>
              <p:nvPr/>
            </p:nvSpPr>
            <p:spPr bwMode="auto">
              <a:xfrm>
                <a:off x="1275" y="2560"/>
                <a:ext cx="8" cy="42"/>
              </a:xfrm>
              <a:custGeom>
                <a:avLst/>
                <a:gdLst>
                  <a:gd name="T0" fmla="*/ 3 w 12"/>
                  <a:gd name="T1" fmla="*/ 0 h 57"/>
                  <a:gd name="T2" fmla="*/ 0 w 12"/>
                  <a:gd name="T3" fmla="*/ 16 h 57"/>
                  <a:gd name="T4" fmla="*/ 3 w 12"/>
                  <a:gd name="T5" fmla="*/ 40 h 57"/>
                  <a:gd name="T6" fmla="*/ 12 w 12"/>
                  <a:gd name="T7" fmla="*/ 57 h 57"/>
                  <a:gd name="T8" fmla="*/ 0 60000 65536"/>
                  <a:gd name="T9" fmla="*/ 0 60000 65536"/>
                  <a:gd name="T10" fmla="*/ 0 60000 65536"/>
                  <a:gd name="T11" fmla="*/ 0 60000 65536"/>
                  <a:gd name="T12" fmla="*/ 0 w 12"/>
                  <a:gd name="T13" fmla="*/ 0 h 57"/>
                  <a:gd name="T14" fmla="*/ 12 w 12"/>
                  <a:gd name="T15" fmla="*/ 57 h 57"/>
                </a:gdLst>
                <a:ahLst/>
                <a:cxnLst>
                  <a:cxn ang="T8">
                    <a:pos x="T0" y="T1"/>
                  </a:cxn>
                  <a:cxn ang="T9">
                    <a:pos x="T2" y="T3"/>
                  </a:cxn>
                  <a:cxn ang="T10">
                    <a:pos x="T4" y="T5"/>
                  </a:cxn>
                  <a:cxn ang="T11">
                    <a:pos x="T6" y="T7"/>
                  </a:cxn>
                </a:cxnLst>
                <a:rect l="T12" t="T13" r="T14" b="T15"/>
                <a:pathLst>
                  <a:path w="12" h="57">
                    <a:moveTo>
                      <a:pt x="3" y="0"/>
                    </a:moveTo>
                    <a:lnTo>
                      <a:pt x="0" y="16"/>
                    </a:lnTo>
                    <a:lnTo>
                      <a:pt x="3" y="40"/>
                    </a:lnTo>
                    <a:lnTo>
                      <a:pt x="12" y="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7" name="Freeform 262">
                <a:extLst>
                  <a:ext uri="{FF2B5EF4-FFF2-40B4-BE49-F238E27FC236}">
                    <a16:creationId xmlns:a16="http://schemas.microsoft.com/office/drawing/2014/main" id="{6AB2F40F-E0CF-458E-9D2B-8EC2E8F76FA5}"/>
                  </a:ext>
                </a:extLst>
              </p:cNvPr>
              <p:cNvSpPr>
                <a:spLocks/>
              </p:cNvSpPr>
              <p:nvPr/>
            </p:nvSpPr>
            <p:spPr bwMode="auto">
              <a:xfrm>
                <a:off x="1278" y="2663"/>
                <a:ext cx="12" cy="45"/>
              </a:xfrm>
              <a:custGeom>
                <a:avLst/>
                <a:gdLst>
                  <a:gd name="T0" fmla="*/ 2 w 18"/>
                  <a:gd name="T1" fmla="*/ 0 h 62"/>
                  <a:gd name="T2" fmla="*/ 0 w 18"/>
                  <a:gd name="T3" fmla="*/ 24 h 62"/>
                  <a:gd name="T4" fmla="*/ 9 w 18"/>
                  <a:gd name="T5" fmla="*/ 47 h 62"/>
                  <a:gd name="T6" fmla="*/ 18 w 18"/>
                  <a:gd name="T7" fmla="*/ 62 h 62"/>
                  <a:gd name="T8" fmla="*/ 0 60000 65536"/>
                  <a:gd name="T9" fmla="*/ 0 60000 65536"/>
                  <a:gd name="T10" fmla="*/ 0 60000 65536"/>
                  <a:gd name="T11" fmla="*/ 0 60000 65536"/>
                  <a:gd name="T12" fmla="*/ 0 w 18"/>
                  <a:gd name="T13" fmla="*/ 0 h 62"/>
                  <a:gd name="T14" fmla="*/ 18 w 18"/>
                  <a:gd name="T15" fmla="*/ 62 h 62"/>
                </a:gdLst>
                <a:ahLst/>
                <a:cxnLst>
                  <a:cxn ang="T8">
                    <a:pos x="T0" y="T1"/>
                  </a:cxn>
                  <a:cxn ang="T9">
                    <a:pos x="T2" y="T3"/>
                  </a:cxn>
                  <a:cxn ang="T10">
                    <a:pos x="T4" y="T5"/>
                  </a:cxn>
                  <a:cxn ang="T11">
                    <a:pos x="T6" y="T7"/>
                  </a:cxn>
                </a:cxnLst>
                <a:rect l="T12" t="T13" r="T14" b="T15"/>
                <a:pathLst>
                  <a:path w="18" h="62">
                    <a:moveTo>
                      <a:pt x="2" y="0"/>
                    </a:moveTo>
                    <a:lnTo>
                      <a:pt x="0" y="24"/>
                    </a:lnTo>
                    <a:lnTo>
                      <a:pt x="9" y="47"/>
                    </a:lnTo>
                    <a:lnTo>
                      <a:pt x="18" y="62"/>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8" name="Freeform 263">
                <a:extLst>
                  <a:ext uri="{FF2B5EF4-FFF2-40B4-BE49-F238E27FC236}">
                    <a16:creationId xmlns:a16="http://schemas.microsoft.com/office/drawing/2014/main" id="{2F0D5480-74C2-4F66-88B7-1B28675C1631}"/>
                  </a:ext>
                </a:extLst>
              </p:cNvPr>
              <p:cNvSpPr>
                <a:spLocks/>
              </p:cNvSpPr>
              <p:nvPr/>
            </p:nvSpPr>
            <p:spPr bwMode="auto">
              <a:xfrm>
                <a:off x="1294" y="2736"/>
                <a:ext cx="12" cy="40"/>
              </a:xfrm>
              <a:custGeom>
                <a:avLst/>
                <a:gdLst>
                  <a:gd name="T0" fmla="*/ 2 w 20"/>
                  <a:gd name="T1" fmla="*/ 0 h 57"/>
                  <a:gd name="T2" fmla="*/ 0 w 20"/>
                  <a:gd name="T3" fmla="*/ 21 h 57"/>
                  <a:gd name="T4" fmla="*/ 8 w 20"/>
                  <a:gd name="T5" fmla="*/ 43 h 57"/>
                  <a:gd name="T6" fmla="*/ 20 w 20"/>
                  <a:gd name="T7" fmla="*/ 57 h 57"/>
                  <a:gd name="T8" fmla="*/ 0 60000 65536"/>
                  <a:gd name="T9" fmla="*/ 0 60000 65536"/>
                  <a:gd name="T10" fmla="*/ 0 60000 65536"/>
                  <a:gd name="T11" fmla="*/ 0 60000 65536"/>
                  <a:gd name="T12" fmla="*/ 0 w 20"/>
                  <a:gd name="T13" fmla="*/ 0 h 57"/>
                  <a:gd name="T14" fmla="*/ 20 w 20"/>
                  <a:gd name="T15" fmla="*/ 57 h 57"/>
                </a:gdLst>
                <a:ahLst/>
                <a:cxnLst>
                  <a:cxn ang="T8">
                    <a:pos x="T0" y="T1"/>
                  </a:cxn>
                  <a:cxn ang="T9">
                    <a:pos x="T2" y="T3"/>
                  </a:cxn>
                  <a:cxn ang="T10">
                    <a:pos x="T4" y="T5"/>
                  </a:cxn>
                  <a:cxn ang="T11">
                    <a:pos x="T6" y="T7"/>
                  </a:cxn>
                </a:cxnLst>
                <a:rect l="T12" t="T13" r="T14" b="T15"/>
                <a:pathLst>
                  <a:path w="20" h="57">
                    <a:moveTo>
                      <a:pt x="2" y="0"/>
                    </a:moveTo>
                    <a:lnTo>
                      <a:pt x="0" y="21"/>
                    </a:lnTo>
                    <a:lnTo>
                      <a:pt x="8" y="43"/>
                    </a:lnTo>
                    <a:lnTo>
                      <a:pt x="20" y="57"/>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79" name="Freeform 264">
                <a:extLst>
                  <a:ext uri="{FF2B5EF4-FFF2-40B4-BE49-F238E27FC236}">
                    <a16:creationId xmlns:a16="http://schemas.microsoft.com/office/drawing/2014/main" id="{6476AF40-B8D1-45DD-83DE-E32B08361AC5}"/>
                  </a:ext>
                </a:extLst>
              </p:cNvPr>
              <p:cNvSpPr>
                <a:spLocks/>
              </p:cNvSpPr>
              <p:nvPr/>
            </p:nvSpPr>
            <p:spPr bwMode="auto">
              <a:xfrm>
                <a:off x="1310" y="2825"/>
                <a:ext cx="11" cy="23"/>
              </a:xfrm>
              <a:custGeom>
                <a:avLst/>
                <a:gdLst>
                  <a:gd name="T0" fmla="*/ 0 w 18"/>
                  <a:gd name="T1" fmla="*/ 0 h 33"/>
                  <a:gd name="T2" fmla="*/ 8 w 18"/>
                  <a:gd name="T3" fmla="*/ 24 h 33"/>
                  <a:gd name="T4" fmla="*/ 18 w 18"/>
                  <a:gd name="T5" fmla="*/ 33 h 33"/>
                  <a:gd name="T6" fmla="*/ 0 60000 65536"/>
                  <a:gd name="T7" fmla="*/ 0 60000 65536"/>
                  <a:gd name="T8" fmla="*/ 0 60000 65536"/>
                  <a:gd name="T9" fmla="*/ 0 w 18"/>
                  <a:gd name="T10" fmla="*/ 0 h 33"/>
                  <a:gd name="T11" fmla="*/ 18 w 18"/>
                  <a:gd name="T12" fmla="*/ 33 h 33"/>
                </a:gdLst>
                <a:ahLst/>
                <a:cxnLst>
                  <a:cxn ang="T6">
                    <a:pos x="T0" y="T1"/>
                  </a:cxn>
                  <a:cxn ang="T7">
                    <a:pos x="T2" y="T3"/>
                  </a:cxn>
                  <a:cxn ang="T8">
                    <a:pos x="T4" y="T5"/>
                  </a:cxn>
                </a:cxnLst>
                <a:rect l="T9" t="T10" r="T11" b="T12"/>
                <a:pathLst>
                  <a:path w="18" h="33">
                    <a:moveTo>
                      <a:pt x="0" y="0"/>
                    </a:moveTo>
                    <a:lnTo>
                      <a:pt x="8" y="24"/>
                    </a:lnTo>
                    <a:lnTo>
                      <a:pt x="18" y="3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7680" name="Freeform 265">
                <a:extLst>
                  <a:ext uri="{FF2B5EF4-FFF2-40B4-BE49-F238E27FC236}">
                    <a16:creationId xmlns:a16="http://schemas.microsoft.com/office/drawing/2014/main" id="{B552B784-6141-493C-B948-3AF44BFFCB7E}"/>
                  </a:ext>
                </a:extLst>
              </p:cNvPr>
              <p:cNvSpPr>
                <a:spLocks/>
              </p:cNvSpPr>
              <p:nvPr/>
            </p:nvSpPr>
            <p:spPr bwMode="auto">
              <a:xfrm>
                <a:off x="1437" y="2429"/>
                <a:ext cx="38" cy="117"/>
              </a:xfrm>
              <a:custGeom>
                <a:avLst/>
                <a:gdLst>
                  <a:gd name="T0" fmla="*/ 24 w 24"/>
                  <a:gd name="T1" fmla="*/ 0 h 73"/>
                  <a:gd name="T2" fmla="*/ 11 w 24"/>
                  <a:gd name="T3" fmla="*/ 21 h 73"/>
                  <a:gd name="T4" fmla="*/ 0 w 24"/>
                  <a:gd name="T5" fmla="*/ 43 h 73"/>
                  <a:gd name="T6" fmla="*/ 0 w 24"/>
                  <a:gd name="T7" fmla="*/ 60 h 73"/>
                  <a:gd name="T8" fmla="*/ 0 w 24"/>
                  <a:gd name="T9" fmla="*/ 73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24" y="0"/>
                    </a:moveTo>
                    <a:lnTo>
                      <a:pt x="11" y="21"/>
                    </a:lnTo>
                    <a:lnTo>
                      <a:pt x="0" y="43"/>
                    </a:lnTo>
                    <a:lnTo>
                      <a:pt x="0" y="60"/>
                    </a:lnTo>
                    <a:lnTo>
                      <a:pt x="0" y="73"/>
                    </a:lnTo>
                  </a:path>
                </a:pathLst>
              </a:custGeom>
              <a:noFill/>
              <a:ln w="3175" cmpd="sng">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7647" name="Line 266">
              <a:extLst>
                <a:ext uri="{FF2B5EF4-FFF2-40B4-BE49-F238E27FC236}">
                  <a16:creationId xmlns:a16="http://schemas.microsoft.com/office/drawing/2014/main" id="{2646FC3B-AAF3-45AD-B231-CFEE8DE6F734}"/>
                </a:ext>
              </a:extLst>
            </p:cNvPr>
            <p:cNvSpPr>
              <a:spLocks noChangeShapeType="1"/>
            </p:cNvSpPr>
            <p:nvPr/>
          </p:nvSpPr>
          <p:spPr bwMode="auto">
            <a:xfrm rot="5400000" flipV="1">
              <a:off x="4749" y="1979"/>
              <a:ext cx="0" cy="569"/>
            </a:xfrm>
            <a:prstGeom prst="line">
              <a:avLst/>
            </a:prstGeom>
            <a:noFill/>
            <a:ln w="38100">
              <a:solidFill>
                <a:srgbClr val="008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53604" name="Rectangle 267">
            <a:extLst>
              <a:ext uri="{FF2B5EF4-FFF2-40B4-BE49-F238E27FC236}">
                <a16:creationId xmlns:a16="http://schemas.microsoft.com/office/drawing/2014/main" id="{16943468-4622-4C4B-9915-F478640503D4}"/>
              </a:ext>
            </a:extLst>
          </p:cNvPr>
          <p:cNvSpPr>
            <a:spLocks noChangeArrowheads="1"/>
          </p:cNvSpPr>
          <p:nvPr/>
        </p:nvSpPr>
        <p:spPr bwMode="auto">
          <a:xfrm>
            <a:off x="0" y="0"/>
            <a:ext cx="9144000" cy="165100"/>
          </a:xfrm>
          <a:prstGeom prst="rect">
            <a:avLst/>
          </a:prstGeom>
          <a:gradFill rotWithShape="0">
            <a:gsLst>
              <a:gs pos="0">
                <a:srgbClr val="F2C198"/>
              </a:gs>
              <a:gs pos="100000">
                <a:srgbClr val="FBE3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05" name="Rectangle 268">
            <a:extLst>
              <a:ext uri="{FF2B5EF4-FFF2-40B4-BE49-F238E27FC236}">
                <a16:creationId xmlns:a16="http://schemas.microsoft.com/office/drawing/2014/main" id="{74436B81-1C22-40C8-BD21-65F2AE1FEA55}"/>
              </a:ext>
            </a:extLst>
          </p:cNvPr>
          <p:cNvSpPr>
            <a:spLocks noChangeArrowheads="1"/>
          </p:cNvSpPr>
          <p:nvPr/>
        </p:nvSpPr>
        <p:spPr bwMode="auto">
          <a:xfrm>
            <a:off x="0" y="2422525"/>
            <a:ext cx="9144000" cy="114300"/>
          </a:xfrm>
          <a:prstGeom prst="rect">
            <a:avLst/>
          </a:prstGeom>
          <a:gradFill rotWithShape="0">
            <a:gsLst>
              <a:gs pos="0">
                <a:srgbClr val="F2C198"/>
              </a:gs>
              <a:gs pos="100000">
                <a:srgbClr val="FBE3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06" name="Rectangle 269">
            <a:extLst>
              <a:ext uri="{FF2B5EF4-FFF2-40B4-BE49-F238E27FC236}">
                <a16:creationId xmlns:a16="http://schemas.microsoft.com/office/drawing/2014/main" id="{B84CAC49-E60E-4A18-839B-7F9F9BC98913}"/>
              </a:ext>
            </a:extLst>
          </p:cNvPr>
          <p:cNvSpPr>
            <a:spLocks noChangeArrowheads="1"/>
          </p:cNvSpPr>
          <p:nvPr/>
        </p:nvSpPr>
        <p:spPr bwMode="auto">
          <a:xfrm>
            <a:off x="0" y="4637088"/>
            <a:ext cx="9144000" cy="128587"/>
          </a:xfrm>
          <a:prstGeom prst="rect">
            <a:avLst/>
          </a:prstGeom>
          <a:gradFill rotWithShape="0">
            <a:gsLst>
              <a:gs pos="0">
                <a:srgbClr val="F2C198"/>
              </a:gs>
              <a:gs pos="100000">
                <a:srgbClr val="FBE3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07" name="Rectangle 270">
            <a:extLst>
              <a:ext uri="{FF2B5EF4-FFF2-40B4-BE49-F238E27FC236}">
                <a16:creationId xmlns:a16="http://schemas.microsoft.com/office/drawing/2014/main" id="{5F35C460-72CE-4E63-BF71-AF8D8FAF614A}"/>
              </a:ext>
            </a:extLst>
          </p:cNvPr>
          <p:cNvSpPr>
            <a:spLocks noChangeArrowheads="1"/>
          </p:cNvSpPr>
          <p:nvPr/>
        </p:nvSpPr>
        <p:spPr bwMode="auto">
          <a:xfrm>
            <a:off x="0" y="6704013"/>
            <a:ext cx="9144000" cy="153987"/>
          </a:xfrm>
          <a:prstGeom prst="rect">
            <a:avLst/>
          </a:prstGeom>
          <a:gradFill rotWithShape="0">
            <a:gsLst>
              <a:gs pos="0">
                <a:srgbClr val="F2C198"/>
              </a:gs>
              <a:gs pos="100000">
                <a:srgbClr val="FBE3B7"/>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08" name="Rectangle 271">
            <a:extLst>
              <a:ext uri="{FF2B5EF4-FFF2-40B4-BE49-F238E27FC236}">
                <a16:creationId xmlns:a16="http://schemas.microsoft.com/office/drawing/2014/main" id="{FA2918BB-0D42-44C3-819F-6780FE844BD8}"/>
              </a:ext>
            </a:extLst>
          </p:cNvPr>
          <p:cNvSpPr>
            <a:spLocks noChangeArrowheads="1"/>
          </p:cNvSpPr>
          <p:nvPr/>
        </p:nvSpPr>
        <p:spPr bwMode="auto">
          <a:xfrm>
            <a:off x="0" y="0"/>
            <a:ext cx="98425" cy="6858000"/>
          </a:xfrm>
          <a:prstGeom prst="rect">
            <a:avLst/>
          </a:prstGeom>
          <a:solidFill>
            <a:srgbClr val="EDC1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3609" name="Rectangle 272">
            <a:extLst>
              <a:ext uri="{FF2B5EF4-FFF2-40B4-BE49-F238E27FC236}">
                <a16:creationId xmlns:a16="http://schemas.microsoft.com/office/drawing/2014/main" id="{48B69E66-74DA-4F21-B302-B3326D92FB2D}"/>
              </a:ext>
            </a:extLst>
          </p:cNvPr>
          <p:cNvSpPr>
            <a:spLocks noChangeArrowheads="1"/>
          </p:cNvSpPr>
          <p:nvPr/>
        </p:nvSpPr>
        <p:spPr bwMode="auto">
          <a:xfrm>
            <a:off x="8994775" y="0"/>
            <a:ext cx="149225" cy="6858000"/>
          </a:xfrm>
          <a:prstGeom prst="rect">
            <a:avLst/>
          </a:prstGeom>
          <a:solidFill>
            <a:srgbClr val="EDC1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85">
            <a:extLst>
              <a:ext uri="{FF2B5EF4-FFF2-40B4-BE49-F238E27FC236}">
                <a16:creationId xmlns:a16="http://schemas.microsoft.com/office/drawing/2014/main" id="{AAD8A503-6A38-4319-A07B-687102D047DF}"/>
              </a:ext>
            </a:extLst>
          </p:cNvPr>
          <p:cNvSpPr>
            <a:spLocks noGrp="1" noChangeArrowheads="1"/>
          </p:cNvSpPr>
          <p:nvPr>
            <p:ph type="title" idx="4294967295"/>
          </p:nvPr>
        </p:nvSpPr>
        <p:spPr>
          <a:xfrm>
            <a:off x="2128838" y="66675"/>
            <a:ext cx="5210175" cy="758825"/>
          </a:xfrm>
        </p:spPr>
        <p:txBody>
          <a:bodyPr/>
          <a:lstStyle/>
          <a:p>
            <a:r>
              <a:rPr lang="en-US" altLang="zh-CN" sz="800">
                <a:solidFill>
                  <a:schemeClr val="bg1"/>
                </a:solidFill>
              </a:rPr>
              <a:t>B</a:t>
            </a:r>
            <a:r>
              <a:rPr lang="zh-CN" altLang="en-US" sz="800">
                <a:solidFill>
                  <a:schemeClr val="bg1"/>
                </a:solidFill>
              </a:rPr>
              <a:t>分布示例</a:t>
            </a:r>
          </a:p>
        </p:txBody>
      </p:sp>
      <p:sp>
        <p:nvSpPr>
          <p:cNvPr id="154627" name="Rectangle 2">
            <a:extLst>
              <a:ext uri="{FF2B5EF4-FFF2-40B4-BE49-F238E27FC236}">
                <a16:creationId xmlns:a16="http://schemas.microsoft.com/office/drawing/2014/main" id="{39B26E4F-11A7-46DE-8E09-D5EC64DE6AA5}"/>
              </a:ext>
            </a:extLst>
          </p:cNvPr>
          <p:cNvSpPr>
            <a:spLocks noChangeArrowheads="1"/>
          </p:cNvSpPr>
          <p:nvPr/>
        </p:nvSpPr>
        <p:spPr bwMode="auto">
          <a:xfrm>
            <a:off x="0" y="0"/>
            <a:ext cx="9144000" cy="6858000"/>
          </a:xfrm>
          <a:prstGeom prst="rect">
            <a:avLst/>
          </a:prstGeom>
          <a:gradFill rotWithShape="0">
            <a:gsLst>
              <a:gs pos="0">
                <a:srgbClr val="224400"/>
              </a:gs>
              <a:gs pos="50000">
                <a:srgbClr val="336600"/>
              </a:gs>
              <a:gs pos="100000">
                <a:srgbClr val="224400"/>
              </a:gs>
            </a:gsLst>
            <a:lin ang="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54628" name="Group 3">
            <a:extLst>
              <a:ext uri="{FF2B5EF4-FFF2-40B4-BE49-F238E27FC236}">
                <a16:creationId xmlns:a16="http://schemas.microsoft.com/office/drawing/2014/main" id="{8996886F-6479-4A7B-9450-05346E6D174F}"/>
              </a:ext>
            </a:extLst>
          </p:cNvPr>
          <p:cNvGrpSpPr>
            <a:grpSpLocks/>
          </p:cNvGrpSpPr>
          <p:nvPr/>
        </p:nvGrpSpPr>
        <p:grpSpPr bwMode="auto">
          <a:xfrm>
            <a:off x="4572000" y="0"/>
            <a:ext cx="152400" cy="6858000"/>
            <a:chOff x="2880" y="0"/>
            <a:chExt cx="96" cy="4320"/>
          </a:xfrm>
        </p:grpSpPr>
        <p:grpSp>
          <p:nvGrpSpPr>
            <p:cNvPr id="154790" name="Group 4">
              <a:extLst>
                <a:ext uri="{FF2B5EF4-FFF2-40B4-BE49-F238E27FC236}">
                  <a16:creationId xmlns:a16="http://schemas.microsoft.com/office/drawing/2014/main" id="{CF49892E-C440-4908-91A7-F776F6E1A1C9}"/>
                </a:ext>
              </a:extLst>
            </p:cNvPr>
            <p:cNvGrpSpPr>
              <a:grpSpLocks/>
            </p:cNvGrpSpPr>
            <p:nvPr/>
          </p:nvGrpSpPr>
          <p:grpSpPr bwMode="auto">
            <a:xfrm>
              <a:off x="2880" y="0"/>
              <a:ext cx="96" cy="4320"/>
              <a:chOff x="2832" y="240"/>
              <a:chExt cx="96" cy="3696"/>
            </a:xfrm>
          </p:grpSpPr>
          <p:sp>
            <p:nvSpPr>
              <p:cNvPr id="448679" name="Line 5">
                <a:extLst>
                  <a:ext uri="{FF2B5EF4-FFF2-40B4-BE49-F238E27FC236}">
                    <a16:creationId xmlns:a16="http://schemas.microsoft.com/office/drawing/2014/main" id="{80C1E977-7D9D-4199-9426-D100AE4FCEA5}"/>
                  </a:ext>
                </a:extLst>
              </p:cNvPr>
              <p:cNvSpPr>
                <a:spLocks noChangeShapeType="1"/>
              </p:cNvSpPr>
              <p:nvPr/>
            </p:nvSpPr>
            <p:spPr bwMode="auto">
              <a:xfrm>
                <a:off x="2832" y="240"/>
                <a:ext cx="0" cy="3696"/>
              </a:xfrm>
              <a:prstGeom prst="line">
                <a:avLst/>
              </a:prstGeom>
              <a:noFill/>
              <a:ln w="571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80" name="Line 6">
                <a:extLst>
                  <a:ext uri="{FF2B5EF4-FFF2-40B4-BE49-F238E27FC236}">
                    <a16:creationId xmlns:a16="http://schemas.microsoft.com/office/drawing/2014/main" id="{16BB3CA0-5A10-4599-BBCB-02F7C8A31958}"/>
                  </a:ext>
                </a:extLst>
              </p:cNvPr>
              <p:cNvSpPr>
                <a:spLocks noChangeShapeType="1"/>
              </p:cNvSpPr>
              <p:nvPr/>
            </p:nvSpPr>
            <p:spPr bwMode="auto">
              <a:xfrm>
                <a:off x="2880" y="240"/>
                <a:ext cx="0" cy="3696"/>
              </a:xfrm>
              <a:prstGeom prst="line">
                <a:avLst/>
              </a:prstGeom>
              <a:noFill/>
              <a:ln w="76200">
                <a:solidFill>
                  <a:schemeClr val="folHlink"/>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81" name="Line 7">
                <a:extLst>
                  <a:ext uri="{FF2B5EF4-FFF2-40B4-BE49-F238E27FC236}">
                    <a16:creationId xmlns:a16="http://schemas.microsoft.com/office/drawing/2014/main" id="{EC01EE64-247D-436E-A62A-FB5DD909DBE2}"/>
                  </a:ext>
                </a:extLst>
              </p:cNvPr>
              <p:cNvSpPr>
                <a:spLocks noChangeShapeType="1"/>
              </p:cNvSpPr>
              <p:nvPr/>
            </p:nvSpPr>
            <p:spPr bwMode="auto">
              <a:xfrm>
                <a:off x="2928" y="240"/>
                <a:ext cx="0" cy="3696"/>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8678" name="Line 8">
              <a:extLst>
                <a:ext uri="{FF2B5EF4-FFF2-40B4-BE49-F238E27FC236}">
                  <a16:creationId xmlns:a16="http://schemas.microsoft.com/office/drawing/2014/main" id="{90A87776-F05D-421E-B6B7-62814CBE23AC}"/>
                </a:ext>
              </a:extLst>
            </p:cNvPr>
            <p:cNvSpPr>
              <a:spLocks noChangeShapeType="1"/>
            </p:cNvSpPr>
            <p:nvPr/>
          </p:nvSpPr>
          <p:spPr bwMode="auto">
            <a:xfrm>
              <a:off x="2928" y="0"/>
              <a:ext cx="0" cy="4320"/>
            </a:xfrm>
            <a:prstGeom prst="line">
              <a:avLst/>
            </a:prstGeom>
            <a:noFill/>
            <a:ln w="9525">
              <a:solidFill>
                <a:schemeClr val="bg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 name="Group 9">
            <a:extLst>
              <a:ext uri="{FF2B5EF4-FFF2-40B4-BE49-F238E27FC236}">
                <a16:creationId xmlns:a16="http://schemas.microsoft.com/office/drawing/2014/main" id="{D277D1D3-5C0A-4A3C-B9D6-827C3BE69FE6}"/>
              </a:ext>
            </a:extLst>
          </p:cNvPr>
          <p:cNvGrpSpPr>
            <a:grpSpLocks/>
          </p:cNvGrpSpPr>
          <p:nvPr/>
        </p:nvGrpSpPr>
        <p:grpSpPr bwMode="auto">
          <a:xfrm>
            <a:off x="609600" y="3048000"/>
            <a:ext cx="8077200" cy="1276350"/>
            <a:chOff x="384" y="1920"/>
            <a:chExt cx="5088" cy="804"/>
          </a:xfrm>
        </p:grpSpPr>
        <p:sp>
          <p:nvSpPr>
            <p:cNvPr id="448665" name="Arc 10">
              <a:extLst>
                <a:ext uri="{FF2B5EF4-FFF2-40B4-BE49-F238E27FC236}">
                  <a16:creationId xmlns:a16="http://schemas.microsoft.com/office/drawing/2014/main" id="{CC0FF107-4B6F-493A-8715-C0CED8FBDFA8}"/>
                </a:ext>
              </a:extLst>
            </p:cNvPr>
            <p:cNvSpPr>
              <a:spLocks/>
            </p:cNvSpPr>
            <p:nvPr/>
          </p:nvSpPr>
          <p:spPr bwMode="auto">
            <a:xfrm>
              <a:off x="384" y="1920"/>
              <a:ext cx="5088" cy="804"/>
            </a:xfrm>
            <a:custGeom>
              <a:avLst/>
              <a:gdLst>
                <a:gd name="T0" fmla="*/ 2618 w 43200"/>
                <a:gd name="T1" fmla="*/ 0 h 43191"/>
                <a:gd name="T2" fmla="*/ 2413 w 43200"/>
                <a:gd name="T3" fmla="*/ 0 h 43191"/>
                <a:gd name="T4" fmla="*/ 2544 w 43200"/>
                <a:gd name="T5" fmla="*/ 402 h 43191"/>
                <a:gd name="T6" fmla="*/ 0 60000 65536"/>
                <a:gd name="T7" fmla="*/ 0 60000 65536"/>
                <a:gd name="T8" fmla="*/ 0 60000 65536"/>
                <a:gd name="T9" fmla="*/ 0 w 43200"/>
                <a:gd name="T10" fmla="*/ 0 h 43191"/>
                <a:gd name="T11" fmla="*/ 43200 w 43200"/>
                <a:gd name="T12" fmla="*/ 43191 h 43191"/>
              </a:gdLst>
              <a:ahLst/>
              <a:cxnLst>
                <a:cxn ang="T6">
                  <a:pos x="T0" y="T1"/>
                </a:cxn>
                <a:cxn ang="T7">
                  <a:pos x="T2" y="T3"/>
                </a:cxn>
                <a:cxn ang="T8">
                  <a:pos x="T4" y="T5"/>
                </a:cxn>
              </a:cxnLst>
              <a:rect l="T9" t="T10" r="T11" b="T12"/>
              <a:pathLst>
                <a:path w="43200" h="43191" fill="none" extrusionOk="0">
                  <a:moveTo>
                    <a:pt x="22226" y="0"/>
                  </a:moveTo>
                  <a:cubicBezTo>
                    <a:pt x="33907" y="339"/>
                    <a:pt x="43200" y="9905"/>
                    <a:pt x="43200" y="21591"/>
                  </a:cubicBezTo>
                  <a:cubicBezTo>
                    <a:pt x="43200" y="33520"/>
                    <a:pt x="33529" y="43191"/>
                    <a:pt x="21600" y="43191"/>
                  </a:cubicBezTo>
                  <a:cubicBezTo>
                    <a:pt x="9670" y="43191"/>
                    <a:pt x="0" y="33520"/>
                    <a:pt x="0" y="21591"/>
                  </a:cubicBezTo>
                  <a:cubicBezTo>
                    <a:pt x="-1" y="10092"/>
                    <a:pt x="9007" y="609"/>
                    <a:pt x="20491" y="19"/>
                  </a:cubicBezTo>
                </a:path>
                <a:path w="43200" h="43191" stroke="0" extrusionOk="0">
                  <a:moveTo>
                    <a:pt x="22226" y="0"/>
                  </a:moveTo>
                  <a:cubicBezTo>
                    <a:pt x="33907" y="339"/>
                    <a:pt x="43200" y="9905"/>
                    <a:pt x="43200" y="21591"/>
                  </a:cubicBezTo>
                  <a:cubicBezTo>
                    <a:pt x="43200" y="33520"/>
                    <a:pt x="33529" y="43191"/>
                    <a:pt x="21600" y="43191"/>
                  </a:cubicBezTo>
                  <a:cubicBezTo>
                    <a:pt x="9670" y="43191"/>
                    <a:pt x="0" y="33520"/>
                    <a:pt x="0" y="21591"/>
                  </a:cubicBezTo>
                  <a:cubicBezTo>
                    <a:pt x="-1" y="10092"/>
                    <a:pt x="9007" y="609"/>
                    <a:pt x="20491" y="19"/>
                  </a:cubicBezTo>
                  <a:lnTo>
                    <a:pt x="21600" y="21591"/>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8666" name="Arc 11">
              <a:extLst>
                <a:ext uri="{FF2B5EF4-FFF2-40B4-BE49-F238E27FC236}">
                  <a16:creationId xmlns:a16="http://schemas.microsoft.com/office/drawing/2014/main" id="{6A6240E6-FF13-466D-AB9E-DC2F4ED82479}"/>
                </a:ext>
              </a:extLst>
            </p:cNvPr>
            <p:cNvSpPr>
              <a:spLocks/>
            </p:cNvSpPr>
            <p:nvPr/>
          </p:nvSpPr>
          <p:spPr bwMode="auto">
            <a:xfrm>
              <a:off x="1344" y="2064"/>
              <a:ext cx="3115" cy="529"/>
            </a:xfrm>
            <a:custGeom>
              <a:avLst/>
              <a:gdLst>
                <a:gd name="T0" fmla="*/ 1679 w 43200"/>
                <a:gd name="T1" fmla="*/ 0 h 43168"/>
                <a:gd name="T2" fmla="*/ 1472 w 43200"/>
                <a:gd name="T3" fmla="*/ 0 h 43168"/>
                <a:gd name="T4" fmla="*/ 1558 w 43200"/>
                <a:gd name="T5" fmla="*/ 264 h 43168"/>
                <a:gd name="T6" fmla="*/ 0 60000 65536"/>
                <a:gd name="T7" fmla="*/ 0 60000 65536"/>
                <a:gd name="T8" fmla="*/ 0 60000 65536"/>
                <a:gd name="T9" fmla="*/ 0 w 43200"/>
                <a:gd name="T10" fmla="*/ 0 h 43168"/>
                <a:gd name="T11" fmla="*/ 43200 w 43200"/>
                <a:gd name="T12" fmla="*/ 43168 h 43168"/>
              </a:gdLst>
              <a:ahLst/>
              <a:cxnLst>
                <a:cxn ang="T6">
                  <a:pos x="T0" y="T1"/>
                </a:cxn>
                <a:cxn ang="T7">
                  <a:pos x="T2" y="T3"/>
                </a:cxn>
                <a:cxn ang="T8">
                  <a:pos x="T4" y="T5"/>
                </a:cxn>
              </a:cxnLst>
              <a:rect l="T9" t="T10" r="T11" b="T12"/>
              <a:pathLst>
                <a:path w="43200" h="43168" fill="none" extrusionOk="0">
                  <a:moveTo>
                    <a:pt x="23284" y="33"/>
                  </a:moveTo>
                  <a:cubicBezTo>
                    <a:pt x="34525" y="912"/>
                    <a:pt x="43200" y="10291"/>
                    <a:pt x="43200" y="21568"/>
                  </a:cubicBezTo>
                  <a:cubicBezTo>
                    <a:pt x="43200" y="33497"/>
                    <a:pt x="33529" y="43168"/>
                    <a:pt x="21600" y="43168"/>
                  </a:cubicBezTo>
                  <a:cubicBezTo>
                    <a:pt x="9670" y="43168"/>
                    <a:pt x="0" y="33497"/>
                    <a:pt x="0" y="21568"/>
                  </a:cubicBezTo>
                  <a:cubicBezTo>
                    <a:pt x="-1" y="10096"/>
                    <a:pt x="8966" y="626"/>
                    <a:pt x="20421" y="0"/>
                  </a:cubicBezTo>
                </a:path>
                <a:path w="43200" h="43168" stroke="0" extrusionOk="0">
                  <a:moveTo>
                    <a:pt x="23284" y="33"/>
                  </a:moveTo>
                  <a:cubicBezTo>
                    <a:pt x="34525" y="912"/>
                    <a:pt x="43200" y="10291"/>
                    <a:pt x="43200" y="21568"/>
                  </a:cubicBezTo>
                  <a:cubicBezTo>
                    <a:pt x="43200" y="33497"/>
                    <a:pt x="33529" y="43168"/>
                    <a:pt x="21600" y="43168"/>
                  </a:cubicBezTo>
                  <a:cubicBezTo>
                    <a:pt x="9670" y="43168"/>
                    <a:pt x="0" y="33497"/>
                    <a:pt x="0" y="21568"/>
                  </a:cubicBezTo>
                  <a:cubicBezTo>
                    <a:pt x="-1" y="10096"/>
                    <a:pt x="8966" y="626"/>
                    <a:pt x="20421" y="0"/>
                  </a:cubicBezTo>
                  <a:lnTo>
                    <a:pt x="21600" y="21568"/>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8667" name="Arc 12">
              <a:extLst>
                <a:ext uri="{FF2B5EF4-FFF2-40B4-BE49-F238E27FC236}">
                  <a16:creationId xmlns:a16="http://schemas.microsoft.com/office/drawing/2014/main" id="{7320C472-E6E3-4F29-ADC2-F3BEE8EAB9B1}"/>
                </a:ext>
              </a:extLst>
            </p:cNvPr>
            <p:cNvSpPr>
              <a:spLocks/>
            </p:cNvSpPr>
            <p:nvPr/>
          </p:nvSpPr>
          <p:spPr bwMode="auto">
            <a:xfrm>
              <a:off x="2016" y="2160"/>
              <a:ext cx="1823" cy="337"/>
            </a:xfrm>
            <a:custGeom>
              <a:avLst/>
              <a:gdLst>
                <a:gd name="T0" fmla="*/ 1011 w 43200"/>
                <a:gd name="T1" fmla="*/ 0 h 43070"/>
                <a:gd name="T2" fmla="*/ 811 w 43200"/>
                <a:gd name="T3" fmla="*/ 0 h 43070"/>
                <a:gd name="T4" fmla="*/ 912 w 43200"/>
                <a:gd name="T5" fmla="*/ 168 h 43070"/>
                <a:gd name="T6" fmla="*/ 0 60000 65536"/>
                <a:gd name="T7" fmla="*/ 0 60000 65536"/>
                <a:gd name="T8" fmla="*/ 0 60000 65536"/>
                <a:gd name="T9" fmla="*/ 0 w 43200"/>
                <a:gd name="T10" fmla="*/ 0 h 43070"/>
                <a:gd name="T11" fmla="*/ 43200 w 43200"/>
                <a:gd name="T12" fmla="*/ 43070 h 43070"/>
              </a:gdLst>
              <a:ahLst/>
              <a:cxnLst>
                <a:cxn ang="T6">
                  <a:pos x="T0" y="T1"/>
                </a:cxn>
                <a:cxn ang="T7">
                  <a:pos x="T2" y="T3"/>
                </a:cxn>
                <a:cxn ang="T8">
                  <a:pos x="T4" y="T5"/>
                </a:cxn>
              </a:cxnLst>
              <a:rect l="T9" t="T10" r="T11" b="T12"/>
              <a:pathLst>
                <a:path w="43200" h="43070" fill="none" extrusionOk="0">
                  <a:moveTo>
                    <a:pt x="23964" y="-1"/>
                  </a:moveTo>
                  <a:cubicBezTo>
                    <a:pt x="34912" y="1205"/>
                    <a:pt x="43200" y="10455"/>
                    <a:pt x="43200" y="21470"/>
                  </a:cubicBezTo>
                  <a:cubicBezTo>
                    <a:pt x="43200" y="33399"/>
                    <a:pt x="33529" y="43070"/>
                    <a:pt x="21600" y="43070"/>
                  </a:cubicBezTo>
                  <a:cubicBezTo>
                    <a:pt x="9670" y="43070"/>
                    <a:pt x="0" y="33399"/>
                    <a:pt x="0" y="21470"/>
                  </a:cubicBezTo>
                  <a:cubicBezTo>
                    <a:pt x="-1" y="10459"/>
                    <a:pt x="8282" y="1211"/>
                    <a:pt x="19225" y="0"/>
                  </a:cubicBezTo>
                </a:path>
                <a:path w="43200" h="43070" stroke="0" extrusionOk="0">
                  <a:moveTo>
                    <a:pt x="23964" y="-1"/>
                  </a:moveTo>
                  <a:cubicBezTo>
                    <a:pt x="34912" y="1205"/>
                    <a:pt x="43200" y="10455"/>
                    <a:pt x="43200" y="21470"/>
                  </a:cubicBezTo>
                  <a:cubicBezTo>
                    <a:pt x="43200" y="33399"/>
                    <a:pt x="33529" y="43070"/>
                    <a:pt x="21600" y="43070"/>
                  </a:cubicBezTo>
                  <a:cubicBezTo>
                    <a:pt x="9670" y="43070"/>
                    <a:pt x="0" y="33399"/>
                    <a:pt x="0" y="21470"/>
                  </a:cubicBezTo>
                  <a:cubicBezTo>
                    <a:pt x="-1" y="10459"/>
                    <a:pt x="8282" y="1211"/>
                    <a:pt x="19225" y="0"/>
                  </a:cubicBezTo>
                  <a:lnTo>
                    <a:pt x="21600" y="21470"/>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8668" name="Arc 13">
              <a:extLst>
                <a:ext uri="{FF2B5EF4-FFF2-40B4-BE49-F238E27FC236}">
                  <a16:creationId xmlns:a16="http://schemas.microsoft.com/office/drawing/2014/main" id="{34B88906-7B5E-4E94-814A-A8F6BB57A70D}"/>
                </a:ext>
              </a:extLst>
            </p:cNvPr>
            <p:cNvSpPr>
              <a:spLocks/>
            </p:cNvSpPr>
            <p:nvPr/>
          </p:nvSpPr>
          <p:spPr bwMode="auto">
            <a:xfrm>
              <a:off x="2496" y="2256"/>
              <a:ext cx="816" cy="137"/>
            </a:xfrm>
            <a:custGeom>
              <a:avLst/>
              <a:gdLst>
                <a:gd name="T0" fmla="*/ 521 w 43200"/>
                <a:gd name="T1" fmla="*/ 1 h 42680"/>
                <a:gd name="T2" fmla="*/ 319 w 43200"/>
                <a:gd name="T3" fmla="*/ 0 h 42680"/>
                <a:gd name="T4" fmla="*/ 408 w 43200"/>
                <a:gd name="T5" fmla="*/ 68 h 42680"/>
                <a:gd name="T6" fmla="*/ 0 60000 65536"/>
                <a:gd name="T7" fmla="*/ 0 60000 65536"/>
                <a:gd name="T8" fmla="*/ 0 60000 65536"/>
                <a:gd name="T9" fmla="*/ 0 w 43200"/>
                <a:gd name="T10" fmla="*/ 0 h 42680"/>
                <a:gd name="T11" fmla="*/ 43200 w 43200"/>
                <a:gd name="T12" fmla="*/ 42680 h 42680"/>
              </a:gdLst>
              <a:ahLst/>
              <a:cxnLst>
                <a:cxn ang="T6">
                  <a:pos x="T0" y="T1"/>
                </a:cxn>
                <a:cxn ang="T7">
                  <a:pos x="T2" y="T3"/>
                </a:cxn>
                <a:cxn ang="T8">
                  <a:pos x="T4" y="T5"/>
                </a:cxn>
              </a:cxnLst>
              <a:rect l="T9" t="T10" r="T11" b="T12"/>
              <a:pathLst>
                <a:path w="43200" h="42680" fill="none" extrusionOk="0">
                  <a:moveTo>
                    <a:pt x="27558" y="318"/>
                  </a:moveTo>
                  <a:cubicBezTo>
                    <a:pt x="36819" y="2976"/>
                    <a:pt x="43200" y="11445"/>
                    <a:pt x="43200" y="21080"/>
                  </a:cubicBezTo>
                  <a:cubicBezTo>
                    <a:pt x="43200" y="33009"/>
                    <a:pt x="33529" y="42680"/>
                    <a:pt x="21600" y="42680"/>
                  </a:cubicBezTo>
                  <a:cubicBezTo>
                    <a:pt x="9670" y="42680"/>
                    <a:pt x="0" y="33009"/>
                    <a:pt x="0" y="21080"/>
                  </a:cubicBezTo>
                  <a:cubicBezTo>
                    <a:pt x="-1" y="10966"/>
                    <a:pt x="7017" y="2207"/>
                    <a:pt x="16887" y="0"/>
                  </a:cubicBezTo>
                </a:path>
                <a:path w="43200" h="42680" stroke="0" extrusionOk="0">
                  <a:moveTo>
                    <a:pt x="27558" y="318"/>
                  </a:moveTo>
                  <a:cubicBezTo>
                    <a:pt x="36819" y="2976"/>
                    <a:pt x="43200" y="11445"/>
                    <a:pt x="43200" y="21080"/>
                  </a:cubicBezTo>
                  <a:cubicBezTo>
                    <a:pt x="43200" y="33009"/>
                    <a:pt x="33529" y="42680"/>
                    <a:pt x="21600" y="42680"/>
                  </a:cubicBezTo>
                  <a:cubicBezTo>
                    <a:pt x="9670" y="42680"/>
                    <a:pt x="0" y="33009"/>
                    <a:pt x="0" y="21080"/>
                  </a:cubicBezTo>
                  <a:cubicBezTo>
                    <a:pt x="-1" y="10966"/>
                    <a:pt x="7017" y="2207"/>
                    <a:pt x="16887" y="0"/>
                  </a:cubicBezTo>
                  <a:lnTo>
                    <a:pt x="21600" y="21080"/>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8669" name="Line 14">
              <a:extLst>
                <a:ext uri="{FF2B5EF4-FFF2-40B4-BE49-F238E27FC236}">
                  <a16:creationId xmlns:a16="http://schemas.microsoft.com/office/drawing/2014/main" id="{2AEFC2AF-B19C-493E-BED7-F0A5018927D7}"/>
                </a:ext>
              </a:extLst>
            </p:cNvPr>
            <p:cNvSpPr>
              <a:spLocks noChangeShapeType="1"/>
            </p:cNvSpPr>
            <p:nvPr/>
          </p:nvSpPr>
          <p:spPr bwMode="auto">
            <a:xfrm>
              <a:off x="3984" y="2688"/>
              <a:ext cx="144" cy="0"/>
            </a:xfrm>
            <a:prstGeom prst="line">
              <a:avLst/>
            </a:prstGeom>
            <a:noFill/>
            <a:ln w="38100">
              <a:solidFill>
                <a:srgbClr val="00CC00"/>
              </a:solidFill>
              <a:round/>
              <a:headEnd type="none" w="lg" len="lg"/>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0" name="Line 15">
              <a:extLst>
                <a:ext uri="{FF2B5EF4-FFF2-40B4-BE49-F238E27FC236}">
                  <a16:creationId xmlns:a16="http://schemas.microsoft.com/office/drawing/2014/main" id="{371A3659-58F5-4BCB-8EED-98882D8C0FD8}"/>
                </a:ext>
              </a:extLst>
            </p:cNvPr>
            <p:cNvSpPr>
              <a:spLocks noChangeShapeType="1"/>
            </p:cNvSpPr>
            <p:nvPr/>
          </p:nvSpPr>
          <p:spPr bwMode="auto">
            <a:xfrm>
              <a:off x="1152" y="2016"/>
              <a:ext cx="96" cy="0"/>
            </a:xfrm>
            <a:prstGeom prst="line">
              <a:avLst/>
            </a:prstGeom>
            <a:noFill/>
            <a:ln w="38100">
              <a:solidFill>
                <a:srgbClr val="00CC00"/>
              </a:solidFill>
              <a:round/>
              <a:headEnd type="triangle"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1" name="Line 16">
              <a:extLst>
                <a:ext uri="{FF2B5EF4-FFF2-40B4-BE49-F238E27FC236}">
                  <a16:creationId xmlns:a16="http://schemas.microsoft.com/office/drawing/2014/main" id="{CBD122A1-4380-4766-BC6A-BB79FB83FF3F}"/>
                </a:ext>
              </a:extLst>
            </p:cNvPr>
            <p:cNvSpPr>
              <a:spLocks noChangeShapeType="1"/>
            </p:cNvSpPr>
            <p:nvPr/>
          </p:nvSpPr>
          <p:spPr bwMode="auto">
            <a:xfrm>
              <a:off x="3648" y="2544"/>
              <a:ext cx="96" cy="0"/>
            </a:xfrm>
            <a:prstGeom prst="line">
              <a:avLst/>
            </a:prstGeom>
            <a:noFill/>
            <a:ln w="38100">
              <a:solidFill>
                <a:srgbClr val="00CC00"/>
              </a:solidFill>
              <a:round/>
              <a:headEnd type="none" w="lg" len="lg"/>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2" name="Line 17">
              <a:extLst>
                <a:ext uri="{FF2B5EF4-FFF2-40B4-BE49-F238E27FC236}">
                  <a16:creationId xmlns:a16="http://schemas.microsoft.com/office/drawing/2014/main" id="{D4CC170B-F3BE-4FA5-B144-8F2B80D100CE}"/>
                </a:ext>
              </a:extLst>
            </p:cNvPr>
            <p:cNvSpPr>
              <a:spLocks noChangeShapeType="1"/>
            </p:cNvSpPr>
            <p:nvPr/>
          </p:nvSpPr>
          <p:spPr bwMode="auto">
            <a:xfrm>
              <a:off x="3408" y="2448"/>
              <a:ext cx="96" cy="0"/>
            </a:xfrm>
            <a:prstGeom prst="line">
              <a:avLst/>
            </a:prstGeom>
            <a:noFill/>
            <a:ln w="38100">
              <a:solidFill>
                <a:srgbClr val="00CC00"/>
              </a:solidFill>
              <a:round/>
              <a:headEnd type="none" w="lg" len="lg"/>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3" name="Line 18">
              <a:extLst>
                <a:ext uri="{FF2B5EF4-FFF2-40B4-BE49-F238E27FC236}">
                  <a16:creationId xmlns:a16="http://schemas.microsoft.com/office/drawing/2014/main" id="{2FAA3ABC-00BE-45E7-AA18-EE83972885CE}"/>
                </a:ext>
              </a:extLst>
            </p:cNvPr>
            <p:cNvSpPr>
              <a:spLocks noChangeShapeType="1"/>
            </p:cNvSpPr>
            <p:nvPr/>
          </p:nvSpPr>
          <p:spPr bwMode="auto">
            <a:xfrm>
              <a:off x="3072" y="2352"/>
              <a:ext cx="144" cy="0"/>
            </a:xfrm>
            <a:prstGeom prst="line">
              <a:avLst/>
            </a:prstGeom>
            <a:noFill/>
            <a:ln w="38100">
              <a:solidFill>
                <a:srgbClr val="00CC00"/>
              </a:solidFill>
              <a:round/>
              <a:headEnd type="none" w="lg" len="lg"/>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4" name="Line 19">
              <a:extLst>
                <a:ext uri="{FF2B5EF4-FFF2-40B4-BE49-F238E27FC236}">
                  <a16:creationId xmlns:a16="http://schemas.microsoft.com/office/drawing/2014/main" id="{2DCFD64A-2EC8-44CD-8940-0006061A5035}"/>
                </a:ext>
              </a:extLst>
            </p:cNvPr>
            <p:cNvSpPr>
              <a:spLocks noChangeShapeType="1"/>
            </p:cNvSpPr>
            <p:nvPr/>
          </p:nvSpPr>
          <p:spPr bwMode="auto">
            <a:xfrm flipV="1">
              <a:off x="1536" y="2160"/>
              <a:ext cx="144" cy="48"/>
            </a:xfrm>
            <a:prstGeom prst="line">
              <a:avLst/>
            </a:prstGeom>
            <a:noFill/>
            <a:ln w="38100">
              <a:solidFill>
                <a:srgbClr val="00CC00"/>
              </a:solidFill>
              <a:round/>
              <a:headEnd type="triangle"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5" name="Line 20">
              <a:extLst>
                <a:ext uri="{FF2B5EF4-FFF2-40B4-BE49-F238E27FC236}">
                  <a16:creationId xmlns:a16="http://schemas.microsoft.com/office/drawing/2014/main" id="{3009B2E1-FD86-4FAB-AA67-70E67861C688}"/>
                </a:ext>
              </a:extLst>
            </p:cNvPr>
            <p:cNvSpPr>
              <a:spLocks noChangeShapeType="1"/>
            </p:cNvSpPr>
            <p:nvPr/>
          </p:nvSpPr>
          <p:spPr bwMode="auto">
            <a:xfrm flipV="1">
              <a:off x="2160" y="2208"/>
              <a:ext cx="96" cy="48"/>
            </a:xfrm>
            <a:prstGeom prst="line">
              <a:avLst/>
            </a:prstGeom>
            <a:noFill/>
            <a:ln w="38100">
              <a:solidFill>
                <a:srgbClr val="00CC00"/>
              </a:solidFill>
              <a:round/>
              <a:headEnd type="triangle"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76" name="Line 21">
              <a:extLst>
                <a:ext uri="{FF2B5EF4-FFF2-40B4-BE49-F238E27FC236}">
                  <a16:creationId xmlns:a16="http://schemas.microsoft.com/office/drawing/2014/main" id="{8F041511-861F-4CB7-9615-F616FCCDD9EF}"/>
                </a:ext>
              </a:extLst>
            </p:cNvPr>
            <p:cNvSpPr>
              <a:spLocks noChangeShapeType="1"/>
            </p:cNvSpPr>
            <p:nvPr/>
          </p:nvSpPr>
          <p:spPr bwMode="auto">
            <a:xfrm flipV="1">
              <a:off x="2544" y="2256"/>
              <a:ext cx="96" cy="48"/>
            </a:xfrm>
            <a:prstGeom prst="line">
              <a:avLst/>
            </a:prstGeom>
            <a:noFill/>
            <a:ln w="38100">
              <a:solidFill>
                <a:srgbClr val="00CC00"/>
              </a:solidFill>
              <a:round/>
              <a:headEnd type="triangle"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 name="Group 22">
            <a:extLst>
              <a:ext uri="{FF2B5EF4-FFF2-40B4-BE49-F238E27FC236}">
                <a16:creationId xmlns:a16="http://schemas.microsoft.com/office/drawing/2014/main" id="{5C767D88-9854-4FDC-BE78-38F921F928F7}"/>
              </a:ext>
            </a:extLst>
          </p:cNvPr>
          <p:cNvGrpSpPr>
            <a:grpSpLocks/>
          </p:cNvGrpSpPr>
          <p:nvPr/>
        </p:nvGrpSpPr>
        <p:grpSpPr bwMode="auto">
          <a:xfrm>
            <a:off x="4876800" y="1295400"/>
            <a:ext cx="180975" cy="2200275"/>
            <a:chOff x="2688" y="816"/>
            <a:chExt cx="114" cy="1386"/>
          </a:xfrm>
        </p:grpSpPr>
        <p:sp>
          <p:nvSpPr>
            <p:cNvPr id="448663" name="Line 23">
              <a:extLst>
                <a:ext uri="{FF2B5EF4-FFF2-40B4-BE49-F238E27FC236}">
                  <a16:creationId xmlns:a16="http://schemas.microsoft.com/office/drawing/2014/main" id="{CAED1E4F-83CF-4907-BB6E-FE6E219D35EE}"/>
                </a:ext>
              </a:extLst>
            </p:cNvPr>
            <p:cNvSpPr>
              <a:spLocks noChangeShapeType="1"/>
            </p:cNvSpPr>
            <p:nvPr/>
          </p:nvSpPr>
          <p:spPr bwMode="auto">
            <a:xfrm flipV="1">
              <a:off x="2736" y="816"/>
              <a:ext cx="0" cy="912"/>
            </a:xfrm>
            <a:prstGeom prst="line">
              <a:avLst/>
            </a:prstGeom>
            <a:noFill/>
            <a:ln w="57150">
              <a:solidFill>
                <a:srgbClr val="FFFF99"/>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4777" name="WordArt 24">
              <a:extLst>
                <a:ext uri="{FF2B5EF4-FFF2-40B4-BE49-F238E27FC236}">
                  <a16:creationId xmlns:a16="http://schemas.microsoft.com/office/drawing/2014/main" id="{092C2907-C0A0-403F-8698-E144DA03B226}"/>
                </a:ext>
              </a:extLst>
            </p:cNvPr>
            <p:cNvSpPr>
              <a:spLocks noChangeArrowheads="1" noChangeShapeType="1" noTextEdit="1"/>
            </p:cNvSpPr>
            <p:nvPr/>
          </p:nvSpPr>
          <p:spPr bwMode="auto">
            <a:xfrm>
              <a:off x="2688" y="1872"/>
              <a:ext cx="114" cy="330"/>
            </a:xfrm>
            <a:prstGeom prst="rect">
              <a:avLst/>
            </a:prstGeom>
          </p:spPr>
          <p:txBody>
            <a:bodyPr wrap="none" fromWordArt="1">
              <a:prstTxWarp prst="textPlain">
                <a:avLst>
                  <a:gd name="adj" fmla="val 50000"/>
                </a:avLst>
              </a:prstTxWarp>
            </a:bodyPr>
            <a:lstStyle/>
            <a:p>
              <a:pPr algn="ctr"/>
              <a:r>
                <a:rPr lang="en-US" altLang="zh-CN" sz="3600" b="1" kern="10">
                  <a:ln w="9525">
                    <a:solidFill>
                      <a:srgbClr val="FFFF99"/>
                    </a:solidFill>
                    <a:round/>
                    <a:headEnd/>
                    <a:tailEnd/>
                  </a:ln>
                  <a:solidFill>
                    <a:srgbClr val="FFFF99"/>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I</a:t>
              </a:r>
              <a:endParaRPr lang="zh-CN" altLang="en-US" sz="3600" b="1" kern="10">
                <a:ln w="9525">
                  <a:solidFill>
                    <a:srgbClr val="FFFF99"/>
                  </a:solidFill>
                  <a:round/>
                  <a:headEnd/>
                  <a:tailEnd/>
                </a:ln>
                <a:solidFill>
                  <a:srgbClr val="FFFF99"/>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6" name="Group 26">
            <a:extLst>
              <a:ext uri="{FF2B5EF4-FFF2-40B4-BE49-F238E27FC236}">
                <a16:creationId xmlns:a16="http://schemas.microsoft.com/office/drawing/2014/main" id="{D33C3115-2B45-417A-80F3-9C70F488FF76}"/>
              </a:ext>
            </a:extLst>
          </p:cNvPr>
          <p:cNvGrpSpPr>
            <a:grpSpLocks/>
          </p:cNvGrpSpPr>
          <p:nvPr/>
        </p:nvGrpSpPr>
        <p:grpSpPr bwMode="auto">
          <a:xfrm>
            <a:off x="533400" y="533400"/>
            <a:ext cx="3505200" cy="5410200"/>
            <a:chOff x="336" y="336"/>
            <a:chExt cx="2208" cy="3408"/>
          </a:xfrm>
        </p:grpSpPr>
        <p:grpSp>
          <p:nvGrpSpPr>
            <p:cNvPr id="154740" name="Group 27">
              <a:extLst>
                <a:ext uri="{FF2B5EF4-FFF2-40B4-BE49-F238E27FC236}">
                  <a16:creationId xmlns:a16="http://schemas.microsoft.com/office/drawing/2014/main" id="{23E042BC-2B2D-4911-AB0F-F21870E191F8}"/>
                </a:ext>
              </a:extLst>
            </p:cNvPr>
            <p:cNvGrpSpPr>
              <a:grpSpLocks/>
            </p:cNvGrpSpPr>
            <p:nvPr/>
          </p:nvGrpSpPr>
          <p:grpSpPr bwMode="auto">
            <a:xfrm>
              <a:off x="336" y="336"/>
              <a:ext cx="48" cy="3408"/>
              <a:chOff x="2160" y="336"/>
              <a:chExt cx="48" cy="3408"/>
            </a:xfrm>
          </p:grpSpPr>
          <p:sp>
            <p:nvSpPr>
              <p:cNvPr id="154768" name="Oval 28">
                <a:extLst>
                  <a:ext uri="{FF2B5EF4-FFF2-40B4-BE49-F238E27FC236}">
                    <a16:creationId xmlns:a16="http://schemas.microsoft.com/office/drawing/2014/main" id="{07F8E5E9-1E3C-4B6F-A9B6-50DC5E0A1D90}"/>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9" name="Oval 29">
                <a:extLst>
                  <a:ext uri="{FF2B5EF4-FFF2-40B4-BE49-F238E27FC236}">
                    <a16:creationId xmlns:a16="http://schemas.microsoft.com/office/drawing/2014/main" id="{B2562A45-637F-4745-B234-3614F7632170}"/>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0" name="Oval 30">
                <a:extLst>
                  <a:ext uri="{FF2B5EF4-FFF2-40B4-BE49-F238E27FC236}">
                    <a16:creationId xmlns:a16="http://schemas.microsoft.com/office/drawing/2014/main" id="{354BF472-E116-460A-BAAC-F428CC96E330}"/>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1" name="Oval 31">
                <a:extLst>
                  <a:ext uri="{FF2B5EF4-FFF2-40B4-BE49-F238E27FC236}">
                    <a16:creationId xmlns:a16="http://schemas.microsoft.com/office/drawing/2014/main" id="{F1F98653-CF45-4E8D-9F24-DC3EDC7EA045}"/>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2" name="Oval 32">
                <a:extLst>
                  <a:ext uri="{FF2B5EF4-FFF2-40B4-BE49-F238E27FC236}">
                    <a16:creationId xmlns:a16="http://schemas.microsoft.com/office/drawing/2014/main" id="{29FBC50A-575C-41B8-8E51-D21069C6283A}"/>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3" name="Oval 33">
                <a:extLst>
                  <a:ext uri="{FF2B5EF4-FFF2-40B4-BE49-F238E27FC236}">
                    <a16:creationId xmlns:a16="http://schemas.microsoft.com/office/drawing/2014/main" id="{712CF200-4BD3-4E89-AD59-B26F2F4419E7}"/>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4" name="Oval 34">
                <a:extLst>
                  <a:ext uri="{FF2B5EF4-FFF2-40B4-BE49-F238E27FC236}">
                    <a16:creationId xmlns:a16="http://schemas.microsoft.com/office/drawing/2014/main" id="{39FED012-43E8-41B8-A7D7-A5E275DFE8F0}"/>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75" name="Oval 35">
                <a:extLst>
                  <a:ext uri="{FF2B5EF4-FFF2-40B4-BE49-F238E27FC236}">
                    <a16:creationId xmlns:a16="http://schemas.microsoft.com/office/drawing/2014/main" id="{6AC74F8A-6E3F-4F73-8216-8B358A1D5839}"/>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4741" name="Group 36">
              <a:extLst>
                <a:ext uri="{FF2B5EF4-FFF2-40B4-BE49-F238E27FC236}">
                  <a16:creationId xmlns:a16="http://schemas.microsoft.com/office/drawing/2014/main" id="{FD6E0C7F-9D88-4D41-83FD-2514E167090F}"/>
                </a:ext>
              </a:extLst>
            </p:cNvPr>
            <p:cNvGrpSpPr>
              <a:grpSpLocks/>
            </p:cNvGrpSpPr>
            <p:nvPr/>
          </p:nvGrpSpPr>
          <p:grpSpPr bwMode="auto">
            <a:xfrm>
              <a:off x="1344" y="336"/>
              <a:ext cx="48" cy="3408"/>
              <a:chOff x="2160" y="336"/>
              <a:chExt cx="48" cy="3408"/>
            </a:xfrm>
          </p:grpSpPr>
          <p:sp>
            <p:nvSpPr>
              <p:cNvPr id="154760" name="Oval 37">
                <a:extLst>
                  <a:ext uri="{FF2B5EF4-FFF2-40B4-BE49-F238E27FC236}">
                    <a16:creationId xmlns:a16="http://schemas.microsoft.com/office/drawing/2014/main" id="{3601338F-00C4-429D-BBA0-D3C07711A4ED}"/>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1" name="Oval 38">
                <a:extLst>
                  <a:ext uri="{FF2B5EF4-FFF2-40B4-BE49-F238E27FC236}">
                    <a16:creationId xmlns:a16="http://schemas.microsoft.com/office/drawing/2014/main" id="{FA5E9233-F3FC-40D4-B518-4E4FCC2868BC}"/>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2" name="Oval 39">
                <a:extLst>
                  <a:ext uri="{FF2B5EF4-FFF2-40B4-BE49-F238E27FC236}">
                    <a16:creationId xmlns:a16="http://schemas.microsoft.com/office/drawing/2014/main" id="{2F31D954-113A-4423-86D5-3C0B2649CFFC}"/>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3" name="Oval 40">
                <a:extLst>
                  <a:ext uri="{FF2B5EF4-FFF2-40B4-BE49-F238E27FC236}">
                    <a16:creationId xmlns:a16="http://schemas.microsoft.com/office/drawing/2014/main" id="{FC086EDD-2B89-46CC-906C-F5ACCC33ADDC}"/>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4" name="Oval 41">
                <a:extLst>
                  <a:ext uri="{FF2B5EF4-FFF2-40B4-BE49-F238E27FC236}">
                    <a16:creationId xmlns:a16="http://schemas.microsoft.com/office/drawing/2014/main" id="{5CBD1011-E8CF-4AAF-B37D-6BA87CDC5D9A}"/>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5" name="Oval 42">
                <a:extLst>
                  <a:ext uri="{FF2B5EF4-FFF2-40B4-BE49-F238E27FC236}">
                    <a16:creationId xmlns:a16="http://schemas.microsoft.com/office/drawing/2014/main" id="{F8DC6178-14E2-4C0D-A3C8-5B127147A03F}"/>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6" name="Oval 43">
                <a:extLst>
                  <a:ext uri="{FF2B5EF4-FFF2-40B4-BE49-F238E27FC236}">
                    <a16:creationId xmlns:a16="http://schemas.microsoft.com/office/drawing/2014/main" id="{6AFB4D31-720F-42BF-BDC1-E8148F69B284}"/>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67" name="Oval 44">
                <a:extLst>
                  <a:ext uri="{FF2B5EF4-FFF2-40B4-BE49-F238E27FC236}">
                    <a16:creationId xmlns:a16="http://schemas.microsoft.com/office/drawing/2014/main" id="{98925A27-AB1F-4EFF-8EEB-E205D3EDA632}"/>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4742" name="Group 45">
              <a:extLst>
                <a:ext uri="{FF2B5EF4-FFF2-40B4-BE49-F238E27FC236}">
                  <a16:creationId xmlns:a16="http://schemas.microsoft.com/office/drawing/2014/main" id="{358EB69B-B787-4392-A427-2125D8F661AC}"/>
                </a:ext>
              </a:extLst>
            </p:cNvPr>
            <p:cNvGrpSpPr>
              <a:grpSpLocks/>
            </p:cNvGrpSpPr>
            <p:nvPr/>
          </p:nvGrpSpPr>
          <p:grpSpPr bwMode="auto">
            <a:xfrm>
              <a:off x="2016" y="336"/>
              <a:ext cx="48" cy="3408"/>
              <a:chOff x="2160" y="336"/>
              <a:chExt cx="48" cy="3408"/>
            </a:xfrm>
          </p:grpSpPr>
          <p:sp>
            <p:nvSpPr>
              <p:cNvPr id="154752" name="Oval 46">
                <a:extLst>
                  <a:ext uri="{FF2B5EF4-FFF2-40B4-BE49-F238E27FC236}">
                    <a16:creationId xmlns:a16="http://schemas.microsoft.com/office/drawing/2014/main" id="{CF95E940-327D-4E34-B75E-6B96A65A7E6C}"/>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3" name="Oval 47">
                <a:extLst>
                  <a:ext uri="{FF2B5EF4-FFF2-40B4-BE49-F238E27FC236}">
                    <a16:creationId xmlns:a16="http://schemas.microsoft.com/office/drawing/2014/main" id="{BBC34E9F-0D39-4236-9677-17BAB6830136}"/>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4" name="Oval 48">
                <a:extLst>
                  <a:ext uri="{FF2B5EF4-FFF2-40B4-BE49-F238E27FC236}">
                    <a16:creationId xmlns:a16="http://schemas.microsoft.com/office/drawing/2014/main" id="{65E4E338-0935-44F8-83DD-98A0B7E1E06D}"/>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5" name="Oval 49">
                <a:extLst>
                  <a:ext uri="{FF2B5EF4-FFF2-40B4-BE49-F238E27FC236}">
                    <a16:creationId xmlns:a16="http://schemas.microsoft.com/office/drawing/2014/main" id="{5AA8C295-0267-4783-891C-1BA0AA864924}"/>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6" name="Oval 50">
                <a:extLst>
                  <a:ext uri="{FF2B5EF4-FFF2-40B4-BE49-F238E27FC236}">
                    <a16:creationId xmlns:a16="http://schemas.microsoft.com/office/drawing/2014/main" id="{66A1D613-8382-42A3-AFDE-C5C2836B0303}"/>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7" name="Oval 51">
                <a:extLst>
                  <a:ext uri="{FF2B5EF4-FFF2-40B4-BE49-F238E27FC236}">
                    <a16:creationId xmlns:a16="http://schemas.microsoft.com/office/drawing/2014/main" id="{AB87F81D-0D23-4115-A2C4-121C8CDFC169}"/>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8" name="Oval 52">
                <a:extLst>
                  <a:ext uri="{FF2B5EF4-FFF2-40B4-BE49-F238E27FC236}">
                    <a16:creationId xmlns:a16="http://schemas.microsoft.com/office/drawing/2014/main" id="{39201571-2352-420E-9AE4-6CFCA8132B17}"/>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9" name="Oval 53">
                <a:extLst>
                  <a:ext uri="{FF2B5EF4-FFF2-40B4-BE49-F238E27FC236}">
                    <a16:creationId xmlns:a16="http://schemas.microsoft.com/office/drawing/2014/main" id="{59F42792-535B-42FB-A4A9-046ECD3710CC}"/>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4743" name="Group 54">
              <a:extLst>
                <a:ext uri="{FF2B5EF4-FFF2-40B4-BE49-F238E27FC236}">
                  <a16:creationId xmlns:a16="http://schemas.microsoft.com/office/drawing/2014/main" id="{E1B45283-6622-43FA-9072-8126F32CA837}"/>
                </a:ext>
              </a:extLst>
            </p:cNvPr>
            <p:cNvGrpSpPr>
              <a:grpSpLocks/>
            </p:cNvGrpSpPr>
            <p:nvPr/>
          </p:nvGrpSpPr>
          <p:grpSpPr bwMode="auto">
            <a:xfrm>
              <a:off x="2496" y="336"/>
              <a:ext cx="48" cy="3408"/>
              <a:chOff x="2160" y="336"/>
              <a:chExt cx="48" cy="3408"/>
            </a:xfrm>
          </p:grpSpPr>
          <p:sp>
            <p:nvSpPr>
              <p:cNvPr id="154744" name="Oval 55">
                <a:extLst>
                  <a:ext uri="{FF2B5EF4-FFF2-40B4-BE49-F238E27FC236}">
                    <a16:creationId xmlns:a16="http://schemas.microsoft.com/office/drawing/2014/main" id="{3D5C1120-DF78-46E6-BE7E-347F190F5CE3}"/>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45" name="Oval 56">
                <a:extLst>
                  <a:ext uri="{FF2B5EF4-FFF2-40B4-BE49-F238E27FC236}">
                    <a16:creationId xmlns:a16="http://schemas.microsoft.com/office/drawing/2014/main" id="{88BFCF72-61DB-416F-AE2F-E7A147439211}"/>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46" name="Oval 57">
                <a:extLst>
                  <a:ext uri="{FF2B5EF4-FFF2-40B4-BE49-F238E27FC236}">
                    <a16:creationId xmlns:a16="http://schemas.microsoft.com/office/drawing/2014/main" id="{384885D5-0708-4078-BE4D-7CACC3DE26EB}"/>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47" name="Oval 58">
                <a:extLst>
                  <a:ext uri="{FF2B5EF4-FFF2-40B4-BE49-F238E27FC236}">
                    <a16:creationId xmlns:a16="http://schemas.microsoft.com/office/drawing/2014/main" id="{4D4D567D-7CFA-4B83-96F8-07F929536EE4}"/>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48" name="Oval 59">
                <a:extLst>
                  <a:ext uri="{FF2B5EF4-FFF2-40B4-BE49-F238E27FC236}">
                    <a16:creationId xmlns:a16="http://schemas.microsoft.com/office/drawing/2014/main" id="{447FEE7B-6F04-4C2A-8C6D-2F6614199F80}"/>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49" name="Oval 60">
                <a:extLst>
                  <a:ext uri="{FF2B5EF4-FFF2-40B4-BE49-F238E27FC236}">
                    <a16:creationId xmlns:a16="http://schemas.microsoft.com/office/drawing/2014/main" id="{8CF0493F-F9DA-44F9-B621-AACD048E4610}"/>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0" name="Oval 61">
                <a:extLst>
                  <a:ext uri="{FF2B5EF4-FFF2-40B4-BE49-F238E27FC236}">
                    <a16:creationId xmlns:a16="http://schemas.microsoft.com/office/drawing/2014/main" id="{17CCD319-2158-40F2-B220-CDAEEE60C91B}"/>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751" name="Oval 62">
                <a:extLst>
                  <a:ext uri="{FF2B5EF4-FFF2-40B4-BE49-F238E27FC236}">
                    <a16:creationId xmlns:a16="http://schemas.microsoft.com/office/drawing/2014/main" id="{C3F9EACC-1238-42DD-9178-1B9D46882CC0}"/>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grpSp>
        <p:nvGrpSpPr>
          <p:cNvPr id="11" name="Group 63">
            <a:extLst>
              <a:ext uri="{FF2B5EF4-FFF2-40B4-BE49-F238E27FC236}">
                <a16:creationId xmlns:a16="http://schemas.microsoft.com/office/drawing/2014/main" id="{3FF67DEE-D232-44F9-9FD2-D82430260D6D}"/>
              </a:ext>
            </a:extLst>
          </p:cNvPr>
          <p:cNvGrpSpPr>
            <a:grpSpLocks/>
          </p:cNvGrpSpPr>
          <p:nvPr/>
        </p:nvGrpSpPr>
        <p:grpSpPr bwMode="auto">
          <a:xfrm>
            <a:off x="5105400" y="381000"/>
            <a:ext cx="3810000" cy="5715000"/>
            <a:chOff x="3072" y="240"/>
            <a:chExt cx="2400" cy="3600"/>
          </a:xfrm>
        </p:grpSpPr>
        <p:grpSp>
          <p:nvGrpSpPr>
            <p:cNvPr id="154640" name="Group 64">
              <a:extLst>
                <a:ext uri="{FF2B5EF4-FFF2-40B4-BE49-F238E27FC236}">
                  <a16:creationId xmlns:a16="http://schemas.microsoft.com/office/drawing/2014/main" id="{FEA510B2-0B7C-4C03-ACAB-08110CD286CA}"/>
                </a:ext>
              </a:extLst>
            </p:cNvPr>
            <p:cNvGrpSpPr>
              <a:grpSpLocks/>
            </p:cNvGrpSpPr>
            <p:nvPr/>
          </p:nvGrpSpPr>
          <p:grpSpPr bwMode="auto">
            <a:xfrm>
              <a:off x="3072" y="240"/>
              <a:ext cx="240" cy="3600"/>
              <a:chOff x="3120" y="144"/>
              <a:chExt cx="240" cy="3600"/>
            </a:xfrm>
          </p:grpSpPr>
          <p:grpSp>
            <p:nvGrpSpPr>
              <p:cNvPr id="154716" name="Group 65">
                <a:extLst>
                  <a:ext uri="{FF2B5EF4-FFF2-40B4-BE49-F238E27FC236}">
                    <a16:creationId xmlns:a16="http://schemas.microsoft.com/office/drawing/2014/main" id="{4E734D1E-096C-407A-A572-1A1D5CD8C5A6}"/>
                  </a:ext>
                </a:extLst>
              </p:cNvPr>
              <p:cNvGrpSpPr>
                <a:grpSpLocks/>
              </p:cNvGrpSpPr>
              <p:nvPr/>
            </p:nvGrpSpPr>
            <p:grpSpPr bwMode="auto">
              <a:xfrm>
                <a:off x="3120" y="144"/>
                <a:ext cx="240" cy="240"/>
                <a:chOff x="2592" y="2400"/>
                <a:chExt cx="1344" cy="1296"/>
              </a:xfrm>
            </p:grpSpPr>
            <p:sp>
              <p:nvSpPr>
                <p:cNvPr id="448625" name="Line 66">
                  <a:extLst>
                    <a:ext uri="{FF2B5EF4-FFF2-40B4-BE49-F238E27FC236}">
                      <a16:creationId xmlns:a16="http://schemas.microsoft.com/office/drawing/2014/main" id="{6D044AFD-F244-41BE-AF23-A0228BDDCD6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26" name="Line 67">
                  <a:extLst>
                    <a:ext uri="{FF2B5EF4-FFF2-40B4-BE49-F238E27FC236}">
                      <a16:creationId xmlns:a16="http://schemas.microsoft.com/office/drawing/2014/main" id="{86E65F2E-C33B-4225-B461-20FE43B90E99}"/>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17" name="Group 68">
                <a:extLst>
                  <a:ext uri="{FF2B5EF4-FFF2-40B4-BE49-F238E27FC236}">
                    <a16:creationId xmlns:a16="http://schemas.microsoft.com/office/drawing/2014/main" id="{3F3008D9-955E-452F-A69F-074F95F022F9}"/>
                  </a:ext>
                </a:extLst>
              </p:cNvPr>
              <p:cNvGrpSpPr>
                <a:grpSpLocks/>
              </p:cNvGrpSpPr>
              <p:nvPr/>
            </p:nvGrpSpPr>
            <p:grpSpPr bwMode="auto">
              <a:xfrm>
                <a:off x="3120" y="624"/>
                <a:ext cx="240" cy="240"/>
                <a:chOff x="2592" y="2400"/>
                <a:chExt cx="1344" cy="1296"/>
              </a:xfrm>
            </p:grpSpPr>
            <p:sp>
              <p:nvSpPr>
                <p:cNvPr id="448623" name="Line 69">
                  <a:extLst>
                    <a:ext uri="{FF2B5EF4-FFF2-40B4-BE49-F238E27FC236}">
                      <a16:creationId xmlns:a16="http://schemas.microsoft.com/office/drawing/2014/main" id="{B97C8CC6-4883-4B26-96DF-E5D211CF8953}"/>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24" name="Line 70">
                  <a:extLst>
                    <a:ext uri="{FF2B5EF4-FFF2-40B4-BE49-F238E27FC236}">
                      <a16:creationId xmlns:a16="http://schemas.microsoft.com/office/drawing/2014/main" id="{2B972F63-2EE3-4488-83B9-462F7BD80717}"/>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18" name="Group 71">
                <a:extLst>
                  <a:ext uri="{FF2B5EF4-FFF2-40B4-BE49-F238E27FC236}">
                    <a16:creationId xmlns:a16="http://schemas.microsoft.com/office/drawing/2014/main" id="{DCD8F646-02C6-4017-9FA4-8A49B8730E6A}"/>
                  </a:ext>
                </a:extLst>
              </p:cNvPr>
              <p:cNvGrpSpPr>
                <a:grpSpLocks/>
              </p:cNvGrpSpPr>
              <p:nvPr/>
            </p:nvGrpSpPr>
            <p:grpSpPr bwMode="auto">
              <a:xfrm>
                <a:off x="3120" y="1104"/>
                <a:ext cx="240" cy="240"/>
                <a:chOff x="2592" y="2400"/>
                <a:chExt cx="1344" cy="1296"/>
              </a:xfrm>
            </p:grpSpPr>
            <p:sp>
              <p:nvSpPr>
                <p:cNvPr id="448621" name="Line 72">
                  <a:extLst>
                    <a:ext uri="{FF2B5EF4-FFF2-40B4-BE49-F238E27FC236}">
                      <a16:creationId xmlns:a16="http://schemas.microsoft.com/office/drawing/2014/main" id="{406EA592-2932-4497-B146-205B138F4B62}"/>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22" name="Line 73">
                  <a:extLst>
                    <a:ext uri="{FF2B5EF4-FFF2-40B4-BE49-F238E27FC236}">
                      <a16:creationId xmlns:a16="http://schemas.microsoft.com/office/drawing/2014/main" id="{918C362F-0641-42D7-9264-95CC9D41AC8E}"/>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19" name="Group 74">
                <a:extLst>
                  <a:ext uri="{FF2B5EF4-FFF2-40B4-BE49-F238E27FC236}">
                    <a16:creationId xmlns:a16="http://schemas.microsoft.com/office/drawing/2014/main" id="{B43138F0-080C-4E0B-A7C5-6F3452C75052}"/>
                  </a:ext>
                </a:extLst>
              </p:cNvPr>
              <p:cNvGrpSpPr>
                <a:grpSpLocks/>
              </p:cNvGrpSpPr>
              <p:nvPr/>
            </p:nvGrpSpPr>
            <p:grpSpPr bwMode="auto">
              <a:xfrm>
                <a:off x="3120" y="1584"/>
                <a:ext cx="240" cy="240"/>
                <a:chOff x="2592" y="2400"/>
                <a:chExt cx="1344" cy="1296"/>
              </a:xfrm>
            </p:grpSpPr>
            <p:sp>
              <p:nvSpPr>
                <p:cNvPr id="448619" name="Line 75">
                  <a:extLst>
                    <a:ext uri="{FF2B5EF4-FFF2-40B4-BE49-F238E27FC236}">
                      <a16:creationId xmlns:a16="http://schemas.microsoft.com/office/drawing/2014/main" id="{8F2C0859-1A6B-4C6C-82FA-39FD216AEF11}"/>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20" name="Line 76">
                  <a:extLst>
                    <a:ext uri="{FF2B5EF4-FFF2-40B4-BE49-F238E27FC236}">
                      <a16:creationId xmlns:a16="http://schemas.microsoft.com/office/drawing/2014/main" id="{8E3028C9-175C-438F-999C-2B025567F90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20" name="Group 77">
                <a:extLst>
                  <a:ext uri="{FF2B5EF4-FFF2-40B4-BE49-F238E27FC236}">
                    <a16:creationId xmlns:a16="http://schemas.microsoft.com/office/drawing/2014/main" id="{C8E54916-D8E9-4585-A0A1-8D46CDD182EC}"/>
                  </a:ext>
                </a:extLst>
              </p:cNvPr>
              <p:cNvGrpSpPr>
                <a:grpSpLocks/>
              </p:cNvGrpSpPr>
              <p:nvPr/>
            </p:nvGrpSpPr>
            <p:grpSpPr bwMode="auto">
              <a:xfrm>
                <a:off x="3120" y="2064"/>
                <a:ext cx="240" cy="240"/>
                <a:chOff x="2592" y="2400"/>
                <a:chExt cx="1344" cy="1296"/>
              </a:xfrm>
            </p:grpSpPr>
            <p:sp>
              <p:nvSpPr>
                <p:cNvPr id="448617" name="Line 78">
                  <a:extLst>
                    <a:ext uri="{FF2B5EF4-FFF2-40B4-BE49-F238E27FC236}">
                      <a16:creationId xmlns:a16="http://schemas.microsoft.com/office/drawing/2014/main" id="{52056257-40B1-425C-80B9-0BA4025DF7C0}"/>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18" name="Line 79">
                  <a:extLst>
                    <a:ext uri="{FF2B5EF4-FFF2-40B4-BE49-F238E27FC236}">
                      <a16:creationId xmlns:a16="http://schemas.microsoft.com/office/drawing/2014/main" id="{9CD9B189-726E-4C49-B74F-23299FF5FCD9}"/>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21" name="Group 80">
                <a:extLst>
                  <a:ext uri="{FF2B5EF4-FFF2-40B4-BE49-F238E27FC236}">
                    <a16:creationId xmlns:a16="http://schemas.microsoft.com/office/drawing/2014/main" id="{07428E0B-CF21-438E-AAD0-53EFDEC497ED}"/>
                  </a:ext>
                </a:extLst>
              </p:cNvPr>
              <p:cNvGrpSpPr>
                <a:grpSpLocks/>
              </p:cNvGrpSpPr>
              <p:nvPr/>
            </p:nvGrpSpPr>
            <p:grpSpPr bwMode="auto">
              <a:xfrm>
                <a:off x="3120" y="2544"/>
                <a:ext cx="240" cy="240"/>
                <a:chOff x="2592" y="2400"/>
                <a:chExt cx="1344" cy="1296"/>
              </a:xfrm>
            </p:grpSpPr>
            <p:sp>
              <p:nvSpPr>
                <p:cNvPr id="448615" name="Line 81">
                  <a:extLst>
                    <a:ext uri="{FF2B5EF4-FFF2-40B4-BE49-F238E27FC236}">
                      <a16:creationId xmlns:a16="http://schemas.microsoft.com/office/drawing/2014/main" id="{CE784EFF-AB51-4E72-8981-E38984472BE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16" name="Line 82">
                  <a:extLst>
                    <a:ext uri="{FF2B5EF4-FFF2-40B4-BE49-F238E27FC236}">
                      <a16:creationId xmlns:a16="http://schemas.microsoft.com/office/drawing/2014/main" id="{5F388CF9-B898-4F9F-BEC7-9D9B1C0E9104}"/>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22" name="Group 83">
                <a:extLst>
                  <a:ext uri="{FF2B5EF4-FFF2-40B4-BE49-F238E27FC236}">
                    <a16:creationId xmlns:a16="http://schemas.microsoft.com/office/drawing/2014/main" id="{07AE35C8-E341-4970-AA1F-8168657EC57F}"/>
                  </a:ext>
                </a:extLst>
              </p:cNvPr>
              <p:cNvGrpSpPr>
                <a:grpSpLocks/>
              </p:cNvGrpSpPr>
              <p:nvPr/>
            </p:nvGrpSpPr>
            <p:grpSpPr bwMode="auto">
              <a:xfrm>
                <a:off x="3120" y="3024"/>
                <a:ext cx="240" cy="240"/>
                <a:chOff x="2592" y="2400"/>
                <a:chExt cx="1344" cy="1296"/>
              </a:xfrm>
            </p:grpSpPr>
            <p:sp>
              <p:nvSpPr>
                <p:cNvPr id="448613" name="Line 84">
                  <a:extLst>
                    <a:ext uri="{FF2B5EF4-FFF2-40B4-BE49-F238E27FC236}">
                      <a16:creationId xmlns:a16="http://schemas.microsoft.com/office/drawing/2014/main" id="{C7C26DA7-86C7-4C01-9426-D41E73E6D9B9}"/>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14" name="Line 85">
                  <a:extLst>
                    <a:ext uri="{FF2B5EF4-FFF2-40B4-BE49-F238E27FC236}">
                      <a16:creationId xmlns:a16="http://schemas.microsoft.com/office/drawing/2014/main" id="{F648CC3E-40B0-4123-A3F8-E886C026FC44}"/>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723" name="Group 86">
                <a:extLst>
                  <a:ext uri="{FF2B5EF4-FFF2-40B4-BE49-F238E27FC236}">
                    <a16:creationId xmlns:a16="http://schemas.microsoft.com/office/drawing/2014/main" id="{BCC5758E-09E3-44B5-842A-5F11D26C494F}"/>
                  </a:ext>
                </a:extLst>
              </p:cNvPr>
              <p:cNvGrpSpPr>
                <a:grpSpLocks/>
              </p:cNvGrpSpPr>
              <p:nvPr/>
            </p:nvGrpSpPr>
            <p:grpSpPr bwMode="auto">
              <a:xfrm>
                <a:off x="3120" y="3504"/>
                <a:ext cx="240" cy="240"/>
                <a:chOff x="2592" y="2400"/>
                <a:chExt cx="1344" cy="1296"/>
              </a:xfrm>
            </p:grpSpPr>
            <p:sp>
              <p:nvSpPr>
                <p:cNvPr id="448611" name="Line 87">
                  <a:extLst>
                    <a:ext uri="{FF2B5EF4-FFF2-40B4-BE49-F238E27FC236}">
                      <a16:creationId xmlns:a16="http://schemas.microsoft.com/office/drawing/2014/main" id="{8F626D03-89A1-44E6-BF5A-85E309B31090}"/>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12" name="Line 88">
                  <a:extLst>
                    <a:ext uri="{FF2B5EF4-FFF2-40B4-BE49-F238E27FC236}">
                      <a16:creationId xmlns:a16="http://schemas.microsoft.com/office/drawing/2014/main" id="{ED576103-61FD-4041-AAB5-655DBE38C8B0}"/>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4641" name="Group 89">
              <a:extLst>
                <a:ext uri="{FF2B5EF4-FFF2-40B4-BE49-F238E27FC236}">
                  <a16:creationId xmlns:a16="http://schemas.microsoft.com/office/drawing/2014/main" id="{8C758BEE-5A81-442E-B6CA-D9B6B2B29A5C}"/>
                </a:ext>
              </a:extLst>
            </p:cNvPr>
            <p:cNvGrpSpPr>
              <a:grpSpLocks/>
            </p:cNvGrpSpPr>
            <p:nvPr/>
          </p:nvGrpSpPr>
          <p:grpSpPr bwMode="auto">
            <a:xfrm>
              <a:off x="3552" y="240"/>
              <a:ext cx="240" cy="3600"/>
              <a:chOff x="3120" y="144"/>
              <a:chExt cx="240" cy="3600"/>
            </a:xfrm>
          </p:grpSpPr>
          <p:grpSp>
            <p:nvGrpSpPr>
              <p:cNvPr id="154692" name="Group 90">
                <a:extLst>
                  <a:ext uri="{FF2B5EF4-FFF2-40B4-BE49-F238E27FC236}">
                    <a16:creationId xmlns:a16="http://schemas.microsoft.com/office/drawing/2014/main" id="{675D4661-F72E-49FE-A809-4E50910D4137}"/>
                  </a:ext>
                </a:extLst>
              </p:cNvPr>
              <p:cNvGrpSpPr>
                <a:grpSpLocks/>
              </p:cNvGrpSpPr>
              <p:nvPr/>
            </p:nvGrpSpPr>
            <p:grpSpPr bwMode="auto">
              <a:xfrm>
                <a:off x="3120" y="144"/>
                <a:ext cx="240" cy="240"/>
                <a:chOff x="2592" y="2400"/>
                <a:chExt cx="1344" cy="1296"/>
              </a:xfrm>
            </p:grpSpPr>
            <p:sp>
              <p:nvSpPr>
                <p:cNvPr id="448601" name="Line 91">
                  <a:extLst>
                    <a:ext uri="{FF2B5EF4-FFF2-40B4-BE49-F238E27FC236}">
                      <a16:creationId xmlns:a16="http://schemas.microsoft.com/office/drawing/2014/main" id="{A0F62648-6379-4994-8957-C8CE58A5BA0D}"/>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02" name="Line 92">
                  <a:extLst>
                    <a:ext uri="{FF2B5EF4-FFF2-40B4-BE49-F238E27FC236}">
                      <a16:creationId xmlns:a16="http://schemas.microsoft.com/office/drawing/2014/main" id="{7D8F00AB-4BA5-4AD4-92B7-E64F7CA8282E}"/>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3" name="Group 93">
                <a:extLst>
                  <a:ext uri="{FF2B5EF4-FFF2-40B4-BE49-F238E27FC236}">
                    <a16:creationId xmlns:a16="http://schemas.microsoft.com/office/drawing/2014/main" id="{DFA537C4-A823-41B4-AA16-F67EA72DBBA2}"/>
                  </a:ext>
                </a:extLst>
              </p:cNvPr>
              <p:cNvGrpSpPr>
                <a:grpSpLocks/>
              </p:cNvGrpSpPr>
              <p:nvPr/>
            </p:nvGrpSpPr>
            <p:grpSpPr bwMode="auto">
              <a:xfrm>
                <a:off x="3120" y="624"/>
                <a:ext cx="240" cy="240"/>
                <a:chOff x="2592" y="2400"/>
                <a:chExt cx="1344" cy="1296"/>
              </a:xfrm>
            </p:grpSpPr>
            <p:sp>
              <p:nvSpPr>
                <p:cNvPr id="448599" name="Line 94">
                  <a:extLst>
                    <a:ext uri="{FF2B5EF4-FFF2-40B4-BE49-F238E27FC236}">
                      <a16:creationId xmlns:a16="http://schemas.microsoft.com/office/drawing/2014/main" id="{26317AAD-E794-47F9-A1B9-A3A5EB8D3131}"/>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600" name="Line 95">
                  <a:extLst>
                    <a:ext uri="{FF2B5EF4-FFF2-40B4-BE49-F238E27FC236}">
                      <a16:creationId xmlns:a16="http://schemas.microsoft.com/office/drawing/2014/main" id="{0D124F50-BFCE-4CEE-962C-C89CB2826E51}"/>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4" name="Group 96">
                <a:extLst>
                  <a:ext uri="{FF2B5EF4-FFF2-40B4-BE49-F238E27FC236}">
                    <a16:creationId xmlns:a16="http://schemas.microsoft.com/office/drawing/2014/main" id="{74062348-7F10-4B27-8D47-2E76E54E4E43}"/>
                  </a:ext>
                </a:extLst>
              </p:cNvPr>
              <p:cNvGrpSpPr>
                <a:grpSpLocks/>
              </p:cNvGrpSpPr>
              <p:nvPr/>
            </p:nvGrpSpPr>
            <p:grpSpPr bwMode="auto">
              <a:xfrm>
                <a:off x="3120" y="1104"/>
                <a:ext cx="240" cy="240"/>
                <a:chOff x="2592" y="2400"/>
                <a:chExt cx="1344" cy="1296"/>
              </a:xfrm>
            </p:grpSpPr>
            <p:sp>
              <p:nvSpPr>
                <p:cNvPr id="448597" name="Line 97">
                  <a:extLst>
                    <a:ext uri="{FF2B5EF4-FFF2-40B4-BE49-F238E27FC236}">
                      <a16:creationId xmlns:a16="http://schemas.microsoft.com/office/drawing/2014/main" id="{5C23DE86-F22F-4BD3-9A74-D21BC91A996D}"/>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98" name="Line 98">
                  <a:extLst>
                    <a:ext uri="{FF2B5EF4-FFF2-40B4-BE49-F238E27FC236}">
                      <a16:creationId xmlns:a16="http://schemas.microsoft.com/office/drawing/2014/main" id="{0CBD2DCB-8D48-451D-A4EF-90ADFD2BBB8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5" name="Group 99">
                <a:extLst>
                  <a:ext uri="{FF2B5EF4-FFF2-40B4-BE49-F238E27FC236}">
                    <a16:creationId xmlns:a16="http://schemas.microsoft.com/office/drawing/2014/main" id="{A1CA9469-AD0E-4689-A308-06A1741A7AA2}"/>
                  </a:ext>
                </a:extLst>
              </p:cNvPr>
              <p:cNvGrpSpPr>
                <a:grpSpLocks/>
              </p:cNvGrpSpPr>
              <p:nvPr/>
            </p:nvGrpSpPr>
            <p:grpSpPr bwMode="auto">
              <a:xfrm>
                <a:off x="3120" y="1584"/>
                <a:ext cx="240" cy="240"/>
                <a:chOff x="2592" y="2400"/>
                <a:chExt cx="1344" cy="1296"/>
              </a:xfrm>
            </p:grpSpPr>
            <p:sp>
              <p:nvSpPr>
                <p:cNvPr id="448595" name="Line 100">
                  <a:extLst>
                    <a:ext uri="{FF2B5EF4-FFF2-40B4-BE49-F238E27FC236}">
                      <a16:creationId xmlns:a16="http://schemas.microsoft.com/office/drawing/2014/main" id="{A9C8FC3F-CB1F-4884-9468-D9E0400E38C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96" name="Line 101">
                  <a:extLst>
                    <a:ext uri="{FF2B5EF4-FFF2-40B4-BE49-F238E27FC236}">
                      <a16:creationId xmlns:a16="http://schemas.microsoft.com/office/drawing/2014/main" id="{3047D92F-70C9-472A-92E3-EAB40DBA4873}"/>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6" name="Group 102">
                <a:extLst>
                  <a:ext uri="{FF2B5EF4-FFF2-40B4-BE49-F238E27FC236}">
                    <a16:creationId xmlns:a16="http://schemas.microsoft.com/office/drawing/2014/main" id="{A02089AD-2B04-42A9-AF80-344B9A098D60}"/>
                  </a:ext>
                </a:extLst>
              </p:cNvPr>
              <p:cNvGrpSpPr>
                <a:grpSpLocks/>
              </p:cNvGrpSpPr>
              <p:nvPr/>
            </p:nvGrpSpPr>
            <p:grpSpPr bwMode="auto">
              <a:xfrm>
                <a:off x="3120" y="2064"/>
                <a:ext cx="240" cy="240"/>
                <a:chOff x="2592" y="2400"/>
                <a:chExt cx="1344" cy="1296"/>
              </a:xfrm>
            </p:grpSpPr>
            <p:sp>
              <p:nvSpPr>
                <p:cNvPr id="448593" name="Line 103">
                  <a:extLst>
                    <a:ext uri="{FF2B5EF4-FFF2-40B4-BE49-F238E27FC236}">
                      <a16:creationId xmlns:a16="http://schemas.microsoft.com/office/drawing/2014/main" id="{950C5F40-26B5-4D13-A8E3-BFA839814A3D}"/>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94" name="Line 104">
                  <a:extLst>
                    <a:ext uri="{FF2B5EF4-FFF2-40B4-BE49-F238E27FC236}">
                      <a16:creationId xmlns:a16="http://schemas.microsoft.com/office/drawing/2014/main" id="{CC0C9288-E8E9-424A-B696-BD6A6A0D445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7" name="Group 105">
                <a:extLst>
                  <a:ext uri="{FF2B5EF4-FFF2-40B4-BE49-F238E27FC236}">
                    <a16:creationId xmlns:a16="http://schemas.microsoft.com/office/drawing/2014/main" id="{3F93C319-9B89-49FB-9BB4-651E82B93634}"/>
                  </a:ext>
                </a:extLst>
              </p:cNvPr>
              <p:cNvGrpSpPr>
                <a:grpSpLocks/>
              </p:cNvGrpSpPr>
              <p:nvPr/>
            </p:nvGrpSpPr>
            <p:grpSpPr bwMode="auto">
              <a:xfrm>
                <a:off x="3120" y="2544"/>
                <a:ext cx="240" cy="240"/>
                <a:chOff x="2592" y="2400"/>
                <a:chExt cx="1344" cy="1296"/>
              </a:xfrm>
            </p:grpSpPr>
            <p:sp>
              <p:nvSpPr>
                <p:cNvPr id="448591" name="Line 106">
                  <a:extLst>
                    <a:ext uri="{FF2B5EF4-FFF2-40B4-BE49-F238E27FC236}">
                      <a16:creationId xmlns:a16="http://schemas.microsoft.com/office/drawing/2014/main" id="{05F728A7-54D3-4794-9D41-E92A2A340E3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92" name="Line 107">
                  <a:extLst>
                    <a:ext uri="{FF2B5EF4-FFF2-40B4-BE49-F238E27FC236}">
                      <a16:creationId xmlns:a16="http://schemas.microsoft.com/office/drawing/2014/main" id="{190F8ACB-A08D-4C5F-A037-DC4B9692C737}"/>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8" name="Group 108">
                <a:extLst>
                  <a:ext uri="{FF2B5EF4-FFF2-40B4-BE49-F238E27FC236}">
                    <a16:creationId xmlns:a16="http://schemas.microsoft.com/office/drawing/2014/main" id="{49E0A706-9F6E-47DE-91D7-12733AA27916}"/>
                  </a:ext>
                </a:extLst>
              </p:cNvPr>
              <p:cNvGrpSpPr>
                <a:grpSpLocks/>
              </p:cNvGrpSpPr>
              <p:nvPr/>
            </p:nvGrpSpPr>
            <p:grpSpPr bwMode="auto">
              <a:xfrm>
                <a:off x="3120" y="3024"/>
                <a:ext cx="240" cy="240"/>
                <a:chOff x="2592" y="2400"/>
                <a:chExt cx="1344" cy="1296"/>
              </a:xfrm>
            </p:grpSpPr>
            <p:sp>
              <p:nvSpPr>
                <p:cNvPr id="448589" name="Line 109">
                  <a:extLst>
                    <a:ext uri="{FF2B5EF4-FFF2-40B4-BE49-F238E27FC236}">
                      <a16:creationId xmlns:a16="http://schemas.microsoft.com/office/drawing/2014/main" id="{85B90722-A5A7-4F74-98B6-E8AFAB088DD4}"/>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90" name="Line 110">
                  <a:extLst>
                    <a:ext uri="{FF2B5EF4-FFF2-40B4-BE49-F238E27FC236}">
                      <a16:creationId xmlns:a16="http://schemas.microsoft.com/office/drawing/2014/main" id="{0CB4DFDA-692A-4FF5-873A-12D0FB44D97A}"/>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99" name="Group 111">
                <a:extLst>
                  <a:ext uri="{FF2B5EF4-FFF2-40B4-BE49-F238E27FC236}">
                    <a16:creationId xmlns:a16="http://schemas.microsoft.com/office/drawing/2014/main" id="{799849EC-B670-47BF-B41C-1DF2790C49FE}"/>
                  </a:ext>
                </a:extLst>
              </p:cNvPr>
              <p:cNvGrpSpPr>
                <a:grpSpLocks/>
              </p:cNvGrpSpPr>
              <p:nvPr/>
            </p:nvGrpSpPr>
            <p:grpSpPr bwMode="auto">
              <a:xfrm>
                <a:off x="3120" y="3504"/>
                <a:ext cx="240" cy="240"/>
                <a:chOff x="2592" y="2400"/>
                <a:chExt cx="1344" cy="1296"/>
              </a:xfrm>
            </p:grpSpPr>
            <p:sp>
              <p:nvSpPr>
                <p:cNvPr id="448587" name="Line 112">
                  <a:extLst>
                    <a:ext uri="{FF2B5EF4-FFF2-40B4-BE49-F238E27FC236}">
                      <a16:creationId xmlns:a16="http://schemas.microsoft.com/office/drawing/2014/main" id="{35FB08BB-6E7A-41AE-ACFF-DDD1D9A83855}"/>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88" name="Line 113">
                  <a:extLst>
                    <a:ext uri="{FF2B5EF4-FFF2-40B4-BE49-F238E27FC236}">
                      <a16:creationId xmlns:a16="http://schemas.microsoft.com/office/drawing/2014/main" id="{3D16E2DA-A0B2-4033-AB76-ABFEF4F1D78F}"/>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4642" name="Group 114">
              <a:extLst>
                <a:ext uri="{FF2B5EF4-FFF2-40B4-BE49-F238E27FC236}">
                  <a16:creationId xmlns:a16="http://schemas.microsoft.com/office/drawing/2014/main" id="{D2962AF3-38A4-4365-A4FE-DAF5F1BE17C7}"/>
                </a:ext>
              </a:extLst>
            </p:cNvPr>
            <p:cNvGrpSpPr>
              <a:grpSpLocks/>
            </p:cNvGrpSpPr>
            <p:nvPr/>
          </p:nvGrpSpPr>
          <p:grpSpPr bwMode="auto">
            <a:xfrm>
              <a:off x="4224" y="240"/>
              <a:ext cx="240" cy="3600"/>
              <a:chOff x="3120" y="144"/>
              <a:chExt cx="240" cy="3600"/>
            </a:xfrm>
          </p:grpSpPr>
          <p:grpSp>
            <p:nvGrpSpPr>
              <p:cNvPr id="154668" name="Group 115">
                <a:extLst>
                  <a:ext uri="{FF2B5EF4-FFF2-40B4-BE49-F238E27FC236}">
                    <a16:creationId xmlns:a16="http://schemas.microsoft.com/office/drawing/2014/main" id="{9108052F-A132-47E6-95F7-26CD2AC5AAAF}"/>
                  </a:ext>
                </a:extLst>
              </p:cNvPr>
              <p:cNvGrpSpPr>
                <a:grpSpLocks/>
              </p:cNvGrpSpPr>
              <p:nvPr/>
            </p:nvGrpSpPr>
            <p:grpSpPr bwMode="auto">
              <a:xfrm>
                <a:off x="3120" y="144"/>
                <a:ext cx="240" cy="240"/>
                <a:chOff x="2592" y="2400"/>
                <a:chExt cx="1344" cy="1296"/>
              </a:xfrm>
            </p:grpSpPr>
            <p:sp>
              <p:nvSpPr>
                <p:cNvPr id="448577" name="Line 116">
                  <a:extLst>
                    <a:ext uri="{FF2B5EF4-FFF2-40B4-BE49-F238E27FC236}">
                      <a16:creationId xmlns:a16="http://schemas.microsoft.com/office/drawing/2014/main" id="{7B74D19A-3938-498F-AD9A-0AEAF045D46E}"/>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78" name="Line 117">
                  <a:extLst>
                    <a:ext uri="{FF2B5EF4-FFF2-40B4-BE49-F238E27FC236}">
                      <a16:creationId xmlns:a16="http://schemas.microsoft.com/office/drawing/2014/main" id="{6E89E93A-0D0F-4F46-8563-6B51776A91F6}"/>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69" name="Group 118">
                <a:extLst>
                  <a:ext uri="{FF2B5EF4-FFF2-40B4-BE49-F238E27FC236}">
                    <a16:creationId xmlns:a16="http://schemas.microsoft.com/office/drawing/2014/main" id="{254BF0B3-2F6F-4701-9C7D-4CC62E3BAD9F}"/>
                  </a:ext>
                </a:extLst>
              </p:cNvPr>
              <p:cNvGrpSpPr>
                <a:grpSpLocks/>
              </p:cNvGrpSpPr>
              <p:nvPr/>
            </p:nvGrpSpPr>
            <p:grpSpPr bwMode="auto">
              <a:xfrm>
                <a:off x="3120" y="624"/>
                <a:ext cx="240" cy="240"/>
                <a:chOff x="2592" y="2400"/>
                <a:chExt cx="1344" cy="1296"/>
              </a:xfrm>
            </p:grpSpPr>
            <p:sp>
              <p:nvSpPr>
                <p:cNvPr id="448575" name="Line 119">
                  <a:extLst>
                    <a:ext uri="{FF2B5EF4-FFF2-40B4-BE49-F238E27FC236}">
                      <a16:creationId xmlns:a16="http://schemas.microsoft.com/office/drawing/2014/main" id="{6D9AC913-23BE-42C5-A632-190CFE4EB273}"/>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76" name="Line 120">
                  <a:extLst>
                    <a:ext uri="{FF2B5EF4-FFF2-40B4-BE49-F238E27FC236}">
                      <a16:creationId xmlns:a16="http://schemas.microsoft.com/office/drawing/2014/main" id="{68C321E1-702C-4441-B229-CA13235D221F}"/>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0" name="Group 121">
                <a:extLst>
                  <a:ext uri="{FF2B5EF4-FFF2-40B4-BE49-F238E27FC236}">
                    <a16:creationId xmlns:a16="http://schemas.microsoft.com/office/drawing/2014/main" id="{0930B2F8-D012-4C79-8592-2647BFA7D5EB}"/>
                  </a:ext>
                </a:extLst>
              </p:cNvPr>
              <p:cNvGrpSpPr>
                <a:grpSpLocks/>
              </p:cNvGrpSpPr>
              <p:nvPr/>
            </p:nvGrpSpPr>
            <p:grpSpPr bwMode="auto">
              <a:xfrm>
                <a:off x="3120" y="1104"/>
                <a:ext cx="240" cy="240"/>
                <a:chOff x="2592" y="2400"/>
                <a:chExt cx="1344" cy="1296"/>
              </a:xfrm>
            </p:grpSpPr>
            <p:sp>
              <p:nvSpPr>
                <p:cNvPr id="448573" name="Line 122">
                  <a:extLst>
                    <a:ext uri="{FF2B5EF4-FFF2-40B4-BE49-F238E27FC236}">
                      <a16:creationId xmlns:a16="http://schemas.microsoft.com/office/drawing/2014/main" id="{AAC55E27-61D3-44DB-99BF-9011840AA9E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74" name="Line 123">
                  <a:extLst>
                    <a:ext uri="{FF2B5EF4-FFF2-40B4-BE49-F238E27FC236}">
                      <a16:creationId xmlns:a16="http://schemas.microsoft.com/office/drawing/2014/main" id="{6F5CAFCB-CBBE-43E7-8F69-8601C6DA3D4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1" name="Group 124">
                <a:extLst>
                  <a:ext uri="{FF2B5EF4-FFF2-40B4-BE49-F238E27FC236}">
                    <a16:creationId xmlns:a16="http://schemas.microsoft.com/office/drawing/2014/main" id="{2A04C477-A3B5-4FD6-A385-AFD6C0B8D676}"/>
                  </a:ext>
                </a:extLst>
              </p:cNvPr>
              <p:cNvGrpSpPr>
                <a:grpSpLocks/>
              </p:cNvGrpSpPr>
              <p:nvPr/>
            </p:nvGrpSpPr>
            <p:grpSpPr bwMode="auto">
              <a:xfrm>
                <a:off x="3120" y="1584"/>
                <a:ext cx="240" cy="240"/>
                <a:chOff x="2592" y="2400"/>
                <a:chExt cx="1344" cy="1296"/>
              </a:xfrm>
            </p:grpSpPr>
            <p:sp>
              <p:nvSpPr>
                <p:cNvPr id="448571" name="Line 125">
                  <a:extLst>
                    <a:ext uri="{FF2B5EF4-FFF2-40B4-BE49-F238E27FC236}">
                      <a16:creationId xmlns:a16="http://schemas.microsoft.com/office/drawing/2014/main" id="{DD7115F0-C176-4962-8ACB-121415B7E3AD}"/>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72" name="Line 126">
                  <a:extLst>
                    <a:ext uri="{FF2B5EF4-FFF2-40B4-BE49-F238E27FC236}">
                      <a16:creationId xmlns:a16="http://schemas.microsoft.com/office/drawing/2014/main" id="{70767EC0-B560-4E6C-AADD-DAB933A64108}"/>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2" name="Group 127">
                <a:extLst>
                  <a:ext uri="{FF2B5EF4-FFF2-40B4-BE49-F238E27FC236}">
                    <a16:creationId xmlns:a16="http://schemas.microsoft.com/office/drawing/2014/main" id="{A94E4B25-E32D-4024-9A3D-D74B2A848E39}"/>
                  </a:ext>
                </a:extLst>
              </p:cNvPr>
              <p:cNvGrpSpPr>
                <a:grpSpLocks/>
              </p:cNvGrpSpPr>
              <p:nvPr/>
            </p:nvGrpSpPr>
            <p:grpSpPr bwMode="auto">
              <a:xfrm>
                <a:off x="3120" y="2064"/>
                <a:ext cx="240" cy="240"/>
                <a:chOff x="2592" y="2400"/>
                <a:chExt cx="1344" cy="1296"/>
              </a:xfrm>
            </p:grpSpPr>
            <p:sp>
              <p:nvSpPr>
                <p:cNvPr id="448569" name="Line 128">
                  <a:extLst>
                    <a:ext uri="{FF2B5EF4-FFF2-40B4-BE49-F238E27FC236}">
                      <a16:creationId xmlns:a16="http://schemas.microsoft.com/office/drawing/2014/main" id="{9928F3B3-8812-45E5-BAB0-E305260E4C0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70" name="Line 129">
                  <a:extLst>
                    <a:ext uri="{FF2B5EF4-FFF2-40B4-BE49-F238E27FC236}">
                      <a16:creationId xmlns:a16="http://schemas.microsoft.com/office/drawing/2014/main" id="{AD64DCCC-38E5-4D6E-99AC-9E8A6F74AB88}"/>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3" name="Group 130">
                <a:extLst>
                  <a:ext uri="{FF2B5EF4-FFF2-40B4-BE49-F238E27FC236}">
                    <a16:creationId xmlns:a16="http://schemas.microsoft.com/office/drawing/2014/main" id="{12EB73F5-CA38-47F1-9AC2-8B40ED7A9A29}"/>
                  </a:ext>
                </a:extLst>
              </p:cNvPr>
              <p:cNvGrpSpPr>
                <a:grpSpLocks/>
              </p:cNvGrpSpPr>
              <p:nvPr/>
            </p:nvGrpSpPr>
            <p:grpSpPr bwMode="auto">
              <a:xfrm>
                <a:off x="3120" y="2544"/>
                <a:ext cx="240" cy="240"/>
                <a:chOff x="2592" y="2400"/>
                <a:chExt cx="1344" cy="1296"/>
              </a:xfrm>
            </p:grpSpPr>
            <p:sp>
              <p:nvSpPr>
                <p:cNvPr id="448567" name="Line 131">
                  <a:extLst>
                    <a:ext uri="{FF2B5EF4-FFF2-40B4-BE49-F238E27FC236}">
                      <a16:creationId xmlns:a16="http://schemas.microsoft.com/office/drawing/2014/main" id="{DAAA0E10-6A5F-4C92-8084-6025F3144139}"/>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68" name="Line 132">
                  <a:extLst>
                    <a:ext uri="{FF2B5EF4-FFF2-40B4-BE49-F238E27FC236}">
                      <a16:creationId xmlns:a16="http://schemas.microsoft.com/office/drawing/2014/main" id="{4A4621BC-6C0D-4DE2-92BB-A8A9430FB144}"/>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4" name="Group 133">
                <a:extLst>
                  <a:ext uri="{FF2B5EF4-FFF2-40B4-BE49-F238E27FC236}">
                    <a16:creationId xmlns:a16="http://schemas.microsoft.com/office/drawing/2014/main" id="{F6D04F71-7CDF-4C27-A18F-0F02D0712AD0}"/>
                  </a:ext>
                </a:extLst>
              </p:cNvPr>
              <p:cNvGrpSpPr>
                <a:grpSpLocks/>
              </p:cNvGrpSpPr>
              <p:nvPr/>
            </p:nvGrpSpPr>
            <p:grpSpPr bwMode="auto">
              <a:xfrm>
                <a:off x="3120" y="3024"/>
                <a:ext cx="240" cy="240"/>
                <a:chOff x="2592" y="2400"/>
                <a:chExt cx="1344" cy="1296"/>
              </a:xfrm>
            </p:grpSpPr>
            <p:sp>
              <p:nvSpPr>
                <p:cNvPr id="448565" name="Line 134">
                  <a:extLst>
                    <a:ext uri="{FF2B5EF4-FFF2-40B4-BE49-F238E27FC236}">
                      <a16:creationId xmlns:a16="http://schemas.microsoft.com/office/drawing/2014/main" id="{9D4379A5-F4B4-4ED5-A0C1-31F3EAA5205A}"/>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66" name="Line 135">
                  <a:extLst>
                    <a:ext uri="{FF2B5EF4-FFF2-40B4-BE49-F238E27FC236}">
                      <a16:creationId xmlns:a16="http://schemas.microsoft.com/office/drawing/2014/main" id="{4D2CB5AC-626D-405F-86BF-21BEA996E924}"/>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75" name="Group 136">
                <a:extLst>
                  <a:ext uri="{FF2B5EF4-FFF2-40B4-BE49-F238E27FC236}">
                    <a16:creationId xmlns:a16="http://schemas.microsoft.com/office/drawing/2014/main" id="{4CC880B1-94A6-4FF9-AFCC-3B31BEEA25C7}"/>
                  </a:ext>
                </a:extLst>
              </p:cNvPr>
              <p:cNvGrpSpPr>
                <a:grpSpLocks/>
              </p:cNvGrpSpPr>
              <p:nvPr/>
            </p:nvGrpSpPr>
            <p:grpSpPr bwMode="auto">
              <a:xfrm>
                <a:off x="3120" y="3504"/>
                <a:ext cx="240" cy="240"/>
                <a:chOff x="2592" y="2400"/>
                <a:chExt cx="1344" cy="1296"/>
              </a:xfrm>
            </p:grpSpPr>
            <p:sp>
              <p:nvSpPr>
                <p:cNvPr id="448563" name="Line 137">
                  <a:extLst>
                    <a:ext uri="{FF2B5EF4-FFF2-40B4-BE49-F238E27FC236}">
                      <a16:creationId xmlns:a16="http://schemas.microsoft.com/office/drawing/2014/main" id="{7CF71D68-6CF8-4A67-B011-1D9ADBB6BE50}"/>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64" name="Line 138">
                  <a:extLst>
                    <a:ext uri="{FF2B5EF4-FFF2-40B4-BE49-F238E27FC236}">
                      <a16:creationId xmlns:a16="http://schemas.microsoft.com/office/drawing/2014/main" id="{E09DD4A9-DA3A-47EF-8B35-BC109FC4DE18}"/>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4643" name="Group 139">
              <a:extLst>
                <a:ext uri="{FF2B5EF4-FFF2-40B4-BE49-F238E27FC236}">
                  <a16:creationId xmlns:a16="http://schemas.microsoft.com/office/drawing/2014/main" id="{B34692B6-7AEC-475B-A4AE-893CBEF8563D}"/>
                </a:ext>
              </a:extLst>
            </p:cNvPr>
            <p:cNvGrpSpPr>
              <a:grpSpLocks/>
            </p:cNvGrpSpPr>
            <p:nvPr/>
          </p:nvGrpSpPr>
          <p:grpSpPr bwMode="auto">
            <a:xfrm>
              <a:off x="5232" y="240"/>
              <a:ext cx="240" cy="3600"/>
              <a:chOff x="3120" y="144"/>
              <a:chExt cx="240" cy="3600"/>
            </a:xfrm>
          </p:grpSpPr>
          <p:grpSp>
            <p:nvGrpSpPr>
              <p:cNvPr id="154644" name="Group 140">
                <a:extLst>
                  <a:ext uri="{FF2B5EF4-FFF2-40B4-BE49-F238E27FC236}">
                    <a16:creationId xmlns:a16="http://schemas.microsoft.com/office/drawing/2014/main" id="{7FDFDD2C-5EA8-4471-9D81-9CEBE66FFE1C}"/>
                  </a:ext>
                </a:extLst>
              </p:cNvPr>
              <p:cNvGrpSpPr>
                <a:grpSpLocks/>
              </p:cNvGrpSpPr>
              <p:nvPr/>
            </p:nvGrpSpPr>
            <p:grpSpPr bwMode="auto">
              <a:xfrm>
                <a:off x="3120" y="144"/>
                <a:ext cx="240" cy="240"/>
                <a:chOff x="2592" y="2400"/>
                <a:chExt cx="1344" cy="1296"/>
              </a:xfrm>
            </p:grpSpPr>
            <p:sp>
              <p:nvSpPr>
                <p:cNvPr id="448553" name="Line 141">
                  <a:extLst>
                    <a:ext uri="{FF2B5EF4-FFF2-40B4-BE49-F238E27FC236}">
                      <a16:creationId xmlns:a16="http://schemas.microsoft.com/office/drawing/2014/main" id="{38C86BA8-2C56-449E-AE85-C923A506831C}"/>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54" name="Line 142">
                  <a:extLst>
                    <a:ext uri="{FF2B5EF4-FFF2-40B4-BE49-F238E27FC236}">
                      <a16:creationId xmlns:a16="http://schemas.microsoft.com/office/drawing/2014/main" id="{0A25AA83-B2DD-4D44-9ED7-12F690DA6E09}"/>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45" name="Group 143">
                <a:extLst>
                  <a:ext uri="{FF2B5EF4-FFF2-40B4-BE49-F238E27FC236}">
                    <a16:creationId xmlns:a16="http://schemas.microsoft.com/office/drawing/2014/main" id="{FFACCED5-B0B2-4ED3-B04C-7322BE0E5D6C}"/>
                  </a:ext>
                </a:extLst>
              </p:cNvPr>
              <p:cNvGrpSpPr>
                <a:grpSpLocks/>
              </p:cNvGrpSpPr>
              <p:nvPr/>
            </p:nvGrpSpPr>
            <p:grpSpPr bwMode="auto">
              <a:xfrm>
                <a:off x="3120" y="624"/>
                <a:ext cx="240" cy="240"/>
                <a:chOff x="2592" y="2400"/>
                <a:chExt cx="1344" cy="1296"/>
              </a:xfrm>
            </p:grpSpPr>
            <p:sp>
              <p:nvSpPr>
                <p:cNvPr id="448551" name="Line 144">
                  <a:extLst>
                    <a:ext uri="{FF2B5EF4-FFF2-40B4-BE49-F238E27FC236}">
                      <a16:creationId xmlns:a16="http://schemas.microsoft.com/office/drawing/2014/main" id="{3550F113-BA51-4F0D-8897-F7F02EFE6955}"/>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52" name="Line 145">
                  <a:extLst>
                    <a:ext uri="{FF2B5EF4-FFF2-40B4-BE49-F238E27FC236}">
                      <a16:creationId xmlns:a16="http://schemas.microsoft.com/office/drawing/2014/main" id="{20B8DFFD-16E9-4B17-B70F-64274DAE1CB9}"/>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46" name="Group 146">
                <a:extLst>
                  <a:ext uri="{FF2B5EF4-FFF2-40B4-BE49-F238E27FC236}">
                    <a16:creationId xmlns:a16="http://schemas.microsoft.com/office/drawing/2014/main" id="{D59B8A58-19CD-4E53-950A-0FB2B63CA7DB}"/>
                  </a:ext>
                </a:extLst>
              </p:cNvPr>
              <p:cNvGrpSpPr>
                <a:grpSpLocks/>
              </p:cNvGrpSpPr>
              <p:nvPr/>
            </p:nvGrpSpPr>
            <p:grpSpPr bwMode="auto">
              <a:xfrm>
                <a:off x="3120" y="1104"/>
                <a:ext cx="240" cy="240"/>
                <a:chOff x="2592" y="2400"/>
                <a:chExt cx="1344" cy="1296"/>
              </a:xfrm>
            </p:grpSpPr>
            <p:sp>
              <p:nvSpPr>
                <p:cNvPr id="448549" name="Line 147">
                  <a:extLst>
                    <a:ext uri="{FF2B5EF4-FFF2-40B4-BE49-F238E27FC236}">
                      <a16:creationId xmlns:a16="http://schemas.microsoft.com/office/drawing/2014/main" id="{2B727CCE-6AB2-472C-9233-99CD27A8B110}"/>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50" name="Line 148">
                  <a:extLst>
                    <a:ext uri="{FF2B5EF4-FFF2-40B4-BE49-F238E27FC236}">
                      <a16:creationId xmlns:a16="http://schemas.microsoft.com/office/drawing/2014/main" id="{510D9A0F-602F-4583-AC11-192CB313D99E}"/>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47" name="Group 149">
                <a:extLst>
                  <a:ext uri="{FF2B5EF4-FFF2-40B4-BE49-F238E27FC236}">
                    <a16:creationId xmlns:a16="http://schemas.microsoft.com/office/drawing/2014/main" id="{64C885CA-5186-4FEF-AE81-7BF91CF282B7}"/>
                  </a:ext>
                </a:extLst>
              </p:cNvPr>
              <p:cNvGrpSpPr>
                <a:grpSpLocks/>
              </p:cNvGrpSpPr>
              <p:nvPr/>
            </p:nvGrpSpPr>
            <p:grpSpPr bwMode="auto">
              <a:xfrm>
                <a:off x="3120" y="1584"/>
                <a:ext cx="240" cy="240"/>
                <a:chOff x="2592" y="2400"/>
                <a:chExt cx="1344" cy="1296"/>
              </a:xfrm>
            </p:grpSpPr>
            <p:sp>
              <p:nvSpPr>
                <p:cNvPr id="448547" name="Line 150">
                  <a:extLst>
                    <a:ext uri="{FF2B5EF4-FFF2-40B4-BE49-F238E27FC236}">
                      <a16:creationId xmlns:a16="http://schemas.microsoft.com/office/drawing/2014/main" id="{5ACEAEC9-2F78-45E7-9536-134EDBA23C74}"/>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48" name="Line 151">
                  <a:extLst>
                    <a:ext uri="{FF2B5EF4-FFF2-40B4-BE49-F238E27FC236}">
                      <a16:creationId xmlns:a16="http://schemas.microsoft.com/office/drawing/2014/main" id="{F680668D-74A7-446E-B02F-2F57531C5689}"/>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48" name="Group 152">
                <a:extLst>
                  <a:ext uri="{FF2B5EF4-FFF2-40B4-BE49-F238E27FC236}">
                    <a16:creationId xmlns:a16="http://schemas.microsoft.com/office/drawing/2014/main" id="{28567E90-F812-4FE9-B805-FF63F32B46E1}"/>
                  </a:ext>
                </a:extLst>
              </p:cNvPr>
              <p:cNvGrpSpPr>
                <a:grpSpLocks/>
              </p:cNvGrpSpPr>
              <p:nvPr/>
            </p:nvGrpSpPr>
            <p:grpSpPr bwMode="auto">
              <a:xfrm>
                <a:off x="3120" y="2064"/>
                <a:ext cx="240" cy="240"/>
                <a:chOff x="2592" y="2400"/>
                <a:chExt cx="1344" cy="1296"/>
              </a:xfrm>
            </p:grpSpPr>
            <p:sp>
              <p:nvSpPr>
                <p:cNvPr id="448545" name="Line 153">
                  <a:extLst>
                    <a:ext uri="{FF2B5EF4-FFF2-40B4-BE49-F238E27FC236}">
                      <a16:creationId xmlns:a16="http://schemas.microsoft.com/office/drawing/2014/main" id="{E8CD8461-0578-4D2E-A7DE-CC768FB0397B}"/>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46" name="Line 154">
                  <a:extLst>
                    <a:ext uri="{FF2B5EF4-FFF2-40B4-BE49-F238E27FC236}">
                      <a16:creationId xmlns:a16="http://schemas.microsoft.com/office/drawing/2014/main" id="{B8DAFD59-5CA9-4C81-94C5-25525F5AF89A}"/>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49" name="Group 155">
                <a:extLst>
                  <a:ext uri="{FF2B5EF4-FFF2-40B4-BE49-F238E27FC236}">
                    <a16:creationId xmlns:a16="http://schemas.microsoft.com/office/drawing/2014/main" id="{FFCD065D-9E59-4724-822E-55E85E084CF3}"/>
                  </a:ext>
                </a:extLst>
              </p:cNvPr>
              <p:cNvGrpSpPr>
                <a:grpSpLocks/>
              </p:cNvGrpSpPr>
              <p:nvPr/>
            </p:nvGrpSpPr>
            <p:grpSpPr bwMode="auto">
              <a:xfrm>
                <a:off x="3120" y="2544"/>
                <a:ext cx="240" cy="240"/>
                <a:chOff x="2592" y="2400"/>
                <a:chExt cx="1344" cy="1296"/>
              </a:xfrm>
            </p:grpSpPr>
            <p:sp>
              <p:nvSpPr>
                <p:cNvPr id="448543" name="Line 156">
                  <a:extLst>
                    <a:ext uri="{FF2B5EF4-FFF2-40B4-BE49-F238E27FC236}">
                      <a16:creationId xmlns:a16="http://schemas.microsoft.com/office/drawing/2014/main" id="{8BA8B260-B47F-41B4-BCE4-4F724E08EE3F}"/>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44" name="Line 157">
                  <a:extLst>
                    <a:ext uri="{FF2B5EF4-FFF2-40B4-BE49-F238E27FC236}">
                      <a16:creationId xmlns:a16="http://schemas.microsoft.com/office/drawing/2014/main" id="{863D068D-FEF9-4970-A4B2-0AEC13CF41A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50" name="Group 158">
                <a:extLst>
                  <a:ext uri="{FF2B5EF4-FFF2-40B4-BE49-F238E27FC236}">
                    <a16:creationId xmlns:a16="http://schemas.microsoft.com/office/drawing/2014/main" id="{9EC9A53C-2CCF-40F8-888A-F3D1F4ACAE96}"/>
                  </a:ext>
                </a:extLst>
              </p:cNvPr>
              <p:cNvGrpSpPr>
                <a:grpSpLocks/>
              </p:cNvGrpSpPr>
              <p:nvPr/>
            </p:nvGrpSpPr>
            <p:grpSpPr bwMode="auto">
              <a:xfrm>
                <a:off x="3120" y="3024"/>
                <a:ext cx="240" cy="240"/>
                <a:chOff x="2592" y="2400"/>
                <a:chExt cx="1344" cy="1296"/>
              </a:xfrm>
            </p:grpSpPr>
            <p:sp>
              <p:nvSpPr>
                <p:cNvPr id="448541" name="Line 159">
                  <a:extLst>
                    <a:ext uri="{FF2B5EF4-FFF2-40B4-BE49-F238E27FC236}">
                      <a16:creationId xmlns:a16="http://schemas.microsoft.com/office/drawing/2014/main" id="{74729E4C-0833-4721-8367-5C8DCE08280C}"/>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42" name="Line 160">
                  <a:extLst>
                    <a:ext uri="{FF2B5EF4-FFF2-40B4-BE49-F238E27FC236}">
                      <a16:creationId xmlns:a16="http://schemas.microsoft.com/office/drawing/2014/main" id="{A12C5EC0-47F2-4797-B4C2-03AB3E27402B}"/>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4651" name="Group 161">
                <a:extLst>
                  <a:ext uri="{FF2B5EF4-FFF2-40B4-BE49-F238E27FC236}">
                    <a16:creationId xmlns:a16="http://schemas.microsoft.com/office/drawing/2014/main" id="{7082F8A8-AC49-465E-A7D9-FA8AE3273C69}"/>
                  </a:ext>
                </a:extLst>
              </p:cNvPr>
              <p:cNvGrpSpPr>
                <a:grpSpLocks/>
              </p:cNvGrpSpPr>
              <p:nvPr/>
            </p:nvGrpSpPr>
            <p:grpSpPr bwMode="auto">
              <a:xfrm>
                <a:off x="3120" y="3504"/>
                <a:ext cx="240" cy="240"/>
                <a:chOff x="2592" y="2400"/>
                <a:chExt cx="1344" cy="1296"/>
              </a:xfrm>
            </p:grpSpPr>
            <p:sp>
              <p:nvSpPr>
                <p:cNvPr id="448539" name="Line 162">
                  <a:extLst>
                    <a:ext uri="{FF2B5EF4-FFF2-40B4-BE49-F238E27FC236}">
                      <a16:creationId xmlns:a16="http://schemas.microsoft.com/office/drawing/2014/main" id="{BFC9D8FA-F081-4A81-8430-4F02967EFA74}"/>
                    </a:ext>
                  </a:extLst>
                </p:cNvPr>
                <p:cNvSpPr>
                  <a:spLocks noChangeShapeType="1"/>
                </p:cNvSpPr>
                <p:nvPr/>
              </p:nvSpPr>
              <p:spPr bwMode="auto">
                <a:xfrm>
                  <a:off x="2642"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8540" name="Line 163">
                  <a:extLst>
                    <a:ext uri="{FF2B5EF4-FFF2-40B4-BE49-F238E27FC236}">
                      <a16:creationId xmlns:a16="http://schemas.microsoft.com/office/drawing/2014/main" id="{43F5AFF0-F7C8-42CC-B5C1-4E0BDCC87A4F}"/>
                    </a:ext>
                  </a:extLst>
                </p:cNvPr>
                <p:cNvSpPr>
                  <a:spLocks noChangeShapeType="1"/>
                </p:cNvSpPr>
                <p:nvPr/>
              </p:nvSpPr>
              <p:spPr bwMode="auto">
                <a:xfrm rot="-5404398">
                  <a:off x="2591" y="240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13480" name="Group 184">
            <a:extLst>
              <a:ext uri="{FF2B5EF4-FFF2-40B4-BE49-F238E27FC236}">
                <a16:creationId xmlns:a16="http://schemas.microsoft.com/office/drawing/2014/main" id="{182398E4-5906-4689-8591-3B19990A424B}"/>
              </a:ext>
            </a:extLst>
          </p:cNvPr>
          <p:cNvGrpSpPr>
            <a:grpSpLocks/>
          </p:cNvGrpSpPr>
          <p:nvPr/>
        </p:nvGrpSpPr>
        <p:grpSpPr bwMode="auto">
          <a:xfrm>
            <a:off x="0" y="0"/>
            <a:ext cx="9144000" cy="673100"/>
            <a:chOff x="0" y="0"/>
            <a:chExt cx="5760" cy="424"/>
          </a:xfrm>
        </p:grpSpPr>
        <p:sp>
          <p:nvSpPr>
            <p:cNvPr id="154637" name="Rectangle 177">
              <a:extLst>
                <a:ext uri="{FF2B5EF4-FFF2-40B4-BE49-F238E27FC236}">
                  <a16:creationId xmlns:a16="http://schemas.microsoft.com/office/drawing/2014/main" id="{0E823045-D553-41A1-8426-0B34DED7EF38}"/>
                </a:ext>
              </a:extLst>
            </p:cNvPr>
            <p:cNvSpPr>
              <a:spLocks noChangeArrowheads="1"/>
            </p:cNvSpPr>
            <p:nvPr/>
          </p:nvSpPr>
          <p:spPr bwMode="auto">
            <a:xfrm>
              <a:off x="0" y="0"/>
              <a:ext cx="5760" cy="424"/>
            </a:xfrm>
            <a:prstGeom prst="rect">
              <a:avLst/>
            </a:prstGeom>
            <a:solidFill>
              <a:srgbClr val="0033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3490" name="WordArt 178">
              <a:extLst>
                <a:ext uri="{FF2B5EF4-FFF2-40B4-BE49-F238E27FC236}">
                  <a16:creationId xmlns:a16="http://schemas.microsoft.com/office/drawing/2014/main" id="{48C9C630-3AA7-41C2-B528-FBE20CA22D8F}"/>
                </a:ext>
              </a:extLst>
            </p:cNvPr>
            <p:cNvSpPr>
              <a:spLocks noChangeArrowheads="1" noChangeShapeType="1" noTextEdit="1"/>
            </p:cNvSpPr>
            <p:nvPr/>
          </p:nvSpPr>
          <p:spPr bwMode="auto">
            <a:xfrm>
              <a:off x="305" y="102"/>
              <a:ext cx="5164" cy="234"/>
            </a:xfrm>
            <a:prstGeom prst="rect">
              <a:avLst/>
            </a:prstGeom>
          </p:spPr>
          <p:txBody>
            <a:bodyPr wrap="none" fromWordArt="1">
              <a:prstTxWarp prst="textPlain">
                <a:avLst>
                  <a:gd name="adj" fmla="val 50000"/>
                </a:avLst>
              </a:prstTxWarp>
            </a:bodyPr>
            <a:lstStyle/>
            <a:p>
              <a:pPr algn="ctr">
                <a:defRPr/>
              </a:pPr>
              <a:r>
                <a:rPr lang="zh-CN" altLang="en-US" sz="2800" kern="10">
                  <a:ln w="9525">
                    <a:solidFill>
                      <a:schemeClr val="bg1"/>
                    </a:solidFill>
                    <a:round/>
                    <a:headEnd/>
                    <a:tailEnd/>
                  </a:ln>
                  <a:solidFill>
                    <a:schemeClr val="bg1"/>
                  </a:solidFill>
                  <a:latin typeface="华文中宋"/>
                  <a:ea typeface="华文中宋"/>
                </a:rPr>
                <a:t>无限长载流直导线的</a:t>
              </a:r>
              <a:r>
                <a:rPr lang="en-US" altLang="zh-CN" sz="2800" kern="10">
                  <a:ln w="9525">
                    <a:solidFill>
                      <a:schemeClr val="bg1"/>
                    </a:solidFill>
                    <a:round/>
                    <a:headEnd/>
                    <a:tailEnd/>
                  </a:ln>
                  <a:solidFill>
                    <a:schemeClr val="bg1"/>
                  </a:solidFill>
                  <a:latin typeface="华文中宋"/>
                  <a:ea typeface="华文中宋"/>
                </a:rPr>
                <a:t>B</a:t>
              </a:r>
              <a:r>
                <a:rPr lang="zh-CN" altLang="en-US" sz="2800" kern="10">
                  <a:ln w="9525">
                    <a:solidFill>
                      <a:schemeClr val="bg1"/>
                    </a:solidFill>
                    <a:round/>
                    <a:headEnd/>
                    <a:tailEnd/>
                  </a:ln>
                  <a:solidFill>
                    <a:schemeClr val="bg1"/>
                  </a:solidFill>
                  <a:latin typeface="华文中宋"/>
                  <a:ea typeface="华文中宋"/>
                </a:rPr>
                <a:t>分布</a:t>
              </a:r>
            </a:p>
          </p:txBody>
        </p:sp>
        <p:sp>
          <p:nvSpPr>
            <p:cNvPr id="448526" name="Line 179">
              <a:extLst>
                <a:ext uri="{FF2B5EF4-FFF2-40B4-BE49-F238E27FC236}">
                  <a16:creationId xmlns:a16="http://schemas.microsoft.com/office/drawing/2014/main" id="{53BA1002-1E35-4A2A-9505-281EA4E9B78D}"/>
                </a:ext>
              </a:extLst>
            </p:cNvPr>
            <p:cNvSpPr>
              <a:spLocks noChangeShapeType="1"/>
            </p:cNvSpPr>
            <p:nvPr/>
          </p:nvSpPr>
          <p:spPr bwMode="auto">
            <a:xfrm>
              <a:off x="4266" y="81"/>
              <a:ext cx="326" cy="0"/>
            </a:xfrm>
            <a:prstGeom prst="line">
              <a:avLst/>
            </a:prstGeom>
            <a:noFill/>
            <a:ln w="28575">
              <a:solidFill>
                <a:schemeClr val="bg1"/>
              </a:solidFill>
              <a:round/>
              <a:headEnd/>
              <a:tailEnd type="triangle" w="sm"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3481" name="Group 183">
            <a:extLst>
              <a:ext uri="{FF2B5EF4-FFF2-40B4-BE49-F238E27FC236}">
                <a16:creationId xmlns:a16="http://schemas.microsoft.com/office/drawing/2014/main" id="{B6C98544-137C-4922-A827-A8457CF96A7B}"/>
              </a:ext>
            </a:extLst>
          </p:cNvPr>
          <p:cNvGrpSpPr>
            <a:grpSpLocks/>
          </p:cNvGrpSpPr>
          <p:nvPr/>
        </p:nvGrpSpPr>
        <p:grpSpPr bwMode="auto">
          <a:xfrm>
            <a:off x="2814638" y="6170613"/>
            <a:ext cx="3633787" cy="446087"/>
            <a:chOff x="1773" y="3887"/>
            <a:chExt cx="2289" cy="281"/>
          </a:xfrm>
        </p:grpSpPr>
        <p:sp>
          <p:nvSpPr>
            <p:cNvPr id="154635" name="Rectangle 181">
              <a:extLst>
                <a:ext uri="{FF2B5EF4-FFF2-40B4-BE49-F238E27FC236}">
                  <a16:creationId xmlns:a16="http://schemas.microsoft.com/office/drawing/2014/main" id="{5B99165C-D291-46ED-8AEA-3C42556A3D78}"/>
                </a:ext>
              </a:extLst>
            </p:cNvPr>
            <p:cNvSpPr>
              <a:spLocks noChangeArrowheads="1"/>
            </p:cNvSpPr>
            <p:nvPr/>
          </p:nvSpPr>
          <p:spPr bwMode="auto">
            <a:xfrm>
              <a:off x="1773" y="3887"/>
              <a:ext cx="2289" cy="281"/>
            </a:xfrm>
            <a:prstGeom prst="rect">
              <a:avLst/>
            </a:prstGeom>
            <a:solidFill>
              <a:srgbClr val="0033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4636" name="WordArt 180">
              <a:extLst>
                <a:ext uri="{FF2B5EF4-FFF2-40B4-BE49-F238E27FC236}">
                  <a16:creationId xmlns:a16="http://schemas.microsoft.com/office/drawing/2014/main" id="{E14F4AC2-3B6C-4575-9545-739893F405AC}"/>
                </a:ext>
              </a:extLst>
            </p:cNvPr>
            <p:cNvSpPr>
              <a:spLocks noChangeArrowheads="1" noChangeShapeType="1" noTextEdit="1"/>
            </p:cNvSpPr>
            <p:nvPr/>
          </p:nvSpPr>
          <p:spPr bwMode="auto">
            <a:xfrm>
              <a:off x="1834" y="3942"/>
              <a:ext cx="2130" cy="178"/>
            </a:xfrm>
            <a:prstGeom prst="rect">
              <a:avLst/>
            </a:prstGeom>
          </p:spPr>
          <p:txBody>
            <a:bodyPr wrap="none" fromWordArt="1">
              <a:prstTxWarp prst="textPlain">
                <a:avLst>
                  <a:gd name="adj" fmla="val 50000"/>
                </a:avLst>
              </a:prstTxWarp>
            </a:bodyPr>
            <a:lstStyle/>
            <a:p>
              <a:pPr algn="ctr"/>
              <a:r>
                <a:rPr lang="zh-CN" altLang="en-US" sz="3600" kern="10">
                  <a:ln w="9525">
                    <a:solidFill>
                      <a:schemeClr val="bg1"/>
                    </a:solidFill>
                    <a:round/>
                    <a:headEnd/>
                    <a:tailEnd/>
                  </a:ln>
                  <a:solidFill>
                    <a:schemeClr val="bg1"/>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定性示意</a:t>
              </a:r>
            </a:p>
          </p:txBody>
        </p:sp>
      </p:gr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480"/>
                                        </p:tgtEl>
                                        <p:attrNameLst>
                                          <p:attrName>style.visibility</p:attrName>
                                        </p:attrNameLst>
                                      </p:cBhvr>
                                      <p:to>
                                        <p:strVal val="visible"/>
                                      </p:to>
                                    </p:set>
                                    <p:anim calcmode="lin" valueType="num">
                                      <p:cBhvr>
                                        <p:cTn id="7" dur="500" fill="hold"/>
                                        <p:tgtEl>
                                          <p:spTgt spid="13480"/>
                                        </p:tgtEl>
                                        <p:attrNameLst>
                                          <p:attrName>ppt_w</p:attrName>
                                        </p:attrNameLst>
                                      </p:cBhvr>
                                      <p:tavLst>
                                        <p:tav tm="0">
                                          <p:val>
                                            <p:fltVal val="0"/>
                                          </p:val>
                                        </p:tav>
                                        <p:tav tm="100000">
                                          <p:val>
                                            <p:strVal val="#ppt_w"/>
                                          </p:val>
                                        </p:tav>
                                      </p:tavLst>
                                    </p:anim>
                                    <p:anim calcmode="lin" valueType="num">
                                      <p:cBhvr>
                                        <p:cTn id="8" dur="500" fill="hold"/>
                                        <p:tgtEl>
                                          <p:spTgt spid="1348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13481"/>
                                        </p:tgtEl>
                                        <p:attrNameLst>
                                          <p:attrName>style.visibility</p:attrName>
                                        </p:attrNameLst>
                                      </p:cBhvr>
                                      <p:to>
                                        <p:strVal val="visible"/>
                                      </p:to>
                                    </p:set>
                                    <p:anim calcmode="lin" valueType="num">
                                      <p:cBhvr>
                                        <p:cTn id="12" dur="500" fill="hold"/>
                                        <p:tgtEl>
                                          <p:spTgt spid="13481"/>
                                        </p:tgtEl>
                                        <p:attrNameLst>
                                          <p:attrName>ppt_w</p:attrName>
                                        </p:attrNameLst>
                                      </p:cBhvr>
                                      <p:tavLst>
                                        <p:tav tm="0">
                                          <p:val>
                                            <p:fltVal val="0"/>
                                          </p:val>
                                        </p:tav>
                                        <p:tav tm="100000">
                                          <p:val>
                                            <p:strVal val="#ppt_w"/>
                                          </p:val>
                                        </p:tav>
                                      </p:tavLst>
                                    </p:anim>
                                    <p:anim calcmode="lin" valueType="num">
                                      <p:cBhvr>
                                        <p:cTn id="13" dur="500" fill="hold"/>
                                        <p:tgtEl>
                                          <p:spTgt spid="1348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3" presetClass="entr" presetSubtype="27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strVal val="2/3*#ppt_w"/>
                                          </p:val>
                                        </p:tav>
                                        <p:tav tm="100000">
                                          <p:val>
                                            <p:strVal val="#ppt_w"/>
                                          </p:val>
                                        </p:tav>
                                      </p:tavLst>
                                    </p:anim>
                                    <p:anim calcmode="lin" valueType="num">
                                      <p:cBhvr>
                                        <p:cTn id="24" dur="500" fill="hold"/>
                                        <p:tgtEl>
                                          <p:spTgt spid="4"/>
                                        </p:tgtEl>
                                        <p:attrNameLst>
                                          <p:attrName>ppt_h</p:attrName>
                                        </p:attrNameLst>
                                      </p:cBhvr>
                                      <p:tavLst>
                                        <p:tav tm="0">
                                          <p:val>
                                            <p:strVal val="2/3*#ppt_h"/>
                                          </p:val>
                                        </p:tav>
                                        <p:tav tm="100000">
                                          <p:val>
                                            <p:strVal val="#ppt_h"/>
                                          </p:val>
                                        </p:tav>
                                      </p:tavLst>
                                    </p:anim>
                                  </p:childTnLst>
                                  <p:subTnLst>
                                    <p:animClr clrSpc="rgb" dir="cw">
                                      <p:cBhvr override="childStyle">
                                        <p:cTn dur="1" fill="hold" display="0" masterRel="nextClick" afterEffect="1"/>
                                        <p:tgtEl>
                                          <p:spTgt spid="4"/>
                                        </p:tgtEl>
                                        <p:attrNameLst>
                                          <p:attrName>ppt_c</p:attrName>
                                        </p:attrNameLst>
                                      </p:cBhvr>
                                      <p:to>
                                        <a:srgbClr val="008000"/>
                                      </p:to>
                                    </p:animClr>
                                  </p:subTnLst>
                                </p:cTn>
                              </p:par>
                            </p:childTnLst>
                          </p:cTn>
                        </p:par>
                        <p:par>
                          <p:cTn id="25" fill="hold" nodeType="afterGroup">
                            <p:stCondLst>
                              <p:cond delay="1000"/>
                            </p:stCondLst>
                            <p:childTnLst>
                              <p:par>
                                <p:cTn id="26" presetID="23" presetClass="entr" presetSubtype="28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strVal val="4/3*#ppt_w"/>
                                          </p:val>
                                        </p:tav>
                                        <p:tav tm="100000">
                                          <p:val>
                                            <p:strVal val="#ppt_w"/>
                                          </p:val>
                                        </p:tav>
                                      </p:tavLst>
                                    </p:anim>
                                    <p:anim calcmode="lin" valueType="num">
                                      <p:cBhvr>
                                        <p:cTn id="29" dur="500" fill="hold"/>
                                        <p:tgtEl>
                                          <p:spTgt spid="11"/>
                                        </p:tgtEl>
                                        <p:attrNameLst>
                                          <p:attrName>ppt_h</p:attrName>
                                        </p:attrNameLst>
                                      </p:cBhvr>
                                      <p:tavLst>
                                        <p:tav tm="0">
                                          <p:val>
                                            <p:strVal val="4/3*#ppt_h"/>
                                          </p:val>
                                        </p:tav>
                                        <p:tav tm="100000">
                                          <p:val>
                                            <p:strVal val="#ppt_h"/>
                                          </p:val>
                                        </p:tav>
                                      </p:tavLst>
                                    </p:anim>
                                  </p:childTnLst>
                                </p:cTn>
                              </p:par>
                            </p:childTnLst>
                          </p:cTn>
                        </p:par>
                        <p:par>
                          <p:cTn id="30" fill="hold" nodeType="afterGroup">
                            <p:stCondLst>
                              <p:cond delay="1500"/>
                            </p:stCondLst>
                            <p:childTnLst>
                              <p:par>
                                <p:cTn id="31" presetID="23" presetClass="entr" presetSubtype="27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strVal val="2/3*#ppt_w"/>
                                          </p:val>
                                        </p:tav>
                                        <p:tav tm="100000">
                                          <p:val>
                                            <p:strVal val="#ppt_w"/>
                                          </p:val>
                                        </p:tav>
                                      </p:tavLst>
                                    </p:anim>
                                    <p:anim calcmode="lin" valueType="num">
                                      <p:cBhvr>
                                        <p:cTn id="34" dur="500" fill="hold"/>
                                        <p:tgtEl>
                                          <p:spTgt spid="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16">
            <a:extLst>
              <a:ext uri="{FF2B5EF4-FFF2-40B4-BE49-F238E27FC236}">
                <a16:creationId xmlns:a16="http://schemas.microsoft.com/office/drawing/2014/main" id="{9BC252FE-4A5C-4BE6-92BC-FDE0024718D9}"/>
              </a:ext>
            </a:extLst>
          </p:cNvPr>
          <p:cNvSpPr>
            <a:spLocks noGrp="1" noChangeArrowheads="1"/>
          </p:cNvSpPr>
          <p:nvPr>
            <p:ph type="title" idx="4294967295"/>
          </p:nvPr>
        </p:nvSpPr>
        <p:spPr>
          <a:xfrm>
            <a:off x="3309938" y="7938"/>
            <a:ext cx="2635250" cy="506412"/>
          </a:xfrm>
        </p:spPr>
        <p:txBody>
          <a:bodyPr/>
          <a:lstStyle/>
          <a:p>
            <a:r>
              <a:rPr lang="zh-CN" altLang="en-US" sz="800">
                <a:solidFill>
                  <a:schemeClr val="bg1"/>
                </a:solidFill>
              </a:rPr>
              <a:t>续</a:t>
            </a:r>
          </a:p>
        </p:txBody>
      </p:sp>
      <p:sp>
        <p:nvSpPr>
          <p:cNvPr id="155651" name="Rectangle 3">
            <a:extLst>
              <a:ext uri="{FF2B5EF4-FFF2-40B4-BE49-F238E27FC236}">
                <a16:creationId xmlns:a16="http://schemas.microsoft.com/office/drawing/2014/main" id="{66B9359C-AFB3-4886-92A3-B03E3886C30C}"/>
              </a:ext>
            </a:extLst>
          </p:cNvPr>
          <p:cNvSpPr>
            <a:spLocks noChangeArrowheads="1"/>
          </p:cNvSpPr>
          <p:nvPr/>
        </p:nvSpPr>
        <p:spPr bwMode="auto">
          <a:xfrm>
            <a:off x="0" y="0"/>
            <a:ext cx="9144000" cy="6858000"/>
          </a:xfrm>
          <a:prstGeom prst="rect">
            <a:avLst/>
          </a:prstGeom>
          <a:gradFill rotWithShape="0">
            <a:gsLst>
              <a:gs pos="0">
                <a:srgbClr val="224400"/>
              </a:gs>
              <a:gs pos="50000">
                <a:srgbClr val="336600"/>
              </a:gs>
              <a:gs pos="100000">
                <a:srgbClr val="224400"/>
              </a:gs>
            </a:gsLst>
            <a:lin ang="0" scaled="1"/>
          </a:gradFill>
          <a:ln w="381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55652" name="Group 4">
            <a:extLst>
              <a:ext uri="{FF2B5EF4-FFF2-40B4-BE49-F238E27FC236}">
                <a16:creationId xmlns:a16="http://schemas.microsoft.com/office/drawing/2014/main" id="{9078D234-550B-4E54-860B-69C76CAFEFC5}"/>
              </a:ext>
            </a:extLst>
          </p:cNvPr>
          <p:cNvGrpSpPr>
            <a:grpSpLocks/>
          </p:cNvGrpSpPr>
          <p:nvPr/>
        </p:nvGrpSpPr>
        <p:grpSpPr bwMode="auto">
          <a:xfrm>
            <a:off x="4572000" y="0"/>
            <a:ext cx="152400" cy="6858000"/>
            <a:chOff x="2880" y="0"/>
            <a:chExt cx="96" cy="4320"/>
          </a:xfrm>
        </p:grpSpPr>
        <p:grpSp>
          <p:nvGrpSpPr>
            <p:cNvPr id="155810" name="Group 5">
              <a:extLst>
                <a:ext uri="{FF2B5EF4-FFF2-40B4-BE49-F238E27FC236}">
                  <a16:creationId xmlns:a16="http://schemas.microsoft.com/office/drawing/2014/main" id="{44D8FB60-BC1A-4DC9-9400-0C4FB33F12B8}"/>
                </a:ext>
              </a:extLst>
            </p:cNvPr>
            <p:cNvGrpSpPr>
              <a:grpSpLocks/>
            </p:cNvGrpSpPr>
            <p:nvPr/>
          </p:nvGrpSpPr>
          <p:grpSpPr bwMode="auto">
            <a:xfrm>
              <a:off x="2880" y="0"/>
              <a:ext cx="96" cy="4320"/>
              <a:chOff x="2832" y="240"/>
              <a:chExt cx="96" cy="3696"/>
            </a:xfrm>
          </p:grpSpPr>
          <p:sp>
            <p:nvSpPr>
              <p:cNvPr id="449699" name="Line 6">
                <a:extLst>
                  <a:ext uri="{FF2B5EF4-FFF2-40B4-BE49-F238E27FC236}">
                    <a16:creationId xmlns:a16="http://schemas.microsoft.com/office/drawing/2014/main" id="{3A406B34-0BA7-473E-B6A7-1820B7692BDF}"/>
                  </a:ext>
                </a:extLst>
              </p:cNvPr>
              <p:cNvSpPr>
                <a:spLocks noChangeShapeType="1"/>
              </p:cNvSpPr>
              <p:nvPr/>
            </p:nvSpPr>
            <p:spPr bwMode="auto">
              <a:xfrm>
                <a:off x="2832" y="240"/>
                <a:ext cx="0" cy="3696"/>
              </a:xfrm>
              <a:prstGeom prst="line">
                <a:avLst/>
              </a:prstGeom>
              <a:noFill/>
              <a:ln w="571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700" name="Line 7">
                <a:extLst>
                  <a:ext uri="{FF2B5EF4-FFF2-40B4-BE49-F238E27FC236}">
                    <a16:creationId xmlns:a16="http://schemas.microsoft.com/office/drawing/2014/main" id="{144FE23A-010B-4705-B01C-A790C07A496E}"/>
                  </a:ext>
                </a:extLst>
              </p:cNvPr>
              <p:cNvSpPr>
                <a:spLocks noChangeShapeType="1"/>
              </p:cNvSpPr>
              <p:nvPr/>
            </p:nvSpPr>
            <p:spPr bwMode="auto">
              <a:xfrm>
                <a:off x="2880" y="240"/>
                <a:ext cx="0" cy="3696"/>
              </a:xfrm>
              <a:prstGeom prst="line">
                <a:avLst/>
              </a:prstGeom>
              <a:noFill/>
              <a:ln w="76200">
                <a:solidFill>
                  <a:schemeClr val="folHlink"/>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701" name="Line 8">
                <a:extLst>
                  <a:ext uri="{FF2B5EF4-FFF2-40B4-BE49-F238E27FC236}">
                    <a16:creationId xmlns:a16="http://schemas.microsoft.com/office/drawing/2014/main" id="{825D4493-835F-4863-ACF5-2EF5D23F8B5A}"/>
                  </a:ext>
                </a:extLst>
              </p:cNvPr>
              <p:cNvSpPr>
                <a:spLocks noChangeShapeType="1"/>
              </p:cNvSpPr>
              <p:nvPr/>
            </p:nvSpPr>
            <p:spPr bwMode="auto">
              <a:xfrm>
                <a:off x="2928" y="240"/>
                <a:ext cx="0" cy="3696"/>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49698" name="Line 9">
              <a:extLst>
                <a:ext uri="{FF2B5EF4-FFF2-40B4-BE49-F238E27FC236}">
                  <a16:creationId xmlns:a16="http://schemas.microsoft.com/office/drawing/2014/main" id="{8A55089D-96FB-4664-997D-2BE47BDC1867}"/>
                </a:ext>
              </a:extLst>
            </p:cNvPr>
            <p:cNvSpPr>
              <a:spLocks noChangeShapeType="1"/>
            </p:cNvSpPr>
            <p:nvPr/>
          </p:nvSpPr>
          <p:spPr bwMode="auto">
            <a:xfrm>
              <a:off x="2928" y="0"/>
              <a:ext cx="0" cy="4320"/>
            </a:xfrm>
            <a:prstGeom prst="line">
              <a:avLst/>
            </a:prstGeom>
            <a:noFill/>
            <a:ln w="9525">
              <a:solidFill>
                <a:schemeClr val="bg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 name="Group 10">
            <a:extLst>
              <a:ext uri="{FF2B5EF4-FFF2-40B4-BE49-F238E27FC236}">
                <a16:creationId xmlns:a16="http://schemas.microsoft.com/office/drawing/2014/main" id="{ECAB71EF-21B6-473C-A7C5-3586D9714A80}"/>
              </a:ext>
            </a:extLst>
          </p:cNvPr>
          <p:cNvGrpSpPr>
            <a:grpSpLocks/>
          </p:cNvGrpSpPr>
          <p:nvPr/>
        </p:nvGrpSpPr>
        <p:grpSpPr bwMode="auto">
          <a:xfrm>
            <a:off x="4267200" y="762000"/>
            <a:ext cx="180975" cy="2209800"/>
            <a:chOff x="3024" y="864"/>
            <a:chExt cx="114" cy="1392"/>
          </a:xfrm>
        </p:grpSpPr>
        <p:sp>
          <p:nvSpPr>
            <p:cNvPr id="449695" name="Line 11">
              <a:extLst>
                <a:ext uri="{FF2B5EF4-FFF2-40B4-BE49-F238E27FC236}">
                  <a16:creationId xmlns:a16="http://schemas.microsoft.com/office/drawing/2014/main" id="{BFC595CA-5DAD-4B6E-A7E5-65CF80A9DDC6}"/>
                </a:ext>
              </a:extLst>
            </p:cNvPr>
            <p:cNvSpPr>
              <a:spLocks noChangeShapeType="1"/>
            </p:cNvSpPr>
            <p:nvPr/>
          </p:nvSpPr>
          <p:spPr bwMode="auto">
            <a:xfrm flipV="1">
              <a:off x="3072" y="1344"/>
              <a:ext cx="0" cy="912"/>
            </a:xfrm>
            <a:prstGeom prst="line">
              <a:avLst/>
            </a:prstGeom>
            <a:noFill/>
            <a:ln w="57150">
              <a:solidFill>
                <a:srgbClr val="FFFF99"/>
              </a:solidFill>
              <a:round/>
              <a:headEnd type="triangle" w="med" len="lg"/>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5809" name="WordArt 12">
              <a:extLst>
                <a:ext uri="{FF2B5EF4-FFF2-40B4-BE49-F238E27FC236}">
                  <a16:creationId xmlns:a16="http://schemas.microsoft.com/office/drawing/2014/main" id="{77A63616-FF81-46D5-80FD-9923F740217A}"/>
                </a:ext>
              </a:extLst>
            </p:cNvPr>
            <p:cNvSpPr>
              <a:spLocks noChangeArrowheads="1" noChangeShapeType="1" noTextEdit="1"/>
            </p:cNvSpPr>
            <p:nvPr/>
          </p:nvSpPr>
          <p:spPr bwMode="auto">
            <a:xfrm>
              <a:off x="3024" y="864"/>
              <a:ext cx="114" cy="330"/>
            </a:xfrm>
            <a:prstGeom prst="rect">
              <a:avLst/>
            </a:prstGeom>
          </p:spPr>
          <p:txBody>
            <a:bodyPr wrap="none" fromWordArt="1">
              <a:prstTxWarp prst="textPlain">
                <a:avLst>
                  <a:gd name="adj" fmla="val 50000"/>
                </a:avLst>
              </a:prstTxWarp>
            </a:bodyPr>
            <a:lstStyle/>
            <a:p>
              <a:pPr algn="ctr"/>
              <a:r>
                <a:rPr lang="en-US" altLang="zh-CN" sz="3600" b="1" kern="10">
                  <a:ln w="9525">
                    <a:solidFill>
                      <a:srgbClr val="FFFF99"/>
                    </a:solidFill>
                    <a:round/>
                    <a:headEnd/>
                    <a:tailEnd/>
                  </a:ln>
                  <a:solidFill>
                    <a:srgbClr val="FFFF99"/>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I</a:t>
              </a:r>
              <a:endParaRPr lang="zh-CN" altLang="en-US" sz="3600" b="1" kern="10">
                <a:ln w="9525">
                  <a:solidFill>
                    <a:srgbClr val="FFFF99"/>
                  </a:solidFill>
                  <a:round/>
                  <a:headEnd/>
                  <a:tailEnd/>
                </a:ln>
                <a:solidFill>
                  <a:srgbClr val="FFFF99"/>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5" name="Group 13">
            <a:extLst>
              <a:ext uri="{FF2B5EF4-FFF2-40B4-BE49-F238E27FC236}">
                <a16:creationId xmlns:a16="http://schemas.microsoft.com/office/drawing/2014/main" id="{66EDA6F5-1045-40C1-B8EE-B2B716915AC3}"/>
              </a:ext>
            </a:extLst>
          </p:cNvPr>
          <p:cNvGrpSpPr>
            <a:grpSpLocks/>
          </p:cNvGrpSpPr>
          <p:nvPr/>
        </p:nvGrpSpPr>
        <p:grpSpPr bwMode="auto">
          <a:xfrm>
            <a:off x="609600" y="3048000"/>
            <a:ext cx="8077200" cy="1276350"/>
            <a:chOff x="384" y="1920"/>
            <a:chExt cx="5088" cy="804"/>
          </a:xfrm>
        </p:grpSpPr>
        <p:sp>
          <p:nvSpPr>
            <p:cNvPr id="449683" name="Arc 14">
              <a:extLst>
                <a:ext uri="{FF2B5EF4-FFF2-40B4-BE49-F238E27FC236}">
                  <a16:creationId xmlns:a16="http://schemas.microsoft.com/office/drawing/2014/main" id="{1A5D845A-5F2C-4BA3-B813-41ABC7493854}"/>
                </a:ext>
              </a:extLst>
            </p:cNvPr>
            <p:cNvSpPr>
              <a:spLocks/>
            </p:cNvSpPr>
            <p:nvPr/>
          </p:nvSpPr>
          <p:spPr bwMode="auto">
            <a:xfrm>
              <a:off x="384" y="1920"/>
              <a:ext cx="5088" cy="804"/>
            </a:xfrm>
            <a:custGeom>
              <a:avLst/>
              <a:gdLst>
                <a:gd name="T0" fmla="*/ 2618 w 43200"/>
                <a:gd name="T1" fmla="*/ 0 h 43191"/>
                <a:gd name="T2" fmla="*/ 2413 w 43200"/>
                <a:gd name="T3" fmla="*/ 0 h 43191"/>
                <a:gd name="T4" fmla="*/ 2544 w 43200"/>
                <a:gd name="T5" fmla="*/ 402 h 43191"/>
                <a:gd name="T6" fmla="*/ 0 60000 65536"/>
                <a:gd name="T7" fmla="*/ 0 60000 65536"/>
                <a:gd name="T8" fmla="*/ 0 60000 65536"/>
                <a:gd name="T9" fmla="*/ 0 w 43200"/>
                <a:gd name="T10" fmla="*/ 0 h 43191"/>
                <a:gd name="T11" fmla="*/ 43200 w 43200"/>
                <a:gd name="T12" fmla="*/ 43191 h 43191"/>
              </a:gdLst>
              <a:ahLst/>
              <a:cxnLst>
                <a:cxn ang="T6">
                  <a:pos x="T0" y="T1"/>
                </a:cxn>
                <a:cxn ang="T7">
                  <a:pos x="T2" y="T3"/>
                </a:cxn>
                <a:cxn ang="T8">
                  <a:pos x="T4" y="T5"/>
                </a:cxn>
              </a:cxnLst>
              <a:rect l="T9" t="T10" r="T11" b="T12"/>
              <a:pathLst>
                <a:path w="43200" h="43191" fill="none" extrusionOk="0">
                  <a:moveTo>
                    <a:pt x="22226" y="0"/>
                  </a:moveTo>
                  <a:cubicBezTo>
                    <a:pt x="33907" y="339"/>
                    <a:pt x="43200" y="9905"/>
                    <a:pt x="43200" y="21591"/>
                  </a:cubicBezTo>
                  <a:cubicBezTo>
                    <a:pt x="43200" y="33520"/>
                    <a:pt x="33529" y="43191"/>
                    <a:pt x="21600" y="43191"/>
                  </a:cubicBezTo>
                  <a:cubicBezTo>
                    <a:pt x="9670" y="43191"/>
                    <a:pt x="0" y="33520"/>
                    <a:pt x="0" y="21591"/>
                  </a:cubicBezTo>
                  <a:cubicBezTo>
                    <a:pt x="-1" y="10092"/>
                    <a:pt x="9007" y="609"/>
                    <a:pt x="20491" y="19"/>
                  </a:cubicBezTo>
                </a:path>
                <a:path w="43200" h="43191" stroke="0" extrusionOk="0">
                  <a:moveTo>
                    <a:pt x="22226" y="0"/>
                  </a:moveTo>
                  <a:cubicBezTo>
                    <a:pt x="33907" y="339"/>
                    <a:pt x="43200" y="9905"/>
                    <a:pt x="43200" y="21591"/>
                  </a:cubicBezTo>
                  <a:cubicBezTo>
                    <a:pt x="43200" y="33520"/>
                    <a:pt x="33529" y="43191"/>
                    <a:pt x="21600" y="43191"/>
                  </a:cubicBezTo>
                  <a:cubicBezTo>
                    <a:pt x="9670" y="43191"/>
                    <a:pt x="0" y="33520"/>
                    <a:pt x="0" y="21591"/>
                  </a:cubicBezTo>
                  <a:cubicBezTo>
                    <a:pt x="-1" y="10092"/>
                    <a:pt x="9007" y="609"/>
                    <a:pt x="20491" y="19"/>
                  </a:cubicBezTo>
                  <a:lnTo>
                    <a:pt x="21600" y="21591"/>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9684" name="Arc 15">
              <a:extLst>
                <a:ext uri="{FF2B5EF4-FFF2-40B4-BE49-F238E27FC236}">
                  <a16:creationId xmlns:a16="http://schemas.microsoft.com/office/drawing/2014/main" id="{7FD81889-3CD4-4378-938F-36667C373862}"/>
                </a:ext>
              </a:extLst>
            </p:cNvPr>
            <p:cNvSpPr>
              <a:spLocks/>
            </p:cNvSpPr>
            <p:nvPr/>
          </p:nvSpPr>
          <p:spPr bwMode="auto">
            <a:xfrm>
              <a:off x="1344" y="2064"/>
              <a:ext cx="3115" cy="529"/>
            </a:xfrm>
            <a:custGeom>
              <a:avLst/>
              <a:gdLst>
                <a:gd name="T0" fmla="*/ 1679 w 43200"/>
                <a:gd name="T1" fmla="*/ 0 h 43168"/>
                <a:gd name="T2" fmla="*/ 1472 w 43200"/>
                <a:gd name="T3" fmla="*/ 0 h 43168"/>
                <a:gd name="T4" fmla="*/ 1558 w 43200"/>
                <a:gd name="T5" fmla="*/ 264 h 43168"/>
                <a:gd name="T6" fmla="*/ 0 60000 65536"/>
                <a:gd name="T7" fmla="*/ 0 60000 65536"/>
                <a:gd name="T8" fmla="*/ 0 60000 65536"/>
                <a:gd name="T9" fmla="*/ 0 w 43200"/>
                <a:gd name="T10" fmla="*/ 0 h 43168"/>
                <a:gd name="T11" fmla="*/ 43200 w 43200"/>
                <a:gd name="T12" fmla="*/ 43168 h 43168"/>
              </a:gdLst>
              <a:ahLst/>
              <a:cxnLst>
                <a:cxn ang="T6">
                  <a:pos x="T0" y="T1"/>
                </a:cxn>
                <a:cxn ang="T7">
                  <a:pos x="T2" y="T3"/>
                </a:cxn>
                <a:cxn ang="T8">
                  <a:pos x="T4" y="T5"/>
                </a:cxn>
              </a:cxnLst>
              <a:rect l="T9" t="T10" r="T11" b="T12"/>
              <a:pathLst>
                <a:path w="43200" h="43168" fill="none" extrusionOk="0">
                  <a:moveTo>
                    <a:pt x="23284" y="33"/>
                  </a:moveTo>
                  <a:cubicBezTo>
                    <a:pt x="34525" y="912"/>
                    <a:pt x="43200" y="10291"/>
                    <a:pt x="43200" y="21568"/>
                  </a:cubicBezTo>
                  <a:cubicBezTo>
                    <a:pt x="43200" y="33497"/>
                    <a:pt x="33529" y="43168"/>
                    <a:pt x="21600" y="43168"/>
                  </a:cubicBezTo>
                  <a:cubicBezTo>
                    <a:pt x="9670" y="43168"/>
                    <a:pt x="0" y="33497"/>
                    <a:pt x="0" y="21568"/>
                  </a:cubicBezTo>
                  <a:cubicBezTo>
                    <a:pt x="-1" y="10096"/>
                    <a:pt x="8966" y="626"/>
                    <a:pt x="20421" y="0"/>
                  </a:cubicBezTo>
                </a:path>
                <a:path w="43200" h="43168" stroke="0" extrusionOk="0">
                  <a:moveTo>
                    <a:pt x="23284" y="33"/>
                  </a:moveTo>
                  <a:cubicBezTo>
                    <a:pt x="34525" y="912"/>
                    <a:pt x="43200" y="10291"/>
                    <a:pt x="43200" y="21568"/>
                  </a:cubicBezTo>
                  <a:cubicBezTo>
                    <a:pt x="43200" y="33497"/>
                    <a:pt x="33529" y="43168"/>
                    <a:pt x="21600" y="43168"/>
                  </a:cubicBezTo>
                  <a:cubicBezTo>
                    <a:pt x="9670" y="43168"/>
                    <a:pt x="0" y="33497"/>
                    <a:pt x="0" y="21568"/>
                  </a:cubicBezTo>
                  <a:cubicBezTo>
                    <a:pt x="-1" y="10096"/>
                    <a:pt x="8966" y="626"/>
                    <a:pt x="20421" y="0"/>
                  </a:cubicBezTo>
                  <a:lnTo>
                    <a:pt x="21600" y="21568"/>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9685" name="Arc 16">
              <a:extLst>
                <a:ext uri="{FF2B5EF4-FFF2-40B4-BE49-F238E27FC236}">
                  <a16:creationId xmlns:a16="http://schemas.microsoft.com/office/drawing/2014/main" id="{D007D6D6-BB0C-44BA-83D6-981D8E5E2A09}"/>
                </a:ext>
              </a:extLst>
            </p:cNvPr>
            <p:cNvSpPr>
              <a:spLocks/>
            </p:cNvSpPr>
            <p:nvPr/>
          </p:nvSpPr>
          <p:spPr bwMode="auto">
            <a:xfrm>
              <a:off x="2016" y="2160"/>
              <a:ext cx="1823" cy="337"/>
            </a:xfrm>
            <a:custGeom>
              <a:avLst/>
              <a:gdLst>
                <a:gd name="T0" fmla="*/ 1011 w 43200"/>
                <a:gd name="T1" fmla="*/ 0 h 43070"/>
                <a:gd name="T2" fmla="*/ 811 w 43200"/>
                <a:gd name="T3" fmla="*/ 0 h 43070"/>
                <a:gd name="T4" fmla="*/ 912 w 43200"/>
                <a:gd name="T5" fmla="*/ 168 h 43070"/>
                <a:gd name="T6" fmla="*/ 0 60000 65536"/>
                <a:gd name="T7" fmla="*/ 0 60000 65536"/>
                <a:gd name="T8" fmla="*/ 0 60000 65536"/>
                <a:gd name="T9" fmla="*/ 0 w 43200"/>
                <a:gd name="T10" fmla="*/ 0 h 43070"/>
                <a:gd name="T11" fmla="*/ 43200 w 43200"/>
                <a:gd name="T12" fmla="*/ 43070 h 43070"/>
              </a:gdLst>
              <a:ahLst/>
              <a:cxnLst>
                <a:cxn ang="T6">
                  <a:pos x="T0" y="T1"/>
                </a:cxn>
                <a:cxn ang="T7">
                  <a:pos x="T2" y="T3"/>
                </a:cxn>
                <a:cxn ang="T8">
                  <a:pos x="T4" y="T5"/>
                </a:cxn>
              </a:cxnLst>
              <a:rect l="T9" t="T10" r="T11" b="T12"/>
              <a:pathLst>
                <a:path w="43200" h="43070" fill="none" extrusionOk="0">
                  <a:moveTo>
                    <a:pt x="23964" y="-1"/>
                  </a:moveTo>
                  <a:cubicBezTo>
                    <a:pt x="34912" y="1205"/>
                    <a:pt x="43200" y="10455"/>
                    <a:pt x="43200" y="21470"/>
                  </a:cubicBezTo>
                  <a:cubicBezTo>
                    <a:pt x="43200" y="33399"/>
                    <a:pt x="33529" y="43070"/>
                    <a:pt x="21600" y="43070"/>
                  </a:cubicBezTo>
                  <a:cubicBezTo>
                    <a:pt x="9670" y="43070"/>
                    <a:pt x="0" y="33399"/>
                    <a:pt x="0" y="21470"/>
                  </a:cubicBezTo>
                  <a:cubicBezTo>
                    <a:pt x="-1" y="10459"/>
                    <a:pt x="8282" y="1211"/>
                    <a:pt x="19225" y="0"/>
                  </a:cubicBezTo>
                </a:path>
                <a:path w="43200" h="43070" stroke="0" extrusionOk="0">
                  <a:moveTo>
                    <a:pt x="23964" y="-1"/>
                  </a:moveTo>
                  <a:cubicBezTo>
                    <a:pt x="34912" y="1205"/>
                    <a:pt x="43200" y="10455"/>
                    <a:pt x="43200" y="21470"/>
                  </a:cubicBezTo>
                  <a:cubicBezTo>
                    <a:pt x="43200" y="33399"/>
                    <a:pt x="33529" y="43070"/>
                    <a:pt x="21600" y="43070"/>
                  </a:cubicBezTo>
                  <a:cubicBezTo>
                    <a:pt x="9670" y="43070"/>
                    <a:pt x="0" y="33399"/>
                    <a:pt x="0" y="21470"/>
                  </a:cubicBezTo>
                  <a:cubicBezTo>
                    <a:pt x="-1" y="10459"/>
                    <a:pt x="8282" y="1211"/>
                    <a:pt x="19225" y="0"/>
                  </a:cubicBezTo>
                  <a:lnTo>
                    <a:pt x="21600" y="21470"/>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9686" name="Arc 17">
              <a:extLst>
                <a:ext uri="{FF2B5EF4-FFF2-40B4-BE49-F238E27FC236}">
                  <a16:creationId xmlns:a16="http://schemas.microsoft.com/office/drawing/2014/main" id="{C5E439D5-4218-4861-A365-3BBDE04169F0}"/>
                </a:ext>
              </a:extLst>
            </p:cNvPr>
            <p:cNvSpPr>
              <a:spLocks/>
            </p:cNvSpPr>
            <p:nvPr/>
          </p:nvSpPr>
          <p:spPr bwMode="auto">
            <a:xfrm>
              <a:off x="2496" y="2256"/>
              <a:ext cx="816" cy="137"/>
            </a:xfrm>
            <a:custGeom>
              <a:avLst/>
              <a:gdLst>
                <a:gd name="T0" fmla="*/ 521 w 43200"/>
                <a:gd name="T1" fmla="*/ 1 h 42680"/>
                <a:gd name="T2" fmla="*/ 319 w 43200"/>
                <a:gd name="T3" fmla="*/ 0 h 42680"/>
                <a:gd name="T4" fmla="*/ 408 w 43200"/>
                <a:gd name="T5" fmla="*/ 68 h 42680"/>
                <a:gd name="T6" fmla="*/ 0 60000 65536"/>
                <a:gd name="T7" fmla="*/ 0 60000 65536"/>
                <a:gd name="T8" fmla="*/ 0 60000 65536"/>
                <a:gd name="T9" fmla="*/ 0 w 43200"/>
                <a:gd name="T10" fmla="*/ 0 h 42680"/>
                <a:gd name="T11" fmla="*/ 43200 w 43200"/>
                <a:gd name="T12" fmla="*/ 42680 h 42680"/>
              </a:gdLst>
              <a:ahLst/>
              <a:cxnLst>
                <a:cxn ang="T6">
                  <a:pos x="T0" y="T1"/>
                </a:cxn>
                <a:cxn ang="T7">
                  <a:pos x="T2" y="T3"/>
                </a:cxn>
                <a:cxn ang="T8">
                  <a:pos x="T4" y="T5"/>
                </a:cxn>
              </a:cxnLst>
              <a:rect l="T9" t="T10" r="T11" b="T12"/>
              <a:pathLst>
                <a:path w="43200" h="42680" fill="none" extrusionOk="0">
                  <a:moveTo>
                    <a:pt x="27558" y="318"/>
                  </a:moveTo>
                  <a:cubicBezTo>
                    <a:pt x="36819" y="2976"/>
                    <a:pt x="43200" y="11445"/>
                    <a:pt x="43200" y="21080"/>
                  </a:cubicBezTo>
                  <a:cubicBezTo>
                    <a:pt x="43200" y="33009"/>
                    <a:pt x="33529" y="42680"/>
                    <a:pt x="21600" y="42680"/>
                  </a:cubicBezTo>
                  <a:cubicBezTo>
                    <a:pt x="9670" y="42680"/>
                    <a:pt x="0" y="33009"/>
                    <a:pt x="0" y="21080"/>
                  </a:cubicBezTo>
                  <a:cubicBezTo>
                    <a:pt x="-1" y="10966"/>
                    <a:pt x="7017" y="2207"/>
                    <a:pt x="16887" y="0"/>
                  </a:cubicBezTo>
                </a:path>
                <a:path w="43200" h="42680" stroke="0" extrusionOk="0">
                  <a:moveTo>
                    <a:pt x="27558" y="318"/>
                  </a:moveTo>
                  <a:cubicBezTo>
                    <a:pt x="36819" y="2976"/>
                    <a:pt x="43200" y="11445"/>
                    <a:pt x="43200" y="21080"/>
                  </a:cubicBezTo>
                  <a:cubicBezTo>
                    <a:pt x="43200" y="33009"/>
                    <a:pt x="33529" y="42680"/>
                    <a:pt x="21600" y="42680"/>
                  </a:cubicBezTo>
                  <a:cubicBezTo>
                    <a:pt x="9670" y="42680"/>
                    <a:pt x="0" y="33009"/>
                    <a:pt x="0" y="21080"/>
                  </a:cubicBezTo>
                  <a:cubicBezTo>
                    <a:pt x="-1" y="10966"/>
                    <a:pt x="7017" y="2207"/>
                    <a:pt x="16887" y="0"/>
                  </a:cubicBezTo>
                  <a:lnTo>
                    <a:pt x="21600" y="21080"/>
                  </a:lnTo>
                  <a:close/>
                </a:path>
              </a:pathLst>
            </a:custGeom>
            <a:noFill/>
            <a:ln w="57150">
              <a:solidFill>
                <a:srgbClr val="00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49687" name="Line 18">
              <a:extLst>
                <a:ext uri="{FF2B5EF4-FFF2-40B4-BE49-F238E27FC236}">
                  <a16:creationId xmlns:a16="http://schemas.microsoft.com/office/drawing/2014/main" id="{E34689E8-ABAF-4DFC-81F8-D9FCFA828C68}"/>
                </a:ext>
              </a:extLst>
            </p:cNvPr>
            <p:cNvSpPr>
              <a:spLocks noChangeShapeType="1"/>
            </p:cNvSpPr>
            <p:nvPr/>
          </p:nvSpPr>
          <p:spPr bwMode="auto">
            <a:xfrm>
              <a:off x="3840" y="2688"/>
              <a:ext cx="144" cy="0"/>
            </a:xfrm>
            <a:prstGeom prst="line">
              <a:avLst/>
            </a:prstGeom>
            <a:noFill/>
            <a:ln w="38100">
              <a:solidFill>
                <a:srgbClr val="00CC00"/>
              </a:solidFill>
              <a:round/>
              <a:headEnd type="triangle" w="lg" len="lg"/>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88" name="Line 19">
              <a:extLst>
                <a:ext uri="{FF2B5EF4-FFF2-40B4-BE49-F238E27FC236}">
                  <a16:creationId xmlns:a16="http://schemas.microsoft.com/office/drawing/2014/main" id="{D82DD328-75E3-483A-9B5E-222FB688DA1C}"/>
                </a:ext>
              </a:extLst>
            </p:cNvPr>
            <p:cNvSpPr>
              <a:spLocks noChangeShapeType="1"/>
            </p:cNvSpPr>
            <p:nvPr/>
          </p:nvSpPr>
          <p:spPr bwMode="auto">
            <a:xfrm>
              <a:off x="1008" y="2064"/>
              <a:ext cx="96" cy="0"/>
            </a:xfrm>
            <a:prstGeom prst="line">
              <a:avLst/>
            </a:prstGeom>
            <a:noFill/>
            <a:ln w="38100">
              <a:solidFill>
                <a:srgbClr val="00CC00"/>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89" name="Line 20">
              <a:extLst>
                <a:ext uri="{FF2B5EF4-FFF2-40B4-BE49-F238E27FC236}">
                  <a16:creationId xmlns:a16="http://schemas.microsoft.com/office/drawing/2014/main" id="{5F012C79-52F4-4D54-A135-3F62EFC068F3}"/>
                </a:ext>
              </a:extLst>
            </p:cNvPr>
            <p:cNvSpPr>
              <a:spLocks noChangeShapeType="1"/>
            </p:cNvSpPr>
            <p:nvPr/>
          </p:nvSpPr>
          <p:spPr bwMode="auto">
            <a:xfrm>
              <a:off x="3648" y="2544"/>
              <a:ext cx="96" cy="0"/>
            </a:xfrm>
            <a:prstGeom prst="line">
              <a:avLst/>
            </a:prstGeom>
            <a:noFill/>
            <a:ln w="38100">
              <a:solidFill>
                <a:srgbClr val="00CC00"/>
              </a:solidFill>
              <a:round/>
              <a:headEnd type="triangle" w="lg" len="lg"/>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90" name="Line 21">
              <a:extLst>
                <a:ext uri="{FF2B5EF4-FFF2-40B4-BE49-F238E27FC236}">
                  <a16:creationId xmlns:a16="http://schemas.microsoft.com/office/drawing/2014/main" id="{58BD11F8-E452-419C-BB80-4BE278A67C95}"/>
                </a:ext>
              </a:extLst>
            </p:cNvPr>
            <p:cNvSpPr>
              <a:spLocks noChangeShapeType="1"/>
            </p:cNvSpPr>
            <p:nvPr/>
          </p:nvSpPr>
          <p:spPr bwMode="auto">
            <a:xfrm>
              <a:off x="3408" y="2448"/>
              <a:ext cx="96" cy="0"/>
            </a:xfrm>
            <a:prstGeom prst="line">
              <a:avLst/>
            </a:prstGeom>
            <a:noFill/>
            <a:ln w="38100">
              <a:solidFill>
                <a:srgbClr val="00CC00"/>
              </a:solidFill>
              <a:round/>
              <a:headEnd type="triangle" w="lg" len="lg"/>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91" name="Line 22">
              <a:extLst>
                <a:ext uri="{FF2B5EF4-FFF2-40B4-BE49-F238E27FC236}">
                  <a16:creationId xmlns:a16="http://schemas.microsoft.com/office/drawing/2014/main" id="{CAFF517E-932A-4AD8-A767-C5C386C9B48E}"/>
                </a:ext>
              </a:extLst>
            </p:cNvPr>
            <p:cNvSpPr>
              <a:spLocks noChangeShapeType="1"/>
            </p:cNvSpPr>
            <p:nvPr/>
          </p:nvSpPr>
          <p:spPr bwMode="auto">
            <a:xfrm>
              <a:off x="3072" y="2352"/>
              <a:ext cx="144" cy="0"/>
            </a:xfrm>
            <a:prstGeom prst="line">
              <a:avLst/>
            </a:prstGeom>
            <a:noFill/>
            <a:ln w="38100">
              <a:solidFill>
                <a:srgbClr val="00CC00"/>
              </a:solidFill>
              <a:round/>
              <a:headEnd type="triangle" w="lg" len="lg"/>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92" name="Line 23">
              <a:extLst>
                <a:ext uri="{FF2B5EF4-FFF2-40B4-BE49-F238E27FC236}">
                  <a16:creationId xmlns:a16="http://schemas.microsoft.com/office/drawing/2014/main" id="{C7262F9E-2322-4CEF-BCBC-DAF0CF57983C}"/>
                </a:ext>
              </a:extLst>
            </p:cNvPr>
            <p:cNvSpPr>
              <a:spLocks noChangeShapeType="1"/>
            </p:cNvSpPr>
            <p:nvPr/>
          </p:nvSpPr>
          <p:spPr bwMode="auto">
            <a:xfrm flipV="1">
              <a:off x="1536" y="2160"/>
              <a:ext cx="144" cy="48"/>
            </a:xfrm>
            <a:prstGeom prst="line">
              <a:avLst/>
            </a:prstGeom>
            <a:noFill/>
            <a:ln w="38100">
              <a:solidFill>
                <a:srgbClr val="00CC00"/>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93" name="Line 24">
              <a:extLst>
                <a:ext uri="{FF2B5EF4-FFF2-40B4-BE49-F238E27FC236}">
                  <a16:creationId xmlns:a16="http://schemas.microsoft.com/office/drawing/2014/main" id="{B0D0A19C-5B51-4D61-BBAC-2C61F293FB3A}"/>
                </a:ext>
              </a:extLst>
            </p:cNvPr>
            <p:cNvSpPr>
              <a:spLocks noChangeShapeType="1"/>
            </p:cNvSpPr>
            <p:nvPr/>
          </p:nvSpPr>
          <p:spPr bwMode="auto">
            <a:xfrm flipV="1">
              <a:off x="2160" y="2208"/>
              <a:ext cx="96" cy="48"/>
            </a:xfrm>
            <a:prstGeom prst="line">
              <a:avLst/>
            </a:prstGeom>
            <a:noFill/>
            <a:ln w="38100">
              <a:solidFill>
                <a:srgbClr val="00CC00"/>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94" name="Line 25">
              <a:extLst>
                <a:ext uri="{FF2B5EF4-FFF2-40B4-BE49-F238E27FC236}">
                  <a16:creationId xmlns:a16="http://schemas.microsoft.com/office/drawing/2014/main" id="{930C747E-47CB-4F52-ABEF-0AB14D092832}"/>
                </a:ext>
              </a:extLst>
            </p:cNvPr>
            <p:cNvSpPr>
              <a:spLocks noChangeShapeType="1"/>
            </p:cNvSpPr>
            <p:nvPr/>
          </p:nvSpPr>
          <p:spPr bwMode="auto">
            <a:xfrm flipV="1">
              <a:off x="2544" y="2256"/>
              <a:ext cx="96" cy="48"/>
            </a:xfrm>
            <a:prstGeom prst="line">
              <a:avLst/>
            </a:prstGeom>
            <a:noFill/>
            <a:ln w="38100">
              <a:solidFill>
                <a:srgbClr val="00CC00"/>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 name="Group 26">
            <a:extLst>
              <a:ext uri="{FF2B5EF4-FFF2-40B4-BE49-F238E27FC236}">
                <a16:creationId xmlns:a16="http://schemas.microsoft.com/office/drawing/2014/main" id="{0F09E188-DD80-4AD8-9954-029C0CE7B881}"/>
              </a:ext>
            </a:extLst>
          </p:cNvPr>
          <p:cNvGrpSpPr>
            <a:grpSpLocks/>
          </p:cNvGrpSpPr>
          <p:nvPr/>
        </p:nvGrpSpPr>
        <p:grpSpPr bwMode="auto">
          <a:xfrm rot="10799133">
            <a:off x="381000" y="457200"/>
            <a:ext cx="3810000" cy="5715000"/>
            <a:chOff x="3072" y="240"/>
            <a:chExt cx="2400" cy="3600"/>
          </a:xfrm>
        </p:grpSpPr>
        <p:grpSp>
          <p:nvGrpSpPr>
            <p:cNvPr id="155696" name="Group 27">
              <a:extLst>
                <a:ext uri="{FF2B5EF4-FFF2-40B4-BE49-F238E27FC236}">
                  <a16:creationId xmlns:a16="http://schemas.microsoft.com/office/drawing/2014/main" id="{45AFBC1E-4AFE-41C8-AF5D-2D9AA1915F82}"/>
                </a:ext>
              </a:extLst>
            </p:cNvPr>
            <p:cNvGrpSpPr>
              <a:grpSpLocks/>
            </p:cNvGrpSpPr>
            <p:nvPr/>
          </p:nvGrpSpPr>
          <p:grpSpPr bwMode="auto">
            <a:xfrm>
              <a:off x="3072" y="240"/>
              <a:ext cx="240" cy="3600"/>
              <a:chOff x="3120" y="144"/>
              <a:chExt cx="240" cy="3600"/>
            </a:xfrm>
          </p:grpSpPr>
          <p:grpSp>
            <p:nvGrpSpPr>
              <p:cNvPr id="155772" name="Group 28">
                <a:extLst>
                  <a:ext uri="{FF2B5EF4-FFF2-40B4-BE49-F238E27FC236}">
                    <a16:creationId xmlns:a16="http://schemas.microsoft.com/office/drawing/2014/main" id="{1197EEC9-FD11-4F28-A825-6BD0880E28D9}"/>
                  </a:ext>
                </a:extLst>
              </p:cNvPr>
              <p:cNvGrpSpPr>
                <a:grpSpLocks/>
              </p:cNvGrpSpPr>
              <p:nvPr/>
            </p:nvGrpSpPr>
            <p:grpSpPr bwMode="auto">
              <a:xfrm>
                <a:off x="3120" y="144"/>
                <a:ext cx="240" cy="240"/>
                <a:chOff x="2592" y="2400"/>
                <a:chExt cx="1344" cy="1296"/>
              </a:xfrm>
            </p:grpSpPr>
            <p:sp>
              <p:nvSpPr>
                <p:cNvPr id="449681" name="Line 29">
                  <a:extLst>
                    <a:ext uri="{FF2B5EF4-FFF2-40B4-BE49-F238E27FC236}">
                      <a16:creationId xmlns:a16="http://schemas.microsoft.com/office/drawing/2014/main" id="{272519A0-6596-49A9-B071-27500646D285}"/>
                    </a:ext>
                  </a:extLst>
                </p:cNvPr>
                <p:cNvSpPr>
                  <a:spLocks noChangeShapeType="1"/>
                </p:cNvSpPr>
                <p:nvPr/>
              </p:nvSpPr>
              <p:spPr bwMode="auto">
                <a:xfrm>
                  <a:off x="2802" y="2528"/>
                  <a:ext cx="1299"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82" name="Line 30">
                  <a:extLst>
                    <a:ext uri="{FF2B5EF4-FFF2-40B4-BE49-F238E27FC236}">
                      <a16:creationId xmlns:a16="http://schemas.microsoft.com/office/drawing/2014/main" id="{7E67C95E-059D-48CD-A769-EB3818E3AFF2}"/>
                    </a:ext>
                  </a:extLst>
                </p:cNvPr>
                <p:cNvSpPr>
                  <a:spLocks noChangeShapeType="1"/>
                </p:cNvSpPr>
                <p:nvPr/>
              </p:nvSpPr>
              <p:spPr bwMode="auto">
                <a:xfrm rot="-5404398">
                  <a:off x="2742" y="2537"/>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3" name="Group 31">
                <a:extLst>
                  <a:ext uri="{FF2B5EF4-FFF2-40B4-BE49-F238E27FC236}">
                    <a16:creationId xmlns:a16="http://schemas.microsoft.com/office/drawing/2014/main" id="{529E6149-4DB8-477C-9941-C7494AA972C8}"/>
                  </a:ext>
                </a:extLst>
              </p:cNvPr>
              <p:cNvGrpSpPr>
                <a:grpSpLocks/>
              </p:cNvGrpSpPr>
              <p:nvPr/>
            </p:nvGrpSpPr>
            <p:grpSpPr bwMode="auto">
              <a:xfrm>
                <a:off x="3120" y="624"/>
                <a:ext cx="240" cy="240"/>
                <a:chOff x="2592" y="2400"/>
                <a:chExt cx="1344" cy="1296"/>
              </a:xfrm>
            </p:grpSpPr>
            <p:sp>
              <p:nvSpPr>
                <p:cNvPr id="449679" name="Line 32">
                  <a:extLst>
                    <a:ext uri="{FF2B5EF4-FFF2-40B4-BE49-F238E27FC236}">
                      <a16:creationId xmlns:a16="http://schemas.microsoft.com/office/drawing/2014/main" id="{1854AD8D-8E5F-4AEB-AEAF-0C90D799DB47}"/>
                    </a:ext>
                  </a:extLst>
                </p:cNvPr>
                <p:cNvSpPr>
                  <a:spLocks noChangeShapeType="1"/>
                </p:cNvSpPr>
                <p:nvPr/>
              </p:nvSpPr>
              <p:spPr bwMode="auto">
                <a:xfrm>
                  <a:off x="2840" y="2528"/>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80" name="Line 33">
                  <a:extLst>
                    <a:ext uri="{FF2B5EF4-FFF2-40B4-BE49-F238E27FC236}">
                      <a16:creationId xmlns:a16="http://schemas.microsoft.com/office/drawing/2014/main" id="{23152B0F-057A-44F1-B1B1-8B9655D048B1}"/>
                    </a:ext>
                  </a:extLst>
                </p:cNvPr>
                <p:cNvSpPr>
                  <a:spLocks noChangeShapeType="1"/>
                </p:cNvSpPr>
                <p:nvPr/>
              </p:nvSpPr>
              <p:spPr bwMode="auto">
                <a:xfrm rot="-5404398">
                  <a:off x="2794" y="254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4" name="Group 34">
                <a:extLst>
                  <a:ext uri="{FF2B5EF4-FFF2-40B4-BE49-F238E27FC236}">
                    <a16:creationId xmlns:a16="http://schemas.microsoft.com/office/drawing/2014/main" id="{225AFC39-2007-4A25-AFCA-054294BA8B31}"/>
                  </a:ext>
                </a:extLst>
              </p:cNvPr>
              <p:cNvGrpSpPr>
                <a:grpSpLocks/>
              </p:cNvGrpSpPr>
              <p:nvPr/>
            </p:nvGrpSpPr>
            <p:grpSpPr bwMode="auto">
              <a:xfrm>
                <a:off x="3120" y="1104"/>
                <a:ext cx="240" cy="240"/>
                <a:chOff x="2592" y="2400"/>
                <a:chExt cx="1344" cy="1296"/>
              </a:xfrm>
            </p:grpSpPr>
            <p:sp>
              <p:nvSpPr>
                <p:cNvPr id="449677" name="Line 35">
                  <a:extLst>
                    <a:ext uri="{FF2B5EF4-FFF2-40B4-BE49-F238E27FC236}">
                      <a16:creationId xmlns:a16="http://schemas.microsoft.com/office/drawing/2014/main" id="{CC1D0854-D655-4FE6-8CF7-562CEFD25984}"/>
                    </a:ext>
                  </a:extLst>
                </p:cNvPr>
                <p:cNvSpPr>
                  <a:spLocks noChangeShapeType="1"/>
                </p:cNvSpPr>
                <p:nvPr/>
              </p:nvSpPr>
              <p:spPr bwMode="auto">
                <a:xfrm>
                  <a:off x="2839" y="2528"/>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78" name="Line 36">
                  <a:extLst>
                    <a:ext uri="{FF2B5EF4-FFF2-40B4-BE49-F238E27FC236}">
                      <a16:creationId xmlns:a16="http://schemas.microsoft.com/office/drawing/2014/main" id="{600C03B4-57C5-4B24-A577-4E335EABB46F}"/>
                    </a:ext>
                  </a:extLst>
                </p:cNvPr>
                <p:cNvSpPr>
                  <a:spLocks noChangeShapeType="1"/>
                </p:cNvSpPr>
                <p:nvPr/>
              </p:nvSpPr>
              <p:spPr bwMode="auto">
                <a:xfrm rot="-5404398">
                  <a:off x="2793" y="254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5" name="Group 37">
                <a:extLst>
                  <a:ext uri="{FF2B5EF4-FFF2-40B4-BE49-F238E27FC236}">
                    <a16:creationId xmlns:a16="http://schemas.microsoft.com/office/drawing/2014/main" id="{2076D408-9D20-4851-BC71-C01628226841}"/>
                  </a:ext>
                </a:extLst>
              </p:cNvPr>
              <p:cNvGrpSpPr>
                <a:grpSpLocks/>
              </p:cNvGrpSpPr>
              <p:nvPr/>
            </p:nvGrpSpPr>
            <p:grpSpPr bwMode="auto">
              <a:xfrm>
                <a:off x="3120" y="1584"/>
                <a:ext cx="240" cy="240"/>
                <a:chOff x="2592" y="2400"/>
                <a:chExt cx="1344" cy="1296"/>
              </a:xfrm>
            </p:grpSpPr>
            <p:sp>
              <p:nvSpPr>
                <p:cNvPr id="449675" name="Line 38">
                  <a:extLst>
                    <a:ext uri="{FF2B5EF4-FFF2-40B4-BE49-F238E27FC236}">
                      <a16:creationId xmlns:a16="http://schemas.microsoft.com/office/drawing/2014/main" id="{93F7530B-61A0-4EC7-8196-6DCFB18117D5}"/>
                    </a:ext>
                  </a:extLst>
                </p:cNvPr>
                <p:cNvSpPr>
                  <a:spLocks noChangeShapeType="1"/>
                </p:cNvSpPr>
                <p:nvPr/>
              </p:nvSpPr>
              <p:spPr bwMode="auto">
                <a:xfrm>
                  <a:off x="2839" y="2528"/>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76" name="Line 39">
                  <a:extLst>
                    <a:ext uri="{FF2B5EF4-FFF2-40B4-BE49-F238E27FC236}">
                      <a16:creationId xmlns:a16="http://schemas.microsoft.com/office/drawing/2014/main" id="{A8D000DF-8D9F-4F54-B961-415A0A00033D}"/>
                    </a:ext>
                  </a:extLst>
                </p:cNvPr>
                <p:cNvSpPr>
                  <a:spLocks noChangeShapeType="1"/>
                </p:cNvSpPr>
                <p:nvPr/>
              </p:nvSpPr>
              <p:spPr bwMode="auto">
                <a:xfrm rot="-5404398">
                  <a:off x="2793" y="254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6" name="Group 40">
                <a:extLst>
                  <a:ext uri="{FF2B5EF4-FFF2-40B4-BE49-F238E27FC236}">
                    <a16:creationId xmlns:a16="http://schemas.microsoft.com/office/drawing/2014/main" id="{69A336AE-808F-4A7A-B54B-61B3B538A28C}"/>
                  </a:ext>
                </a:extLst>
              </p:cNvPr>
              <p:cNvGrpSpPr>
                <a:grpSpLocks/>
              </p:cNvGrpSpPr>
              <p:nvPr/>
            </p:nvGrpSpPr>
            <p:grpSpPr bwMode="auto">
              <a:xfrm>
                <a:off x="3120" y="2064"/>
                <a:ext cx="240" cy="240"/>
                <a:chOff x="2592" y="2400"/>
                <a:chExt cx="1344" cy="1296"/>
              </a:xfrm>
            </p:grpSpPr>
            <p:sp>
              <p:nvSpPr>
                <p:cNvPr id="449673" name="Line 41">
                  <a:extLst>
                    <a:ext uri="{FF2B5EF4-FFF2-40B4-BE49-F238E27FC236}">
                      <a16:creationId xmlns:a16="http://schemas.microsoft.com/office/drawing/2014/main" id="{0E06613C-FE2F-4DD5-9091-0470730D2696}"/>
                    </a:ext>
                  </a:extLst>
                </p:cNvPr>
                <p:cNvSpPr>
                  <a:spLocks noChangeShapeType="1"/>
                </p:cNvSpPr>
                <p:nvPr/>
              </p:nvSpPr>
              <p:spPr bwMode="auto">
                <a:xfrm>
                  <a:off x="2905" y="2463"/>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74" name="Line 42">
                  <a:extLst>
                    <a:ext uri="{FF2B5EF4-FFF2-40B4-BE49-F238E27FC236}">
                      <a16:creationId xmlns:a16="http://schemas.microsoft.com/office/drawing/2014/main" id="{0AF38810-3EE5-46C1-9A59-2004D94ADFDB}"/>
                    </a:ext>
                  </a:extLst>
                </p:cNvPr>
                <p:cNvSpPr>
                  <a:spLocks noChangeShapeType="1"/>
                </p:cNvSpPr>
                <p:nvPr/>
              </p:nvSpPr>
              <p:spPr bwMode="auto">
                <a:xfrm rot="-5404398">
                  <a:off x="2859" y="247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7" name="Group 43">
                <a:extLst>
                  <a:ext uri="{FF2B5EF4-FFF2-40B4-BE49-F238E27FC236}">
                    <a16:creationId xmlns:a16="http://schemas.microsoft.com/office/drawing/2014/main" id="{366E6274-6823-4C61-BB6B-AC60238DAF6B}"/>
                  </a:ext>
                </a:extLst>
              </p:cNvPr>
              <p:cNvGrpSpPr>
                <a:grpSpLocks/>
              </p:cNvGrpSpPr>
              <p:nvPr/>
            </p:nvGrpSpPr>
            <p:grpSpPr bwMode="auto">
              <a:xfrm>
                <a:off x="3120" y="2544"/>
                <a:ext cx="240" cy="240"/>
                <a:chOff x="2592" y="2400"/>
                <a:chExt cx="1344" cy="1296"/>
              </a:xfrm>
            </p:grpSpPr>
            <p:sp>
              <p:nvSpPr>
                <p:cNvPr id="449671" name="Line 44">
                  <a:extLst>
                    <a:ext uri="{FF2B5EF4-FFF2-40B4-BE49-F238E27FC236}">
                      <a16:creationId xmlns:a16="http://schemas.microsoft.com/office/drawing/2014/main" id="{6E809935-F1B9-443E-8CF8-3FFF40AF2A84}"/>
                    </a:ext>
                  </a:extLst>
                </p:cNvPr>
                <p:cNvSpPr>
                  <a:spLocks noChangeShapeType="1"/>
                </p:cNvSpPr>
                <p:nvPr/>
              </p:nvSpPr>
              <p:spPr bwMode="auto">
                <a:xfrm>
                  <a:off x="2905" y="2463"/>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72" name="Line 45">
                  <a:extLst>
                    <a:ext uri="{FF2B5EF4-FFF2-40B4-BE49-F238E27FC236}">
                      <a16:creationId xmlns:a16="http://schemas.microsoft.com/office/drawing/2014/main" id="{4C5FB5C7-A0BF-4ADB-9A5A-E988BD191278}"/>
                    </a:ext>
                  </a:extLst>
                </p:cNvPr>
                <p:cNvSpPr>
                  <a:spLocks noChangeShapeType="1"/>
                </p:cNvSpPr>
                <p:nvPr/>
              </p:nvSpPr>
              <p:spPr bwMode="auto">
                <a:xfrm rot="-5404398">
                  <a:off x="2859" y="247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8" name="Group 46">
                <a:extLst>
                  <a:ext uri="{FF2B5EF4-FFF2-40B4-BE49-F238E27FC236}">
                    <a16:creationId xmlns:a16="http://schemas.microsoft.com/office/drawing/2014/main" id="{75918C88-D0AA-42C5-9193-4913DE6B1573}"/>
                  </a:ext>
                </a:extLst>
              </p:cNvPr>
              <p:cNvGrpSpPr>
                <a:grpSpLocks/>
              </p:cNvGrpSpPr>
              <p:nvPr/>
            </p:nvGrpSpPr>
            <p:grpSpPr bwMode="auto">
              <a:xfrm>
                <a:off x="3120" y="3024"/>
                <a:ext cx="240" cy="240"/>
                <a:chOff x="2592" y="2400"/>
                <a:chExt cx="1344" cy="1296"/>
              </a:xfrm>
            </p:grpSpPr>
            <p:sp>
              <p:nvSpPr>
                <p:cNvPr id="449669" name="Line 47">
                  <a:extLst>
                    <a:ext uri="{FF2B5EF4-FFF2-40B4-BE49-F238E27FC236}">
                      <a16:creationId xmlns:a16="http://schemas.microsoft.com/office/drawing/2014/main" id="{82325608-F62E-49EF-94E5-BC261A359F04}"/>
                    </a:ext>
                  </a:extLst>
                </p:cNvPr>
                <p:cNvSpPr>
                  <a:spLocks noChangeShapeType="1"/>
                </p:cNvSpPr>
                <p:nvPr/>
              </p:nvSpPr>
              <p:spPr bwMode="auto">
                <a:xfrm>
                  <a:off x="2904" y="2463"/>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70" name="Line 48">
                  <a:extLst>
                    <a:ext uri="{FF2B5EF4-FFF2-40B4-BE49-F238E27FC236}">
                      <a16:creationId xmlns:a16="http://schemas.microsoft.com/office/drawing/2014/main" id="{5B9470E0-73A4-4F82-8FB9-3BF55E13C0BE}"/>
                    </a:ext>
                  </a:extLst>
                </p:cNvPr>
                <p:cNvSpPr>
                  <a:spLocks noChangeShapeType="1"/>
                </p:cNvSpPr>
                <p:nvPr/>
              </p:nvSpPr>
              <p:spPr bwMode="auto">
                <a:xfrm rot="-5404398">
                  <a:off x="2858" y="2470"/>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79" name="Group 49">
                <a:extLst>
                  <a:ext uri="{FF2B5EF4-FFF2-40B4-BE49-F238E27FC236}">
                    <a16:creationId xmlns:a16="http://schemas.microsoft.com/office/drawing/2014/main" id="{374DAD9D-59EA-4A9F-B41C-1790B1FA6EEC}"/>
                  </a:ext>
                </a:extLst>
              </p:cNvPr>
              <p:cNvGrpSpPr>
                <a:grpSpLocks/>
              </p:cNvGrpSpPr>
              <p:nvPr/>
            </p:nvGrpSpPr>
            <p:grpSpPr bwMode="auto">
              <a:xfrm>
                <a:off x="3120" y="3504"/>
                <a:ext cx="240" cy="240"/>
                <a:chOff x="2592" y="2400"/>
                <a:chExt cx="1344" cy="1296"/>
              </a:xfrm>
            </p:grpSpPr>
            <p:sp>
              <p:nvSpPr>
                <p:cNvPr id="449667" name="Line 50">
                  <a:extLst>
                    <a:ext uri="{FF2B5EF4-FFF2-40B4-BE49-F238E27FC236}">
                      <a16:creationId xmlns:a16="http://schemas.microsoft.com/office/drawing/2014/main" id="{DB878AEE-5F6A-49AF-9959-3EE618D85BF9}"/>
                    </a:ext>
                  </a:extLst>
                </p:cNvPr>
                <p:cNvSpPr>
                  <a:spLocks noChangeShapeType="1"/>
                </p:cNvSpPr>
                <p:nvPr/>
              </p:nvSpPr>
              <p:spPr bwMode="auto">
                <a:xfrm>
                  <a:off x="2903" y="2463"/>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68" name="Line 51">
                  <a:extLst>
                    <a:ext uri="{FF2B5EF4-FFF2-40B4-BE49-F238E27FC236}">
                      <a16:creationId xmlns:a16="http://schemas.microsoft.com/office/drawing/2014/main" id="{359C5693-C5C5-42F9-93FF-D257C1FB78BF}"/>
                    </a:ext>
                  </a:extLst>
                </p:cNvPr>
                <p:cNvSpPr>
                  <a:spLocks noChangeShapeType="1"/>
                </p:cNvSpPr>
                <p:nvPr/>
              </p:nvSpPr>
              <p:spPr bwMode="auto">
                <a:xfrm rot="-5404398">
                  <a:off x="2798" y="2467"/>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5697" name="Group 52">
              <a:extLst>
                <a:ext uri="{FF2B5EF4-FFF2-40B4-BE49-F238E27FC236}">
                  <a16:creationId xmlns:a16="http://schemas.microsoft.com/office/drawing/2014/main" id="{F549AF33-5589-430E-9006-69457F9D4242}"/>
                </a:ext>
              </a:extLst>
            </p:cNvPr>
            <p:cNvGrpSpPr>
              <a:grpSpLocks/>
            </p:cNvGrpSpPr>
            <p:nvPr/>
          </p:nvGrpSpPr>
          <p:grpSpPr bwMode="auto">
            <a:xfrm>
              <a:off x="3552" y="240"/>
              <a:ext cx="240" cy="3600"/>
              <a:chOff x="3120" y="144"/>
              <a:chExt cx="240" cy="3600"/>
            </a:xfrm>
          </p:grpSpPr>
          <p:grpSp>
            <p:nvGrpSpPr>
              <p:cNvPr id="155748" name="Group 53">
                <a:extLst>
                  <a:ext uri="{FF2B5EF4-FFF2-40B4-BE49-F238E27FC236}">
                    <a16:creationId xmlns:a16="http://schemas.microsoft.com/office/drawing/2014/main" id="{C411F766-BCC9-49B3-A979-4D191B01762E}"/>
                  </a:ext>
                </a:extLst>
              </p:cNvPr>
              <p:cNvGrpSpPr>
                <a:grpSpLocks/>
              </p:cNvGrpSpPr>
              <p:nvPr/>
            </p:nvGrpSpPr>
            <p:grpSpPr bwMode="auto">
              <a:xfrm>
                <a:off x="3120" y="144"/>
                <a:ext cx="240" cy="240"/>
                <a:chOff x="2592" y="2400"/>
                <a:chExt cx="1344" cy="1296"/>
              </a:xfrm>
            </p:grpSpPr>
            <p:sp>
              <p:nvSpPr>
                <p:cNvPr id="449657" name="Line 54">
                  <a:extLst>
                    <a:ext uri="{FF2B5EF4-FFF2-40B4-BE49-F238E27FC236}">
                      <a16:creationId xmlns:a16="http://schemas.microsoft.com/office/drawing/2014/main" id="{B572C67E-9042-4ACB-BC2A-3DCD59813795}"/>
                    </a:ext>
                  </a:extLst>
                </p:cNvPr>
                <p:cNvSpPr>
                  <a:spLocks noChangeShapeType="1"/>
                </p:cNvSpPr>
                <p:nvPr/>
              </p:nvSpPr>
              <p:spPr bwMode="auto">
                <a:xfrm>
                  <a:off x="2802" y="2529"/>
                  <a:ext cx="1299"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58" name="Line 55">
                  <a:extLst>
                    <a:ext uri="{FF2B5EF4-FFF2-40B4-BE49-F238E27FC236}">
                      <a16:creationId xmlns:a16="http://schemas.microsoft.com/office/drawing/2014/main" id="{3CE97626-2C23-4D31-A95B-78BF757234FC}"/>
                    </a:ext>
                  </a:extLst>
                </p:cNvPr>
                <p:cNvSpPr>
                  <a:spLocks noChangeShapeType="1"/>
                </p:cNvSpPr>
                <p:nvPr/>
              </p:nvSpPr>
              <p:spPr bwMode="auto">
                <a:xfrm rot="-5404398">
                  <a:off x="2742" y="2538"/>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49" name="Group 56">
                <a:extLst>
                  <a:ext uri="{FF2B5EF4-FFF2-40B4-BE49-F238E27FC236}">
                    <a16:creationId xmlns:a16="http://schemas.microsoft.com/office/drawing/2014/main" id="{16CA2C1C-5E78-4089-ABDA-078F0A94A208}"/>
                  </a:ext>
                </a:extLst>
              </p:cNvPr>
              <p:cNvGrpSpPr>
                <a:grpSpLocks/>
              </p:cNvGrpSpPr>
              <p:nvPr/>
            </p:nvGrpSpPr>
            <p:grpSpPr bwMode="auto">
              <a:xfrm>
                <a:off x="3120" y="624"/>
                <a:ext cx="240" cy="240"/>
                <a:chOff x="2592" y="2400"/>
                <a:chExt cx="1344" cy="1296"/>
              </a:xfrm>
            </p:grpSpPr>
            <p:sp>
              <p:nvSpPr>
                <p:cNvPr id="449655" name="Line 57">
                  <a:extLst>
                    <a:ext uri="{FF2B5EF4-FFF2-40B4-BE49-F238E27FC236}">
                      <a16:creationId xmlns:a16="http://schemas.microsoft.com/office/drawing/2014/main" id="{D9017E1D-C1F2-43C2-A8B4-180D1CFF4E5B}"/>
                    </a:ext>
                  </a:extLst>
                </p:cNvPr>
                <p:cNvSpPr>
                  <a:spLocks noChangeShapeType="1"/>
                </p:cNvSpPr>
                <p:nvPr/>
              </p:nvSpPr>
              <p:spPr bwMode="auto">
                <a:xfrm>
                  <a:off x="2840" y="2529"/>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56" name="Line 58">
                  <a:extLst>
                    <a:ext uri="{FF2B5EF4-FFF2-40B4-BE49-F238E27FC236}">
                      <a16:creationId xmlns:a16="http://schemas.microsoft.com/office/drawing/2014/main" id="{852A91CB-554E-4037-AA21-7545F7C1DC35}"/>
                    </a:ext>
                  </a:extLst>
                </p:cNvPr>
                <p:cNvSpPr>
                  <a:spLocks noChangeShapeType="1"/>
                </p:cNvSpPr>
                <p:nvPr/>
              </p:nvSpPr>
              <p:spPr bwMode="auto">
                <a:xfrm rot="-5404398">
                  <a:off x="2794" y="254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0" name="Group 59">
                <a:extLst>
                  <a:ext uri="{FF2B5EF4-FFF2-40B4-BE49-F238E27FC236}">
                    <a16:creationId xmlns:a16="http://schemas.microsoft.com/office/drawing/2014/main" id="{FE475663-341E-4F26-ACD5-62B2FCA51BAF}"/>
                  </a:ext>
                </a:extLst>
              </p:cNvPr>
              <p:cNvGrpSpPr>
                <a:grpSpLocks/>
              </p:cNvGrpSpPr>
              <p:nvPr/>
            </p:nvGrpSpPr>
            <p:grpSpPr bwMode="auto">
              <a:xfrm>
                <a:off x="3120" y="1104"/>
                <a:ext cx="240" cy="240"/>
                <a:chOff x="2592" y="2400"/>
                <a:chExt cx="1344" cy="1296"/>
              </a:xfrm>
            </p:grpSpPr>
            <p:sp>
              <p:nvSpPr>
                <p:cNvPr id="449653" name="Line 60">
                  <a:extLst>
                    <a:ext uri="{FF2B5EF4-FFF2-40B4-BE49-F238E27FC236}">
                      <a16:creationId xmlns:a16="http://schemas.microsoft.com/office/drawing/2014/main" id="{D2170EBE-D4EE-4C14-A807-50D31DE46360}"/>
                    </a:ext>
                  </a:extLst>
                </p:cNvPr>
                <p:cNvSpPr>
                  <a:spLocks noChangeShapeType="1"/>
                </p:cNvSpPr>
                <p:nvPr/>
              </p:nvSpPr>
              <p:spPr bwMode="auto">
                <a:xfrm>
                  <a:off x="2839" y="2529"/>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54" name="Line 61">
                  <a:extLst>
                    <a:ext uri="{FF2B5EF4-FFF2-40B4-BE49-F238E27FC236}">
                      <a16:creationId xmlns:a16="http://schemas.microsoft.com/office/drawing/2014/main" id="{5B6CDCB2-E62F-4ABF-AA2E-7C5BA70A50CC}"/>
                    </a:ext>
                  </a:extLst>
                </p:cNvPr>
                <p:cNvSpPr>
                  <a:spLocks noChangeShapeType="1"/>
                </p:cNvSpPr>
                <p:nvPr/>
              </p:nvSpPr>
              <p:spPr bwMode="auto">
                <a:xfrm rot="-5404398">
                  <a:off x="2793" y="254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1" name="Group 62">
                <a:extLst>
                  <a:ext uri="{FF2B5EF4-FFF2-40B4-BE49-F238E27FC236}">
                    <a16:creationId xmlns:a16="http://schemas.microsoft.com/office/drawing/2014/main" id="{4AAE69F2-80CC-4DC2-8D56-BAE715A64847}"/>
                  </a:ext>
                </a:extLst>
              </p:cNvPr>
              <p:cNvGrpSpPr>
                <a:grpSpLocks/>
              </p:cNvGrpSpPr>
              <p:nvPr/>
            </p:nvGrpSpPr>
            <p:grpSpPr bwMode="auto">
              <a:xfrm>
                <a:off x="3120" y="1584"/>
                <a:ext cx="240" cy="240"/>
                <a:chOff x="2592" y="2400"/>
                <a:chExt cx="1344" cy="1296"/>
              </a:xfrm>
            </p:grpSpPr>
            <p:sp>
              <p:nvSpPr>
                <p:cNvPr id="449651" name="Line 63">
                  <a:extLst>
                    <a:ext uri="{FF2B5EF4-FFF2-40B4-BE49-F238E27FC236}">
                      <a16:creationId xmlns:a16="http://schemas.microsoft.com/office/drawing/2014/main" id="{F730C2DB-8298-4351-8BE3-D8A55F94E353}"/>
                    </a:ext>
                  </a:extLst>
                </p:cNvPr>
                <p:cNvSpPr>
                  <a:spLocks noChangeShapeType="1"/>
                </p:cNvSpPr>
                <p:nvPr/>
              </p:nvSpPr>
              <p:spPr bwMode="auto">
                <a:xfrm>
                  <a:off x="2839" y="2529"/>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52" name="Line 64">
                  <a:extLst>
                    <a:ext uri="{FF2B5EF4-FFF2-40B4-BE49-F238E27FC236}">
                      <a16:creationId xmlns:a16="http://schemas.microsoft.com/office/drawing/2014/main" id="{B3EBFD46-F214-46F9-9836-3ED4FBB7861E}"/>
                    </a:ext>
                  </a:extLst>
                </p:cNvPr>
                <p:cNvSpPr>
                  <a:spLocks noChangeShapeType="1"/>
                </p:cNvSpPr>
                <p:nvPr/>
              </p:nvSpPr>
              <p:spPr bwMode="auto">
                <a:xfrm rot="-5404398">
                  <a:off x="2793" y="254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2" name="Group 65">
                <a:extLst>
                  <a:ext uri="{FF2B5EF4-FFF2-40B4-BE49-F238E27FC236}">
                    <a16:creationId xmlns:a16="http://schemas.microsoft.com/office/drawing/2014/main" id="{F6A40A61-FB32-49D3-BDBE-D2376ADD297E}"/>
                  </a:ext>
                </a:extLst>
              </p:cNvPr>
              <p:cNvGrpSpPr>
                <a:grpSpLocks/>
              </p:cNvGrpSpPr>
              <p:nvPr/>
            </p:nvGrpSpPr>
            <p:grpSpPr bwMode="auto">
              <a:xfrm>
                <a:off x="3120" y="2064"/>
                <a:ext cx="240" cy="240"/>
                <a:chOff x="2592" y="2400"/>
                <a:chExt cx="1344" cy="1296"/>
              </a:xfrm>
            </p:grpSpPr>
            <p:sp>
              <p:nvSpPr>
                <p:cNvPr id="449649" name="Line 66">
                  <a:extLst>
                    <a:ext uri="{FF2B5EF4-FFF2-40B4-BE49-F238E27FC236}">
                      <a16:creationId xmlns:a16="http://schemas.microsoft.com/office/drawing/2014/main" id="{A8672C3C-0B40-4BCA-BDA2-F55A4145C985}"/>
                    </a:ext>
                  </a:extLst>
                </p:cNvPr>
                <p:cNvSpPr>
                  <a:spLocks noChangeShapeType="1"/>
                </p:cNvSpPr>
                <p:nvPr/>
              </p:nvSpPr>
              <p:spPr bwMode="auto">
                <a:xfrm>
                  <a:off x="2905" y="2464"/>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50" name="Line 67">
                  <a:extLst>
                    <a:ext uri="{FF2B5EF4-FFF2-40B4-BE49-F238E27FC236}">
                      <a16:creationId xmlns:a16="http://schemas.microsoft.com/office/drawing/2014/main" id="{4413A5D4-D81B-48F8-9A21-8B82D8923DD6}"/>
                    </a:ext>
                  </a:extLst>
                </p:cNvPr>
                <p:cNvSpPr>
                  <a:spLocks noChangeShapeType="1"/>
                </p:cNvSpPr>
                <p:nvPr/>
              </p:nvSpPr>
              <p:spPr bwMode="auto">
                <a:xfrm rot="-5404398">
                  <a:off x="2859" y="247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3" name="Group 68">
                <a:extLst>
                  <a:ext uri="{FF2B5EF4-FFF2-40B4-BE49-F238E27FC236}">
                    <a16:creationId xmlns:a16="http://schemas.microsoft.com/office/drawing/2014/main" id="{895C60C0-0505-4588-8E5E-45A6DDF71CCF}"/>
                  </a:ext>
                </a:extLst>
              </p:cNvPr>
              <p:cNvGrpSpPr>
                <a:grpSpLocks/>
              </p:cNvGrpSpPr>
              <p:nvPr/>
            </p:nvGrpSpPr>
            <p:grpSpPr bwMode="auto">
              <a:xfrm>
                <a:off x="3120" y="2544"/>
                <a:ext cx="240" cy="240"/>
                <a:chOff x="2592" y="2400"/>
                <a:chExt cx="1344" cy="1296"/>
              </a:xfrm>
            </p:grpSpPr>
            <p:sp>
              <p:nvSpPr>
                <p:cNvPr id="449647" name="Line 69">
                  <a:extLst>
                    <a:ext uri="{FF2B5EF4-FFF2-40B4-BE49-F238E27FC236}">
                      <a16:creationId xmlns:a16="http://schemas.microsoft.com/office/drawing/2014/main" id="{9CE4163C-C028-4449-8AAB-61DD3DA632D0}"/>
                    </a:ext>
                  </a:extLst>
                </p:cNvPr>
                <p:cNvSpPr>
                  <a:spLocks noChangeShapeType="1"/>
                </p:cNvSpPr>
                <p:nvPr/>
              </p:nvSpPr>
              <p:spPr bwMode="auto">
                <a:xfrm>
                  <a:off x="2905" y="2464"/>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48" name="Line 70">
                  <a:extLst>
                    <a:ext uri="{FF2B5EF4-FFF2-40B4-BE49-F238E27FC236}">
                      <a16:creationId xmlns:a16="http://schemas.microsoft.com/office/drawing/2014/main" id="{33C888F6-9CA2-4117-A74D-C4B9D194387F}"/>
                    </a:ext>
                  </a:extLst>
                </p:cNvPr>
                <p:cNvSpPr>
                  <a:spLocks noChangeShapeType="1"/>
                </p:cNvSpPr>
                <p:nvPr/>
              </p:nvSpPr>
              <p:spPr bwMode="auto">
                <a:xfrm rot="-5404398">
                  <a:off x="2859" y="247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4" name="Group 71">
                <a:extLst>
                  <a:ext uri="{FF2B5EF4-FFF2-40B4-BE49-F238E27FC236}">
                    <a16:creationId xmlns:a16="http://schemas.microsoft.com/office/drawing/2014/main" id="{52034647-5917-49A3-A762-09B22D863349}"/>
                  </a:ext>
                </a:extLst>
              </p:cNvPr>
              <p:cNvGrpSpPr>
                <a:grpSpLocks/>
              </p:cNvGrpSpPr>
              <p:nvPr/>
            </p:nvGrpSpPr>
            <p:grpSpPr bwMode="auto">
              <a:xfrm>
                <a:off x="3120" y="3024"/>
                <a:ext cx="240" cy="240"/>
                <a:chOff x="2592" y="2400"/>
                <a:chExt cx="1344" cy="1296"/>
              </a:xfrm>
            </p:grpSpPr>
            <p:sp>
              <p:nvSpPr>
                <p:cNvPr id="449645" name="Line 72">
                  <a:extLst>
                    <a:ext uri="{FF2B5EF4-FFF2-40B4-BE49-F238E27FC236}">
                      <a16:creationId xmlns:a16="http://schemas.microsoft.com/office/drawing/2014/main" id="{603B25A3-4206-4933-892D-196F051FB868}"/>
                    </a:ext>
                  </a:extLst>
                </p:cNvPr>
                <p:cNvSpPr>
                  <a:spLocks noChangeShapeType="1"/>
                </p:cNvSpPr>
                <p:nvPr/>
              </p:nvSpPr>
              <p:spPr bwMode="auto">
                <a:xfrm>
                  <a:off x="2904" y="2464"/>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46" name="Line 73">
                  <a:extLst>
                    <a:ext uri="{FF2B5EF4-FFF2-40B4-BE49-F238E27FC236}">
                      <a16:creationId xmlns:a16="http://schemas.microsoft.com/office/drawing/2014/main" id="{BCBF5430-668B-4479-A770-E85AEA5C05CA}"/>
                    </a:ext>
                  </a:extLst>
                </p:cNvPr>
                <p:cNvSpPr>
                  <a:spLocks noChangeShapeType="1"/>
                </p:cNvSpPr>
                <p:nvPr/>
              </p:nvSpPr>
              <p:spPr bwMode="auto">
                <a:xfrm rot="-5404398">
                  <a:off x="2858" y="2471"/>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55" name="Group 74">
                <a:extLst>
                  <a:ext uri="{FF2B5EF4-FFF2-40B4-BE49-F238E27FC236}">
                    <a16:creationId xmlns:a16="http://schemas.microsoft.com/office/drawing/2014/main" id="{C3994FBB-4465-4B4C-9B33-7F9F06933913}"/>
                  </a:ext>
                </a:extLst>
              </p:cNvPr>
              <p:cNvGrpSpPr>
                <a:grpSpLocks/>
              </p:cNvGrpSpPr>
              <p:nvPr/>
            </p:nvGrpSpPr>
            <p:grpSpPr bwMode="auto">
              <a:xfrm>
                <a:off x="3120" y="3504"/>
                <a:ext cx="240" cy="240"/>
                <a:chOff x="2592" y="2400"/>
                <a:chExt cx="1344" cy="1296"/>
              </a:xfrm>
            </p:grpSpPr>
            <p:sp>
              <p:nvSpPr>
                <p:cNvPr id="449643" name="Line 75">
                  <a:extLst>
                    <a:ext uri="{FF2B5EF4-FFF2-40B4-BE49-F238E27FC236}">
                      <a16:creationId xmlns:a16="http://schemas.microsoft.com/office/drawing/2014/main" id="{8EA95821-C8FE-4B18-B1D5-E41F2ECA2956}"/>
                    </a:ext>
                  </a:extLst>
                </p:cNvPr>
                <p:cNvSpPr>
                  <a:spLocks noChangeShapeType="1"/>
                </p:cNvSpPr>
                <p:nvPr/>
              </p:nvSpPr>
              <p:spPr bwMode="auto">
                <a:xfrm>
                  <a:off x="2903" y="2464"/>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44" name="Line 76">
                  <a:extLst>
                    <a:ext uri="{FF2B5EF4-FFF2-40B4-BE49-F238E27FC236}">
                      <a16:creationId xmlns:a16="http://schemas.microsoft.com/office/drawing/2014/main" id="{BB6C19B7-F0F5-494A-B6BE-B213F5877343}"/>
                    </a:ext>
                  </a:extLst>
                </p:cNvPr>
                <p:cNvSpPr>
                  <a:spLocks noChangeShapeType="1"/>
                </p:cNvSpPr>
                <p:nvPr/>
              </p:nvSpPr>
              <p:spPr bwMode="auto">
                <a:xfrm rot="-5404398">
                  <a:off x="2798" y="2468"/>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5698" name="Group 77">
              <a:extLst>
                <a:ext uri="{FF2B5EF4-FFF2-40B4-BE49-F238E27FC236}">
                  <a16:creationId xmlns:a16="http://schemas.microsoft.com/office/drawing/2014/main" id="{533E6ED7-70EF-4992-99AA-A80A18C00F37}"/>
                </a:ext>
              </a:extLst>
            </p:cNvPr>
            <p:cNvGrpSpPr>
              <a:grpSpLocks/>
            </p:cNvGrpSpPr>
            <p:nvPr/>
          </p:nvGrpSpPr>
          <p:grpSpPr bwMode="auto">
            <a:xfrm>
              <a:off x="4224" y="240"/>
              <a:ext cx="240" cy="3600"/>
              <a:chOff x="3120" y="144"/>
              <a:chExt cx="240" cy="3600"/>
            </a:xfrm>
          </p:grpSpPr>
          <p:grpSp>
            <p:nvGrpSpPr>
              <p:cNvPr id="155724" name="Group 78">
                <a:extLst>
                  <a:ext uri="{FF2B5EF4-FFF2-40B4-BE49-F238E27FC236}">
                    <a16:creationId xmlns:a16="http://schemas.microsoft.com/office/drawing/2014/main" id="{9DA78AA7-583F-4514-8F86-E1485ACE5988}"/>
                  </a:ext>
                </a:extLst>
              </p:cNvPr>
              <p:cNvGrpSpPr>
                <a:grpSpLocks/>
              </p:cNvGrpSpPr>
              <p:nvPr/>
            </p:nvGrpSpPr>
            <p:grpSpPr bwMode="auto">
              <a:xfrm>
                <a:off x="3120" y="144"/>
                <a:ext cx="240" cy="240"/>
                <a:chOff x="2592" y="2400"/>
                <a:chExt cx="1344" cy="1296"/>
              </a:xfrm>
            </p:grpSpPr>
            <p:sp>
              <p:nvSpPr>
                <p:cNvPr id="449633" name="Line 79">
                  <a:extLst>
                    <a:ext uri="{FF2B5EF4-FFF2-40B4-BE49-F238E27FC236}">
                      <a16:creationId xmlns:a16="http://schemas.microsoft.com/office/drawing/2014/main" id="{937FE6DB-FFB2-48BE-80ED-03AFECA0BEC7}"/>
                    </a:ext>
                  </a:extLst>
                </p:cNvPr>
                <p:cNvSpPr>
                  <a:spLocks noChangeShapeType="1"/>
                </p:cNvSpPr>
                <p:nvPr/>
              </p:nvSpPr>
              <p:spPr bwMode="auto">
                <a:xfrm>
                  <a:off x="2802" y="2465"/>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34" name="Line 80">
                  <a:extLst>
                    <a:ext uri="{FF2B5EF4-FFF2-40B4-BE49-F238E27FC236}">
                      <a16:creationId xmlns:a16="http://schemas.microsoft.com/office/drawing/2014/main" id="{EBCC7F37-5196-46CD-91F0-2DA84B44F8BF}"/>
                    </a:ext>
                  </a:extLst>
                </p:cNvPr>
                <p:cNvSpPr>
                  <a:spLocks noChangeShapeType="1"/>
                </p:cNvSpPr>
                <p:nvPr/>
              </p:nvSpPr>
              <p:spPr bwMode="auto">
                <a:xfrm rot="-5404398">
                  <a:off x="2674" y="2474"/>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25" name="Group 81">
                <a:extLst>
                  <a:ext uri="{FF2B5EF4-FFF2-40B4-BE49-F238E27FC236}">
                    <a16:creationId xmlns:a16="http://schemas.microsoft.com/office/drawing/2014/main" id="{7EDCD6AA-B8C0-4EBC-B4E3-85C80CB3FCF8}"/>
                  </a:ext>
                </a:extLst>
              </p:cNvPr>
              <p:cNvGrpSpPr>
                <a:grpSpLocks/>
              </p:cNvGrpSpPr>
              <p:nvPr/>
            </p:nvGrpSpPr>
            <p:grpSpPr bwMode="auto">
              <a:xfrm>
                <a:off x="3120" y="624"/>
                <a:ext cx="240" cy="240"/>
                <a:chOff x="2592" y="2400"/>
                <a:chExt cx="1344" cy="1296"/>
              </a:xfrm>
            </p:grpSpPr>
            <p:sp>
              <p:nvSpPr>
                <p:cNvPr id="449631" name="Line 82">
                  <a:extLst>
                    <a:ext uri="{FF2B5EF4-FFF2-40B4-BE49-F238E27FC236}">
                      <a16:creationId xmlns:a16="http://schemas.microsoft.com/office/drawing/2014/main" id="{37761903-7BA7-4732-9830-BF5CC1DF7F6A}"/>
                    </a:ext>
                  </a:extLst>
                </p:cNvPr>
                <p:cNvSpPr>
                  <a:spLocks noChangeShapeType="1"/>
                </p:cNvSpPr>
                <p:nvPr/>
              </p:nvSpPr>
              <p:spPr bwMode="auto">
                <a:xfrm>
                  <a:off x="2773" y="2465"/>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32" name="Line 83">
                  <a:extLst>
                    <a:ext uri="{FF2B5EF4-FFF2-40B4-BE49-F238E27FC236}">
                      <a16:creationId xmlns:a16="http://schemas.microsoft.com/office/drawing/2014/main" id="{8B09AAE9-7EB8-43CD-830C-3C63AE16C464}"/>
                    </a:ext>
                  </a:extLst>
                </p:cNvPr>
                <p:cNvSpPr>
                  <a:spLocks noChangeShapeType="1"/>
                </p:cNvSpPr>
                <p:nvPr/>
              </p:nvSpPr>
              <p:spPr bwMode="auto">
                <a:xfrm rot="-5404398">
                  <a:off x="2727" y="2477"/>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26" name="Group 84">
                <a:extLst>
                  <a:ext uri="{FF2B5EF4-FFF2-40B4-BE49-F238E27FC236}">
                    <a16:creationId xmlns:a16="http://schemas.microsoft.com/office/drawing/2014/main" id="{AE1B2A50-B079-4365-9A60-7BBB8D702B50}"/>
                  </a:ext>
                </a:extLst>
              </p:cNvPr>
              <p:cNvGrpSpPr>
                <a:grpSpLocks/>
              </p:cNvGrpSpPr>
              <p:nvPr/>
            </p:nvGrpSpPr>
            <p:grpSpPr bwMode="auto">
              <a:xfrm>
                <a:off x="3120" y="1104"/>
                <a:ext cx="240" cy="240"/>
                <a:chOff x="2592" y="2400"/>
                <a:chExt cx="1344" cy="1296"/>
              </a:xfrm>
            </p:grpSpPr>
            <p:sp>
              <p:nvSpPr>
                <p:cNvPr id="449629" name="Line 85">
                  <a:extLst>
                    <a:ext uri="{FF2B5EF4-FFF2-40B4-BE49-F238E27FC236}">
                      <a16:creationId xmlns:a16="http://schemas.microsoft.com/office/drawing/2014/main" id="{1536A88D-D415-4E48-B44F-0487E83004C6}"/>
                    </a:ext>
                  </a:extLst>
                </p:cNvPr>
                <p:cNvSpPr>
                  <a:spLocks noChangeShapeType="1"/>
                </p:cNvSpPr>
                <p:nvPr/>
              </p:nvSpPr>
              <p:spPr bwMode="auto">
                <a:xfrm>
                  <a:off x="2772" y="2465"/>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30" name="Line 86">
                  <a:extLst>
                    <a:ext uri="{FF2B5EF4-FFF2-40B4-BE49-F238E27FC236}">
                      <a16:creationId xmlns:a16="http://schemas.microsoft.com/office/drawing/2014/main" id="{03E6B17D-0367-4DD3-8DE2-4E23A60348E5}"/>
                    </a:ext>
                  </a:extLst>
                </p:cNvPr>
                <p:cNvSpPr>
                  <a:spLocks noChangeShapeType="1"/>
                </p:cNvSpPr>
                <p:nvPr/>
              </p:nvSpPr>
              <p:spPr bwMode="auto">
                <a:xfrm rot="-5404398">
                  <a:off x="2726" y="2477"/>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27" name="Group 87">
                <a:extLst>
                  <a:ext uri="{FF2B5EF4-FFF2-40B4-BE49-F238E27FC236}">
                    <a16:creationId xmlns:a16="http://schemas.microsoft.com/office/drawing/2014/main" id="{27828BAB-9095-47E6-AF24-8BCBCE9DF2FB}"/>
                  </a:ext>
                </a:extLst>
              </p:cNvPr>
              <p:cNvGrpSpPr>
                <a:grpSpLocks/>
              </p:cNvGrpSpPr>
              <p:nvPr/>
            </p:nvGrpSpPr>
            <p:grpSpPr bwMode="auto">
              <a:xfrm>
                <a:off x="3120" y="1584"/>
                <a:ext cx="240" cy="240"/>
                <a:chOff x="2592" y="2400"/>
                <a:chExt cx="1344" cy="1296"/>
              </a:xfrm>
            </p:grpSpPr>
            <p:sp>
              <p:nvSpPr>
                <p:cNvPr id="449627" name="Line 88">
                  <a:extLst>
                    <a:ext uri="{FF2B5EF4-FFF2-40B4-BE49-F238E27FC236}">
                      <a16:creationId xmlns:a16="http://schemas.microsoft.com/office/drawing/2014/main" id="{FF18D6AF-B3BF-42D7-B4CB-4AF2DDA45738}"/>
                    </a:ext>
                  </a:extLst>
                </p:cNvPr>
                <p:cNvSpPr>
                  <a:spLocks noChangeShapeType="1"/>
                </p:cNvSpPr>
                <p:nvPr/>
              </p:nvSpPr>
              <p:spPr bwMode="auto">
                <a:xfrm>
                  <a:off x="2772" y="2465"/>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28" name="Line 89">
                  <a:extLst>
                    <a:ext uri="{FF2B5EF4-FFF2-40B4-BE49-F238E27FC236}">
                      <a16:creationId xmlns:a16="http://schemas.microsoft.com/office/drawing/2014/main" id="{334F8BA9-E59B-4067-938C-BA3FB3C425DB}"/>
                    </a:ext>
                  </a:extLst>
                </p:cNvPr>
                <p:cNvSpPr>
                  <a:spLocks noChangeShapeType="1"/>
                </p:cNvSpPr>
                <p:nvPr/>
              </p:nvSpPr>
              <p:spPr bwMode="auto">
                <a:xfrm rot="-5404398">
                  <a:off x="2726" y="2477"/>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28" name="Group 90">
                <a:extLst>
                  <a:ext uri="{FF2B5EF4-FFF2-40B4-BE49-F238E27FC236}">
                    <a16:creationId xmlns:a16="http://schemas.microsoft.com/office/drawing/2014/main" id="{2D3E09F5-3EB0-4DAD-B1E5-00203C1623E0}"/>
                  </a:ext>
                </a:extLst>
              </p:cNvPr>
              <p:cNvGrpSpPr>
                <a:grpSpLocks/>
              </p:cNvGrpSpPr>
              <p:nvPr/>
            </p:nvGrpSpPr>
            <p:grpSpPr bwMode="auto">
              <a:xfrm>
                <a:off x="3120" y="2064"/>
                <a:ext cx="240" cy="240"/>
                <a:chOff x="2592" y="2400"/>
                <a:chExt cx="1344" cy="1296"/>
              </a:xfrm>
            </p:grpSpPr>
            <p:sp>
              <p:nvSpPr>
                <p:cNvPr id="449625" name="Line 91">
                  <a:extLst>
                    <a:ext uri="{FF2B5EF4-FFF2-40B4-BE49-F238E27FC236}">
                      <a16:creationId xmlns:a16="http://schemas.microsoft.com/office/drawing/2014/main" id="{680003FB-73A2-4E54-B15A-7BA593492D32}"/>
                    </a:ext>
                  </a:extLst>
                </p:cNvPr>
                <p:cNvSpPr>
                  <a:spLocks noChangeShapeType="1"/>
                </p:cNvSpPr>
                <p:nvPr/>
              </p:nvSpPr>
              <p:spPr bwMode="auto">
                <a:xfrm>
                  <a:off x="2776"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26" name="Line 92">
                  <a:extLst>
                    <a:ext uri="{FF2B5EF4-FFF2-40B4-BE49-F238E27FC236}">
                      <a16:creationId xmlns:a16="http://schemas.microsoft.com/office/drawing/2014/main" id="{9C96D361-3414-4AFC-9DDE-841D4164EBE1}"/>
                    </a:ext>
                  </a:extLst>
                </p:cNvPr>
                <p:cNvSpPr>
                  <a:spLocks noChangeShapeType="1"/>
                </p:cNvSpPr>
                <p:nvPr/>
              </p:nvSpPr>
              <p:spPr bwMode="auto">
                <a:xfrm rot="-5404398">
                  <a:off x="2792" y="2412"/>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29" name="Group 93">
                <a:extLst>
                  <a:ext uri="{FF2B5EF4-FFF2-40B4-BE49-F238E27FC236}">
                    <a16:creationId xmlns:a16="http://schemas.microsoft.com/office/drawing/2014/main" id="{C9225E39-CC1F-48B4-AFF9-488BC5FF03D4}"/>
                  </a:ext>
                </a:extLst>
              </p:cNvPr>
              <p:cNvGrpSpPr>
                <a:grpSpLocks/>
              </p:cNvGrpSpPr>
              <p:nvPr/>
            </p:nvGrpSpPr>
            <p:grpSpPr bwMode="auto">
              <a:xfrm>
                <a:off x="3120" y="2544"/>
                <a:ext cx="240" cy="240"/>
                <a:chOff x="2592" y="2400"/>
                <a:chExt cx="1344" cy="1296"/>
              </a:xfrm>
            </p:grpSpPr>
            <p:sp>
              <p:nvSpPr>
                <p:cNvPr id="449623" name="Line 94">
                  <a:extLst>
                    <a:ext uri="{FF2B5EF4-FFF2-40B4-BE49-F238E27FC236}">
                      <a16:creationId xmlns:a16="http://schemas.microsoft.com/office/drawing/2014/main" id="{D6CEBDEF-EE04-4E48-B36F-D120ABA20223}"/>
                    </a:ext>
                  </a:extLst>
                </p:cNvPr>
                <p:cNvSpPr>
                  <a:spLocks noChangeShapeType="1"/>
                </p:cNvSpPr>
                <p:nvPr/>
              </p:nvSpPr>
              <p:spPr bwMode="auto">
                <a:xfrm>
                  <a:off x="2776"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24" name="Line 95">
                  <a:extLst>
                    <a:ext uri="{FF2B5EF4-FFF2-40B4-BE49-F238E27FC236}">
                      <a16:creationId xmlns:a16="http://schemas.microsoft.com/office/drawing/2014/main" id="{0593F8EF-538D-4781-AB2E-5DAD0DBDFB69}"/>
                    </a:ext>
                  </a:extLst>
                </p:cNvPr>
                <p:cNvSpPr>
                  <a:spLocks noChangeShapeType="1"/>
                </p:cNvSpPr>
                <p:nvPr/>
              </p:nvSpPr>
              <p:spPr bwMode="auto">
                <a:xfrm rot="-5404398">
                  <a:off x="2791" y="2412"/>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30" name="Group 96">
                <a:extLst>
                  <a:ext uri="{FF2B5EF4-FFF2-40B4-BE49-F238E27FC236}">
                    <a16:creationId xmlns:a16="http://schemas.microsoft.com/office/drawing/2014/main" id="{6A56CEFD-777E-47D6-9ECE-6BC35BEB3C0F}"/>
                  </a:ext>
                </a:extLst>
              </p:cNvPr>
              <p:cNvGrpSpPr>
                <a:grpSpLocks/>
              </p:cNvGrpSpPr>
              <p:nvPr/>
            </p:nvGrpSpPr>
            <p:grpSpPr bwMode="auto">
              <a:xfrm>
                <a:off x="3120" y="3024"/>
                <a:ext cx="240" cy="240"/>
                <a:chOff x="2592" y="2400"/>
                <a:chExt cx="1344" cy="1296"/>
              </a:xfrm>
            </p:grpSpPr>
            <p:sp>
              <p:nvSpPr>
                <p:cNvPr id="449621" name="Line 97">
                  <a:extLst>
                    <a:ext uri="{FF2B5EF4-FFF2-40B4-BE49-F238E27FC236}">
                      <a16:creationId xmlns:a16="http://schemas.microsoft.com/office/drawing/2014/main" id="{D4F9713B-E012-441B-BFBC-78A52D41E482}"/>
                    </a:ext>
                  </a:extLst>
                </p:cNvPr>
                <p:cNvSpPr>
                  <a:spLocks noChangeShapeType="1"/>
                </p:cNvSpPr>
                <p:nvPr/>
              </p:nvSpPr>
              <p:spPr bwMode="auto">
                <a:xfrm>
                  <a:off x="2775"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22" name="Line 98">
                  <a:extLst>
                    <a:ext uri="{FF2B5EF4-FFF2-40B4-BE49-F238E27FC236}">
                      <a16:creationId xmlns:a16="http://schemas.microsoft.com/office/drawing/2014/main" id="{A6B168F7-E451-4E20-8903-6EF662E585AC}"/>
                    </a:ext>
                  </a:extLst>
                </p:cNvPr>
                <p:cNvSpPr>
                  <a:spLocks noChangeShapeType="1"/>
                </p:cNvSpPr>
                <p:nvPr/>
              </p:nvSpPr>
              <p:spPr bwMode="auto">
                <a:xfrm rot="-5404398">
                  <a:off x="2791" y="2412"/>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31" name="Group 99">
                <a:extLst>
                  <a:ext uri="{FF2B5EF4-FFF2-40B4-BE49-F238E27FC236}">
                    <a16:creationId xmlns:a16="http://schemas.microsoft.com/office/drawing/2014/main" id="{C553AB7E-B63F-47F8-8157-A602B38BBC5D}"/>
                  </a:ext>
                </a:extLst>
              </p:cNvPr>
              <p:cNvGrpSpPr>
                <a:grpSpLocks/>
              </p:cNvGrpSpPr>
              <p:nvPr/>
            </p:nvGrpSpPr>
            <p:grpSpPr bwMode="auto">
              <a:xfrm>
                <a:off x="3120" y="3504"/>
                <a:ext cx="240" cy="240"/>
                <a:chOff x="2592" y="2400"/>
                <a:chExt cx="1344" cy="1296"/>
              </a:xfrm>
            </p:grpSpPr>
            <p:sp>
              <p:nvSpPr>
                <p:cNvPr id="449619" name="Line 100">
                  <a:extLst>
                    <a:ext uri="{FF2B5EF4-FFF2-40B4-BE49-F238E27FC236}">
                      <a16:creationId xmlns:a16="http://schemas.microsoft.com/office/drawing/2014/main" id="{9D2CF697-ADE3-4981-8192-E420455C67EB}"/>
                    </a:ext>
                  </a:extLst>
                </p:cNvPr>
                <p:cNvSpPr>
                  <a:spLocks noChangeShapeType="1"/>
                </p:cNvSpPr>
                <p:nvPr/>
              </p:nvSpPr>
              <p:spPr bwMode="auto">
                <a:xfrm>
                  <a:off x="2774" y="2400"/>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20" name="Line 101">
                  <a:extLst>
                    <a:ext uri="{FF2B5EF4-FFF2-40B4-BE49-F238E27FC236}">
                      <a16:creationId xmlns:a16="http://schemas.microsoft.com/office/drawing/2014/main" id="{C71424FD-0FD6-4810-A427-42A35C3C0271}"/>
                    </a:ext>
                  </a:extLst>
                </p:cNvPr>
                <p:cNvSpPr>
                  <a:spLocks noChangeShapeType="1"/>
                </p:cNvSpPr>
                <p:nvPr/>
              </p:nvSpPr>
              <p:spPr bwMode="auto">
                <a:xfrm rot="-5404398">
                  <a:off x="2765" y="2409"/>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5699" name="Group 102">
              <a:extLst>
                <a:ext uri="{FF2B5EF4-FFF2-40B4-BE49-F238E27FC236}">
                  <a16:creationId xmlns:a16="http://schemas.microsoft.com/office/drawing/2014/main" id="{2F975004-2ACD-4AE5-8F3B-DFAB5B55AF83}"/>
                </a:ext>
              </a:extLst>
            </p:cNvPr>
            <p:cNvGrpSpPr>
              <a:grpSpLocks/>
            </p:cNvGrpSpPr>
            <p:nvPr/>
          </p:nvGrpSpPr>
          <p:grpSpPr bwMode="auto">
            <a:xfrm>
              <a:off x="5232" y="240"/>
              <a:ext cx="240" cy="3600"/>
              <a:chOff x="3120" y="144"/>
              <a:chExt cx="240" cy="3600"/>
            </a:xfrm>
          </p:grpSpPr>
          <p:grpSp>
            <p:nvGrpSpPr>
              <p:cNvPr id="155700" name="Group 103">
                <a:extLst>
                  <a:ext uri="{FF2B5EF4-FFF2-40B4-BE49-F238E27FC236}">
                    <a16:creationId xmlns:a16="http://schemas.microsoft.com/office/drawing/2014/main" id="{9340DD19-1567-4C8D-8FF8-830F9D6BEB81}"/>
                  </a:ext>
                </a:extLst>
              </p:cNvPr>
              <p:cNvGrpSpPr>
                <a:grpSpLocks/>
              </p:cNvGrpSpPr>
              <p:nvPr/>
            </p:nvGrpSpPr>
            <p:grpSpPr bwMode="auto">
              <a:xfrm>
                <a:off x="3120" y="144"/>
                <a:ext cx="240" cy="240"/>
                <a:chOff x="2592" y="2400"/>
                <a:chExt cx="1344" cy="1296"/>
              </a:xfrm>
            </p:grpSpPr>
            <p:sp>
              <p:nvSpPr>
                <p:cNvPr id="449609" name="Line 104">
                  <a:extLst>
                    <a:ext uri="{FF2B5EF4-FFF2-40B4-BE49-F238E27FC236}">
                      <a16:creationId xmlns:a16="http://schemas.microsoft.com/office/drawing/2014/main" id="{665BFE8B-E201-4699-95FF-651A4F77DBF5}"/>
                    </a:ext>
                  </a:extLst>
                </p:cNvPr>
                <p:cNvSpPr>
                  <a:spLocks noChangeShapeType="1"/>
                </p:cNvSpPr>
                <p:nvPr/>
              </p:nvSpPr>
              <p:spPr bwMode="auto">
                <a:xfrm>
                  <a:off x="2802" y="2466"/>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10" name="Line 105">
                  <a:extLst>
                    <a:ext uri="{FF2B5EF4-FFF2-40B4-BE49-F238E27FC236}">
                      <a16:creationId xmlns:a16="http://schemas.microsoft.com/office/drawing/2014/main" id="{E3643712-9C93-472F-A7F4-C7D1C9709F1D}"/>
                    </a:ext>
                  </a:extLst>
                </p:cNvPr>
                <p:cNvSpPr>
                  <a:spLocks noChangeShapeType="1"/>
                </p:cNvSpPr>
                <p:nvPr/>
              </p:nvSpPr>
              <p:spPr bwMode="auto">
                <a:xfrm rot="-5404398">
                  <a:off x="2674" y="2475"/>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1" name="Group 106">
                <a:extLst>
                  <a:ext uri="{FF2B5EF4-FFF2-40B4-BE49-F238E27FC236}">
                    <a16:creationId xmlns:a16="http://schemas.microsoft.com/office/drawing/2014/main" id="{E54D95C5-BC0C-4407-BDC4-C2F267D4543B}"/>
                  </a:ext>
                </a:extLst>
              </p:cNvPr>
              <p:cNvGrpSpPr>
                <a:grpSpLocks/>
              </p:cNvGrpSpPr>
              <p:nvPr/>
            </p:nvGrpSpPr>
            <p:grpSpPr bwMode="auto">
              <a:xfrm>
                <a:off x="3120" y="624"/>
                <a:ext cx="240" cy="240"/>
                <a:chOff x="2592" y="2400"/>
                <a:chExt cx="1344" cy="1296"/>
              </a:xfrm>
            </p:grpSpPr>
            <p:sp>
              <p:nvSpPr>
                <p:cNvPr id="449607" name="Line 107">
                  <a:extLst>
                    <a:ext uri="{FF2B5EF4-FFF2-40B4-BE49-F238E27FC236}">
                      <a16:creationId xmlns:a16="http://schemas.microsoft.com/office/drawing/2014/main" id="{50049C29-B08B-444C-B34D-0ADC585939D7}"/>
                    </a:ext>
                  </a:extLst>
                </p:cNvPr>
                <p:cNvSpPr>
                  <a:spLocks noChangeShapeType="1"/>
                </p:cNvSpPr>
                <p:nvPr/>
              </p:nvSpPr>
              <p:spPr bwMode="auto">
                <a:xfrm>
                  <a:off x="2773" y="2466"/>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08" name="Line 108">
                  <a:extLst>
                    <a:ext uri="{FF2B5EF4-FFF2-40B4-BE49-F238E27FC236}">
                      <a16:creationId xmlns:a16="http://schemas.microsoft.com/office/drawing/2014/main" id="{9144095C-E53D-4EDA-9965-9AA70E6A77C0}"/>
                    </a:ext>
                  </a:extLst>
                </p:cNvPr>
                <p:cNvSpPr>
                  <a:spLocks noChangeShapeType="1"/>
                </p:cNvSpPr>
                <p:nvPr/>
              </p:nvSpPr>
              <p:spPr bwMode="auto">
                <a:xfrm rot="-5404398">
                  <a:off x="2727" y="2478"/>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2" name="Group 109">
                <a:extLst>
                  <a:ext uri="{FF2B5EF4-FFF2-40B4-BE49-F238E27FC236}">
                    <a16:creationId xmlns:a16="http://schemas.microsoft.com/office/drawing/2014/main" id="{163BDFD6-FEB7-43FC-AB09-1594B912A777}"/>
                  </a:ext>
                </a:extLst>
              </p:cNvPr>
              <p:cNvGrpSpPr>
                <a:grpSpLocks/>
              </p:cNvGrpSpPr>
              <p:nvPr/>
            </p:nvGrpSpPr>
            <p:grpSpPr bwMode="auto">
              <a:xfrm>
                <a:off x="3120" y="1104"/>
                <a:ext cx="240" cy="240"/>
                <a:chOff x="2592" y="2400"/>
                <a:chExt cx="1344" cy="1296"/>
              </a:xfrm>
            </p:grpSpPr>
            <p:sp>
              <p:nvSpPr>
                <p:cNvPr id="449605" name="Line 110">
                  <a:extLst>
                    <a:ext uri="{FF2B5EF4-FFF2-40B4-BE49-F238E27FC236}">
                      <a16:creationId xmlns:a16="http://schemas.microsoft.com/office/drawing/2014/main" id="{0F08570C-6A20-4B3A-BA90-41AB28E101EB}"/>
                    </a:ext>
                  </a:extLst>
                </p:cNvPr>
                <p:cNvSpPr>
                  <a:spLocks noChangeShapeType="1"/>
                </p:cNvSpPr>
                <p:nvPr/>
              </p:nvSpPr>
              <p:spPr bwMode="auto">
                <a:xfrm>
                  <a:off x="2772" y="2466"/>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06" name="Line 111">
                  <a:extLst>
                    <a:ext uri="{FF2B5EF4-FFF2-40B4-BE49-F238E27FC236}">
                      <a16:creationId xmlns:a16="http://schemas.microsoft.com/office/drawing/2014/main" id="{A2035191-6D19-4D7D-BA2F-D2510F5B8173}"/>
                    </a:ext>
                  </a:extLst>
                </p:cNvPr>
                <p:cNvSpPr>
                  <a:spLocks noChangeShapeType="1"/>
                </p:cNvSpPr>
                <p:nvPr/>
              </p:nvSpPr>
              <p:spPr bwMode="auto">
                <a:xfrm rot="-5404398">
                  <a:off x="2726" y="2478"/>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3" name="Group 112">
                <a:extLst>
                  <a:ext uri="{FF2B5EF4-FFF2-40B4-BE49-F238E27FC236}">
                    <a16:creationId xmlns:a16="http://schemas.microsoft.com/office/drawing/2014/main" id="{3D2F8E89-BD5D-47C2-85EF-7E5609D84B09}"/>
                  </a:ext>
                </a:extLst>
              </p:cNvPr>
              <p:cNvGrpSpPr>
                <a:grpSpLocks/>
              </p:cNvGrpSpPr>
              <p:nvPr/>
            </p:nvGrpSpPr>
            <p:grpSpPr bwMode="auto">
              <a:xfrm>
                <a:off x="3120" y="1584"/>
                <a:ext cx="240" cy="240"/>
                <a:chOff x="2592" y="2400"/>
                <a:chExt cx="1344" cy="1296"/>
              </a:xfrm>
            </p:grpSpPr>
            <p:sp>
              <p:nvSpPr>
                <p:cNvPr id="449603" name="Line 113">
                  <a:extLst>
                    <a:ext uri="{FF2B5EF4-FFF2-40B4-BE49-F238E27FC236}">
                      <a16:creationId xmlns:a16="http://schemas.microsoft.com/office/drawing/2014/main" id="{10E68102-4EB3-4662-ADFE-832DA96E0ED8}"/>
                    </a:ext>
                  </a:extLst>
                </p:cNvPr>
                <p:cNvSpPr>
                  <a:spLocks noChangeShapeType="1"/>
                </p:cNvSpPr>
                <p:nvPr/>
              </p:nvSpPr>
              <p:spPr bwMode="auto">
                <a:xfrm>
                  <a:off x="2772" y="2466"/>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04" name="Line 114">
                  <a:extLst>
                    <a:ext uri="{FF2B5EF4-FFF2-40B4-BE49-F238E27FC236}">
                      <a16:creationId xmlns:a16="http://schemas.microsoft.com/office/drawing/2014/main" id="{324EC55F-4495-4FFD-AB67-450B6F7D1849}"/>
                    </a:ext>
                  </a:extLst>
                </p:cNvPr>
                <p:cNvSpPr>
                  <a:spLocks noChangeShapeType="1"/>
                </p:cNvSpPr>
                <p:nvPr/>
              </p:nvSpPr>
              <p:spPr bwMode="auto">
                <a:xfrm rot="-5404398">
                  <a:off x="2726" y="2478"/>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4" name="Group 115">
                <a:extLst>
                  <a:ext uri="{FF2B5EF4-FFF2-40B4-BE49-F238E27FC236}">
                    <a16:creationId xmlns:a16="http://schemas.microsoft.com/office/drawing/2014/main" id="{69F7145A-92F5-4C4B-B9BC-46D692B15681}"/>
                  </a:ext>
                </a:extLst>
              </p:cNvPr>
              <p:cNvGrpSpPr>
                <a:grpSpLocks/>
              </p:cNvGrpSpPr>
              <p:nvPr/>
            </p:nvGrpSpPr>
            <p:grpSpPr bwMode="auto">
              <a:xfrm>
                <a:off x="3120" y="2064"/>
                <a:ext cx="240" cy="240"/>
                <a:chOff x="2592" y="2400"/>
                <a:chExt cx="1344" cy="1296"/>
              </a:xfrm>
            </p:grpSpPr>
            <p:sp>
              <p:nvSpPr>
                <p:cNvPr id="449601" name="Line 116">
                  <a:extLst>
                    <a:ext uri="{FF2B5EF4-FFF2-40B4-BE49-F238E27FC236}">
                      <a16:creationId xmlns:a16="http://schemas.microsoft.com/office/drawing/2014/main" id="{845F8932-8646-44D6-BB1C-95A6A5699C9E}"/>
                    </a:ext>
                  </a:extLst>
                </p:cNvPr>
                <p:cNvSpPr>
                  <a:spLocks noChangeShapeType="1"/>
                </p:cNvSpPr>
                <p:nvPr/>
              </p:nvSpPr>
              <p:spPr bwMode="auto">
                <a:xfrm>
                  <a:off x="2776" y="2402"/>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02" name="Line 117">
                  <a:extLst>
                    <a:ext uri="{FF2B5EF4-FFF2-40B4-BE49-F238E27FC236}">
                      <a16:creationId xmlns:a16="http://schemas.microsoft.com/office/drawing/2014/main" id="{4484BB08-0885-4AEB-979C-F9990F0AF801}"/>
                    </a:ext>
                  </a:extLst>
                </p:cNvPr>
                <p:cNvSpPr>
                  <a:spLocks noChangeShapeType="1"/>
                </p:cNvSpPr>
                <p:nvPr/>
              </p:nvSpPr>
              <p:spPr bwMode="auto">
                <a:xfrm rot="-5404398">
                  <a:off x="2792" y="2414"/>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5" name="Group 118">
                <a:extLst>
                  <a:ext uri="{FF2B5EF4-FFF2-40B4-BE49-F238E27FC236}">
                    <a16:creationId xmlns:a16="http://schemas.microsoft.com/office/drawing/2014/main" id="{A02FB115-0933-4B20-A591-2A90E0FCD03F}"/>
                  </a:ext>
                </a:extLst>
              </p:cNvPr>
              <p:cNvGrpSpPr>
                <a:grpSpLocks/>
              </p:cNvGrpSpPr>
              <p:nvPr/>
            </p:nvGrpSpPr>
            <p:grpSpPr bwMode="auto">
              <a:xfrm>
                <a:off x="3120" y="2544"/>
                <a:ext cx="240" cy="240"/>
                <a:chOff x="2592" y="2400"/>
                <a:chExt cx="1344" cy="1296"/>
              </a:xfrm>
            </p:grpSpPr>
            <p:sp>
              <p:nvSpPr>
                <p:cNvPr id="449599" name="Line 119">
                  <a:extLst>
                    <a:ext uri="{FF2B5EF4-FFF2-40B4-BE49-F238E27FC236}">
                      <a16:creationId xmlns:a16="http://schemas.microsoft.com/office/drawing/2014/main" id="{E549D5FC-9784-413D-A97E-0C4477A53FB7}"/>
                    </a:ext>
                  </a:extLst>
                </p:cNvPr>
                <p:cNvSpPr>
                  <a:spLocks noChangeShapeType="1"/>
                </p:cNvSpPr>
                <p:nvPr/>
              </p:nvSpPr>
              <p:spPr bwMode="auto">
                <a:xfrm>
                  <a:off x="2776" y="2402"/>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600" name="Line 120">
                  <a:extLst>
                    <a:ext uri="{FF2B5EF4-FFF2-40B4-BE49-F238E27FC236}">
                      <a16:creationId xmlns:a16="http://schemas.microsoft.com/office/drawing/2014/main" id="{1C79E450-A3ED-4CB9-BEC4-321407A98F95}"/>
                    </a:ext>
                  </a:extLst>
                </p:cNvPr>
                <p:cNvSpPr>
                  <a:spLocks noChangeShapeType="1"/>
                </p:cNvSpPr>
                <p:nvPr/>
              </p:nvSpPr>
              <p:spPr bwMode="auto">
                <a:xfrm rot="-5404398">
                  <a:off x="2791" y="2414"/>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6" name="Group 121">
                <a:extLst>
                  <a:ext uri="{FF2B5EF4-FFF2-40B4-BE49-F238E27FC236}">
                    <a16:creationId xmlns:a16="http://schemas.microsoft.com/office/drawing/2014/main" id="{54698D30-2148-4600-85FA-F00C609CADCA}"/>
                  </a:ext>
                </a:extLst>
              </p:cNvPr>
              <p:cNvGrpSpPr>
                <a:grpSpLocks/>
              </p:cNvGrpSpPr>
              <p:nvPr/>
            </p:nvGrpSpPr>
            <p:grpSpPr bwMode="auto">
              <a:xfrm>
                <a:off x="3120" y="3024"/>
                <a:ext cx="240" cy="240"/>
                <a:chOff x="2592" y="2400"/>
                <a:chExt cx="1344" cy="1296"/>
              </a:xfrm>
            </p:grpSpPr>
            <p:sp>
              <p:nvSpPr>
                <p:cNvPr id="449597" name="Line 122">
                  <a:extLst>
                    <a:ext uri="{FF2B5EF4-FFF2-40B4-BE49-F238E27FC236}">
                      <a16:creationId xmlns:a16="http://schemas.microsoft.com/office/drawing/2014/main" id="{D1353549-9301-4DB6-971C-5849FDF5A875}"/>
                    </a:ext>
                  </a:extLst>
                </p:cNvPr>
                <p:cNvSpPr>
                  <a:spLocks noChangeShapeType="1"/>
                </p:cNvSpPr>
                <p:nvPr/>
              </p:nvSpPr>
              <p:spPr bwMode="auto">
                <a:xfrm>
                  <a:off x="2775" y="2402"/>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598" name="Line 123">
                  <a:extLst>
                    <a:ext uri="{FF2B5EF4-FFF2-40B4-BE49-F238E27FC236}">
                      <a16:creationId xmlns:a16="http://schemas.microsoft.com/office/drawing/2014/main" id="{C142568D-0E8E-40F1-A0EA-1565A62A25A5}"/>
                    </a:ext>
                  </a:extLst>
                </p:cNvPr>
                <p:cNvSpPr>
                  <a:spLocks noChangeShapeType="1"/>
                </p:cNvSpPr>
                <p:nvPr/>
              </p:nvSpPr>
              <p:spPr bwMode="auto">
                <a:xfrm rot="-5404398">
                  <a:off x="2791" y="2414"/>
                  <a:ext cx="1296" cy="1294"/>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5707" name="Group 124">
                <a:extLst>
                  <a:ext uri="{FF2B5EF4-FFF2-40B4-BE49-F238E27FC236}">
                    <a16:creationId xmlns:a16="http://schemas.microsoft.com/office/drawing/2014/main" id="{685FEC67-3577-4380-8BFE-A16F000D066B}"/>
                  </a:ext>
                </a:extLst>
              </p:cNvPr>
              <p:cNvGrpSpPr>
                <a:grpSpLocks/>
              </p:cNvGrpSpPr>
              <p:nvPr/>
            </p:nvGrpSpPr>
            <p:grpSpPr bwMode="auto">
              <a:xfrm>
                <a:off x="3120" y="3504"/>
                <a:ext cx="240" cy="240"/>
                <a:chOff x="2592" y="2400"/>
                <a:chExt cx="1344" cy="1296"/>
              </a:xfrm>
            </p:grpSpPr>
            <p:sp>
              <p:nvSpPr>
                <p:cNvPr id="449595" name="Line 125">
                  <a:extLst>
                    <a:ext uri="{FF2B5EF4-FFF2-40B4-BE49-F238E27FC236}">
                      <a16:creationId xmlns:a16="http://schemas.microsoft.com/office/drawing/2014/main" id="{2C4F47A3-359E-4F25-8547-0CE0040076A3}"/>
                    </a:ext>
                  </a:extLst>
                </p:cNvPr>
                <p:cNvSpPr>
                  <a:spLocks noChangeShapeType="1"/>
                </p:cNvSpPr>
                <p:nvPr/>
              </p:nvSpPr>
              <p:spPr bwMode="auto">
                <a:xfrm>
                  <a:off x="2774" y="2402"/>
                  <a:ext cx="1294" cy="1296"/>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9596" name="Line 126">
                  <a:extLst>
                    <a:ext uri="{FF2B5EF4-FFF2-40B4-BE49-F238E27FC236}">
                      <a16:creationId xmlns:a16="http://schemas.microsoft.com/office/drawing/2014/main" id="{061ED424-201C-4D48-A768-4C38BD7E9E09}"/>
                    </a:ext>
                  </a:extLst>
                </p:cNvPr>
                <p:cNvSpPr>
                  <a:spLocks noChangeShapeType="1"/>
                </p:cNvSpPr>
                <p:nvPr/>
              </p:nvSpPr>
              <p:spPr bwMode="auto">
                <a:xfrm rot="-5404398">
                  <a:off x="2765" y="2411"/>
                  <a:ext cx="1296" cy="1299"/>
                </a:xfrm>
                <a:prstGeom prst="line">
                  <a:avLst/>
                </a:prstGeom>
                <a:noFill/>
                <a:ln w="38100">
                  <a:solidFill>
                    <a:srgbClr val="00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14370" name="Group 127">
            <a:extLst>
              <a:ext uri="{FF2B5EF4-FFF2-40B4-BE49-F238E27FC236}">
                <a16:creationId xmlns:a16="http://schemas.microsoft.com/office/drawing/2014/main" id="{768DB8C7-0CEA-48B8-B423-E675FA64BF8D}"/>
              </a:ext>
            </a:extLst>
          </p:cNvPr>
          <p:cNvGrpSpPr>
            <a:grpSpLocks/>
          </p:cNvGrpSpPr>
          <p:nvPr/>
        </p:nvGrpSpPr>
        <p:grpSpPr bwMode="auto">
          <a:xfrm>
            <a:off x="5256213" y="608013"/>
            <a:ext cx="3506787" cy="5411787"/>
            <a:chOff x="3311" y="383"/>
            <a:chExt cx="2209" cy="3409"/>
          </a:xfrm>
        </p:grpSpPr>
        <p:grpSp>
          <p:nvGrpSpPr>
            <p:cNvPr id="155660" name="Group 128">
              <a:extLst>
                <a:ext uri="{FF2B5EF4-FFF2-40B4-BE49-F238E27FC236}">
                  <a16:creationId xmlns:a16="http://schemas.microsoft.com/office/drawing/2014/main" id="{18D57C7C-F2F7-4F01-A946-97E9B950684B}"/>
                </a:ext>
              </a:extLst>
            </p:cNvPr>
            <p:cNvGrpSpPr>
              <a:grpSpLocks/>
            </p:cNvGrpSpPr>
            <p:nvPr/>
          </p:nvGrpSpPr>
          <p:grpSpPr bwMode="auto">
            <a:xfrm rot="10800000">
              <a:off x="5472" y="384"/>
              <a:ext cx="48" cy="3408"/>
              <a:chOff x="2160" y="336"/>
              <a:chExt cx="48" cy="3408"/>
            </a:xfrm>
          </p:grpSpPr>
          <p:sp>
            <p:nvSpPr>
              <p:cNvPr id="155688" name="Oval 129">
                <a:extLst>
                  <a:ext uri="{FF2B5EF4-FFF2-40B4-BE49-F238E27FC236}">
                    <a16:creationId xmlns:a16="http://schemas.microsoft.com/office/drawing/2014/main" id="{CA3896C1-4D77-479F-A3FC-1FC81B7845A6}"/>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9" name="Oval 130">
                <a:extLst>
                  <a:ext uri="{FF2B5EF4-FFF2-40B4-BE49-F238E27FC236}">
                    <a16:creationId xmlns:a16="http://schemas.microsoft.com/office/drawing/2014/main" id="{63E6C4A1-339C-4501-A4E7-5B55CA5B1E78}"/>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0" name="Oval 131">
                <a:extLst>
                  <a:ext uri="{FF2B5EF4-FFF2-40B4-BE49-F238E27FC236}">
                    <a16:creationId xmlns:a16="http://schemas.microsoft.com/office/drawing/2014/main" id="{C06F7677-C85D-4A43-9A69-37368242E921}"/>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1" name="Oval 132">
                <a:extLst>
                  <a:ext uri="{FF2B5EF4-FFF2-40B4-BE49-F238E27FC236}">
                    <a16:creationId xmlns:a16="http://schemas.microsoft.com/office/drawing/2014/main" id="{2D009236-181E-46E2-B24F-EF972F626426}"/>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2" name="Oval 133">
                <a:extLst>
                  <a:ext uri="{FF2B5EF4-FFF2-40B4-BE49-F238E27FC236}">
                    <a16:creationId xmlns:a16="http://schemas.microsoft.com/office/drawing/2014/main" id="{E9B9C744-9AC4-4C2F-A294-A732162BF98C}"/>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3" name="Oval 134">
                <a:extLst>
                  <a:ext uri="{FF2B5EF4-FFF2-40B4-BE49-F238E27FC236}">
                    <a16:creationId xmlns:a16="http://schemas.microsoft.com/office/drawing/2014/main" id="{2B6D552D-408B-49F3-9028-30AF9C8597FD}"/>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4" name="Oval 135">
                <a:extLst>
                  <a:ext uri="{FF2B5EF4-FFF2-40B4-BE49-F238E27FC236}">
                    <a16:creationId xmlns:a16="http://schemas.microsoft.com/office/drawing/2014/main" id="{C68E396A-6D7E-4692-A62F-4AC60B4A08C5}"/>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95" name="Oval 136">
                <a:extLst>
                  <a:ext uri="{FF2B5EF4-FFF2-40B4-BE49-F238E27FC236}">
                    <a16:creationId xmlns:a16="http://schemas.microsoft.com/office/drawing/2014/main" id="{1041CF69-2D92-4EB5-96E8-29CDDF17BD54}"/>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5661" name="Group 137">
              <a:extLst>
                <a:ext uri="{FF2B5EF4-FFF2-40B4-BE49-F238E27FC236}">
                  <a16:creationId xmlns:a16="http://schemas.microsoft.com/office/drawing/2014/main" id="{E053F78E-3671-4659-857A-0114FE765D7D}"/>
                </a:ext>
              </a:extLst>
            </p:cNvPr>
            <p:cNvGrpSpPr>
              <a:grpSpLocks/>
            </p:cNvGrpSpPr>
            <p:nvPr/>
          </p:nvGrpSpPr>
          <p:grpSpPr bwMode="auto">
            <a:xfrm rot="10800000">
              <a:off x="4464" y="384"/>
              <a:ext cx="48" cy="3408"/>
              <a:chOff x="2160" y="336"/>
              <a:chExt cx="48" cy="3408"/>
            </a:xfrm>
          </p:grpSpPr>
          <p:sp>
            <p:nvSpPr>
              <p:cNvPr id="155680" name="Oval 138">
                <a:extLst>
                  <a:ext uri="{FF2B5EF4-FFF2-40B4-BE49-F238E27FC236}">
                    <a16:creationId xmlns:a16="http://schemas.microsoft.com/office/drawing/2014/main" id="{00E2F1C6-FE57-41F0-ADB7-6FAEDDB85B4A}"/>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1" name="Oval 139">
                <a:extLst>
                  <a:ext uri="{FF2B5EF4-FFF2-40B4-BE49-F238E27FC236}">
                    <a16:creationId xmlns:a16="http://schemas.microsoft.com/office/drawing/2014/main" id="{9BB41C2D-3201-4E7D-89DF-4C20D19882CE}"/>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2" name="Oval 140">
                <a:extLst>
                  <a:ext uri="{FF2B5EF4-FFF2-40B4-BE49-F238E27FC236}">
                    <a16:creationId xmlns:a16="http://schemas.microsoft.com/office/drawing/2014/main" id="{0C1875CB-894C-44DA-B080-C17A0AC8D4E9}"/>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3" name="Oval 141">
                <a:extLst>
                  <a:ext uri="{FF2B5EF4-FFF2-40B4-BE49-F238E27FC236}">
                    <a16:creationId xmlns:a16="http://schemas.microsoft.com/office/drawing/2014/main" id="{FF93679A-BBDD-4A8F-B3FD-B33BC12CAA06}"/>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4" name="Oval 142">
                <a:extLst>
                  <a:ext uri="{FF2B5EF4-FFF2-40B4-BE49-F238E27FC236}">
                    <a16:creationId xmlns:a16="http://schemas.microsoft.com/office/drawing/2014/main" id="{2EFC64BE-C3BC-4D68-A3EA-66CB37A47E1D}"/>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5" name="Oval 143">
                <a:extLst>
                  <a:ext uri="{FF2B5EF4-FFF2-40B4-BE49-F238E27FC236}">
                    <a16:creationId xmlns:a16="http://schemas.microsoft.com/office/drawing/2014/main" id="{67FAAD5E-BBEE-4229-8739-58005728CA5A}"/>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6" name="Oval 144">
                <a:extLst>
                  <a:ext uri="{FF2B5EF4-FFF2-40B4-BE49-F238E27FC236}">
                    <a16:creationId xmlns:a16="http://schemas.microsoft.com/office/drawing/2014/main" id="{E5F0BE6F-5BDA-4D73-8FF2-CD18D20BCFCF}"/>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87" name="Oval 145">
                <a:extLst>
                  <a:ext uri="{FF2B5EF4-FFF2-40B4-BE49-F238E27FC236}">
                    <a16:creationId xmlns:a16="http://schemas.microsoft.com/office/drawing/2014/main" id="{4A2DF698-8023-4241-B109-CB65100EB2B7}"/>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5662" name="Group 146">
              <a:extLst>
                <a:ext uri="{FF2B5EF4-FFF2-40B4-BE49-F238E27FC236}">
                  <a16:creationId xmlns:a16="http://schemas.microsoft.com/office/drawing/2014/main" id="{E1676DFF-A40F-40FF-9C25-F17453496871}"/>
                </a:ext>
              </a:extLst>
            </p:cNvPr>
            <p:cNvGrpSpPr>
              <a:grpSpLocks/>
            </p:cNvGrpSpPr>
            <p:nvPr/>
          </p:nvGrpSpPr>
          <p:grpSpPr bwMode="auto">
            <a:xfrm rot="10800000">
              <a:off x="3791" y="383"/>
              <a:ext cx="48" cy="3408"/>
              <a:chOff x="2160" y="336"/>
              <a:chExt cx="48" cy="3408"/>
            </a:xfrm>
          </p:grpSpPr>
          <p:sp>
            <p:nvSpPr>
              <p:cNvPr id="155672" name="Oval 147">
                <a:extLst>
                  <a:ext uri="{FF2B5EF4-FFF2-40B4-BE49-F238E27FC236}">
                    <a16:creationId xmlns:a16="http://schemas.microsoft.com/office/drawing/2014/main" id="{B5F01C76-BA7B-4425-8718-D4DA33635500}"/>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3" name="Oval 148">
                <a:extLst>
                  <a:ext uri="{FF2B5EF4-FFF2-40B4-BE49-F238E27FC236}">
                    <a16:creationId xmlns:a16="http://schemas.microsoft.com/office/drawing/2014/main" id="{0C427DD7-07D7-4D6B-AF48-6B3D9578BA92}"/>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4" name="Oval 149">
                <a:extLst>
                  <a:ext uri="{FF2B5EF4-FFF2-40B4-BE49-F238E27FC236}">
                    <a16:creationId xmlns:a16="http://schemas.microsoft.com/office/drawing/2014/main" id="{20D51D10-D739-40E0-9CBB-1252634BA977}"/>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5" name="Oval 150">
                <a:extLst>
                  <a:ext uri="{FF2B5EF4-FFF2-40B4-BE49-F238E27FC236}">
                    <a16:creationId xmlns:a16="http://schemas.microsoft.com/office/drawing/2014/main" id="{274127E5-28DA-4AFE-A1A6-68DE6804CE53}"/>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6" name="Oval 151">
                <a:extLst>
                  <a:ext uri="{FF2B5EF4-FFF2-40B4-BE49-F238E27FC236}">
                    <a16:creationId xmlns:a16="http://schemas.microsoft.com/office/drawing/2014/main" id="{E1315EE8-51B0-4DFE-B097-8057129A2A28}"/>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7" name="Oval 152">
                <a:extLst>
                  <a:ext uri="{FF2B5EF4-FFF2-40B4-BE49-F238E27FC236}">
                    <a16:creationId xmlns:a16="http://schemas.microsoft.com/office/drawing/2014/main" id="{9C27870F-AE74-4453-A3A3-8EB5C80F3D23}"/>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8" name="Oval 153">
                <a:extLst>
                  <a:ext uri="{FF2B5EF4-FFF2-40B4-BE49-F238E27FC236}">
                    <a16:creationId xmlns:a16="http://schemas.microsoft.com/office/drawing/2014/main" id="{0B4B5C02-DB5A-44BA-B9A1-C50207E07B1B}"/>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9" name="Oval 154">
                <a:extLst>
                  <a:ext uri="{FF2B5EF4-FFF2-40B4-BE49-F238E27FC236}">
                    <a16:creationId xmlns:a16="http://schemas.microsoft.com/office/drawing/2014/main" id="{C614677E-AE20-4DFE-89F5-D9C270AD1AF5}"/>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155663" name="Group 155">
              <a:extLst>
                <a:ext uri="{FF2B5EF4-FFF2-40B4-BE49-F238E27FC236}">
                  <a16:creationId xmlns:a16="http://schemas.microsoft.com/office/drawing/2014/main" id="{B5601EF4-C603-4120-8B35-0E0BFBB272BB}"/>
                </a:ext>
              </a:extLst>
            </p:cNvPr>
            <p:cNvGrpSpPr>
              <a:grpSpLocks/>
            </p:cNvGrpSpPr>
            <p:nvPr/>
          </p:nvGrpSpPr>
          <p:grpSpPr bwMode="auto">
            <a:xfrm rot="10800000">
              <a:off x="3311" y="383"/>
              <a:ext cx="48" cy="3408"/>
              <a:chOff x="2160" y="336"/>
              <a:chExt cx="48" cy="3408"/>
            </a:xfrm>
          </p:grpSpPr>
          <p:sp>
            <p:nvSpPr>
              <p:cNvPr id="155664" name="Oval 156">
                <a:extLst>
                  <a:ext uri="{FF2B5EF4-FFF2-40B4-BE49-F238E27FC236}">
                    <a16:creationId xmlns:a16="http://schemas.microsoft.com/office/drawing/2014/main" id="{6ED01824-7DBB-427E-B62B-DF9EB4453804}"/>
                  </a:ext>
                </a:extLst>
              </p:cNvPr>
              <p:cNvSpPr>
                <a:spLocks noChangeArrowheads="1"/>
              </p:cNvSpPr>
              <p:nvPr/>
            </p:nvSpPr>
            <p:spPr bwMode="auto">
              <a:xfrm>
                <a:off x="2160" y="8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65" name="Oval 157">
                <a:extLst>
                  <a:ext uri="{FF2B5EF4-FFF2-40B4-BE49-F238E27FC236}">
                    <a16:creationId xmlns:a16="http://schemas.microsoft.com/office/drawing/2014/main" id="{3A5B2502-5268-4F97-8551-785980AB94B8}"/>
                  </a:ext>
                </a:extLst>
              </p:cNvPr>
              <p:cNvSpPr>
                <a:spLocks noChangeArrowheads="1"/>
              </p:cNvSpPr>
              <p:nvPr/>
            </p:nvSpPr>
            <p:spPr bwMode="auto">
              <a:xfrm>
                <a:off x="2160" y="3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66" name="Oval 158">
                <a:extLst>
                  <a:ext uri="{FF2B5EF4-FFF2-40B4-BE49-F238E27FC236}">
                    <a16:creationId xmlns:a16="http://schemas.microsoft.com/office/drawing/2014/main" id="{B50E8C0F-AD61-4C92-813A-E1118DA9D3C8}"/>
                  </a:ext>
                </a:extLst>
              </p:cNvPr>
              <p:cNvSpPr>
                <a:spLocks noChangeArrowheads="1"/>
              </p:cNvSpPr>
              <p:nvPr/>
            </p:nvSpPr>
            <p:spPr bwMode="auto">
              <a:xfrm>
                <a:off x="2160" y="12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67" name="Oval 159">
                <a:extLst>
                  <a:ext uri="{FF2B5EF4-FFF2-40B4-BE49-F238E27FC236}">
                    <a16:creationId xmlns:a16="http://schemas.microsoft.com/office/drawing/2014/main" id="{5D10E55C-E6D2-470C-868E-D50D33725374}"/>
                  </a:ext>
                </a:extLst>
              </p:cNvPr>
              <p:cNvSpPr>
                <a:spLocks noChangeArrowheads="1"/>
              </p:cNvSpPr>
              <p:nvPr/>
            </p:nvSpPr>
            <p:spPr bwMode="auto">
              <a:xfrm>
                <a:off x="2160" y="177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68" name="Oval 160">
                <a:extLst>
                  <a:ext uri="{FF2B5EF4-FFF2-40B4-BE49-F238E27FC236}">
                    <a16:creationId xmlns:a16="http://schemas.microsoft.com/office/drawing/2014/main" id="{6ADEA8C4-5D1B-4FAF-8D6A-E798D14385E1}"/>
                  </a:ext>
                </a:extLst>
              </p:cNvPr>
              <p:cNvSpPr>
                <a:spLocks noChangeArrowheads="1"/>
              </p:cNvSpPr>
              <p:nvPr/>
            </p:nvSpPr>
            <p:spPr bwMode="auto">
              <a:xfrm>
                <a:off x="2160" y="225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69" name="Oval 161">
                <a:extLst>
                  <a:ext uri="{FF2B5EF4-FFF2-40B4-BE49-F238E27FC236}">
                    <a16:creationId xmlns:a16="http://schemas.microsoft.com/office/drawing/2014/main" id="{0A46232F-32D2-46A4-BC21-BDCC79153BDE}"/>
                  </a:ext>
                </a:extLst>
              </p:cNvPr>
              <p:cNvSpPr>
                <a:spLocks noChangeArrowheads="1"/>
              </p:cNvSpPr>
              <p:nvPr/>
            </p:nvSpPr>
            <p:spPr bwMode="auto">
              <a:xfrm>
                <a:off x="2160" y="273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0" name="Oval 162">
                <a:extLst>
                  <a:ext uri="{FF2B5EF4-FFF2-40B4-BE49-F238E27FC236}">
                    <a16:creationId xmlns:a16="http://schemas.microsoft.com/office/drawing/2014/main" id="{0FDFC5C8-65C5-4E44-8186-42DD30579A87}"/>
                  </a:ext>
                </a:extLst>
              </p:cNvPr>
              <p:cNvSpPr>
                <a:spLocks noChangeArrowheads="1"/>
              </p:cNvSpPr>
              <p:nvPr/>
            </p:nvSpPr>
            <p:spPr bwMode="auto">
              <a:xfrm>
                <a:off x="2160" y="321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71" name="Oval 163">
                <a:extLst>
                  <a:ext uri="{FF2B5EF4-FFF2-40B4-BE49-F238E27FC236}">
                    <a16:creationId xmlns:a16="http://schemas.microsoft.com/office/drawing/2014/main" id="{9216C1CB-D4F2-4F89-B120-06D939401806}"/>
                  </a:ext>
                </a:extLst>
              </p:cNvPr>
              <p:cNvSpPr>
                <a:spLocks noChangeArrowheads="1"/>
              </p:cNvSpPr>
              <p:nvPr/>
            </p:nvSpPr>
            <p:spPr bwMode="auto">
              <a:xfrm>
                <a:off x="2160" y="3696"/>
                <a:ext cx="48" cy="48"/>
              </a:xfrm>
              <a:prstGeom prst="ellipse">
                <a:avLst/>
              </a:prstGeom>
              <a:solidFill>
                <a:srgbClr val="00FF00"/>
              </a:solidFill>
              <a:ln w="38100">
                <a:solidFill>
                  <a:srgbClr val="00FF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grpSp>
        <p:nvGrpSpPr>
          <p:cNvPr id="14385" name="Group 215">
            <a:extLst>
              <a:ext uri="{FF2B5EF4-FFF2-40B4-BE49-F238E27FC236}">
                <a16:creationId xmlns:a16="http://schemas.microsoft.com/office/drawing/2014/main" id="{31851555-4622-4AA2-A13B-C598A1368320}"/>
              </a:ext>
            </a:extLst>
          </p:cNvPr>
          <p:cNvGrpSpPr>
            <a:grpSpLocks/>
          </p:cNvGrpSpPr>
          <p:nvPr/>
        </p:nvGrpSpPr>
        <p:grpSpPr bwMode="auto">
          <a:xfrm>
            <a:off x="2814638" y="6170613"/>
            <a:ext cx="3633787" cy="446087"/>
            <a:chOff x="1773" y="3887"/>
            <a:chExt cx="2289" cy="281"/>
          </a:xfrm>
        </p:grpSpPr>
        <p:sp>
          <p:nvSpPr>
            <p:cNvPr id="155658" name="Rectangle 213">
              <a:extLst>
                <a:ext uri="{FF2B5EF4-FFF2-40B4-BE49-F238E27FC236}">
                  <a16:creationId xmlns:a16="http://schemas.microsoft.com/office/drawing/2014/main" id="{A6D0980C-9AED-4E39-8CDD-2B667F9040A6}"/>
                </a:ext>
              </a:extLst>
            </p:cNvPr>
            <p:cNvSpPr>
              <a:spLocks noChangeArrowheads="1"/>
            </p:cNvSpPr>
            <p:nvPr/>
          </p:nvSpPr>
          <p:spPr bwMode="auto">
            <a:xfrm>
              <a:off x="1773" y="3887"/>
              <a:ext cx="2289" cy="281"/>
            </a:xfrm>
            <a:prstGeom prst="rect">
              <a:avLst/>
            </a:prstGeom>
            <a:solidFill>
              <a:srgbClr val="0033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55659" name="WordArt 214">
              <a:extLst>
                <a:ext uri="{FF2B5EF4-FFF2-40B4-BE49-F238E27FC236}">
                  <a16:creationId xmlns:a16="http://schemas.microsoft.com/office/drawing/2014/main" id="{EBD04B66-A6B2-4725-B1DB-A04E8004DDB8}"/>
                </a:ext>
              </a:extLst>
            </p:cNvPr>
            <p:cNvSpPr>
              <a:spLocks noChangeArrowheads="1" noChangeShapeType="1" noTextEdit="1"/>
            </p:cNvSpPr>
            <p:nvPr/>
          </p:nvSpPr>
          <p:spPr bwMode="auto">
            <a:xfrm>
              <a:off x="1834" y="3942"/>
              <a:ext cx="2130" cy="178"/>
            </a:xfrm>
            <a:prstGeom prst="rect">
              <a:avLst/>
            </a:prstGeom>
          </p:spPr>
          <p:txBody>
            <a:bodyPr wrap="none" fromWordArt="1">
              <a:prstTxWarp prst="textPlain">
                <a:avLst>
                  <a:gd name="adj" fmla="val 50000"/>
                </a:avLst>
              </a:prstTxWarp>
            </a:bodyPr>
            <a:lstStyle/>
            <a:p>
              <a:pPr algn="ctr"/>
              <a:r>
                <a:rPr lang="zh-CN" altLang="en-US" sz="3600" kern="10">
                  <a:ln w="9525">
                    <a:solidFill>
                      <a:schemeClr val="bg1"/>
                    </a:solidFill>
                    <a:round/>
                    <a:headEnd/>
                    <a:tailEnd/>
                  </a:ln>
                  <a:solidFill>
                    <a:schemeClr val="bg1"/>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定性示意</a:t>
              </a:r>
            </a:p>
          </p:txBody>
        </p:sp>
      </p:gr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4385"/>
                                        </p:tgtEl>
                                        <p:attrNameLst>
                                          <p:attrName>style.visibility</p:attrName>
                                        </p:attrNameLst>
                                      </p:cBhvr>
                                      <p:to>
                                        <p:strVal val="visible"/>
                                      </p:to>
                                    </p:set>
                                    <p:anim calcmode="lin" valueType="num">
                                      <p:cBhvr>
                                        <p:cTn id="7" dur="500" fill="hold"/>
                                        <p:tgtEl>
                                          <p:spTgt spid="14385"/>
                                        </p:tgtEl>
                                        <p:attrNameLst>
                                          <p:attrName>ppt_w</p:attrName>
                                        </p:attrNameLst>
                                      </p:cBhvr>
                                      <p:tavLst>
                                        <p:tav tm="0">
                                          <p:val>
                                            <p:fltVal val="0"/>
                                          </p:val>
                                        </p:tav>
                                        <p:tav tm="100000">
                                          <p:val>
                                            <p:strVal val="#ppt_w"/>
                                          </p:val>
                                        </p:tav>
                                      </p:tavLst>
                                    </p:anim>
                                    <p:anim calcmode="lin" valueType="num">
                                      <p:cBhvr>
                                        <p:cTn id="8" dur="500" fill="hold"/>
                                        <p:tgtEl>
                                          <p:spTgt spid="14385"/>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3" presetClass="entr" presetSubtype="272"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strVal val="2/3*#ppt_w"/>
                                          </p:val>
                                        </p:tav>
                                        <p:tav tm="100000">
                                          <p:val>
                                            <p:strVal val="#ppt_w"/>
                                          </p:val>
                                        </p:tav>
                                      </p:tavLst>
                                    </p:anim>
                                    <p:anim calcmode="lin" valueType="num">
                                      <p:cBhvr>
                                        <p:cTn id="18" dur="500" fill="hold"/>
                                        <p:tgtEl>
                                          <p:spTgt spid="5"/>
                                        </p:tgtEl>
                                        <p:attrNameLst>
                                          <p:attrName>ppt_h</p:attrName>
                                        </p:attrNameLst>
                                      </p:cBhvr>
                                      <p:tavLst>
                                        <p:tav tm="0">
                                          <p:val>
                                            <p:strVal val="2/3*#ppt_h"/>
                                          </p:val>
                                        </p:tav>
                                        <p:tav tm="100000">
                                          <p:val>
                                            <p:strVal val="#ppt_h"/>
                                          </p:val>
                                        </p:tav>
                                      </p:tavLst>
                                    </p:anim>
                                  </p:childTnLst>
                                  <p:subTnLst>
                                    <p:animClr clrSpc="rgb" dir="cw">
                                      <p:cBhvr override="childStyle">
                                        <p:cTn dur="1" fill="hold" display="0" masterRel="nextClick" afterEffect="1"/>
                                        <p:tgtEl>
                                          <p:spTgt spid="5"/>
                                        </p:tgtEl>
                                        <p:attrNameLst>
                                          <p:attrName>ppt_c</p:attrName>
                                        </p:attrNameLst>
                                      </p:cBhvr>
                                      <p:to>
                                        <a:srgbClr val="339933"/>
                                      </p:to>
                                    </p:animClr>
                                  </p:subTnLst>
                                </p:cTn>
                              </p:par>
                            </p:childTnLst>
                          </p:cTn>
                        </p:par>
                        <p:par>
                          <p:cTn id="19" fill="hold" nodeType="afterGroup">
                            <p:stCondLst>
                              <p:cond delay="1500"/>
                            </p:stCondLst>
                            <p:childTnLst>
                              <p:par>
                                <p:cTn id="20" presetID="23" presetClass="entr" presetSubtype="28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4/3*#ppt_w"/>
                                          </p:val>
                                        </p:tav>
                                        <p:tav tm="100000">
                                          <p:val>
                                            <p:strVal val="#ppt_w"/>
                                          </p:val>
                                        </p:tav>
                                      </p:tavLst>
                                    </p:anim>
                                    <p:anim calcmode="lin" valueType="num">
                                      <p:cBhvr>
                                        <p:cTn id="23" dur="500" fill="hold"/>
                                        <p:tgtEl>
                                          <p:spTgt spid="6"/>
                                        </p:tgtEl>
                                        <p:attrNameLst>
                                          <p:attrName>ppt_h</p:attrName>
                                        </p:attrNameLst>
                                      </p:cBhvr>
                                      <p:tavLst>
                                        <p:tav tm="0">
                                          <p:val>
                                            <p:strVal val="4/3*#ppt_h"/>
                                          </p:val>
                                        </p:tav>
                                        <p:tav tm="100000">
                                          <p:val>
                                            <p:strVal val="#ppt_h"/>
                                          </p:val>
                                        </p:tav>
                                      </p:tavLst>
                                    </p:anim>
                                  </p:childTnLst>
                                </p:cTn>
                              </p:par>
                            </p:childTnLst>
                          </p:cTn>
                        </p:par>
                        <p:par>
                          <p:cTn id="24" fill="hold" nodeType="afterGroup">
                            <p:stCondLst>
                              <p:cond delay="2000"/>
                            </p:stCondLst>
                            <p:childTnLst>
                              <p:par>
                                <p:cTn id="25" presetID="23" presetClass="entr" presetSubtype="272" fill="hold" nodeType="afterEffect">
                                  <p:stCondLst>
                                    <p:cond delay="0"/>
                                  </p:stCondLst>
                                  <p:childTnLst>
                                    <p:set>
                                      <p:cBhvr>
                                        <p:cTn id="26" dur="1" fill="hold">
                                          <p:stCondLst>
                                            <p:cond delay="0"/>
                                          </p:stCondLst>
                                        </p:cTn>
                                        <p:tgtEl>
                                          <p:spTgt spid="14370"/>
                                        </p:tgtEl>
                                        <p:attrNameLst>
                                          <p:attrName>style.visibility</p:attrName>
                                        </p:attrNameLst>
                                      </p:cBhvr>
                                      <p:to>
                                        <p:strVal val="visible"/>
                                      </p:to>
                                    </p:set>
                                    <p:anim calcmode="lin" valueType="num">
                                      <p:cBhvr>
                                        <p:cTn id="27" dur="500" fill="hold"/>
                                        <p:tgtEl>
                                          <p:spTgt spid="14370"/>
                                        </p:tgtEl>
                                        <p:attrNameLst>
                                          <p:attrName>ppt_w</p:attrName>
                                        </p:attrNameLst>
                                      </p:cBhvr>
                                      <p:tavLst>
                                        <p:tav tm="0">
                                          <p:val>
                                            <p:strVal val="2/3*#ppt_w"/>
                                          </p:val>
                                        </p:tav>
                                        <p:tav tm="100000">
                                          <p:val>
                                            <p:strVal val="#ppt_w"/>
                                          </p:val>
                                        </p:tav>
                                      </p:tavLst>
                                    </p:anim>
                                    <p:anim calcmode="lin" valueType="num">
                                      <p:cBhvr>
                                        <p:cTn id="28" dur="500" fill="hold"/>
                                        <p:tgtEl>
                                          <p:spTgt spid="1437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8">
            <a:extLst>
              <a:ext uri="{FF2B5EF4-FFF2-40B4-BE49-F238E27FC236}">
                <a16:creationId xmlns:a16="http://schemas.microsoft.com/office/drawing/2014/main" id="{3AD1A42C-23F1-4C7E-893E-1776A946DF19}"/>
              </a:ext>
            </a:extLst>
          </p:cNvPr>
          <p:cNvSpPr txBox="1">
            <a:spLocks noChangeArrowheads="1"/>
          </p:cNvSpPr>
          <p:nvPr/>
        </p:nvSpPr>
        <p:spPr bwMode="auto">
          <a:xfrm>
            <a:off x="0" y="142875"/>
            <a:ext cx="392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 </a:t>
            </a:r>
            <a:r>
              <a:rPr lang="zh-CN" altLang="en-US" sz="2800" b="1">
                <a:solidFill>
                  <a:srgbClr val="FF0000"/>
                </a:solidFill>
                <a:latin typeface="Times New Roman" panose="02020603050405020304" pitchFamily="18" charset="0"/>
                <a:ea typeface="华文中宋" panose="02010600040101010101" pitchFamily="2" charset="-122"/>
              </a:rPr>
              <a:t>磁通量</a:t>
            </a:r>
            <a:endParaRPr lang="zh-CN" altLang="en-US" sz="2800">
              <a:solidFill>
                <a:srgbClr val="FF0000"/>
              </a:solidFill>
              <a:latin typeface="Times New Roman" panose="02020603050405020304" pitchFamily="18" charset="0"/>
              <a:ea typeface="华文中宋" panose="02010600040101010101" pitchFamily="2" charset="-122"/>
            </a:endParaRPr>
          </a:p>
        </p:txBody>
      </p:sp>
      <p:sp>
        <p:nvSpPr>
          <p:cNvPr id="156675" name="Text Box 4">
            <a:extLst>
              <a:ext uri="{FF2B5EF4-FFF2-40B4-BE49-F238E27FC236}">
                <a16:creationId xmlns:a16="http://schemas.microsoft.com/office/drawing/2014/main" id="{DBE8E166-9653-4E68-B5D2-DB8B49FEB47A}"/>
              </a:ext>
            </a:extLst>
          </p:cNvPr>
          <p:cNvSpPr txBox="1">
            <a:spLocks noChangeArrowheads="1"/>
          </p:cNvSpPr>
          <p:nvPr/>
        </p:nvSpPr>
        <p:spPr bwMode="auto">
          <a:xfrm>
            <a:off x="196850" y="1001713"/>
            <a:ext cx="417671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在磁场中穿过一面积为 </a:t>
            </a:r>
            <a:r>
              <a:rPr lang="en-US" altLang="zh-CN" sz="2800" b="1" i="1">
                <a:solidFill>
                  <a:srgbClr val="FFFFFF"/>
                </a:solidFill>
                <a:latin typeface="Times New Roman" panose="02020603050405020304" pitchFamily="18" charset="0"/>
                <a:ea typeface="华文中宋" panose="02010600040101010101" pitchFamily="2" charset="-122"/>
              </a:rPr>
              <a:t>S</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的</a:t>
            </a:r>
            <a:r>
              <a:rPr lang="zh-CN" altLang="en-US" sz="2800" b="1">
                <a:solidFill>
                  <a:srgbClr val="FFC000"/>
                </a:solidFill>
                <a:latin typeface="Times New Roman" panose="02020603050405020304" pitchFamily="18" charset="0"/>
                <a:ea typeface="华文中宋" panose="02010600040101010101" pitchFamily="2" charset="-122"/>
              </a:rPr>
              <a:t>有限曲面</a:t>
            </a:r>
            <a:r>
              <a:rPr lang="zh-CN" altLang="en-US" sz="2800">
                <a:solidFill>
                  <a:srgbClr val="FFFFFF"/>
                </a:solidFill>
                <a:latin typeface="Times New Roman" panose="02020603050405020304" pitchFamily="18" charset="0"/>
                <a:ea typeface="华文中宋" panose="02010600040101010101" pitchFamily="2" charset="-122"/>
              </a:rPr>
              <a:t>的磁通量为通过该面积的磁感线的条数</a:t>
            </a:r>
          </a:p>
        </p:txBody>
      </p:sp>
      <p:sp>
        <p:nvSpPr>
          <p:cNvPr id="156676" name="Text Box 6">
            <a:extLst>
              <a:ext uri="{FF2B5EF4-FFF2-40B4-BE49-F238E27FC236}">
                <a16:creationId xmlns:a16="http://schemas.microsoft.com/office/drawing/2014/main" id="{3178378B-F131-4427-8DCF-1F97BA547C00}"/>
              </a:ext>
            </a:extLst>
          </p:cNvPr>
          <p:cNvSpPr txBox="1">
            <a:spLocks noChangeArrowheads="1"/>
          </p:cNvSpPr>
          <p:nvPr/>
        </p:nvSpPr>
        <p:spPr bwMode="auto">
          <a:xfrm>
            <a:off x="768350" y="33782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单位：韦</a:t>
            </a:r>
            <a:r>
              <a:rPr lang="en-US" altLang="zh-CN" sz="2800">
                <a:solidFill>
                  <a:srgbClr val="FFFFFF"/>
                </a:solidFill>
                <a:latin typeface="Times New Roman" panose="02020603050405020304" pitchFamily="18" charset="0"/>
                <a:ea typeface="华文中宋" panose="02010600040101010101" pitchFamily="2" charset="-122"/>
              </a:rPr>
              <a:t>[</a:t>
            </a:r>
            <a:r>
              <a:rPr lang="zh-CN" altLang="en-US" sz="2800">
                <a:solidFill>
                  <a:srgbClr val="FFFFFF"/>
                </a:solidFill>
                <a:latin typeface="Times New Roman" panose="02020603050405020304" pitchFamily="18" charset="0"/>
                <a:ea typeface="华文中宋" panose="02010600040101010101" pitchFamily="2" charset="-122"/>
              </a:rPr>
              <a:t>伯</a:t>
            </a:r>
            <a:r>
              <a:rPr lang="en-US" altLang="zh-CN" sz="2800">
                <a:solidFill>
                  <a:srgbClr val="FFFFFF"/>
                </a:solidFill>
                <a:latin typeface="Times New Roman" panose="02020603050405020304" pitchFamily="18" charset="0"/>
                <a:ea typeface="华文中宋" panose="02010600040101010101" pitchFamily="2" charset="-122"/>
              </a:rPr>
              <a:t>]</a:t>
            </a:r>
            <a:r>
              <a:rPr lang="zh-CN" altLang="en-US" sz="2800">
                <a:solidFill>
                  <a:srgbClr val="FFFFFF"/>
                </a:solidFill>
                <a:latin typeface="Times New Roman" panose="02020603050405020304" pitchFamily="18" charset="0"/>
                <a:ea typeface="华文中宋" panose="02010600040101010101" pitchFamily="2" charset="-122"/>
              </a:rPr>
              <a:t>，</a:t>
            </a:r>
            <a:r>
              <a:rPr lang="en-US" altLang="zh-CN" sz="2800">
                <a:solidFill>
                  <a:srgbClr val="FFFFFF"/>
                </a:solidFill>
                <a:latin typeface="Times New Roman" panose="02020603050405020304" pitchFamily="18" charset="0"/>
                <a:ea typeface="华文中宋" panose="02010600040101010101" pitchFamily="2" charset="-122"/>
              </a:rPr>
              <a:t>Wb</a:t>
            </a:r>
          </a:p>
        </p:txBody>
      </p:sp>
      <p:grpSp>
        <p:nvGrpSpPr>
          <p:cNvPr id="156677" name="Group 168">
            <a:extLst>
              <a:ext uri="{FF2B5EF4-FFF2-40B4-BE49-F238E27FC236}">
                <a16:creationId xmlns:a16="http://schemas.microsoft.com/office/drawing/2014/main" id="{786A1DA0-D8C3-4BF9-BBDD-8BD001F85ACD}"/>
              </a:ext>
            </a:extLst>
          </p:cNvPr>
          <p:cNvGrpSpPr>
            <a:grpSpLocks/>
          </p:cNvGrpSpPr>
          <p:nvPr/>
        </p:nvGrpSpPr>
        <p:grpSpPr bwMode="auto">
          <a:xfrm>
            <a:off x="4554538" y="571500"/>
            <a:ext cx="4392612" cy="5616575"/>
            <a:chOff x="2869" y="360"/>
            <a:chExt cx="2767" cy="3538"/>
          </a:xfrm>
        </p:grpSpPr>
        <p:grpSp>
          <p:nvGrpSpPr>
            <p:cNvPr id="156681" name="Group 10">
              <a:extLst>
                <a:ext uri="{FF2B5EF4-FFF2-40B4-BE49-F238E27FC236}">
                  <a16:creationId xmlns:a16="http://schemas.microsoft.com/office/drawing/2014/main" id="{40E28B67-6C8B-494C-9D83-4786838A6060}"/>
                </a:ext>
              </a:extLst>
            </p:cNvPr>
            <p:cNvGrpSpPr>
              <a:grpSpLocks/>
            </p:cNvGrpSpPr>
            <p:nvPr/>
          </p:nvGrpSpPr>
          <p:grpSpPr bwMode="auto">
            <a:xfrm>
              <a:off x="2960" y="406"/>
              <a:ext cx="2515" cy="1795"/>
              <a:chOff x="113" y="2303"/>
              <a:chExt cx="2515" cy="1795"/>
            </a:xfrm>
          </p:grpSpPr>
          <p:grpSp>
            <p:nvGrpSpPr>
              <p:cNvPr id="156717" name="Group 11">
                <a:extLst>
                  <a:ext uri="{FF2B5EF4-FFF2-40B4-BE49-F238E27FC236}">
                    <a16:creationId xmlns:a16="http://schemas.microsoft.com/office/drawing/2014/main" id="{042DD025-832B-49DF-8A2E-6E4BB5C02556}"/>
                  </a:ext>
                </a:extLst>
              </p:cNvPr>
              <p:cNvGrpSpPr>
                <a:grpSpLocks/>
              </p:cNvGrpSpPr>
              <p:nvPr/>
            </p:nvGrpSpPr>
            <p:grpSpPr bwMode="auto">
              <a:xfrm>
                <a:off x="113" y="2303"/>
                <a:ext cx="2515" cy="1795"/>
                <a:chOff x="240" y="2208"/>
                <a:chExt cx="2515" cy="1795"/>
              </a:xfrm>
            </p:grpSpPr>
            <p:sp>
              <p:nvSpPr>
                <p:cNvPr id="72" name="Freeform 12">
                  <a:extLst>
                    <a:ext uri="{FF2B5EF4-FFF2-40B4-BE49-F238E27FC236}">
                      <a16:creationId xmlns:a16="http://schemas.microsoft.com/office/drawing/2014/main" id="{4DFAAA1D-1C25-4962-A71A-52278FF8D3E4}"/>
                    </a:ext>
                  </a:extLst>
                </p:cNvPr>
                <p:cNvSpPr>
                  <a:spLocks/>
                </p:cNvSpPr>
                <p:nvPr/>
              </p:nvSpPr>
              <p:spPr bwMode="auto">
                <a:xfrm>
                  <a:off x="432" y="3523"/>
                  <a:ext cx="2304" cy="317"/>
                </a:xfrm>
                <a:custGeom>
                  <a:avLst/>
                  <a:gdLst>
                    <a:gd name="T0" fmla="*/ 0 w 2304"/>
                    <a:gd name="T1" fmla="*/ 317 h 317"/>
                    <a:gd name="T2" fmla="*/ 576 w 2304"/>
                    <a:gd name="T3" fmla="*/ 125 h 317"/>
                    <a:gd name="T4" fmla="*/ 1104 w 2304"/>
                    <a:gd name="T5" fmla="*/ 29 h 317"/>
                    <a:gd name="T6" fmla="*/ 1776 w 2304"/>
                    <a:gd name="T7" fmla="*/ 8 h 317"/>
                    <a:gd name="T8" fmla="*/ 2304 w 2304"/>
                    <a:gd name="T9" fmla="*/ 77 h 317"/>
                    <a:gd name="T10" fmla="*/ 0 60000 65536"/>
                    <a:gd name="T11" fmla="*/ 0 60000 65536"/>
                    <a:gd name="T12" fmla="*/ 0 60000 65536"/>
                    <a:gd name="T13" fmla="*/ 0 60000 65536"/>
                    <a:gd name="T14" fmla="*/ 0 60000 65536"/>
                    <a:gd name="T15" fmla="*/ 0 w 2304"/>
                    <a:gd name="T16" fmla="*/ 0 h 317"/>
                    <a:gd name="T17" fmla="*/ 2304 w 2304"/>
                    <a:gd name="T18" fmla="*/ 317 h 317"/>
                  </a:gdLst>
                  <a:ahLst/>
                  <a:cxnLst>
                    <a:cxn ang="T10">
                      <a:pos x="T0" y="T1"/>
                    </a:cxn>
                    <a:cxn ang="T11">
                      <a:pos x="T2" y="T3"/>
                    </a:cxn>
                    <a:cxn ang="T12">
                      <a:pos x="T4" y="T5"/>
                    </a:cxn>
                    <a:cxn ang="T13">
                      <a:pos x="T6" y="T7"/>
                    </a:cxn>
                    <a:cxn ang="T14">
                      <a:pos x="T8" y="T9"/>
                    </a:cxn>
                  </a:cxnLst>
                  <a:rect l="T15" t="T16" r="T17" b="T18"/>
                  <a:pathLst>
                    <a:path w="2304" h="317">
                      <a:moveTo>
                        <a:pt x="0" y="317"/>
                      </a:moveTo>
                      <a:cubicBezTo>
                        <a:pt x="196" y="245"/>
                        <a:pt x="392" y="173"/>
                        <a:pt x="576" y="125"/>
                      </a:cubicBezTo>
                      <a:cubicBezTo>
                        <a:pt x="760" y="77"/>
                        <a:pt x="904" y="48"/>
                        <a:pt x="1104" y="29"/>
                      </a:cubicBezTo>
                      <a:cubicBezTo>
                        <a:pt x="1304" y="10"/>
                        <a:pt x="1576" y="0"/>
                        <a:pt x="1776" y="8"/>
                      </a:cubicBezTo>
                      <a:cubicBezTo>
                        <a:pt x="1976" y="16"/>
                        <a:pt x="2194" y="63"/>
                        <a:pt x="2304" y="77"/>
                      </a:cubicBezTo>
                    </a:path>
                  </a:pathLst>
                </a:custGeom>
                <a:noFill/>
                <a:ln w="19050">
                  <a:solidFill>
                    <a:schemeClr val="bg2">
                      <a:lumMod val="20000"/>
                      <a:lumOff val="80000"/>
                    </a:schemeClr>
                  </a:solidFill>
                  <a:round/>
                  <a:headEnd/>
                  <a:tailEnd type="triangle" w="sm" len="lg"/>
                </a:ln>
              </p:spPr>
              <p:txBody>
                <a:bodyPr wrap="none"/>
                <a:lstStyle/>
                <a:p>
                  <a:pPr>
                    <a:defRPr/>
                  </a:pPr>
                  <a:endParaRPr lang="zh-CN" altLang="en-US" sz="2800">
                    <a:latin typeface="Times New Roman" pitchFamily="18" charset="0"/>
                    <a:ea typeface="华文中宋" pitchFamily="2" charset="-122"/>
                  </a:endParaRPr>
                </a:p>
              </p:txBody>
            </p:sp>
            <p:graphicFrame>
              <p:nvGraphicFramePr>
                <p:cNvPr id="156741" name="Object 13">
                  <a:extLst>
                    <a:ext uri="{FF2B5EF4-FFF2-40B4-BE49-F238E27FC236}">
                      <a16:creationId xmlns:a16="http://schemas.microsoft.com/office/drawing/2014/main" id="{5E470F1D-8E27-4C81-AA1A-72150C9BFEC3}"/>
                    </a:ext>
                  </a:extLst>
                </p:cNvPr>
                <p:cNvGraphicFramePr>
                  <a:graphicFrameLocks noChangeAspect="1"/>
                </p:cNvGraphicFramePr>
                <p:nvPr/>
              </p:nvGraphicFramePr>
              <p:xfrm>
                <a:off x="1227" y="2249"/>
                <a:ext cx="247" cy="317"/>
              </p:xfrm>
              <a:graphic>
                <a:graphicData uri="http://schemas.openxmlformats.org/presentationml/2006/ole">
                  <mc:AlternateContent xmlns:mc="http://schemas.openxmlformats.org/markup-compatibility/2006">
                    <mc:Choice xmlns:v="urn:schemas-microsoft-com:vml" Requires="v">
                      <p:oleObj name="Equation" r:id="rId2" imgW="47786" imgH="85605" progId="Equation.DSMT4">
                        <p:embed/>
                      </p:oleObj>
                    </mc:Choice>
                    <mc:Fallback>
                      <p:oleObj name="Equation" r:id="rId2" imgW="47786" imgH="85605" progId="Equation.DSMT4">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 y="2249"/>
                              <a:ext cx="24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038" name="Line 14">
                  <a:extLst>
                    <a:ext uri="{FF2B5EF4-FFF2-40B4-BE49-F238E27FC236}">
                      <a16:creationId xmlns:a16="http://schemas.microsoft.com/office/drawing/2014/main" id="{0231022A-9AD6-4D80-A366-CF1FE52FA3BB}"/>
                    </a:ext>
                  </a:extLst>
                </p:cNvPr>
                <p:cNvSpPr>
                  <a:spLocks noChangeShapeType="1"/>
                </p:cNvSpPr>
                <p:nvPr/>
              </p:nvSpPr>
              <p:spPr bwMode="auto">
                <a:xfrm>
                  <a:off x="1680" y="3312"/>
                  <a:ext cx="1" cy="1"/>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39" name="Line 15">
                  <a:extLst>
                    <a:ext uri="{FF2B5EF4-FFF2-40B4-BE49-F238E27FC236}">
                      <a16:creationId xmlns:a16="http://schemas.microsoft.com/office/drawing/2014/main" id="{0BB2D6A9-0930-43B7-93BF-68F7B8ED7CEE}"/>
                    </a:ext>
                  </a:extLst>
                </p:cNvPr>
                <p:cNvSpPr>
                  <a:spLocks noChangeShapeType="1"/>
                </p:cNvSpPr>
                <p:nvPr/>
              </p:nvSpPr>
              <p:spPr bwMode="auto">
                <a:xfrm flipV="1">
                  <a:off x="1632" y="3216"/>
                  <a:ext cx="576" cy="96"/>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6" name="Arc 16">
                  <a:extLst>
                    <a:ext uri="{FF2B5EF4-FFF2-40B4-BE49-F238E27FC236}">
                      <a16:creationId xmlns:a16="http://schemas.microsoft.com/office/drawing/2014/main" id="{33973D73-1391-4739-9695-0B6524201D0A}"/>
                    </a:ext>
                  </a:extLst>
                </p:cNvPr>
                <p:cNvSpPr>
                  <a:spLocks/>
                </p:cNvSpPr>
                <p:nvPr/>
              </p:nvSpPr>
              <p:spPr bwMode="auto">
                <a:xfrm flipV="1">
                  <a:off x="370" y="2301"/>
                  <a:ext cx="1209" cy="8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bg2">
                      <a:lumMod val="40000"/>
                      <a:lumOff val="60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77" name="Arc 17">
                  <a:extLst>
                    <a:ext uri="{FF2B5EF4-FFF2-40B4-BE49-F238E27FC236}">
                      <a16:creationId xmlns:a16="http://schemas.microsoft.com/office/drawing/2014/main" id="{2B4922A5-D21C-461A-91DE-AC38D8805A8D}"/>
                    </a:ext>
                  </a:extLst>
                </p:cNvPr>
                <p:cNvSpPr>
                  <a:spLocks/>
                </p:cNvSpPr>
                <p:nvPr/>
              </p:nvSpPr>
              <p:spPr bwMode="auto">
                <a:xfrm flipV="1">
                  <a:off x="240" y="2208"/>
                  <a:ext cx="2208" cy="1094"/>
                </a:xfrm>
                <a:custGeom>
                  <a:avLst/>
                  <a:gdLst>
                    <a:gd name="T0" fmla="*/ 0 w 21363"/>
                    <a:gd name="T1" fmla="*/ 0 h 21600"/>
                    <a:gd name="T2" fmla="*/ 0 w 21363"/>
                    <a:gd name="T3" fmla="*/ 0 h 21600"/>
                    <a:gd name="T4" fmla="*/ 0 w 21363"/>
                    <a:gd name="T5" fmla="*/ 0 h 21600"/>
                    <a:gd name="T6" fmla="*/ 0 60000 65536"/>
                    <a:gd name="T7" fmla="*/ 0 60000 65536"/>
                    <a:gd name="T8" fmla="*/ 0 60000 65536"/>
                    <a:gd name="T9" fmla="*/ 0 w 21363"/>
                    <a:gd name="T10" fmla="*/ 0 h 21600"/>
                    <a:gd name="T11" fmla="*/ 21363 w 21363"/>
                    <a:gd name="T12" fmla="*/ 21600 h 21600"/>
                  </a:gdLst>
                  <a:ahLst/>
                  <a:cxnLst>
                    <a:cxn ang="T6">
                      <a:pos x="T0" y="T1"/>
                    </a:cxn>
                    <a:cxn ang="T7">
                      <a:pos x="T2" y="T3"/>
                    </a:cxn>
                    <a:cxn ang="T8">
                      <a:pos x="T4" y="T5"/>
                    </a:cxn>
                  </a:cxnLst>
                  <a:rect l="T9" t="T10" r="T11" b="T12"/>
                  <a:pathLst>
                    <a:path w="21363" h="21600" fill="none" extrusionOk="0">
                      <a:moveTo>
                        <a:pt x="-1" y="0"/>
                      </a:moveTo>
                      <a:cubicBezTo>
                        <a:pt x="10696" y="0"/>
                        <a:pt x="19782" y="7829"/>
                        <a:pt x="21362" y="18409"/>
                      </a:cubicBezTo>
                    </a:path>
                    <a:path w="21363" h="21600" stroke="0" extrusionOk="0">
                      <a:moveTo>
                        <a:pt x="-1" y="0"/>
                      </a:moveTo>
                      <a:cubicBezTo>
                        <a:pt x="10696" y="0"/>
                        <a:pt x="19782" y="7829"/>
                        <a:pt x="21362" y="18409"/>
                      </a:cubicBezTo>
                      <a:lnTo>
                        <a:pt x="0" y="21600"/>
                      </a:lnTo>
                      <a:close/>
                    </a:path>
                  </a:pathLst>
                </a:custGeom>
                <a:noFill/>
                <a:ln w="19050">
                  <a:solidFill>
                    <a:schemeClr val="bg2">
                      <a:lumMod val="20000"/>
                      <a:lumOff val="80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78" name="Line 18">
                  <a:extLst>
                    <a:ext uri="{FF2B5EF4-FFF2-40B4-BE49-F238E27FC236}">
                      <a16:creationId xmlns:a16="http://schemas.microsoft.com/office/drawing/2014/main" id="{AB05E976-19F4-445F-A8ED-44589E6EE2F4}"/>
                    </a:ext>
                  </a:extLst>
                </p:cNvPr>
                <p:cNvSpPr>
                  <a:spLocks noChangeShapeType="1"/>
                </p:cNvSpPr>
                <p:nvPr/>
              </p:nvSpPr>
              <p:spPr bwMode="auto">
                <a:xfrm flipV="1">
                  <a:off x="336" y="3120"/>
                  <a:ext cx="2419" cy="409"/>
                </a:xfrm>
                <a:prstGeom prst="line">
                  <a:avLst/>
                </a:prstGeom>
                <a:noFill/>
                <a:ln w="19050">
                  <a:solidFill>
                    <a:schemeClr val="bg2">
                      <a:lumMod val="20000"/>
                      <a:lumOff val="80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79" name="Freeform 19">
                  <a:extLst>
                    <a:ext uri="{FF2B5EF4-FFF2-40B4-BE49-F238E27FC236}">
                      <a16:creationId xmlns:a16="http://schemas.microsoft.com/office/drawing/2014/main" id="{1D6A8AEB-D466-470E-9D87-6BC2CD28F447}"/>
                    </a:ext>
                  </a:extLst>
                </p:cNvPr>
                <p:cNvSpPr>
                  <a:spLocks/>
                </p:cNvSpPr>
                <p:nvPr/>
              </p:nvSpPr>
              <p:spPr bwMode="auto">
                <a:xfrm>
                  <a:off x="624" y="3792"/>
                  <a:ext cx="1944" cy="211"/>
                </a:xfrm>
                <a:custGeom>
                  <a:avLst/>
                  <a:gdLst>
                    <a:gd name="T0" fmla="*/ 0 w 1944"/>
                    <a:gd name="T1" fmla="*/ 211 h 211"/>
                    <a:gd name="T2" fmla="*/ 518 w 1944"/>
                    <a:gd name="T3" fmla="*/ 74 h 211"/>
                    <a:gd name="T4" fmla="*/ 1030 w 1944"/>
                    <a:gd name="T5" fmla="*/ 5 h 211"/>
                    <a:gd name="T6" fmla="*/ 1476 w 1944"/>
                    <a:gd name="T7" fmla="*/ 46 h 211"/>
                    <a:gd name="T8" fmla="*/ 1944 w 1944"/>
                    <a:gd name="T9" fmla="*/ 165 h 211"/>
                    <a:gd name="T10" fmla="*/ 0 60000 65536"/>
                    <a:gd name="T11" fmla="*/ 0 60000 65536"/>
                    <a:gd name="T12" fmla="*/ 0 60000 65536"/>
                    <a:gd name="T13" fmla="*/ 0 60000 65536"/>
                    <a:gd name="T14" fmla="*/ 0 60000 65536"/>
                    <a:gd name="T15" fmla="*/ 0 w 1944"/>
                    <a:gd name="T16" fmla="*/ 0 h 211"/>
                    <a:gd name="T17" fmla="*/ 1944 w 1944"/>
                    <a:gd name="T18" fmla="*/ 211 h 211"/>
                  </a:gdLst>
                  <a:ahLst/>
                  <a:cxnLst>
                    <a:cxn ang="T10">
                      <a:pos x="T0" y="T1"/>
                    </a:cxn>
                    <a:cxn ang="T11">
                      <a:pos x="T2" y="T3"/>
                    </a:cxn>
                    <a:cxn ang="T12">
                      <a:pos x="T4" y="T5"/>
                    </a:cxn>
                    <a:cxn ang="T13">
                      <a:pos x="T6" y="T7"/>
                    </a:cxn>
                    <a:cxn ang="T14">
                      <a:pos x="T8" y="T9"/>
                    </a:cxn>
                  </a:cxnLst>
                  <a:rect l="T15" t="T16" r="T17" b="T18"/>
                  <a:pathLst>
                    <a:path w="1944" h="211">
                      <a:moveTo>
                        <a:pt x="0" y="211"/>
                      </a:moveTo>
                      <a:cubicBezTo>
                        <a:pt x="173" y="162"/>
                        <a:pt x="346" y="108"/>
                        <a:pt x="518" y="74"/>
                      </a:cubicBezTo>
                      <a:cubicBezTo>
                        <a:pt x="690" y="40"/>
                        <a:pt x="870" y="10"/>
                        <a:pt x="1030" y="5"/>
                      </a:cubicBezTo>
                      <a:cubicBezTo>
                        <a:pt x="1190" y="0"/>
                        <a:pt x="1324" y="19"/>
                        <a:pt x="1476" y="46"/>
                      </a:cubicBezTo>
                      <a:cubicBezTo>
                        <a:pt x="1628" y="73"/>
                        <a:pt x="1847" y="140"/>
                        <a:pt x="1944" y="165"/>
                      </a:cubicBezTo>
                    </a:path>
                  </a:pathLst>
                </a:custGeom>
                <a:noFill/>
                <a:ln w="19050">
                  <a:solidFill>
                    <a:schemeClr val="bg2">
                      <a:lumMod val="20000"/>
                      <a:lumOff val="80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851044" name="Freeform 20">
                  <a:extLst>
                    <a:ext uri="{FF2B5EF4-FFF2-40B4-BE49-F238E27FC236}">
                      <a16:creationId xmlns:a16="http://schemas.microsoft.com/office/drawing/2014/main" id="{9B9634A0-C67F-42CE-907E-C7F624DC8D61}"/>
                    </a:ext>
                  </a:extLst>
                </p:cNvPr>
                <p:cNvSpPr>
                  <a:spLocks/>
                </p:cNvSpPr>
                <p:nvPr/>
              </p:nvSpPr>
              <p:spPr bwMode="auto">
                <a:xfrm>
                  <a:off x="624" y="2832"/>
                  <a:ext cx="1672" cy="984"/>
                </a:xfrm>
                <a:custGeom>
                  <a:avLst/>
                  <a:gdLst>
                    <a:gd name="T0" fmla="*/ 56 w 1672"/>
                    <a:gd name="T1" fmla="*/ 432 h 984"/>
                    <a:gd name="T2" fmla="*/ 632 w 1672"/>
                    <a:gd name="T3" fmla="*/ 48 h 984"/>
                    <a:gd name="T4" fmla="*/ 1256 w 1672"/>
                    <a:gd name="T5" fmla="*/ 144 h 984"/>
                    <a:gd name="T6" fmla="*/ 1640 w 1672"/>
                    <a:gd name="T7" fmla="*/ 864 h 984"/>
                    <a:gd name="T8" fmla="*/ 1448 w 1672"/>
                    <a:gd name="T9" fmla="*/ 864 h 984"/>
                    <a:gd name="T10" fmla="*/ 1112 w 1672"/>
                    <a:gd name="T11" fmla="*/ 816 h 984"/>
                    <a:gd name="T12" fmla="*/ 824 w 1672"/>
                    <a:gd name="T13" fmla="*/ 912 h 984"/>
                    <a:gd name="T14" fmla="*/ 728 w 1672"/>
                    <a:gd name="T15" fmla="*/ 768 h 984"/>
                    <a:gd name="T16" fmla="*/ 536 w 1672"/>
                    <a:gd name="T17" fmla="*/ 576 h 984"/>
                    <a:gd name="T18" fmla="*/ 296 w 1672"/>
                    <a:gd name="T19" fmla="*/ 480 h 984"/>
                    <a:gd name="T20" fmla="*/ 56 w 1672"/>
                    <a:gd name="T21" fmla="*/ 432 h 9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2"/>
                    <a:gd name="T34" fmla="*/ 0 h 984"/>
                    <a:gd name="T35" fmla="*/ 1672 w 1672"/>
                    <a:gd name="T36" fmla="*/ 984 h 9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2" h="984">
                      <a:moveTo>
                        <a:pt x="56" y="432"/>
                      </a:moveTo>
                      <a:cubicBezTo>
                        <a:pt x="112" y="360"/>
                        <a:pt x="432" y="96"/>
                        <a:pt x="632" y="48"/>
                      </a:cubicBezTo>
                      <a:cubicBezTo>
                        <a:pt x="832" y="0"/>
                        <a:pt x="1088" y="8"/>
                        <a:pt x="1256" y="144"/>
                      </a:cubicBezTo>
                      <a:cubicBezTo>
                        <a:pt x="1424" y="280"/>
                        <a:pt x="1608" y="744"/>
                        <a:pt x="1640" y="864"/>
                      </a:cubicBezTo>
                      <a:cubicBezTo>
                        <a:pt x="1672" y="984"/>
                        <a:pt x="1536" y="872"/>
                        <a:pt x="1448" y="864"/>
                      </a:cubicBezTo>
                      <a:cubicBezTo>
                        <a:pt x="1360" y="856"/>
                        <a:pt x="1216" y="808"/>
                        <a:pt x="1112" y="816"/>
                      </a:cubicBezTo>
                      <a:cubicBezTo>
                        <a:pt x="1008" y="824"/>
                        <a:pt x="888" y="920"/>
                        <a:pt x="824" y="912"/>
                      </a:cubicBezTo>
                      <a:cubicBezTo>
                        <a:pt x="760" y="904"/>
                        <a:pt x="776" y="824"/>
                        <a:pt x="728" y="768"/>
                      </a:cubicBezTo>
                      <a:cubicBezTo>
                        <a:pt x="680" y="712"/>
                        <a:pt x="608" y="624"/>
                        <a:pt x="536" y="576"/>
                      </a:cubicBezTo>
                      <a:cubicBezTo>
                        <a:pt x="464" y="528"/>
                        <a:pt x="376" y="504"/>
                        <a:pt x="296" y="480"/>
                      </a:cubicBezTo>
                      <a:cubicBezTo>
                        <a:pt x="216" y="456"/>
                        <a:pt x="0" y="504"/>
                        <a:pt x="56" y="432"/>
                      </a:cubicBezTo>
                      <a:close/>
                    </a:path>
                  </a:pathLst>
                </a:custGeom>
                <a:gradFill rotWithShape="0">
                  <a:gsLst>
                    <a:gs pos="0">
                      <a:srgbClr val="F8FDED"/>
                    </a:gs>
                    <a:gs pos="100000">
                      <a:srgbClr val="94E6B9"/>
                    </a:gs>
                  </a:gsLst>
                  <a:path path="rect">
                    <a:fillToRect l="50000" t="50000" r="50000" b="50000"/>
                  </a:path>
                </a:gradFill>
                <a:ln w="952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6749" name="Object 21">
                  <a:extLst>
                    <a:ext uri="{FF2B5EF4-FFF2-40B4-BE49-F238E27FC236}">
                      <a16:creationId xmlns:a16="http://schemas.microsoft.com/office/drawing/2014/main" id="{24C909E8-CB42-4F97-AEC4-54654E715271}"/>
                    </a:ext>
                  </a:extLst>
                </p:cNvPr>
                <p:cNvGraphicFramePr>
                  <a:graphicFrameLocks noChangeAspect="1"/>
                </p:cNvGraphicFramePr>
                <p:nvPr/>
              </p:nvGraphicFramePr>
              <p:xfrm>
                <a:off x="1394" y="3456"/>
                <a:ext cx="238" cy="300"/>
              </p:xfrm>
              <a:graphic>
                <a:graphicData uri="http://schemas.openxmlformats.org/presentationml/2006/ole">
                  <mc:AlternateContent xmlns:mc="http://schemas.openxmlformats.org/markup-compatibility/2006">
                    <mc:Choice xmlns:v="urn:schemas-microsoft-com:vml" Requires="v">
                      <p:oleObj name="公式" r:id="rId4" imgW="152334" imgH="190417" progId="Equation.3">
                        <p:embed/>
                      </p:oleObj>
                    </mc:Choice>
                    <mc:Fallback>
                      <p:oleObj name="公式" r:id="rId4" imgW="152334" imgH="190417"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4" y="3456"/>
                              <a:ext cx="238" cy="300"/>
                            </a:xfrm>
                            <a:prstGeom prst="rect">
                              <a:avLst/>
                            </a:prstGeom>
                            <a:noFill/>
                            <a:ln>
                              <a:noFill/>
                            </a:ln>
                            <a:extLst>
                              <a:ext uri="{909E8E84-426E-40DD-AFC4-6F175D3DCCD1}">
                                <a14:hiddenFill xmlns:a14="http://schemas.microsoft.com/office/drawing/2010/main">
                                  <a:gradFill rotWithShape="0">
                                    <a:gsLst>
                                      <a:gs pos="0">
                                        <a:srgbClr val="B2B2B2"/>
                                      </a:gs>
                                      <a:gs pos="50000">
                                        <a:srgbClr val="FFFFFF"/>
                                      </a:gs>
                                      <a:gs pos="100000">
                                        <a:srgbClr val="B2B2B2"/>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 name="Freeform 22">
                  <a:extLst>
                    <a:ext uri="{FF2B5EF4-FFF2-40B4-BE49-F238E27FC236}">
                      <a16:creationId xmlns:a16="http://schemas.microsoft.com/office/drawing/2014/main" id="{B977C053-2F62-498F-A79F-54DF440E1BE4}"/>
                    </a:ext>
                  </a:extLst>
                </p:cNvPr>
                <p:cNvSpPr>
                  <a:spLocks/>
                </p:cNvSpPr>
                <p:nvPr/>
              </p:nvSpPr>
              <p:spPr bwMode="auto">
                <a:xfrm>
                  <a:off x="1495" y="2940"/>
                  <a:ext cx="385" cy="166"/>
                </a:xfrm>
                <a:custGeom>
                  <a:avLst/>
                  <a:gdLst>
                    <a:gd name="T0" fmla="*/ 0 w 385"/>
                    <a:gd name="T1" fmla="*/ 166 h 166"/>
                    <a:gd name="T2" fmla="*/ 144 w 385"/>
                    <a:gd name="T3" fmla="*/ 111 h 166"/>
                    <a:gd name="T4" fmla="*/ 281 w 385"/>
                    <a:gd name="T5" fmla="*/ 60 h 166"/>
                    <a:gd name="T6" fmla="*/ 385 w 385"/>
                    <a:gd name="T7" fmla="*/ 0 h 166"/>
                    <a:gd name="T8" fmla="*/ 0 60000 65536"/>
                    <a:gd name="T9" fmla="*/ 0 60000 65536"/>
                    <a:gd name="T10" fmla="*/ 0 60000 65536"/>
                    <a:gd name="T11" fmla="*/ 0 60000 65536"/>
                    <a:gd name="T12" fmla="*/ 0 w 385"/>
                    <a:gd name="T13" fmla="*/ 0 h 166"/>
                    <a:gd name="T14" fmla="*/ 385 w 385"/>
                    <a:gd name="T15" fmla="*/ 166 h 166"/>
                  </a:gdLst>
                  <a:ahLst/>
                  <a:cxnLst>
                    <a:cxn ang="T8">
                      <a:pos x="T0" y="T1"/>
                    </a:cxn>
                    <a:cxn ang="T9">
                      <a:pos x="T2" y="T3"/>
                    </a:cxn>
                    <a:cxn ang="T10">
                      <a:pos x="T4" y="T5"/>
                    </a:cxn>
                    <a:cxn ang="T11">
                      <a:pos x="T6" y="T7"/>
                    </a:cxn>
                  </a:cxnLst>
                  <a:rect l="T12" t="T13" r="T14" b="T15"/>
                  <a:pathLst>
                    <a:path w="385" h="166">
                      <a:moveTo>
                        <a:pt x="0" y="166"/>
                      </a:moveTo>
                      <a:cubicBezTo>
                        <a:pt x="24" y="157"/>
                        <a:pt x="97" y="129"/>
                        <a:pt x="144" y="111"/>
                      </a:cubicBezTo>
                      <a:cubicBezTo>
                        <a:pt x="191" y="93"/>
                        <a:pt x="241" y="78"/>
                        <a:pt x="281" y="60"/>
                      </a:cubicBezTo>
                      <a:cubicBezTo>
                        <a:pt x="321" y="42"/>
                        <a:pt x="363" y="12"/>
                        <a:pt x="385" y="0"/>
                      </a:cubicBezTo>
                    </a:path>
                  </a:pathLst>
                </a:custGeom>
                <a:gradFill rotWithShape="0">
                  <a:gsLst>
                    <a:gs pos="0">
                      <a:srgbClr val="B2B2B2"/>
                    </a:gs>
                    <a:gs pos="50000">
                      <a:srgbClr val="FFFFFF"/>
                    </a:gs>
                    <a:gs pos="100000">
                      <a:srgbClr val="B2B2B2"/>
                    </a:gs>
                  </a:gsLst>
                  <a:lin ang="5400000" scaled="1"/>
                </a:gradFill>
                <a:ln w="19050" cap="flat" cmpd="sng">
                  <a:solidFill>
                    <a:srgbClr val="0000FF"/>
                  </a:solidFill>
                  <a:prstDash val="solid"/>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47" name="Line 23">
                  <a:extLst>
                    <a:ext uri="{FF2B5EF4-FFF2-40B4-BE49-F238E27FC236}">
                      <a16:creationId xmlns:a16="http://schemas.microsoft.com/office/drawing/2014/main" id="{3D072F19-F1F4-47D1-B370-8965C1FF90E6}"/>
                    </a:ext>
                  </a:extLst>
                </p:cNvPr>
                <p:cNvSpPr>
                  <a:spLocks noChangeShapeType="1"/>
                </p:cNvSpPr>
                <p:nvPr/>
              </p:nvSpPr>
              <p:spPr bwMode="auto">
                <a:xfrm flipH="1">
                  <a:off x="1728" y="3239"/>
                  <a:ext cx="336" cy="48"/>
                </a:xfrm>
                <a:prstGeom prst="line">
                  <a:avLst/>
                </a:prstGeom>
                <a:noFill/>
                <a:ln w="19050">
                  <a:solidFill>
                    <a:srgbClr val="B2B2B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1048" name="Freeform 24">
                  <a:extLst>
                    <a:ext uri="{FF2B5EF4-FFF2-40B4-BE49-F238E27FC236}">
                      <a16:creationId xmlns:a16="http://schemas.microsoft.com/office/drawing/2014/main" id="{1F87B696-727D-476C-8196-28A7F7D636DA}"/>
                    </a:ext>
                  </a:extLst>
                </p:cNvPr>
                <p:cNvSpPr>
                  <a:spLocks/>
                </p:cNvSpPr>
                <p:nvPr/>
              </p:nvSpPr>
              <p:spPr bwMode="auto">
                <a:xfrm>
                  <a:off x="1817" y="3531"/>
                  <a:ext cx="418" cy="7"/>
                </a:xfrm>
                <a:custGeom>
                  <a:avLst/>
                  <a:gdLst>
                    <a:gd name="T0" fmla="*/ 418 w 418"/>
                    <a:gd name="T1" fmla="*/ 0 h 7"/>
                    <a:gd name="T2" fmla="*/ 199 w 418"/>
                    <a:gd name="T3" fmla="*/ 0 h 7"/>
                    <a:gd name="T4" fmla="*/ 0 w 418"/>
                    <a:gd name="T5" fmla="*/ 7 h 7"/>
                    <a:gd name="T6" fmla="*/ 0 60000 65536"/>
                    <a:gd name="T7" fmla="*/ 0 60000 65536"/>
                    <a:gd name="T8" fmla="*/ 0 60000 65536"/>
                    <a:gd name="T9" fmla="*/ 0 w 418"/>
                    <a:gd name="T10" fmla="*/ 0 h 7"/>
                    <a:gd name="T11" fmla="*/ 418 w 418"/>
                    <a:gd name="T12" fmla="*/ 7 h 7"/>
                  </a:gdLst>
                  <a:ahLst/>
                  <a:cxnLst>
                    <a:cxn ang="T6">
                      <a:pos x="T0" y="T1"/>
                    </a:cxn>
                    <a:cxn ang="T7">
                      <a:pos x="T2" y="T3"/>
                    </a:cxn>
                    <a:cxn ang="T8">
                      <a:pos x="T4" y="T5"/>
                    </a:cxn>
                  </a:cxnLst>
                  <a:rect l="T9" t="T10" r="T11" b="T12"/>
                  <a:pathLst>
                    <a:path w="418" h="7">
                      <a:moveTo>
                        <a:pt x="418" y="0"/>
                      </a:moveTo>
                      <a:lnTo>
                        <a:pt x="199" y="0"/>
                      </a:lnTo>
                      <a:lnTo>
                        <a:pt x="0" y="7"/>
                      </a:lnTo>
                    </a:path>
                  </a:pathLst>
                </a:custGeom>
                <a:noFill/>
                <a:ln w="19050">
                  <a:solidFill>
                    <a:srgbClr val="B2B2B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718" name="Group 25">
                <a:extLst>
                  <a:ext uri="{FF2B5EF4-FFF2-40B4-BE49-F238E27FC236}">
                    <a16:creationId xmlns:a16="http://schemas.microsoft.com/office/drawing/2014/main" id="{4C27F2D3-031A-452A-A2D0-6500C0BA2A0B}"/>
                  </a:ext>
                </a:extLst>
              </p:cNvPr>
              <p:cNvGrpSpPr>
                <a:grpSpLocks/>
              </p:cNvGrpSpPr>
              <p:nvPr/>
            </p:nvGrpSpPr>
            <p:grpSpPr bwMode="auto">
              <a:xfrm>
                <a:off x="689" y="2951"/>
                <a:ext cx="1440" cy="888"/>
                <a:chOff x="816" y="2856"/>
                <a:chExt cx="1440" cy="888"/>
              </a:xfrm>
            </p:grpSpPr>
            <p:sp>
              <p:nvSpPr>
                <p:cNvPr id="851050" name="Freeform 26">
                  <a:extLst>
                    <a:ext uri="{FF2B5EF4-FFF2-40B4-BE49-F238E27FC236}">
                      <a16:creationId xmlns:a16="http://schemas.microsoft.com/office/drawing/2014/main" id="{21B11294-2F95-4956-948C-1F06E00F9A99}"/>
                    </a:ext>
                  </a:extLst>
                </p:cNvPr>
                <p:cNvSpPr>
                  <a:spLocks/>
                </p:cNvSpPr>
                <p:nvPr/>
              </p:nvSpPr>
              <p:spPr bwMode="auto">
                <a:xfrm>
                  <a:off x="1680" y="2880"/>
                  <a:ext cx="480" cy="864"/>
                </a:xfrm>
                <a:custGeom>
                  <a:avLst/>
                  <a:gdLst>
                    <a:gd name="T0" fmla="*/ 0 w 528"/>
                    <a:gd name="T1" fmla="*/ 0 h 816"/>
                    <a:gd name="T2" fmla="*/ 134 w 528"/>
                    <a:gd name="T3" fmla="*/ 530 h 816"/>
                    <a:gd name="T4" fmla="*/ 245 w 528"/>
                    <a:gd name="T5" fmla="*/ 129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1" name="Freeform 27">
                  <a:extLst>
                    <a:ext uri="{FF2B5EF4-FFF2-40B4-BE49-F238E27FC236}">
                      <a16:creationId xmlns:a16="http://schemas.microsoft.com/office/drawing/2014/main" id="{E7B9359E-ECB8-458B-91D8-7A463D4B428D}"/>
                    </a:ext>
                  </a:extLst>
                </p:cNvPr>
                <p:cNvSpPr>
                  <a:spLocks/>
                </p:cNvSpPr>
                <p:nvPr/>
              </p:nvSpPr>
              <p:spPr bwMode="auto">
                <a:xfrm>
                  <a:off x="1468" y="2856"/>
                  <a:ext cx="548" cy="840"/>
                </a:xfrm>
                <a:custGeom>
                  <a:avLst/>
                  <a:gdLst>
                    <a:gd name="T0" fmla="*/ 0 w 548"/>
                    <a:gd name="T1" fmla="*/ 0 h 840"/>
                    <a:gd name="T2" fmla="*/ 286 w 548"/>
                    <a:gd name="T3" fmla="*/ 332 h 840"/>
                    <a:gd name="T4" fmla="*/ 548 w 548"/>
                    <a:gd name="T5" fmla="*/ 840 h 840"/>
                    <a:gd name="T6" fmla="*/ 0 60000 65536"/>
                    <a:gd name="T7" fmla="*/ 0 60000 65536"/>
                    <a:gd name="T8" fmla="*/ 0 60000 65536"/>
                    <a:gd name="T9" fmla="*/ 0 w 548"/>
                    <a:gd name="T10" fmla="*/ 0 h 840"/>
                    <a:gd name="T11" fmla="*/ 548 w 548"/>
                    <a:gd name="T12" fmla="*/ 840 h 840"/>
                  </a:gdLst>
                  <a:ahLst/>
                  <a:cxnLst>
                    <a:cxn ang="T6">
                      <a:pos x="T0" y="T1"/>
                    </a:cxn>
                    <a:cxn ang="T7">
                      <a:pos x="T2" y="T3"/>
                    </a:cxn>
                    <a:cxn ang="T8">
                      <a:pos x="T4" y="T5"/>
                    </a:cxn>
                  </a:cxnLst>
                  <a:rect l="T9" t="T10" r="T11" b="T12"/>
                  <a:pathLst>
                    <a:path w="548" h="840">
                      <a:moveTo>
                        <a:pt x="0" y="0"/>
                      </a:moveTo>
                      <a:cubicBezTo>
                        <a:pt x="48" y="55"/>
                        <a:pt x="195" y="192"/>
                        <a:pt x="286" y="332"/>
                      </a:cubicBezTo>
                      <a:cubicBezTo>
                        <a:pt x="377" y="472"/>
                        <a:pt x="504" y="755"/>
                        <a:pt x="548" y="840"/>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2" name="Freeform 28">
                  <a:extLst>
                    <a:ext uri="{FF2B5EF4-FFF2-40B4-BE49-F238E27FC236}">
                      <a16:creationId xmlns:a16="http://schemas.microsoft.com/office/drawing/2014/main" id="{886F08B6-80F8-41D9-ACCB-0E6A133C4E51}"/>
                    </a:ext>
                  </a:extLst>
                </p:cNvPr>
                <p:cNvSpPr>
                  <a:spLocks/>
                </p:cNvSpPr>
                <p:nvPr/>
              </p:nvSpPr>
              <p:spPr bwMode="auto">
                <a:xfrm>
                  <a:off x="1248" y="2880"/>
                  <a:ext cx="576" cy="768"/>
                </a:xfrm>
                <a:custGeom>
                  <a:avLst/>
                  <a:gdLst>
                    <a:gd name="T0" fmla="*/ 0 w 528"/>
                    <a:gd name="T1" fmla="*/ 0 h 816"/>
                    <a:gd name="T2" fmla="*/ 577 w 528"/>
                    <a:gd name="T3" fmla="*/ 206 h 816"/>
                    <a:gd name="T4" fmla="*/ 1058 w 528"/>
                    <a:gd name="T5" fmla="*/ 503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3" name="Freeform 29">
                  <a:extLst>
                    <a:ext uri="{FF2B5EF4-FFF2-40B4-BE49-F238E27FC236}">
                      <a16:creationId xmlns:a16="http://schemas.microsoft.com/office/drawing/2014/main" id="{54221DFE-5CFC-470C-A338-DE7F9FA11C5A}"/>
                    </a:ext>
                  </a:extLst>
                </p:cNvPr>
                <p:cNvSpPr>
                  <a:spLocks/>
                </p:cNvSpPr>
                <p:nvPr/>
              </p:nvSpPr>
              <p:spPr bwMode="auto">
                <a:xfrm>
                  <a:off x="1104" y="2928"/>
                  <a:ext cx="576" cy="720"/>
                </a:xfrm>
                <a:custGeom>
                  <a:avLst/>
                  <a:gdLst>
                    <a:gd name="T0" fmla="*/ 0 w 528"/>
                    <a:gd name="T1" fmla="*/ 0 h 816"/>
                    <a:gd name="T2" fmla="*/ 577 w 528"/>
                    <a:gd name="T3" fmla="*/ 123 h 816"/>
                    <a:gd name="T4" fmla="*/ 1058 w 528"/>
                    <a:gd name="T5" fmla="*/ 30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4" name="Freeform 30">
                  <a:extLst>
                    <a:ext uri="{FF2B5EF4-FFF2-40B4-BE49-F238E27FC236}">
                      <a16:creationId xmlns:a16="http://schemas.microsoft.com/office/drawing/2014/main" id="{EBD9AA71-0DC5-48A4-83AE-5895145E88BD}"/>
                    </a:ext>
                  </a:extLst>
                </p:cNvPr>
                <p:cNvSpPr>
                  <a:spLocks/>
                </p:cNvSpPr>
                <p:nvPr/>
              </p:nvSpPr>
              <p:spPr bwMode="auto">
                <a:xfrm>
                  <a:off x="960" y="3024"/>
                  <a:ext cx="576" cy="672"/>
                </a:xfrm>
                <a:custGeom>
                  <a:avLst/>
                  <a:gdLst>
                    <a:gd name="T0" fmla="*/ 0 w 528"/>
                    <a:gd name="T1" fmla="*/ 0 h 816"/>
                    <a:gd name="T2" fmla="*/ 577 w 528"/>
                    <a:gd name="T3" fmla="*/ 71 h 816"/>
                    <a:gd name="T4" fmla="*/ 1058 w 528"/>
                    <a:gd name="T5" fmla="*/ 172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5" name="Freeform 31">
                  <a:extLst>
                    <a:ext uri="{FF2B5EF4-FFF2-40B4-BE49-F238E27FC236}">
                      <a16:creationId xmlns:a16="http://schemas.microsoft.com/office/drawing/2014/main" id="{70F35709-2412-48DF-8C8C-D871519F364F}"/>
                    </a:ext>
                  </a:extLst>
                </p:cNvPr>
                <p:cNvSpPr>
                  <a:spLocks/>
                </p:cNvSpPr>
                <p:nvPr/>
              </p:nvSpPr>
              <p:spPr bwMode="auto">
                <a:xfrm>
                  <a:off x="816" y="3120"/>
                  <a:ext cx="384" cy="336"/>
                </a:xfrm>
                <a:custGeom>
                  <a:avLst/>
                  <a:gdLst>
                    <a:gd name="T0" fmla="*/ 0 w 528"/>
                    <a:gd name="T1" fmla="*/ 0 h 816"/>
                    <a:gd name="T2" fmla="*/ 23 w 528"/>
                    <a:gd name="T3" fmla="*/ 0 h 816"/>
                    <a:gd name="T4" fmla="*/ 41 w 528"/>
                    <a:gd name="T5" fmla="*/ 1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6" name="Freeform 32">
                  <a:extLst>
                    <a:ext uri="{FF2B5EF4-FFF2-40B4-BE49-F238E27FC236}">
                      <a16:creationId xmlns:a16="http://schemas.microsoft.com/office/drawing/2014/main" id="{C15AB3CC-E1E2-45EF-9DD0-16B62E022E80}"/>
                    </a:ext>
                  </a:extLst>
                </p:cNvPr>
                <p:cNvSpPr>
                  <a:spLocks/>
                </p:cNvSpPr>
                <p:nvPr/>
              </p:nvSpPr>
              <p:spPr bwMode="auto">
                <a:xfrm>
                  <a:off x="816" y="2968"/>
                  <a:ext cx="1200" cy="344"/>
                </a:xfrm>
                <a:custGeom>
                  <a:avLst/>
                  <a:gdLst>
                    <a:gd name="T0" fmla="*/ 0 w 1200"/>
                    <a:gd name="T1" fmla="*/ 344 h 344"/>
                    <a:gd name="T2" fmla="*/ 384 w 1200"/>
                    <a:gd name="T3" fmla="*/ 104 h 344"/>
                    <a:gd name="T4" fmla="*/ 720 w 1200"/>
                    <a:gd name="T5" fmla="*/ 8 h 344"/>
                    <a:gd name="T6" fmla="*/ 1200 w 1200"/>
                    <a:gd name="T7" fmla="*/ 152 h 344"/>
                    <a:gd name="T8" fmla="*/ 0 60000 65536"/>
                    <a:gd name="T9" fmla="*/ 0 60000 65536"/>
                    <a:gd name="T10" fmla="*/ 0 60000 65536"/>
                    <a:gd name="T11" fmla="*/ 0 60000 65536"/>
                    <a:gd name="T12" fmla="*/ 0 w 1200"/>
                    <a:gd name="T13" fmla="*/ 0 h 344"/>
                    <a:gd name="T14" fmla="*/ 1200 w 1200"/>
                    <a:gd name="T15" fmla="*/ 344 h 344"/>
                  </a:gdLst>
                  <a:ahLst/>
                  <a:cxnLst>
                    <a:cxn ang="T8">
                      <a:pos x="T0" y="T1"/>
                    </a:cxn>
                    <a:cxn ang="T9">
                      <a:pos x="T2" y="T3"/>
                    </a:cxn>
                    <a:cxn ang="T10">
                      <a:pos x="T4" y="T5"/>
                    </a:cxn>
                    <a:cxn ang="T11">
                      <a:pos x="T6" y="T7"/>
                    </a:cxn>
                  </a:cxnLst>
                  <a:rect l="T12" t="T13" r="T14" b="T15"/>
                  <a:pathLst>
                    <a:path w="1200" h="344">
                      <a:moveTo>
                        <a:pt x="0" y="344"/>
                      </a:moveTo>
                      <a:cubicBezTo>
                        <a:pt x="132" y="252"/>
                        <a:pt x="264" y="160"/>
                        <a:pt x="384" y="104"/>
                      </a:cubicBezTo>
                      <a:cubicBezTo>
                        <a:pt x="504" y="48"/>
                        <a:pt x="584" y="0"/>
                        <a:pt x="720" y="8"/>
                      </a:cubicBezTo>
                      <a:cubicBezTo>
                        <a:pt x="856" y="16"/>
                        <a:pt x="1120" y="128"/>
                        <a:pt x="1200" y="152"/>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7" name="Freeform 33">
                  <a:extLst>
                    <a:ext uri="{FF2B5EF4-FFF2-40B4-BE49-F238E27FC236}">
                      <a16:creationId xmlns:a16="http://schemas.microsoft.com/office/drawing/2014/main" id="{4E16C2CE-C6F5-4194-BDB6-AD3DCF1DE624}"/>
                    </a:ext>
                  </a:extLst>
                </p:cNvPr>
                <p:cNvSpPr>
                  <a:spLocks/>
                </p:cNvSpPr>
                <p:nvPr/>
              </p:nvSpPr>
              <p:spPr bwMode="auto">
                <a:xfrm>
                  <a:off x="1008" y="3152"/>
                  <a:ext cx="1104" cy="208"/>
                </a:xfrm>
                <a:custGeom>
                  <a:avLst/>
                  <a:gdLst>
                    <a:gd name="T0" fmla="*/ 0 w 1104"/>
                    <a:gd name="T1" fmla="*/ 208 h 208"/>
                    <a:gd name="T2" fmla="*/ 288 w 1104"/>
                    <a:gd name="T3" fmla="*/ 64 h 208"/>
                    <a:gd name="T4" fmla="*/ 720 w 1104"/>
                    <a:gd name="T5" fmla="*/ 16 h 208"/>
                    <a:gd name="T6" fmla="*/ 1104 w 1104"/>
                    <a:gd name="T7" fmla="*/ 160 h 208"/>
                    <a:gd name="T8" fmla="*/ 0 60000 65536"/>
                    <a:gd name="T9" fmla="*/ 0 60000 65536"/>
                    <a:gd name="T10" fmla="*/ 0 60000 65536"/>
                    <a:gd name="T11" fmla="*/ 0 60000 65536"/>
                    <a:gd name="T12" fmla="*/ 0 w 1104"/>
                    <a:gd name="T13" fmla="*/ 0 h 208"/>
                    <a:gd name="T14" fmla="*/ 1104 w 1104"/>
                    <a:gd name="T15" fmla="*/ 208 h 208"/>
                  </a:gdLst>
                  <a:ahLst/>
                  <a:cxnLst>
                    <a:cxn ang="T8">
                      <a:pos x="T0" y="T1"/>
                    </a:cxn>
                    <a:cxn ang="T9">
                      <a:pos x="T2" y="T3"/>
                    </a:cxn>
                    <a:cxn ang="T10">
                      <a:pos x="T4" y="T5"/>
                    </a:cxn>
                    <a:cxn ang="T11">
                      <a:pos x="T6" y="T7"/>
                    </a:cxn>
                  </a:cxnLst>
                  <a:rect l="T12" t="T13" r="T14" b="T15"/>
                  <a:pathLst>
                    <a:path w="1104" h="208">
                      <a:moveTo>
                        <a:pt x="0" y="208"/>
                      </a:moveTo>
                      <a:cubicBezTo>
                        <a:pt x="84" y="152"/>
                        <a:pt x="168" y="96"/>
                        <a:pt x="288" y="64"/>
                      </a:cubicBezTo>
                      <a:cubicBezTo>
                        <a:pt x="408" y="32"/>
                        <a:pt x="584" y="0"/>
                        <a:pt x="720" y="16"/>
                      </a:cubicBezTo>
                      <a:cubicBezTo>
                        <a:pt x="856" y="32"/>
                        <a:pt x="1040" y="136"/>
                        <a:pt x="1104" y="160"/>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8" name="Freeform 34">
                  <a:extLst>
                    <a:ext uri="{FF2B5EF4-FFF2-40B4-BE49-F238E27FC236}">
                      <a16:creationId xmlns:a16="http://schemas.microsoft.com/office/drawing/2014/main" id="{A86BF4B4-2138-4330-8A67-DCF1D41E23F0}"/>
                    </a:ext>
                  </a:extLst>
                </p:cNvPr>
                <p:cNvSpPr>
                  <a:spLocks/>
                </p:cNvSpPr>
                <p:nvPr/>
              </p:nvSpPr>
              <p:spPr bwMode="auto">
                <a:xfrm>
                  <a:off x="1200" y="3296"/>
                  <a:ext cx="960" cy="160"/>
                </a:xfrm>
                <a:custGeom>
                  <a:avLst/>
                  <a:gdLst>
                    <a:gd name="T0" fmla="*/ 0 w 960"/>
                    <a:gd name="T1" fmla="*/ 160 h 160"/>
                    <a:gd name="T2" fmla="*/ 336 w 960"/>
                    <a:gd name="T3" fmla="*/ 16 h 160"/>
                    <a:gd name="T4" fmla="*/ 720 w 960"/>
                    <a:gd name="T5" fmla="*/ 64 h 160"/>
                    <a:gd name="T6" fmla="*/ 960 w 960"/>
                    <a:gd name="T7" fmla="*/ 160 h 160"/>
                    <a:gd name="T8" fmla="*/ 0 60000 65536"/>
                    <a:gd name="T9" fmla="*/ 0 60000 65536"/>
                    <a:gd name="T10" fmla="*/ 0 60000 65536"/>
                    <a:gd name="T11" fmla="*/ 0 60000 65536"/>
                    <a:gd name="T12" fmla="*/ 0 w 960"/>
                    <a:gd name="T13" fmla="*/ 0 h 160"/>
                    <a:gd name="T14" fmla="*/ 960 w 960"/>
                    <a:gd name="T15" fmla="*/ 160 h 160"/>
                  </a:gdLst>
                  <a:ahLst/>
                  <a:cxnLst>
                    <a:cxn ang="T8">
                      <a:pos x="T0" y="T1"/>
                    </a:cxn>
                    <a:cxn ang="T9">
                      <a:pos x="T2" y="T3"/>
                    </a:cxn>
                    <a:cxn ang="T10">
                      <a:pos x="T4" y="T5"/>
                    </a:cxn>
                    <a:cxn ang="T11">
                      <a:pos x="T6" y="T7"/>
                    </a:cxn>
                  </a:cxnLst>
                  <a:rect l="T12" t="T13" r="T14" b="T15"/>
                  <a:pathLst>
                    <a:path w="960" h="160">
                      <a:moveTo>
                        <a:pt x="0" y="160"/>
                      </a:moveTo>
                      <a:cubicBezTo>
                        <a:pt x="108" y="96"/>
                        <a:pt x="216" y="32"/>
                        <a:pt x="336" y="16"/>
                      </a:cubicBezTo>
                      <a:cubicBezTo>
                        <a:pt x="456" y="0"/>
                        <a:pt x="616" y="40"/>
                        <a:pt x="720" y="64"/>
                      </a:cubicBezTo>
                      <a:cubicBezTo>
                        <a:pt x="824" y="88"/>
                        <a:pt x="920" y="144"/>
                        <a:pt x="960" y="160"/>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59" name="Freeform 35">
                  <a:extLst>
                    <a:ext uri="{FF2B5EF4-FFF2-40B4-BE49-F238E27FC236}">
                      <a16:creationId xmlns:a16="http://schemas.microsoft.com/office/drawing/2014/main" id="{6AF9B185-D964-4BF0-8225-D1861542DF26}"/>
                    </a:ext>
                  </a:extLst>
                </p:cNvPr>
                <p:cNvSpPr>
                  <a:spLocks/>
                </p:cNvSpPr>
                <p:nvPr/>
              </p:nvSpPr>
              <p:spPr bwMode="auto">
                <a:xfrm>
                  <a:off x="1344" y="3504"/>
                  <a:ext cx="912" cy="96"/>
                </a:xfrm>
                <a:custGeom>
                  <a:avLst/>
                  <a:gdLst>
                    <a:gd name="T0" fmla="*/ 0 w 912"/>
                    <a:gd name="T1" fmla="*/ 96 h 96"/>
                    <a:gd name="T2" fmla="*/ 288 w 912"/>
                    <a:gd name="T3" fmla="*/ 0 h 96"/>
                    <a:gd name="T4" fmla="*/ 912 w 912"/>
                    <a:gd name="T5" fmla="*/ 96 h 96"/>
                    <a:gd name="T6" fmla="*/ 0 60000 65536"/>
                    <a:gd name="T7" fmla="*/ 0 60000 65536"/>
                    <a:gd name="T8" fmla="*/ 0 60000 65536"/>
                    <a:gd name="T9" fmla="*/ 0 w 912"/>
                    <a:gd name="T10" fmla="*/ 0 h 96"/>
                    <a:gd name="T11" fmla="*/ 912 w 912"/>
                    <a:gd name="T12" fmla="*/ 96 h 96"/>
                  </a:gdLst>
                  <a:ahLst/>
                  <a:cxnLst>
                    <a:cxn ang="T6">
                      <a:pos x="T0" y="T1"/>
                    </a:cxn>
                    <a:cxn ang="T7">
                      <a:pos x="T2" y="T3"/>
                    </a:cxn>
                    <a:cxn ang="T8">
                      <a:pos x="T4" y="T5"/>
                    </a:cxn>
                  </a:cxnLst>
                  <a:rect l="T9" t="T10" r="T11" b="T12"/>
                  <a:pathLst>
                    <a:path w="912" h="96">
                      <a:moveTo>
                        <a:pt x="0" y="96"/>
                      </a:moveTo>
                      <a:cubicBezTo>
                        <a:pt x="68" y="48"/>
                        <a:pt x="136" y="0"/>
                        <a:pt x="288" y="0"/>
                      </a:cubicBezTo>
                      <a:cubicBezTo>
                        <a:pt x="440" y="0"/>
                        <a:pt x="808" y="80"/>
                        <a:pt x="912" y="96"/>
                      </a:cubicBezTo>
                    </a:path>
                  </a:pathLst>
                </a:custGeom>
                <a:noFill/>
                <a:ln w="19050">
                  <a:solidFill>
                    <a:srgbClr val="33CC33"/>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719" name="Group 36">
                <a:extLst>
                  <a:ext uri="{FF2B5EF4-FFF2-40B4-BE49-F238E27FC236}">
                    <a16:creationId xmlns:a16="http://schemas.microsoft.com/office/drawing/2014/main" id="{FADBE71C-5302-4A13-8A2E-039EA9448A4D}"/>
                  </a:ext>
                </a:extLst>
              </p:cNvPr>
              <p:cNvGrpSpPr>
                <a:grpSpLocks/>
              </p:cNvGrpSpPr>
              <p:nvPr/>
            </p:nvGrpSpPr>
            <p:grpSpPr bwMode="auto">
              <a:xfrm>
                <a:off x="1257" y="2360"/>
                <a:ext cx="685" cy="903"/>
                <a:chOff x="1384" y="2265"/>
                <a:chExt cx="685" cy="903"/>
              </a:xfrm>
            </p:grpSpPr>
            <p:graphicFrame>
              <p:nvGraphicFramePr>
                <p:cNvPr id="156726" name="Object 37">
                  <a:extLst>
                    <a:ext uri="{FF2B5EF4-FFF2-40B4-BE49-F238E27FC236}">
                      <a16:creationId xmlns:a16="http://schemas.microsoft.com/office/drawing/2014/main" id="{F527CE2B-14EA-4B69-98C6-C0DA804C576D}"/>
                    </a:ext>
                  </a:extLst>
                </p:cNvPr>
                <p:cNvGraphicFramePr>
                  <a:graphicFrameLocks noChangeAspect="1"/>
                </p:cNvGraphicFramePr>
                <p:nvPr/>
              </p:nvGraphicFramePr>
              <p:xfrm>
                <a:off x="1718" y="2265"/>
                <a:ext cx="351" cy="340"/>
              </p:xfrm>
              <a:graphic>
                <a:graphicData uri="http://schemas.openxmlformats.org/presentationml/2006/ole">
                  <mc:AlternateContent xmlns:mc="http://schemas.openxmlformats.org/markup-compatibility/2006">
                    <mc:Choice xmlns:v="urn:schemas-microsoft-com:vml" Requires="v">
                      <p:oleObj name="Equation" r:id="rId6" imgW="114255" imgH="104668" progId="Equation.DSMT4">
                        <p:embed/>
                      </p:oleObj>
                    </mc:Choice>
                    <mc:Fallback>
                      <p:oleObj name="Equation" r:id="rId6" imgW="114255" imgH="104668" progId="Equation.DSMT4">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8" y="2265"/>
                              <a:ext cx="35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062" name="Freeform 38" descr="20%">
                  <a:extLst>
                    <a:ext uri="{FF2B5EF4-FFF2-40B4-BE49-F238E27FC236}">
                      <a16:creationId xmlns:a16="http://schemas.microsoft.com/office/drawing/2014/main" id="{F486D06C-EC7B-4DAD-ADD7-E46EBB691353}"/>
                    </a:ext>
                  </a:extLst>
                </p:cNvPr>
                <p:cNvSpPr>
                  <a:spLocks/>
                </p:cNvSpPr>
                <p:nvPr/>
              </p:nvSpPr>
              <p:spPr bwMode="auto">
                <a:xfrm>
                  <a:off x="1384" y="2976"/>
                  <a:ext cx="352" cy="192"/>
                </a:xfrm>
                <a:custGeom>
                  <a:avLst/>
                  <a:gdLst>
                    <a:gd name="T0" fmla="*/ 52 w 352"/>
                    <a:gd name="T1" fmla="*/ 8 h 192"/>
                    <a:gd name="T2" fmla="*/ 200 w 352"/>
                    <a:gd name="T3" fmla="*/ 0 h 192"/>
                    <a:gd name="T4" fmla="*/ 352 w 352"/>
                    <a:gd name="T5" fmla="*/ 188 h 192"/>
                    <a:gd name="T6" fmla="*/ 166 w 352"/>
                    <a:gd name="T7" fmla="*/ 192 h 192"/>
                    <a:gd name="T8" fmla="*/ 159 w 352"/>
                    <a:gd name="T9" fmla="*/ 185 h 192"/>
                    <a:gd name="T10" fmla="*/ 0 w 352"/>
                    <a:gd name="T11" fmla="*/ 20 h 192"/>
                    <a:gd name="T12" fmla="*/ 52 w 352"/>
                    <a:gd name="T13" fmla="*/ 8 h 192"/>
                    <a:gd name="T14" fmla="*/ 0 60000 65536"/>
                    <a:gd name="T15" fmla="*/ 0 60000 65536"/>
                    <a:gd name="T16" fmla="*/ 0 60000 65536"/>
                    <a:gd name="T17" fmla="*/ 0 60000 65536"/>
                    <a:gd name="T18" fmla="*/ 0 60000 65536"/>
                    <a:gd name="T19" fmla="*/ 0 60000 65536"/>
                    <a:gd name="T20" fmla="*/ 0 60000 65536"/>
                    <a:gd name="T21" fmla="*/ 0 w 352"/>
                    <a:gd name="T22" fmla="*/ 0 h 192"/>
                    <a:gd name="T23" fmla="*/ 352 w 352"/>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2" h="192">
                      <a:moveTo>
                        <a:pt x="52" y="8"/>
                      </a:moveTo>
                      <a:lnTo>
                        <a:pt x="200" y="0"/>
                      </a:lnTo>
                      <a:lnTo>
                        <a:pt x="352" y="188"/>
                      </a:lnTo>
                      <a:lnTo>
                        <a:pt x="166" y="192"/>
                      </a:lnTo>
                      <a:lnTo>
                        <a:pt x="159" y="185"/>
                      </a:lnTo>
                      <a:lnTo>
                        <a:pt x="0" y="20"/>
                      </a:lnTo>
                      <a:lnTo>
                        <a:pt x="52" y="8"/>
                      </a:lnTo>
                      <a:close/>
                    </a:path>
                  </a:pathLst>
                </a:custGeom>
                <a:pattFill prst="pct20">
                  <a:fgClr>
                    <a:srgbClr val="A50021"/>
                  </a:fgClr>
                  <a:bgClr>
                    <a:srgbClr val="FFDDFF"/>
                  </a:bgClr>
                </a:pattFill>
                <a:ln w="12700">
                  <a:solidFill>
                    <a:srgbClr val="CC00CC"/>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63" name="Line 39">
                  <a:extLst>
                    <a:ext uri="{FF2B5EF4-FFF2-40B4-BE49-F238E27FC236}">
                      <a16:creationId xmlns:a16="http://schemas.microsoft.com/office/drawing/2014/main" id="{5EF86E70-BAC3-4F58-BF2A-7FF887003005}"/>
                    </a:ext>
                  </a:extLst>
                </p:cNvPr>
                <p:cNvSpPr>
                  <a:spLocks noChangeShapeType="1"/>
                </p:cNvSpPr>
                <p:nvPr/>
              </p:nvSpPr>
              <p:spPr bwMode="auto">
                <a:xfrm flipV="1">
                  <a:off x="1536" y="2577"/>
                  <a:ext cx="336" cy="507"/>
                </a:xfrm>
                <a:prstGeom prst="line">
                  <a:avLst/>
                </a:prstGeom>
                <a:noFill/>
                <a:ln w="38100">
                  <a:solidFill>
                    <a:srgbClr val="FF0066"/>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64" name="Freeform 40">
                  <a:extLst>
                    <a:ext uri="{FF2B5EF4-FFF2-40B4-BE49-F238E27FC236}">
                      <a16:creationId xmlns:a16="http://schemas.microsoft.com/office/drawing/2014/main" id="{689A8E5B-D8F8-432E-B63C-1468B5BCE42F}"/>
                    </a:ext>
                  </a:extLst>
                </p:cNvPr>
                <p:cNvSpPr>
                  <a:spLocks/>
                </p:cNvSpPr>
                <p:nvPr/>
              </p:nvSpPr>
              <p:spPr bwMode="auto">
                <a:xfrm>
                  <a:off x="1544" y="3052"/>
                  <a:ext cx="104" cy="28"/>
                </a:xfrm>
                <a:custGeom>
                  <a:avLst/>
                  <a:gdLst>
                    <a:gd name="T0" fmla="*/ 0 w 104"/>
                    <a:gd name="T1" fmla="*/ 28 h 28"/>
                    <a:gd name="T2" fmla="*/ 104 w 104"/>
                    <a:gd name="T3" fmla="*/ 0 h 28"/>
                    <a:gd name="T4" fmla="*/ 0 60000 65536"/>
                    <a:gd name="T5" fmla="*/ 0 60000 65536"/>
                    <a:gd name="T6" fmla="*/ 0 w 104"/>
                    <a:gd name="T7" fmla="*/ 0 h 28"/>
                    <a:gd name="T8" fmla="*/ 104 w 104"/>
                    <a:gd name="T9" fmla="*/ 28 h 28"/>
                  </a:gdLst>
                  <a:ahLst/>
                  <a:cxnLst>
                    <a:cxn ang="T4">
                      <a:pos x="T0" y="T1"/>
                    </a:cxn>
                    <a:cxn ang="T5">
                      <a:pos x="T2" y="T3"/>
                    </a:cxn>
                  </a:cxnLst>
                  <a:rect l="T6" t="T7" r="T8" b="T9"/>
                  <a:pathLst>
                    <a:path w="104" h="28">
                      <a:moveTo>
                        <a:pt x="0" y="28"/>
                      </a:moveTo>
                      <a:lnTo>
                        <a:pt x="104" y="0"/>
                      </a:lnTo>
                    </a:path>
                  </a:pathLst>
                </a:custGeom>
                <a:noFill/>
                <a:ln w="19050">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720" name="Group 41">
                <a:extLst>
                  <a:ext uri="{FF2B5EF4-FFF2-40B4-BE49-F238E27FC236}">
                    <a16:creationId xmlns:a16="http://schemas.microsoft.com/office/drawing/2014/main" id="{FD2C88CA-4510-497B-8FEB-37ACE184F88F}"/>
                  </a:ext>
                </a:extLst>
              </p:cNvPr>
              <p:cNvGrpSpPr>
                <a:grpSpLocks/>
              </p:cNvGrpSpPr>
              <p:nvPr/>
            </p:nvGrpSpPr>
            <p:grpSpPr bwMode="auto">
              <a:xfrm>
                <a:off x="1409" y="2679"/>
                <a:ext cx="1192" cy="488"/>
                <a:chOff x="1536" y="2584"/>
                <a:chExt cx="1192" cy="488"/>
              </a:xfrm>
            </p:grpSpPr>
            <p:graphicFrame>
              <p:nvGraphicFramePr>
                <p:cNvPr id="156724" name="Object 42">
                  <a:extLst>
                    <a:ext uri="{FF2B5EF4-FFF2-40B4-BE49-F238E27FC236}">
                      <a16:creationId xmlns:a16="http://schemas.microsoft.com/office/drawing/2014/main" id="{A71658BC-3D4B-4B83-B37C-6B621ACF40E0}"/>
                    </a:ext>
                  </a:extLst>
                </p:cNvPr>
                <p:cNvGraphicFramePr>
                  <a:graphicFrameLocks noChangeAspect="1"/>
                </p:cNvGraphicFramePr>
                <p:nvPr/>
              </p:nvGraphicFramePr>
              <p:xfrm>
                <a:off x="2472" y="2584"/>
                <a:ext cx="256" cy="319"/>
              </p:xfrm>
              <a:graphic>
                <a:graphicData uri="http://schemas.openxmlformats.org/presentationml/2006/ole">
                  <mc:AlternateContent xmlns:mc="http://schemas.openxmlformats.org/markup-compatibility/2006">
                    <mc:Choice xmlns:v="urn:schemas-microsoft-com:vml" Requires="v">
                      <p:oleObj name="Equation" r:id="rId8" imgW="47786" imgH="85605" progId="Equation.DSMT4">
                        <p:embed/>
                      </p:oleObj>
                    </mc:Choice>
                    <mc:Fallback>
                      <p:oleObj name="Equation" r:id="rId8" imgW="47786" imgH="85605" progId="Equation.DSMT4">
                        <p:embed/>
                        <p:pic>
                          <p:nvPicPr>
                            <p:cNvPr id="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 y="2584"/>
                              <a:ext cx="25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067" name="Line 43">
                  <a:extLst>
                    <a:ext uri="{FF2B5EF4-FFF2-40B4-BE49-F238E27FC236}">
                      <a16:creationId xmlns:a16="http://schemas.microsoft.com/office/drawing/2014/main" id="{B00F0324-7784-427C-96AC-A452C87B55C3}"/>
                    </a:ext>
                  </a:extLst>
                </p:cNvPr>
                <p:cNvSpPr>
                  <a:spLocks noChangeShapeType="1"/>
                </p:cNvSpPr>
                <p:nvPr/>
              </p:nvSpPr>
              <p:spPr bwMode="auto">
                <a:xfrm flipV="1">
                  <a:off x="1536" y="2784"/>
                  <a:ext cx="960" cy="288"/>
                </a:xfrm>
                <a:prstGeom prst="line">
                  <a:avLst/>
                </a:prstGeom>
                <a:noFill/>
                <a:ln w="38100">
                  <a:solidFill>
                    <a:srgbClr val="FFFF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721" name="Group 44">
                <a:extLst>
                  <a:ext uri="{FF2B5EF4-FFF2-40B4-BE49-F238E27FC236}">
                    <a16:creationId xmlns:a16="http://schemas.microsoft.com/office/drawing/2014/main" id="{22B211CB-0AC5-4578-B53E-6DA145019B55}"/>
                  </a:ext>
                </a:extLst>
              </p:cNvPr>
              <p:cNvGrpSpPr>
                <a:grpSpLocks/>
              </p:cNvGrpSpPr>
              <p:nvPr/>
            </p:nvGrpSpPr>
            <p:grpSpPr bwMode="auto">
              <a:xfrm>
                <a:off x="1601" y="2669"/>
                <a:ext cx="400" cy="370"/>
                <a:chOff x="1728" y="2574"/>
                <a:chExt cx="400" cy="370"/>
              </a:xfrm>
            </p:grpSpPr>
            <p:sp>
              <p:nvSpPr>
                <p:cNvPr id="851069" name="Arc 45">
                  <a:extLst>
                    <a:ext uri="{FF2B5EF4-FFF2-40B4-BE49-F238E27FC236}">
                      <a16:creationId xmlns:a16="http://schemas.microsoft.com/office/drawing/2014/main" id="{12A60E41-EA75-4ED3-BF3C-A8E57569BAB4}"/>
                    </a:ext>
                  </a:extLst>
                </p:cNvPr>
                <p:cNvSpPr>
                  <a:spLocks/>
                </p:cNvSpPr>
                <p:nvPr/>
              </p:nvSpPr>
              <p:spPr bwMode="auto">
                <a:xfrm>
                  <a:off x="1728" y="2705"/>
                  <a:ext cx="233" cy="239"/>
                </a:xfrm>
                <a:custGeom>
                  <a:avLst/>
                  <a:gdLst>
                    <a:gd name="T0" fmla="*/ 0 w 21600"/>
                    <a:gd name="T1" fmla="*/ 0 h 22141"/>
                    <a:gd name="T2" fmla="*/ 0 w 21600"/>
                    <a:gd name="T3" fmla="*/ 0 h 22141"/>
                    <a:gd name="T4" fmla="*/ 0 w 21600"/>
                    <a:gd name="T5" fmla="*/ 0 h 22141"/>
                    <a:gd name="T6" fmla="*/ 0 60000 65536"/>
                    <a:gd name="T7" fmla="*/ 0 60000 65536"/>
                    <a:gd name="T8" fmla="*/ 0 60000 65536"/>
                    <a:gd name="T9" fmla="*/ 0 w 21600"/>
                    <a:gd name="T10" fmla="*/ 0 h 22141"/>
                    <a:gd name="T11" fmla="*/ 21600 w 21600"/>
                    <a:gd name="T12" fmla="*/ 22141 h 22141"/>
                  </a:gdLst>
                  <a:ahLst/>
                  <a:cxnLst>
                    <a:cxn ang="T6">
                      <a:pos x="T0" y="T1"/>
                    </a:cxn>
                    <a:cxn ang="T7">
                      <a:pos x="T2" y="T3"/>
                    </a:cxn>
                    <a:cxn ang="T8">
                      <a:pos x="T4" y="T5"/>
                    </a:cxn>
                  </a:cxnLst>
                  <a:rect l="T9" t="T10" r="T11" b="T12"/>
                  <a:pathLst>
                    <a:path w="21600" h="22141" fill="none" extrusionOk="0">
                      <a:moveTo>
                        <a:pt x="7306" y="0"/>
                      </a:moveTo>
                      <a:cubicBezTo>
                        <a:pt x="15881" y="3082"/>
                        <a:pt x="21600" y="11214"/>
                        <a:pt x="21600" y="20327"/>
                      </a:cubicBezTo>
                      <a:cubicBezTo>
                        <a:pt x="21600" y="20932"/>
                        <a:pt x="21574" y="21537"/>
                        <a:pt x="21523" y="22140"/>
                      </a:cubicBezTo>
                    </a:path>
                    <a:path w="21600" h="22141" stroke="0" extrusionOk="0">
                      <a:moveTo>
                        <a:pt x="7306" y="0"/>
                      </a:moveTo>
                      <a:cubicBezTo>
                        <a:pt x="15881" y="3082"/>
                        <a:pt x="21600" y="11214"/>
                        <a:pt x="21600" y="20327"/>
                      </a:cubicBezTo>
                      <a:cubicBezTo>
                        <a:pt x="21600" y="20932"/>
                        <a:pt x="21574" y="21537"/>
                        <a:pt x="21523" y="22140"/>
                      </a:cubicBezTo>
                      <a:lnTo>
                        <a:pt x="0" y="20327"/>
                      </a:lnTo>
                      <a:close/>
                    </a:path>
                  </a:pathLst>
                </a:custGeom>
                <a:noFill/>
                <a:ln w="38100">
                  <a:solidFill>
                    <a:srgbClr val="CC00CC"/>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6723" name="Object 46">
                  <a:extLst>
                    <a:ext uri="{FF2B5EF4-FFF2-40B4-BE49-F238E27FC236}">
                      <a16:creationId xmlns:a16="http://schemas.microsoft.com/office/drawing/2014/main" id="{ACBF37D8-C46D-466D-BB06-73A7BE6821A1}"/>
                    </a:ext>
                  </a:extLst>
                </p:cNvPr>
                <p:cNvGraphicFramePr>
                  <a:graphicFrameLocks noChangeAspect="1"/>
                </p:cNvGraphicFramePr>
                <p:nvPr/>
              </p:nvGraphicFramePr>
              <p:xfrm>
                <a:off x="1899" y="2574"/>
                <a:ext cx="229" cy="219"/>
              </p:xfrm>
              <a:graphic>
                <a:graphicData uri="http://schemas.openxmlformats.org/presentationml/2006/ole">
                  <mc:AlternateContent xmlns:mc="http://schemas.openxmlformats.org/markup-compatibility/2006">
                    <mc:Choice xmlns:v="urn:schemas-microsoft-com:vml" Requires="v">
                      <p:oleObj name="Equation" r:id="rId10" imgW="38085" imgH="28415" progId="Equation.DSMT4">
                        <p:embed/>
                      </p:oleObj>
                    </mc:Choice>
                    <mc:Fallback>
                      <p:oleObj name="Equation" r:id="rId10" imgW="38085" imgH="28415" progId="Equation.DSMT4">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9" y="2574"/>
                              <a:ext cx="22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156682" name="Rectangle 47">
              <a:extLst>
                <a:ext uri="{FF2B5EF4-FFF2-40B4-BE49-F238E27FC236}">
                  <a16:creationId xmlns:a16="http://schemas.microsoft.com/office/drawing/2014/main" id="{5A57C129-5BE6-4FED-8FB6-9E43587E1C6F}"/>
                </a:ext>
              </a:extLst>
            </p:cNvPr>
            <p:cNvSpPr>
              <a:spLocks noChangeArrowheads="1"/>
            </p:cNvSpPr>
            <p:nvPr/>
          </p:nvSpPr>
          <p:spPr bwMode="auto">
            <a:xfrm>
              <a:off x="2869" y="360"/>
              <a:ext cx="2767" cy="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156683" name="Group 51">
              <a:extLst>
                <a:ext uri="{FF2B5EF4-FFF2-40B4-BE49-F238E27FC236}">
                  <a16:creationId xmlns:a16="http://schemas.microsoft.com/office/drawing/2014/main" id="{2F9F40FE-2E8B-4210-9A72-D156C942A712}"/>
                </a:ext>
              </a:extLst>
            </p:cNvPr>
            <p:cNvGrpSpPr>
              <a:grpSpLocks/>
            </p:cNvGrpSpPr>
            <p:nvPr/>
          </p:nvGrpSpPr>
          <p:grpSpPr bwMode="auto">
            <a:xfrm>
              <a:off x="3005" y="1857"/>
              <a:ext cx="2592" cy="1926"/>
              <a:chOff x="3120" y="1968"/>
              <a:chExt cx="2592" cy="1926"/>
            </a:xfrm>
          </p:grpSpPr>
          <p:graphicFrame>
            <p:nvGraphicFramePr>
              <p:cNvPr id="156711" name="Object 52">
                <a:extLst>
                  <a:ext uri="{FF2B5EF4-FFF2-40B4-BE49-F238E27FC236}">
                    <a16:creationId xmlns:a16="http://schemas.microsoft.com/office/drawing/2014/main" id="{3C582A92-0112-40F5-A383-0250AAE15D14}"/>
                  </a:ext>
                </a:extLst>
              </p:cNvPr>
              <p:cNvGraphicFramePr>
                <a:graphicFrameLocks noChangeAspect="1"/>
              </p:cNvGraphicFramePr>
              <p:nvPr/>
            </p:nvGraphicFramePr>
            <p:xfrm>
              <a:off x="3966" y="2389"/>
              <a:ext cx="244" cy="320"/>
            </p:xfrm>
            <a:graphic>
              <a:graphicData uri="http://schemas.openxmlformats.org/presentationml/2006/ole">
                <mc:AlternateContent xmlns:mc="http://schemas.openxmlformats.org/markup-compatibility/2006">
                  <mc:Choice xmlns:v="urn:schemas-microsoft-com:vml" Requires="v">
                    <p:oleObj name="Equation" r:id="rId12" imgW="47786" imgH="85605" progId="Equation.DSMT4">
                      <p:embed/>
                    </p:oleObj>
                  </mc:Choice>
                  <mc:Fallback>
                    <p:oleObj name="Equation" r:id="rId12" imgW="47786" imgH="85605" progId="Equation.DSMT4">
                      <p:embed/>
                      <p:pic>
                        <p:nvPicPr>
                          <p:cNvPr id="0"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6" y="2389"/>
                            <a:ext cx="24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075" name="Arc 53">
                <a:extLst>
                  <a:ext uri="{FF2B5EF4-FFF2-40B4-BE49-F238E27FC236}">
                    <a16:creationId xmlns:a16="http://schemas.microsoft.com/office/drawing/2014/main" id="{17845879-7062-46B1-85BD-612211BBE5D7}"/>
                  </a:ext>
                </a:extLst>
              </p:cNvPr>
              <p:cNvSpPr>
                <a:spLocks/>
              </p:cNvSpPr>
              <p:nvPr/>
            </p:nvSpPr>
            <p:spPr bwMode="auto">
              <a:xfrm flipV="1">
                <a:off x="3216" y="1968"/>
                <a:ext cx="1544" cy="1011"/>
              </a:xfrm>
              <a:custGeom>
                <a:avLst/>
                <a:gdLst>
                  <a:gd name="T0" fmla="*/ 0 w 20147"/>
                  <a:gd name="T1" fmla="*/ 0 h 21600"/>
                  <a:gd name="T2" fmla="*/ 0 w 20147"/>
                  <a:gd name="T3" fmla="*/ 0 h 21600"/>
                  <a:gd name="T4" fmla="*/ 0 w 20147"/>
                  <a:gd name="T5" fmla="*/ 0 h 21600"/>
                  <a:gd name="T6" fmla="*/ 0 60000 65536"/>
                  <a:gd name="T7" fmla="*/ 0 60000 65536"/>
                  <a:gd name="T8" fmla="*/ 0 60000 65536"/>
                  <a:gd name="T9" fmla="*/ 0 w 20147"/>
                  <a:gd name="T10" fmla="*/ 0 h 21600"/>
                  <a:gd name="T11" fmla="*/ 20147 w 20147"/>
                  <a:gd name="T12" fmla="*/ 21600 h 21600"/>
                </a:gdLst>
                <a:ahLst/>
                <a:cxnLst>
                  <a:cxn ang="T6">
                    <a:pos x="T0" y="T1"/>
                  </a:cxn>
                  <a:cxn ang="T7">
                    <a:pos x="T2" y="T3"/>
                  </a:cxn>
                  <a:cxn ang="T8">
                    <a:pos x="T4" y="T5"/>
                  </a:cxn>
                </a:cxnLst>
                <a:rect l="T9" t="T10" r="T11" b="T12"/>
                <a:pathLst>
                  <a:path w="20147" h="21600" fill="none" extrusionOk="0">
                    <a:moveTo>
                      <a:pt x="-1" y="0"/>
                    </a:moveTo>
                    <a:cubicBezTo>
                      <a:pt x="8924" y="0"/>
                      <a:pt x="16929" y="5488"/>
                      <a:pt x="20147" y="13811"/>
                    </a:cubicBezTo>
                  </a:path>
                  <a:path w="20147" h="21600" stroke="0" extrusionOk="0">
                    <a:moveTo>
                      <a:pt x="-1" y="0"/>
                    </a:moveTo>
                    <a:cubicBezTo>
                      <a:pt x="8924" y="0"/>
                      <a:pt x="16929" y="5488"/>
                      <a:pt x="20147" y="13811"/>
                    </a:cubicBezTo>
                    <a:lnTo>
                      <a:pt x="0" y="21600"/>
                    </a:lnTo>
                    <a:close/>
                  </a:path>
                </a:pathLst>
              </a:custGeom>
              <a:noFill/>
              <a:ln w="28575">
                <a:solidFill>
                  <a:srgbClr val="B2B2B2"/>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76" name="Arc 54">
                <a:extLst>
                  <a:ext uri="{FF2B5EF4-FFF2-40B4-BE49-F238E27FC236}">
                    <a16:creationId xmlns:a16="http://schemas.microsoft.com/office/drawing/2014/main" id="{041E7E43-DBD9-4B61-9D71-49C11017B1B0}"/>
                  </a:ext>
                </a:extLst>
              </p:cNvPr>
              <p:cNvSpPr>
                <a:spLocks/>
              </p:cNvSpPr>
              <p:nvPr/>
            </p:nvSpPr>
            <p:spPr bwMode="auto">
              <a:xfrm flipV="1">
                <a:off x="3120" y="2163"/>
                <a:ext cx="2156" cy="1094"/>
              </a:xfrm>
              <a:custGeom>
                <a:avLst/>
                <a:gdLst>
                  <a:gd name="T0" fmla="*/ 0 w 20857"/>
                  <a:gd name="T1" fmla="*/ 0 h 21600"/>
                  <a:gd name="T2" fmla="*/ 0 w 20857"/>
                  <a:gd name="T3" fmla="*/ 0 h 21600"/>
                  <a:gd name="T4" fmla="*/ 0 w 20857"/>
                  <a:gd name="T5" fmla="*/ 0 h 21600"/>
                  <a:gd name="T6" fmla="*/ 0 60000 65536"/>
                  <a:gd name="T7" fmla="*/ 0 60000 65536"/>
                  <a:gd name="T8" fmla="*/ 0 60000 65536"/>
                  <a:gd name="T9" fmla="*/ 0 w 20857"/>
                  <a:gd name="T10" fmla="*/ 0 h 21600"/>
                  <a:gd name="T11" fmla="*/ 20857 w 20857"/>
                  <a:gd name="T12" fmla="*/ 21600 h 21600"/>
                </a:gdLst>
                <a:ahLst/>
                <a:cxnLst>
                  <a:cxn ang="T6">
                    <a:pos x="T0" y="T1"/>
                  </a:cxn>
                  <a:cxn ang="T7">
                    <a:pos x="T2" y="T3"/>
                  </a:cxn>
                  <a:cxn ang="T8">
                    <a:pos x="T4" y="T5"/>
                  </a:cxn>
                </a:cxnLst>
                <a:rect l="T9" t="T10" r="T11" b="T12"/>
                <a:pathLst>
                  <a:path w="20857" h="21600" fill="none" extrusionOk="0">
                    <a:moveTo>
                      <a:pt x="-1" y="0"/>
                    </a:moveTo>
                    <a:cubicBezTo>
                      <a:pt x="9766" y="0"/>
                      <a:pt x="18318" y="6553"/>
                      <a:pt x="20857" y="15984"/>
                    </a:cubicBezTo>
                  </a:path>
                  <a:path w="20857" h="21600" stroke="0" extrusionOk="0">
                    <a:moveTo>
                      <a:pt x="-1" y="0"/>
                    </a:moveTo>
                    <a:cubicBezTo>
                      <a:pt x="9766" y="0"/>
                      <a:pt x="18318" y="6553"/>
                      <a:pt x="20857" y="15984"/>
                    </a:cubicBezTo>
                    <a:lnTo>
                      <a:pt x="0" y="21600"/>
                    </a:lnTo>
                    <a:close/>
                  </a:path>
                </a:pathLst>
              </a:custGeom>
              <a:noFill/>
              <a:ln w="28575">
                <a:solidFill>
                  <a:srgbClr val="B2B2B2"/>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77" name="Line 55">
                <a:extLst>
                  <a:ext uri="{FF2B5EF4-FFF2-40B4-BE49-F238E27FC236}">
                    <a16:creationId xmlns:a16="http://schemas.microsoft.com/office/drawing/2014/main" id="{6DDD82E4-13B4-45D3-8776-ED8E07E7B2B1}"/>
                  </a:ext>
                </a:extLst>
              </p:cNvPr>
              <p:cNvSpPr>
                <a:spLocks noChangeShapeType="1"/>
              </p:cNvSpPr>
              <p:nvPr/>
            </p:nvSpPr>
            <p:spPr bwMode="auto">
              <a:xfrm flipV="1">
                <a:off x="3163" y="3075"/>
                <a:ext cx="2357" cy="409"/>
              </a:xfrm>
              <a:prstGeom prst="line">
                <a:avLst/>
              </a:prstGeom>
              <a:noFill/>
              <a:ln w="28575">
                <a:solidFill>
                  <a:srgbClr val="B2B2B2"/>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78" name="Arc 56">
                <a:extLst>
                  <a:ext uri="{FF2B5EF4-FFF2-40B4-BE49-F238E27FC236}">
                    <a16:creationId xmlns:a16="http://schemas.microsoft.com/office/drawing/2014/main" id="{002D45E1-F769-4647-987B-B194149053C6}"/>
                  </a:ext>
                </a:extLst>
              </p:cNvPr>
              <p:cNvSpPr>
                <a:spLocks/>
              </p:cNvSpPr>
              <p:nvPr/>
            </p:nvSpPr>
            <p:spPr bwMode="auto">
              <a:xfrm flipH="1">
                <a:off x="3250" y="3441"/>
                <a:ext cx="2462" cy="450"/>
              </a:xfrm>
              <a:custGeom>
                <a:avLst/>
                <a:gdLst>
                  <a:gd name="T0" fmla="*/ 0 w 20069"/>
                  <a:gd name="T1" fmla="*/ 0 h 21508"/>
                  <a:gd name="T2" fmla="*/ 0 w 20069"/>
                  <a:gd name="T3" fmla="*/ 0 h 21508"/>
                  <a:gd name="T4" fmla="*/ 0 w 20069"/>
                  <a:gd name="T5" fmla="*/ 0 h 21508"/>
                  <a:gd name="T6" fmla="*/ 0 60000 65536"/>
                  <a:gd name="T7" fmla="*/ 0 60000 65536"/>
                  <a:gd name="T8" fmla="*/ 0 60000 65536"/>
                  <a:gd name="T9" fmla="*/ 0 w 20069"/>
                  <a:gd name="T10" fmla="*/ 0 h 21508"/>
                  <a:gd name="T11" fmla="*/ 20069 w 20069"/>
                  <a:gd name="T12" fmla="*/ 21508 h 21508"/>
                </a:gdLst>
                <a:ahLst/>
                <a:cxnLst>
                  <a:cxn ang="T6">
                    <a:pos x="T0" y="T1"/>
                  </a:cxn>
                  <a:cxn ang="T7">
                    <a:pos x="T2" y="T3"/>
                  </a:cxn>
                  <a:cxn ang="T8">
                    <a:pos x="T4" y="T5"/>
                  </a:cxn>
                </a:cxnLst>
                <a:rect l="T9" t="T10" r="T11" b="T12"/>
                <a:pathLst>
                  <a:path w="20069" h="21508" fill="none" extrusionOk="0">
                    <a:moveTo>
                      <a:pt x="1994" y="0"/>
                    </a:moveTo>
                    <a:cubicBezTo>
                      <a:pt x="10082" y="750"/>
                      <a:pt x="17065" y="5973"/>
                      <a:pt x="20068" y="13520"/>
                    </a:cubicBezTo>
                  </a:path>
                  <a:path w="20069" h="21508" stroke="0" extrusionOk="0">
                    <a:moveTo>
                      <a:pt x="1994" y="0"/>
                    </a:moveTo>
                    <a:cubicBezTo>
                      <a:pt x="10082" y="750"/>
                      <a:pt x="17065" y="5973"/>
                      <a:pt x="20068" y="13520"/>
                    </a:cubicBezTo>
                    <a:lnTo>
                      <a:pt x="0" y="21508"/>
                    </a:lnTo>
                    <a:close/>
                  </a:path>
                </a:pathLst>
              </a:custGeom>
              <a:noFill/>
              <a:ln w="28575">
                <a:solidFill>
                  <a:srgbClr val="B2B2B2"/>
                </a:solidFill>
                <a:round/>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79" name="Freeform 57">
                <a:extLst>
                  <a:ext uri="{FF2B5EF4-FFF2-40B4-BE49-F238E27FC236}">
                    <a16:creationId xmlns:a16="http://schemas.microsoft.com/office/drawing/2014/main" id="{18D9E501-35FA-4CF1-94EF-9D5CC9B3B94D}"/>
                  </a:ext>
                </a:extLst>
              </p:cNvPr>
              <p:cNvSpPr>
                <a:spLocks/>
              </p:cNvSpPr>
              <p:nvPr/>
            </p:nvSpPr>
            <p:spPr bwMode="auto">
              <a:xfrm>
                <a:off x="3509" y="3651"/>
                <a:ext cx="1944" cy="243"/>
              </a:xfrm>
              <a:custGeom>
                <a:avLst/>
                <a:gdLst>
                  <a:gd name="T0" fmla="*/ 0 w 2160"/>
                  <a:gd name="T1" fmla="*/ 169 h 256"/>
                  <a:gd name="T2" fmla="*/ 247 w 2160"/>
                  <a:gd name="T3" fmla="*/ 74 h 256"/>
                  <a:gd name="T4" fmla="*/ 496 w 2160"/>
                  <a:gd name="T5" fmla="*/ 9 h 256"/>
                  <a:gd name="T6" fmla="*/ 929 w 2160"/>
                  <a:gd name="T7" fmla="*/ 137 h 256"/>
                  <a:gd name="T8" fmla="*/ 0 60000 65536"/>
                  <a:gd name="T9" fmla="*/ 0 60000 65536"/>
                  <a:gd name="T10" fmla="*/ 0 60000 65536"/>
                  <a:gd name="T11" fmla="*/ 0 60000 65536"/>
                  <a:gd name="T12" fmla="*/ 0 w 2160"/>
                  <a:gd name="T13" fmla="*/ 0 h 256"/>
                  <a:gd name="T14" fmla="*/ 2160 w 2160"/>
                  <a:gd name="T15" fmla="*/ 256 h 256"/>
                </a:gdLst>
                <a:ahLst/>
                <a:cxnLst>
                  <a:cxn ang="T8">
                    <a:pos x="T0" y="T1"/>
                  </a:cxn>
                  <a:cxn ang="T9">
                    <a:pos x="T2" y="T3"/>
                  </a:cxn>
                  <a:cxn ang="T10">
                    <a:pos x="T4" y="T5"/>
                  </a:cxn>
                  <a:cxn ang="T11">
                    <a:pos x="T6" y="T7"/>
                  </a:cxn>
                </a:cxnLst>
                <a:rect l="T12" t="T13" r="T14" b="T15"/>
                <a:pathLst>
                  <a:path w="2160" h="256">
                    <a:moveTo>
                      <a:pt x="0" y="256"/>
                    </a:moveTo>
                    <a:cubicBezTo>
                      <a:pt x="192" y="204"/>
                      <a:pt x="384" y="152"/>
                      <a:pt x="576" y="112"/>
                    </a:cubicBezTo>
                    <a:cubicBezTo>
                      <a:pt x="768" y="72"/>
                      <a:pt x="888" y="0"/>
                      <a:pt x="1152" y="16"/>
                    </a:cubicBezTo>
                    <a:cubicBezTo>
                      <a:pt x="1416" y="32"/>
                      <a:pt x="1992" y="176"/>
                      <a:pt x="2160" y="208"/>
                    </a:cubicBezTo>
                  </a:path>
                </a:pathLst>
              </a:custGeom>
              <a:noFill/>
              <a:ln w="28575">
                <a:solidFill>
                  <a:srgbClr val="B2B2B2"/>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684" name="Group 58">
              <a:extLst>
                <a:ext uri="{FF2B5EF4-FFF2-40B4-BE49-F238E27FC236}">
                  <a16:creationId xmlns:a16="http://schemas.microsoft.com/office/drawing/2014/main" id="{73BAE450-B6DC-4D7A-A6E7-BBEED337CEDF}"/>
                </a:ext>
              </a:extLst>
            </p:cNvPr>
            <p:cNvGrpSpPr>
              <a:grpSpLocks/>
            </p:cNvGrpSpPr>
            <p:nvPr/>
          </p:nvGrpSpPr>
          <p:grpSpPr bwMode="auto">
            <a:xfrm>
              <a:off x="3381" y="2673"/>
              <a:ext cx="1544" cy="864"/>
              <a:chOff x="3496" y="2784"/>
              <a:chExt cx="1544" cy="864"/>
            </a:xfrm>
          </p:grpSpPr>
          <p:sp>
            <p:nvSpPr>
              <p:cNvPr id="851081" name="Freeform 59">
                <a:extLst>
                  <a:ext uri="{FF2B5EF4-FFF2-40B4-BE49-F238E27FC236}">
                    <a16:creationId xmlns:a16="http://schemas.microsoft.com/office/drawing/2014/main" id="{96FE04A4-A224-4A4B-B9FD-76E30E171AEB}"/>
                  </a:ext>
                </a:extLst>
              </p:cNvPr>
              <p:cNvSpPr>
                <a:spLocks/>
              </p:cNvSpPr>
              <p:nvPr/>
            </p:nvSpPr>
            <p:spPr bwMode="auto">
              <a:xfrm>
                <a:off x="3496" y="2784"/>
                <a:ext cx="1528" cy="864"/>
              </a:xfrm>
              <a:custGeom>
                <a:avLst/>
                <a:gdLst>
                  <a:gd name="T0" fmla="*/ 104 w 1528"/>
                  <a:gd name="T1" fmla="*/ 536 h 864"/>
                  <a:gd name="T2" fmla="*/ 248 w 1528"/>
                  <a:gd name="T3" fmla="*/ 248 h 864"/>
                  <a:gd name="T4" fmla="*/ 632 w 1528"/>
                  <a:gd name="T5" fmla="*/ 56 h 864"/>
                  <a:gd name="T6" fmla="*/ 1208 w 1528"/>
                  <a:gd name="T7" fmla="*/ 56 h 864"/>
                  <a:gd name="T8" fmla="*/ 1496 w 1528"/>
                  <a:gd name="T9" fmla="*/ 392 h 864"/>
                  <a:gd name="T10" fmla="*/ 1016 w 1528"/>
                  <a:gd name="T11" fmla="*/ 776 h 864"/>
                  <a:gd name="T12" fmla="*/ 152 w 1528"/>
                  <a:gd name="T13" fmla="*/ 824 h 864"/>
                  <a:gd name="T14" fmla="*/ 104 w 1528"/>
                  <a:gd name="T15" fmla="*/ 536 h 864"/>
                  <a:gd name="T16" fmla="*/ 0 60000 65536"/>
                  <a:gd name="T17" fmla="*/ 0 60000 65536"/>
                  <a:gd name="T18" fmla="*/ 0 60000 65536"/>
                  <a:gd name="T19" fmla="*/ 0 60000 65536"/>
                  <a:gd name="T20" fmla="*/ 0 60000 65536"/>
                  <a:gd name="T21" fmla="*/ 0 60000 65536"/>
                  <a:gd name="T22" fmla="*/ 0 60000 65536"/>
                  <a:gd name="T23" fmla="*/ 0 60000 65536"/>
                  <a:gd name="T24" fmla="*/ 0 w 1528"/>
                  <a:gd name="T25" fmla="*/ 0 h 864"/>
                  <a:gd name="T26" fmla="*/ 1528 w 1528"/>
                  <a:gd name="T27" fmla="*/ 864 h 8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gradFill rotWithShape="1">
                <a:gsLst>
                  <a:gs pos="0">
                    <a:srgbClr val="FFFFFF"/>
                  </a:gs>
                  <a:gs pos="100000">
                    <a:srgbClr val="00CC99"/>
                  </a:gs>
                </a:gsLst>
                <a:path path="rect">
                  <a:fillToRect l="50000" t="50000" r="50000" b="50000"/>
                </a:path>
              </a:gradFill>
              <a:ln>
                <a:noFill/>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82" name="Freeform 60">
                <a:extLst>
                  <a:ext uri="{FF2B5EF4-FFF2-40B4-BE49-F238E27FC236}">
                    <a16:creationId xmlns:a16="http://schemas.microsoft.com/office/drawing/2014/main" id="{6DCE9E1B-BFE2-4F12-A4D3-3CA4501C7901}"/>
                  </a:ext>
                </a:extLst>
              </p:cNvPr>
              <p:cNvSpPr>
                <a:spLocks/>
              </p:cNvSpPr>
              <p:nvPr/>
            </p:nvSpPr>
            <p:spPr bwMode="auto">
              <a:xfrm>
                <a:off x="4416" y="2880"/>
                <a:ext cx="376" cy="144"/>
              </a:xfrm>
              <a:custGeom>
                <a:avLst/>
                <a:gdLst>
                  <a:gd name="T0" fmla="*/ 0 w 384"/>
                  <a:gd name="T1" fmla="*/ 19 h 192"/>
                  <a:gd name="T2" fmla="*/ 203 w 384"/>
                  <a:gd name="T3" fmla="*/ 10 h 192"/>
                  <a:gd name="T4" fmla="*/ 325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192"/>
                    </a:moveTo>
                    <a:cubicBezTo>
                      <a:pt x="88" y="160"/>
                      <a:pt x="176" y="128"/>
                      <a:pt x="240" y="96"/>
                    </a:cubicBezTo>
                    <a:cubicBezTo>
                      <a:pt x="304" y="64"/>
                      <a:pt x="360" y="16"/>
                      <a:pt x="384" y="0"/>
                    </a:cubicBezTo>
                  </a:path>
                </a:pathLst>
              </a:custGeom>
              <a:noFill/>
              <a:ln w="38100">
                <a:solidFill>
                  <a:srgbClr val="B2B2B2"/>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83" name="Line 61">
                <a:extLst>
                  <a:ext uri="{FF2B5EF4-FFF2-40B4-BE49-F238E27FC236}">
                    <a16:creationId xmlns:a16="http://schemas.microsoft.com/office/drawing/2014/main" id="{927A69F4-448E-49C2-BAB6-29C537732708}"/>
                  </a:ext>
                </a:extLst>
              </p:cNvPr>
              <p:cNvSpPr>
                <a:spLocks noChangeShapeType="1"/>
              </p:cNvSpPr>
              <p:nvPr/>
            </p:nvSpPr>
            <p:spPr bwMode="auto">
              <a:xfrm flipV="1">
                <a:off x="4752" y="3176"/>
                <a:ext cx="288" cy="48"/>
              </a:xfrm>
              <a:prstGeom prst="line">
                <a:avLst/>
              </a:prstGeom>
              <a:noFill/>
              <a:ln w="38100">
                <a:solidFill>
                  <a:srgbClr val="808080"/>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84" name="Freeform 62">
                <a:extLst>
                  <a:ext uri="{FF2B5EF4-FFF2-40B4-BE49-F238E27FC236}">
                    <a16:creationId xmlns:a16="http://schemas.microsoft.com/office/drawing/2014/main" id="{476A5C4E-4D0B-4BBE-81D2-8EAC89851CF1}"/>
                  </a:ext>
                </a:extLst>
              </p:cNvPr>
              <p:cNvSpPr>
                <a:spLocks/>
              </p:cNvSpPr>
              <p:nvPr/>
            </p:nvSpPr>
            <p:spPr bwMode="auto">
              <a:xfrm>
                <a:off x="3600" y="3575"/>
                <a:ext cx="336" cy="48"/>
              </a:xfrm>
              <a:custGeom>
                <a:avLst/>
                <a:gdLst>
                  <a:gd name="T0" fmla="*/ 0 w 384"/>
                  <a:gd name="T1" fmla="*/ 0 h 104"/>
                  <a:gd name="T2" fmla="*/ 16 w 384"/>
                  <a:gd name="T3" fmla="*/ 0 h 104"/>
                  <a:gd name="T4" fmla="*/ 99 w 384"/>
                  <a:gd name="T5" fmla="*/ 0 h 104"/>
                  <a:gd name="T6" fmla="*/ 132 w 384"/>
                  <a:gd name="T7" fmla="*/ 0 h 104"/>
                  <a:gd name="T8" fmla="*/ 0 60000 65536"/>
                  <a:gd name="T9" fmla="*/ 0 60000 65536"/>
                  <a:gd name="T10" fmla="*/ 0 60000 65536"/>
                  <a:gd name="T11" fmla="*/ 0 60000 65536"/>
                  <a:gd name="T12" fmla="*/ 0 w 384"/>
                  <a:gd name="T13" fmla="*/ 0 h 104"/>
                  <a:gd name="T14" fmla="*/ 384 w 384"/>
                  <a:gd name="T15" fmla="*/ 104 h 104"/>
                </a:gdLst>
                <a:ahLst/>
                <a:cxnLst>
                  <a:cxn ang="T8">
                    <a:pos x="T0" y="T1"/>
                  </a:cxn>
                  <a:cxn ang="T9">
                    <a:pos x="T2" y="T3"/>
                  </a:cxn>
                  <a:cxn ang="T10">
                    <a:pos x="T4" y="T5"/>
                  </a:cxn>
                  <a:cxn ang="T11">
                    <a:pos x="T6" y="T7"/>
                  </a:cxn>
                </a:cxnLst>
                <a:rect l="T12" t="T13" r="T14" b="T15"/>
                <a:pathLst>
                  <a:path w="384" h="104">
                    <a:moveTo>
                      <a:pt x="0" y="104"/>
                    </a:moveTo>
                    <a:cubicBezTo>
                      <a:pt x="0" y="88"/>
                      <a:pt x="0" y="72"/>
                      <a:pt x="48" y="56"/>
                    </a:cubicBezTo>
                    <a:cubicBezTo>
                      <a:pt x="96" y="40"/>
                      <a:pt x="232" y="16"/>
                      <a:pt x="288" y="8"/>
                    </a:cubicBezTo>
                    <a:cubicBezTo>
                      <a:pt x="344" y="0"/>
                      <a:pt x="368" y="8"/>
                      <a:pt x="384" y="8"/>
                    </a:cubicBezTo>
                  </a:path>
                </a:pathLst>
              </a:custGeom>
              <a:noFill/>
              <a:ln w="38100">
                <a:solidFill>
                  <a:srgbClr val="B2B2B2"/>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85" name="Line 63">
                <a:extLst>
                  <a:ext uri="{FF2B5EF4-FFF2-40B4-BE49-F238E27FC236}">
                    <a16:creationId xmlns:a16="http://schemas.microsoft.com/office/drawing/2014/main" id="{087200E0-86D6-4937-B371-11E58E08EC2F}"/>
                  </a:ext>
                </a:extLst>
              </p:cNvPr>
              <p:cNvSpPr>
                <a:spLocks noChangeShapeType="1"/>
              </p:cNvSpPr>
              <p:nvPr/>
            </p:nvSpPr>
            <p:spPr bwMode="auto">
              <a:xfrm flipV="1">
                <a:off x="3552" y="3368"/>
                <a:ext cx="288" cy="48"/>
              </a:xfrm>
              <a:prstGeom prst="line">
                <a:avLst/>
              </a:prstGeom>
              <a:noFill/>
              <a:ln w="38100">
                <a:solidFill>
                  <a:srgbClr val="B2B2B2"/>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86" name="Freeform 64">
                <a:extLst>
                  <a:ext uri="{FF2B5EF4-FFF2-40B4-BE49-F238E27FC236}">
                    <a16:creationId xmlns:a16="http://schemas.microsoft.com/office/drawing/2014/main" id="{ABD10A9F-DD22-4468-9AE9-D5E4B68B9200}"/>
                  </a:ext>
                </a:extLst>
              </p:cNvPr>
              <p:cNvSpPr>
                <a:spLocks/>
              </p:cNvSpPr>
              <p:nvPr/>
            </p:nvSpPr>
            <p:spPr bwMode="auto">
              <a:xfrm>
                <a:off x="3600" y="3176"/>
                <a:ext cx="240" cy="48"/>
              </a:xfrm>
              <a:custGeom>
                <a:avLst/>
                <a:gdLst>
                  <a:gd name="T0" fmla="*/ 0 w 240"/>
                  <a:gd name="T1" fmla="*/ 48 h 48"/>
                  <a:gd name="T2" fmla="*/ 240 w 240"/>
                  <a:gd name="T3" fmla="*/ 0 h 48"/>
                  <a:gd name="T4" fmla="*/ 0 60000 65536"/>
                  <a:gd name="T5" fmla="*/ 0 60000 65536"/>
                  <a:gd name="T6" fmla="*/ 0 w 240"/>
                  <a:gd name="T7" fmla="*/ 0 h 48"/>
                  <a:gd name="T8" fmla="*/ 240 w 240"/>
                  <a:gd name="T9" fmla="*/ 48 h 48"/>
                </a:gdLst>
                <a:ahLst/>
                <a:cxnLst>
                  <a:cxn ang="T4">
                    <a:pos x="T0" y="T1"/>
                  </a:cxn>
                  <a:cxn ang="T5">
                    <a:pos x="T2" y="T3"/>
                  </a:cxn>
                </a:cxnLst>
                <a:rect l="T6" t="T7" r="T8" b="T9"/>
                <a:pathLst>
                  <a:path w="240" h="48">
                    <a:moveTo>
                      <a:pt x="0" y="48"/>
                    </a:moveTo>
                    <a:cubicBezTo>
                      <a:pt x="100" y="28"/>
                      <a:pt x="200" y="8"/>
                      <a:pt x="240" y="0"/>
                    </a:cubicBezTo>
                  </a:path>
                </a:pathLst>
              </a:custGeom>
              <a:noFill/>
              <a:ln w="38100">
                <a:solidFill>
                  <a:srgbClr val="B2B2B2"/>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56685" name="Group 65">
              <a:extLst>
                <a:ext uri="{FF2B5EF4-FFF2-40B4-BE49-F238E27FC236}">
                  <a16:creationId xmlns:a16="http://schemas.microsoft.com/office/drawing/2014/main" id="{7E2534CC-20DD-44F2-8CBC-E4AB88DA9816}"/>
                </a:ext>
              </a:extLst>
            </p:cNvPr>
            <p:cNvGrpSpPr>
              <a:grpSpLocks/>
            </p:cNvGrpSpPr>
            <p:nvPr/>
          </p:nvGrpSpPr>
          <p:grpSpPr bwMode="auto">
            <a:xfrm>
              <a:off x="3389" y="2673"/>
              <a:ext cx="1528" cy="864"/>
              <a:chOff x="3504" y="2784"/>
              <a:chExt cx="1528" cy="864"/>
            </a:xfrm>
          </p:grpSpPr>
          <p:sp>
            <p:nvSpPr>
              <p:cNvPr id="851088" name="Freeform 66">
                <a:extLst>
                  <a:ext uri="{FF2B5EF4-FFF2-40B4-BE49-F238E27FC236}">
                    <a16:creationId xmlns:a16="http://schemas.microsoft.com/office/drawing/2014/main" id="{86CD1B6D-D85C-41EE-823F-D986D22D9EE9}"/>
                  </a:ext>
                </a:extLst>
              </p:cNvPr>
              <p:cNvSpPr>
                <a:spLocks/>
              </p:cNvSpPr>
              <p:nvPr/>
            </p:nvSpPr>
            <p:spPr bwMode="auto">
              <a:xfrm>
                <a:off x="3504" y="2784"/>
                <a:ext cx="1528" cy="864"/>
              </a:xfrm>
              <a:custGeom>
                <a:avLst/>
                <a:gdLst>
                  <a:gd name="T0" fmla="*/ 104 w 1528"/>
                  <a:gd name="T1" fmla="*/ 536 h 864"/>
                  <a:gd name="T2" fmla="*/ 248 w 1528"/>
                  <a:gd name="T3" fmla="*/ 248 h 864"/>
                  <a:gd name="T4" fmla="*/ 632 w 1528"/>
                  <a:gd name="T5" fmla="*/ 56 h 864"/>
                  <a:gd name="T6" fmla="*/ 1208 w 1528"/>
                  <a:gd name="T7" fmla="*/ 56 h 864"/>
                  <a:gd name="T8" fmla="*/ 1496 w 1528"/>
                  <a:gd name="T9" fmla="*/ 392 h 864"/>
                  <a:gd name="T10" fmla="*/ 1016 w 1528"/>
                  <a:gd name="T11" fmla="*/ 776 h 864"/>
                  <a:gd name="T12" fmla="*/ 152 w 1528"/>
                  <a:gd name="T13" fmla="*/ 824 h 864"/>
                  <a:gd name="T14" fmla="*/ 104 w 1528"/>
                  <a:gd name="T15" fmla="*/ 536 h 864"/>
                  <a:gd name="T16" fmla="*/ 0 60000 65536"/>
                  <a:gd name="T17" fmla="*/ 0 60000 65536"/>
                  <a:gd name="T18" fmla="*/ 0 60000 65536"/>
                  <a:gd name="T19" fmla="*/ 0 60000 65536"/>
                  <a:gd name="T20" fmla="*/ 0 60000 65536"/>
                  <a:gd name="T21" fmla="*/ 0 60000 65536"/>
                  <a:gd name="T22" fmla="*/ 0 60000 65536"/>
                  <a:gd name="T23" fmla="*/ 0 60000 65536"/>
                  <a:gd name="T24" fmla="*/ 0 w 1528"/>
                  <a:gd name="T25" fmla="*/ 0 h 864"/>
                  <a:gd name="T26" fmla="*/ 1528 w 1528"/>
                  <a:gd name="T27" fmla="*/ 864 h 8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noFill/>
              <a:ln w="25400">
                <a:solidFill>
                  <a:srgbClr val="333333"/>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56695" name="Group 67">
                <a:extLst>
                  <a:ext uri="{FF2B5EF4-FFF2-40B4-BE49-F238E27FC236}">
                    <a16:creationId xmlns:a16="http://schemas.microsoft.com/office/drawing/2014/main" id="{2D1FB1C5-C01B-45E0-A2C7-F5986CCFD5DE}"/>
                  </a:ext>
                </a:extLst>
              </p:cNvPr>
              <p:cNvGrpSpPr>
                <a:grpSpLocks/>
              </p:cNvGrpSpPr>
              <p:nvPr/>
            </p:nvGrpSpPr>
            <p:grpSpPr bwMode="auto">
              <a:xfrm>
                <a:off x="3600" y="2832"/>
                <a:ext cx="1344" cy="816"/>
                <a:chOff x="2112" y="2352"/>
                <a:chExt cx="1344" cy="816"/>
              </a:xfrm>
            </p:grpSpPr>
            <p:sp>
              <p:nvSpPr>
                <p:cNvPr id="851090" name="Freeform 68">
                  <a:extLst>
                    <a:ext uri="{FF2B5EF4-FFF2-40B4-BE49-F238E27FC236}">
                      <a16:creationId xmlns:a16="http://schemas.microsoft.com/office/drawing/2014/main" id="{DF4E39BE-D1C7-4CB8-9D83-B76838B91960}"/>
                    </a:ext>
                  </a:extLst>
                </p:cNvPr>
                <p:cNvSpPr>
                  <a:spLocks/>
                </p:cNvSpPr>
                <p:nvPr/>
              </p:nvSpPr>
              <p:spPr bwMode="auto">
                <a:xfrm>
                  <a:off x="2976" y="2352"/>
                  <a:ext cx="480" cy="432"/>
                </a:xfrm>
                <a:custGeom>
                  <a:avLst/>
                  <a:gdLst>
                    <a:gd name="T0" fmla="*/ 0 w 528"/>
                    <a:gd name="T1" fmla="*/ 0 h 816"/>
                    <a:gd name="T2" fmla="*/ 134 w 528"/>
                    <a:gd name="T3" fmla="*/ 2 h 816"/>
                    <a:gd name="T4" fmla="*/ 245 w 528"/>
                    <a:gd name="T5" fmla="*/ 5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1" name="Freeform 69">
                  <a:extLst>
                    <a:ext uri="{FF2B5EF4-FFF2-40B4-BE49-F238E27FC236}">
                      <a16:creationId xmlns:a16="http://schemas.microsoft.com/office/drawing/2014/main" id="{31E08D07-83FA-4665-AD17-6E692A0E499B}"/>
                    </a:ext>
                  </a:extLst>
                </p:cNvPr>
                <p:cNvSpPr>
                  <a:spLocks/>
                </p:cNvSpPr>
                <p:nvPr/>
              </p:nvSpPr>
              <p:spPr bwMode="auto">
                <a:xfrm>
                  <a:off x="2640" y="2352"/>
                  <a:ext cx="720" cy="576"/>
                </a:xfrm>
                <a:custGeom>
                  <a:avLst/>
                  <a:gdLst>
                    <a:gd name="T0" fmla="*/ 0 w 528"/>
                    <a:gd name="T1" fmla="*/ 0 h 816"/>
                    <a:gd name="T2" fmla="*/ 3450 w 528"/>
                    <a:gd name="T3" fmla="*/ 21 h 816"/>
                    <a:gd name="T4" fmla="*/ 6314 w 528"/>
                    <a:gd name="T5" fmla="*/ 5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2" name="Freeform 70">
                  <a:extLst>
                    <a:ext uri="{FF2B5EF4-FFF2-40B4-BE49-F238E27FC236}">
                      <a16:creationId xmlns:a16="http://schemas.microsoft.com/office/drawing/2014/main" id="{551FAE92-BFE0-49BE-B5FE-ECCB34C73503}"/>
                    </a:ext>
                  </a:extLst>
                </p:cNvPr>
                <p:cNvSpPr>
                  <a:spLocks/>
                </p:cNvSpPr>
                <p:nvPr/>
              </p:nvSpPr>
              <p:spPr bwMode="auto">
                <a:xfrm>
                  <a:off x="2448" y="2448"/>
                  <a:ext cx="720" cy="576"/>
                </a:xfrm>
                <a:custGeom>
                  <a:avLst/>
                  <a:gdLst>
                    <a:gd name="T0" fmla="*/ 0 w 528"/>
                    <a:gd name="T1" fmla="*/ 0 h 816"/>
                    <a:gd name="T2" fmla="*/ 3450 w 528"/>
                    <a:gd name="T3" fmla="*/ 21 h 816"/>
                    <a:gd name="T4" fmla="*/ 6314 w 528"/>
                    <a:gd name="T5" fmla="*/ 5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3" name="Freeform 71">
                  <a:extLst>
                    <a:ext uri="{FF2B5EF4-FFF2-40B4-BE49-F238E27FC236}">
                      <a16:creationId xmlns:a16="http://schemas.microsoft.com/office/drawing/2014/main" id="{C6549660-C225-45CC-8363-FC45FBA198A4}"/>
                    </a:ext>
                  </a:extLst>
                </p:cNvPr>
                <p:cNvSpPr>
                  <a:spLocks/>
                </p:cNvSpPr>
                <p:nvPr/>
              </p:nvSpPr>
              <p:spPr bwMode="auto">
                <a:xfrm>
                  <a:off x="2304" y="2544"/>
                  <a:ext cx="720" cy="576"/>
                </a:xfrm>
                <a:custGeom>
                  <a:avLst/>
                  <a:gdLst>
                    <a:gd name="T0" fmla="*/ 0 w 528"/>
                    <a:gd name="T1" fmla="*/ 0 h 816"/>
                    <a:gd name="T2" fmla="*/ 3450 w 528"/>
                    <a:gd name="T3" fmla="*/ 21 h 816"/>
                    <a:gd name="T4" fmla="*/ 6314 w 528"/>
                    <a:gd name="T5" fmla="*/ 5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4" name="Freeform 72">
                  <a:extLst>
                    <a:ext uri="{FF2B5EF4-FFF2-40B4-BE49-F238E27FC236}">
                      <a16:creationId xmlns:a16="http://schemas.microsoft.com/office/drawing/2014/main" id="{0E8FC50A-0CEB-49AF-A5E0-DB601AE4BD5D}"/>
                    </a:ext>
                  </a:extLst>
                </p:cNvPr>
                <p:cNvSpPr>
                  <a:spLocks/>
                </p:cNvSpPr>
                <p:nvPr/>
              </p:nvSpPr>
              <p:spPr bwMode="auto">
                <a:xfrm>
                  <a:off x="2160" y="2688"/>
                  <a:ext cx="624" cy="432"/>
                </a:xfrm>
                <a:custGeom>
                  <a:avLst/>
                  <a:gdLst>
                    <a:gd name="T0" fmla="*/ 0 w 528"/>
                    <a:gd name="T1" fmla="*/ 0 h 816"/>
                    <a:gd name="T2" fmla="*/ 1096 w 528"/>
                    <a:gd name="T3" fmla="*/ 2 h 816"/>
                    <a:gd name="T4" fmla="*/ 2007 w 528"/>
                    <a:gd name="T5" fmla="*/ 5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5" name="Freeform 73">
                  <a:extLst>
                    <a:ext uri="{FF2B5EF4-FFF2-40B4-BE49-F238E27FC236}">
                      <a16:creationId xmlns:a16="http://schemas.microsoft.com/office/drawing/2014/main" id="{70A7321D-FF92-4AA5-9ECA-53DA23CBB948}"/>
                    </a:ext>
                  </a:extLst>
                </p:cNvPr>
                <p:cNvSpPr>
                  <a:spLocks/>
                </p:cNvSpPr>
                <p:nvPr/>
              </p:nvSpPr>
              <p:spPr bwMode="auto">
                <a:xfrm>
                  <a:off x="2112" y="2880"/>
                  <a:ext cx="480" cy="288"/>
                </a:xfrm>
                <a:custGeom>
                  <a:avLst/>
                  <a:gdLst>
                    <a:gd name="T0" fmla="*/ 0 w 528"/>
                    <a:gd name="T1" fmla="*/ 0 h 816"/>
                    <a:gd name="T2" fmla="*/ 134 w 528"/>
                    <a:gd name="T3" fmla="*/ 0 h 816"/>
                    <a:gd name="T4" fmla="*/ 245 w 528"/>
                    <a:gd name="T5" fmla="*/ 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6" name="Freeform 74">
                  <a:extLst>
                    <a:ext uri="{FF2B5EF4-FFF2-40B4-BE49-F238E27FC236}">
                      <a16:creationId xmlns:a16="http://schemas.microsoft.com/office/drawing/2014/main" id="{59C794E4-0855-4112-BD03-C0253BCB03A2}"/>
                    </a:ext>
                  </a:extLst>
                </p:cNvPr>
                <p:cNvSpPr>
                  <a:spLocks/>
                </p:cNvSpPr>
                <p:nvPr/>
              </p:nvSpPr>
              <p:spPr bwMode="auto">
                <a:xfrm>
                  <a:off x="2112" y="2400"/>
                  <a:ext cx="1200" cy="480"/>
                </a:xfrm>
                <a:custGeom>
                  <a:avLst/>
                  <a:gdLst>
                    <a:gd name="T0" fmla="*/ 1200 w 1200"/>
                    <a:gd name="T1" fmla="*/ 0 h 480"/>
                    <a:gd name="T2" fmla="*/ 576 w 1200"/>
                    <a:gd name="T3" fmla="*/ 144 h 480"/>
                    <a:gd name="T4" fmla="*/ 0 w 1200"/>
                    <a:gd name="T5" fmla="*/ 480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7" name="Freeform 75">
                  <a:extLst>
                    <a:ext uri="{FF2B5EF4-FFF2-40B4-BE49-F238E27FC236}">
                      <a16:creationId xmlns:a16="http://schemas.microsoft.com/office/drawing/2014/main" id="{18EF1B61-3421-40C2-B1BC-B78E96B53E2B}"/>
                    </a:ext>
                  </a:extLst>
                </p:cNvPr>
                <p:cNvSpPr>
                  <a:spLocks/>
                </p:cNvSpPr>
                <p:nvPr/>
              </p:nvSpPr>
              <p:spPr bwMode="auto">
                <a:xfrm>
                  <a:off x="2112" y="2544"/>
                  <a:ext cx="1344" cy="576"/>
                </a:xfrm>
                <a:custGeom>
                  <a:avLst/>
                  <a:gdLst>
                    <a:gd name="T0" fmla="*/ 2971 w 1200"/>
                    <a:gd name="T1" fmla="*/ 0 h 480"/>
                    <a:gd name="T2" fmla="*/ 1426 w 1200"/>
                    <a:gd name="T3" fmla="*/ 622 h 480"/>
                    <a:gd name="T4" fmla="*/ 0 w 1200"/>
                    <a:gd name="T5" fmla="*/ 2064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098" name="Freeform 76">
                  <a:extLst>
                    <a:ext uri="{FF2B5EF4-FFF2-40B4-BE49-F238E27FC236}">
                      <a16:creationId xmlns:a16="http://schemas.microsoft.com/office/drawing/2014/main" id="{73D912B7-4A77-4912-A6B4-E26777BA1434}"/>
                    </a:ext>
                  </a:extLst>
                </p:cNvPr>
                <p:cNvSpPr>
                  <a:spLocks/>
                </p:cNvSpPr>
                <p:nvPr/>
              </p:nvSpPr>
              <p:spPr bwMode="auto">
                <a:xfrm>
                  <a:off x="2400" y="2784"/>
                  <a:ext cx="1056" cy="384"/>
                </a:xfrm>
                <a:custGeom>
                  <a:avLst/>
                  <a:gdLst>
                    <a:gd name="T0" fmla="*/ 432 w 1200"/>
                    <a:gd name="T1" fmla="*/ 0 h 480"/>
                    <a:gd name="T2" fmla="*/ 208 w 1200"/>
                    <a:gd name="T3" fmla="*/ 24 h 480"/>
                    <a:gd name="T4" fmla="*/ 0 w 1200"/>
                    <a:gd name="T5" fmla="*/ 81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3333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56686" name="Group 77">
              <a:extLst>
                <a:ext uri="{FF2B5EF4-FFF2-40B4-BE49-F238E27FC236}">
                  <a16:creationId xmlns:a16="http://schemas.microsoft.com/office/drawing/2014/main" id="{99B2D2AF-C595-4592-9AC5-59ECB289C29B}"/>
                </a:ext>
              </a:extLst>
            </p:cNvPr>
            <p:cNvGrpSpPr>
              <a:grpSpLocks/>
            </p:cNvGrpSpPr>
            <p:nvPr/>
          </p:nvGrpSpPr>
          <p:grpSpPr bwMode="auto">
            <a:xfrm>
              <a:off x="4445" y="2310"/>
              <a:ext cx="715" cy="869"/>
              <a:chOff x="4560" y="2421"/>
              <a:chExt cx="715" cy="869"/>
            </a:xfrm>
          </p:grpSpPr>
          <p:graphicFrame>
            <p:nvGraphicFramePr>
              <p:cNvPr id="156691" name="Object 78">
                <a:extLst>
                  <a:ext uri="{FF2B5EF4-FFF2-40B4-BE49-F238E27FC236}">
                    <a16:creationId xmlns:a16="http://schemas.microsoft.com/office/drawing/2014/main" id="{DC3810FF-C0A9-4BFA-9DC8-C32A61DE04CE}"/>
                  </a:ext>
                </a:extLst>
              </p:cNvPr>
              <p:cNvGraphicFramePr>
                <a:graphicFrameLocks noChangeAspect="1"/>
              </p:cNvGraphicFramePr>
              <p:nvPr/>
            </p:nvGraphicFramePr>
            <p:xfrm>
              <a:off x="4942" y="2421"/>
              <a:ext cx="333" cy="320"/>
            </p:xfrm>
            <a:graphic>
              <a:graphicData uri="http://schemas.openxmlformats.org/presentationml/2006/ole">
                <mc:AlternateContent xmlns:mc="http://schemas.openxmlformats.org/markup-compatibility/2006">
                  <mc:Choice xmlns:v="urn:schemas-microsoft-com:vml" Requires="v">
                    <p:oleObj name="Equation" r:id="rId14" imgW="114255" imgH="85605" progId="Equation.DSMT4">
                      <p:embed/>
                    </p:oleObj>
                  </mc:Choice>
                  <mc:Fallback>
                    <p:oleObj name="Equation" r:id="rId14" imgW="114255" imgH="85605" progId="Equation.DSMT4">
                      <p:embed/>
                      <p:pic>
                        <p:nvPicPr>
                          <p:cNvPr id="0" name="Object 7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2" y="2421"/>
                            <a:ext cx="33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101" name="Freeform 79">
                <a:extLst>
                  <a:ext uri="{FF2B5EF4-FFF2-40B4-BE49-F238E27FC236}">
                    <a16:creationId xmlns:a16="http://schemas.microsoft.com/office/drawing/2014/main" id="{596F2BA7-89CE-4C6A-8083-E8E339F8F526}"/>
                  </a:ext>
                </a:extLst>
              </p:cNvPr>
              <p:cNvSpPr>
                <a:spLocks/>
              </p:cNvSpPr>
              <p:nvPr/>
            </p:nvSpPr>
            <p:spPr bwMode="auto">
              <a:xfrm>
                <a:off x="4560" y="3054"/>
                <a:ext cx="388" cy="236"/>
              </a:xfrm>
              <a:custGeom>
                <a:avLst/>
                <a:gdLst>
                  <a:gd name="T0" fmla="*/ 0 w 388"/>
                  <a:gd name="T1" fmla="*/ 44 h 236"/>
                  <a:gd name="T2" fmla="*/ 220 w 388"/>
                  <a:gd name="T3" fmla="*/ 0 h 236"/>
                  <a:gd name="T4" fmla="*/ 388 w 388"/>
                  <a:gd name="T5" fmla="*/ 210 h 236"/>
                  <a:gd name="T6" fmla="*/ 192 w 388"/>
                  <a:gd name="T7" fmla="*/ 236 h 236"/>
                  <a:gd name="T8" fmla="*/ 0 w 388"/>
                  <a:gd name="T9" fmla="*/ 44 h 236"/>
                  <a:gd name="T10" fmla="*/ 0 60000 65536"/>
                  <a:gd name="T11" fmla="*/ 0 60000 65536"/>
                  <a:gd name="T12" fmla="*/ 0 60000 65536"/>
                  <a:gd name="T13" fmla="*/ 0 60000 65536"/>
                  <a:gd name="T14" fmla="*/ 0 60000 65536"/>
                  <a:gd name="T15" fmla="*/ 0 w 388"/>
                  <a:gd name="T16" fmla="*/ 0 h 236"/>
                  <a:gd name="T17" fmla="*/ 388 w 388"/>
                  <a:gd name="T18" fmla="*/ 236 h 236"/>
                </a:gdLst>
                <a:ahLst/>
                <a:cxnLst>
                  <a:cxn ang="T10">
                    <a:pos x="T0" y="T1"/>
                  </a:cxn>
                  <a:cxn ang="T11">
                    <a:pos x="T2" y="T3"/>
                  </a:cxn>
                  <a:cxn ang="T12">
                    <a:pos x="T4" y="T5"/>
                  </a:cxn>
                  <a:cxn ang="T13">
                    <a:pos x="T6" y="T7"/>
                  </a:cxn>
                  <a:cxn ang="T14">
                    <a:pos x="T8" y="T9"/>
                  </a:cxn>
                </a:cxnLst>
                <a:rect l="T15" t="T16" r="T17" b="T18"/>
                <a:pathLst>
                  <a:path w="388" h="236">
                    <a:moveTo>
                      <a:pt x="0" y="44"/>
                    </a:moveTo>
                    <a:lnTo>
                      <a:pt x="220" y="0"/>
                    </a:lnTo>
                    <a:lnTo>
                      <a:pt x="388" y="210"/>
                    </a:lnTo>
                    <a:lnTo>
                      <a:pt x="192" y="236"/>
                    </a:lnTo>
                    <a:lnTo>
                      <a:pt x="0" y="44"/>
                    </a:lnTo>
                    <a:close/>
                  </a:path>
                </a:pathLst>
              </a:custGeom>
              <a:pattFill prst="pct20">
                <a:fgClr>
                  <a:srgbClr val="CCCCFF"/>
                </a:fgClr>
                <a:bgClr>
                  <a:srgbClr val="FFFFFF"/>
                </a:bgClr>
              </a:pattFill>
              <a:ln w="12700">
                <a:solidFill>
                  <a:srgbClr val="FF00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1102" name="Line 80">
                <a:extLst>
                  <a:ext uri="{FF2B5EF4-FFF2-40B4-BE49-F238E27FC236}">
                    <a16:creationId xmlns:a16="http://schemas.microsoft.com/office/drawing/2014/main" id="{46E54D68-71BE-4A54-89EF-53168A95CF44}"/>
                  </a:ext>
                </a:extLst>
              </p:cNvPr>
              <p:cNvSpPr>
                <a:spLocks noChangeShapeType="1"/>
              </p:cNvSpPr>
              <p:nvPr/>
            </p:nvSpPr>
            <p:spPr bwMode="auto">
              <a:xfrm flipV="1">
                <a:off x="4760" y="2709"/>
                <a:ext cx="384" cy="502"/>
              </a:xfrm>
              <a:prstGeom prst="line">
                <a:avLst/>
              </a:prstGeom>
              <a:noFill/>
              <a:ln w="38100">
                <a:solidFill>
                  <a:schemeClr val="tx1"/>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51105" name="Arc 83">
              <a:extLst>
                <a:ext uri="{FF2B5EF4-FFF2-40B4-BE49-F238E27FC236}">
                  <a16:creationId xmlns:a16="http://schemas.microsoft.com/office/drawing/2014/main" id="{557644AB-53C1-4439-9EEF-B5CEC45120BD}"/>
                </a:ext>
              </a:extLst>
            </p:cNvPr>
            <p:cNvSpPr>
              <a:spLocks/>
            </p:cNvSpPr>
            <p:nvPr/>
          </p:nvSpPr>
          <p:spPr bwMode="auto">
            <a:xfrm>
              <a:off x="4837" y="2860"/>
              <a:ext cx="183" cy="240"/>
            </a:xfrm>
            <a:custGeom>
              <a:avLst/>
              <a:gdLst>
                <a:gd name="T0" fmla="*/ 0 w 20648"/>
                <a:gd name="T1" fmla="*/ 0 h 21600"/>
                <a:gd name="T2" fmla="*/ 0 w 20648"/>
                <a:gd name="T3" fmla="*/ 0 h 21600"/>
                <a:gd name="T4" fmla="*/ 0 w 20648"/>
                <a:gd name="T5" fmla="*/ 0 h 21600"/>
                <a:gd name="T6" fmla="*/ 0 60000 65536"/>
                <a:gd name="T7" fmla="*/ 0 60000 65536"/>
                <a:gd name="T8" fmla="*/ 0 60000 65536"/>
                <a:gd name="T9" fmla="*/ 0 w 20648"/>
                <a:gd name="T10" fmla="*/ 0 h 21600"/>
                <a:gd name="T11" fmla="*/ 20648 w 20648"/>
                <a:gd name="T12" fmla="*/ 21600 h 21600"/>
              </a:gdLst>
              <a:ahLst/>
              <a:cxnLst>
                <a:cxn ang="T6">
                  <a:pos x="T0" y="T1"/>
                </a:cxn>
                <a:cxn ang="T7">
                  <a:pos x="T2" y="T3"/>
                </a:cxn>
                <a:cxn ang="T8">
                  <a:pos x="T4" y="T5"/>
                </a:cxn>
              </a:cxnLst>
              <a:rect l="T9" t="T10" r="T11" b="T12"/>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close/>
                </a:path>
              </a:pathLst>
            </a:custGeom>
            <a:noFill/>
            <a:ln w="28575">
              <a:solidFill>
                <a:schemeClr val="tx1"/>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6688" name="Object 84">
              <a:extLst>
                <a:ext uri="{FF2B5EF4-FFF2-40B4-BE49-F238E27FC236}">
                  <a16:creationId xmlns:a16="http://schemas.microsoft.com/office/drawing/2014/main" id="{F60D8109-588B-45F7-B5E9-0DFFECDAB7CF}"/>
                </a:ext>
              </a:extLst>
            </p:cNvPr>
            <p:cNvGraphicFramePr>
              <a:graphicFrameLocks noChangeAspect="1"/>
            </p:cNvGraphicFramePr>
            <p:nvPr/>
          </p:nvGraphicFramePr>
          <p:xfrm>
            <a:off x="4933" y="2727"/>
            <a:ext cx="240" cy="219"/>
          </p:xfrm>
          <a:graphic>
            <a:graphicData uri="http://schemas.openxmlformats.org/presentationml/2006/ole">
              <mc:AlternateContent xmlns:mc="http://schemas.openxmlformats.org/markup-compatibility/2006">
                <mc:Choice xmlns:v="urn:schemas-microsoft-com:vml" Requires="v">
                  <p:oleObj name="Equation" r:id="rId16" imgW="38085" imgH="28415" progId="Equation.DSMT4">
                    <p:embed/>
                  </p:oleObj>
                </mc:Choice>
                <mc:Fallback>
                  <p:oleObj name="Equation" r:id="rId16" imgW="38085" imgH="28415" progId="Equation.DSMT4">
                    <p:embed/>
                    <p:pic>
                      <p:nvPicPr>
                        <p:cNvPr id="0" name="Object 8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33" y="2727"/>
                          <a:ext cx="24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6689" name="Object 85">
              <a:extLst>
                <a:ext uri="{FF2B5EF4-FFF2-40B4-BE49-F238E27FC236}">
                  <a16:creationId xmlns:a16="http://schemas.microsoft.com/office/drawing/2014/main" id="{AD01F04E-3899-41ED-8F7C-4CB62B1E342E}"/>
                </a:ext>
              </a:extLst>
            </p:cNvPr>
            <p:cNvGraphicFramePr>
              <a:graphicFrameLocks noChangeAspect="1"/>
            </p:cNvGraphicFramePr>
            <p:nvPr/>
          </p:nvGraphicFramePr>
          <p:xfrm>
            <a:off x="5224" y="2960"/>
            <a:ext cx="260" cy="319"/>
          </p:xfrm>
          <a:graphic>
            <a:graphicData uri="http://schemas.openxmlformats.org/presentationml/2006/ole">
              <mc:AlternateContent xmlns:mc="http://schemas.openxmlformats.org/markup-compatibility/2006">
                <mc:Choice xmlns:v="urn:schemas-microsoft-com:vml" Requires="v">
                  <p:oleObj name="Equation" r:id="rId18" imgW="47786" imgH="85605" progId="Equation.DSMT4">
                    <p:embed/>
                  </p:oleObj>
                </mc:Choice>
                <mc:Fallback>
                  <p:oleObj name="Equation" r:id="rId18" imgW="47786" imgH="85605" progId="Equation.DSMT4">
                    <p:embed/>
                    <p:pic>
                      <p:nvPicPr>
                        <p:cNvPr id="0" name="Object 8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24" y="2960"/>
                          <a:ext cx="2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1108" name="Line 86">
              <a:extLst>
                <a:ext uri="{FF2B5EF4-FFF2-40B4-BE49-F238E27FC236}">
                  <a16:creationId xmlns:a16="http://schemas.microsoft.com/office/drawing/2014/main" id="{634681FA-741A-4798-B663-DBE8B76A2F61}"/>
                </a:ext>
              </a:extLst>
            </p:cNvPr>
            <p:cNvSpPr>
              <a:spLocks noChangeShapeType="1"/>
            </p:cNvSpPr>
            <p:nvPr/>
          </p:nvSpPr>
          <p:spPr bwMode="auto">
            <a:xfrm flipV="1">
              <a:off x="4645" y="2955"/>
              <a:ext cx="672" cy="144"/>
            </a:xfrm>
            <a:prstGeom prst="line">
              <a:avLst/>
            </a:prstGeom>
            <a:noFill/>
            <a:ln w="38100">
              <a:solidFill>
                <a:srgbClr val="FFFF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56678" name="Text Box 89">
            <a:extLst>
              <a:ext uri="{FF2B5EF4-FFF2-40B4-BE49-F238E27FC236}">
                <a16:creationId xmlns:a16="http://schemas.microsoft.com/office/drawing/2014/main" id="{6A0FB18F-4088-41A2-BFD8-9F1FF7266632}"/>
              </a:ext>
            </a:extLst>
          </p:cNvPr>
          <p:cNvSpPr txBox="1">
            <a:spLocks noChangeArrowheads="1"/>
          </p:cNvSpPr>
          <p:nvPr/>
        </p:nvSpPr>
        <p:spPr bwMode="auto">
          <a:xfrm>
            <a:off x="196850" y="4164013"/>
            <a:ext cx="3889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对于</a:t>
            </a:r>
            <a:r>
              <a:rPr lang="zh-CN" altLang="en-US" sz="2800" b="1">
                <a:solidFill>
                  <a:srgbClr val="FFC000"/>
                </a:solidFill>
                <a:latin typeface="Times New Roman" panose="02020603050405020304" pitchFamily="18" charset="0"/>
                <a:ea typeface="华文中宋" panose="02010600040101010101" pitchFamily="2" charset="-122"/>
              </a:rPr>
              <a:t>闭合曲面</a:t>
            </a:r>
          </a:p>
        </p:txBody>
      </p:sp>
      <p:graphicFrame>
        <p:nvGraphicFramePr>
          <p:cNvPr id="156679" name="Object 166">
            <a:extLst>
              <a:ext uri="{FF2B5EF4-FFF2-40B4-BE49-F238E27FC236}">
                <a16:creationId xmlns:a16="http://schemas.microsoft.com/office/drawing/2014/main" id="{477C3455-F84C-477F-85A3-17FE91E2EE73}"/>
              </a:ext>
            </a:extLst>
          </p:cNvPr>
          <p:cNvGraphicFramePr>
            <a:graphicFrameLocks noChangeAspect="1"/>
          </p:cNvGraphicFramePr>
          <p:nvPr/>
        </p:nvGraphicFramePr>
        <p:xfrm>
          <a:off x="1516063" y="2497138"/>
          <a:ext cx="1687512" cy="901700"/>
        </p:xfrm>
        <a:graphic>
          <a:graphicData uri="http://schemas.openxmlformats.org/presentationml/2006/ole">
            <mc:AlternateContent xmlns:mc="http://schemas.openxmlformats.org/markup-compatibility/2006">
              <mc:Choice xmlns:v="urn:schemas-microsoft-com:vml" Requires="v">
                <p:oleObj name="Equation" r:id="rId20" imgW="736280" imgH="393529" progId="Equation.3">
                  <p:embed/>
                </p:oleObj>
              </mc:Choice>
              <mc:Fallback>
                <p:oleObj name="Equation" r:id="rId20" imgW="736280" imgH="393529" progId="Equation.3">
                  <p:embed/>
                  <p:pic>
                    <p:nvPicPr>
                      <p:cNvPr id="0" name="Object 166"/>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1516063" y="2497138"/>
                        <a:ext cx="1687512"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6680" name="Object 167">
            <a:extLst>
              <a:ext uri="{FF2B5EF4-FFF2-40B4-BE49-F238E27FC236}">
                <a16:creationId xmlns:a16="http://schemas.microsoft.com/office/drawing/2014/main" id="{802C9FE8-933C-4398-A3F0-28D0896015FA}"/>
              </a:ext>
            </a:extLst>
          </p:cNvPr>
          <p:cNvGraphicFramePr>
            <a:graphicFrameLocks noChangeAspect="1"/>
          </p:cNvGraphicFramePr>
          <p:nvPr/>
        </p:nvGraphicFramePr>
        <p:xfrm>
          <a:off x="1516063" y="4891088"/>
          <a:ext cx="1687512" cy="901700"/>
        </p:xfrm>
        <a:graphic>
          <a:graphicData uri="http://schemas.openxmlformats.org/presentationml/2006/ole">
            <mc:AlternateContent xmlns:mc="http://schemas.openxmlformats.org/markup-compatibility/2006">
              <mc:Choice xmlns:v="urn:schemas-microsoft-com:vml" Requires="v">
                <p:oleObj name="Equation" r:id="rId22" imgW="736280" imgH="393529" progId="Equation.3">
                  <p:embed/>
                </p:oleObj>
              </mc:Choice>
              <mc:Fallback>
                <p:oleObj name="Equation" r:id="rId22" imgW="736280" imgH="393529" progId="Equation.3">
                  <p:embed/>
                  <p:pic>
                    <p:nvPicPr>
                      <p:cNvPr id="0" name="Object 167"/>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1516063" y="4891088"/>
                        <a:ext cx="1687512"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C68BBC1B-497B-4C9F-9133-2AA9E8F2111A}"/>
              </a:ext>
            </a:extLst>
          </p:cNvPr>
          <p:cNvSpPr txBox="1">
            <a:spLocks noChangeArrowheads="1"/>
          </p:cNvSpPr>
          <p:nvPr/>
        </p:nvSpPr>
        <p:spPr bwMode="auto">
          <a:xfrm>
            <a:off x="2143125" y="85725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FF"/>
                </a:solidFill>
                <a:latin typeface="华文中宋" panose="02010600040101010101" pitchFamily="2" charset="-122"/>
                <a:ea typeface="华文中宋" panose="02010600040101010101" pitchFamily="2" charset="-122"/>
              </a:rPr>
              <a:t>电流元的</a:t>
            </a:r>
            <a:r>
              <a:rPr lang="zh-CN" altLang="en-US" sz="2800" b="1">
                <a:solidFill>
                  <a:srgbClr val="FFC000"/>
                </a:solidFill>
                <a:latin typeface="华文新魏" panose="02010800040101010101" pitchFamily="2" charset="-122"/>
                <a:ea typeface="华文新魏" panose="02010800040101010101" pitchFamily="2" charset="-122"/>
              </a:rPr>
              <a:t>磁感线</a:t>
            </a:r>
            <a:r>
              <a:rPr lang="zh-CN" altLang="en-US" sz="2800" b="1">
                <a:solidFill>
                  <a:srgbClr val="FFFFFF"/>
                </a:solidFill>
                <a:latin typeface="华文新魏" panose="02010800040101010101" pitchFamily="2" charset="-122"/>
                <a:ea typeface="华文新魏" panose="02010800040101010101" pitchFamily="2" charset="-122"/>
              </a:rPr>
              <a:t>是闭合</a:t>
            </a:r>
            <a:r>
              <a:rPr lang="zh-CN" altLang="en-US" sz="2800">
                <a:solidFill>
                  <a:srgbClr val="FFFFFF"/>
                </a:solidFill>
                <a:latin typeface="华文中宋" panose="02010600040101010101" pitchFamily="2" charset="-122"/>
                <a:ea typeface="华文中宋" panose="02010600040101010101" pitchFamily="2" charset="-122"/>
              </a:rPr>
              <a:t>的</a:t>
            </a:r>
          </a:p>
        </p:txBody>
      </p:sp>
      <p:sp>
        <p:nvSpPr>
          <p:cNvPr id="4" name="Text Box 8">
            <a:extLst>
              <a:ext uri="{FF2B5EF4-FFF2-40B4-BE49-F238E27FC236}">
                <a16:creationId xmlns:a16="http://schemas.microsoft.com/office/drawing/2014/main" id="{7A77DB78-3EA8-45C8-92BE-1EA4FD5FBE5C}"/>
              </a:ext>
            </a:extLst>
          </p:cNvPr>
          <p:cNvSpPr txBox="1">
            <a:spLocks noChangeArrowheads="1"/>
          </p:cNvSpPr>
          <p:nvPr/>
        </p:nvSpPr>
        <p:spPr bwMode="auto">
          <a:xfrm>
            <a:off x="714375" y="2847975"/>
            <a:ext cx="82296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C000"/>
                </a:solidFill>
                <a:latin typeface="华文新魏" panose="02010800040101010101" pitchFamily="2" charset="-122"/>
                <a:ea typeface="华文新魏" panose="02010800040101010101" pitchFamily="2" charset="-122"/>
              </a:rPr>
              <a:t>磁场的高斯定律</a:t>
            </a:r>
            <a:r>
              <a:rPr lang="zh-CN" altLang="en-US" sz="2800">
                <a:solidFill>
                  <a:srgbClr val="FF0000"/>
                </a:solidFill>
                <a:latin typeface="华文中宋" panose="02010600040101010101" pitchFamily="2" charset="-122"/>
                <a:ea typeface="华文中宋" panose="02010600040101010101" pitchFamily="2" charset="-122"/>
              </a:rPr>
              <a:t>（</a:t>
            </a:r>
            <a:r>
              <a:rPr lang="zh-CN" altLang="en-US" sz="2800" b="1">
                <a:solidFill>
                  <a:srgbClr val="FF0000"/>
                </a:solidFill>
                <a:latin typeface="华文中宋" panose="02010600040101010101" pitchFamily="2" charset="-122"/>
                <a:ea typeface="华文中宋" panose="02010600040101010101" pitchFamily="2" charset="-122"/>
              </a:rPr>
              <a:t>磁通连续定理</a:t>
            </a:r>
            <a:r>
              <a:rPr lang="zh-CN" altLang="en-US" sz="2800">
                <a:solidFill>
                  <a:srgbClr val="FF0000"/>
                </a:solidFill>
                <a:latin typeface="华文中宋" panose="02010600040101010101" pitchFamily="2" charset="-122"/>
                <a:ea typeface="华文中宋" panose="02010600040101010101" pitchFamily="2" charset="-122"/>
              </a:rPr>
              <a:t>）</a:t>
            </a:r>
            <a:r>
              <a:rPr lang="zh-CN" altLang="en-US" sz="2800">
                <a:solidFill>
                  <a:srgbClr val="FFFFFF"/>
                </a:solidFill>
                <a:latin typeface="华文中宋" panose="02010600040101010101" pitchFamily="2" charset="-122"/>
                <a:ea typeface="华文中宋" panose="02010600040101010101" pitchFamily="2" charset="-122"/>
              </a:rPr>
              <a:t>：任何磁场中通过任意封闭曲面的磁通量总等于零。</a:t>
            </a:r>
          </a:p>
        </p:txBody>
      </p:sp>
      <p:graphicFrame>
        <p:nvGraphicFramePr>
          <p:cNvPr id="5" name="Object 9">
            <a:extLst>
              <a:ext uri="{FF2B5EF4-FFF2-40B4-BE49-F238E27FC236}">
                <a16:creationId xmlns:a16="http://schemas.microsoft.com/office/drawing/2014/main" id="{ECAA7635-8372-4F0F-97FC-5B1B4295C866}"/>
              </a:ext>
            </a:extLst>
          </p:cNvPr>
          <p:cNvGraphicFramePr>
            <a:graphicFrameLocks noChangeAspect="1"/>
          </p:cNvGraphicFramePr>
          <p:nvPr/>
        </p:nvGraphicFramePr>
        <p:xfrm>
          <a:off x="3214688" y="3990975"/>
          <a:ext cx="2068512" cy="763588"/>
        </p:xfrm>
        <a:graphic>
          <a:graphicData uri="http://schemas.openxmlformats.org/presentationml/2006/ole">
            <mc:AlternateContent xmlns:mc="http://schemas.openxmlformats.org/markup-compatibility/2006">
              <mc:Choice xmlns:v="urn:schemas-microsoft-com:vml" Requires="v">
                <p:oleObj name="Equation" r:id="rId2" imgW="825142" imgH="304668" progId="Equation.DSMT4">
                  <p:embed/>
                </p:oleObj>
              </mc:Choice>
              <mc:Fallback>
                <p:oleObj name="Equation" r:id="rId2" imgW="825142" imgH="304668"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3990975"/>
                        <a:ext cx="2068512" cy="7635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0">
            <a:extLst>
              <a:ext uri="{FF2B5EF4-FFF2-40B4-BE49-F238E27FC236}">
                <a16:creationId xmlns:a16="http://schemas.microsoft.com/office/drawing/2014/main" id="{F1380F54-10AA-4C8E-9A4B-3E4C5147E01A}"/>
              </a:ext>
            </a:extLst>
          </p:cNvPr>
          <p:cNvSpPr txBox="1">
            <a:spLocks noChangeArrowheads="1"/>
          </p:cNvSpPr>
          <p:nvPr/>
        </p:nvSpPr>
        <p:spPr bwMode="auto">
          <a:xfrm>
            <a:off x="2286000" y="4991100"/>
            <a:ext cx="4572000" cy="523875"/>
          </a:xfrm>
          <a:prstGeom prst="rect">
            <a:avLst/>
          </a:prstGeom>
          <a:solidFill>
            <a:srgbClr val="FFFF99"/>
          </a:solidFill>
          <a:ln w="25400">
            <a:solidFill>
              <a:srgbClr val="FF66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b="1">
                <a:solidFill>
                  <a:srgbClr val="0000CC"/>
                </a:solidFill>
                <a:latin typeface="华文新魏" panose="02010800040101010101" pitchFamily="2" charset="-122"/>
                <a:ea typeface="华文新魏" panose="02010800040101010101" pitchFamily="2" charset="-122"/>
              </a:rPr>
              <a:t>磁单极子</a:t>
            </a:r>
            <a:r>
              <a:rPr lang="zh-CN" altLang="en-US" sz="2800" b="1">
                <a:solidFill>
                  <a:srgbClr val="000000"/>
                </a:solidFill>
                <a:latin typeface="华文中宋" panose="02010600040101010101" pitchFamily="2" charset="-122"/>
                <a:ea typeface="华文中宋" panose="02010600040101010101" pitchFamily="2" charset="-122"/>
              </a:rPr>
              <a:t>（磁荷）不存在</a:t>
            </a:r>
          </a:p>
        </p:txBody>
      </p:sp>
      <p:sp>
        <p:nvSpPr>
          <p:cNvPr id="7" name="Text Box 3">
            <a:extLst>
              <a:ext uri="{FF2B5EF4-FFF2-40B4-BE49-F238E27FC236}">
                <a16:creationId xmlns:a16="http://schemas.microsoft.com/office/drawing/2014/main" id="{D95AE8B2-6B82-4631-A1B4-48B4F0C92720}"/>
              </a:ext>
            </a:extLst>
          </p:cNvPr>
          <p:cNvSpPr txBox="1">
            <a:spLocks noChangeArrowheads="1"/>
          </p:cNvSpPr>
          <p:nvPr/>
        </p:nvSpPr>
        <p:spPr bwMode="auto">
          <a:xfrm>
            <a:off x="928688" y="1571625"/>
            <a:ext cx="7715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FFFFFF"/>
                </a:solidFill>
                <a:latin typeface="华文中宋" panose="02010600040101010101" pitchFamily="2" charset="-122"/>
                <a:ea typeface="华文中宋" panose="02010600040101010101" pitchFamily="2" charset="-122"/>
              </a:rPr>
              <a:t>由磁场叠加原理可知</a:t>
            </a:r>
            <a:r>
              <a:rPr lang="en-US" altLang="zh-CN" sz="2800">
                <a:solidFill>
                  <a:srgbClr val="FFFFFF"/>
                </a:solidFill>
                <a:latin typeface="华文中宋" panose="02010600040101010101" pitchFamily="2" charset="-122"/>
                <a:ea typeface="华文中宋" panose="02010600040101010101" pitchFamily="2" charset="-122"/>
              </a:rPr>
              <a:t>:</a:t>
            </a:r>
            <a:r>
              <a:rPr lang="zh-CN" altLang="en-US" sz="2800" b="1">
                <a:solidFill>
                  <a:srgbClr val="FFC000"/>
                </a:solidFill>
                <a:latin typeface="华文新魏" panose="02010800040101010101" pitchFamily="2" charset="-122"/>
                <a:ea typeface="华文新魏" panose="02010800040101010101" pitchFamily="2" charset="-122"/>
              </a:rPr>
              <a:t>磁感线都是闭合的曲线；磁场没有源头和截止。</a:t>
            </a:r>
          </a:p>
        </p:txBody>
      </p:sp>
      <p:sp>
        <p:nvSpPr>
          <p:cNvPr id="8" name="Text Box 10">
            <a:extLst>
              <a:ext uri="{FF2B5EF4-FFF2-40B4-BE49-F238E27FC236}">
                <a16:creationId xmlns:a16="http://schemas.microsoft.com/office/drawing/2014/main" id="{9BB77E00-E8C3-40E2-A8F8-5A06A946EC49}"/>
              </a:ext>
            </a:extLst>
          </p:cNvPr>
          <p:cNvSpPr txBox="1">
            <a:spLocks noChangeArrowheads="1"/>
          </p:cNvSpPr>
          <p:nvPr/>
        </p:nvSpPr>
        <p:spPr bwMode="auto">
          <a:xfrm>
            <a:off x="5715000" y="4038600"/>
            <a:ext cx="2786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b="1">
                <a:solidFill>
                  <a:srgbClr val="FFFFFF"/>
                </a:solidFill>
                <a:latin typeface="黑体" panose="02010609060101010101" pitchFamily="49" charset="-122"/>
                <a:ea typeface="黑体" panose="02010609060101010101" pitchFamily="49" charset="-122"/>
              </a:rPr>
              <a:t>磁场是无源场</a:t>
            </a:r>
          </a:p>
        </p:txBody>
      </p:sp>
      <p:sp>
        <p:nvSpPr>
          <p:cNvPr id="9" name="矩形 8">
            <a:extLst>
              <a:ext uri="{FF2B5EF4-FFF2-40B4-BE49-F238E27FC236}">
                <a16:creationId xmlns:a16="http://schemas.microsoft.com/office/drawing/2014/main" id="{8CB7E9E4-24DE-47CD-9BDB-ABC52D90B072}"/>
              </a:ext>
            </a:extLst>
          </p:cNvPr>
          <p:cNvSpPr>
            <a:spLocks noChangeArrowheads="1"/>
          </p:cNvSpPr>
          <p:nvPr/>
        </p:nvSpPr>
        <p:spPr bwMode="auto">
          <a:xfrm>
            <a:off x="120650" y="5672138"/>
            <a:ext cx="89281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迪拉克（</a:t>
            </a:r>
            <a:r>
              <a:rPr lang="en-US" altLang="zh-CN" sz="2800" b="1">
                <a:solidFill>
                  <a:srgbClr val="FFC000"/>
                </a:solidFill>
              </a:rPr>
              <a:t>P. A. M. Dirac  1931</a:t>
            </a:r>
            <a:r>
              <a:rPr lang="zh-CN" altLang="en-US" sz="2800" b="1">
                <a:solidFill>
                  <a:srgbClr val="FFFFFF"/>
                </a:solidFill>
              </a:rPr>
              <a:t>）指出，已有的量子理论允许存在磁单极子。</a:t>
            </a:r>
            <a:endParaRPr lang="zh-CN" altLang="en-US" sz="2800" b="1">
              <a:solidFill>
                <a:srgbClr val="000000"/>
              </a:solidFill>
            </a:endParaRPr>
          </a:p>
        </p:txBody>
      </p:sp>
      <p:sp>
        <p:nvSpPr>
          <p:cNvPr id="2" name="TextBox 1">
            <a:extLst>
              <a:ext uri="{FF2B5EF4-FFF2-40B4-BE49-F238E27FC236}">
                <a16:creationId xmlns:a16="http://schemas.microsoft.com/office/drawing/2014/main" id="{52E2E61E-468A-4736-9E5A-FA1703EE4A01}"/>
              </a:ext>
            </a:extLst>
          </p:cNvPr>
          <p:cNvSpPr txBox="1">
            <a:spLocks noChangeArrowheads="1"/>
          </p:cNvSpPr>
          <p:nvPr/>
        </p:nvSpPr>
        <p:spPr bwMode="auto">
          <a:xfrm>
            <a:off x="0" y="0"/>
            <a:ext cx="6572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黑体" panose="02010609060101010101" pitchFamily="49" charset="-122"/>
                <a:ea typeface="黑体" panose="02010609060101010101" pitchFamily="49" charset="-122"/>
              </a:rPr>
              <a:t>二、</a:t>
            </a:r>
            <a:r>
              <a:rPr lang="zh-CN" altLang="en-US" sz="3600" b="1">
                <a:solidFill>
                  <a:srgbClr val="FFFF00"/>
                </a:solidFill>
                <a:latin typeface="黑体" panose="02010609060101010101" pitchFamily="49" charset="-122"/>
                <a:ea typeface="黑体" panose="02010609060101010101" pitchFamily="49" charset="-122"/>
              </a:rPr>
              <a:t>磁场的高斯定理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heckerboard(across)">
                                      <p:cBhvr>
                                        <p:cTn id="31" dur="500"/>
                                        <p:tgtEl>
                                          <p:spTgt spid="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2000"/>
                                        <p:tgtEl>
                                          <p:spTgt spid="9">
                                            <p:txEl>
                                              <p:pRg st="0" end="0"/>
                                            </p:txEl>
                                          </p:spTgt>
                                        </p:tgtEl>
                                      </p:cBhvr>
                                    </p:animEffect>
                                  </p:childTnLst>
                                </p:cTn>
                              </p:par>
                            </p:childTnLst>
                          </p:cTn>
                        </p:par>
                        <p:par>
                          <p:cTn id="37" fill="hold" nodeType="afterGroup">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autoUpdateAnimBg="0"/>
      <p:bldP spid="7" grpId="0"/>
      <p:bldP spid="8" grpId="0"/>
      <p:bldP spid="9" grpId="0" build="allAtOnce"/>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a:extLst>
              <a:ext uri="{FF2B5EF4-FFF2-40B4-BE49-F238E27FC236}">
                <a16:creationId xmlns:a16="http://schemas.microsoft.com/office/drawing/2014/main" id="{67488CE4-9805-4061-BF26-2D79ECD4223D}"/>
              </a:ext>
            </a:extLst>
          </p:cNvPr>
          <p:cNvSpPr txBox="1">
            <a:spLocks noChangeArrowheads="1"/>
          </p:cNvSpPr>
          <p:nvPr/>
        </p:nvSpPr>
        <p:spPr bwMode="auto">
          <a:xfrm>
            <a:off x="1357313" y="928688"/>
            <a:ext cx="6829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华文中宋" panose="02010600040101010101" pitchFamily="2" charset="-122"/>
                <a:ea typeface="华文中宋" panose="02010600040101010101" pitchFamily="2" charset="-122"/>
              </a:rPr>
              <a:t>以</a:t>
            </a:r>
            <a:r>
              <a:rPr lang="zh-CN" altLang="en-US" sz="2800" b="1">
                <a:solidFill>
                  <a:srgbClr val="FFC000"/>
                </a:solidFill>
                <a:ea typeface="华文新魏" panose="02010800040101010101" pitchFamily="2" charset="-122"/>
              </a:rPr>
              <a:t>无限长载流直导线</a:t>
            </a:r>
            <a:r>
              <a:rPr lang="zh-CN" altLang="en-US" sz="2800">
                <a:solidFill>
                  <a:srgbClr val="FFFFFF"/>
                </a:solidFill>
                <a:latin typeface="华文中宋" panose="02010600040101010101" pitchFamily="2" charset="-122"/>
                <a:ea typeface="华文中宋" panose="02010600040101010101" pitchFamily="2" charset="-122"/>
              </a:rPr>
              <a:t>产生的恒定磁场为例</a:t>
            </a:r>
          </a:p>
        </p:txBody>
      </p:sp>
      <p:grpSp>
        <p:nvGrpSpPr>
          <p:cNvPr id="2" name="Group 16">
            <a:extLst>
              <a:ext uri="{FF2B5EF4-FFF2-40B4-BE49-F238E27FC236}">
                <a16:creationId xmlns:a16="http://schemas.microsoft.com/office/drawing/2014/main" id="{1EB75746-B979-4611-B1F9-E67D64FD4FB8}"/>
              </a:ext>
            </a:extLst>
          </p:cNvPr>
          <p:cNvGrpSpPr>
            <a:grpSpLocks/>
          </p:cNvGrpSpPr>
          <p:nvPr/>
        </p:nvGrpSpPr>
        <p:grpSpPr bwMode="auto">
          <a:xfrm>
            <a:off x="250825" y="3041650"/>
            <a:ext cx="1435100" cy="2806700"/>
            <a:chOff x="304" y="2464"/>
            <a:chExt cx="904" cy="1768"/>
          </a:xfrm>
        </p:grpSpPr>
        <p:sp>
          <p:nvSpPr>
            <p:cNvPr id="853031" name="Freeform 13">
              <a:extLst>
                <a:ext uri="{FF2B5EF4-FFF2-40B4-BE49-F238E27FC236}">
                  <a16:creationId xmlns:a16="http://schemas.microsoft.com/office/drawing/2014/main" id="{6AD83599-7960-419C-8BD6-E893A58CA7E6}"/>
                </a:ext>
              </a:extLst>
            </p:cNvPr>
            <p:cNvSpPr>
              <a:spLocks/>
            </p:cNvSpPr>
            <p:nvPr/>
          </p:nvSpPr>
          <p:spPr bwMode="auto">
            <a:xfrm>
              <a:off x="344" y="2464"/>
              <a:ext cx="864" cy="1768"/>
            </a:xfrm>
            <a:custGeom>
              <a:avLst/>
              <a:gdLst>
                <a:gd name="T0" fmla="*/ 856 w 864"/>
                <a:gd name="T1" fmla="*/ 224 h 1768"/>
                <a:gd name="T2" fmla="*/ 808 w 864"/>
                <a:gd name="T3" fmla="*/ 32 h 1768"/>
                <a:gd name="T4" fmla="*/ 520 w 864"/>
                <a:gd name="T5" fmla="*/ 32 h 1768"/>
                <a:gd name="T6" fmla="*/ 232 w 864"/>
                <a:gd name="T7" fmla="*/ 176 h 1768"/>
                <a:gd name="T8" fmla="*/ 136 w 864"/>
                <a:gd name="T9" fmla="*/ 416 h 1768"/>
                <a:gd name="T10" fmla="*/ 40 w 864"/>
                <a:gd name="T11" fmla="*/ 656 h 1768"/>
                <a:gd name="T12" fmla="*/ 40 w 864"/>
                <a:gd name="T13" fmla="*/ 944 h 1768"/>
                <a:gd name="T14" fmla="*/ 88 w 864"/>
                <a:gd name="T15" fmla="*/ 1616 h 1768"/>
                <a:gd name="T16" fmla="*/ 568 w 864"/>
                <a:gd name="T17" fmla="*/ 1760 h 1768"/>
                <a:gd name="T18" fmla="*/ 856 w 864"/>
                <a:gd name="T19" fmla="*/ 1664 h 17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4"/>
                <a:gd name="T31" fmla="*/ 0 h 1768"/>
                <a:gd name="T32" fmla="*/ 864 w 864"/>
                <a:gd name="T33" fmla="*/ 1768 h 17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4" h="1768">
                  <a:moveTo>
                    <a:pt x="856" y="224"/>
                  </a:moveTo>
                  <a:cubicBezTo>
                    <a:pt x="860" y="144"/>
                    <a:pt x="864" y="64"/>
                    <a:pt x="808" y="32"/>
                  </a:cubicBezTo>
                  <a:cubicBezTo>
                    <a:pt x="752" y="0"/>
                    <a:pt x="616" y="8"/>
                    <a:pt x="520" y="32"/>
                  </a:cubicBezTo>
                  <a:cubicBezTo>
                    <a:pt x="424" y="56"/>
                    <a:pt x="296" y="112"/>
                    <a:pt x="232" y="176"/>
                  </a:cubicBezTo>
                  <a:cubicBezTo>
                    <a:pt x="168" y="240"/>
                    <a:pt x="168" y="336"/>
                    <a:pt x="136" y="416"/>
                  </a:cubicBezTo>
                  <a:cubicBezTo>
                    <a:pt x="104" y="496"/>
                    <a:pt x="56" y="568"/>
                    <a:pt x="40" y="656"/>
                  </a:cubicBezTo>
                  <a:cubicBezTo>
                    <a:pt x="24" y="744"/>
                    <a:pt x="32" y="784"/>
                    <a:pt x="40" y="944"/>
                  </a:cubicBezTo>
                  <a:cubicBezTo>
                    <a:pt x="48" y="1104"/>
                    <a:pt x="0" y="1480"/>
                    <a:pt x="88" y="1616"/>
                  </a:cubicBezTo>
                  <a:cubicBezTo>
                    <a:pt x="176" y="1752"/>
                    <a:pt x="440" y="1752"/>
                    <a:pt x="568" y="1760"/>
                  </a:cubicBezTo>
                  <a:cubicBezTo>
                    <a:pt x="696" y="1768"/>
                    <a:pt x="776" y="1716"/>
                    <a:pt x="856" y="1664"/>
                  </a:cubicBezTo>
                </a:path>
              </a:pathLst>
            </a:custGeom>
            <a:noFill/>
            <a:ln w="28575">
              <a:solidFill>
                <a:srgbClr val="FFFFFF"/>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53032" name="Line 14">
              <a:extLst>
                <a:ext uri="{FF2B5EF4-FFF2-40B4-BE49-F238E27FC236}">
                  <a16:creationId xmlns:a16="http://schemas.microsoft.com/office/drawing/2014/main" id="{E00BD269-9A27-4F41-B199-DCEA75ADF9C8}"/>
                </a:ext>
              </a:extLst>
            </p:cNvPr>
            <p:cNvSpPr>
              <a:spLocks noChangeShapeType="1"/>
            </p:cNvSpPr>
            <p:nvPr/>
          </p:nvSpPr>
          <p:spPr bwMode="auto">
            <a:xfrm>
              <a:off x="336" y="3504"/>
              <a:ext cx="96" cy="0"/>
            </a:xfrm>
            <a:prstGeom prst="line">
              <a:avLst/>
            </a:prstGeom>
            <a:noFill/>
            <a:ln w="57150">
              <a:solidFill>
                <a:srgbClr val="FFC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53033" name="Line 15">
              <a:extLst>
                <a:ext uri="{FF2B5EF4-FFF2-40B4-BE49-F238E27FC236}">
                  <a16:creationId xmlns:a16="http://schemas.microsoft.com/office/drawing/2014/main" id="{C23081BE-A153-4293-BBD0-7038FDDDA78D}"/>
                </a:ext>
              </a:extLst>
            </p:cNvPr>
            <p:cNvSpPr>
              <a:spLocks noChangeShapeType="1"/>
            </p:cNvSpPr>
            <p:nvPr/>
          </p:nvSpPr>
          <p:spPr bwMode="auto">
            <a:xfrm>
              <a:off x="304" y="3552"/>
              <a:ext cx="144" cy="0"/>
            </a:xfrm>
            <a:prstGeom prst="line">
              <a:avLst/>
            </a:prstGeom>
            <a:noFill/>
            <a:ln w="28575">
              <a:solidFill>
                <a:srgbClr val="FFC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7154" name="Text Box 50">
            <a:extLst>
              <a:ext uri="{FF2B5EF4-FFF2-40B4-BE49-F238E27FC236}">
                <a16:creationId xmlns:a16="http://schemas.microsoft.com/office/drawing/2014/main" id="{734958C6-7944-4039-A31B-E8459D4DE44E}"/>
              </a:ext>
            </a:extLst>
          </p:cNvPr>
          <p:cNvSpPr txBox="1">
            <a:spLocks noChangeArrowheads="1"/>
          </p:cNvSpPr>
          <p:nvPr/>
        </p:nvSpPr>
        <p:spPr bwMode="auto">
          <a:xfrm>
            <a:off x="3276600" y="5624513"/>
            <a:ext cx="5688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ea typeface="华文隶书" panose="02010800040101010101" pitchFamily="2" charset="-122"/>
              </a:rPr>
              <a:t>注：回路均在垂直于导线的平面内</a:t>
            </a:r>
          </a:p>
        </p:txBody>
      </p:sp>
      <p:grpSp>
        <p:nvGrpSpPr>
          <p:cNvPr id="3" name="Group 57">
            <a:extLst>
              <a:ext uri="{FF2B5EF4-FFF2-40B4-BE49-F238E27FC236}">
                <a16:creationId xmlns:a16="http://schemas.microsoft.com/office/drawing/2014/main" id="{5E835F6E-B2DC-4EE1-9CED-57C5BE015F4A}"/>
              </a:ext>
            </a:extLst>
          </p:cNvPr>
          <p:cNvGrpSpPr>
            <a:grpSpLocks/>
          </p:cNvGrpSpPr>
          <p:nvPr/>
        </p:nvGrpSpPr>
        <p:grpSpPr bwMode="auto">
          <a:xfrm>
            <a:off x="530225" y="1808163"/>
            <a:ext cx="8145463" cy="3887787"/>
            <a:chOff x="334" y="1434"/>
            <a:chExt cx="5131" cy="2449"/>
          </a:xfrm>
        </p:grpSpPr>
        <p:sp>
          <p:nvSpPr>
            <p:cNvPr id="158727" name="Text Box 8">
              <a:extLst>
                <a:ext uri="{FF2B5EF4-FFF2-40B4-BE49-F238E27FC236}">
                  <a16:creationId xmlns:a16="http://schemas.microsoft.com/office/drawing/2014/main" id="{F90BD2DD-7710-4C7B-A94C-42AC205D85ED}"/>
                </a:ext>
              </a:extLst>
            </p:cNvPr>
            <p:cNvSpPr txBox="1">
              <a:spLocks noChangeArrowheads="1"/>
            </p:cNvSpPr>
            <p:nvPr/>
          </p:nvSpPr>
          <p:spPr bwMode="auto">
            <a:xfrm>
              <a:off x="334" y="1434"/>
              <a:ext cx="136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cs typeface="Times New Roman" panose="02020603050405020304" pitchFamily="18" charset="0"/>
                </a:rPr>
                <a:t>(1) </a:t>
              </a:r>
              <a:r>
                <a:rPr lang="zh-CN" altLang="en-US" sz="2800" b="1">
                  <a:solidFill>
                    <a:srgbClr val="FFFFFF"/>
                  </a:solidFill>
                  <a:ea typeface="楷体_GB2312" pitchFamily="49" charset="-122"/>
                </a:rPr>
                <a:t>取对称环路包围电流</a:t>
              </a:r>
            </a:p>
          </p:txBody>
        </p:sp>
        <p:sp>
          <p:nvSpPr>
            <p:cNvPr id="158728" name="Text Box 9">
              <a:extLst>
                <a:ext uri="{FF2B5EF4-FFF2-40B4-BE49-F238E27FC236}">
                  <a16:creationId xmlns:a16="http://schemas.microsoft.com/office/drawing/2014/main" id="{98014F9D-98BA-4D94-A8DB-51D173EA925A}"/>
                </a:ext>
              </a:extLst>
            </p:cNvPr>
            <p:cNvSpPr txBox="1">
              <a:spLocks noChangeArrowheads="1"/>
            </p:cNvSpPr>
            <p:nvPr/>
          </p:nvSpPr>
          <p:spPr bwMode="auto">
            <a:xfrm>
              <a:off x="2057" y="1434"/>
              <a:ext cx="136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cs typeface="Times New Roman" panose="02020603050405020304" pitchFamily="18" charset="0"/>
                </a:rPr>
                <a:t>(2) </a:t>
              </a:r>
              <a:r>
                <a:rPr lang="zh-CN" altLang="en-US" sz="2800" b="1">
                  <a:solidFill>
                    <a:srgbClr val="FFFFFF"/>
                  </a:solidFill>
                  <a:ea typeface="楷体_GB2312" pitchFamily="49" charset="-122"/>
                </a:rPr>
                <a:t>取任意环路包围电流</a:t>
              </a:r>
            </a:p>
          </p:txBody>
        </p:sp>
        <p:sp>
          <p:nvSpPr>
            <p:cNvPr id="158729" name="Text Box 10">
              <a:extLst>
                <a:ext uri="{FF2B5EF4-FFF2-40B4-BE49-F238E27FC236}">
                  <a16:creationId xmlns:a16="http://schemas.microsoft.com/office/drawing/2014/main" id="{8ACBAA88-90BC-428E-BA46-98EA2CD3064F}"/>
                </a:ext>
              </a:extLst>
            </p:cNvPr>
            <p:cNvSpPr txBox="1">
              <a:spLocks noChangeArrowheads="1"/>
            </p:cNvSpPr>
            <p:nvPr/>
          </p:nvSpPr>
          <p:spPr bwMode="auto">
            <a:xfrm>
              <a:off x="3926" y="1434"/>
              <a:ext cx="149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cs typeface="Times New Roman" panose="02020603050405020304" pitchFamily="18" charset="0"/>
                </a:rPr>
                <a:t>(3) </a:t>
              </a:r>
              <a:r>
                <a:rPr lang="zh-CN" altLang="en-US" sz="2800" b="1">
                  <a:solidFill>
                    <a:srgbClr val="FFFFFF"/>
                  </a:solidFill>
                  <a:ea typeface="楷体_GB2312" pitchFamily="49" charset="-122"/>
                </a:rPr>
                <a:t>取任意环路不包围电流</a:t>
              </a:r>
            </a:p>
          </p:txBody>
        </p:sp>
        <p:grpSp>
          <p:nvGrpSpPr>
            <p:cNvPr id="158730" name="Group 53">
              <a:extLst>
                <a:ext uri="{FF2B5EF4-FFF2-40B4-BE49-F238E27FC236}">
                  <a16:creationId xmlns:a16="http://schemas.microsoft.com/office/drawing/2014/main" id="{3BEAB956-E158-4D27-B7E9-6AEF2F247E92}"/>
                </a:ext>
              </a:extLst>
            </p:cNvPr>
            <p:cNvGrpSpPr>
              <a:grpSpLocks/>
            </p:cNvGrpSpPr>
            <p:nvPr/>
          </p:nvGrpSpPr>
          <p:grpSpPr bwMode="auto">
            <a:xfrm>
              <a:off x="2017" y="2560"/>
              <a:ext cx="1407" cy="1197"/>
              <a:chOff x="2017" y="2560"/>
              <a:chExt cx="1407" cy="1197"/>
            </a:xfrm>
          </p:grpSpPr>
          <p:grpSp>
            <p:nvGrpSpPr>
              <p:cNvPr id="158746" name="Group 41">
                <a:extLst>
                  <a:ext uri="{FF2B5EF4-FFF2-40B4-BE49-F238E27FC236}">
                    <a16:creationId xmlns:a16="http://schemas.microsoft.com/office/drawing/2014/main" id="{E864ACA8-6398-4FEE-9D52-862955C344DB}"/>
                  </a:ext>
                </a:extLst>
              </p:cNvPr>
              <p:cNvGrpSpPr>
                <a:grpSpLocks/>
              </p:cNvGrpSpPr>
              <p:nvPr/>
            </p:nvGrpSpPr>
            <p:grpSpPr bwMode="auto">
              <a:xfrm>
                <a:off x="2401" y="2974"/>
                <a:ext cx="478" cy="327"/>
                <a:chOff x="2130" y="3065"/>
                <a:chExt cx="478" cy="327"/>
              </a:xfrm>
            </p:grpSpPr>
            <p:sp>
              <p:nvSpPr>
                <p:cNvPr id="158750" name="Oval 26">
                  <a:extLst>
                    <a:ext uri="{FF2B5EF4-FFF2-40B4-BE49-F238E27FC236}">
                      <a16:creationId xmlns:a16="http://schemas.microsoft.com/office/drawing/2014/main" id="{C4343138-59EE-4914-B201-688DA281996E}"/>
                    </a:ext>
                  </a:extLst>
                </p:cNvPr>
                <p:cNvSpPr>
                  <a:spLocks noChangeArrowheads="1"/>
                </p:cNvSpPr>
                <p:nvPr/>
              </p:nvSpPr>
              <p:spPr bwMode="auto">
                <a:xfrm>
                  <a:off x="2426" y="3113"/>
                  <a:ext cx="182" cy="181"/>
                </a:xfrm>
                <a:prstGeom prst="ellipse">
                  <a:avLst/>
                </a:pr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51" name="Oval 27">
                  <a:extLst>
                    <a:ext uri="{FF2B5EF4-FFF2-40B4-BE49-F238E27FC236}">
                      <a16:creationId xmlns:a16="http://schemas.microsoft.com/office/drawing/2014/main" id="{B61B57EC-E975-4103-B1DB-F5F42A600C77}"/>
                    </a:ext>
                  </a:extLst>
                </p:cNvPr>
                <p:cNvSpPr>
                  <a:spLocks noChangeArrowheads="1"/>
                </p:cNvSpPr>
                <p:nvPr/>
              </p:nvSpPr>
              <p:spPr bwMode="auto">
                <a:xfrm>
                  <a:off x="2493" y="3186"/>
                  <a:ext cx="45" cy="45"/>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52" name="Text Box 28">
                  <a:extLst>
                    <a:ext uri="{FF2B5EF4-FFF2-40B4-BE49-F238E27FC236}">
                      <a16:creationId xmlns:a16="http://schemas.microsoft.com/office/drawing/2014/main" id="{19C201F2-0513-43E1-A4E0-A155BB336821}"/>
                    </a:ext>
                  </a:extLst>
                </p:cNvPr>
                <p:cNvSpPr txBox="1">
                  <a:spLocks noChangeArrowheads="1"/>
                </p:cNvSpPr>
                <p:nvPr/>
              </p:nvSpPr>
              <p:spPr bwMode="auto">
                <a:xfrm>
                  <a:off x="2130" y="3065"/>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dirty="0">
                      <a:solidFill>
                        <a:srgbClr val="FF0000"/>
                      </a:solidFill>
                      <a:latin typeface="Times New Roman" panose="02020603050405020304" pitchFamily="18" charset="0"/>
                      <a:cs typeface="Times New Roman" panose="02020603050405020304" pitchFamily="18" charset="0"/>
                    </a:rPr>
                    <a:t>I</a:t>
                  </a:r>
                </a:p>
              </p:txBody>
            </p:sp>
          </p:grpSp>
          <p:sp>
            <p:nvSpPr>
              <p:cNvPr id="853044" name="Freeform 30">
                <a:extLst>
                  <a:ext uri="{FF2B5EF4-FFF2-40B4-BE49-F238E27FC236}">
                    <a16:creationId xmlns:a16="http://schemas.microsoft.com/office/drawing/2014/main" id="{C5B3921A-8BCB-41E8-A359-B72F22486A65}"/>
                  </a:ext>
                </a:extLst>
              </p:cNvPr>
              <p:cNvSpPr>
                <a:spLocks/>
              </p:cNvSpPr>
              <p:nvPr/>
            </p:nvSpPr>
            <p:spPr bwMode="auto">
              <a:xfrm>
                <a:off x="2017" y="2560"/>
                <a:ext cx="1407" cy="915"/>
              </a:xfrm>
              <a:custGeom>
                <a:avLst/>
                <a:gdLst>
                  <a:gd name="T0" fmla="*/ 431 w 1407"/>
                  <a:gd name="T1" fmla="*/ 280 h 915"/>
                  <a:gd name="T2" fmla="*/ 658 w 1407"/>
                  <a:gd name="T3" fmla="*/ 235 h 915"/>
                  <a:gd name="T4" fmla="*/ 840 w 1407"/>
                  <a:gd name="T5" fmla="*/ 144 h 915"/>
                  <a:gd name="T6" fmla="*/ 930 w 1407"/>
                  <a:gd name="T7" fmla="*/ 53 h 915"/>
                  <a:gd name="T8" fmla="*/ 1112 w 1407"/>
                  <a:gd name="T9" fmla="*/ 8 h 915"/>
                  <a:gd name="T10" fmla="*/ 1248 w 1407"/>
                  <a:gd name="T11" fmla="*/ 99 h 915"/>
                  <a:gd name="T12" fmla="*/ 1384 w 1407"/>
                  <a:gd name="T13" fmla="*/ 235 h 915"/>
                  <a:gd name="T14" fmla="*/ 1384 w 1407"/>
                  <a:gd name="T15" fmla="*/ 507 h 915"/>
                  <a:gd name="T16" fmla="*/ 1339 w 1407"/>
                  <a:gd name="T17" fmla="*/ 688 h 915"/>
                  <a:gd name="T18" fmla="*/ 1202 w 1407"/>
                  <a:gd name="T19" fmla="*/ 779 h 915"/>
                  <a:gd name="T20" fmla="*/ 976 w 1407"/>
                  <a:gd name="T21" fmla="*/ 870 h 915"/>
                  <a:gd name="T22" fmla="*/ 658 w 1407"/>
                  <a:gd name="T23" fmla="*/ 915 h 915"/>
                  <a:gd name="T24" fmla="*/ 477 w 1407"/>
                  <a:gd name="T25" fmla="*/ 870 h 915"/>
                  <a:gd name="T26" fmla="*/ 159 w 1407"/>
                  <a:gd name="T27" fmla="*/ 688 h 915"/>
                  <a:gd name="T28" fmla="*/ 23 w 1407"/>
                  <a:gd name="T29" fmla="*/ 552 h 915"/>
                  <a:gd name="T30" fmla="*/ 23 w 1407"/>
                  <a:gd name="T31" fmla="*/ 462 h 915"/>
                  <a:gd name="T32" fmla="*/ 114 w 1407"/>
                  <a:gd name="T33" fmla="*/ 325 h 915"/>
                  <a:gd name="T34" fmla="*/ 205 w 1407"/>
                  <a:gd name="T35" fmla="*/ 280 h 915"/>
                  <a:gd name="T36" fmla="*/ 295 w 1407"/>
                  <a:gd name="T37" fmla="*/ 280 h 915"/>
                  <a:gd name="T38" fmla="*/ 431 w 1407"/>
                  <a:gd name="T39" fmla="*/ 280 h 9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07"/>
                  <a:gd name="T61" fmla="*/ 0 h 915"/>
                  <a:gd name="T62" fmla="*/ 1407 w 1407"/>
                  <a:gd name="T63" fmla="*/ 915 h 9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07" h="915">
                    <a:moveTo>
                      <a:pt x="431" y="280"/>
                    </a:moveTo>
                    <a:cubicBezTo>
                      <a:pt x="491" y="273"/>
                      <a:pt x="590" y="258"/>
                      <a:pt x="658" y="235"/>
                    </a:cubicBezTo>
                    <a:cubicBezTo>
                      <a:pt x="726" y="212"/>
                      <a:pt x="795" y="174"/>
                      <a:pt x="840" y="144"/>
                    </a:cubicBezTo>
                    <a:cubicBezTo>
                      <a:pt x="885" y="114"/>
                      <a:pt x="885" y="76"/>
                      <a:pt x="930" y="53"/>
                    </a:cubicBezTo>
                    <a:cubicBezTo>
                      <a:pt x="975" y="30"/>
                      <a:pt x="1059" y="0"/>
                      <a:pt x="1112" y="8"/>
                    </a:cubicBezTo>
                    <a:cubicBezTo>
                      <a:pt x="1165" y="16"/>
                      <a:pt x="1203" y="61"/>
                      <a:pt x="1248" y="99"/>
                    </a:cubicBezTo>
                    <a:cubicBezTo>
                      <a:pt x="1293" y="137"/>
                      <a:pt x="1361" y="167"/>
                      <a:pt x="1384" y="235"/>
                    </a:cubicBezTo>
                    <a:cubicBezTo>
                      <a:pt x="1407" y="303"/>
                      <a:pt x="1391" y="432"/>
                      <a:pt x="1384" y="507"/>
                    </a:cubicBezTo>
                    <a:cubicBezTo>
                      <a:pt x="1377" y="582"/>
                      <a:pt x="1369" y="643"/>
                      <a:pt x="1339" y="688"/>
                    </a:cubicBezTo>
                    <a:cubicBezTo>
                      <a:pt x="1309" y="733"/>
                      <a:pt x="1262" y="749"/>
                      <a:pt x="1202" y="779"/>
                    </a:cubicBezTo>
                    <a:cubicBezTo>
                      <a:pt x="1142" y="809"/>
                      <a:pt x="1067" y="847"/>
                      <a:pt x="976" y="870"/>
                    </a:cubicBezTo>
                    <a:cubicBezTo>
                      <a:pt x="885" y="893"/>
                      <a:pt x="741" y="915"/>
                      <a:pt x="658" y="915"/>
                    </a:cubicBezTo>
                    <a:cubicBezTo>
                      <a:pt x="575" y="915"/>
                      <a:pt x="560" y="908"/>
                      <a:pt x="477" y="870"/>
                    </a:cubicBezTo>
                    <a:cubicBezTo>
                      <a:pt x="394" y="832"/>
                      <a:pt x="234" y="741"/>
                      <a:pt x="159" y="688"/>
                    </a:cubicBezTo>
                    <a:cubicBezTo>
                      <a:pt x="84" y="635"/>
                      <a:pt x="46" y="589"/>
                      <a:pt x="23" y="552"/>
                    </a:cubicBezTo>
                    <a:cubicBezTo>
                      <a:pt x="0" y="515"/>
                      <a:pt x="8" y="500"/>
                      <a:pt x="23" y="462"/>
                    </a:cubicBezTo>
                    <a:cubicBezTo>
                      <a:pt x="38" y="424"/>
                      <a:pt x="84" y="355"/>
                      <a:pt x="114" y="325"/>
                    </a:cubicBezTo>
                    <a:cubicBezTo>
                      <a:pt x="144" y="295"/>
                      <a:pt x="175" y="287"/>
                      <a:pt x="205" y="280"/>
                    </a:cubicBezTo>
                    <a:cubicBezTo>
                      <a:pt x="235" y="273"/>
                      <a:pt x="257" y="280"/>
                      <a:pt x="295" y="280"/>
                    </a:cubicBezTo>
                    <a:cubicBezTo>
                      <a:pt x="333" y="280"/>
                      <a:pt x="371" y="287"/>
                      <a:pt x="431" y="280"/>
                    </a:cubicBezTo>
                    <a:close/>
                  </a:path>
                </a:pathLst>
              </a:cu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8748" name="Text Box 34">
                <a:extLst>
                  <a:ext uri="{FF2B5EF4-FFF2-40B4-BE49-F238E27FC236}">
                    <a16:creationId xmlns:a16="http://schemas.microsoft.com/office/drawing/2014/main" id="{71A1C148-1003-4643-B93E-C39A7BE59059}"/>
                  </a:ext>
                </a:extLst>
              </p:cNvPr>
              <p:cNvSpPr txBox="1">
                <a:spLocks noChangeArrowheads="1"/>
              </p:cNvSpPr>
              <p:nvPr/>
            </p:nvSpPr>
            <p:spPr bwMode="auto">
              <a:xfrm>
                <a:off x="2380" y="343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cs typeface="Times New Roman" panose="02020603050405020304" pitchFamily="18" charset="0"/>
                  </a:rPr>
                  <a:t>L</a:t>
                </a:r>
              </a:p>
            </p:txBody>
          </p:sp>
          <p:sp>
            <p:nvSpPr>
              <p:cNvPr id="158749" name="AutoShape 51">
                <a:extLst>
                  <a:ext uri="{FF2B5EF4-FFF2-40B4-BE49-F238E27FC236}">
                    <a16:creationId xmlns:a16="http://schemas.microsoft.com/office/drawing/2014/main" id="{8E7A668D-06E7-4F21-9A5F-8C9868894669}"/>
                  </a:ext>
                </a:extLst>
              </p:cNvPr>
              <p:cNvSpPr>
                <a:spLocks noChangeArrowheads="1"/>
              </p:cNvSpPr>
              <p:nvPr/>
            </p:nvSpPr>
            <p:spPr bwMode="auto">
              <a:xfrm rot="7323391">
                <a:off x="2275" y="3248"/>
                <a:ext cx="104" cy="184"/>
              </a:xfrm>
              <a:prstGeom prst="triangle">
                <a:avLst>
                  <a:gd name="adj" fmla="val 50000"/>
                </a:avLst>
              </a:prstGeom>
              <a:solidFill>
                <a:srgbClr val="B2B2B2"/>
              </a:solidFill>
              <a:ln w="9525">
                <a:solidFill>
                  <a:srgbClr val="B2B2B2"/>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pSp>
        <p:grpSp>
          <p:nvGrpSpPr>
            <p:cNvPr id="158731" name="Group 56">
              <a:extLst>
                <a:ext uri="{FF2B5EF4-FFF2-40B4-BE49-F238E27FC236}">
                  <a16:creationId xmlns:a16="http://schemas.microsoft.com/office/drawing/2014/main" id="{A2CBE040-9C34-496A-9948-A0200BCBB7FD}"/>
                </a:ext>
              </a:extLst>
            </p:cNvPr>
            <p:cNvGrpSpPr>
              <a:grpSpLocks/>
            </p:cNvGrpSpPr>
            <p:nvPr/>
          </p:nvGrpSpPr>
          <p:grpSpPr bwMode="auto">
            <a:xfrm>
              <a:off x="657" y="2432"/>
              <a:ext cx="907" cy="1451"/>
              <a:chOff x="657" y="2432"/>
              <a:chExt cx="907" cy="1451"/>
            </a:xfrm>
          </p:grpSpPr>
          <p:sp>
            <p:nvSpPr>
              <p:cNvPr id="158740" name="Text Box 17">
                <a:extLst>
                  <a:ext uri="{FF2B5EF4-FFF2-40B4-BE49-F238E27FC236}">
                    <a16:creationId xmlns:a16="http://schemas.microsoft.com/office/drawing/2014/main" id="{9E74FD4C-04F4-49A6-9010-1A93935C80F4}"/>
                  </a:ext>
                </a:extLst>
              </p:cNvPr>
              <p:cNvSpPr txBox="1">
                <a:spLocks noChangeArrowheads="1"/>
              </p:cNvSpPr>
              <p:nvPr/>
            </p:nvSpPr>
            <p:spPr bwMode="auto">
              <a:xfrm>
                <a:off x="1110" y="2432"/>
                <a:ext cx="273" cy="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cs typeface="Times New Roman" panose="02020603050405020304" pitchFamily="18" charset="0"/>
                  </a:rPr>
                  <a:t>I</a:t>
                </a:r>
              </a:p>
            </p:txBody>
          </p:sp>
          <p:sp>
            <p:nvSpPr>
              <p:cNvPr id="158741" name="Oval 22">
                <a:extLst>
                  <a:ext uri="{FF2B5EF4-FFF2-40B4-BE49-F238E27FC236}">
                    <a16:creationId xmlns:a16="http://schemas.microsoft.com/office/drawing/2014/main" id="{CDF37BA1-A7AB-4420-BD05-4AB942D5B536}"/>
                  </a:ext>
                </a:extLst>
              </p:cNvPr>
              <p:cNvSpPr>
                <a:spLocks noChangeArrowheads="1"/>
              </p:cNvSpPr>
              <p:nvPr/>
            </p:nvSpPr>
            <p:spPr bwMode="auto">
              <a:xfrm>
                <a:off x="657" y="3067"/>
                <a:ext cx="816" cy="317"/>
              </a:xfrm>
              <a:prstGeom prst="ellipse">
                <a:avLst/>
              </a:prstGeom>
              <a:noFill/>
              <a:ln w="38100">
                <a:solidFill>
                  <a:srgbClr val="FFFF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42" name="AutoShape 21">
                <a:extLst>
                  <a:ext uri="{FF2B5EF4-FFF2-40B4-BE49-F238E27FC236}">
                    <a16:creationId xmlns:a16="http://schemas.microsoft.com/office/drawing/2014/main" id="{414080FE-8D62-4CCC-B62A-D2AC572CC37D}"/>
                  </a:ext>
                </a:extLst>
              </p:cNvPr>
              <p:cNvSpPr>
                <a:spLocks noChangeArrowheads="1"/>
              </p:cNvSpPr>
              <p:nvPr/>
            </p:nvSpPr>
            <p:spPr bwMode="auto">
              <a:xfrm>
                <a:off x="1020" y="2432"/>
                <a:ext cx="73" cy="1451"/>
              </a:xfrm>
              <a:prstGeom prst="roundRect">
                <a:avLst>
                  <a:gd name="adj" fmla="val 16667"/>
                </a:avLst>
              </a:prstGeom>
              <a:gradFill rotWithShape="1">
                <a:gsLst>
                  <a:gs pos="0">
                    <a:srgbClr val="FF6600"/>
                  </a:gs>
                  <a:gs pos="100000">
                    <a:srgbClr val="FFFFFF"/>
                  </a:gs>
                </a:gsLst>
                <a:lin ang="0" scaled="1"/>
              </a:gradFill>
              <a:ln w="19050">
                <a:solidFill>
                  <a:srgbClr val="FF66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43" name="Text Box 25">
                <a:extLst>
                  <a:ext uri="{FF2B5EF4-FFF2-40B4-BE49-F238E27FC236}">
                    <a16:creationId xmlns:a16="http://schemas.microsoft.com/office/drawing/2014/main" id="{220B8B52-1CC3-4969-B162-08871852C78D}"/>
                  </a:ext>
                </a:extLst>
              </p:cNvPr>
              <p:cNvSpPr txBox="1">
                <a:spLocks noChangeArrowheads="1"/>
              </p:cNvSpPr>
              <p:nvPr/>
            </p:nvSpPr>
            <p:spPr bwMode="auto">
              <a:xfrm>
                <a:off x="1201" y="3375"/>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cs typeface="Times New Roman" panose="02020603050405020304" pitchFamily="18" charset="0"/>
                  </a:rPr>
                  <a:t>L</a:t>
                </a:r>
              </a:p>
            </p:txBody>
          </p:sp>
          <p:sp>
            <p:nvSpPr>
              <p:cNvPr id="853052" name="Line 32">
                <a:extLst>
                  <a:ext uri="{FF2B5EF4-FFF2-40B4-BE49-F238E27FC236}">
                    <a16:creationId xmlns:a16="http://schemas.microsoft.com/office/drawing/2014/main" id="{4F80AD9F-1D3A-4B06-BACC-BF825701C2C5}"/>
                  </a:ext>
                </a:extLst>
              </p:cNvPr>
              <p:cNvSpPr>
                <a:spLocks noChangeShapeType="1"/>
              </p:cNvSpPr>
              <p:nvPr/>
            </p:nvSpPr>
            <p:spPr bwMode="auto">
              <a:xfrm flipV="1">
                <a:off x="1065" y="2523"/>
                <a:ext cx="0" cy="317"/>
              </a:xfrm>
              <a:prstGeom prst="line">
                <a:avLst/>
              </a:prstGeom>
              <a:noFill/>
              <a:ln w="28575">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8745" name="AutoShape 52">
                <a:extLst>
                  <a:ext uri="{FF2B5EF4-FFF2-40B4-BE49-F238E27FC236}">
                    <a16:creationId xmlns:a16="http://schemas.microsoft.com/office/drawing/2014/main" id="{A27A53B2-0767-43C2-B1DC-897251A7B806}"/>
                  </a:ext>
                </a:extLst>
              </p:cNvPr>
              <p:cNvSpPr>
                <a:spLocks noChangeArrowheads="1"/>
              </p:cNvSpPr>
              <p:nvPr/>
            </p:nvSpPr>
            <p:spPr bwMode="auto">
              <a:xfrm rot="5400000">
                <a:off x="1010" y="3294"/>
                <a:ext cx="77" cy="167"/>
              </a:xfrm>
              <a:prstGeom prst="triangle">
                <a:avLst>
                  <a:gd name="adj" fmla="val 50000"/>
                </a:avLst>
              </a:prstGeom>
              <a:solidFill>
                <a:srgbClr val="FF0000"/>
              </a:solidFill>
              <a:ln w="9525">
                <a:solidFill>
                  <a:srgbClr val="B2B2B2"/>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pSp>
        <p:grpSp>
          <p:nvGrpSpPr>
            <p:cNvPr id="158732" name="Group 55">
              <a:extLst>
                <a:ext uri="{FF2B5EF4-FFF2-40B4-BE49-F238E27FC236}">
                  <a16:creationId xmlns:a16="http://schemas.microsoft.com/office/drawing/2014/main" id="{EC60DFEA-7EE0-43EC-95A5-1376E7274860}"/>
                </a:ext>
              </a:extLst>
            </p:cNvPr>
            <p:cNvGrpSpPr>
              <a:grpSpLocks/>
            </p:cNvGrpSpPr>
            <p:nvPr/>
          </p:nvGrpSpPr>
          <p:grpSpPr bwMode="auto">
            <a:xfrm>
              <a:off x="3808" y="2568"/>
              <a:ext cx="1657" cy="1197"/>
              <a:chOff x="3808" y="2568"/>
              <a:chExt cx="1657" cy="1197"/>
            </a:xfrm>
          </p:grpSpPr>
          <p:sp>
            <p:nvSpPr>
              <p:cNvPr id="853055" name="Freeform 38">
                <a:extLst>
                  <a:ext uri="{FF2B5EF4-FFF2-40B4-BE49-F238E27FC236}">
                    <a16:creationId xmlns:a16="http://schemas.microsoft.com/office/drawing/2014/main" id="{4BDBBA03-BD10-4D50-BC61-3AB020FB652C}"/>
                  </a:ext>
                </a:extLst>
              </p:cNvPr>
              <p:cNvSpPr>
                <a:spLocks/>
              </p:cNvSpPr>
              <p:nvPr/>
            </p:nvSpPr>
            <p:spPr bwMode="auto">
              <a:xfrm>
                <a:off x="4058" y="2568"/>
                <a:ext cx="1407" cy="915"/>
              </a:xfrm>
              <a:custGeom>
                <a:avLst/>
                <a:gdLst>
                  <a:gd name="T0" fmla="*/ 431 w 1407"/>
                  <a:gd name="T1" fmla="*/ 280 h 915"/>
                  <a:gd name="T2" fmla="*/ 658 w 1407"/>
                  <a:gd name="T3" fmla="*/ 235 h 915"/>
                  <a:gd name="T4" fmla="*/ 840 w 1407"/>
                  <a:gd name="T5" fmla="*/ 144 h 915"/>
                  <a:gd name="T6" fmla="*/ 930 w 1407"/>
                  <a:gd name="T7" fmla="*/ 53 h 915"/>
                  <a:gd name="T8" fmla="*/ 1112 w 1407"/>
                  <a:gd name="T9" fmla="*/ 8 h 915"/>
                  <a:gd name="T10" fmla="*/ 1248 w 1407"/>
                  <a:gd name="T11" fmla="*/ 99 h 915"/>
                  <a:gd name="T12" fmla="*/ 1384 w 1407"/>
                  <a:gd name="T13" fmla="*/ 235 h 915"/>
                  <a:gd name="T14" fmla="*/ 1384 w 1407"/>
                  <a:gd name="T15" fmla="*/ 507 h 915"/>
                  <a:gd name="T16" fmla="*/ 1339 w 1407"/>
                  <a:gd name="T17" fmla="*/ 688 h 915"/>
                  <a:gd name="T18" fmla="*/ 1202 w 1407"/>
                  <a:gd name="T19" fmla="*/ 779 h 915"/>
                  <a:gd name="T20" fmla="*/ 976 w 1407"/>
                  <a:gd name="T21" fmla="*/ 870 h 915"/>
                  <a:gd name="T22" fmla="*/ 658 w 1407"/>
                  <a:gd name="T23" fmla="*/ 915 h 915"/>
                  <a:gd name="T24" fmla="*/ 477 w 1407"/>
                  <a:gd name="T25" fmla="*/ 870 h 915"/>
                  <a:gd name="T26" fmla="*/ 159 w 1407"/>
                  <a:gd name="T27" fmla="*/ 688 h 915"/>
                  <a:gd name="T28" fmla="*/ 23 w 1407"/>
                  <a:gd name="T29" fmla="*/ 552 h 915"/>
                  <a:gd name="T30" fmla="*/ 23 w 1407"/>
                  <a:gd name="T31" fmla="*/ 462 h 915"/>
                  <a:gd name="T32" fmla="*/ 114 w 1407"/>
                  <a:gd name="T33" fmla="*/ 325 h 915"/>
                  <a:gd name="T34" fmla="*/ 205 w 1407"/>
                  <a:gd name="T35" fmla="*/ 280 h 915"/>
                  <a:gd name="T36" fmla="*/ 295 w 1407"/>
                  <a:gd name="T37" fmla="*/ 280 h 915"/>
                  <a:gd name="T38" fmla="*/ 431 w 1407"/>
                  <a:gd name="T39" fmla="*/ 280 h 9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07"/>
                  <a:gd name="T61" fmla="*/ 0 h 915"/>
                  <a:gd name="T62" fmla="*/ 1407 w 1407"/>
                  <a:gd name="T63" fmla="*/ 915 h 9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07" h="915">
                    <a:moveTo>
                      <a:pt x="431" y="280"/>
                    </a:moveTo>
                    <a:cubicBezTo>
                      <a:pt x="491" y="273"/>
                      <a:pt x="590" y="258"/>
                      <a:pt x="658" y="235"/>
                    </a:cubicBezTo>
                    <a:cubicBezTo>
                      <a:pt x="726" y="212"/>
                      <a:pt x="795" y="174"/>
                      <a:pt x="840" y="144"/>
                    </a:cubicBezTo>
                    <a:cubicBezTo>
                      <a:pt x="885" y="114"/>
                      <a:pt x="885" y="76"/>
                      <a:pt x="930" y="53"/>
                    </a:cubicBezTo>
                    <a:cubicBezTo>
                      <a:pt x="975" y="30"/>
                      <a:pt x="1059" y="0"/>
                      <a:pt x="1112" y="8"/>
                    </a:cubicBezTo>
                    <a:cubicBezTo>
                      <a:pt x="1165" y="16"/>
                      <a:pt x="1203" y="61"/>
                      <a:pt x="1248" y="99"/>
                    </a:cubicBezTo>
                    <a:cubicBezTo>
                      <a:pt x="1293" y="137"/>
                      <a:pt x="1361" y="167"/>
                      <a:pt x="1384" y="235"/>
                    </a:cubicBezTo>
                    <a:cubicBezTo>
                      <a:pt x="1407" y="303"/>
                      <a:pt x="1391" y="432"/>
                      <a:pt x="1384" y="507"/>
                    </a:cubicBezTo>
                    <a:cubicBezTo>
                      <a:pt x="1377" y="582"/>
                      <a:pt x="1369" y="643"/>
                      <a:pt x="1339" y="688"/>
                    </a:cubicBezTo>
                    <a:cubicBezTo>
                      <a:pt x="1309" y="733"/>
                      <a:pt x="1262" y="749"/>
                      <a:pt x="1202" y="779"/>
                    </a:cubicBezTo>
                    <a:cubicBezTo>
                      <a:pt x="1142" y="809"/>
                      <a:pt x="1067" y="847"/>
                      <a:pt x="976" y="870"/>
                    </a:cubicBezTo>
                    <a:cubicBezTo>
                      <a:pt x="885" y="893"/>
                      <a:pt x="741" y="915"/>
                      <a:pt x="658" y="915"/>
                    </a:cubicBezTo>
                    <a:cubicBezTo>
                      <a:pt x="575" y="915"/>
                      <a:pt x="560" y="908"/>
                      <a:pt x="477" y="870"/>
                    </a:cubicBezTo>
                    <a:cubicBezTo>
                      <a:pt x="394" y="832"/>
                      <a:pt x="234" y="741"/>
                      <a:pt x="159" y="688"/>
                    </a:cubicBezTo>
                    <a:cubicBezTo>
                      <a:pt x="84" y="635"/>
                      <a:pt x="46" y="589"/>
                      <a:pt x="23" y="552"/>
                    </a:cubicBezTo>
                    <a:cubicBezTo>
                      <a:pt x="0" y="515"/>
                      <a:pt x="8" y="500"/>
                      <a:pt x="23" y="462"/>
                    </a:cubicBezTo>
                    <a:cubicBezTo>
                      <a:pt x="38" y="424"/>
                      <a:pt x="84" y="355"/>
                      <a:pt x="114" y="325"/>
                    </a:cubicBezTo>
                    <a:cubicBezTo>
                      <a:pt x="144" y="295"/>
                      <a:pt x="175" y="287"/>
                      <a:pt x="205" y="280"/>
                    </a:cubicBezTo>
                    <a:cubicBezTo>
                      <a:pt x="235" y="273"/>
                      <a:pt x="257" y="280"/>
                      <a:pt x="295" y="280"/>
                    </a:cubicBezTo>
                    <a:cubicBezTo>
                      <a:pt x="333" y="280"/>
                      <a:pt x="371" y="287"/>
                      <a:pt x="431" y="280"/>
                    </a:cubicBezTo>
                    <a:close/>
                  </a:path>
                </a:pathLst>
              </a:cu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8734" name="Text Box 40">
                <a:extLst>
                  <a:ext uri="{FF2B5EF4-FFF2-40B4-BE49-F238E27FC236}">
                    <a16:creationId xmlns:a16="http://schemas.microsoft.com/office/drawing/2014/main" id="{360C6233-EFB1-4F13-A560-1E28D0697289}"/>
                  </a:ext>
                </a:extLst>
              </p:cNvPr>
              <p:cNvSpPr txBox="1">
                <a:spLocks noChangeArrowheads="1"/>
              </p:cNvSpPr>
              <p:nvPr/>
            </p:nvSpPr>
            <p:spPr bwMode="auto">
              <a:xfrm>
                <a:off x="4421" y="343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cs typeface="Times New Roman" panose="02020603050405020304" pitchFamily="18" charset="0"/>
                  </a:rPr>
                  <a:t>L</a:t>
                </a:r>
              </a:p>
            </p:txBody>
          </p:sp>
          <p:grpSp>
            <p:nvGrpSpPr>
              <p:cNvPr id="158735" name="Group 42">
                <a:extLst>
                  <a:ext uri="{FF2B5EF4-FFF2-40B4-BE49-F238E27FC236}">
                    <a16:creationId xmlns:a16="http://schemas.microsoft.com/office/drawing/2014/main" id="{6426CCEF-1D06-45C1-8FF9-AD2EAE6671F1}"/>
                  </a:ext>
                </a:extLst>
              </p:cNvPr>
              <p:cNvGrpSpPr>
                <a:grpSpLocks/>
              </p:cNvGrpSpPr>
              <p:nvPr/>
            </p:nvGrpSpPr>
            <p:grpSpPr bwMode="auto">
              <a:xfrm>
                <a:off x="3808" y="2920"/>
                <a:ext cx="362" cy="601"/>
                <a:chOff x="2357" y="2693"/>
                <a:chExt cx="362" cy="601"/>
              </a:xfrm>
            </p:grpSpPr>
            <p:sp>
              <p:nvSpPr>
                <p:cNvPr id="158737" name="Oval 43">
                  <a:extLst>
                    <a:ext uri="{FF2B5EF4-FFF2-40B4-BE49-F238E27FC236}">
                      <a16:creationId xmlns:a16="http://schemas.microsoft.com/office/drawing/2014/main" id="{3E9170AF-7995-4D6F-ADD8-90B7DA3053FE}"/>
                    </a:ext>
                  </a:extLst>
                </p:cNvPr>
                <p:cNvSpPr>
                  <a:spLocks noChangeArrowheads="1"/>
                </p:cNvSpPr>
                <p:nvPr/>
              </p:nvSpPr>
              <p:spPr bwMode="auto">
                <a:xfrm>
                  <a:off x="2426" y="3113"/>
                  <a:ext cx="182" cy="181"/>
                </a:xfrm>
                <a:prstGeom prst="ellipse">
                  <a:avLst/>
                </a:pr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38" name="Oval 44">
                  <a:extLst>
                    <a:ext uri="{FF2B5EF4-FFF2-40B4-BE49-F238E27FC236}">
                      <a16:creationId xmlns:a16="http://schemas.microsoft.com/office/drawing/2014/main" id="{C92AA694-3712-441D-82ED-698BABCF6E24}"/>
                    </a:ext>
                  </a:extLst>
                </p:cNvPr>
                <p:cNvSpPr>
                  <a:spLocks noChangeArrowheads="1"/>
                </p:cNvSpPr>
                <p:nvPr/>
              </p:nvSpPr>
              <p:spPr bwMode="auto">
                <a:xfrm>
                  <a:off x="2493" y="3186"/>
                  <a:ext cx="46" cy="47"/>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58739" name="Text Box 45">
                  <a:extLst>
                    <a:ext uri="{FF2B5EF4-FFF2-40B4-BE49-F238E27FC236}">
                      <a16:creationId xmlns:a16="http://schemas.microsoft.com/office/drawing/2014/main" id="{359A41E3-55E3-4DB3-937F-5C531B6F90DB}"/>
                    </a:ext>
                  </a:extLst>
                </p:cNvPr>
                <p:cNvSpPr txBox="1">
                  <a:spLocks noChangeArrowheads="1"/>
                </p:cNvSpPr>
                <p:nvPr/>
              </p:nvSpPr>
              <p:spPr bwMode="auto">
                <a:xfrm>
                  <a:off x="2357" y="2693"/>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dirty="0">
                      <a:solidFill>
                        <a:srgbClr val="FF0000"/>
                      </a:solidFill>
                      <a:latin typeface="Times New Roman" panose="02020603050405020304" pitchFamily="18" charset="0"/>
                      <a:cs typeface="Times New Roman" panose="02020603050405020304" pitchFamily="18" charset="0"/>
                    </a:rPr>
                    <a:t>I</a:t>
                  </a:r>
                </a:p>
              </p:txBody>
            </p:sp>
          </p:grpSp>
          <p:sp>
            <p:nvSpPr>
              <p:cNvPr id="158736" name="AutoShape 54">
                <a:extLst>
                  <a:ext uri="{FF2B5EF4-FFF2-40B4-BE49-F238E27FC236}">
                    <a16:creationId xmlns:a16="http://schemas.microsoft.com/office/drawing/2014/main" id="{C7CF9FDB-4F51-4DF3-AA4F-7B59616CFF1D}"/>
                  </a:ext>
                </a:extLst>
              </p:cNvPr>
              <p:cNvSpPr>
                <a:spLocks noChangeArrowheads="1"/>
              </p:cNvSpPr>
              <p:nvPr/>
            </p:nvSpPr>
            <p:spPr bwMode="auto">
              <a:xfrm rot="7030190">
                <a:off x="4318" y="3255"/>
                <a:ext cx="90" cy="182"/>
              </a:xfrm>
              <a:prstGeom prst="triangle">
                <a:avLst>
                  <a:gd name="adj" fmla="val 50000"/>
                </a:avLst>
              </a:prstGeom>
              <a:solidFill>
                <a:srgbClr val="B2B2B2"/>
              </a:solidFill>
              <a:ln w="9525">
                <a:solidFill>
                  <a:srgbClr val="B2B2B2"/>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pSp>
      </p:grpSp>
      <p:sp>
        <p:nvSpPr>
          <p:cNvPr id="36" name="TextBox 35">
            <a:extLst>
              <a:ext uri="{FF2B5EF4-FFF2-40B4-BE49-F238E27FC236}">
                <a16:creationId xmlns:a16="http://schemas.microsoft.com/office/drawing/2014/main" id="{24F0D847-EA1F-4AC5-A22F-F2338BAD3DBF}"/>
              </a:ext>
            </a:extLst>
          </p:cNvPr>
          <p:cNvSpPr txBox="1"/>
          <p:nvPr/>
        </p:nvSpPr>
        <p:spPr>
          <a:xfrm>
            <a:off x="0" y="0"/>
            <a:ext cx="7286625"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7.4.2</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磁场的安培环路定理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blinds(horizontal)">
                                      <p:cBhvr>
                                        <p:cTn id="7" dur="500"/>
                                        <p:tgtEl>
                                          <p:spTgt spid="47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54"/>
                                        </p:tgtEl>
                                        <p:attrNameLst>
                                          <p:attrName>style.visibility</p:attrName>
                                        </p:attrNameLst>
                                      </p:cBhvr>
                                      <p:to>
                                        <p:strVal val="visible"/>
                                      </p:to>
                                    </p:set>
                                    <p:animEffect transition="in" filter="blinds(horizontal)">
                                      <p:cBhvr>
                                        <p:cTn id="17" dur="500"/>
                                        <p:tgtEl>
                                          <p:spTgt spid="471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Horizontal)">
                                      <p:cBhvr>
                                        <p:cTn id="22" dur="500"/>
                                        <p:tgtEl>
                                          <p:spTgt spid="2"/>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54" grpId="0"/>
      <p:bldP spid="3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46" name="Group 50">
            <a:extLst>
              <a:ext uri="{FF2B5EF4-FFF2-40B4-BE49-F238E27FC236}">
                <a16:creationId xmlns:a16="http://schemas.microsoft.com/office/drawing/2014/main" id="{CEEB8C46-EF69-401B-AC04-3CD073C0A879}"/>
              </a:ext>
            </a:extLst>
          </p:cNvPr>
          <p:cNvGrpSpPr>
            <a:grpSpLocks/>
          </p:cNvGrpSpPr>
          <p:nvPr/>
        </p:nvGrpSpPr>
        <p:grpSpPr bwMode="auto">
          <a:xfrm>
            <a:off x="5159375" y="385763"/>
            <a:ext cx="3895725" cy="4206875"/>
            <a:chOff x="3329" y="291"/>
            <a:chExt cx="2537" cy="2650"/>
          </a:xfrm>
        </p:grpSpPr>
        <p:grpSp>
          <p:nvGrpSpPr>
            <p:cNvPr id="159761" name="Group 49">
              <a:extLst>
                <a:ext uri="{FF2B5EF4-FFF2-40B4-BE49-F238E27FC236}">
                  <a16:creationId xmlns:a16="http://schemas.microsoft.com/office/drawing/2014/main" id="{69A8D329-ABC6-44F3-A877-CAAD90E87895}"/>
                </a:ext>
              </a:extLst>
            </p:cNvPr>
            <p:cNvGrpSpPr>
              <a:grpSpLocks/>
            </p:cNvGrpSpPr>
            <p:nvPr/>
          </p:nvGrpSpPr>
          <p:grpSpPr bwMode="auto">
            <a:xfrm>
              <a:off x="3428" y="291"/>
              <a:ext cx="2112" cy="2256"/>
              <a:chOff x="3428" y="291"/>
              <a:chExt cx="2112" cy="2256"/>
            </a:xfrm>
          </p:grpSpPr>
          <p:sp>
            <p:nvSpPr>
              <p:cNvPr id="159763" name="Rectangle 5">
                <a:extLst>
                  <a:ext uri="{FF2B5EF4-FFF2-40B4-BE49-F238E27FC236}">
                    <a16:creationId xmlns:a16="http://schemas.microsoft.com/office/drawing/2014/main" id="{2E0863A0-1632-47BE-8B88-44B07105502F}"/>
                  </a:ext>
                </a:extLst>
              </p:cNvPr>
              <p:cNvSpPr>
                <a:spLocks noChangeArrowheads="1"/>
              </p:cNvSpPr>
              <p:nvPr/>
            </p:nvSpPr>
            <p:spPr bwMode="auto">
              <a:xfrm>
                <a:off x="3428" y="291"/>
                <a:ext cx="2112" cy="2256"/>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59764" name="AutoShape 6">
                <a:extLst>
                  <a:ext uri="{FF2B5EF4-FFF2-40B4-BE49-F238E27FC236}">
                    <a16:creationId xmlns:a16="http://schemas.microsoft.com/office/drawing/2014/main" id="{407632A2-D48B-416B-82FD-671B10E2909F}"/>
                  </a:ext>
                </a:extLst>
              </p:cNvPr>
              <p:cNvSpPr>
                <a:spLocks noChangeArrowheads="1"/>
              </p:cNvSpPr>
              <p:nvPr/>
            </p:nvSpPr>
            <p:spPr bwMode="auto">
              <a:xfrm>
                <a:off x="4436" y="1395"/>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59765" name="Oval 7">
                <a:extLst>
                  <a:ext uri="{FF2B5EF4-FFF2-40B4-BE49-F238E27FC236}">
                    <a16:creationId xmlns:a16="http://schemas.microsoft.com/office/drawing/2014/main" id="{DFD13A6F-5948-4AF3-80E9-71995CC72EFA}"/>
                  </a:ext>
                </a:extLst>
              </p:cNvPr>
              <p:cNvSpPr>
                <a:spLocks noChangeArrowheads="1"/>
              </p:cNvSpPr>
              <p:nvPr/>
            </p:nvSpPr>
            <p:spPr bwMode="auto">
              <a:xfrm>
                <a:off x="3716" y="1107"/>
                <a:ext cx="1488" cy="768"/>
              </a:xfrm>
              <a:prstGeom prst="ellipse">
                <a:avLst/>
              </a:prstGeom>
              <a:solidFill>
                <a:srgbClr val="CC99FF">
                  <a:alpha val="61176"/>
                </a:srgbClr>
              </a:solidFill>
              <a:ln w="38100">
                <a:solidFill>
                  <a:srgbClr val="CC00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59766" name="AutoShape 8">
                <a:extLst>
                  <a:ext uri="{FF2B5EF4-FFF2-40B4-BE49-F238E27FC236}">
                    <a16:creationId xmlns:a16="http://schemas.microsoft.com/office/drawing/2014/main" id="{33C0F16D-174C-42D8-982B-D4A0384F0E78}"/>
                  </a:ext>
                </a:extLst>
              </p:cNvPr>
              <p:cNvSpPr>
                <a:spLocks noChangeArrowheads="1"/>
              </p:cNvSpPr>
              <p:nvPr/>
            </p:nvSpPr>
            <p:spPr bwMode="auto">
              <a:xfrm>
                <a:off x="4436" y="531"/>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54058" name="Line 9">
                <a:extLst>
                  <a:ext uri="{FF2B5EF4-FFF2-40B4-BE49-F238E27FC236}">
                    <a16:creationId xmlns:a16="http://schemas.microsoft.com/office/drawing/2014/main" id="{144FC344-7AE8-4FD9-A6EC-4A79BC85EAFE}"/>
                  </a:ext>
                </a:extLst>
              </p:cNvPr>
              <p:cNvSpPr>
                <a:spLocks noChangeShapeType="1"/>
              </p:cNvSpPr>
              <p:nvPr/>
            </p:nvSpPr>
            <p:spPr bwMode="auto">
              <a:xfrm flipV="1">
                <a:off x="4769" y="1805"/>
                <a:ext cx="144" cy="48"/>
              </a:xfrm>
              <a:prstGeom prst="line">
                <a:avLst/>
              </a:prstGeom>
              <a:noFill/>
              <a:ln w="57150">
                <a:solidFill>
                  <a:srgbClr val="80008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4059" name="Line 10">
                <a:extLst>
                  <a:ext uri="{FF2B5EF4-FFF2-40B4-BE49-F238E27FC236}">
                    <a16:creationId xmlns:a16="http://schemas.microsoft.com/office/drawing/2014/main" id="{27AA39D4-3C9E-4260-9C25-580C7A29AAB1}"/>
                  </a:ext>
                </a:extLst>
              </p:cNvPr>
              <p:cNvSpPr>
                <a:spLocks noChangeShapeType="1"/>
              </p:cNvSpPr>
              <p:nvPr/>
            </p:nvSpPr>
            <p:spPr bwMode="auto">
              <a:xfrm flipV="1">
                <a:off x="4340" y="483"/>
                <a:ext cx="1" cy="384"/>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9769" name="Text Box 11">
                <a:extLst>
                  <a:ext uri="{FF2B5EF4-FFF2-40B4-BE49-F238E27FC236}">
                    <a16:creationId xmlns:a16="http://schemas.microsoft.com/office/drawing/2014/main" id="{E3C61D9D-19B5-436C-BB84-A7D299C2CB83}"/>
                  </a:ext>
                </a:extLst>
              </p:cNvPr>
              <p:cNvSpPr txBox="1">
                <a:spLocks noChangeArrowheads="1"/>
              </p:cNvSpPr>
              <p:nvPr/>
            </p:nvSpPr>
            <p:spPr bwMode="auto">
              <a:xfrm>
                <a:off x="4244" y="1299"/>
                <a:ext cx="2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o</a:t>
                </a:r>
              </a:p>
            </p:txBody>
          </p:sp>
          <p:sp>
            <p:nvSpPr>
              <p:cNvPr id="854061" name="Line 12">
                <a:extLst>
                  <a:ext uri="{FF2B5EF4-FFF2-40B4-BE49-F238E27FC236}">
                    <a16:creationId xmlns:a16="http://schemas.microsoft.com/office/drawing/2014/main" id="{A4313188-8A6A-4871-8249-512846262466}"/>
                  </a:ext>
                </a:extLst>
              </p:cNvPr>
              <p:cNvSpPr>
                <a:spLocks noChangeShapeType="1"/>
              </p:cNvSpPr>
              <p:nvPr/>
            </p:nvSpPr>
            <p:spPr bwMode="auto">
              <a:xfrm flipV="1">
                <a:off x="4485" y="1347"/>
                <a:ext cx="673" cy="144"/>
              </a:xfrm>
              <a:prstGeom prst="line">
                <a:avLst/>
              </a:prstGeom>
              <a:noFill/>
              <a:ln w="25400">
                <a:solidFill>
                  <a:srgbClr val="0000FF"/>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9771" name="Object 13">
                <a:extLst>
                  <a:ext uri="{FF2B5EF4-FFF2-40B4-BE49-F238E27FC236}">
                    <a16:creationId xmlns:a16="http://schemas.microsoft.com/office/drawing/2014/main" id="{5A9DD2D7-1E34-4CA4-B6D7-1361070732B6}"/>
                  </a:ext>
                </a:extLst>
              </p:cNvPr>
              <p:cNvGraphicFramePr>
                <a:graphicFrameLocks noChangeAspect="1"/>
              </p:cNvGraphicFramePr>
              <p:nvPr/>
            </p:nvGraphicFramePr>
            <p:xfrm>
              <a:off x="4085" y="411"/>
              <a:ext cx="273" cy="317"/>
            </p:xfrm>
            <a:graphic>
              <a:graphicData uri="http://schemas.openxmlformats.org/presentationml/2006/ole">
                <mc:AlternateContent xmlns:mc="http://schemas.openxmlformats.org/markup-compatibility/2006">
                  <mc:Choice xmlns:v="urn:schemas-microsoft-com:vml" Requires="v">
                    <p:oleObj name="Equation" r:id="rId2" imgW="126780" imgH="164814" progId="Equation.DSMT4">
                      <p:embed/>
                    </p:oleObj>
                  </mc:Choice>
                  <mc:Fallback>
                    <p:oleObj name="Equation" r:id="rId2" imgW="126780" imgH="164814" progId="Equation.DSMT4">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 y="411"/>
                            <a:ext cx="273"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72" name="Object 14">
                <a:extLst>
                  <a:ext uri="{FF2B5EF4-FFF2-40B4-BE49-F238E27FC236}">
                    <a16:creationId xmlns:a16="http://schemas.microsoft.com/office/drawing/2014/main" id="{9EFFD86E-7D99-4876-89AD-8AD7BBEFC952}"/>
                  </a:ext>
                </a:extLst>
              </p:cNvPr>
              <p:cNvGraphicFramePr>
                <a:graphicFrameLocks noChangeAspect="1"/>
              </p:cNvGraphicFramePr>
              <p:nvPr/>
            </p:nvGraphicFramePr>
            <p:xfrm>
              <a:off x="4745" y="1422"/>
              <a:ext cx="202" cy="224"/>
            </p:xfrm>
            <a:graphic>
              <a:graphicData uri="http://schemas.openxmlformats.org/presentationml/2006/ole">
                <mc:AlternateContent xmlns:mc="http://schemas.openxmlformats.org/markup-compatibility/2006">
                  <mc:Choice xmlns:v="urn:schemas-microsoft-com:vml" Requires="v">
                    <p:oleObj name="Equation" r:id="rId4" imgW="114102" imgH="126780" progId="Equation.DSMT4">
                      <p:embed/>
                    </p:oleObj>
                  </mc:Choice>
                  <mc:Fallback>
                    <p:oleObj name="Equation" r:id="rId4" imgW="114102" imgH="12678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 y="1422"/>
                            <a:ext cx="2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73" name="Object 15">
                <a:extLst>
                  <a:ext uri="{FF2B5EF4-FFF2-40B4-BE49-F238E27FC236}">
                    <a16:creationId xmlns:a16="http://schemas.microsoft.com/office/drawing/2014/main" id="{8AECB32B-08A8-4C7E-9E1F-2C1ADFF1DF30}"/>
                  </a:ext>
                </a:extLst>
              </p:cNvPr>
              <p:cNvGraphicFramePr>
                <a:graphicFrameLocks noChangeAspect="1"/>
              </p:cNvGraphicFramePr>
              <p:nvPr/>
            </p:nvGraphicFramePr>
            <p:xfrm>
              <a:off x="4451" y="1782"/>
              <a:ext cx="308" cy="295"/>
            </p:xfrm>
            <a:graphic>
              <a:graphicData uri="http://schemas.openxmlformats.org/presentationml/2006/ole">
                <mc:AlternateContent xmlns:mc="http://schemas.openxmlformats.org/markup-compatibility/2006">
                  <mc:Choice xmlns:v="urn:schemas-microsoft-com:vml" Requires="v">
                    <p:oleObj name="Equation" r:id="rId6" imgW="152268" imgH="164957" progId="Equation.DSMT4">
                      <p:embed/>
                    </p:oleObj>
                  </mc:Choice>
                  <mc:Fallback>
                    <p:oleObj name="Equation" r:id="rId6" imgW="152268" imgH="164957"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1" y="1782"/>
                            <a:ext cx="30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4065" name="Line 29">
                <a:extLst>
                  <a:ext uri="{FF2B5EF4-FFF2-40B4-BE49-F238E27FC236}">
                    <a16:creationId xmlns:a16="http://schemas.microsoft.com/office/drawing/2014/main" id="{7FC9E61D-0E5C-455F-82E2-F50E5DD51977}"/>
                  </a:ext>
                </a:extLst>
              </p:cNvPr>
              <p:cNvSpPr>
                <a:spLocks noChangeShapeType="1"/>
              </p:cNvSpPr>
              <p:nvPr/>
            </p:nvSpPr>
            <p:spPr bwMode="auto">
              <a:xfrm flipV="1">
                <a:off x="4436" y="339"/>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4066" name="Line 30">
                <a:extLst>
                  <a:ext uri="{FF2B5EF4-FFF2-40B4-BE49-F238E27FC236}">
                    <a16:creationId xmlns:a16="http://schemas.microsoft.com/office/drawing/2014/main" id="{B1014991-0181-4DC0-B46C-3F251397B3D3}"/>
                  </a:ext>
                </a:extLst>
              </p:cNvPr>
              <p:cNvSpPr>
                <a:spLocks noChangeShapeType="1"/>
              </p:cNvSpPr>
              <p:nvPr/>
            </p:nvSpPr>
            <p:spPr bwMode="auto">
              <a:xfrm flipV="1">
                <a:off x="4532" y="339"/>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4067" name="Line 31">
                <a:extLst>
                  <a:ext uri="{FF2B5EF4-FFF2-40B4-BE49-F238E27FC236}">
                    <a16:creationId xmlns:a16="http://schemas.microsoft.com/office/drawing/2014/main" id="{259BF48B-D622-49AE-9CE8-24E73F4C73BE}"/>
                  </a:ext>
                </a:extLst>
              </p:cNvPr>
              <p:cNvSpPr>
                <a:spLocks noChangeShapeType="1"/>
              </p:cNvSpPr>
              <p:nvPr/>
            </p:nvSpPr>
            <p:spPr bwMode="auto">
              <a:xfrm flipV="1">
                <a:off x="4436" y="2307"/>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4068" name="Line 32">
                <a:extLst>
                  <a:ext uri="{FF2B5EF4-FFF2-40B4-BE49-F238E27FC236}">
                    <a16:creationId xmlns:a16="http://schemas.microsoft.com/office/drawing/2014/main" id="{B48D7FB7-0FA3-4535-97EF-93AD02428EA6}"/>
                  </a:ext>
                </a:extLst>
              </p:cNvPr>
              <p:cNvSpPr>
                <a:spLocks noChangeShapeType="1"/>
              </p:cNvSpPr>
              <p:nvPr/>
            </p:nvSpPr>
            <p:spPr bwMode="auto">
              <a:xfrm flipV="1">
                <a:off x="4532" y="2307"/>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59762" name="Text Box 17">
              <a:extLst>
                <a:ext uri="{FF2B5EF4-FFF2-40B4-BE49-F238E27FC236}">
                  <a16:creationId xmlns:a16="http://schemas.microsoft.com/office/drawing/2014/main" id="{66396E2B-939A-4DE8-BF6B-DAB4A69CD48A}"/>
                </a:ext>
              </a:extLst>
            </p:cNvPr>
            <p:cNvSpPr txBox="1">
              <a:spLocks noChangeArrowheads="1"/>
            </p:cNvSpPr>
            <p:nvPr/>
          </p:nvSpPr>
          <p:spPr bwMode="auto">
            <a:xfrm>
              <a:off x="3329" y="2614"/>
              <a:ext cx="2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设</a:t>
              </a:r>
              <a:r>
                <a:rPr lang="en-US" altLang="zh-CN" sz="2800" i="1">
                  <a:solidFill>
                    <a:srgbClr val="FFFFFF"/>
                  </a:solidFill>
                  <a:latin typeface="Times New Roman" panose="02020603050405020304" pitchFamily="18" charset="0"/>
                  <a:ea typeface="华文中宋" panose="02010600040101010101" pitchFamily="2" charset="-122"/>
                </a:rPr>
                <a:t>L</a:t>
              </a:r>
              <a:r>
                <a:rPr lang="zh-CN" altLang="en-US" sz="2800">
                  <a:solidFill>
                    <a:srgbClr val="FFFFFF"/>
                  </a:solidFill>
                  <a:latin typeface="Times New Roman" panose="02020603050405020304" pitchFamily="18" charset="0"/>
                  <a:ea typeface="华文中宋" panose="02010600040101010101" pitchFamily="2" charset="-122"/>
                </a:rPr>
                <a:t>与</a:t>
              </a:r>
              <a:r>
                <a:rPr lang="en-US" altLang="zh-CN" sz="2800" i="1">
                  <a:solidFill>
                    <a:srgbClr val="FFFFFF"/>
                  </a:solidFill>
                  <a:latin typeface="Times New Roman" panose="02020603050405020304" pitchFamily="18" charset="0"/>
                  <a:ea typeface="华文中宋" panose="02010600040101010101" pitchFamily="2" charset="-122"/>
                </a:rPr>
                <a:t>I</a:t>
              </a:r>
              <a:r>
                <a:rPr lang="zh-CN" altLang="en-US" sz="2800">
                  <a:solidFill>
                    <a:srgbClr val="FFFFFF"/>
                  </a:solidFill>
                  <a:latin typeface="Times New Roman" panose="02020603050405020304" pitchFamily="18" charset="0"/>
                  <a:ea typeface="华文中宋" panose="02010600040101010101" pitchFamily="2" charset="-122"/>
                </a:rPr>
                <a:t>成右螺旋关系</a:t>
              </a:r>
            </a:p>
          </p:txBody>
        </p:sp>
      </p:grpSp>
      <p:grpSp>
        <p:nvGrpSpPr>
          <p:cNvPr id="159747" name="Group 38">
            <a:extLst>
              <a:ext uri="{FF2B5EF4-FFF2-40B4-BE49-F238E27FC236}">
                <a16:creationId xmlns:a16="http://schemas.microsoft.com/office/drawing/2014/main" id="{605DC4C1-05EE-46CC-B5A4-2DA90179014E}"/>
              </a:ext>
            </a:extLst>
          </p:cNvPr>
          <p:cNvGrpSpPr>
            <a:grpSpLocks/>
          </p:cNvGrpSpPr>
          <p:nvPr/>
        </p:nvGrpSpPr>
        <p:grpSpPr bwMode="auto">
          <a:xfrm>
            <a:off x="7323138" y="776288"/>
            <a:ext cx="736600" cy="1271587"/>
            <a:chOff x="4576" y="1071"/>
            <a:chExt cx="464" cy="801"/>
          </a:xfrm>
        </p:grpSpPr>
        <p:sp>
          <p:nvSpPr>
            <p:cNvPr id="854071" name="Freeform 22">
              <a:extLst>
                <a:ext uri="{FF2B5EF4-FFF2-40B4-BE49-F238E27FC236}">
                  <a16:creationId xmlns:a16="http://schemas.microsoft.com/office/drawing/2014/main" id="{AA781663-65C0-46EB-B388-AF809D329E26}"/>
                </a:ext>
              </a:extLst>
            </p:cNvPr>
            <p:cNvSpPr>
              <a:spLocks/>
            </p:cNvSpPr>
            <p:nvPr/>
          </p:nvSpPr>
          <p:spPr bwMode="auto">
            <a:xfrm>
              <a:off x="4576" y="1317"/>
              <a:ext cx="464" cy="555"/>
            </a:xfrm>
            <a:custGeom>
              <a:avLst/>
              <a:gdLst>
                <a:gd name="T0" fmla="*/ 464 w 464"/>
                <a:gd name="T1" fmla="*/ 555 h 555"/>
                <a:gd name="T2" fmla="*/ 0 w 464"/>
                <a:gd name="T3" fmla="*/ 0 h 555"/>
                <a:gd name="T4" fmla="*/ 0 60000 65536"/>
                <a:gd name="T5" fmla="*/ 0 60000 65536"/>
                <a:gd name="T6" fmla="*/ 0 w 464"/>
                <a:gd name="T7" fmla="*/ 0 h 555"/>
                <a:gd name="T8" fmla="*/ 464 w 464"/>
                <a:gd name="T9" fmla="*/ 555 h 555"/>
              </a:gdLst>
              <a:ahLst/>
              <a:cxnLst>
                <a:cxn ang="T4">
                  <a:pos x="T0" y="T1"/>
                </a:cxn>
                <a:cxn ang="T5">
                  <a:pos x="T2" y="T3"/>
                </a:cxn>
              </a:cxnLst>
              <a:rect l="T6" t="T7" r="T8" b="T9"/>
              <a:pathLst>
                <a:path w="464" h="555">
                  <a:moveTo>
                    <a:pt x="464" y="555"/>
                  </a:moveTo>
                  <a:lnTo>
                    <a:pt x="0" y="0"/>
                  </a:lnTo>
                </a:path>
              </a:pathLst>
            </a:custGeom>
            <a:noFill/>
            <a:ln w="381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9760" name="Object 23">
              <a:extLst>
                <a:ext uri="{FF2B5EF4-FFF2-40B4-BE49-F238E27FC236}">
                  <a16:creationId xmlns:a16="http://schemas.microsoft.com/office/drawing/2014/main" id="{BE4C06FE-EA1B-4BCB-8189-DCBA7CDC2619}"/>
                </a:ext>
              </a:extLst>
            </p:cNvPr>
            <p:cNvGraphicFramePr>
              <a:graphicFrameLocks noChangeAspect="1"/>
            </p:cNvGraphicFramePr>
            <p:nvPr/>
          </p:nvGraphicFramePr>
          <p:xfrm>
            <a:off x="4649" y="1071"/>
            <a:ext cx="276" cy="318"/>
          </p:xfrm>
          <a:graphic>
            <a:graphicData uri="http://schemas.openxmlformats.org/presentationml/2006/ole">
              <mc:AlternateContent xmlns:mc="http://schemas.openxmlformats.org/markup-compatibility/2006">
                <mc:Choice xmlns:v="urn:schemas-microsoft-com:vml" Requires="v">
                  <p:oleObj name="Equation" r:id="rId8" imgW="164957" imgH="190335" progId="Equation.DSMT4">
                    <p:embed/>
                  </p:oleObj>
                </mc:Choice>
                <mc:Fallback>
                  <p:oleObj name="Equation" r:id="rId8" imgW="164957" imgH="190335" progId="Equation.DSMT4">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9" y="1071"/>
                          <a:ext cx="27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9748" name="Group 37">
            <a:extLst>
              <a:ext uri="{FF2B5EF4-FFF2-40B4-BE49-F238E27FC236}">
                <a16:creationId xmlns:a16="http://schemas.microsoft.com/office/drawing/2014/main" id="{B221673D-3FC8-4DE9-9F65-CEF6D70915E4}"/>
              </a:ext>
            </a:extLst>
          </p:cNvPr>
          <p:cNvGrpSpPr>
            <a:grpSpLocks/>
          </p:cNvGrpSpPr>
          <p:nvPr/>
        </p:nvGrpSpPr>
        <p:grpSpPr bwMode="auto">
          <a:xfrm>
            <a:off x="7862888" y="1604963"/>
            <a:ext cx="746125" cy="520700"/>
            <a:chOff x="4916" y="1593"/>
            <a:chExt cx="470" cy="328"/>
          </a:xfrm>
        </p:grpSpPr>
        <p:sp>
          <p:nvSpPr>
            <p:cNvPr id="854074" name="Freeform 25">
              <a:extLst>
                <a:ext uri="{FF2B5EF4-FFF2-40B4-BE49-F238E27FC236}">
                  <a16:creationId xmlns:a16="http://schemas.microsoft.com/office/drawing/2014/main" id="{4901D233-DA4C-4578-B1E6-D4B14933E11E}"/>
                </a:ext>
              </a:extLst>
            </p:cNvPr>
            <p:cNvSpPr>
              <a:spLocks/>
            </p:cNvSpPr>
            <p:nvPr/>
          </p:nvSpPr>
          <p:spPr bwMode="auto">
            <a:xfrm>
              <a:off x="4916" y="1737"/>
              <a:ext cx="124" cy="144"/>
            </a:xfrm>
            <a:custGeom>
              <a:avLst/>
              <a:gdLst>
                <a:gd name="T0" fmla="*/ 124 w 124"/>
                <a:gd name="T1" fmla="*/ 144 h 144"/>
                <a:gd name="T2" fmla="*/ 0 w 124"/>
                <a:gd name="T3" fmla="*/ 0 h 144"/>
                <a:gd name="T4" fmla="*/ 0 60000 65536"/>
                <a:gd name="T5" fmla="*/ 0 60000 65536"/>
                <a:gd name="T6" fmla="*/ 0 w 124"/>
                <a:gd name="T7" fmla="*/ 0 h 144"/>
                <a:gd name="T8" fmla="*/ 124 w 124"/>
                <a:gd name="T9" fmla="*/ 144 h 144"/>
              </a:gdLst>
              <a:ahLst/>
              <a:cxnLst>
                <a:cxn ang="T4">
                  <a:pos x="T0" y="T1"/>
                </a:cxn>
                <a:cxn ang="T5">
                  <a:pos x="T2" y="T3"/>
                </a:cxn>
              </a:cxnLst>
              <a:rect l="T6" t="T7" r="T8" b="T9"/>
              <a:pathLst>
                <a:path w="124" h="144">
                  <a:moveTo>
                    <a:pt x="124" y="144"/>
                  </a:moveTo>
                  <a:lnTo>
                    <a:pt x="0" y="0"/>
                  </a:lnTo>
                </a:path>
              </a:pathLst>
            </a:custGeom>
            <a:noFill/>
            <a:ln w="50800">
              <a:solidFill>
                <a:srgbClr val="FF00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9758" name="Object 26">
              <a:extLst>
                <a:ext uri="{FF2B5EF4-FFF2-40B4-BE49-F238E27FC236}">
                  <a16:creationId xmlns:a16="http://schemas.microsoft.com/office/drawing/2014/main" id="{0D273743-58A0-4385-B0B9-291F75ABFC52}"/>
                </a:ext>
              </a:extLst>
            </p:cNvPr>
            <p:cNvGraphicFramePr>
              <a:graphicFrameLocks noChangeAspect="1"/>
            </p:cNvGraphicFramePr>
            <p:nvPr/>
          </p:nvGraphicFramePr>
          <p:xfrm>
            <a:off x="5057" y="1593"/>
            <a:ext cx="329" cy="328"/>
          </p:xfrm>
          <a:graphic>
            <a:graphicData uri="http://schemas.openxmlformats.org/presentationml/2006/ole">
              <mc:AlternateContent xmlns:mc="http://schemas.openxmlformats.org/markup-compatibility/2006">
                <mc:Choice xmlns:v="urn:schemas-microsoft-com:vml" Requires="v">
                  <p:oleObj name="Equation" r:id="rId10" imgW="203024" imgH="203024" progId="Equation.DSMT4">
                    <p:embed/>
                  </p:oleObj>
                </mc:Choice>
                <mc:Fallback>
                  <p:oleObj name="Equation" r:id="rId10" imgW="203024" imgH="203024" progId="Equation.DSMT4">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7" y="1593"/>
                          <a:ext cx="32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9749" name="Text Box 28">
            <a:extLst>
              <a:ext uri="{FF2B5EF4-FFF2-40B4-BE49-F238E27FC236}">
                <a16:creationId xmlns:a16="http://schemas.microsoft.com/office/drawing/2014/main" id="{851605C3-EBAA-482F-9C5D-425856D52C2A}"/>
              </a:ext>
            </a:extLst>
          </p:cNvPr>
          <p:cNvSpPr txBox="1">
            <a:spLocks noChangeArrowheads="1"/>
          </p:cNvSpPr>
          <p:nvPr/>
        </p:nvSpPr>
        <p:spPr bwMode="auto">
          <a:xfrm>
            <a:off x="53975" y="385763"/>
            <a:ext cx="510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(1) </a:t>
            </a:r>
            <a:r>
              <a:rPr lang="zh-CN" altLang="en-US" sz="2800">
                <a:solidFill>
                  <a:srgbClr val="FFFFFF"/>
                </a:solidFill>
                <a:latin typeface="Times New Roman" panose="02020603050405020304" pitchFamily="18" charset="0"/>
                <a:ea typeface="华文中宋" panose="02010600040101010101" pitchFamily="2" charset="-122"/>
              </a:rPr>
              <a:t>设闭合回路 </a:t>
            </a:r>
            <a:r>
              <a:rPr lang="en-US" altLang="zh-CN" sz="2800" b="1" i="1">
                <a:solidFill>
                  <a:srgbClr val="FFC000"/>
                </a:solidFill>
                <a:latin typeface="Times New Roman" panose="02020603050405020304" pitchFamily="18" charset="0"/>
                <a:ea typeface="华文中宋" panose="02010600040101010101" pitchFamily="2" charset="-122"/>
              </a:rPr>
              <a:t>L</a:t>
            </a:r>
            <a:r>
              <a:rPr lang="en-US" altLang="zh-CN" sz="2800" i="1">
                <a:solidFill>
                  <a:srgbClr val="FFC000"/>
                </a:solidFill>
                <a:latin typeface="Times New Roman" panose="02020603050405020304" pitchFamily="18" charset="0"/>
                <a:ea typeface="华文中宋" panose="02010600040101010101" pitchFamily="2" charset="-122"/>
              </a:rPr>
              <a:t> </a:t>
            </a:r>
            <a:r>
              <a:rPr lang="zh-CN" altLang="en-US" sz="2800">
                <a:solidFill>
                  <a:srgbClr val="FFC000"/>
                </a:solidFill>
                <a:latin typeface="Times New Roman" panose="02020603050405020304" pitchFamily="18" charset="0"/>
                <a:ea typeface="华文中宋" panose="02010600040101010101" pitchFamily="2" charset="-122"/>
              </a:rPr>
              <a:t>为圆形回路</a:t>
            </a:r>
            <a:r>
              <a:rPr lang="zh-CN" altLang="en-US" sz="2800">
                <a:solidFill>
                  <a:srgbClr val="FFFFFF"/>
                </a:solidFill>
                <a:latin typeface="Times New Roman" panose="02020603050405020304" pitchFamily="18" charset="0"/>
                <a:ea typeface="华文中宋" panose="02010600040101010101" pitchFamily="2" charset="-122"/>
              </a:rPr>
              <a:t>，载流长直导线位于其中心</a:t>
            </a:r>
          </a:p>
        </p:txBody>
      </p:sp>
      <p:graphicFrame>
        <p:nvGraphicFramePr>
          <p:cNvPr id="159750" name="Object 40">
            <a:extLst>
              <a:ext uri="{FF2B5EF4-FFF2-40B4-BE49-F238E27FC236}">
                <a16:creationId xmlns:a16="http://schemas.microsoft.com/office/drawing/2014/main" id="{ECB632A8-0E73-4EC4-A796-B179B4081BF9}"/>
              </a:ext>
            </a:extLst>
          </p:cNvPr>
          <p:cNvGraphicFramePr>
            <a:graphicFrameLocks noChangeAspect="1"/>
          </p:cNvGraphicFramePr>
          <p:nvPr/>
        </p:nvGraphicFramePr>
        <p:xfrm>
          <a:off x="1446213" y="1481138"/>
          <a:ext cx="1463675" cy="1019175"/>
        </p:xfrm>
        <a:graphic>
          <a:graphicData uri="http://schemas.openxmlformats.org/presentationml/2006/ole">
            <mc:AlternateContent xmlns:mc="http://schemas.openxmlformats.org/markup-compatibility/2006">
              <mc:Choice xmlns:v="urn:schemas-microsoft-com:vml" Requires="v">
                <p:oleObj name="Equation" r:id="rId12" imgW="583947" imgH="406224" progId="Equation.DSMT4">
                  <p:embed/>
                </p:oleObj>
              </mc:Choice>
              <mc:Fallback>
                <p:oleObj name="Equation" r:id="rId12" imgW="583947" imgH="406224" progId="Equation.DSMT4">
                  <p:embed/>
                  <p:pic>
                    <p:nvPicPr>
                      <p:cNvPr id="0" name="Object 40"/>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1446213" y="1481138"/>
                        <a:ext cx="14636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51" name="AutoShape 45">
            <a:extLst>
              <a:ext uri="{FF2B5EF4-FFF2-40B4-BE49-F238E27FC236}">
                <a16:creationId xmlns:a16="http://schemas.microsoft.com/office/drawing/2014/main" id="{3BE09ACD-AF5A-4C93-A57F-4B0BACAEF0E1}"/>
              </a:ext>
            </a:extLst>
          </p:cNvPr>
          <p:cNvSpPr>
            <a:spLocks noChangeArrowheads="1"/>
          </p:cNvSpPr>
          <p:nvPr/>
        </p:nvSpPr>
        <p:spPr bwMode="auto">
          <a:xfrm>
            <a:off x="485775" y="5926138"/>
            <a:ext cx="1066800" cy="317500"/>
          </a:xfrm>
          <a:prstGeom prst="rightArrow">
            <a:avLst>
              <a:gd name="adj1" fmla="val 50000"/>
              <a:gd name="adj2" fmla="val 84000"/>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59752" name="Object 47">
            <a:extLst>
              <a:ext uri="{FF2B5EF4-FFF2-40B4-BE49-F238E27FC236}">
                <a16:creationId xmlns:a16="http://schemas.microsoft.com/office/drawing/2014/main" id="{0760B38A-458A-4914-9D9B-A45199B18EE6}"/>
              </a:ext>
            </a:extLst>
          </p:cNvPr>
          <p:cNvGraphicFramePr>
            <a:graphicFrameLocks noChangeAspect="1"/>
          </p:cNvGraphicFramePr>
          <p:nvPr/>
        </p:nvGraphicFramePr>
        <p:xfrm>
          <a:off x="303213" y="2481263"/>
          <a:ext cx="4138612" cy="1017587"/>
        </p:xfrm>
        <a:graphic>
          <a:graphicData uri="http://schemas.openxmlformats.org/presentationml/2006/ole">
            <mc:AlternateContent xmlns:mc="http://schemas.openxmlformats.org/markup-compatibility/2006">
              <mc:Choice xmlns:v="urn:schemas-microsoft-com:vml" Requires="v">
                <p:oleObj name="Equation" r:id="rId14" imgW="1651000" imgH="406400" progId="Equation.DSMT4">
                  <p:embed/>
                </p:oleObj>
              </mc:Choice>
              <mc:Fallback>
                <p:oleObj name="Equation" r:id="rId14" imgW="1651000" imgH="406400" progId="Equation.DSMT4">
                  <p:embed/>
                  <p:pic>
                    <p:nvPicPr>
                      <p:cNvPr id="0" name="Object 47"/>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303213" y="2481263"/>
                        <a:ext cx="4138612"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53" name="Text Box 48">
            <a:extLst>
              <a:ext uri="{FF2B5EF4-FFF2-40B4-BE49-F238E27FC236}">
                <a16:creationId xmlns:a16="http://schemas.microsoft.com/office/drawing/2014/main" id="{704FD8CA-A068-4BCB-9886-450BD78C1EAC}"/>
              </a:ext>
            </a:extLst>
          </p:cNvPr>
          <p:cNvSpPr txBox="1">
            <a:spLocks noChangeArrowheads="1"/>
          </p:cNvSpPr>
          <p:nvPr/>
        </p:nvSpPr>
        <p:spPr bwMode="auto">
          <a:xfrm>
            <a:off x="4375150" y="4735513"/>
            <a:ext cx="4608513" cy="1828800"/>
          </a:xfrm>
          <a:prstGeom prst="rect">
            <a:avLst/>
          </a:prstGeom>
          <a:gradFill rotWithShape="1">
            <a:gsLst>
              <a:gs pos="0">
                <a:srgbClr val="FFFFFF"/>
              </a:gs>
              <a:gs pos="100000">
                <a:srgbClr val="CCFFCC"/>
              </a:gs>
            </a:gsLst>
            <a:lin ang="5400000" scaled="1"/>
          </a:gradFill>
          <a:ln w="28575">
            <a:solidFill>
              <a:srgbClr val="339966"/>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008000"/>
                </a:solidFill>
                <a:latin typeface="Times New Roman" panose="02020603050405020304" pitchFamily="18" charset="0"/>
                <a:ea typeface="华文中宋" panose="02010600040101010101" pitchFamily="2" charset="-122"/>
              </a:rPr>
              <a:t>说明：</a:t>
            </a:r>
            <a:r>
              <a:rPr lang="en-US" altLang="zh-CN" sz="2800" i="1">
                <a:solidFill>
                  <a:srgbClr val="000000"/>
                </a:solidFill>
                <a:latin typeface="Times New Roman" panose="02020603050405020304" pitchFamily="18" charset="0"/>
                <a:ea typeface="华文中宋" panose="02010600040101010101" pitchFamily="2" charset="-122"/>
              </a:rPr>
              <a:t>B </a:t>
            </a:r>
            <a:r>
              <a:rPr lang="zh-CN" altLang="en-US" sz="2800">
                <a:solidFill>
                  <a:srgbClr val="000000"/>
                </a:solidFill>
                <a:latin typeface="Times New Roman" panose="02020603050405020304" pitchFamily="18" charset="0"/>
                <a:ea typeface="华文中宋" panose="02010600040101010101" pitchFamily="2" charset="-122"/>
              </a:rPr>
              <a:t>沿此圆形环路的环流只与闭合环路所包围的电流 </a:t>
            </a:r>
            <a:r>
              <a:rPr lang="en-US" altLang="zh-CN" sz="2800" i="1">
                <a:solidFill>
                  <a:srgbClr val="000000"/>
                </a:solidFill>
                <a:latin typeface="Times New Roman" panose="02020603050405020304" pitchFamily="18" charset="0"/>
                <a:ea typeface="华文中宋" panose="02010600040101010101" pitchFamily="2" charset="-122"/>
              </a:rPr>
              <a:t>I </a:t>
            </a:r>
            <a:r>
              <a:rPr lang="zh-CN" altLang="en-US" sz="2800">
                <a:solidFill>
                  <a:srgbClr val="000000"/>
                </a:solidFill>
                <a:latin typeface="Times New Roman" panose="02020603050405020304" pitchFamily="18" charset="0"/>
                <a:ea typeface="华文中宋" panose="02010600040101010101" pitchFamily="2" charset="-122"/>
              </a:rPr>
              <a:t>有关，而与环路的大小无关。</a:t>
            </a:r>
          </a:p>
        </p:txBody>
      </p:sp>
      <p:graphicFrame>
        <p:nvGraphicFramePr>
          <p:cNvPr id="159754" name="Object 65">
            <a:extLst>
              <a:ext uri="{FF2B5EF4-FFF2-40B4-BE49-F238E27FC236}">
                <a16:creationId xmlns:a16="http://schemas.microsoft.com/office/drawing/2014/main" id="{7B9446C0-6C47-4177-9CEA-25D51923C482}"/>
              </a:ext>
            </a:extLst>
          </p:cNvPr>
          <p:cNvGraphicFramePr>
            <a:graphicFrameLocks noChangeAspect="1"/>
          </p:cNvGraphicFramePr>
          <p:nvPr/>
        </p:nvGraphicFramePr>
        <p:xfrm>
          <a:off x="185738" y="3538538"/>
          <a:ext cx="4354512" cy="1096962"/>
        </p:xfrm>
        <a:graphic>
          <a:graphicData uri="http://schemas.openxmlformats.org/presentationml/2006/ole">
            <mc:AlternateContent xmlns:mc="http://schemas.openxmlformats.org/markup-compatibility/2006">
              <mc:Choice xmlns:v="urn:schemas-microsoft-com:vml" Requires="v">
                <p:oleObj name="Equation" r:id="rId16" imgW="1752600" imgH="444500" progId="Equation.DSMT4">
                  <p:embed/>
                </p:oleObj>
              </mc:Choice>
              <mc:Fallback>
                <p:oleObj name="Equation" r:id="rId16" imgW="1752600" imgH="444500" progId="Equation.DSMT4">
                  <p:embed/>
                  <p:pic>
                    <p:nvPicPr>
                      <p:cNvPr id="0" name="Object 65"/>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185738" y="3538538"/>
                        <a:ext cx="4354512" cy="1096962"/>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59755" name="Object 66">
            <a:extLst>
              <a:ext uri="{FF2B5EF4-FFF2-40B4-BE49-F238E27FC236}">
                <a16:creationId xmlns:a16="http://schemas.microsoft.com/office/drawing/2014/main" id="{565D025E-5626-46E8-B296-FBBEBD40218D}"/>
              </a:ext>
            </a:extLst>
          </p:cNvPr>
          <p:cNvGraphicFramePr>
            <a:graphicFrameLocks noChangeAspect="1"/>
          </p:cNvGraphicFramePr>
          <p:nvPr/>
        </p:nvGraphicFramePr>
        <p:xfrm>
          <a:off x="1644650" y="4659313"/>
          <a:ext cx="1609725" cy="971550"/>
        </p:xfrm>
        <a:graphic>
          <a:graphicData uri="http://schemas.openxmlformats.org/presentationml/2006/ole">
            <mc:AlternateContent xmlns:mc="http://schemas.openxmlformats.org/markup-compatibility/2006">
              <mc:Choice xmlns:v="urn:schemas-microsoft-com:vml" Requires="v">
                <p:oleObj name="Equation" r:id="rId18" imgW="647419" imgH="393529" progId="Equation.3">
                  <p:embed/>
                </p:oleObj>
              </mc:Choice>
              <mc:Fallback>
                <p:oleObj name="Equation" r:id="rId18" imgW="647419" imgH="393529" progId="Equation.3">
                  <p:embed/>
                  <p:pic>
                    <p:nvPicPr>
                      <p:cNvPr id="0" name="Object 66"/>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644650" y="4659313"/>
                        <a:ext cx="1609725" cy="97155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59756" name="Object 67">
            <a:extLst>
              <a:ext uri="{FF2B5EF4-FFF2-40B4-BE49-F238E27FC236}">
                <a16:creationId xmlns:a16="http://schemas.microsoft.com/office/drawing/2014/main" id="{D09AF529-7418-4821-A679-ED8560A3ECD8}"/>
              </a:ext>
            </a:extLst>
          </p:cNvPr>
          <p:cNvGraphicFramePr>
            <a:graphicFrameLocks noChangeAspect="1"/>
          </p:cNvGraphicFramePr>
          <p:nvPr/>
        </p:nvGraphicFramePr>
        <p:xfrm>
          <a:off x="1644650" y="5694363"/>
          <a:ext cx="1862138" cy="971550"/>
        </p:xfrm>
        <a:graphic>
          <a:graphicData uri="http://schemas.openxmlformats.org/presentationml/2006/ole">
            <mc:AlternateContent xmlns:mc="http://schemas.openxmlformats.org/markup-compatibility/2006">
              <mc:Choice xmlns:v="urn:schemas-microsoft-com:vml" Requires="v">
                <p:oleObj name="Equation" r:id="rId20" imgW="748975" imgH="393529" progId="Equation.3">
                  <p:embed/>
                </p:oleObj>
              </mc:Choice>
              <mc:Fallback>
                <p:oleObj name="Equation" r:id="rId20" imgW="748975" imgH="393529" progId="Equation.3">
                  <p:embed/>
                  <p:pic>
                    <p:nvPicPr>
                      <p:cNvPr id="0" name="Object 6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44650" y="5694363"/>
                        <a:ext cx="1862138" cy="971550"/>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1">
            <a:extLst>
              <a:ext uri="{FF2B5EF4-FFF2-40B4-BE49-F238E27FC236}">
                <a16:creationId xmlns:a16="http://schemas.microsoft.com/office/drawing/2014/main" id="{C3D8D086-94B5-49A5-A26E-DDDF966B3C46}"/>
              </a:ext>
            </a:extLst>
          </p:cNvPr>
          <p:cNvSpPr txBox="1">
            <a:spLocks noChangeArrowheads="1"/>
          </p:cNvSpPr>
          <p:nvPr/>
        </p:nvSpPr>
        <p:spPr bwMode="auto">
          <a:xfrm>
            <a:off x="3851275" y="908050"/>
            <a:ext cx="5102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若回路绕向变为顺时针时，则</a:t>
            </a:r>
          </a:p>
        </p:txBody>
      </p:sp>
      <p:grpSp>
        <p:nvGrpSpPr>
          <p:cNvPr id="160771" name="Group 59">
            <a:extLst>
              <a:ext uri="{FF2B5EF4-FFF2-40B4-BE49-F238E27FC236}">
                <a16:creationId xmlns:a16="http://schemas.microsoft.com/office/drawing/2014/main" id="{57FC19B5-90A8-4B0B-B8D6-72E1A77708F6}"/>
              </a:ext>
            </a:extLst>
          </p:cNvPr>
          <p:cNvGrpSpPr>
            <a:grpSpLocks/>
          </p:cNvGrpSpPr>
          <p:nvPr/>
        </p:nvGrpSpPr>
        <p:grpSpPr bwMode="auto">
          <a:xfrm>
            <a:off x="381000" y="914400"/>
            <a:ext cx="3124200" cy="3162300"/>
            <a:chOff x="240" y="576"/>
            <a:chExt cx="1968" cy="1992"/>
          </a:xfrm>
        </p:grpSpPr>
        <p:sp>
          <p:nvSpPr>
            <p:cNvPr id="160774" name="Rectangle 3">
              <a:extLst>
                <a:ext uri="{FF2B5EF4-FFF2-40B4-BE49-F238E27FC236}">
                  <a16:creationId xmlns:a16="http://schemas.microsoft.com/office/drawing/2014/main" id="{3390FEA6-85B4-4864-BD79-03DED4D55F08}"/>
                </a:ext>
              </a:extLst>
            </p:cNvPr>
            <p:cNvSpPr>
              <a:spLocks noChangeArrowheads="1"/>
            </p:cNvSpPr>
            <p:nvPr/>
          </p:nvSpPr>
          <p:spPr bwMode="auto">
            <a:xfrm>
              <a:off x="240" y="576"/>
              <a:ext cx="1968" cy="1992"/>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0775" name="AutoShape 4">
              <a:extLst>
                <a:ext uri="{FF2B5EF4-FFF2-40B4-BE49-F238E27FC236}">
                  <a16:creationId xmlns:a16="http://schemas.microsoft.com/office/drawing/2014/main" id="{3087B3B2-9930-43F3-9620-1EED8DE3AEA4}"/>
                </a:ext>
              </a:extLst>
            </p:cNvPr>
            <p:cNvSpPr>
              <a:spLocks noChangeArrowheads="1"/>
            </p:cNvSpPr>
            <p:nvPr/>
          </p:nvSpPr>
          <p:spPr bwMode="auto">
            <a:xfrm>
              <a:off x="1104" y="1381"/>
              <a:ext cx="96" cy="947"/>
            </a:xfrm>
            <a:prstGeom prst="can">
              <a:avLst>
                <a:gd name="adj" fmla="val 40417"/>
              </a:avLst>
            </a:prstGeom>
            <a:gradFill rotWithShape="0">
              <a:gsLst>
                <a:gs pos="0">
                  <a:srgbClr val="8F8F72"/>
                </a:gs>
                <a:gs pos="50000">
                  <a:srgbClr val="FFFFCC"/>
                </a:gs>
                <a:gs pos="100000">
                  <a:srgbClr val="8F8F7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0776" name="Oval 5">
              <a:extLst>
                <a:ext uri="{FF2B5EF4-FFF2-40B4-BE49-F238E27FC236}">
                  <a16:creationId xmlns:a16="http://schemas.microsoft.com/office/drawing/2014/main" id="{AEEEA674-BAD1-432D-A7C7-325B22AB037C}"/>
                </a:ext>
              </a:extLst>
            </p:cNvPr>
            <p:cNvSpPr>
              <a:spLocks noChangeArrowheads="1"/>
            </p:cNvSpPr>
            <p:nvPr/>
          </p:nvSpPr>
          <p:spPr bwMode="auto">
            <a:xfrm>
              <a:off x="384" y="1239"/>
              <a:ext cx="1488" cy="757"/>
            </a:xfrm>
            <a:prstGeom prst="ellipse">
              <a:avLst/>
            </a:prstGeom>
            <a:solidFill>
              <a:srgbClr val="CC99FF">
                <a:alpha val="61176"/>
              </a:srgbClr>
            </a:solidFill>
            <a:ln w="38100">
              <a:solidFill>
                <a:srgbClr val="CC00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0777" name="AutoShape 6">
              <a:extLst>
                <a:ext uri="{FF2B5EF4-FFF2-40B4-BE49-F238E27FC236}">
                  <a16:creationId xmlns:a16="http://schemas.microsoft.com/office/drawing/2014/main" id="{F02D37FB-F6DB-42C5-8070-6487FAE42B9F}"/>
                </a:ext>
              </a:extLst>
            </p:cNvPr>
            <p:cNvSpPr>
              <a:spLocks noChangeArrowheads="1"/>
            </p:cNvSpPr>
            <p:nvPr/>
          </p:nvSpPr>
          <p:spPr bwMode="auto">
            <a:xfrm>
              <a:off x="1104" y="812"/>
              <a:ext cx="96" cy="806"/>
            </a:xfrm>
            <a:prstGeom prst="can">
              <a:avLst>
                <a:gd name="adj" fmla="val 34400"/>
              </a:avLst>
            </a:prstGeom>
            <a:gradFill rotWithShape="0">
              <a:gsLst>
                <a:gs pos="0">
                  <a:srgbClr val="8F8F72"/>
                </a:gs>
                <a:gs pos="50000">
                  <a:srgbClr val="FFFFCC"/>
                </a:gs>
                <a:gs pos="100000">
                  <a:srgbClr val="8F8F7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55073" name="Line 7">
              <a:extLst>
                <a:ext uri="{FF2B5EF4-FFF2-40B4-BE49-F238E27FC236}">
                  <a16:creationId xmlns:a16="http://schemas.microsoft.com/office/drawing/2014/main" id="{7048501D-6349-49D6-86D2-37770E2E2F22}"/>
                </a:ext>
              </a:extLst>
            </p:cNvPr>
            <p:cNvSpPr>
              <a:spLocks noChangeShapeType="1"/>
            </p:cNvSpPr>
            <p:nvPr/>
          </p:nvSpPr>
          <p:spPr bwMode="auto">
            <a:xfrm flipV="1">
              <a:off x="1008" y="623"/>
              <a:ext cx="1" cy="379"/>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0779" name="Text Box 8">
              <a:extLst>
                <a:ext uri="{FF2B5EF4-FFF2-40B4-BE49-F238E27FC236}">
                  <a16:creationId xmlns:a16="http://schemas.microsoft.com/office/drawing/2014/main" id="{598B93A1-E3CA-485D-9B33-C43D22EC7463}"/>
                </a:ext>
              </a:extLst>
            </p:cNvPr>
            <p:cNvSpPr txBox="1">
              <a:spLocks noChangeArrowheads="1"/>
            </p:cNvSpPr>
            <p:nvPr/>
          </p:nvSpPr>
          <p:spPr bwMode="auto">
            <a:xfrm>
              <a:off x="912" y="1428"/>
              <a:ext cx="2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o</a:t>
              </a:r>
            </a:p>
          </p:txBody>
        </p:sp>
        <p:sp>
          <p:nvSpPr>
            <p:cNvPr id="855075" name="Line 9">
              <a:extLst>
                <a:ext uri="{FF2B5EF4-FFF2-40B4-BE49-F238E27FC236}">
                  <a16:creationId xmlns:a16="http://schemas.microsoft.com/office/drawing/2014/main" id="{F4140C04-AB44-45C6-87D0-C078FED02B71}"/>
                </a:ext>
              </a:extLst>
            </p:cNvPr>
            <p:cNvSpPr>
              <a:spLocks noChangeShapeType="1"/>
            </p:cNvSpPr>
            <p:nvPr/>
          </p:nvSpPr>
          <p:spPr bwMode="auto">
            <a:xfrm flipV="1">
              <a:off x="1152" y="1476"/>
              <a:ext cx="672" cy="142"/>
            </a:xfrm>
            <a:prstGeom prst="line">
              <a:avLst/>
            </a:prstGeom>
            <a:noFill/>
            <a:ln w="254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0781" name="Object 10">
              <a:extLst>
                <a:ext uri="{FF2B5EF4-FFF2-40B4-BE49-F238E27FC236}">
                  <a16:creationId xmlns:a16="http://schemas.microsoft.com/office/drawing/2014/main" id="{BFB9C409-4029-49F9-BDE2-A3A0D114EE23}"/>
                </a:ext>
              </a:extLst>
            </p:cNvPr>
            <p:cNvGraphicFramePr>
              <a:graphicFrameLocks noChangeAspect="1"/>
            </p:cNvGraphicFramePr>
            <p:nvPr/>
          </p:nvGraphicFramePr>
          <p:xfrm>
            <a:off x="793" y="675"/>
            <a:ext cx="199" cy="260"/>
          </p:xfrm>
          <a:graphic>
            <a:graphicData uri="http://schemas.openxmlformats.org/presentationml/2006/ole">
              <mc:AlternateContent xmlns:mc="http://schemas.openxmlformats.org/markup-compatibility/2006">
                <mc:Choice xmlns:v="urn:schemas-microsoft-com:vml" Requires="v">
                  <p:oleObj name="Equation" r:id="rId2" imgW="126780" imgH="164814" progId="Equation.DSMT4">
                    <p:embed/>
                  </p:oleObj>
                </mc:Choice>
                <mc:Fallback>
                  <p:oleObj name="Equation" r:id="rId2" imgW="126780" imgH="164814" progId="Equation.DSMT4">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675"/>
                          <a:ext cx="19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2" name="Object 11">
              <a:extLst>
                <a:ext uri="{FF2B5EF4-FFF2-40B4-BE49-F238E27FC236}">
                  <a16:creationId xmlns:a16="http://schemas.microsoft.com/office/drawing/2014/main" id="{F45996B5-8317-4F13-BF03-678AA59637A8}"/>
                </a:ext>
              </a:extLst>
            </p:cNvPr>
            <p:cNvGraphicFramePr>
              <a:graphicFrameLocks noChangeAspect="1"/>
            </p:cNvGraphicFramePr>
            <p:nvPr/>
          </p:nvGraphicFramePr>
          <p:xfrm>
            <a:off x="1378" y="1567"/>
            <a:ext cx="180" cy="200"/>
          </p:xfrm>
          <a:graphic>
            <a:graphicData uri="http://schemas.openxmlformats.org/presentationml/2006/ole">
              <mc:AlternateContent xmlns:mc="http://schemas.openxmlformats.org/markup-compatibility/2006">
                <mc:Choice xmlns:v="urn:schemas-microsoft-com:vml" Requires="v">
                  <p:oleObj name="Equation" r:id="rId4" imgW="114102" imgH="126780" progId="Equation.DSMT4">
                    <p:embed/>
                  </p:oleObj>
                </mc:Choice>
                <mc:Fallback>
                  <p:oleObj name="Equation" r:id="rId4" imgW="114102" imgH="12678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8" y="1567"/>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5078" name="Line 13">
              <a:extLst>
                <a:ext uri="{FF2B5EF4-FFF2-40B4-BE49-F238E27FC236}">
                  <a16:creationId xmlns:a16="http://schemas.microsoft.com/office/drawing/2014/main" id="{F036106A-F826-4197-9024-77AC0C2FF30E}"/>
                </a:ext>
              </a:extLst>
            </p:cNvPr>
            <p:cNvSpPr>
              <a:spLocks noChangeShapeType="1"/>
            </p:cNvSpPr>
            <p:nvPr/>
          </p:nvSpPr>
          <p:spPr bwMode="auto">
            <a:xfrm flipH="1" flipV="1">
              <a:off x="1440" y="907"/>
              <a:ext cx="384" cy="569"/>
            </a:xfrm>
            <a:prstGeom prst="line">
              <a:avLst/>
            </a:prstGeom>
            <a:noFill/>
            <a:ln w="381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0784" name="Object 14">
              <a:extLst>
                <a:ext uri="{FF2B5EF4-FFF2-40B4-BE49-F238E27FC236}">
                  <a16:creationId xmlns:a16="http://schemas.microsoft.com/office/drawing/2014/main" id="{D81ADF2E-AB50-4A98-AB28-27FEFE66D813}"/>
                </a:ext>
              </a:extLst>
            </p:cNvPr>
            <p:cNvGraphicFramePr>
              <a:graphicFrameLocks noChangeAspect="1"/>
            </p:cNvGraphicFramePr>
            <p:nvPr/>
          </p:nvGraphicFramePr>
          <p:xfrm>
            <a:off x="1474" y="709"/>
            <a:ext cx="260" cy="300"/>
          </p:xfrm>
          <a:graphic>
            <a:graphicData uri="http://schemas.openxmlformats.org/presentationml/2006/ole">
              <mc:AlternateContent xmlns:mc="http://schemas.openxmlformats.org/markup-compatibility/2006">
                <mc:Choice xmlns:v="urn:schemas-microsoft-com:vml" Requires="v">
                  <p:oleObj name="Equation" r:id="rId6" imgW="164957" imgH="190335" progId="Equation.DSMT4">
                    <p:embed/>
                  </p:oleObj>
                </mc:Choice>
                <mc:Fallback>
                  <p:oleObj name="Equation" r:id="rId6" imgW="164957" imgH="190335"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 y="709"/>
                          <a:ext cx="26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5" name="Object 15">
              <a:extLst>
                <a:ext uri="{FF2B5EF4-FFF2-40B4-BE49-F238E27FC236}">
                  <a16:creationId xmlns:a16="http://schemas.microsoft.com/office/drawing/2014/main" id="{EDF83159-4936-4677-A541-A0BAE707E0B0}"/>
                </a:ext>
              </a:extLst>
            </p:cNvPr>
            <p:cNvGraphicFramePr>
              <a:graphicFrameLocks noChangeAspect="1"/>
            </p:cNvGraphicFramePr>
            <p:nvPr/>
          </p:nvGraphicFramePr>
          <p:xfrm>
            <a:off x="1875" y="1194"/>
            <a:ext cx="320" cy="320"/>
          </p:xfrm>
          <a:graphic>
            <a:graphicData uri="http://schemas.openxmlformats.org/presentationml/2006/ole">
              <mc:AlternateContent xmlns:mc="http://schemas.openxmlformats.org/markup-compatibility/2006">
                <mc:Choice xmlns:v="urn:schemas-microsoft-com:vml" Requires="v">
                  <p:oleObj name="Equation" r:id="rId8" imgW="203024" imgH="203024" progId="Equation.DSMT4">
                    <p:embed/>
                  </p:oleObj>
                </mc:Choice>
                <mc:Fallback>
                  <p:oleObj name="Equation" r:id="rId8" imgW="203024" imgH="203024"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5" y="1194"/>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6" name="Object 16">
              <a:extLst>
                <a:ext uri="{FF2B5EF4-FFF2-40B4-BE49-F238E27FC236}">
                  <a16:creationId xmlns:a16="http://schemas.microsoft.com/office/drawing/2014/main" id="{F947BEE8-7AA3-4E4D-BB5A-1853E05D8A2C}"/>
                </a:ext>
              </a:extLst>
            </p:cNvPr>
            <p:cNvGraphicFramePr>
              <a:graphicFrameLocks noChangeAspect="1"/>
            </p:cNvGraphicFramePr>
            <p:nvPr/>
          </p:nvGraphicFramePr>
          <p:xfrm>
            <a:off x="481" y="1898"/>
            <a:ext cx="240" cy="259"/>
          </p:xfrm>
          <a:graphic>
            <a:graphicData uri="http://schemas.openxmlformats.org/presentationml/2006/ole">
              <mc:AlternateContent xmlns:mc="http://schemas.openxmlformats.org/markup-compatibility/2006">
                <mc:Choice xmlns:v="urn:schemas-microsoft-com:vml" Requires="v">
                  <p:oleObj name="Equation" r:id="rId10" imgW="152268" imgH="164957" progId="Equation.DSMT4">
                    <p:embed/>
                  </p:oleObj>
                </mc:Choice>
                <mc:Fallback>
                  <p:oleObj name="Equation" r:id="rId10" imgW="152268" imgH="164957"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 y="1898"/>
                          <a:ext cx="24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5082" name="Line 17">
              <a:extLst>
                <a:ext uri="{FF2B5EF4-FFF2-40B4-BE49-F238E27FC236}">
                  <a16:creationId xmlns:a16="http://schemas.microsoft.com/office/drawing/2014/main" id="{8FC90735-778A-491A-88B4-DF3E432C4958}"/>
                </a:ext>
              </a:extLst>
            </p:cNvPr>
            <p:cNvSpPr>
              <a:spLocks noChangeShapeType="1"/>
            </p:cNvSpPr>
            <p:nvPr/>
          </p:nvSpPr>
          <p:spPr bwMode="auto">
            <a:xfrm>
              <a:off x="672" y="1921"/>
              <a:ext cx="192" cy="47"/>
            </a:xfrm>
            <a:prstGeom prst="line">
              <a:avLst/>
            </a:prstGeom>
            <a:noFill/>
            <a:ln w="57150">
              <a:solidFill>
                <a:srgbClr val="800080"/>
              </a:solidFill>
              <a:round/>
              <a:headEnd type="triangle" w="med"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5083" name="Line 18">
              <a:extLst>
                <a:ext uri="{FF2B5EF4-FFF2-40B4-BE49-F238E27FC236}">
                  <a16:creationId xmlns:a16="http://schemas.microsoft.com/office/drawing/2014/main" id="{FD8E71E1-B898-4F00-B45D-694A554B3CD3}"/>
                </a:ext>
              </a:extLst>
            </p:cNvPr>
            <p:cNvSpPr>
              <a:spLocks noChangeShapeType="1"/>
            </p:cNvSpPr>
            <p:nvPr/>
          </p:nvSpPr>
          <p:spPr bwMode="auto">
            <a:xfrm rot="607695" flipH="1" flipV="1">
              <a:off x="1738" y="1373"/>
              <a:ext cx="144" cy="142"/>
            </a:xfrm>
            <a:prstGeom prst="line">
              <a:avLst/>
            </a:prstGeom>
            <a:noFill/>
            <a:ln w="50800">
              <a:solidFill>
                <a:srgbClr val="FF3300"/>
              </a:solidFill>
              <a:round/>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5084" name="Line 47">
              <a:extLst>
                <a:ext uri="{FF2B5EF4-FFF2-40B4-BE49-F238E27FC236}">
                  <a16:creationId xmlns:a16="http://schemas.microsoft.com/office/drawing/2014/main" id="{2800E1F5-8D29-43AF-B313-0ED021BB9A93}"/>
                </a:ext>
              </a:extLst>
            </p:cNvPr>
            <p:cNvSpPr>
              <a:spLocks noChangeShapeType="1"/>
            </p:cNvSpPr>
            <p:nvPr/>
          </p:nvSpPr>
          <p:spPr bwMode="auto">
            <a:xfrm flipV="1">
              <a:off x="1200" y="2160"/>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5085" name="Line 48">
              <a:extLst>
                <a:ext uri="{FF2B5EF4-FFF2-40B4-BE49-F238E27FC236}">
                  <a16:creationId xmlns:a16="http://schemas.microsoft.com/office/drawing/2014/main" id="{C55B7426-3FF1-466A-9C02-2C08F2294CCD}"/>
                </a:ext>
              </a:extLst>
            </p:cNvPr>
            <p:cNvSpPr>
              <a:spLocks noChangeShapeType="1"/>
            </p:cNvSpPr>
            <p:nvPr/>
          </p:nvSpPr>
          <p:spPr bwMode="auto">
            <a:xfrm flipV="1">
              <a:off x="1104" y="2160"/>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5086" name="Line 49">
              <a:extLst>
                <a:ext uri="{FF2B5EF4-FFF2-40B4-BE49-F238E27FC236}">
                  <a16:creationId xmlns:a16="http://schemas.microsoft.com/office/drawing/2014/main" id="{FDED9966-817E-408F-B0E1-5496B7651F54}"/>
                </a:ext>
              </a:extLst>
            </p:cNvPr>
            <p:cNvSpPr>
              <a:spLocks noChangeShapeType="1"/>
            </p:cNvSpPr>
            <p:nvPr/>
          </p:nvSpPr>
          <p:spPr bwMode="auto">
            <a:xfrm flipV="1">
              <a:off x="1200" y="672"/>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5087" name="Line 50">
              <a:extLst>
                <a:ext uri="{FF2B5EF4-FFF2-40B4-BE49-F238E27FC236}">
                  <a16:creationId xmlns:a16="http://schemas.microsoft.com/office/drawing/2014/main" id="{41734644-509C-4E59-AB5B-8775966EF03D}"/>
                </a:ext>
              </a:extLst>
            </p:cNvPr>
            <p:cNvSpPr>
              <a:spLocks noChangeShapeType="1"/>
            </p:cNvSpPr>
            <p:nvPr/>
          </p:nvSpPr>
          <p:spPr bwMode="auto">
            <a:xfrm flipV="1">
              <a:off x="1104" y="672"/>
              <a:ext cx="0" cy="240"/>
            </a:xfrm>
            <a:prstGeom prst="line">
              <a:avLst/>
            </a:prstGeom>
            <a:noFill/>
            <a:ln w="28575" cap="rnd">
              <a:solidFill>
                <a:srgbClr val="000000"/>
              </a:solidFill>
              <a:prstDash val="sysDot"/>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60772" name="Object 48">
            <a:extLst>
              <a:ext uri="{FF2B5EF4-FFF2-40B4-BE49-F238E27FC236}">
                <a16:creationId xmlns:a16="http://schemas.microsoft.com/office/drawing/2014/main" id="{83DEE313-EEA5-400D-B532-60346B8627A0}"/>
              </a:ext>
            </a:extLst>
          </p:cNvPr>
          <p:cNvGraphicFramePr>
            <a:graphicFrameLocks noChangeAspect="1"/>
          </p:cNvGraphicFramePr>
          <p:nvPr/>
        </p:nvGraphicFramePr>
        <p:xfrm>
          <a:off x="4289425" y="1671638"/>
          <a:ext cx="4070350" cy="1190625"/>
        </p:xfrm>
        <a:graphic>
          <a:graphicData uri="http://schemas.openxmlformats.org/presentationml/2006/ole">
            <mc:AlternateContent xmlns:mc="http://schemas.openxmlformats.org/markup-compatibility/2006">
              <mc:Choice xmlns:v="urn:schemas-microsoft-com:vml" Requires="v">
                <p:oleObj name="Equation" r:id="rId12" imgW="1637589" imgH="482391" progId="Equation.3">
                  <p:embed/>
                </p:oleObj>
              </mc:Choice>
              <mc:Fallback>
                <p:oleObj name="Equation" r:id="rId12" imgW="1637589" imgH="482391" progId="Equation.3">
                  <p:embed/>
                  <p:pic>
                    <p:nvPicPr>
                      <p:cNvPr id="0" name="Object 4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289425" y="1671638"/>
                        <a:ext cx="4070350" cy="119062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60773" name="Object 49">
            <a:extLst>
              <a:ext uri="{FF2B5EF4-FFF2-40B4-BE49-F238E27FC236}">
                <a16:creationId xmlns:a16="http://schemas.microsoft.com/office/drawing/2014/main" id="{43B0964B-6C36-45E6-BCEE-9862440CE016}"/>
              </a:ext>
            </a:extLst>
          </p:cNvPr>
          <p:cNvGraphicFramePr>
            <a:graphicFrameLocks noChangeAspect="1"/>
          </p:cNvGraphicFramePr>
          <p:nvPr/>
        </p:nvGraphicFramePr>
        <p:xfrm>
          <a:off x="5164138" y="2836863"/>
          <a:ext cx="1482725" cy="533400"/>
        </p:xfrm>
        <a:graphic>
          <a:graphicData uri="http://schemas.openxmlformats.org/presentationml/2006/ole">
            <mc:AlternateContent xmlns:mc="http://schemas.openxmlformats.org/markup-compatibility/2006">
              <mc:Choice xmlns:v="urn:schemas-microsoft-com:vml" Requires="v">
                <p:oleObj name="Equation" r:id="rId14" imgW="596641" imgH="215806" progId="Equation.3">
                  <p:embed/>
                </p:oleObj>
              </mc:Choice>
              <mc:Fallback>
                <p:oleObj name="Equation" r:id="rId14" imgW="596641" imgH="215806" progId="Equation.3">
                  <p:embed/>
                  <p:pic>
                    <p:nvPicPr>
                      <p:cNvPr id="0" name="Object 49"/>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5164138" y="2836863"/>
                        <a:ext cx="1482725" cy="5334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152" name="Rectangle 88">
            <a:extLst>
              <a:ext uri="{FF2B5EF4-FFF2-40B4-BE49-F238E27FC236}">
                <a16:creationId xmlns:a16="http://schemas.microsoft.com/office/drawing/2014/main" id="{4A4AF53A-DAF1-4CF3-9A2E-D76909200791}"/>
              </a:ext>
            </a:extLst>
          </p:cNvPr>
          <p:cNvSpPr>
            <a:spLocks noChangeArrowheads="1"/>
          </p:cNvSpPr>
          <p:nvPr/>
        </p:nvSpPr>
        <p:spPr bwMode="auto">
          <a:xfrm>
            <a:off x="0" y="1025525"/>
            <a:ext cx="4622800" cy="4348163"/>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 name="Group 71">
            <a:extLst>
              <a:ext uri="{FF2B5EF4-FFF2-40B4-BE49-F238E27FC236}">
                <a16:creationId xmlns:a16="http://schemas.microsoft.com/office/drawing/2014/main" id="{5D69501A-3ED4-4DC6-B7A6-493561A6F004}"/>
              </a:ext>
            </a:extLst>
          </p:cNvPr>
          <p:cNvGrpSpPr>
            <a:grpSpLocks/>
          </p:cNvGrpSpPr>
          <p:nvPr/>
        </p:nvGrpSpPr>
        <p:grpSpPr bwMode="auto">
          <a:xfrm>
            <a:off x="1250950" y="2362200"/>
            <a:ext cx="2436813" cy="1428750"/>
            <a:chOff x="606" y="1352"/>
            <a:chExt cx="1535" cy="900"/>
          </a:xfrm>
        </p:grpSpPr>
        <p:sp>
          <p:nvSpPr>
            <p:cNvPr id="856111" name="Freeform 41">
              <a:extLst>
                <a:ext uri="{FF2B5EF4-FFF2-40B4-BE49-F238E27FC236}">
                  <a16:creationId xmlns:a16="http://schemas.microsoft.com/office/drawing/2014/main" id="{5BAE0EA8-478E-42A7-9012-4ADC65F0E609}"/>
                </a:ext>
              </a:extLst>
            </p:cNvPr>
            <p:cNvSpPr>
              <a:spLocks/>
            </p:cNvSpPr>
            <p:nvPr/>
          </p:nvSpPr>
          <p:spPr bwMode="auto">
            <a:xfrm>
              <a:off x="606" y="1352"/>
              <a:ext cx="1535" cy="900"/>
            </a:xfrm>
            <a:custGeom>
              <a:avLst/>
              <a:gdLst>
                <a:gd name="T0" fmla="*/ 289 w 1535"/>
                <a:gd name="T1" fmla="*/ 77 h 900"/>
                <a:gd name="T2" fmla="*/ 489 w 1535"/>
                <a:gd name="T3" fmla="*/ 22 h 900"/>
                <a:gd name="T4" fmla="*/ 545 w 1535"/>
                <a:gd name="T5" fmla="*/ 11 h 900"/>
                <a:gd name="T6" fmla="*/ 634 w 1535"/>
                <a:gd name="T7" fmla="*/ 0 h 900"/>
                <a:gd name="T8" fmla="*/ 923 w 1535"/>
                <a:gd name="T9" fmla="*/ 22 h 900"/>
                <a:gd name="T10" fmla="*/ 1034 w 1535"/>
                <a:gd name="T11" fmla="*/ 77 h 900"/>
                <a:gd name="T12" fmla="*/ 1112 w 1535"/>
                <a:gd name="T13" fmla="*/ 100 h 900"/>
                <a:gd name="T14" fmla="*/ 1312 w 1535"/>
                <a:gd name="T15" fmla="*/ 166 h 900"/>
                <a:gd name="T16" fmla="*/ 1400 w 1535"/>
                <a:gd name="T17" fmla="*/ 255 h 900"/>
                <a:gd name="T18" fmla="*/ 1445 w 1535"/>
                <a:gd name="T19" fmla="*/ 300 h 900"/>
                <a:gd name="T20" fmla="*/ 1423 w 1535"/>
                <a:gd name="T21" fmla="*/ 600 h 900"/>
                <a:gd name="T22" fmla="*/ 1367 w 1535"/>
                <a:gd name="T23" fmla="*/ 655 h 900"/>
                <a:gd name="T24" fmla="*/ 1312 w 1535"/>
                <a:gd name="T25" fmla="*/ 722 h 900"/>
                <a:gd name="T26" fmla="*/ 1256 w 1535"/>
                <a:gd name="T27" fmla="*/ 755 h 900"/>
                <a:gd name="T28" fmla="*/ 1200 w 1535"/>
                <a:gd name="T29" fmla="*/ 800 h 900"/>
                <a:gd name="T30" fmla="*/ 1078 w 1535"/>
                <a:gd name="T31" fmla="*/ 822 h 900"/>
                <a:gd name="T32" fmla="*/ 1023 w 1535"/>
                <a:gd name="T33" fmla="*/ 844 h 900"/>
                <a:gd name="T34" fmla="*/ 889 w 1535"/>
                <a:gd name="T35" fmla="*/ 866 h 900"/>
                <a:gd name="T36" fmla="*/ 712 w 1535"/>
                <a:gd name="T37" fmla="*/ 900 h 900"/>
                <a:gd name="T38" fmla="*/ 478 w 1535"/>
                <a:gd name="T39" fmla="*/ 888 h 900"/>
                <a:gd name="T40" fmla="*/ 234 w 1535"/>
                <a:gd name="T41" fmla="*/ 711 h 900"/>
                <a:gd name="T42" fmla="*/ 67 w 1535"/>
                <a:gd name="T43" fmla="*/ 533 h 900"/>
                <a:gd name="T44" fmla="*/ 100 w 1535"/>
                <a:gd name="T45" fmla="*/ 189 h 900"/>
                <a:gd name="T46" fmla="*/ 289 w 1535"/>
                <a:gd name="T47" fmla="*/ 77 h 9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35"/>
                <a:gd name="T73" fmla="*/ 0 h 900"/>
                <a:gd name="T74" fmla="*/ 1535 w 1535"/>
                <a:gd name="T75" fmla="*/ 900 h 9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35" h="900">
                  <a:moveTo>
                    <a:pt x="289" y="77"/>
                  </a:moveTo>
                  <a:cubicBezTo>
                    <a:pt x="361" y="24"/>
                    <a:pt x="394" y="34"/>
                    <a:pt x="489" y="22"/>
                  </a:cubicBezTo>
                  <a:cubicBezTo>
                    <a:pt x="508" y="20"/>
                    <a:pt x="526" y="14"/>
                    <a:pt x="545" y="11"/>
                  </a:cubicBezTo>
                  <a:cubicBezTo>
                    <a:pt x="575" y="7"/>
                    <a:pt x="604" y="4"/>
                    <a:pt x="634" y="0"/>
                  </a:cubicBezTo>
                  <a:cubicBezTo>
                    <a:pt x="728" y="5"/>
                    <a:pt x="829" y="1"/>
                    <a:pt x="923" y="22"/>
                  </a:cubicBezTo>
                  <a:cubicBezTo>
                    <a:pt x="966" y="31"/>
                    <a:pt x="996" y="60"/>
                    <a:pt x="1034" y="77"/>
                  </a:cubicBezTo>
                  <a:cubicBezTo>
                    <a:pt x="1059" y="88"/>
                    <a:pt x="1086" y="92"/>
                    <a:pt x="1112" y="100"/>
                  </a:cubicBezTo>
                  <a:cubicBezTo>
                    <a:pt x="1168" y="137"/>
                    <a:pt x="1246" y="150"/>
                    <a:pt x="1312" y="166"/>
                  </a:cubicBezTo>
                  <a:cubicBezTo>
                    <a:pt x="1350" y="193"/>
                    <a:pt x="1370" y="220"/>
                    <a:pt x="1400" y="255"/>
                  </a:cubicBezTo>
                  <a:cubicBezTo>
                    <a:pt x="1414" y="271"/>
                    <a:pt x="1445" y="300"/>
                    <a:pt x="1445" y="300"/>
                  </a:cubicBezTo>
                  <a:cubicBezTo>
                    <a:pt x="1475" y="390"/>
                    <a:pt x="1535" y="563"/>
                    <a:pt x="1423" y="600"/>
                  </a:cubicBezTo>
                  <a:cubicBezTo>
                    <a:pt x="1379" y="664"/>
                    <a:pt x="1425" y="606"/>
                    <a:pt x="1367" y="655"/>
                  </a:cubicBezTo>
                  <a:cubicBezTo>
                    <a:pt x="1318" y="697"/>
                    <a:pt x="1348" y="677"/>
                    <a:pt x="1312" y="722"/>
                  </a:cubicBezTo>
                  <a:cubicBezTo>
                    <a:pt x="1283" y="757"/>
                    <a:pt x="1296" y="735"/>
                    <a:pt x="1256" y="755"/>
                  </a:cubicBezTo>
                  <a:cubicBezTo>
                    <a:pt x="1135" y="816"/>
                    <a:pt x="1297" y="741"/>
                    <a:pt x="1200" y="800"/>
                  </a:cubicBezTo>
                  <a:cubicBezTo>
                    <a:pt x="1173" y="816"/>
                    <a:pt x="1089" y="821"/>
                    <a:pt x="1078" y="822"/>
                  </a:cubicBezTo>
                  <a:cubicBezTo>
                    <a:pt x="1060" y="829"/>
                    <a:pt x="1042" y="840"/>
                    <a:pt x="1023" y="844"/>
                  </a:cubicBezTo>
                  <a:cubicBezTo>
                    <a:pt x="979" y="854"/>
                    <a:pt x="889" y="866"/>
                    <a:pt x="889" y="866"/>
                  </a:cubicBezTo>
                  <a:cubicBezTo>
                    <a:pt x="832" y="885"/>
                    <a:pt x="771" y="889"/>
                    <a:pt x="712" y="900"/>
                  </a:cubicBezTo>
                  <a:cubicBezTo>
                    <a:pt x="634" y="896"/>
                    <a:pt x="556" y="895"/>
                    <a:pt x="478" y="888"/>
                  </a:cubicBezTo>
                  <a:cubicBezTo>
                    <a:pt x="369" y="879"/>
                    <a:pt x="329" y="743"/>
                    <a:pt x="234" y="711"/>
                  </a:cubicBezTo>
                  <a:cubicBezTo>
                    <a:pt x="175" y="652"/>
                    <a:pt x="138" y="580"/>
                    <a:pt x="67" y="533"/>
                  </a:cubicBezTo>
                  <a:cubicBezTo>
                    <a:pt x="47" y="429"/>
                    <a:pt x="0" y="256"/>
                    <a:pt x="100" y="189"/>
                  </a:cubicBezTo>
                  <a:cubicBezTo>
                    <a:pt x="137" y="113"/>
                    <a:pt x="224" y="105"/>
                    <a:pt x="289" y="77"/>
                  </a:cubicBezTo>
                  <a:close/>
                </a:path>
              </a:pathLst>
            </a:custGeom>
            <a:noFill/>
            <a:ln w="28575">
              <a:solidFill>
                <a:srgbClr val="FFFF00"/>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1835" name="Object 39">
              <a:extLst>
                <a:ext uri="{FF2B5EF4-FFF2-40B4-BE49-F238E27FC236}">
                  <a16:creationId xmlns:a16="http://schemas.microsoft.com/office/drawing/2014/main" id="{520E026D-33D2-476E-BEAE-E47102EC1D38}"/>
                </a:ext>
              </a:extLst>
            </p:cNvPr>
            <p:cNvGraphicFramePr>
              <a:graphicFrameLocks noChangeAspect="1"/>
            </p:cNvGraphicFramePr>
            <p:nvPr/>
          </p:nvGraphicFramePr>
          <p:xfrm>
            <a:off x="1252" y="1989"/>
            <a:ext cx="222" cy="261"/>
          </p:xfrm>
          <a:graphic>
            <a:graphicData uri="http://schemas.openxmlformats.org/presentationml/2006/ole">
              <mc:AlternateContent xmlns:mc="http://schemas.openxmlformats.org/markup-compatibility/2006">
                <mc:Choice xmlns:v="urn:schemas-microsoft-com:vml" Requires="v">
                  <p:oleObj name="公式" r:id="rId2" imgW="139579" imgH="164957" progId="Equation.3">
                    <p:embed/>
                  </p:oleObj>
                </mc:Choice>
                <mc:Fallback>
                  <p:oleObj name="公式" r:id="rId2" imgW="139579" imgH="164957" progId="Equation.3">
                    <p:embed/>
                    <p:pic>
                      <p:nvPicPr>
                        <p:cNvPr id="0" name="Object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 y="1989"/>
                          <a:ext cx="22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6113" name="Line 40">
              <a:extLst>
                <a:ext uri="{FF2B5EF4-FFF2-40B4-BE49-F238E27FC236}">
                  <a16:creationId xmlns:a16="http://schemas.microsoft.com/office/drawing/2014/main" id="{8F3F4BE7-74B0-4C20-A1E8-C5C8EEBDF860}"/>
                </a:ext>
              </a:extLst>
            </p:cNvPr>
            <p:cNvSpPr>
              <a:spLocks noChangeShapeType="1"/>
            </p:cNvSpPr>
            <p:nvPr/>
          </p:nvSpPr>
          <p:spPr bwMode="auto">
            <a:xfrm flipV="1">
              <a:off x="1422" y="2189"/>
              <a:ext cx="192" cy="48"/>
            </a:xfrm>
            <a:prstGeom prst="line">
              <a:avLst/>
            </a:prstGeom>
            <a:noFill/>
            <a:ln w="57150">
              <a:solidFill>
                <a:srgbClr val="B2B2B2"/>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08916" name="Object 20">
            <a:extLst>
              <a:ext uri="{FF2B5EF4-FFF2-40B4-BE49-F238E27FC236}">
                <a16:creationId xmlns:a16="http://schemas.microsoft.com/office/drawing/2014/main" id="{13E301BC-D3E6-4BD5-9779-8D27A541AFA6}"/>
              </a:ext>
            </a:extLst>
          </p:cNvPr>
          <p:cNvGraphicFramePr>
            <a:graphicFrameLocks noChangeAspect="1"/>
          </p:cNvGraphicFramePr>
          <p:nvPr/>
        </p:nvGraphicFramePr>
        <p:xfrm>
          <a:off x="4622800" y="2420938"/>
          <a:ext cx="4252913" cy="1016000"/>
        </p:xfrm>
        <a:graphic>
          <a:graphicData uri="http://schemas.openxmlformats.org/presentationml/2006/ole">
            <mc:AlternateContent xmlns:mc="http://schemas.openxmlformats.org/markup-compatibility/2006">
              <mc:Choice xmlns:v="urn:schemas-microsoft-com:vml" Requires="v">
                <p:oleObj name="Equation" r:id="rId4" imgW="1701800" imgH="406400" progId="Equation.DSMT4">
                  <p:embed/>
                </p:oleObj>
              </mc:Choice>
              <mc:Fallback>
                <p:oleObj name="Equation" r:id="rId4" imgW="1701800" imgH="406400" progId="Equation.DSMT4">
                  <p:embed/>
                  <p:pic>
                    <p:nvPicPr>
                      <p:cNvPr id="0" name="Object 20"/>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4622800" y="2420938"/>
                        <a:ext cx="42529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57">
            <a:extLst>
              <a:ext uri="{FF2B5EF4-FFF2-40B4-BE49-F238E27FC236}">
                <a16:creationId xmlns:a16="http://schemas.microsoft.com/office/drawing/2014/main" id="{79CEED20-9AFD-4449-AF62-75806B535782}"/>
              </a:ext>
            </a:extLst>
          </p:cNvPr>
          <p:cNvGrpSpPr>
            <a:grpSpLocks/>
          </p:cNvGrpSpPr>
          <p:nvPr/>
        </p:nvGrpSpPr>
        <p:grpSpPr bwMode="auto">
          <a:xfrm>
            <a:off x="3051175" y="2205038"/>
            <a:ext cx="533400" cy="730250"/>
            <a:chOff x="1519" y="1253"/>
            <a:chExt cx="336" cy="460"/>
          </a:xfrm>
        </p:grpSpPr>
        <p:graphicFrame>
          <p:nvGraphicFramePr>
            <p:cNvPr id="161832" name="Object 29">
              <a:extLst>
                <a:ext uri="{FF2B5EF4-FFF2-40B4-BE49-F238E27FC236}">
                  <a16:creationId xmlns:a16="http://schemas.microsoft.com/office/drawing/2014/main" id="{20142934-7A2B-4794-90D0-F5F02CBBF99C}"/>
                </a:ext>
              </a:extLst>
            </p:cNvPr>
            <p:cNvGraphicFramePr>
              <a:graphicFrameLocks noChangeAspect="1"/>
            </p:cNvGraphicFramePr>
            <p:nvPr/>
          </p:nvGraphicFramePr>
          <p:xfrm>
            <a:off x="1519" y="1253"/>
            <a:ext cx="279" cy="279"/>
          </p:xfrm>
          <a:graphic>
            <a:graphicData uri="http://schemas.openxmlformats.org/presentationml/2006/ole">
              <mc:AlternateContent xmlns:mc="http://schemas.openxmlformats.org/markup-compatibility/2006">
                <mc:Choice xmlns:v="urn:schemas-microsoft-com:vml" Requires="v">
                  <p:oleObj name="公式" r:id="rId6" imgW="177492" imgH="177492" progId="Equation.3">
                    <p:embed/>
                  </p:oleObj>
                </mc:Choice>
                <mc:Fallback>
                  <p:oleObj name="公式" r:id="rId6" imgW="177492" imgH="177492"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9" y="1253"/>
                          <a:ext cx="2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6117" name="Freeform 30">
              <a:extLst>
                <a:ext uri="{FF2B5EF4-FFF2-40B4-BE49-F238E27FC236}">
                  <a16:creationId xmlns:a16="http://schemas.microsoft.com/office/drawing/2014/main" id="{9805547F-4E4B-439A-B3AD-3D1E15CEEC90}"/>
                </a:ext>
              </a:extLst>
            </p:cNvPr>
            <p:cNvSpPr>
              <a:spLocks/>
            </p:cNvSpPr>
            <p:nvPr/>
          </p:nvSpPr>
          <p:spPr bwMode="auto">
            <a:xfrm>
              <a:off x="1705" y="1485"/>
              <a:ext cx="150" cy="228"/>
            </a:xfrm>
            <a:custGeom>
              <a:avLst/>
              <a:gdLst>
                <a:gd name="T0" fmla="*/ 150 w 150"/>
                <a:gd name="T1" fmla="*/ 228 h 228"/>
                <a:gd name="T2" fmla="*/ 0 w 150"/>
                <a:gd name="T3" fmla="*/ 0 h 228"/>
                <a:gd name="T4" fmla="*/ 0 60000 65536"/>
                <a:gd name="T5" fmla="*/ 0 60000 65536"/>
                <a:gd name="T6" fmla="*/ 0 w 150"/>
                <a:gd name="T7" fmla="*/ 0 h 228"/>
                <a:gd name="T8" fmla="*/ 150 w 150"/>
                <a:gd name="T9" fmla="*/ 228 h 228"/>
              </a:gdLst>
              <a:ahLst/>
              <a:cxnLst>
                <a:cxn ang="T4">
                  <a:pos x="T0" y="T1"/>
                </a:cxn>
                <a:cxn ang="T5">
                  <a:pos x="T2" y="T3"/>
                </a:cxn>
              </a:cxnLst>
              <a:rect l="T6" t="T7" r="T8" b="T9"/>
              <a:pathLst>
                <a:path w="150" h="228">
                  <a:moveTo>
                    <a:pt x="150" y="228"/>
                  </a:moveTo>
                  <a:lnTo>
                    <a:pt x="0" y="0"/>
                  </a:lnTo>
                </a:path>
              </a:pathLst>
            </a:cu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 name="Group 76">
            <a:extLst>
              <a:ext uri="{FF2B5EF4-FFF2-40B4-BE49-F238E27FC236}">
                <a16:creationId xmlns:a16="http://schemas.microsoft.com/office/drawing/2014/main" id="{B46DFCBD-3778-4259-973F-42B870E79B51}"/>
              </a:ext>
            </a:extLst>
          </p:cNvPr>
          <p:cNvGrpSpPr>
            <a:grpSpLocks/>
          </p:cNvGrpSpPr>
          <p:nvPr/>
        </p:nvGrpSpPr>
        <p:grpSpPr bwMode="auto">
          <a:xfrm>
            <a:off x="3533775" y="1816100"/>
            <a:ext cx="390525" cy="1155700"/>
            <a:chOff x="2044" y="1008"/>
            <a:chExt cx="246" cy="728"/>
          </a:xfrm>
        </p:grpSpPr>
        <p:sp>
          <p:nvSpPr>
            <p:cNvPr id="856119" name="Line 32">
              <a:extLst>
                <a:ext uri="{FF2B5EF4-FFF2-40B4-BE49-F238E27FC236}">
                  <a16:creationId xmlns:a16="http://schemas.microsoft.com/office/drawing/2014/main" id="{089BE370-A402-451A-8701-B754144951A3}"/>
                </a:ext>
              </a:extLst>
            </p:cNvPr>
            <p:cNvSpPr>
              <a:spLocks noChangeShapeType="1"/>
            </p:cNvSpPr>
            <p:nvPr/>
          </p:nvSpPr>
          <p:spPr bwMode="auto">
            <a:xfrm flipH="1" flipV="1">
              <a:off x="2044" y="1160"/>
              <a:ext cx="50" cy="576"/>
            </a:xfrm>
            <a:prstGeom prst="line">
              <a:avLst/>
            </a:prstGeom>
            <a:noFill/>
            <a:ln w="38100">
              <a:solidFill>
                <a:srgbClr val="FFFF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1831" name="Object 33">
              <a:extLst>
                <a:ext uri="{FF2B5EF4-FFF2-40B4-BE49-F238E27FC236}">
                  <a16:creationId xmlns:a16="http://schemas.microsoft.com/office/drawing/2014/main" id="{1170FC98-80AB-4824-93A9-7CB41D7AB675}"/>
                </a:ext>
              </a:extLst>
            </p:cNvPr>
            <p:cNvGraphicFramePr>
              <a:graphicFrameLocks noChangeAspect="1"/>
            </p:cNvGraphicFramePr>
            <p:nvPr/>
          </p:nvGraphicFramePr>
          <p:xfrm>
            <a:off x="2045" y="1008"/>
            <a:ext cx="245" cy="320"/>
          </p:xfrm>
          <a:graphic>
            <a:graphicData uri="http://schemas.openxmlformats.org/presentationml/2006/ole">
              <mc:AlternateContent xmlns:mc="http://schemas.openxmlformats.org/markup-compatibility/2006">
                <mc:Choice xmlns:v="urn:schemas-microsoft-com:vml" Requires="v">
                  <p:oleObj name="Equation" r:id="rId8" imgW="164957" imgH="203024" progId="Equation.DSMT4">
                    <p:embed/>
                  </p:oleObj>
                </mc:Choice>
                <mc:Fallback>
                  <p:oleObj name="Equation" r:id="rId8" imgW="164957" imgH="203024" progId="Equation.DSMT4">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5" y="1008"/>
                          <a:ext cx="24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8931" name="Text Box 35">
            <a:extLst>
              <a:ext uri="{FF2B5EF4-FFF2-40B4-BE49-F238E27FC236}">
                <a16:creationId xmlns:a16="http://schemas.microsoft.com/office/drawing/2014/main" id="{0C8F0A84-C330-433F-843B-919637328BF5}"/>
              </a:ext>
            </a:extLst>
          </p:cNvPr>
          <p:cNvSpPr txBox="1">
            <a:spLocks noChangeArrowheads="1"/>
          </p:cNvSpPr>
          <p:nvPr/>
        </p:nvSpPr>
        <p:spPr bwMode="auto">
          <a:xfrm>
            <a:off x="828675" y="4652963"/>
            <a:ext cx="2608263" cy="523875"/>
          </a:xfrm>
          <a:prstGeom prst="rect">
            <a:avLst/>
          </a:prstGeom>
          <a:gradFill rotWithShape="1">
            <a:gsLst>
              <a:gs pos="0">
                <a:srgbClr val="CCFFCC"/>
              </a:gs>
              <a:gs pos="50000">
                <a:srgbClr val="FFFFFF"/>
              </a:gs>
              <a:gs pos="100000">
                <a:srgbClr val="CCFFCC"/>
              </a:gs>
            </a:gsLst>
            <a:lin ang="5400000" scaled="1"/>
          </a:gradFill>
          <a:ln w="25400">
            <a:solidFill>
              <a:srgbClr val="008080"/>
            </a:solidFill>
            <a:miter lim="800000"/>
            <a:headEnd/>
            <a:tailEnd/>
          </a:ln>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000000"/>
                </a:solidFill>
                <a:latin typeface="Times New Roman" panose="02020603050405020304" pitchFamily="18" charset="0"/>
                <a:ea typeface="华文中宋" panose="02010600040101010101" pitchFamily="2" charset="-122"/>
              </a:rPr>
              <a:t>L</a:t>
            </a:r>
            <a:r>
              <a:rPr lang="en-US" altLang="zh-CN" sz="2800">
                <a:solidFill>
                  <a:srgbClr val="000000"/>
                </a:solidFill>
                <a:latin typeface="Times New Roman" panose="02020603050405020304" pitchFamily="18" charset="0"/>
                <a:ea typeface="华文中宋" panose="02010600040101010101" pitchFamily="2" charset="-122"/>
              </a:rPr>
              <a:t> </a:t>
            </a:r>
            <a:r>
              <a:rPr lang="zh-CN" altLang="en-US" sz="2800">
                <a:solidFill>
                  <a:srgbClr val="000000"/>
                </a:solidFill>
                <a:latin typeface="Times New Roman" panose="02020603050405020304" pitchFamily="18" charset="0"/>
                <a:ea typeface="华文中宋" panose="02010600040101010101" pitchFamily="2" charset="-122"/>
              </a:rPr>
              <a:t>与 </a:t>
            </a:r>
            <a:r>
              <a:rPr lang="en-US" altLang="zh-CN" sz="2800" b="1" i="1">
                <a:solidFill>
                  <a:srgbClr val="000000"/>
                </a:solidFill>
                <a:latin typeface="Times New Roman" panose="02020603050405020304" pitchFamily="18" charset="0"/>
                <a:ea typeface="华文中宋" panose="02010600040101010101" pitchFamily="2" charset="-122"/>
              </a:rPr>
              <a:t>I</a:t>
            </a:r>
            <a:r>
              <a:rPr lang="en-US" altLang="zh-CN" sz="2800">
                <a:solidFill>
                  <a:srgbClr val="000000"/>
                </a:solidFill>
                <a:latin typeface="Times New Roman" panose="02020603050405020304" pitchFamily="18" charset="0"/>
                <a:ea typeface="华文中宋" panose="02010600040101010101" pitchFamily="2" charset="-122"/>
              </a:rPr>
              <a:t> </a:t>
            </a:r>
            <a:r>
              <a:rPr lang="zh-CN" altLang="en-US" sz="2800">
                <a:solidFill>
                  <a:srgbClr val="000000"/>
                </a:solidFill>
                <a:latin typeface="Times New Roman" panose="02020603050405020304" pitchFamily="18" charset="0"/>
                <a:ea typeface="华文中宋" panose="02010600040101010101" pitchFamily="2" charset="-122"/>
              </a:rPr>
              <a:t>成</a:t>
            </a:r>
            <a:r>
              <a:rPr lang="zh-CN" altLang="en-US" sz="2800">
                <a:solidFill>
                  <a:srgbClr val="CC0000"/>
                </a:solidFill>
                <a:latin typeface="Times New Roman" panose="02020603050405020304" pitchFamily="18" charset="0"/>
                <a:ea typeface="华文中宋" panose="02010600040101010101" pitchFamily="2" charset="-122"/>
              </a:rPr>
              <a:t>右</a:t>
            </a:r>
            <a:r>
              <a:rPr lang="zh-CN" altLang="en-US" sz="2800">
                <a:solidFill>
                  <a:srgbClr val="000000"/>
                </a:solidFill>
                <a:latin typeface="Times New Roman" panose="02020603050405020304" pitchFamily="18" charset="0"/>
                <a:ea typeface="华文中宋" panose="02010600040101010101" pitchFamily="2" charset="-122"/>
              </a:rPr>
              <a:t>螺旋</a:t>
            </a:r>
          </a:p>
        </p:txBody>
      </p:sp>
      <p:grpSp>
        <p:nvGrpSpPr>
          <p:cNvPr id="5" name="Group 56">
            <a:extLst>
              <a:ext uri="{FF2B5EF4-FFF2-40B4-BE49-F238E27FC236}">
                <a16:creationId xmlns:a16="http://schemas.microsoft.com/office/drawing/2014/main" id="{C549A3EA-3B30-42DC-ACC9-8BDF94684E28}"/>
              </a:ext>
            </a:extLst>
          </p:cNvPr>
          <p:cNvGrpSpPr>
            <a:grpSpLocks/>
          </p:cNvGrpSpPr>
          <p:nvPr/>
        </p:nvGrpSpPr>
        <p:grpSpPr bwMode="auto">
          <a:xfrm>
            <a:off x="2332038" y="1930400"/>
            <a:ext cx="590550" cy="444500"/>
            <a:chOff x="1066" y="1112"/>
            <a:chExt cx="372" cy="280"/>
          </a:xfrm>
        </p:grpSpPr>
        <p:sp>
          <p:nvSpPr>
            <p:cNvPr id="161828" name="AutoShape 48">
              <a:extLst>
                <a:ext uri="{FF2B5EF4-FFF2-40B4-BE49-F238E27FC236}">
                  <a16:creationId xmlns:a16="http://schemas.microsoft.com/office/drawing/2014/main" id="{E2C8C2FA-574A-4013-AA54-7651C3EDAACA}"/>
                </a:ext>
              </a:extLst>
            </p:cNvPr>
            <p:cNvSpPr>
              <a:spLocks noChangeArrowheads="1"/>
            </p:cNvSpPr>
            <p:nvPr/>
          </p:nvSpPr>
          <p:spPr bwMode="auto">
            <a:xfrm>
              <a:off x="1066" y="1113"/>
              <a:ext cx="372" cy="254"/>
            </a:xfrm>
            <a:prstGeom prst="wedgeRectCallout">
              <a:avLst>
                <a:gd name="adj1" fmla="val 19620"/>
                <a:gd name="adj2" fmla="val 174806"/>
              </a:avLst>
            </a:prstGeom>
            <a:noFill/>
            <a:ln w="19050">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aphicFrame>
          <p:nvGraphicFramePr>
            <p:cNvPr id="161829" name="Object 49">
              <a:extLst>
                <a:ext uri="{FF2B5EF4-FFF2-40B4-BE49-F238E27FC236}">
                  <a16:creationId xmlns:a16="http://schemas.microsoft.com/office/drawing/2014/main" id="{390DDA08-7415-45D6-BE7B-8B5A72F40818}"/>
                </a:ext>
              </a:extLst>
            </p:cNvPr>
            <p:cNvGraphicFramePr>
              <a:graphicFrameLocks noChangeAspect="1"/>
            </p:cNvGraphicFramePr>
            <p:nvPr/>
          </p:nvGraphicFramePr>
          <p:xfrm>
            <a:off x="1069" y="1112"/>
            <a:ext cx="360" cy="280"/>
          </p:xfrm>
          <a:graphic>
            <a:graphicData uri="http://schemas.openxmlformats.org/presentationml/2006/ole">
              <mc:AlternateContent xmlns:mc="http://schemas.openxmlformats.org/markup-compatibility/2006">
                <mc:Choice xmlns:v="urn:schemas-microsoft-com:vml" Requires="v">
                  <p:oleObj name="Equation" r:id="rId10" imgW="228402" imgH="177646" progId="Equation.DSMT4">
                    <p:embed/>
                  </p:oleObj>
                </mc:Choice>
                <mc:Fallback>
                  <p:oleObj name="Equation" r:id="rId10" imgW="228402" imgH="177646" progId="Equation.DSMT4">
                    <p:embed/>
                    <p:pic>
                      <p:nvPicPr>
                        <p:cNvPr id="0" name="Object 4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 y="1112"/>
                          <a:ext cx="360" cy="28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grpSp>
      <p:graphicFrame>
        <p:nvGraphicFramePr>
          <p:cNvPr id="208956" name="Object 60">
            <a:extLst>
              <a:ext uri="{FF2B5EF4-FFF2-40B4-BE49-F238E27FC236}">
                <a16:creationId xmlns:a16="http://schemas.microsoft.com/office/drawing/2014/main" id="{B0951CD7-CC02-4847-A2C5-73AE7F1E3936}"/>
              </a:ext>
            </a:extLst>
          </p:cNvPr>
          <p:cNvGraphicFramePr>
            <a:graphicFrameLocks noChangeAspect="1"/>
          </p:cNvGraphicFramePr>
          <p:nvPr/>
        </p:nvGraphicFramePr>
        <p:xfrm>
          <a:off x="4913313" y="1220788"/>
          <a:ext cx="2870200" cy="541337"/>
        </p:xfrm>
        <a:graphic>
          <a:graphicData uri="http://schemas.openxmlformats.org/presentationml/2006/ole">
            <mc:AlternateContent xmlns:mc="http://schemas.openxmlformats.org/markup-compatibility/2006">
              <mc:Choice xmlns:v="urn:schemas-microsoft-com:vml" Requires="v">
                <p:oleObj name="Equation" r:id="rId12" imgW="1143000" imgH="215900" progId="Equation.DSMT4">
                  <p:embed/>
                </p:oleObj>
              </mc:Choice>
              <mc:Fallback>
                <p:oleObj name="Equation" r:id="rId12" imgW="1143000" imgH="215900" progId="Equation.DSMT4">
                  <p:embed/>
                  <p:pic>
                    <p:nvPicPr>
                      <p:cNvPr id="0" name="Object 60"/>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4913313" y="1220788"/>
                        <a:ext cx="28702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8957" name="Object 61">
            <a:extLst>
              <a:ext uri="{FF2B5EF4-FFF2-40B4-BE49-F238E27FC236}">
                <a16:creationId xmlns:a16="http://schemas.microsoft.com/office/drawing/2014/main" id="{A4DC5237-85E3-4DB3-A509-B8CA5423C125}"/>
              </a:ext>
            </a:extLst>
          </p:cNvPr>
          <p:cNvGraphicFramePr>
            <a:graphicFrameLocks noChangeAspect="1"/>
          </p:cNvGraphicFramePr>
          <p:nvPr/>
        </p:nvGraphicFramePr>
        <p:xfrm>
          <a:off x="4960938" y="1943100"/>
          <a:ext cx="2327275" cy="444500"/>
        </p:xfrm>
        <a:graphic>
          <a:graphicData uri="http://schemas.openxmlformats.org/presentationml/2006/ole">
            <mc:AlternateContent xmlns:mc="http://schemas.openxmlformats.org/markup-compatibility/2006">
              <mc:Choice xmlns:v="urn:schemas-microsoft-com:vml" Requires="v">
                <p:oleObj name="Equation" r:id="rId14" imgW="926698" imgH="177723" progId="Equation.DSMT4">
                  <p:embed/>
                </p:oleObj>
              </mc:Choice>
              <mc:Fallback>
                <p:oleObj name="Equation" r:id="rId14" imgW="926698" imgH="177723" progId="Equation.DSMT4">
                  <p:embed/>
                  <p:pic>
                    <p:nvPicPr>
                      <p:cNvPr id="0" name="Object 61"/>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4960938" y="1943100"/>
                        <a:ext cx="2327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58" name="Oval 62">
            <a:extLst>
              <a:ext uri="{FF2B5EF4-FFF2-40B4-BE49-F238E27FC236}">
                <a16:creationId xmlns:a16="http://schemas.microsoft.com/office/drawing/2014/main" id="{F9C45676-9402-446A-AC2E-345F3E97FAE8}"/>
              </a:ext>
            </a:extLst>
          </p:cNvPr>
          <p:cNvSpPr>
            <a:spLocks noChangeArrowheads="1"/>
          </p:cNvSpPr>
          <p:nvPr/>
        </p:nvSpPr>
        <p:spPr bwMode="auto">
          <a:xfrm>
            <a:off x="539750" y="1412875"/>
            <a:ext cx="3059113" cy="3024188"/>
          </a:xfrm>
          <a:prstGeom prst="ellipse">
            <a:avLst/>
          </a:prstGeom>
          <a:noFill/>
          <a:ln w="25400">
            <a:solidFill>
              <a:srgbClr val="CC00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6" name="Group 65">
            <a:extLst>
              <a:ext uri="{FF2B5EF4-FFF2-40B4-BE49-F238E27FC236}">
                <a16:creationId xmlns:a16="http://schemas.microsoft.com/office/drawing/2014/main" id="{4A6D7333-A4A7-4D98-B30E-F6C1AF752EA2}"/>
              </a:ext>
            </a:extLst>
          </p:cNvPr>
          <p:cNvGrpSpPr>
            <a:grpSpLocks/>
          </p:cNvGrpSpPr>
          <p:nvPr/>
        </p:nvGrpSpPr>
        <p:grpSpPr bwMode="auto">
          <a:xfrm>
            <a:off x="4013200" y="2420938"/>
            <a:ext cx="431800" cy="431800"/>
            <a:chOff x="2290" y="1344"/>
            <a:chExt cx="272" cy="272"/>
          </a:xfrm>
        </p:grpSpPr>
        <p:sp>
          <p:nvSpPr>
            <p:cNvPr id="161826" name="AutoShape 63">
              <a:extLst>
                <a:ext uri="{FF2B5EF4-FFF2-40B4-BE49-F238E27FC236}">
                  <a16:creationId xmlns:a16="http://schemas.microsoft.com/office/drawing/2014/main" id="{B39AFBB7-DC19-4CE0-8640-32AF18C2B325}"/>
                </a:ext>
              </a:extLst>
            </p:cNvPr>
            <p:cNvSpPr>
              <a:spLocks noChangeArrowheads="1"/>
            </p:cNvSpPr>
            <p:nvPr/>
          </p:nvSpPr>
          <p:spPr bwMode="auto">
            <a:xfrm>
              <a:off x="2290" y="1344"/>
              <a:ext cx="272" cy="272"/>
            </a:xfrm>
            <a:prstGeom prst="wedgeRectCallout">
              <a:avLst>
                <a:gd name="adj1" fmla="val -155148"/>
                <a:gd name="adj2" fmla="val 15440"/>
              </a:avLst>
            </a:prstGeom>
            <a:solidFill>
              <a:srgbClr val="CCFFCC"/>
            </a:solidFill>
            <a:ln w="19050">
              <a:solidFill>
                <a:srgbClr val="339966"/>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aphicFrame>
          <p:nvGraphicFramePr>
            <p:cNvPr id="161827" name="Object 64">
              <a:extLst>
                <a:ext uri="{FF2B5EF4-FFF2-40B4-BE49-F238E27FC236}">
                  <a16:creationId xmlns:a16="http://schemas.microsoft.com/office/drawing/2014/main" id="{BEDD8C04-D132-4495-B5D5-96B174AB7AAC}"/>
                </a:ext>
              </a:extLst>
            </p:cNvPr>
            <p:cNvGraphicFramePr>
              <a:graphicFrameLocks noChangeAspect="1"/>
            </p:cNvGraphicFramePr>
            <p:nvPr/>
          </p:nvGraphicFramePr>
          <p:xfrm>
            <a:off x="2302" y="1388"/>
            <a:ext cx="242" cy="222"/>
          </p:xfrm>
          <a:graphic>
            <a:graphicData uri="http://schemas.openxmlformats.org/presentationml/2006/ole">
              <mc:AlternateContent xmlns:mc="http://schemas.openxmlformats.org/markup-compatibility/2006">
                <mc:Choice xmlns:v="urn:schemas-microsoft-com:vml" Requires="v">
                  <p:oleObj name="Equation" r:id="rId16" imgW="152334" imgH="139639" progId="Equation.DSMT4">
                    <p:embed/>
                  </p:oleObj>
                </mc:Choice>
                <mc:Fallback>
                  <p:oleObj name="Equation" r:id="rId16" imgW="152334" imgH="139639" progId="Equation.DSMT4">
                    <p:embed/>
                    <p:pic>
                      <p:nvPicPr>
                        <p:cNvPr id="0"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2" y="1388"/>
                          <a:ext cx="242"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8962" name="Line 66">
            <a:extLst>
              <a:ext uri="{FF2B5EF4-FFF2-40B4-BE49-F238E27FC236}">
                <a16:creationId xmlns:a16="http://schemas.microsoft.com/office/drawing/2014/main" id="{689AA6BB-DBA9-4A3D-B889-53285FB4C8F0}"/>
              </a:ext>
            </a:extLst>
          </p:cNvPr>
          <p:cNvSpPr>
            <a:spLocks noChangeShapeType="1"/>
          </p:cNvSpPr>
          <p:nvPr/>
        </p:nvSpPr>
        <p:spPr bwMode="auto">
          <a:xfrm flipV="1">
            <a:off x="3348038" y="2393950"/>
            <a:ext cx="792162" cy="215900"/>
          </a:xfrm>
          <a:prstGeom prst="line">
            <a:avLst/>
          </a:prstGeom>
          <a:noFill/>
          <a:ln w="19050">
            <a:solidFill>
              <a:srgbClr val="0000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8964" name="AutoShape 68">
            <a:extLst>
              <a:ext uri="{FF2B5EF4-FFF2-40B4-BE49-F238E27FC236}">
                <a16:creationId xmlns:a16="http://schemas.microsoft.com/office/drawing/2014/main" id="{E1AEE2BE-CB25-4E9E-A5D8-4178772E06AA}"/>
              </a:ext>
            </a:extLst>
          </p:cNvPr>
          <p:cNvSpPr>
            <a:spLocks noChangeArrowheads="1"/>
          </p:cNvSpPr>
          <p:nvPr/>
        </p:nvSpPr>
        <p:spPr bwMode="auto">
          <a:xfrm>
            <a:off x="3514725" y="2576513"/>
            <a:ext cx="144463" cy="431800"/>
          </a:xfrm>
          <a:prstGeom prst="upArrow">
            <a:avLst>
              <a:gd name="adj1" fmla="val 49593"/>
              <a:gd name="adj2" fmla="val 119781"/>
            </a:avLst>
          </a:prstGeom>
          <a:solidFill>
            <a:srgbClr val="00CC99"/>
          </a:solidFill>
          <a:ln w="19050">
            <a:solidFill>
              <a:srgbClr val="FF6600"/>
            </a:solidFill>
            <a:miter lim="800000"/>
            <a:headEnd/>
            <a:tailEnd/>
          </a:ln>
          <a:effectLst>
            <a:prstShdw prst="shdw17" dist="17961" dir="2700000">
              <a:srgbClr val="993D00"/>
            </a:prstShdw>
          </a:effectLst>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8966" name="Text Box 70">
            <a:extLst>
              <a:ext uri="{FF2B5EF4-FFF2-40B4-BE49-F238E27FC236}">
                <a16:creationId xmlns:a16="http://schemas.microsoft.com/office/drawing/2014/main" id="{0F468AF0-DEDC-4860-981E-5E6E24A9B4F5}"/>
              </a:ext>
            </a:extLst>
          </p:cNvPr>
          <p:cNvSpPr txBox="1">
            <a:spLocks noChangeArrowheads="1"/>
          </p:cNvSpPr>
          <p:nvPr/>
        </p:nvSpPr>
        <p:spPr bwMode="auto">
          <a:xfrm>
            <a:off x="4356100" y="5605463"/>
            <a:ext cx="4824413" cy="974725"/>
          </a:xfrm>
          <a:prstGeom prst="rect">
            <a:avLst/>
          </a:prstGeom>
          <a:gradFill rotWithShape="1">
            <a:gsLst>
              <a:gs pos="0">
                <a:srgbClr val="FFFFFF"/>
              </a:gs>
              <a:gs pos="100000">
                <a:srgbClr val="CCFFCC"/>
              </a:gs>
            </a:gsLst>
            <a:lin ang="5400000" scaled="1"/>
          </a:gradFill>
          <a:ln w="28575">
            <a:solidFill>
              <a:srgbClr val="339966"/>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008000"/>
                </a:solidFill>
                <a:latin typeface="Times New Roman" panose="02020603050405020304" pitchFamily="18" charset="0"/>
                <a:ea typeface="华文中宋" panose="02010600040101010101" pitchFamily="2" charset="-122"/>
              </a:rPr>
              <a:t>说明： </a:t>
            </a:r>
            <a:r>
              <a:rPr lang="en-US" altLang="zh-CN" sz="2800" b="1" i="1">
                <a:solidFill>
                  <a:srgbClr val="000000"/>
                </a:solidFill>
                <a:latin typeface="Times New Roman" panose="02020603050405020304" pitchFamily="18" charset="0"/>
                <a:ea typeface="华文中宋" panose="02010600040101010101" pitchFamily="2" charset="-122"/>
              </a:rPr>
              <a:t>B</a:t>
            </a:r>
            <a:r>
              <a:rPr lang="en-US" altLang="zh-CN" sz="2800" i="1">
                <a:solidFill>
                  <a:srgbClr val="000000"/>
                </a:solidFill>
                <a:latin typeface="Times New Roman" panose="02020603050405020304" pitchFamily="18" charset="0"/>
                <a:ea typeface="华文中宋" panose="02010600040101010101" pitchFamily="2" charset="-122"/>
              </a:rPr>
              <a:t> </a:t>
            </a:r>
            <a:r>
              <a:rPr lang="zh-CN" altLang="en-US" sz="2800">
                <a:solidFill>
                  <a:srgbClr val="000000"/>
                </a:solidFill>
                <a:latin typeface="Times New Roman" panose="02020603050405020304" pitchFamily="18" charset="0"/>
                <a:ea typeface="华文中宋" panose="02010600040101010101" pitchFamily="2" charset="-122"/>
              </a:rPr>
              <a:t>的环流值与环路的大小、形状无关。</a:t>
            </a:r>
          </a:p>
        </p:txBody>
      </p:sp>
      <p:grpSp>
        <p:nvGrpSpPr>
          <p:cNvPr id="7" name="Group 59">
            <a:extLst>
              <a:ext uri="{FF2B5EF4-FFF2-40B4-BE49-F238E27FC236}">
                <a16:creationId xmlns:a16="http://schemas.microsoft.com/office/drawing/2014/main" id="{B2D1C23F-CD40-4944-8433-6DF9B00D91EE}"/>
              </a:ext>
            </a:extLst>
          </p:cNvPr>
          <p:cNvGrpSpPr>
            <a:grpSpLocks/>
          </p:cNvGrpSpPr>
          <p:nvPr/>
        </p:nvGrpSpPr>
        <p:grpSpPr bwMode="auto">
          <a:xfrm>
            <a:off x="2089150" y="2601913"/>
            <a:ext cx="1498600" cy="682625"/>
            <a:chOff x="913" y="1503"/>
            <a:chExt cx="944" cy="430"/>
          </a:xfrm>
        </p:grpSpPr>
        <p:sp>
          <p:nvSpPr>
            <p:cNvPr id="856135" name="Freeform 25">
              <a:extLst>
                <a:ext uri="{FF2B5EF4-FFF2-40B4-BE49-F238E27FC236}">
                  <a16:creationId xmlns:a16="http://schemas.microsoft.com/office/drawing/2014/main" id="{B6036621-FBDB-4EA9-9B0F-EE8330B7A5BD}"/>
                </a:ext>
              </a:extLst>
            </p:cNvPr>
            <p:cNvSpPr>
              <a:spLocks/>
            </p:cNvSpPr>
            <p:nvPr/>
          </p:nvSpPr>
          <p:spPr bwMode="auto">
            <a:xfrm>
              <a:off x="969" y="1731"/>
              <a:ext cx="888" cy="4"/>
            </a:xfrm>
            <a:custGeom>
              <a:avLst/>
              <a:gdLst>
                <a:gd name="T0" fmla="*/ 0 w 888"/>
                <a:gd name="T1" fmla="*/ 4 h 4"/>
                <a:gd name="T2" fmla="*/ 888 w 888"/>
                <a:gd name="T3" fmla="*/ 0 h 4"/>
                <a:gd name="T4" fmla="*/ 0 60000 65536"/>
                <a:gd name="T5" fmla="*/ 0 60000 65536"/>
                <a:gd name="T6" fmla="*/ 0 w 888"/>
                <a:gd name="T7" fmla="*/ 0 h 4"/>
                <a:gd name="T8" fmla="*/ 888 w 888"/>
                <a:gd name="T9" fmla="*/ 4 h 4"/>
              </a:gdLst>
              <a:ahLst/>
              <a:cxnLst>
                <a:cxn ang="T4">
                  <a:pos x="T0" y="T1"/>
                </a:cxn>
                <a:cxn ang="T5">
                  <a:pos x="T2" y="T3"/>
                </a:cxn>
              </a:cxnLst>
              <a:rect l="T6" t="T7" r="T8" b="T9"/>
              <a:pathLst>
                <a:path w="888" h="4">
                  <a:moveTo>
                    <a:pt x="0" y="4"/>
                  </a:moveTo>
                  <a:lnTo>
                    <a:pt x="888" y="0"/>
                  </a:lnTo>
                </a:path>
              </a:pathLst>
            </a:custGeom>
            <a:noFill/>
            <a:ln w="28575">
              <a:solidFill>
                <a:srgbClr val="FFC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1824" name="Object 26">
              <a:extLst>
                <a:ext uri="{FF2B5EF4-FFF2-40B4-BE49-F238E27FC236}">
                  <a16:creationId xmlns:a16="http://schemas.microsoft.com/office/drawing/2014/main" id="{BFBF1DA3-3C0E-4BE3-8333-82DE9930E0E8}"/>
                </a:ext>
              </a:extLst>
            </p:cNvPr>
            <p:cNvGraphicFramePr>
              <a:graphicFrameLocks noChangeAspect="1"/>
            </p:cNvGraphicFramePr>
            <p:nvPr/>
          </p:nvGraphicFramePr>
          <p:xfrm>
            <a:off x="1239" y="1734"/>
            <a:ext cx="168" cy="199"/>
          </p:xfrm>
          <a:graphic>
            <a:graphicData uri="http://schemas.openxmlformats.org/presentationml/2006/ole">
              <mc:AlternateContent xmlns:mc="http://schemas.openxmlformats.org/markup-compatibility/2006">
                <mc:Choice xmlns:v="urn:schemas-microsoft-com:vml" Requires="v">
                  <p:oleObj name="Equation" r:id="rId18" imgW="114102" imgH="126780" progId="Equation.DSMT4">
                    <p:embed/>
                  </p:oleObj>
                </mc:Choice>
                <mc:Fallback>
                  <p:oleObj name="Equation" r:id="rId18" imgW="114102" imgH="126780" progId="Equation.DSMT4">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39" y="1734"/>
                          <a:ext cx="16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6137" name="Line 27">
              <a:extLst>
                <a:ext uri="{FF2B5EF4-FFF2-40B4-BE49-F238E27FC236}">
                  <a16:creationId xmlns:a16="http://schemas.microsoft.com/office/drawing/2014/main" id="{0576C061-AC48-4C69-9243-38EA15CD525B}"/>
                </a:ext>
              </a:extLst>
            </p:cNvPr>
            <p:cNvSpPr>
              <a:spLocks noChangeShapeType="1"/>
            </p:cNvSpPr>
            <p:nvPr/>
          </p:nvSpPr>
          <p:spPr bwMode="auto">
            <a:xfrm flipV="1">
              <a:off x="913" y="1503"/>
              <a:ext cx="816" cy="240"/>
            </a:xfrm>
            <a:prstGeom prst="line">
              <a:avLst/>
            </a:prstGeom>
            <a:noFill/>
            <a:ln w="28575">
              <a:solidFill>
                <a:srgbClr val="FFC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08970" name="Text Box 74">
            <a:extLst>
              <a:ext uri="{FF2B5EF4-FFF2-40B4-BE49-F238E27FC236}">
                <a16:creationId xmlns:a16="http://schemas.microsoft.com/office/drawing/2014/main" id="{16CE7535-DBEB-4D7F-9711-FACE83430103}"/>
              </a:ext>
            </a:extLst>
          </p:cNvPr>
          <p:cNvSpPr txBox="1">
            <a:spLocks noChangeArrowheads="1"/>
          </p:cNvSpPr>
          <p:nvPr/>
        </p:nvSpPr>
        <p:spPr bwMode="auto">
          <a:xfrm>
            <a:off x="1981200" y="2924175"/>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000000"/>
                </a:solidFill>
                <a:latin typeface="Times New Roman" panose="02020603050405020304" pitchFamily="18" charset="0"/>
                <a:ea typeface="华文中宋" panose="02010600040101010101" pitchFamily="2" charset="-122"/>
              </a:rPr>
              <a:t>O</a:t>
            </a:r>
          </a:p>
        </p:txBody>
      </p:sp>
      <p:graphicFrame>
        <p:nvGraphicFramePr>
          <p:cNvPr id="208974" name="Object 78">
            <a:extLst>
              <a:ext uri="{FF2B5EF4-FFF2-40B4-BE49-F238E27FC236}">
                <a16:creationId xmlns:a16="http://schemas.microsoft.com/office/drawing/2014/main" id="{97AE2590-3834-4A97-BAA8-6E63E4BEEFD2}"/>
              </a:ext>
            </a:extLst>
          </p:cNvPr>
          <p:cNvGraphicFramePr>
            <a:graphicFrameLocks noChangeAspect="1"/>
          </p:cNvGraphicFramePr>
          <p:nvPr/>
        </p:nvGraphicFramePr>
        <p:xfrm>
          <a:off x="1116013" y="5373688"/>
          <a:ext cx="1463675" cy="1019175"/>
        </p:xfrm>
        <a:graphic>
          <a:graphicData uri="http://schemas.openxmlformats.org/presentationml/2006/ole">
            <mc:AlternateContent xmlns:mc="http://schemas.openxmlformats.org/markup-compatibility/2006">
              <mc:Choice xmlns:v="urn:schemas-microsoft-com:vml" Requires="v">
                <p:oleObj name="Equation" r:id="rId20" imgW="583947" imgH="406224" progId="Equation.DSMT4">
                  <p:embed/>
                </p:oleObj>
              </mc:Choice>
              <mc:Fallback>
                <p:oleObj name="Equation" r:id="rId20" imgW="583947" imgH="406224" progId="Equation.DSMT4">
                  <p:embed/>
                  <p:pic>
                    <p:nvPicPr>
                      <p:cNvPr id="0" name="Object 78"/>
                      <p:cNvPicPr>
                        <a:picLocks noChangeAspect="1" noChangeArrowheads="1"/>
                      </p:cNvPicPr>
                      <p:nvPr/>
                    </p:nvPicPr>
                    <p:blipFill>
                      <a:blip r:embed="rId21">
                        <a:lum bright="100000" contrast="100000"/>
                        <a:extLst>
                          <a:ext uri="{28A0092B-C50C-407E-A947-70E740481C1C}">
                            <a14:useLocalDpi xmlns:a14="http://schemas.microsoft.com/office/drawing/2010/main" val="0"/>
                          </a:ext>
                        </a:extLst>
                      </a:blip>
                      <a:srcRect/>
                      <a:stretch>
                        <a:fillRect/>
                      </a:stretch>
                    </p:blipFill>
                    <p:spPr bwMode="auto">
                      <a:xfrm>
                        <a:off x="1116013" y="5373688"/>
                        <a:ext cx="14636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78" name="Text Box 82">
            <a:extLst>
              <a:ext uri="{FF2B5EF4-FFF2-40B4-BE49-F238E27FC236}">
                <a16:creationId xmlns:a16="http://schemas.microsoft.com/office/drawing/2014/main" id="{9E7110C3-0F1B-47B6-A77E-3C58ECA57468}"/>
              </a:ext>
            </a:extLst>
          </p:cNvPr>
          <p:cNvSpPr txBox="1">
            <a:spLocks noChangeArrowheads="1"/>
          </p:cNvSpPr>
          <p:nvPr/>
        </p:nvSpPr>
        <p:spPr bwMode="auto">
          <a:xfrm>
            <a:off x="287338" y="501650"/>
            <a:ext cx="6049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 </a:t>
            </a:r>
            <a:r>
              <a:rPr lang="zh-CN" altLang="en-US" sz="2800">
                <a:solidFill>
                  <a:srgbClr val="FFFFFF"/>
                </a:solidFill>
                <a:latin typeface="Times New Roman" panose="02020603050405020304" pitchFamily="18" charset="0"/>
                <a:ea typeface="华文中宋" panose="02010600040101010101" pitchFamily="2" charset="-122"/>
              </a:rPr>
              <a:t>对包围电流的任意形状的回路</a:t>
            </a:r>
            <a:r>
              <a:rPr lang="en-US" altLang="zh-CN" sz="2800" b="1" i="1">
                <a:solidFill>
                  <a:srgbClr val="FFFFFF"/>
                </a:solidFill>
                <a:latin typeface="Times New Roman" panose="02020603050405020304" pitchFamily="18" charset="0"/>
                <a:ea typeface="华文中宋" panose="02010600040101010101" pitchFamily="2" charset="-122"/>
              </a:rPr>
              <a:t>L</a:t>
            </a:r>
            <a:endParaRPr lang="zh-CN" altLang="en-US" sz="2800" b="1" i="1">
              <a:solidFill>
                <a:srgbClr val="FFFFFF"/>
              </a:solidFill>
              <a:latin typeface="Times New Roman" panose="02020603050405020304" pitchFamily="18" charset="0"/>
              <a:ea typeface="华文中宋" panose="02010600040101010101" pitchFamily="2" charset="-122"/>
            </a:endParaRPr>
          </a:p>
        </p:txBody>
      </p:sp>
      <p:grpSp>
        <p:nvGrpSpPr>
          <p:cNvPr id="8" name="Group 88">
            <a:extLst>
              <a:ext uri="{FF2B5EF4-FFF2-40B4-BE49-F238E27FC236}">
                <a16:creationId xmlns:a16="http://schemas.microsoft.com/office/drawing/2014/main" id="{6F489518-068E-43D7-B69E-96DA86E0BD62}"/>
              </a:ext>
            </a:extLst>
          </p:cNvPr>
          <p:cNvGrpSpPr>
            <a:grpSpLocks/>
          </p:cNvGrpSpPr>
          <p:nvPr/>
        </p:nvGrpSpPr>
        <p:grpSpPr bwMode="auto">
          <a:xfrm>
            <a:off x="288925" y="1268413"/>
            <a:ext cx="4211638" cy="3960812"/>
            <a:chOff x="0" y="663"/>
            <a:chExt cx="2653" cy="2495"/>
          </a:xfrm>
        </p:grpSpPr>
        <p:grpSp>
          <p:nvGrpSpPr>
            <p:cNvPr id="161817" name="Group 42">
              <a:extLst>
                <a:ext uri="{FF2B5EF4-FFF2-40B4-BE49-F238E27FC236}">
                  <a16:creationId xmlns:a16="http://schemas.microsoft.com/office/drawing/2014/main" id="{6365C626-FB67-4DFC-88E9-53FED334E5E8}"/>
                </a:ext>
              </a:extLst>
            </p:cNvPr>
            <p:cNvGrpSpPr>
              <a:grpSpLocks/>
            </p:cNvGrpSpPr>
            <p:nvPr/>
          </p:nvGrpSpPr>
          <p:grpSpPr bwMode="auto">
            <a:xfrm>
              <a:off x="854" y="1575"/>
              <a:ext cx="330" cy="216"/>
              <a:chOff x="632" y="2952"/>
              <a:chExt cx="330" cy="216"/>
            </a:xfrm>
          </p:grpSpPr>
          <p:grpSp>
            <p:nvGrpSpPr>
              <p:cNvPr id="161819" name="Group 43">
                <a:extLst>
                  <a:ext uri="{FF2B5EF4-FFF2-40B4-BE49-F238E27FC236}">
                    <a16:creationId xmlns:a16="http://schemas.microsoft.com/office/drawing/2014/main" id="{DDA860F8-C220-4430-AF95-FF10BD2ACFB0}"/>
                  </a:ext>
                </a:extLst>
              </p:cNvPr>
              <p:cNvGrpSpPr>
                <a:grpSpLocks/>
              </p:cNvGrpSpPr>
              <p:nvPr/>
            </p:nvGrpSpPr>
            <p:grpSpPr bwMode="auto">
              <a:xfrm>
                <a:off x="818" y="3024"/>
                <a:ext cx="144" cy="144"/>
                <a:chOff x="1152" y="2832"/>
                <a:chExt cx="144" cy="144"/>
              </a:xfrm>
            </p:grpSpPr>
            <p:sp>
              <p:nvSpPr>
                <p:cNvPr id="32801" name="Oval 44">
                  <a:extLst>
                    <a:ext uri="{FF2B5EF4-FFF2-40B4-BE49-F238E27FC236}">
                      <a16:creationId xmlns:a16="http://schemas.microsoft.com/office/drawing/2014/main" id="{9FAEC2CD-6AD4-43CC-AE2E-D6A5A8CED5BB}"/>
                    </a:ext>
                  </a:extLst>
                </p:cNvPr>
                <p:cNvSpPr>
                  <a:spLocks noChangeArrowheads="1"/>
                </p:cNvSpPr>
                <p:nvPr/>
              </p:nvSpPr>
              <p:spPr bwMode="auto">
                <a:xfrm>
                  <a:off x="1152" y="2832"/>
                  <a:ext cx="144" cy="144"/>
                </a:xfrm>
                <a:prstGeom prst="ellipse">
                  <a:avLst/>
                </a:prstGeom>
                <a:solidFill>
                  <a:srgbClr val="FFFFFF"/>
                </a:solidFill>
                <a:ln w="28575">
                  <a:solidFill>
                    <a:schemeClr val="accent6">
                      <a:lumMod val="75000"/>
                    </a:schemeClr>
                  </a:solidFill>
                  <a:round/>
                  <a:headEnd/>
                  <a:tailEnd/>
                </a:ln>
              </p:spPr>
              <p:txBody>
                <a:bodyPr wrap="none" anchor="ctr"/>
                <a:lstStyle/>
                <a:p>
                  <a:pPr>
                    <a:defRPr/>
                  </a:pPr>
                  <a:endParaRPr lang="zh-CN" altLang="en-US" sz="2800">
                    <a:latin typeface="Times New Roman" pitchFamily="18" charset="0"/>
                    <a:ea typeface="华文中宋" pitchFamily="2" charset="-122"/>
                  </a:endParaRPr>
                </a:p>
              </p:txBody>
            </p:sp>
            <p:sp>
              <p:nvSpPr>
                <p:cNvPr id="32802" name="Oval 45">
                  <a:extLst>
                    <a:ext uri="{FF2B5EF4-FFF2-40B4-BE49-F238E27FC236}">
                      <a16:creationId xmlns:a16="http://schemas.microsoft.com/office/drawing/2014/main" id="{AE325DDA-B6C5-4C0A-8790-D12485B542A8}"/>
                    </a:ext>
                  </a:extLst>
                </p:cNvPr>
                <p:cNvSpPr>
                  <a:spLocks noChangeArrowheads="1"/>
                </p:cNvSpPr>
                <p:nvPr/>
              </p:nvSpPr>
              <p:spPr bwMode="auto">
                <a:xfrm>
                  <a:off x="1200" y="2880"/>
                  <a:ext cx="48" cy="48"/>
                </a:xfrm>
                <a:prstGeom prst="ellipse">
                  <a:avLst/>
                </a:prstGeom>
                <a:solidFill>
                  <a:srgbClr val="FF0000"/>
                </a:solidFill>
                <a:ln w="19050">
                  <a:solidFill>
                    <a:schemeClr val="accent6">
                      <a:lumMod val="75000"/>
                    </a:schemeClr>
                  </a:solidFill>
                  <a:round/>
                  <a:headEnd/>
                  <a:tailEnd/>
                </a:ln>
              </p:spPr>
              <p:txBody>
                <a:bodyPr wrap="none" anchor="ctr"/>
                <a:lstStyle/>
                <a:p>
                  <a:pPr>
                    <a:defRPr/>
                  </a:pPr>
                  <a:endParaRPr lang="zh-CN" altLang="en-US" sz="2800">
                    <a:latin typeface="Times New Roman" pitchFamily="18" charset="0"/>
                    <a:ea typeface="华文中宋" pitchFamily="2" charset="-122"/>
                  </a:endParaRPr>
                </a:p>
              </p:txBody>
            </p:sp>
          </p:grpSp>
          <p:graphicFrame>
            <p:nvGraphicFramePr>
              <p:cNvPr id="161820" name="Object 46">
                <a:extLst>
                  <a:ext uri="{FF2B5EF4-FFF2-40B4-BE49-F238E27FC236}">
                    <a16:creationId xmlns:a16="http://schemas.microsoft.com/office/drawing/2014/main" id="{B837C2B6-9F11-4761-9814-0D62038B1D1A}"/>
                  </a:ext>
                </a:extLst>
              </p:cNvPr>
              <p:cNvGraphicFramePr>
                <a:graphicFrameLocks noChangeAspect="1"/>
              </p:cNvGraphicFramePr>
              <p:nvPr/>
            </p:nvGraphicFramePr>
            <p:xfrm>
              <a:off x="632" y="2952"/>
              <a:ext cx="150" cy="174"/>
            </p:xfrm>
            <a:graphic>
              <a:graphicData uri="http://schemas.openxmlformats.org/presentationml/2006/ole">
                <mc:AlternateContent xmlns:mc="http://schemas.openxmlformats.org/markup-compatibility/2006">
                  <mc:Choice xmlns:v="urn:schemas-microsoft-com:vml" Requires="v">
                    <p:oleObj name="Equation" r:id="rId22" imgW="126780" imgH="164814" progId="Equation.DSMT4">
                      <p:embed/>
                    </p:oleObj>
                  </mc:Choice>
                  <mc:Fallback>
                    <p:oleObj name="Equation" r:id="rId22" imgW="126780" imgH="164814" progId="Equation.DSMT4">
                      <p:embed/>
                      <p:pic>
                        <p:nvPicPr>
                          <p:cNvPr id="0" name="Object 4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2" y="2952"/>
                            <a:ext cx="1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1818" name="Rectangle 87">
              <a:extLst>
                <a:ext uri="{FF2B5EF4-FFF2-40B4-BE49-F238E27FC236}">
                  <a16:creationId xmlns:a16="http://schemas.microsoft.com/office/drawing/2014/main" id="{83BB74D7-D0D7-4C10-9872-2BF8DBCDE3E8}"/>
                </a:ext>
              </a:extLst>
            </p:cNvPr>
            <p:cNvSpPr>
              <a:spLocks noChangeArrowheads="1"/>
            </p:cNvSpPr>
            <p:nvPr/>
          </p:nvSpPr>
          <p:spPr bwMode="auto">
            <a:xfrm>
              <a:off x="0" y="663"/>
              <a:ext cx="2653" cy="2495"/>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sp>
        <p:nvSpPr>
          <p:cNvPr id="208985" name="Rectangle 89">
            <a:extLst>
              <a:ext uri="{FF2B5EF4-FFF2-40B4-BE49-F238E27FC236}">
                <a16:creationId xmlns:a16="http://schemas.microsoft.com/office/drawing/2014/main" id="{E1F0A9AA-FC89-4487-9451-C0115386F62E}"/>
              </a:ext>
            </a:extLst>
          </p:cNvPr>
          <p:cNvSpPr>
            <a:spLocks noChangeArrowheads="1"/>
          </p:cNvSpPr>
          <p:nvPr/>
        </p:nvSpPr>
        <p:spPr bwMode="auto">
          <a:xfrm>
            <a:off x="4694238" y="3502025"/>
            <a:ext cx="3673475" cy="1081088"/>
          </a:xfrm>
          <a:prstGeom prst="rect">
            <a:avLst/>
          </a:prstGeom>
          <a:noFill/>
          <a:ln w="38100">
            <a:solidFill>
              <a:srgbClr val="CC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44" name="弧形 43">
            <a:extLst>
              <a:ext uri="{FF2B5EF4-FFF2-40B4-BE49-F238E27FC236}">
                <a16:creationId xmlns:a16="http://schemas.microsoft.com/office/drawing/2014/main" id="{9E98F968-43BF-4C33-8FF7-724DBABC4FFF}"/>
              </a:ext>
            </a:extLst>
          </p:cNvPr>
          <p:cNvSpPr>
            <a:spLocks/>
          </p:cNvSpPr>
          <p:nvPr/>
        </p:nvSpPr>
        <p:spPr bwMode="auto">
          <a:xfrm>
            <a:off x="2546350" y="2852738"/>
            <a:ext cx="203200" cy="206375"/>
          </a:xfrm>
          <a:custGeom>
            <a:avLst/>
            <a:gdLst>
              <a:gd name="T0" fmla="*/ 101600 w 203199"/>
              <a:gd name="T1" fmla="*/ 0 h 206375"/>
              <a:gd name="T2" fmla="*/ 101600 w 203199"/>
              <a:gd name="T3" fmla="*/ 103188 h 206375"/>
              <a:gd name="T4" fmla="*/ 203199 w 203199"/>
              <a:gd name="T5" fmla="*/ 103188 h 206375"/>
              <a:gd name="T6" fmla="*/ 11796480 60000 65536"/>
              <a:gd name="T7" fmla="*/ 11796480 60000 65536"/>
              <a:gd name="T8" fmla="*/ 5898240 60000 65536"/>
              <a:gd name="T9" fmla="*/ 101600 w 203199"/>
              <a:gd name="T10" fmla="*/ 0 h 206375"/>
              <a:gd name="T11" fmla="*/ 203199 w 203199"/>
              <a:gd name="T12" fmla="*/ 103188 h 206375"/>
            </a:gdLst>
            <a:ahLst/>
            <a:cxnLst>
              <a:cxn ang="T6">
                <a:pos x="T0" y="T1"/>
              </a:cxn>
              <a:cxn ang="T7">
                <a:pos x="T2" y="T3"/>
              </a:cxn>
              <a:cxn ang="T8">
                <a:pos x="T4" y="T5"/>
              </a:cxn>
            </a:cxnLst>
            <a:rect l="T9" t="T10" r="T11" b="T12"/>
            <a:pathLst>
              <a:path w="203199" h="206375" stroke="0">
                <a:moveTo>
                  <a:pt x="101600" y="0"/>
                </a:moveTo>
                <a:lnTo>
                  <a:pt x="101600" y="0"/>
                </a:lnTo>
                <a:cubicBezTo>
                  <a:pt x="157712" y="0"/>
                  <a:pt x="203200" y="46198"/>
                  <a:pt x="203200" y="103188"/>
                </a:cubicBezTo>
                <a:lnTo>
                  <a:pt x="101600" y="103188"/>
                </a:lnTo>
                <a:close/>
              </a:path>
              <a:path w="203199" h="206375" fill="none">
                <a:moveTo>
                  <a:pt x="101600" y="0"/>
                </a:moveTo>
                <a:lnTo>
                  <a:pt x="101600" y="0"/>
                </a:lnTo>
                <a:cubicBezTo>
                  <a:pt x="157712" y="0"/>
                  <a:pt x="203200" y="46198"/>
                  <a:pt x="203200" y="103188"/>
                </a:cubicBezTo>
              </a:path>
            </a:pathLst>
          </a:custGeom>
          <a:noFill/>
          <a:ln w="19050" cap="flat" cmpd="sng" algn="ctr">
            <a:solidFill>
              <a:srgbClr val="FFFFFF"/>
            </a:solidFill>
            <a:prstDash val="solid"/>
            <a:round/>
            <a:headEnd type="none" w="med" len="med"/>
            <a:tailEnd type="non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58737" name="Object 86">
            <a:extLst>
              <a:ext uri="{FF2B5EF4-FFF2-40B4-BE49-F238E27FC236}">
                <a16:creationId xmlns:a16="http://schemas.microsoft.com/office/drawing/2014/main" id="{062D1E57-B43C-4198-9BEA-0A061B4D6354}"/>
              </a:ext>
            </a:extLst>
          </p:cNvPr>
          <p:cNvGraphicFramePr>
            <a:graphicFrameLocks noChangeAspect="1"/>
          </p:cNvGraphicFramePr>
          <p:nvPr/>
        </p:nvGraphicFramePr>
        <p:xfrm>
          <a:off x="5335588" y="3502025"/>
          <a:ext cx="2587625" cy="1098550"/>
        </p:xfrm>
        <a:graphic>
          <a:graphicData uri="http://schemas.openxmlformats.org/presentationml/2006/ole">
            <mc:AlternateContent xmlns:mc="http://schemas.openxmlformats.org/markup-compatibility/2006">
              <mc:Choice xmlns:v="urn:schemas-microsoft-com:vml" Requires="v">
                <p:oleObj name="Equation" r:id="rId24" imgW="1040948" imgH="444307" progId="Equation.3">
                  <p:embed/>
                </p:oleObj>
              </mc:Choice>
              <mc:Fallback>
                <p:oleObj name="Equation" r:id="rId24" imgW="1040948" imgH="444307" progId="Equation.3">
                  <p:embed/>
                  <p:pic>
                    <p:nvPicPr>
                      <p:cNvPr id="0" name="Object 86"/>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5335588" y="3502025"/>
                        <a:ext cx="2587625" cy="109855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58738" name="Object 87">
            <a:extLst>
              <a:ext uri="{FF2B5EF4-FFF2-40B4-BE49-F238E27FC236}">
                <a16:creationId xmlns:a16="http://schemas.microsoft.com/office/drawing/2014/main" id="{1E62389F-BF6A-4EDD-9F64-00A3A5D91DDA}"/>
              </a:ext>
            </a:extLst>
          </p:cNvPr>
          <p:cNvGraphicFramePr>
            <a:graphicFrameLocks noChangeAspect="1"/>
          </p:cNvGraphicFramePr>
          <p:nvPr/>
        </p:nvGraphicFramePr>
        <p:xfrm>
          <a:off x="5357813" y="4614863"/>
          <a:ext cx="1862137" cy="973137"/>
        </p:xfrm>
        <a:graphic>
          <a:graphicData uri="http://schemas.openxmlformats.org/presentationml/2006/ole">
            <mc:AlternateContent xmlns:mc="http://schemas.openxmlformats.org/markup-compatibility/2006">
              <mc:Choice xmlns:v="urn:schemas-microsoft-com:vml" Requires="v">
                <p:oleObj name="Equation" r:id="rId26" imgW="748975" imgH="393529" progId="Equation.3">
                  <p:embed/>
                </p:oleObj>
              </mc:Choice>
              <mc:Fallback>
                <p:oleObj name="Equation" r:id="rId26" imgW="748975" imgH="393529" progId="Equation.3">
                  <p:embed/>
                  <p:pic>
                    <p:nvPicPr>
                      <p:cNvPr id="0" name="Object 87"/>
                      <p:cNvPicPr>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5357813" y="4614863"/>
                        <a:ext cx="1862137" cy="97313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withEffect">
                                  <p:stCondLst>
                                    <p:cond delay="0"/>
                                  </p:stCondLst>
                                  <p:childTnLst>
                                    <p:set>
                                      <p:cBhvr>
                                        <p:cTn id="6" dur="1" fill="hold">
                                          <p:stCondLst>
                                            <p:cond delay="0"/>
                                          </p:stCondLst>
                                        </p:cTn>
                                        <p:tgtEl>
                                          <p:spTgt spid="208978"/>
                                        </p:tgtEl>
                                        <p:attrNameLst>
                                          <p:attrName>style.visibility</p:attrName>
                                        </p:attrNameLst>
                                      </p:cBhvr>
                                      <p:to>
                                        <p:strVal val="visible"/>
                                      </p:to>
                                    </p:set>
                                    <p:animEffect transition="in" filter="blinds(vertical)">
                                      <p:cBhvr>
                                        <p:cTn id="7" dur="500"/>
                                        <p:tgtEl>
                                          <p:spTgt spid="20897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08931"/>
                                        </p:tgtEl>
                                        <p:attrNameLst>
                                          <p:attrName>style.visibility</p:attrName>
                                        </p:attrNameLst>
                                      </p:cBhvr>
                                      <p:to>
                                        <p:strVal val="visible"/>
                                      </p:to>
                                    </p:set>
                                    <p:animEffect transition="in" filter="blinds(horizontal)">
                                      <p:cBhvr>
                                        <p:cTn id="19" dur="500"/>
                                        <p:tgtEl>
                                          <p:spTgt spid="20893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08970"/>
                                        </p:tgtEl>
                                        <p:attrNameLst>
                                          <p:attrName>style.visibility</p:attrName>
                                        </p:attrNameLst>
                                      </p:cBhvr>
                                      <p:to>
                                        <p:strVal val="visible"/>
                                      </p:to>
                                    </p:set>
                                    <p:animEffect transition="in" filter="dissolve">
                                      <p:cBhvr>
                                        <p:cTn id="24" dur="500"/>
                                        <p:tgtEl>
                                          <p:spTgt spid="20897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9"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trips(upLeft)">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000"/>
                                        <p:tgtEl>
                                          <p:spTgt spid="4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horizontal)">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272" fill="hold" grpId="0" nodeType="clickEffect">
                                  <p:stCondLst>
                                    <p:cond delay="0"/>
                                  </p:stCondLst>
                                  <p:childTnLst>
                                    <p:set>
                                      <p:cBhvr>
                                        <p:cTn id="48" dur="1" fill="hold">
                                          <p:stCondLst>
                                            <p:cond delay="0"/>
                                          </p:stCondLst>
                                        </p:cTn>
                                        <p:tgtEl>
                                          <p:spTgt spid="208958"/>
                                        </p:tgtEl>
                                        <p:attrNameLst>
                                          <p:attrName>style.visibility</p:attrName>
                                        </p:attrNameLst>
                                      </p:cBhvr>
                                      <p:to>
                                        <p:strVal val="visible"/>
                                      </p:to>
                                    </p:set>
                                    <p:anim calcmode="lin" valueType="num">
                                      <p:cBhvr>
                                        <p:cTn id="49" dur="500" fill="hold"/>
                                        <p:tgtEl>
                                          <p:spTgt spid="208958"/>
                                        </p:tgtEl>
                                        <p:attrNameLst>
                                          <p:attrName>ppt_w</p:attrName>
                                        </p:attrNameLst>
                                      </p:cBhvr>
                                      <p:tavLst>
                                        <p:tav tm="0">
                                          <p:val>
                                            <p:strVal val="2/3*#ppt_w"/>
                                          </p:val>
                                        </p:tav>
                                        <p:tav tm="100000">
                                          <p:val>
                                            <p:strVal val="#ppt_w"/>
                                          </p:val>
                                        </p:tav>
                                      </p:tavLst>
                                    </p:anim>
                                    <p:anim calcmode="lin" valueType="num">
                                      <p:cBhvr>
                                        <p:cTn id="50" dur="500" fill="hold"/>
                                        <p:tgtEl>
                                          <p:spTgt spid="208958"/>
                                        </p:tgtEl>
                                        <p:attrNameLst>
                                          <p:attrName>ppt_h</p:attrName>
                                        </p:attrNameLst>
                                      </p:cBhvr>
                                      <p:tavLst>
                                        <p:tav tm="0">
                                          <p:val>
                                            <p:strVal val="2/3*#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3"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strips(upRight)">
                                      <p:cBhvr>
                                        <p:cTn id="55" dur="500"/>
                                        <p:tgtEl>
                                          <p:spTgt spid="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nodeType="clickEffect">
                                  <p:stCondLst>
                                    <p:cond delay="0"/>
                                  </p:stCondLst>
                                  <p:childTnLst>
                                    <p:set>
                                      <p:cBhvr>
                                        <p:cTn id="59" dur="1" fill="hold">
                                          <p:stCondLst>
                                            <p:cond delay="0"/>
                                          </p:stCondLst>
                                        </p:cTn>
                                        <p:tgtEl>
                                          <p:spTgt spid="208974"/>
                                        </p:tgtEl>
                                        <p:attrNameLst>
                                          <p:attrName>style.visibility</p:attrName>
                                        </p:attrNameLst>
                                      </p:cBhvr>
                                      <p:to>
                                        <p:strVal val="visible"/>
                                      </p:to>
                                    </p:set>
                                    <p:animEffect transition="in" filter="box(out)">
                                      <p:cBhvr>
                                        <p:cTn id="60" dur="500"/>
                                        <p:tgtEl>
                                          <p:spTgt spid="20897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2"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right)">
                                      <p:cBhvr>
                                        <p:cTn id="65" dur="500"/>
                                        <p:tgtEl>
                                          <p:spTgt spid="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32" fill="hold" nodeType="clickEffect">
                                  <p:stCondLst>
                                    <p:cond delay="0"/>
                                  </p:stCondLst>
                                  <p:childTnLst>
                                    <p:set>
                                      <p:cBhvr>
                                        <p:cTn id="69" dur="1" fill="hold">
                                          <p:stCondLst>
                                            <p:cond delay="0"/>
                                          </p:stCondLst>
                                        </p:cTn>
                                        <p:tgtEl>
                                          <p:spTgt spid="208956"/>
                                        </p:tgtEl>
                                        <p:attrNameLst>
                                          <p:attrName>style.visibility</p:attrName>
                                        </p:attrNameLst>
                                      </p:cBhvr>
                                      <p:to>
                                        <p:strVal val="visible"/>
                                      </p:to>
                                    </p:set>
                                    <p:animEffect transition="in" filter="box(out)">
                                      <p:cBhvr>
                                        <p:cTn id="70" dur="500"/>
                                        <p:tgtEl>
                                          <p:spTgt spid="20895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08962"/>
                                        </p:tgtEl>
                                        <p:attrNameLst>
                                          <p:attrName>style.visibility</p:attrName>
                                        </p:attrNameLst>
                                      </p:cBhvr>
                                      <p:to>
                                        <p:strVal val="visible"/>
                                      </p:to>
                                    </p:set>
                                    <p:animEffect transition="in" filter="wipe(left)">
                                      <p:cBhvr>
                                        <p:cTn id="75" dur="500"/>
                                        <p:tgtEl>
                                          <p:spTgt spid="20896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08964"/>
                                        </p:tgtEl>
                                        <p:attrNameLst>
                                          <p:attrName>style.visibility</p:attrName>
                                        </p:attrNameLst>
                                      </p:cBhvr>
                                      <p:to>
                                        <p:strVal val="visible"/>
                                      </p:to>
                                    </p:set>
                                    <p:animEffect transition="in" filter="wipe(down)">
                                      <p:cBhvr>
                                        <p:cTn id="80" dur="500"/>
                                        <p:tgtEl>
                                          <p:spTgt spid="20896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4" presetClass="entr" presetSubtype="32" fill="hold" nodeType="clickEffect">
                                  <p:stCondLst>
                                    <p:cond delay="0"/>
                                  </p:stCondLst>
                                  <p:childTnLst>
                                    <p:set>
                                      <p:cBhvr>
                                        <p:cTn id="84" dur="1" fill="hold">
                                          <p:stCondLst>
                                            <p:cond delay="0"/>
                                          </p:stCondLst>
                                        </p:cTn>
                                        <p:tgtEl>
                                          <p:spTgt spid="208957"/>
                                        </p:tgtEl>
                                        <p:attrNameLst>
                                          <p:attrName>style.visibility</p:attrName>
                                        </p:attrNameLst>
                                      </p:cBhvr>
                                      <p:to>
                                        <p:strVal val="visible"/>
                                      </p:to>
                                    </p:set>
                                    <p:animEffect transition="in" filter="box(out)">
                                      <p:cBhvr>
                                        <p:cTn id="85" dur="500"/>
                                        <p:tgtEl>
                                          <p:spTgt spid="20895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5" fill="hold" nodeType="clickEffect">
                                  <p:stCondLst>
                                    <p:cond delay="0"/>
                                  </p:stCondLst>
                                  <p:childTnLst>
                                    <p:set>
                                      <p:cBhvr>
                                        <p:cTn id="89" dur="1" fill="hold">
                                          <p:stCondLst>
                                            <p:cond delay="0"/>
                                          </p:stCondLst>
                                        </p:cTn>
                                        <p:tgtEl>
                                          <p:spTgt spid="208916"/>
                                        </p:tgtEl>
                                        <p:attrNameLst>
                                          <p:attrName>style.visibility</p:attrName>
                                        </p:attrNameLst>
                                      </p:cBhvr>
                                      <p:to>
                                        <p:strVal val="visible"/>
                                      </p:to>
                                    </p:set>
                                    <p:animEffect transition="in" filter="blinds(vertical)">
                                      <p:cBhvr>
                                        <p:cTn id="90" dur="500"/>
                                        <p:tgtEl>
                                          <p:spTgt spid="208916"/>
                                        </p:tgtEl>
                                      </p:cBhvr>
                                    </p:animEffect>
                                  </p:childTnLst>
                                </p:cTn>
                              </p:par>
                            </p:childTnLst>
                          </p:cTn>
                        </p:par>
                        <p:par>
                          <p:cTn id="91" fill="hold" nodeType="afterGroup">
                            <p:stCondLst>
                              <p:cond delay="500"/>
                            </p:stCondLst>
                            <p:childTnLst>
                              <p:par>
                                <p:cTn id="92" presetID="2" presetClass="entr" presetSubtype="8" fill="hold" grpId="0" nodeType="afterEffect">
                                  <p:stCondLst>
                                    <p:cond delay="0"/>
                                  </p:stCondLst>
                                  <p:childTnLst>
                                    <p:set>
                                      <p:cBhvr>
                                        <p:cTn id="93" dur="1" fill="hold">
                                          <p:stCondLst>
                                            <p:cond delay="0"/>
                                          </p:stCondLst>
                                        </p:cTn>
                                        <p:tgtEl>
                                          <p:spTgt spid="208985"/>
                                        </p:tgtEl>
                                        <p:attrNameLst>
                                          <p:attrName>style.visibility</p:attrName>
                                        </p:attrNameLst>
                                      </p:cBhvr>
                                      <p:to>
                                        <p:strVal val="visible"/>
                                      </p:to>
                                    </p:set>
                                    <p:anim calcmode="lin" valueType="num">
                                      <p:cBhvr additive="base">
                                        <p:cTn id="94" dur="500" fill="hold"/>
                                        <p:tgtEl>
                                          <p:spTgt spid="208985"/>
                                        </p:tgtEl>
                                        <p:attrNameLst>
                                          <p:attrName>ppt_x</p:attrName>
                                        </p:attrNameLst>
                                      </p:cBhvr>
                                      <p:tavLst>
                                        <p:tav tm="0">
                                          <p:val>
                                            <p:strVal val="0-#ppt_w/2"/>
                                          </p:val>
                                        </p:tav>
                                        <p:tav tm="100000">
                                          <p:val>
                                            <p:strVal val="#ppt_x"/>
                                          </p:val>
                                        </p:tav>
                                      </p:tavLst>
                                    </p:anim>
                                    <p:anim calcmode="lin" valueType="num">
                                      <p:cBhvr additive="base">
                                        <p:cTn id="95" dur="500" fill="hold"/>
                                        <p:tgtEl>
                                          <p:spTgt spid="208985"/>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10" presetClass="entr" presetSubtype="0" fill="hold" nodeType="clickEffect">
                                  <p:stCondLst>
                                    <p:cond delay="0"/>
                                  </p:stCondLst>
                                  <p:childTnLst>
                                    <p:set>
                                      <p:cBhvr>
                                        <p:cTn id="99" dur="1" fill="hold">
                                          <p:stCondLst>
                                            <p:cond delay="0"/>
                                          </p:stCondLst>
                                        </p:cTn>
                                        <p:tgtEl>
                                          <p:spTgt spid="158737"/>
                                        </p:tgtEl>
                                        <p:attrNameLst>
                                          <p:attrName>style.visibility</p:attrName>
                                        </p:attrNameLst>
                                      </p:cBhvr>
                                      <p:to>
                                        <p:strVal val="visible"/>
                                      </p:to>
                                    </p:set>
                                    <p:animEffect transition="in" filter="fade">
                                      <p:cBhvr>
                                        <p:cTn id="100" dur="2000"/>
                                        <p:tgtEl>
                                          <p:spTgt spid="158737"/>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nodeType="clickEffect">
                                  <p:stCondLst>
                                    <p:cond delay="0"/>
                                  </p:stCondLst>
                                  <p:childTnLst>
                                    <p:set>
                                      <p:cBhvr>
                                        <p:cTn id="104" dur="1" fill="hold">
                                          <p:stCondLst>
                                            <p:cond delay="0"/>
                                          </p:stCondLst>
                                        </p:cTn>
                                        <p:tgtEl>
                                          <p:spTgt spid="158738"/>
                                        </p:tgtEl>
                                        <p:attrNameLst>
                                          <p:attrName>style.visibility</p:attrName>
                                        </p:attrNameLst>
                                      </p:cBhvr>
                                      <p:to>
                                        <p:strVal val="visible"/>
                                      </p:to>
                                    </p:set>
                                    <p:animEffect transition="in" filter="fade">
                                      <p:cBhvr>
                                        <p:cTn id="105" dur="2000"/>
                                        <p:tgtEl>
                                          <p:spTgt spid="15873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08966"/>
                                        </p:tgtEl>
                                        <p:attrNameLst>
                                          <p:attrName>style.visibility</p:attrName>
                                        </p:attrNameLst>
                                      </p:cBhvr>
                                      <p:to>
                                        <p:strVal val="visible"/>
                                      </p:to>
                                    </p:set>
                                    <p:animEffect transition="in" filter="blinds(horizontal)">
                                      <p:cBhvr>
                                        <p:cTn id="110" dur="500"/>
                                        <p:tgtEl>
                                          <p:spTgt spid="20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31" grpId="0" animBg="1"/>
      <p:bldP spid="208958" grpId="0" animBg="1"/>
      <p:bldP spid="208964" grpId="0" animBg="1"/>
      <p:bldP spid="208966" grpId="0" animBg="1"/>
      <p:bldP spid="208970" grpId="0"/>
      <p:bldP spid="208978" grpId="0"/>
      <p:bldP spid="20898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40962" name="组合 24">
            <a:extLst>
              <a:ext uri="{FF2B5EF4-FFF2-40B4-BE49-F238E27FC236}">
                <a16:creationId xmlns:a16="http://schemas.microsoft.com/office/drawing/2014/main" id="{45D32AC6-885A-476F-A5CB-4492229B9168}"/>
              </a:ext>
            </a:extLst>
          </p:cNvPr>
          <p:cNvGrpSpPr>
            <a:grpSpLocks noChangeAspect="1"/>
          </p:cNvGrpSpPr>
          <p:nvPr/>
        </p:nvGrpSpPr>
        <p:grpSpPr bwMode="auto">
          <a:xfrm>
            <a:off x="4940300" y="2400300"/>
            <a:ext cx="4156075" cy="3670300"/>
            <a:chOff x="3948112" y="1698614"/>
            <a:chExt cx="5195888" cy="4586288"/>
          </a:xfrm>
        </p:grpSpPr>
        <p:grpSp>
          <p:nvGrpSpPr>
            <p:cNvPr id="40990" name="Group 4">
              <a:extLst>
                <a:ext uri="{FF2B5EF4-FFF2-40B4-BE49-F238E27FC236}">
                  <a16:creationId xmlns:a16="http://schemas.microsoft.com/office/drawing/2014/main" id="{8C6B69C7-041E-4141-91A1-9E1D7C1A67C6}"/>
                </a:ext>
              </a:extLst>
            </p:cNvPr>
            <p:cNvGrpSpPr>
              <a:grpSpLocks/>
            </p:cNvGrpSpPr>
            <p:nvPr/>
          </p:nvGrpSpPr>
          <p:grpSpPr bwMode="auto">
            <a:xfrm>
              <a:off x="4362450" y="1698614"/>
              <a:ext cx="4041775" cy="4410075"/>
              <a:chOff x="251" y="716"/>
              <a:chExt cx="2789" cy="3061"/>
            </a:xfrm>
          </p:grpSpPr>
          <p:sp>
            <p:nvSpPr>
              <p:cNvPr id="120876" name="Freeform 5">
                <a:extLst>
                  <a:ext uri="{FF2B5EF4-FFF2-40B4-BE49-F238E27FC236}">
                    <a16:creationId xmlns:a16="http://schemas.microsoft.com/office/drawing/2014/main" id="{37E99984-4057-4F96-B77F-4D70DFE8BD06}"/>
                  </a:ext>
                </a:extLst>
              </p:cNvPr>
              <p:cNvSpPr>
                <a:spLocks/>
              </p:cNvSpPr>
              <p:nvPr/>
            </p:nvSpPr>
            <p:spPr bwMode="auto">
              <a:xfrm>
                <a:off x="251" y="716"/>
                <a:ext cx="2787" cy="3028"/>
              </a:xfrm>
              <a:custGeom>
                <a:avLst/>
                <a:gdLst>
                  <a:gd name="T0" fmla="*/ 52 w 2789"/>
                  <a:gd name="T1" fmla="*/ 2023 h 3028"/>
                  <a:gd name="T2" fmla="*/ 396 w 2789"/>
                  <a:gd name="T3" fmla="*/ 1285 h 3028"/>
                  <a:gd name="T4" fmla="*/ 962 w 2789"/>
                  <a:gd name="T5" fmla="*/ 567 h 3028"/>
                  <a:gd name="T6" fmla="*/ 1679 w 2789"/>
                  <a:gd name="T7" fmla="*/ 82 h 3028"/>
                  <a:gd name="T8" fmla="*/ 1851 w 2789"/>
                  <a:gd name="T9" fmla="*/ 72 h 3028"/>
                  <a:gd name="T10" fmla="*/ 1891 w 2789"/>
                  <a:gd name="T11" fmla="*/ 153 h 3028"/>
                  <a:gd name="T12" fmla="*/ 1912 w 2789"/>
                  <a:gd name="T13" fmla="*/ 355 h 3028"/>
                  <a:gd name="T14" fmla="*/ 2053 w 2789"/>
                  <a:gd name="T15" fmla="*/ 577 h 3028"/>
                  <a:gd name="T16" fmla="*/ 2296 w 2789"/>
                  <a:gd name="T17" fmla="*/ 719 h 3028"/>
                  <a:gd name="T18" fmla="*/ 2498 w 2789"/>
                  <a:gd name="T19" fmla="*/ 850 h 3028"/>
                  <a:gd name="T20" fmla="*/ 2619 w 2789"/>
                  <a:gd name="T21" fmla="*/ 1012 h 3028"/>
                  <a:gd name="T22" fmla="*/ 2730 w 2789"/>
                  <a:gd name="T23" fmla="*/ 1315 h 3028"/>
                  <a:gd name="T24" fmla="*/ 2781 w 2789"/>
                  <a:gd name="T25" fmla="*/ 1628 h 3028"/>
                  <a:gd name="T26" fmla="*/ 2781 w 2789"/>
                  <a:gd name="T27" fmla="*/ 1790 h 3028"/>
                  <a:gd name="T28" fmla="*/ 2760 w 2789"/>
                  <a:gd name="T29" fmla="*/ 2012 h 3028"/>
                  <a:gd name="T30" fmla="*/ 2730 w 2789"/>
                  <a:gd name="T31" fmla="*/ 2144 h 3028"/>
                  <a:gd name="T32" fmla="*/ 2609 w 2789"/>
                  <a:gd name="T33" fmla="*/ 2194 h 3028"/>
                  <a:gd name="T34" fmla="*/ 2245 w 2789"/>
                  <a:gd name="T35" fmla="*/ 2316 h 3028"/>
                  <a:gd name="T36" fmla="*/ 1932 w 2789"/>
                  <a:gd name="T37" fmla="*/ 2417 h 3028"/>
                  <a:gd name="T38" fmla="*/ 1447 w 2789"/>
                  <a:gd name="T39" fmla="*/ 2599 h 3028"/>
                  <a:gd name="T40" fmla="*/ 1164 w 2789"/>
                  <a:gd name="T41" fmla="*/ 2750 h 3028"/>
                  <a:gd name="T42" fmla="*/ 941 w 2789"/>
                  <a:gd name="T43" fmla="*/ 2983 h 3028"/>
                  <a:gd name="T44" fmla="*/ 850 w 2789"/>
                  <a:gd name="T45" fmla="*/ 3023 h 3028"/>
                  <a:gd name="T46" fmla="*/ 709 w 2789"/>
                  <a:gd name="T47" fmla="*/ 2972 h 3028"/>
                  <a:gd name="T48" fmla="*/ 598 w 2789"/>
                  <a:gd name="T49" fmla="*/ 2720 h 3028"/>
                  <a:gd name="T50" fmla="*/ 578 w 2789"/>
                  <a:gd name="T51" fmla="*/ 2427 h 3028"/>
                  <a:gd name="T52" fmla="*/ 456 w 2789"/>
                  <a:gd name="T53" fmla="*/ 2336 h 3028"/>
                  <a:gd name="T54" fmla="*/ 365 w 2789"/>
                  <a:gd name="T55" fmla="*/ 2295 h 3028"/>
                  <a:gd name="T56" fmla="*/ 224 w 2789"/>
                  <a:gd name="T57" fmla="*/ 2275 h 3028"/>
                  <a:gd name="T58" fmla="*/ 82 w 2789"/>
                  <a:gd name="T59" fmla="*/ 2164 h 3028"/>
                  <a:gd name="T60" fmla="*/ 52 w 2789"/>
                  <a:gd name="T61" fmla="*/ 2023 h 30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89"/>
                  <a:gd name="T94" fmla="*/ 0 h 3028"/>
                  <a:gd name="T95" fmla="*/ 2789 w 2789"/>
                  <a:gd name="T96" fmla="*/ 3028 h 30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gs>
                  <a:gs pos="50000">
                    <a:srgbClr val="FFED9F"/>
                  </a:gs>
                  <a:gs pos="100000">
                    <a:srgbClr val="766E4A"/>
                  </a:gs>
                </a:gsLst>
                <a:lin ang="2700000" scaled="1"/>
              </a:gradFill>
              <a:ln w="2857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0877" name="Freeform 6" descr="深色上对角线">
                <a:extLst>
                  <a:ext uri="{FF2B5EF4-FFF2-40B4-BE49-F238E27FC236}">
                    <a16:creationId xmlns:a16="http://schemas.microsoft.com/office/drawing/2014/main" id="{6C83C285-2C70-4244-90E9-72AE4FCF5888}"/>
                  </a:ext>
                </a:extLst>
              </p:cNvPr>
              <p:cNvSpPr>
                <a:spLocks/>
              </p:cNvSpPr>
              <p:nvPr/>
            </p:nvSpPr>
            <p:spPr bwMode="auto">
              <a:xfrm>
                <a:off x="768" y="3062"/>
                <a:ext cx="423" cy="715"/>
              </a:xfrm>
              <a:custGeom>
                <a:avLst/>
                <a:gdLst>
                  <a:gd name="T0" fmla="*/ 10 w 424"/>
                  <a:gd name="T1" fmla="*/ 30 h 715"/>
                  <a:gd name="T2" fmla="*/ 121 w 424"/>
                  <a:gd name="T3" fmla="*/ 91 h 715"/>
                  <a:gd name="T4" fmla="*/ 243 w 424"/>
                  <a:gd name="T5" fmla="*/ 182 h 715"/>
                  <a:gd name="T6" fmla="*/ 354 w 424"/>
                  <a:gd name="T7" fmla="*/ 313 h 715"/>
                  <a:gd name="T8" fmla="*/ 404 w 424"/>
                  <a:gd name="T9" fmla="*/ 455 h 715"/>
                  <a:gd name="T10" fmla="*/ 414 w 424"/>
                  <a:gd name="T11" fmla="*/ 545 h 715"/>
                  <a:gd name="T12" fmla="*/ 404 w 424"/>
                  <a:gd name="T13" fmla="*/ 647 h 715"/>
                  <a:gd name="T14" fmla="*/ 293 w 424"/>
                  <a:gd name="T15" fmla="*/ 707 h 715"/>
                  <a:gd name="T16" fmla="*/ 142 w 424"/>
                  <a:gd name="T17" fmla="*/ 596 h 715"/>
                  <a:gd name="T18" fmla="*/ 71 w 424"/>
                  <a:gd name="T19" fmla="*/ 414 h 715"/>
                  <a:gd name="T20" fmla="*/ 61 w 424"/>
                  <a:gd name="T21" fmla="*/ 273 h 715"/>
                  <a:gd name="T22" fmla="*/ 10 w 424"/>
                  <a:gd name="T23" fmla="*/ 3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4"/>
                  <a:gd name="T37" fmla="*/ 0 h 715"/>
                  <a:gd name="T38" fmla="*/ 424 w 424"/>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solidFill>
                <a:srgbClr val="FFC000"/>
              </a:solidFill>
              <a:ln w="2857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0878" name="Freeform 7" descr="深色上对角线">
                <a:extLst>
                  <a:ext uri="{FF2B5EF4-FFF2-40B4-BE49-F238E27FC236}">
                    <a16:creationId xmlns:a16="http://schemas.microsoft.com/office/drawing/2014/main" id="{05AE42A4-C9CE-49EF-A89C-ED105E116BDF}"/>
                  </a:ext>
                </a:extLst>
              </p:cNvPr>
              <p:cNvSpPr>
                <a:spLocks/>
              </p:cNvSpPr>
              <p:nvPr/>
            </p:nvSpPr>
            <p:spPr bwMode="auto">
              <a:xfrm>
                <a:off x="1908" y="742"/>
                <a:ext cx="852" cy="830"/>
              </a:xfrm>
              <a:custGeom>
                <a:avLst/>
                <a:gdLst>
                  <a:gd name="T0" fmla="*/ 90 w 852"/>
                  <a:gd name="T1" fmla="*/ 23 h 831"/>
                  <a:gd name="T2" fmla="*/ 171 w 852"/>
                  <a:gd name="T3" fmla="*/ 2 h 831"/>
                  <a:gd name="T4" fmla="*/ 273 w 852"/>
                  <a:gd name="T5" fmla="*/ 8 h 831"/>
                  <a:gd name="T6" fmla="*/ 393 w 852"/>
                  <a:gd name="T7" fmla="*/ 38 h 831"/>
                  <a:gd name="T8" fmla="*/ 534 w 852"/>
                  <a:gd name="T9" fmla="*/ 107 h 831"/>
                  <a:gd name="T10" fmla="*/ 660 w 852"/>
                  <a:gd name="T11" fmla="*/ 233 h 831"/>
                  <a:gd name="T12" fmla="*/ 756 w 852"/>
                  <a:gd name="T13" fmla="*/ 488 h 831"/>
                  <a:gd name="T14" fmla="*/ 783 w 852"/>
                  <a:gd name="T15" fmla="*/ 674 h 831"/>
                  <a:gd name="T16" fmla="*/ 801 w 852"/>
                  <a:gd name="T17" fmla="*/ 749 h 831"/>
                  <a:gd name="T18" fmla="*/ 828 w 852"/>
                  <a:gd name="T19" fmla="*/ 815 h 831"/>
                  <a:gd name="T20" fmla="*/ 849 w 852"/>
                  <a:gd name="T21" fmla="*/ 830 h 831"/>
                  <a:gd name="T22" fmla="*/ 807 w 852"/>
                  <a:gd name="T23" fmla="*/ 806 h 831"/>
                  <a:gd name="T24" fmla="*/ 684 w 852"/>
                  <a:gd name="T25" fmla="*/ 722 h 831"/>
                  <a:gd name="T26" fmla="*/ 471 w 852"/>
                  <a:gd name="T27" fmla="*/ 611 h 831"/>
                  <a:gd name="T28" fmla="*/ 336 w 852"/>
                  <a:gd name="T29" fmla="*/ 557 h 831"/>
                  <a:gd name="T30" fmla="*/ 216 w 852"/>
                  <a:gd name="T31" fmla="*/ 509 h 831"/>
                  <a:gd name="T32" fmla="*/ 126 w 852"/>
                  <a:gd name="T33" fmla="*/ 446 h 831"/>
                  <a:gd name="T34" fmla="*/ 54 w 852"/>
                  <a:gd name="T35" fmla="*/ 365 h 831"/>
                  <a:gd name="T36" fmla="*/ 12 w 852"/>
                  <a:gd name="T37" fmla="*/ 257 h 831"/>
                  <a:gd name="T38" fmla="*/ 3 w 852"/>
                  <a:gd name="T39" fmla="*/ 164 h 831"/>
                  <a:gd name="T40" fmla="*/ 33 w 852"/>
                  <a:gd name="T41" fmla="*/ 86 h 831"/>
                  <a:gd name="T42" fmla="*/ 90 w 852"/>
                  <a:gd name="T43" fmla="*/ 23 h 8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52"/>
                  <a:gd name="T67" fmla="*/ 0 h 831"/>
                  <a:gd name="T68" fmla="*/ 852 w 852"/>
                  <a:gd name="T69" fmla="*/ 831 h 8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solidFill>
                <a:srgbClr val="FFC000"/>
              </a:solidFill>
              <a:ln w="28575">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40991" name="Group 11">
              <a:extLst>
                <a:ext uri="{FF2B5EF4-FFF2-40B4-BE49-F238E27FC236}">
                  <a16:creationId xmlns:a16="http://schemas.microsoft.com/office/drawing/2014/main" id="{9E3491E7-3759-4B9C-BA00-4676C8DB874A}"/>
                </a:ext>
              </a:extLst>
            </p:cNvPr>
            <p:cNvGrpSpPr>
              <a:grpSpLocks/>
            </p:cNvGrpSpPr>
            <p:nvPr/>
          </p:nvGrpSpPr>
          <p:grpSpPr bwMode="auto">
            <a:xfrm>
              <a:off x="3948112" y="1857364"/>
              <a:ext cx="5195888" cy="4427538"/>
              <a:chOff x="10" y="1057"/>
              <a:chExt cx="3273" cy="2789"/>
            </a:xfrm>
          </p:grpSpPr>
          <p:sp>
            <p:nvSpPr>
              <p:cNvPr id="120869" name="Freeform 12">
                <a:extLst>
                  <a:ext uri="{FF2B5EF4-FFF2-40B4-BE49-F238E27FC236}">
                    <a16:creationId xmlns:a16="http://schemas.microsoft.com/office/drawing/2014/main" id="{D2034119-34DD-4705-850C-E552FC9ACA60}"/>
                  </a:ext>
                </a:extLst>
              </p:cNvPr>
              <p:cNvSpPr>
                <a:spLocks/>
              </p:cNvSpPr>
              <p:nvPr/>
            </p:nvSpPr>
            <p:spPr bwMode="auto">
              <a:xfrm rot="-659694">
                <a:off x="10" y="1057"/>
                <a:ext cx="2728" cy="2062"/>
              </a:xfrm>
              <a:custGeom>
                <a:avLst/>
                <a:gdLst>
                  <a:gd name="T0" fmla="*/ 0 w 2728"/>
                  <a:gd name="T1" fmla="*/ 2062 h 2062"/>
                  <a:gd name="T2" fmla="*/ 161 w 2728"/>
                  <a:gd name="T3" fmla="*/ 1799 h 2062"/>
                  <a:gd name="T4" fmla="*/ 454 w 2728"/>
                  <a:gd name="T5" fmla="*/ 1395 h 2062"/>
                  <a:gd name="T6" fmla="*/ 929 w 2728"/>
                  <a:gd name="T7" fmla="*/ 899 h 2062"/>
                  <a:gd name="T8" fmla="*/ 1424 w 2728"/>
                  <a:gd name="T9" fmla="*/ 546 h 2062"/>
                  <a:gd name="T10" fmla="*/ 2021 w 2728"/>
                  <a:gd name="T11" fmla="*/ 253 h 2062"/>
                  <a:gd name="T12" fmla="*/ 2728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0870" name="Freeform 13">
                <a:extLst>
                  <a:ext uri="{FF2B5EF4-FFF2-40B4-BE49-F238E27FC236}">
                    <a16:creationId xmlns:a16="http://schemas.microsoft.com/office/drawing/2014/main" id="{2C181421-A91D-4797-800D-7339826079E4}"/>
                  </a:ext>
                </a:extLst>
              </p:cNvPr>
              <p:cNvSpPr>
                <a:spLocks/>
              </p:cNvSpPr>
              <p:nvPr/>
            </p:nvSpPr>
            <p:spPr bwMode="auto">
              <a:xfrm rot="-56115">
                <a:off x="429" y="1617"/>
                <a:ext cx="2552" cy="1914"/>
              </a:xfrm>
              <a:custGeom>
                <a:avLst/>
                <a:gdLst>
                  <a:gd name="T0" fmla="*/ 0 w 2728"/>
                  <a:gd name="T1" fmla="*/ 1224 h 2062"/>
                  <a:gd name="T2" fmla="*/ 101 w 2728"/>
                  <a:gd name="T3" fmla="*/ 1068 h 2062"/>
                  <a:gd name="T4" fmla="*/ 283 w 2728"/>
                  <a:gd name="T5" fmla="*/ 829 h 2062"/>
                  <a:gd name="T6" fmla="*/ 582 w 2728"/>
                  <a:gd name="T7" fmla="*/ 533 h 2062"/>
                  <a:gd name="T8" fmla="*/ 890 w 2728"/>
                  <a:gd name="T9" fmla="*/ 325 h 2062"/>
                  <a:gd name="T10" fmla="*/ 1263 w 2728"/>
                  <a:gd name="T11" fmla="*/ 150 h 2062"/>
                  <a:gd name="T12" fmla="*/ 1705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0871" name="Freeform 14">
                <a:extLst>
                  <a:ext uri="{FF2B5EF4-FFF2-40B4-BE49-F238E27FC236}">
                    <a16:creationId xmlns:a16="http://schemas.microsoft.com/office/drawing/2014/main" id="{221495D8-BD70-4392-88F1-44325B8D82BC}"/>
                  </a:ext>
                </a:extLst>
              </p:cNvPr>
              <p:cNvSpPr>
                <a:spLocks/>
              </p:cNvSpPr>
              <p:nvPr/>
            </p:nvSpPr>
            <p:spPr bwMode="auto">
              <a:xfrm rot="84848">
                <a:off x="716" y="2495"/>
                <a:ext cx="2567" cy="1273"/>
              </a:xfrm>
              <a:custGeom>
                <a:avLst/>
                <a:gdLst>
                  <a:gd name="T0" fmla="*/ 0 w 2567"/>
                  <a:gd name="T1" fmla="*/ 1274 h 1274"/>
                  <a:gd name="T2" fmla="*/ 243 w 2567"/>
                  <a:gd name="T3" fmla="*/ 940 h 1274"/>
                  <a:gd name="T4" fmla="*/ 556 w 2567"/>
                  <a:gd name="T5" fmla="*/ 667 h 1274"/>
                  <a:gd name="T6" fmla="*/ 950 w 2567"/>
                  <a:gd name="T7" fmla="*/ 435 h 1274"/>
                  <a:gd name="T8" fmla="*/ 1475 w 2567"/>
                  <a:gd name="T9" fmla="*/ 223 h 1274"/>
                  <a:gd name="T10" fmla="*/ 1880 w 2567"/>
                  <a:gd name="T11" fmla="*/ 112 h 1274"/>
                  <a:gd name="T12" fmla="*/ 2567 w 2567"/>
                  <a:gd name="T13" fmla="*/ 0 h 1274"/>
                  <a:gd name="T14" fmla="*/ 0 60000 65536"/>
                  <a:gd name="T15" fmla="*/ 0 60000 65536"/>
                  <a:gd name="T16" fmla="*/ 0 60000 65536"/>
                  <a:gd name="T17" fmla="*/ 0 60000 65536"/>
                  <a:gd name="T18" fmla="*/ 0 60000 65536"/>
                  <a:gd name="T19" fmla="*/ 0 60000 65536"/>
                  <a:gd name="T20" fmla="*/ 0 60000 65536"/>
                  <a:gd name="T21" fmla="*/ 0 w 2567"/>
                  <a:gd name="T22" fmla="*/ 0 h 1274"/>
                  <a:gd name="T23" fmla="*/ 2567 w 2567"/>
                  <a:gd name="T24" fmla="*/ 1274 h 1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40998" name="Group 15">
                <a:extLst>
                  <a:ext uri="{FF2B5EF4-FFF2-40B4-BE49-F238E27FC236}">
                    <a16:creationId xmlns:a16="http://schemas.microsoft.com/office/drawing/2014/main" id="{0AFBAAE4-54F5-4254-B9E7-53FC032E851F}"/>
                  </a:ext>
                </a:extLst>
              </p:cNvPr>
              <p:cNvGrpSpPr>
                <a:grpSpLocks/>
              </p:cNvGrpSpPr>
              <p:nvPr/>
            </p:nvGrpSpPr>
            <p:grpSpPr bwMode="auto">
              <a:xfrm>
                <a:off x="156" y="3357"/>
                <a:ext cx="564" cy="489"/>
                <a:chOff x="156" y="3357"/>
                <a:chExt cx="564" cy="489"/>
              </a:xfrm>
            </p:grpSpPr>
            <p:sp>
              <p:nvSpPr>
                <p:cNvPr id="40999" name="Oval 20">
                  <a:extLst>
                    <a:ext uri="{FF2B5EF4-FFF2-40B4-BE49-F238E27FC236}">
                      <a16:creationId xmlns:a16="http://schemas.microsoft.com/office/drawing/2014/main" id="{B94B14DC-7EA7-464B-A66C-871A45E868F5}"/>
                    </a:ext>
                  </a:extLst>
                </p:cNvPr>
                <p:cNvSpPr>
                  <a:spLocks noChangeArrowheads="1"/>
                </p:cNvSpPr>
                <p:nvPr/>
              </p:nvSpPr>
              <p:spPr bwMode="auto">
                <a:xfrm>
                  <a:off x="358" y="3534"/>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1000" name="Oval 25">
                  <a:extLst>
                    <a:ext uri="{FF2B5EF4-FFF2-40B4-BE49-F238E27FC236}">
                      <a16:creationId xmlns:a16="http://schemas.microsoft.com/office/drawing/2014/main" id="{A729DE9F-039E-4803-8DE4-450462BC9523}"/>
                    </a:ext>
                  </a:extLst>
                </p:cNvPr>
                <p:cNvSpPr>
                  <a:spLocks noChangeArrowheads="1"/>
                </p:cNvSpPr>
                <p:nvPr/>
              </p:nvSpPr>
              <p:spPr bwMode="auto">
                <a:xfrm>
                  <a:off x="603" y="3721"/>
                  <a:ext cx="117" cy="12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1001" name="Oval 30">
                  <a:extLst>
                    <a:ext uri="{FF2B5EF4-FFF2-40B4-BE49-F238E27FC236}">
                      <a16:creationId xmlns:a16="http://schemas.microsoft.com/office/drawing/2014/main" id="{491E3256-29B5-41FA-9655-1EB08EFE43AB}"/>
                    </a:ext>
                  </a:extLst>
                </p:cNvPr>
                <p:cNvSpPr>
                  <a:spLocks noChangeArrowheads="1"/>
                </p:cNvSpPr>
                <p:nvPr/>
              </p:nvSpPr>
              <p:spPr bwMode="auto">
                <a:xfrm>
                  <a:off x="156" y="3357"/>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grpSp>
          <p:nvGrpSpPr>
            <p:cNvPr id="40992" name="Group 155">
              <a:extLst>
                <a:ext uri="{FF2B5EF4-FFF2-40B4-BE49-F238E27FC236}">
                  <a16:creationId xmlns:a16="http://schemas.microsoft.com/office/drawing/2014/main" id="{C76C47C8-1C8F-4423-A6FC-6979D6439E41}"/>
                </a:ext>
              </a:extLst>
            </p:cNvPr>
            <p:cNvGrpSpPr>
              <a:grpSpLocks/>
            </p:cNvGrpSpPr>
            <p:nvPr/>
          </p:nvGrpSpPr>
          <p:grpSpPr bwMode="auto">
            <a:xfrm>
              <a:off x="4629150" y="2798751"/>
              <a:ext cx="3698875" cy="2449513"/>
              <a:chOff x="439" y="1650"/>
              <a:chExt cx="2330" cy="1543"/>
            </a:xfrm>
          </p:grpSpPr>
          <p:sp>
            <p:nvSpPr>
              <p:cNvPr id="120867" name="Freeform 37">
                <a:extLst>
                  <a:ext uri="{FF2B5EF4-FFF2-40B4-BE49-F238E27FC236}">
                    <a16:creationId xmlns:a16="http://schemas.microsoft.com/office/drawing/2014/main" id="{C09C6322-6C89-4D1C-B0E3-605F180C201B}"/>
                  </a:ext>
                </a:extLst>
              </p:cNvPr>
              <p:cNvSpPr>
                <a:spLocks/>
              </p:cNvSpPr>
              <p:nvPr/>
            </p:nvSpPr>
            <p:spPr bwMode="auto">
              <a:xfrm rot="-659694">
                <a:off x="439" y="1653"/>
                <a:ext cx="1774" cy="1225"/>
              </a:xfrm>
              <a:custGeom>
                <a:avLst/>
                <a:gdLst>
                  <a:gd name="T0" fmla="*/ 0 w 2728"/>
                  <a:gd name="T1" fmla="*/ 55 h 2062"/>
                  <a:gd name="T2" fmla="*/ 8 w 2728"/>
                  <a:gd name="T3" fmla="*/ 48 h 2062"/>
                  <a:gd name="T4" fmla="*/ 22 w 2728"/>
                  <a:gd name="T5" fmla="*/ 38 h 2062"/>
                  <a:gd name="T6" fmla="*/ 46 w 2728"/>
                  <a:gd name="T7" fmla="*/ 24 h 2062"/>
                  <a:gd name="T8" fmla="*/ 70 w 2728"/>
                  <a:gd name="T9" fmla="*/ 14 h 2062"/>
                  <a:gd name="T10" fmla="*/ 99 w 2728"/>
                  <a:gd name="T11" fmla="*/ 7 h 2062"/>
                  <a:gd name="T12" fmla="*/ 134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12700">
                <a:solidFill>
                  <a:srgbClr val="FF3300"/>
                </a:solidFill>
                <a:prstDash val="dash"/>
                <a:round/>
                <a:headEnd/>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0868" name="Freeform 38">
                <a:extLst>
                  <a:ext uri="{FF2B5EF4-FFF2-40B4-BE49-F238E27FC236}">
                    <a16:creationId xmlns:a16="http://schemas.microsoft.com/office/drawing/2014/main" id="{77ABA0D9-377D-415C-A7FD-A382D5A0EBF9}"/>
                  </a:ext>
                </a:extLst>
              </p:cNvPr>
              <p:cNvSpPr>
                <a:spLocks/>
              </p:cNvSpPr>
              <p:nvPr/>
            </p:nvSpPr>
            <p:spPr bwMode="auto">
              <a:xfrm>
                <a:off x="920" y="2223"/>
                <a:ext cx="1849" cy="970"/>
              </a:xfrm>
              <a:custGeom>
                <a:avLst/>
                <a:gdLst>
                  <a:gd name="T0" fmla="*/ 0 w 1849"/>
                  <a:gd name="T1" fmla="*/ 970 h 970"/>
                  <a:gd name="T2" fmla="*/ 737 w 1849"/>
                  <a:gd name="T3" fmla="*/ 394 h 970"/>
                  <a:gd name="T4" fmla="*/ 1849 w 1849"/>
                  <a:gd name="T5" fmla="*/ 0 h 970"/>
                  <a:gd name="T6" fmla="*/ 0 60000 65536"/>
                  <a:gd name="T7" fmla="*/ 0 60000 65536"/>
                  <a:gd name="T8" fmla="*/ 0 60000 65536"/>
                  <a:gd name="T9" fmla="*/ 0 w 1849"/>
                  <a:gd name="T10" fmla="*/ 0 h 970"/>
                  <a:gd name="T11" fmla="*/ 1849 w 1849"/>
                  <a:gd name="T12" fmla="*/ 970 h 970"/>
                </a:gdLst>
                <a:ahLst/>
                <a:cxnLst>
                  <a:cxn ang="T6">
                    <a:pos x="T0" y="T1"/>
                  </a:cxn>
                  <a:cxn ang="T7">
                    <a:pos x="T2" y="T3"/>
                  </a:cxn>
                  <a:cxn ang="T8">
                    <a:pos x="T4" y="T5"/>
                  </a:cxn>
                </a:cxnLst>
                <a:rect l="T9" t="T10" r="T11" b="T12"/>
                <a:pathLst>
                  <a:path w="1849" h="970">
                    <a:moveTo>
                      <a:pt x="0" y="970"/>
                    </a:moveTo>
                    <a:cubicBezTo>
                      <a:pt x="214" y="763"/>
                      <a:pt x="429" y="556"/>
                      <a:pt x="737" y="394"/>
                    </a:cubicBezTo>
                    <a:cubicBezTo>
                      <a:pt x="1045" y="232"/>
                      <a:pt x="1447" y="116"/>
                      <a:pt x="1849" y="0"/>
                    </a:cubicBezTo>
                  </a:path>
                </a:pathLst>
              </a:custGeom>
              <a:noFill/>
              <a:ln w="9525">
                <a:solidFill>
                  <a:srgbClr val="FF33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40963" name="组合 158">
            <a:extLst>
              <a:ext uri="{FF2B5EF4-FFF2-40B4-BE49-F238E27FC236}">
                <a16:creationId xmlns:a16="http://schemas.microsoft.com/office/drawing/2014/main" id="{EC5860C3-DF73-42A6-9909-5865B78F34B9}"/>
              </a:ext>
            </a:extLst>
          </p:cNvPr>
          <p:cNvGrpSpPr>
            <a:grpSpLocks/>
          </p:cNvGrpSpPr>
          <p:nvPr/>
        </p:nvGrpSpPr>
        <p:grpSpPr bwMode="auto">
          <a:xfrm>
            <a:off x="5868988" y="3959225"/>
            <a:ext cx="593725" cy="1749425"/>
            <a:chOff x="5715008" y="4071942"/>
            <a:chExt cx="593090" cy="1750060"/>
          </a:xfrm>
        </p:grpSpPr>
        <p:grpSp>
          <p:nvGrpSpPr>
            <p:cNvPr id="40985" name="组合 231">
              <a:extLst>
                <a:ext uri="{FF2B5EF4-FFF2-40B4-BE49-F238E27FC236}">
                  <a16:creationId xmlns:a16="http://schemas.microsoft.com/office/drawing/2014/main" id="{66D20492-17A3-4A61-B0CE-C55728483A28}"/>
                </a:ext>
              </a:extLst>
            </p:cNvPr>
            <p:cNvGrpSpPr>
              <a:grpSpLocks noChangeAspect="1"/>
            </p:cNvGrpSpPr>
            <p:nvPr/>
          </p:nvGrpSpPr>
          <p:grpSpPr bwMode="auto">
            <a:xfrm>
              <a:off x="5715008" y="4071942"/>
              <a:ext cx="593090" cy="1750060"/>
              <a:chOff x="1150763" y="3380588"/>
              <a:chExt cx="741221" cy="2187571"/>
            </a:xfrm>
          </p:grpSpPr>
          <p:sp>
            <p:nvSpPr>
              <p:cNvPr id="40987" name="椭圆 228">
                <a:extLst>
                  <a:ext uri="{FF2B5EF4-FFF2-40B4-BE49-F238E27FC236}">
                    <a16:creationId xmlns:a16="http://schemas.microsoft.com/office/drawing/2014/main" id="{D104BCC2-EE87-4B89-A48D-DAE13D7F63CB}"/>
                  </a:ext>
                </a:extLst>
              </p:cNvPr>
              <p:cNvSpPr>
                <a:spLocks noChangeArrowheads="1"/>
              </p:cNvSpPr>
              <p:nvPr/>
            </p:nvSpPr>
            <p:spPr bwMode="auto">
              <a:xfrm rot="-2554432">
                <a:off x="1176992" y="3380588"/>
                <a:ext cx="683523" cy="2187571"/>
              </a:xfrm>
              <a:prstGeom prst="ellipse">
                <a:avLst/>
              </a:prstGeom>
              <a:solidFill>
                <a:srgbClr val="FF9933">
                  <a:alpha val="4823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63" name="弧形 162">
                <a:extLst>
                  <a:ext uri="{FF2B5EF4-FFF2-40B4-BE49-F238E27FC236}">
                    <a16:creationId xmlns:a16="http://schemas.microsoft.com/office/drawing/2014/main" id="{9DD56386-2ABC-4611-A198-6C38AA99B1F9}"/>
                  </a:ext>
                </a:extLst>
              </p:cNvPr>
              <p:cNvSpPr/>
              <p:nvPr/>
            </p:nvSpPr>
            <p:spPr bwMode="auto">
              <a:xfrm rot="8346129">
                <a:off x="1150763" y="3388528"/>
                <a:ext cx="741221" cy="2131988"/>
              </a:xfrm>
              <a:prstGeom prst="arc">
                <a:avLst>
                  <a:gd name="adj1" fmla="val 16200000"/>
                  <a:gd name="adj2" fmla="val 5400000"/>
                </a:avLst>
              </a:prstGeom>
              <a:noFill/>
              <a:ln w="28575"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164" name="弧形 163">
                <a:extLst>
                  <a:ext uri="{FF2B5EF4-FFF2-40B4-BE49-F238E27FC236}">
                    <a16:creationId xmlns:a16="http://schemas.microsoft.com/office/drawing/2014/main" id="{E987357B-F1ED-41FD-B1CC-55F14D78F997}"/>
                  </a:ext>
                </a:extLst>
              </p:cNvPr>
              <p:cNvSpPr/>
              <p:nvPr/>
            </p:nvSpPr>
            <p:spPr bwMode="auto">
              <a:xfrm rot="18998857">
                <a:off x="1186437" y="3392499"/>
                <a:ext cx="683746" cy="2145885"/>
              </a:xfrm>
              <a:prstGeom prst="arc">
                <a:avLst>
                  <a:gd name="adj1" fmla="val 16200000"/>
                  <a:gd name="adj2" fmla="val 5400000"/>
                </a:avLst>
              </a:prstGeom>
              <a:noFill/>
              <a:ln w="9525" cap="flat" cmpd="sng" algn="ctr">
                <a:solidFill>
                  <a:srgbClr val="FF0000"/>
                </a:solidFill>
                <a:prstDash val="dash"/>
                <a:round/>
                <a:headEnd type="none" w="med" len="med"/>
                <a:tailEnd type="none" w="med" len="med"/>
              </a:ln>
              <a:effectLst/>
            </p:spPr>
            <p:txBody>
              <a:bodyPr/>
              <a:lstStyle/>
              <a:p>
                <a:pPr>
                  <a:defRPr/>
                </a:pPr>
                <a:endParaRPr lang="zh-CN" altLang="en-US"/>
              </a:p>
            </p:txBody>
          </p:sp>
        </p:grpSp>
        <p:graphicFrame>
          <p:nvGraphicFramePr>
            <p:cNvPr id="40986" name="Object 2">
              <a:extLst>
                <a:ext uri="{FF2B5EF4-FFF2-40B4-BE49-F238E27FC236}">
                  <a16:creationId xmlns:a16="http://schemas.microsoft.com/office/drawing/2014/main" id="{DABF5FBA-4936-408B-9A73-DC879B969E2E}"/>
                </a:ext>
              </a:extLst>
            </p:cNvPr>
            <p:cNvGraphicFramePr>
              <a:graphicFrameLocks noChangeAspect="1"/>
            </p:cNvGraphicFramePr>
            <p:nvPr/>
          </p:nvGraphicFramePr>
          <p:xfrm>
            <a:off x="5756275" y="4365625"/>
            <a:ext cx="438150" cy="571500"/>
          </p:xfrm>
          <a:graphic>
            <a:graphicData uri="http://schemas.openxmlformats.org/presentationml/2006/ole">
              <mc:AlternateContent xmlns:mc="http://schemas.openxmlformats.org/markup-compatibility/2006">
                <mc:Choice xmlns:v="urn:schemas-microsoft-com:vml" Requires="v">
                  <p:oleObj name="Equation" r:id="rId2" imgW="177646" imgH="228402" progId="Equation.DSMT4">
                    <p:embed/>
                  </p:oleObj>
                </mc:Choice>
                <mc:Fallback>
                  <p:oleObj name="Equation" r:id="rId2" imgW="177646" imgH="228402"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275" y="4365625"/>
                          <a:ext cx="4381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0964" name="组合 165">
            <a:extLst>
              <a:ext uri="{FF2B5EF4-FFF2-40B4-BE49-F238E27FC236}">
                <a16:creationId xmlns:a16="http://schemas.microsoft.com/office/drawing/2014/main" id="{0C0E9EF3-56D3-4A79-983A-2F172D42BC42}"/>
              </a:ext>
            </a:extLst>
          </p:cNvPr>
          <p:cNvGrpSpPr>
            <a:grpSpLocks/>
          </p:cNvGrpSpPr>
          <p:nvPr/>
        </p:nvGrpSpPr>
        <p:grpSpPr bwMode="auto">
          <a:xfrm>
            <a:off x="7124700" y="2544763"/>
            <a:ext cx="768350" cy="2659062"/>
            <a:chOff x="6971001" y="2657694"/>
            <a:chExt cx="768706" cy="2659672"/>
          </a:xfrm>
        </p:grpSpPr>
        <p:grpSp>
          <p:nvGrpSpPr>
            <p:cNvPr id="40980" name="组合 232">
              <a:extLst>
                <a:ext uri="{FF2B5EF4-FFF2-40B4-BE49-F238E27FC236}">
                  <a16:creationId xmlns:a16="http://schemas.microsoft.com/office/drawing/2014/main" id="{E24E1E48-07BC-483F-8563-DBF496413438}"/>
                </a:ext>
              </a:extLst>
            </p:cNvPr>
            <p:cNvGrpSpPr>
              <a:grpSpLocks noChangeAspect="1"/>
            </p:cNvGrpSpPr>
            <p:nvPr/>
          </p:nvGrpSpPr>
          <p:grpSpPr bwMode="auto">
            <a:xfrm rot="310657">
              <a:off x="6971001" y="2657694"/>
              <a:ext cx="768706" cy="2659672"/>
              <a:chOff x="1169768" y="3374725"/>
              <a:chExt cx="762336" cy="2172858"/>
            </a:xfrm>
          </p:grpSpPr>
          <p:sp>
            <p:nvSpPr>
              <p:cNvPr id="40982" name="椭圆 233">
                <a:extLst>
                  <a:ext uri="{FF2B5EF4-FFF2-40B4-BE49-F238E27FC236}">
                    <a16:creationId xmlns:a16="http://schemas.microsoft.com/office/drawing/2014/main" id="{86D24A89-5456-4617-A196-C9D679C6EA39}"/>
                  </a:ext>
                </a:extLst>
              </p:cNvPr>
              <p:cNvSpPr>
                <a:spLocks noChangeArrowheads="1"/>
              </p:cNvSpPr>
              <p:nvPr/>
            </p:nvSpPr>
            <p:spPr bwMode="auto">
              <a:xfrm rot="-2554432">
                <a:off x="1191973" y="3396504"/>
                <a:ext cx="683524" cy="2151079"/>
              </a:xfrm>
              <a:prstGeom prst="ellipse">
                <a:avLst/>
              </a:prstGeom>
              <a:solidFill>
                <a:srgbClr val="FF9933">
                  <a:alpha val="4823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8" name="弧形 7">
                <a:extLst>
                  <a:ext uri="{FF2B5EF4-FFF2-40B4-BE49-F238E27FC236}">
                    <a16:creationId xmlns:a16="http://schemas.microsoft.com/office/drawing/2014/main" id="{12029DB3-FB06-442C-B12B-C17F344B1D8B}"/>
                  </a:ext>
                </a:extLst>
              </p:cNvPr>
              <p:cNvSpPr/>
              <p:nvPr/>
            </p:nvSpPr>
            <p:spPr bwMode="auto">
              <a:xfrm rot="8241410">
                <a:off x="1152666" y="3359025"/>
                <a:ext cx="762336" cy="2152103"/>
              </a:xfrm>
              <a:prstGeom prst="arc">
                <a:avLst>
                  <a:gd name="adj1" fmla="val 16200000"/>
                  <a:gd name="adj2" fmla="val 5400000"/>
                </a:avLst>
              </a:prstGeom>
              <a:noFill/>
              <a:ln w="28575" cap="flat" cmpd="sng" algn="ctr">
                <a:solidFill>
                  <a:srgbClr val="FF0000"/>
                </a:solidFill>
                <a:prstDash val="solid"/>
                <a:round/>
                <a:headEnd type="none" w="med" len="med"/>
                <a:tailEnd type="none" w="med" len="med"/>
              </a:ln>
              <a:effectLst/>
            </p:spPr>
            <p:txBody>
              <a:bodyPr/>
              <a:lstStyle/>
              <a:p>
                <a:pPr>
                  <a:defRPr/>
                </a:pPr>
                <a:endParaRPr lang="zh-CN" altLang="en-US"/>
              </a:p>
            </p:txBody>
          </p:sp>
          <p:sp>
            <p:nvSpPr>
              <p:cNvPr id="9" name="弧形 8">
                <a:extLst>
                  <a:ext uri="{FF2B5EF4-FFF2-40B4-BE49-F238E27FC236}">
                    <a16:creationId xmlns:a16="http://schemas.microsoft.com/office/drawing/2014/main" id="{D97AE36D-0040-48EB-902D-85E8F4339EC5}"/>
                  </a:ext>
                </a:extLst>
              </p:cNvPr>
              <p:cNvSpPr/>
              <p:nvPr/>
            </p:nvSpPr>
            <p:spPr bwMode="auto">
              <a:xfrm rot="19034354">
                <a:off x="1175456" y="3380275"/>
                <a:ext cx="669406" cy="2124861"/>
              </a:xfrm>
              <a:prstGeom prst="arc">
                <a:avLst>
                  <a:gd name="adj1" fmla="val 16200000"/>
                  <a:gd name="adj2" fmla="val 5400000"/>
                </a:avLst>
              </a:prstGeom>
              <a:noFill/>
              <a:ln w="9525" cap="flat" cmpd="sng" algn="ctr">
                <a:solidFill>
                  <a:srgbClr val="FF0000"/>
                </a:solidFill>
                <a:prstDash val="dash"/>
                <a:round/>
                <a:headEnd type="none" w="med" len="med"/>
                <a:tailEnd type="none" w="med" len="med"/>
              </a:ln>
              <a:effectLst/>
            </p:spPr>
            <p:txBody>
              <a:bodyPr/>
              <a:lstStyle/>
              <a:p>
                <a:pPr>
                  <a:defRPr/>
                </a:pPr>
                <a:endParaRPr lang="zh-CN" altLang="en-US"/>
              </a:p>
            </p:txBody>
          </p:sp>
        </p:grpSp>
        <p:graphicFrame>
          <p:nvGraphicFramePr>
            <p:cNvPr id="40981" name="Object 3">
              <a:extLst>
                <a:ext uri="{FF2B5EF4-FFF2-40B4-BE49-F238E27FC236}">
                  <a16:creationId xmlns:a16="http://schemas.microsoft.com/office/drawing/2014/main" id="{0C86C951-0F12-4F78-AC0D-15F06A5C30D5}"/>
                </a:ext>
              </a:extLst>
            </p:cNvPr>
            <p:cNvGraphicFramePr>
              <a:graphicFrameLocks noChangeAspect="1"/>
            </p:cNvGraphicFramePr>
            <p:nvPr/>
          </p:nvGraphicFramePr>
          <p:xfrm>
            <a:off x="6985000" y="3357563"/>
            <a:ext cx="469900" cy="571500"/>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0" y="3357563"/>
                          <a:ext cx="4699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0965" name="Text Box 46">
            <a:extLst>
              <a:ext uri="{FF2B5EF4-FFF2-40B4-BE49-F238E27FC236}">
                <a16:creationId xmlns:a16="http://schemas.microsoft.com/office/drawing/2014/main" id="{DC485FD8-0ED4-4553-9DDD-1D2B60B84E8F}"/>
              </a:ext>
            </a:extLst>
          </p:cNvPr>
          <p:cNvSpPr txBox="1">
            <a:spLocks noChangeArrowheads="1"/>
          </p:cNvSpPr>
          <p:nvPr/>
        </p:nvSpPr>
        <p:spPr bwMode="auto">
          <a:xfrm>
            <a:off x="923925" y="1560513"/>
            <a:ext cx="7445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66"/>
                </a:solidFill>
                <a:latin typeface="方正姚体" panose="02010601030101010101" pitchFamily="2" charset="-122"/>
                <a:ea typeface="方正姚体" panose="02010601030101010101" pitchFamily="2" charset="-122"/>
              </a:rPr>
              <a:t>电流密度矢量</a:t>
            </a:r>
            <a:r>
              <a:rPr lang="zh-CN" altLang="en-US" sz="2800" b="1">
                <a:solidFill>
                  <a:schemeClr val="bg1"/>
                </a:solidFill>
                <a:latin typeface="方正姚体" panose="02010601030101010101" pitchFamily="2" charset="-122"/>
                <a:ea typeface="方正姚体" panose="02010601030101010101" pitchFamily="2" charset="-122"/>
              </a:rPr>
              <a:t>反映了空间各点电流的分布情况</a:t>
            </a:r>
          </a:p>
        </p:txBody>
      </p:sp>
      <p:graphicFrame>
        <p:nvGraphicFramePr>
          <p:cNvPr id="40966" name="Object 4">
            <a:extLst>
              <a:ext uri="{FF2B5EF4-FFF2-40B4-BE49-F238E27FC236}">
                <a16:creationId xmlns:a16="http://schemas.microsoft.com/office/drawing/2014/main" id="{CD5E4A41-8684-4701-804D-BD4C1C7C85B9}"/>
              </a:ext>
            </a:extLst>
          </p:cNvPr>
          <p:cNvGraphicFramePr>
            <a:graphicFrameLocks noChangeAspect="1"/>
          </p:cNvGraphicFramePr>
          <p:nvPr/>
        </p:nvGraphicFramePr>
        <p:xfrm>
          <a:off x="4794250" y="2184400"/>
          <a:ext cx="1096963" cy="635000"/>
        </p:xfrm>
        <a:graphic>
          <a:graphicData uri="http://schemas.openxmlformats.org/presentationml/2006/ole">
            <mc:AlternateContent xmlns:mc="http://schemas.openxmlformats.org/markup-compatibility/2006">
              <mc:Choice xmlns:v="urn:schemas-microsoft-com:vml" Requires="v">
                <p:oleObj name="Equation" r:id="rId6" imgW="444114" imgH="253780" progId="Equation.DSMT4">
                  <p:embed/>
                </p:oleObj>
              </mc:Choice>
              <mc:Fallback>
                <p:oleObj name="Equation" r:id="rId6" imgW="444114" imgH="253780" progId="Equation.DSMT4">
                  <p:embed/>
                  <p:pic>
                    <p:nvPicPr>
                      <p:cNvPr id="0" name="Object 4"/>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4794250" y="2184400"/>
                        <a:ext cx="1096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967" name="组合 227">
            <a:extLst>
              <a:ext uri="{FF2B5EF4-FFF2-40B4-BE49-F238E27FC236}">
                <a16:creationId xmlns:a16="http://schemas.microsoft.com/office/drawing/2014/main" id="{2A25A206-87EA-4B70-A74E-D5299E65A860}"/>
              </a:ext>
            </a:extLst>
          </p:cNvPr>
          <p:cNvGrpSpPr>
            <a:grpSpLocks/>
          </p:cNvGrpSpPr>
          <p:nvPr/>
        </p:nvGrpSpPr>
        <p:grpSpPr bwMode="auto">
          <a:xfrm>
            <a:off x="323850" y="2732088"/>
            <a:ext cx="4176713" cy="1025525"/>
            <a:chOff x="5016173" y="1047913"/>
            <a:chExt cx="4177124" cy="1025547"/>
          </a:xfrm>
        </p:grpSpPr>
        <p:sp>
          <p:nvSpPr>
            <p:cNvPr id="40978" name="TextBox 170">
              <a:extLst>
                <a:ext uri="{FF2B5EF4-FFF2-40B4-BE49-F238E27FC236}">
                  <a16:creationId xmlns:a16="http://schemas.microsoft.com/office/drawing/2014/main" id="{C0636A7A-0D72-4EA1-8B96-5B651CEC0CB0}"/>
                </a:ext>
              </a:extLst>
            </p:cNvPr>
            <p:cNvSpPr txBox="1">
              <a:spLocks noChangeArrowheads="1"/>
            </p:cNvSpPr>
            <p:nvPr/>
          </p:nvSpPr>
          <p:spPr bwMode="auto">
            <a:xfrm>
              <a:off x="5171760" y="1119353"/>
              <a:ext cx="40215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r">
                <a:spcBef>
                  <a:spcPct val="0"/>
                </a:spcBef>
                <a:buFontTx/>
                <a:buNone/>
              </a:pPr>
              <a:r>
                <a:rPr lang="zh-CN" altLang="en-US" sz="2800">
                  <a:solidFill>
                    <a:schemeClr val="bg1"/>
                  </a:solidFill>
                  <a:latin typeface="华文中宋" panose="02010600040101010101" pitchFamily="2" charset="-122"/>
                  <a:ea typeface="华文中宋" panose="02010600040101010101" pitchFamily="2" charset="-122"/>
                </a:rPr>
                <a:t>组成一个矢量场</a:t>
              </a:r>
              <a:endParaRPr lang="en-US" altLang="zh-CN" sz="2800">
                <a:solidFill>
                  <a:schemeClr val="bg1"/>
                </a:solidFill>
                <a:latin typeface="华文中宋" panose="02010600040101010101" pitchFamily="2" charset="-122"/>
                <a:ea typeface="华文中宋" panose="02010600040101010101" pitchFamily="2" charset="-122"/>
              </a:endParaRPr>
            </a:p>
            <a:p>
              <a:pPr algn="r">
                <a:spcBef>
                  <a:spcPct val="0"/>
                </a:spcBef>
                <a:buFontTx/>
                <a:buNone/>
              </a:pPr>
              <a:r>
                <a:rPr lang="en-US" altLang="zh-CN" sz="2800">
                  <a:solidFill>
                    <a:schemeClr val="bg1"/>
                  </a:solidFill>
                  <a:latin typeface="华文中宋" panose="02010600040101010101" pitchFamily="2" charset="-122"/>
                  <a:ea typeface="华文中宋" panose="02010600040101010101" pitchFamily="2" charset="-122"/>
                </a:rPr>
                <a:t>——</a:t>
              </a:r>
              <a:r>
                <a:rPr lang="zh-CN" altLang="en-US" sz="2800" b="1">
                  <a:solidFill>
                    <a:srgbClr val="FFC000"/>
                  </a:solidFill>
                  <a:latin typeface="华文中宋" panose="02010600040101010101" pitchFamily="2" charset="-122"/>
                  <a:ea typeface="华文中宋" panose="02010600040101010101" pitchFamily="2" charset="-122"/>
                </a:rPr>
                <a:t>电流场</a:t>
              </a:r>
            </a:p>
          </p:txBody>
        </p:sp>
        <p:graphicFrame>
          <p:nvGraphicFramePr>
            <p:cNvPr id="40979" name="Object 223">
              <a:extLst>
                <a:ext uri="{FF2B5EF4-FFF2-40B4-BE49-F238E27FC236}">
                  <a16:creationId xmlns:a16="http://schemas.microsoft.com/office/drawing/2014/main" id="{EFFDD663-1579-4EF0-9BBE-1C0718C6074B}"/>
                </a:ext>
              </a:extLst>
            </p:cNvPr>
            <p:cNvGraphicFramePr>
              <a:graphicFrameLocks noChangeAspect="1"/>
            </p:cNvGraphicFramePr>
            <p:nvPr/>
          </p:nvGraphicFramePr>
          <p:xfrm>
            <a:off x="5016173" y="1047913"/>
            <a:ext cx="1563842" cy="606438"/>
          </p:xfrm>
          <a:graphic>
            <a:graphicData uri="http://schemas.openxmlformats.org/presentationml/2006/ole">
              <mc:AlternateContent xmlns:mc="http://schemas.openxmlformats.org/markup-compatibility/2006">
                <mc:Choice xmlns:v="urn:schemas-microsoft-com:vml" Requires="v">
                  <p:oleObj name="Equation" r:id="rId8" imgW="622030" imgH="241195" progId="Equation.DSMT4">
                    <p:embed/>
                  </p:oleObj>
                </mc:Choice>
                <mc:Fallback>
                  <p:oleObj name="Equation" r:id="rId8" imgW="622030" imgH="241195" progId="Equation.DSMT4">
                    <p:embed/>
                    <p:pic>
                      <p:nvPicPr>
                        <p:cNvPr id="0" name="Object 223"/>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5016173" y="1047913"/>
                          <a:ext cx="1563842" cy="6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CC"/>
                              </a:solidFill>
                              <a:miter lim="800000"/>
                              <a:headEnd/>
                              <a:tailEnd/>
                            </a14:hiddenLine>
                          </a:ext>
                        </a:extLst>
                      </p:spPr>
                    </p:pic>
                  </p:oleObj>
                </mc:Fallback>
              </mc:AlternateContent>
            </a:graphicData>
          </a:graphic>
        </p:graphicFrame>
      </p:grpSp>
      <p:sp>
        <p:nvSpPr>
          <p:cNvPr id="40968" name="TextBox 172">
            <a:extLst>
              <a:ext uri="{FF2B5EF4-FFF2-40B4-BE49-F238E27FC236}">
                <a16:creationId xmlns:a16="http://schemas.microsoft.com/office/drawing/2014/main" id="{FC5696F6-3245-475A-9704-46DE757DF643}"/>
              </a:ext>
            </a:extLst>
          </p:cNvPr>
          <p:cNvSpPr txBox="1">
            <a:spLocks noChangeArrowheads="1"/>
          </p:cNvSpPr>
          <p:nvPr/>
        </p:nvSpPr>
        <p:spPr bwMode="auto">
          <a:xfrm>
            <a:off x="214313" y="3968750"/>
            <a:ext cx="5000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latin typeface="华文中宋" panose="02010600040101010101" pitchFamily="2" charset="-122"/>
                <a:ea typeface="华文中宋" panose="02010600040101010101" pitchFamily="2" charset="-122"/>
              </a:rPr>
              <a:t>引入</a:t>
            </a:r>
            <a:r>
              <a:rPr lang="zh-CN" altLang="en-US" sz="2800" b="1">
                <a:solidFill>
                  <a:srgbClr val="FFC000"/>
                </a:solidFill>
                <a:latin typeface="华文中宋" panose="02010600040101010101" pitchFamily="2" charset="-122"/>
                <a:ea typeface="华文中宋" panose="02010600040101010101" pitchFamily="2" charset="-122"/>
              </a:rPr>
              <a:t>电流线</a:t>
            </a:r>
            <a:r>
              <a:rPr lang="zh-CN" altLang="en-US" sz="2800">
                <a:solidFill>
                  <a:schemeClr val="bg1"/>
                </a:solidFill>
                <a:latin typeface="华文中宋" panose="02010600040101010101" pitchFamily="2" charset="-122"/>
                <a:ea typeface="华文中宋" panose="02010600040101010101" pitchFamily="2" charset="-122"/>
              </a:rPr>
              <a:t>来描述电流场的分布</a:t>
            </a:r>
          </a:p>
        </p:txBody>
      </p:sp>
      <p:grpSp>
        <p:nvGrpSpPr>
          <p:cNvPr id="40969" name="组合 176">
            <a:extLst>
              <a:ext uri="{FF2B5EF4-FFF2-40B4-BE49-F238E27FC236}">
                <a16:creationId xmlns:a16="http://schemas.microsoft.com/office/drawing/2014/main" id="{CB7EFD71-4CA7-4B46-A08D-C9AA8480EF2D}"/>
              </a:ext>
            </a:extLst>
          </p:cNvPr>
          <p:cNvGrpSpPr>
            <a:grpSpLocks/>
          </p:cNvGrpSpPr>
          <p:nvPr/>
        </p:nvGrpSpPr>
        <p:grpSpPr bwMode="auto">
          <a:xfrm>
            <a:off x="142875" y="5273675"/>
            <a:ext cx="4714875" cy="1357313"/>
            <a:chOff x="142844" y="4714884"/>
            <a:chExt cx="4714908" cy="1357322"/>
          </a:xfrm>
        </p:grpSpPr>
        <p:sp>
          <p:nvSpPr>
            <p:cNvPr id="176" name="圆角矩形 175">
              <a:extLst>
                <a:ext uri="{FF2B5EF4-FFF2-40B4-BE49-F238E27FC236}">
                  <a16:creationId xmlns:a16="http://schemas.microsoft.com/office/drawing/2014/main" id="{85A3F03F-B17F-4396-8D4E-0A8D1BB4C07C}"/>
                </a:ext>
              </a:extLst>
            </p:cNvPr>
            <p:cNvSpPr/>
            <p:nvPr/>
          </p:nvSpPr>
          <p:spPr>
            <a:xfrm>
              <a:off x="142844" y="4714884"/>
              <a:ext cx="4643471" cy="1357322"/>
            </a:xfrm>
            <a:prstGeom prst="roundRect">
              <a:avLst>
                <a:gd name="adj" fmla="val 23187"/>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77" name="TextBox 174">
              <a:extLst>
                <a:ext uri="{FF2B5EF4-FFF2-40B4-BE49-F238E27FC236}">
                  <a16:creationId xmlns:a16="http://schemas.microsoft.com/office/drawing/2014/main" id="{80E03961-D3E7-4391-8DA5-5DCA07E9EC97}"/>
                </a:ext>
              </a:extLst>
            </p:cNvPr>
            <p:cNvSpPr txBox="1">
              <a:spLocks noChangeArrowheads="1"/>
            </p:cNvSpPr>
            <p:nvPr/>
          </p:nvSpPr>
          <p:spPr bwMode="auto">
            <a:xfrm>
              <a:off x="214282" y="4786322"/>
              <a:ext cx="46434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latin typeface="华文中宋" panose="02010600040101010101" pitchFamily="2" charset="-122"/>
                  <a:ea typeface="华文中宋" panose="02010600040101010101" pitchFamily="2" charset="-122"/>
                </a:rPr>
                <a:t>电流线上每一点的</a:t>
              </a:r>
              <a:r>
                <a:rPr lang="zh-CN" altLang="en-US" sz="2400" b="1">
                  <a:solidFill>
                    <a:srgbClr val="FF0000"/>
                  </a:solidFill>
                  <a:latin typeface="华文中宋" panose="02010600040101010101" pitchFamily="2" charset="-122"/>
                  <a:ea typeface="华文中宋" panose="02010600040101010101" pitchFamily="2" charset="-122"/>
                </a:rPr>
                <a:t>切线方向</a:t>
              </a:r>
              <a:r>
                <a:rPr lang="zh-CN" altLang="en-US" sz="2400">
                  <a:latin typeface="华文中宋" panose="02010600040101010101" pitchFamily="2" charset="-122"/>
                  <a:ea typeface="华文中宋" panose="02010600040101010101" pitchFamily="2" charset="-122"/>
                </a:rPr>
                <a:t>与该点</a:t>
              </a:r>
              <a:r>
                <a:rPr lang="zh-CN" altLang="en-US" sz="2400" b="1">
                  <a:solidFill>
                    <a:srgbClr val="FF0000"/>
                  </a:solidFill>
                  <a:latin typeface="华文中宋" panose="02010600040101010101" pitchFamily="2" charset="-122"/>
                  <a:ea typeface="华文中宋" panose="02010600040101010101" pitchFamily="2" charset="-122"/>
                </a:rPr>
                <a:t>电流密度的方向</a:t>
              </a:r>
              <a:r>
                <a:rPr lang="zh-CN" altLang="en-US" sz="2400">
                  <a:latin typeface="华文中宋" panose="02010600040101010101" pitchFamily="2" charset="-122"/>
                  <a:ea typeface="华文中宋" panose="02010600040101010101" pitchFamily="2" charset="-122"/>
                </a:rPr>
                <a:t>相同，曲线的</a:t>
              </a:r>
              <a:r>
                <a:rPr lang="zh-CN" altLang="en-US" sz="2400" b="1">
                  <a:solidFill>
                    <a:srgbClr val="0070C0"/>
                  </a:solidFill>
                  <a:latin typeface="华文中宋" panose="02010600040101010101" pitchFamily="2" charset="-122"/>
                  <a:ea typeface="华文中宋" panose="02010600040101010101" pitchFamily="2" charset="-122"/>
                </a:rPr>
                <a:t>疏密</a:t>
              </a:r>
              <a:r>
                <a:rPr lang="zh-CN" altLang="en-US" sz="2400">
                  <a:latin typeface="华文中宋" panose="02010600040101010101" pitchFamily="2" charset="-122"/>
                  <a:ea typeface="华文中宋" panose="02010600040101010101" pitchFamily="2" charset="-122"/>
                </a:rPr>
                <a:t>程度代表电流密度的</a:t>
              </a:r>
              <a:r>
                <a:rPr lang="zh-CN" altLang="en-US" sz="2400" b="1">
                  <a:solidFill>
                    <a:srgbClr val="0070C0"/>
                  </a:solidFill>
                  <a:latin typeface="华文中宋" panose="02010600040101010101" pitchFamily="2" charset="-122"/>
                  <a:ea typeface="华文中宋" panose="02010600040101010101" pitchFamily="2" charset="-122"/>
                </a:rPr>
                <a:t>大小</a:t>
              </a:r>
            </a:p>
          </p:txBody>
        </p:sp>
      </p:grpSp>
      <p:sp>
        <p:nvSpPr>
          <p:cNvPr id="40970" name="Text Box 46">
            <a:extLst>
              <a:ext uri="{FF2B5EF4-FFF2-40B4-BE49-F238E27FC236}">
                <a16:creationId xmlns:a16="http://schemas.microsoft.com/office/drawing/2014/main" id="{836F6BFE-9A4B-41ED-B2D2-BA14B77DD843}"/>
              </a:ext>
            </a:extLst>
          </p:cNvPr>
          <p:cNvSpPr txBox="1">
            <a:spLocks noChangeArrowheads="1"/>
          </p:cNvSpPr>
          <p:nvPr/>
        </p:nvSpPr>
        <p:spPr bwMode="auto">
          <a:xfrm>
            <a:off x="0" y="65088"/>
            <a:ext cx="485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通过任意曲面</a:t>
            </a:r>
            <a:r>
              <a:rPr lang="en-US" altLang="zh-CN" sz="2800" b="1" i="1">
                <a:solidFill>
                  <a:srgbClr val="FFFF00"/>
                </a:solidFill>
                <a:ea typeface="华文中宋" panose="02010600040101010101" pitchFamily="2" charset="-122"/>
              </a:rPr>
              <a:t>S</a:t>
            </a:r>
            <a:r>
              <a:rPr lang="zh-CN" altLang="en-US" sz="2800" b="1">
                <a:solidFill>
                  <a:schemeClr val="bg1"/>
                </a:solidFill>
                <a:ea typeface="华文中宋" panose="02010600040101010101" pitchFamily="2" charset="-122"/>
              </a:rPr>
              <a:t>的电流</a:t>
            </a:r>
          </a:p>
        </p:txBody>
      </p:sp>
      <p:graphicFrame>
        <p:nvGraphicFramePr>
          <p:cNvPr id="40971" name="Object 6">
            <a:extLst>
              <a:ext uri="{FF2B5EF4-FFF2-40B4-BE49-F238E27FC236}">
                <a16:creationId xmlns:a16="http://schemas.microsoft.com/office/drawing/2014/main" id="{B79682ED-2C8D-454A-87A9-90147BC4640C}"/>
              </a:ext>
            </a:extLst>
          </p:cNvPr>
          <p:cNvGraphicFramePr>
            <a:graphicFrameLocks noChangeAspect="1"/>
          </p:cNvGraphicFramePr>
          <p:nvPr/>
        </p:nvGraphicFramePr>
        <p:xfrm>
          <a:off x="2078038" y="749300"/>
          <a:ext cx="4178300" cy="762000"/>
        </p:xfrm>
        <a:graphic>
          <a:graphicData uri="http://schemas.openxmlformats.org/presentationml/2006/ole">
            <mc:AlternateContent xmlns:mc="http://schemas.openxmlformats.org/markup-compatibility/2006">
              <mc:Choice xmlns:v="urn:schemas-microsoft-com:vml" Requires="v">
                <p:oleObj name="Equation" r:id="rId10" imgW="1688367" imgH="304668" progId="Equation.DSMT4">
                  <p:embed/>
                </p:oleObj>
              </mc:Choice>
              <mc:Fallback>
                <p:oleObj name="Equation" r:id="rId10" imgW="1688367" imgH="304668"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8038" y="749300"/>
                        <a:ext cx="4178300" cy="762000"/>
                      </a:xfrm>
                      <a:prstGeom prst="rect">
                        <a:avLst/>
                      </a:prstGeom>
                      <a:gradFill rotWithShape="1">
                        <a:gsLst>
                          <a:gs pos="0">
                            <a:schemeClr val="accent1"/>
                          </a:gs>
                          <a:gs pos="100000">
                            <a:schemeClr val="bg1"/>
                          </a:gs>
                        </a:gsLst>
                        <a:lin ang="5400000" scaled="1"/>
                      </a:gradFill>
                      <a:ln w="19050">
                        <a:solidFill>
                          <a:srgbClr val="FF0000"/>
                        </a:solidFill>
                        <a:miter lim="800000"/>
                        <a:headEnd/>
                        <a:tailEnd/>
                      </a:ln>
                    </p:spPr>
                  </p:pic>
                </p:oleObj>
              </mc:Fallback>
            </mc:AlternateContent>
          </a:graphicData>
        </a:graphic>
      </p:graphicFrame>
      <p:graphicFrame>
        <p:nvGraphicFramePr>
          <p:cNvPr id="120841" name="Object 9">
            <a:extLst>
              <a:ext uri="{FF2B5EF4-FFF2-40B4-BE49-F238E27FC236}">
                <a16:creationId xmlns:a16="http://schemas.microsoft.com/office/drawing/2014/main" id="{2B27E477-9A8A-4725-8E33-CFBD142B4F2A}"/>
              </a:ext>
            </a:extLst>
          </p:cNvPr>
          <p:cNvGraphicFramePr>
            <a:graphicFrameLocks noChangeAspect="1"/>
          </p:cNvGraphicFramePr>
          <p:nvPr/>
        </p:nvGraphicFramePr>
        <p:xfrm>
          <a:off x="8763000" y="2879725"/>
          <a:ext cx="315913" cy="628650"/>
        </p:xfrm>
        <a:graphic>
          <a:graphicData uri="http://schemas.openxmlformats.org/presentationml/2006/ole">
            <mc:AlternateContent xmlns:mc="http://schemas.openxmlformats.org/markup-compatibility/2006">
              <mc:Choice xmlns:v="urn:schemas-microsoft-com:vml" Requires="v">
                <p:oleObj name="Equation" r:id="rId12" imgW="126835" imgH="253670" progId="Equation.3">
                  <p:embed/>
                </p:oleObj>
              </mc:Choice>
              <mc:Fallback>
                <p:oleObj name="Equation" r:id="rId12" imgW="126835" imgH="253670" progId="Equation.3">
                  <p:embed/>
                  <p:pic>
                    <p:nvPicPr>
                      <p:cNvPr id="0" name="Object 9"/>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8763000" y="2879725"/>
                        <a:ext cx="315913"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20842" name="Object 10">
            <a:extLst>
              <a:ext uri="{FF2B5EF4-FFF2-40B4-BE49-F238E27FC236}">
                <a16:creationId xmlns:a16="http://schemas.microsoft.com/office/drawing/2014/main" id="{30761DF9-9D21-4D3F-9EDC-645E215E21E8}"/>
              </a:ext>
            </a:extLst>
          </p:cNvPr>
          <p:cNvGraphicFramePr>
            <a:graphicFrameLocks noChangeAspect="1"/>
          </p:cNvGraphicFramePr>
          <p:nvPr/>
        </p:nvGraphicFramePr>
        <p:xfrm>
          <a:off x="8183563" y="1952625"/>
          <a:ext cx="315912" cy="627063"/>
        </p:xfrm>
        <a:graphic>
          <a:graphicData uri="http://schemas.openxmlformats.org/presentationml/2006/ole">
            <mc:AlternateContent xmlns:mc="http://schemas.openxmlformats.org/markup-compatibility/2006">
              <mc:Choice xmlns:v="urn:schemas-microsoft-com:vml" Requires="v">
                <p:oleObj name="Equation" r:id="rId14" imgW="126835" imgH="253670" progId="Equation.3">
                  <p:embed/>
                </p:oleObj>
              </mc:Choice>
              <mc:Fallback>
                <p:oleObj name="Equation" r:id="rId14" imgW="126835" imgH="253670" progId="Equation.3">
                  <p:embed/>
                  <p:pic>
                    <p:nvPicPr>
                      <p:cNvPr id="0" name="Object 10"/>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8183563" y="1952625"/>
                        <a:ext cx="315912" cy="627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40974" name="TextBox 45">
            <a:extLst>
              <a:ext uri="{FF2B5EF4-FFF2-40B4-BE49-F238E27FC236}">
                <a16:creationId xmlns:a16="http://schemas.microsoft.com/office/drawing/2014/main" id="{D4FE2AA8-8356-4288-A99A-8D4232FB409B}"/>
              </a:ext>
            </a:extLst>
          </p:cNvPr>
          <p:cNvSpPr txBox="1">
            <a:spLocks noChangeArrowheads="1"/>
          </p:cNvSpPr>
          <p:nvPr/>
        </p:nvSpPr>
        <p:spPr bwMode="auto">
          <a:xfrm>
            <a:off x="241300" y="2260600"/>
            <a:ext cx="4827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C000"/>
                </a:solidFill>
                <a:latin typeface="Arial" panose="020B0604020202020204" pitchFamily="34" charset="0"/>
              </a:rPr>
              <a:t>电流通过导体（大块导体）：</a:t>
            </a:r>
          </a:p>
        </p:txBody>
      </p:sp>
      <p:graphicFrame>
        <p:nvGraphicFramePr>
          <p:cNvPr id="120843" name="Object 11">
            <a:extLst>
              <a:ext uri="{FF2B5EF4-FFF2-40B4-BE49-F238E27FC236}">
                <a16:creationId xmlns:a16="http://schemas.microsoft.com/office/drawing/2014/main" id="{8F852F68-26E1-477E-A93A-901EAFB4FE28}"/>
              </a:ext>
            </a:extLst>
          </p:cNvPr>
          <p:cNvGraphicFramePr>
            <a:graphicFrameLocks noChangeAspect="1"/>
          </p:cNvGraphicFramePr>
          <p:nvPr/>
        </p:nvGraphicFramePr>
        <p:xfrm>
          <a:off x="8662988" y="3768725"/>
          <a:ext cx="315912" cy="628650"/>
        </p:xfrm>
        <a:graphic>
          <a:graphicData uri="http://schemas.openxmlformats.org/presentationml/2006/ole">
            <mc:AlternateContent xmlns:mc="http://schemas.openxmlformats.org/markup-compatibility/2006">
              <mc:Choice xmlns:v="urn:schemas-microsoft-com:vml" Requires="v">
                <p:oleObj name="Equation" r:id="rId16" imgW="126835" imgH="253670" progId="Equation.3">
                  <p:embed/>
                </p:oleObj>
              </mc:Choice>
              <mc:Fallback>
                <p:oleObj name="Equation" r:id="rId16" imgW="126835" imgH="253670" progId="Equation.3">
                  <p:embed/>
                  <p:pic>
                    <p:nvPicPr>
                      <p:cNvPr id="0" name="Object 11"/>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8662988" y="3768725"/>
                        <a:ext cx="315912"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0841"/>
                                        </p:tgtEl>
                                        <p:attrNameLst>
                                          <p:attrName>style.visibility</p:attrName>
                                        </p:attrNameLst>
                                      </p:cBhvr>
                                      <p:to>
                                        <p:strVal val="visible"/>
                                      </p:to>
                                    </p:set>
                                    <p:animEffect transition="in" filter="fade">
                                      <p:cBhvr>
                                        <p:cTn id="7" dur="2000"/>
                                        <p:tgtEl>
                                          <p:spTgt spid="120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0842"/>
                                        </p:tgtEl>
                                        <p:attrNameLst>
                                          <p:attrName>style.visibility</p:attrName>
                                        </p:attrNameLst>
                                      </p:cBhvr>
                                      <p:to>
                                        <p:strVal val="visible"/>
                                      </p:to>
                                    </p:set>
                                    <p:animEffect transition="in" filter="fade">
                                      <p:cBhvr>
                                        <p:cTn id="12" dur="2000"/>
                                        <p:tgtEl>
                                          <p:spTgt spid="1208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0843"/>
                                        </p:tgtEl>
                                        <p:attrNameLst>
                                          <p:attrName>style.visibility</p:attrName>
                                        </p:attrNameLst>
                                      </p:cBhvr>
                                      <p:to>
                                        <p:strVal val="visible"/>
                                      </p:to>
                                    </p:set>
                                    <p:animEffect transition="in" filter="fade">
                                      <p:cBhvr>
                                        <p:cTn id="17" dur="2000"/>
                                        <p:tgtEl>
                                          <p:spTgt spid="120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72" name="Text Box 24">
            <a:extLst>
              <a:ext uri="{FF2B5EF4-FFF2-40B4-BE49-F238E27FC236}">
                <a16:creationId xmlns:a16="http://schemas.microsoft.com/office/drawing/2014/main" id="{7DB9E6E8-B3C0-4F3A-8C3A-47D5F30E363C}"/>
              </a:ext>
            </a:extLst>
          </p:cNvPr>
          <p:cNvSpPr txBox="1">
            <a:spLocks noChangeArrowheads="1"/>
          </p:cNvSpPr>
          <p:nvPr/>
        </p:nvSpPr>
        <p:spPr bwMode="auto">
          <a:xfrm>
            <a:off x="539750" y="5378450"/>
            <a:ext cx="8496300" cy="974725"/>
          </a:xfrm>
          <a:prstGeom prst="rect">
            <a:avLst/>
          </a:prstGeom>
          <a:gradFill rotWithShape="1">
            <a:gsLst>
              <a:gs pos="0">
                <a:srgbClr val="FFFFFF"/>
              </a:gs>
              <a:gs pos="100000">
                <a:srgbClr val="CCFFCC"/>
              </a:gs>
            </a:gsLst>
            <a:lin ang="5400000" scaled="1"/>
          </a:gradFill>
          <a:ln w="28575">
            <a:solidFill>
              <a:srgbClr val="339966"/>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008000"/>
                </a:solidFill>
                <a:latin typeface="Times New Roman" panose="02020603050405020304" pitchFamily="18" charset="0"/>
                <a:ea typeface="华文中宋" panose="02010600040101010101" pitchFamily="2" charset="-122"/>
              </a:rPr>
              <a:t>说明：</a:t>
            </a:r>
            <a:r>
              <a:rPr lang="zh-CN" altLang="en-US" sz="2800">
                <a:solidFill>
                  <a:srgbClr val="000000"/>
                </a:solidFill>
                <a:latin typeface="Times New Roman" panose="02020603050405020304" pitchFamily="18" charset="0"/>
                <a:ea typeface="华文中宋" panose="02010600040101010101" pitchFamily="2" charset="-122"/>
              </a:rPr>
              <a:t>当闭合路径 </a:t>
            </a:r>
            <a:r>
              <a:rPr lang="en-US" altLang="zh-CN" sz="2800" b="1" i="1">
                <a:solidFill>
                  <a:srgbClr val="000000"/>
                </a:solidFill>
                <a:latin typeface="Times New Roman" panose="02020603050405020304" pitchFamily="18" charset="0"/>
                <a:ea typeface="华文中宋" panose="02010600040101010101" pitchFamily="2" charset="-122"/>
              </a:rPr>
              <a:t>L</a:t>
            </a:r>
            <a:r>
              <a:rPr lang="en-US" altLang="zh-CN" sz="2800" i="1">
                <a:solidFill>
                  <a:srgbClr val="000000"/>
                </a:solidFill>
                <a:latin typeface="Times New Roman" panose="02020603050405020304" pitchFamily="18" charset="0"/>
                <a:ea typeface="华文中宋" panose="02010600040101010101" pitchFamily="2" charset="-122"/>
              </a:rPr>
              <a:t> </a:t>
            </a:r>
            <a:r>
              <a:rPr lang="zh-CN" altLang="en-US" sz="2800">
                <a:solidFill>
                  <a:srgbClr val="000000"/>
                </a:solidFill>
                <a:latin typeface="Times New Roman" panose="02020603050405020304" pitchFamily="18" charset="0"/>
                <a:ea typeface="华文中宋" panose="02010600040101010101" pitchFamily="2" charset="-122"/>
              </a:rPr>
              <a:t>不包围电流时，该电流对沿这一闭合路径的 </a:t>
            </a:r>
            <a:r>
              <a:rPr lang="en-US" altLang="zh-CN" sz="2800" b="1" i="1">
                <a:solidFill>
                  <a:srgbClr val="000000"/>
                </a:solidFill>
                <a:latin typeface="Times New Roman" panose="02020603050405020304" pitchFamily="18" charset="0"/>
                <a:ea typeface="华文中宋" panose="02010600040101010101" pitchFamily="2" charset="-122"/>
              </a:rPr>
              <a:t>B</a:t>
            </a:r>
            <a:r>
              <a:rPr lang="en-US" altLang="zh-CN" sz="2800" b="1">
                <a:solidFill>
                  <a:srgbClr val="000000"/>
                </a:solidFill>
                <a:latin typeface="Times New Roman" panose="02020603050405020304" pitchFamily="18" charset="0"/>
                <a:ea typeface="华文中宋" panose="02010600040101010101" pitchFamily="2" charset="-122"/>
              </a:rPr>
              <a:t> </a:t>
            </a:r>
            <a:r>
              <a:rPr lang="zh-CN" altLang="en-US" sz="2800">
                <a:solidFill>
                  <a:srgbClr val="000000"/>
                </a:solidFill>
                <a:latin typeface="Times New Roman" panose="02020603050405020304" pitchFamily="18" charset="0"/>
                <a:ea typeface="华文中宋" panose="02010600040101010101" pitchFamily="2" charset="-122"/>
              </a:rPr>
              <a:t>环流无贡献。</a:t>
            </a:r>
          </a:p>
        </p:txBody>
      </p:sp>
      <p:sp>
        <p:nvSpPr>
          <p:cNvPr id="53279" name="Text Box 31">
            <a:extLst>
              <a:ext uri="{FF2B5EF4-FFF2-40B4-BE49-F238E27FC236}">
                <a16:creationId xmlns:a16="http://schemas.microsoft.com/office/drawing/2014/main" id="{C1AFA5DC-803C-4B9E-A9CF-A5A2E9076129}"/>
              </a:ext>
            </a:extLst>
          </p:cNvPr>
          <p:cNvSpPr txBox="1">
            <a:spLocks noChangeArrowheads="1"/>
          </p:cNvSpPr>
          <p:nvPr/>
        </p:nvSpPr>
        <p:spPr bwMode="auto">
          <a:xfrm>
            <a:off x="393700" y="573088"/>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(3) </a:t>
            </a:r>
            <a:r>
              <a:rPr lang="zh-CN" altLang="en-US" sz="2800">
                <a:solidFill>
                  <a:srgbClr val="FFFFFF"/>
                </a:solidFill>
                <a:latin typeface="Times New Roman" panose="02020603050405020304" pitchFamily="18" charset="0"/>
                <a:ea typeface="华文中宋" panose="02010600040101010101" pitchFamily="2" charset="-122"/>
              </a:rPr>
              <a:t>取任意环路不包围电流</a:t>
            </a:r>
          </a:p>
        </p:txBody>
      </p:sp>
      <p:graphicFrame>
        <p:nvGraphicFramePr>
          <p:cNvPr id="159749" name="Object 59">
            <a:extLst>
              <a:ext uri="{FF2B5EF4-FFF2-40B4-BE49-F238E27FC236}">
                <a16:creationId xmlns:a16="http://schemas.microsoft.com/office/drawing/2014/main" id="{6AF2AB01-94B8-4DB9-BA71-E95CE97F1F0A}"/>
              </a:ext>
            </a:extLst>
          </p:cNvPr>
          <p:cNvGraphicFramePr>
            <a:graphicFrameLocks noChangeAspect="1"/>
          </p:cNvGraphicFramePr>
          <p:nvPr/>
        </p:nvGraphicFramePr>
        <p:xfrm>
          <a:off x="4746625" y="1395413"/>
          <a:ext cx="3913188" cy="3233737"/>
        </p:xfrm>
        <a:graphic>
          <a:graphicData uri="http://schemas.openxmlformats.org/presentationml/2006/ole">
            <mc:AlternateContent xmlns:mc="http://schemas.openxmlformats.org/markup-compatibility/2006">
              <mc:Choice xmlns:v="urn:schemas-microsoft-com:vml" Requires="v">
                <p:oleObj name="Equation" r:id="rId2" imgW="1574800" imgH="1308100" progId="Equation.3">
                  <p:embed/>
                </p:oleObj>
              </mc:Choice>
              <mc:Fallback>
                <p:oleObj name="Equation" r:id="rId2" imgW="1574800" imgH="1308100" progId="Equation.3">
                  <p:embed/>
                  <p:pic>
                    <p:nvPicPr>
                      <p:cNvPr id="0" name="Object 59"/>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746625" y="1395413"/>
                        <a:ext cx="3913188" cy="323373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pSp>
        <p:nvGrpSpPr>
          <p:cNvPr id="162821" name="Group 62">
            <a:extLst>
              <a:ext uri="{FF2B5EF4-FFF2-40B4-BE49-F238E27FC236}">
                <a16:creationId xmlns:a16="http://schemas.microsoft.com/office/drawing/2014/main" id="{954FF9D8-BE9B-4FED-A7BF-148F25D9893B}"/>
              </a:ext>
            </a:extLst>
          </p:cNvPr>
          <p:cNvGrpSpPr>
            <a:grpSpLocks/>
          </p:cNvGrpSpPr>
          <p:nvPr/>
        </p:nvGrpSpPr>
        <p:grpSpPr bwMode="auto">
          <a:xfrm>
            <a:off x="539750" y="1528763"/>
            <a:ext cx="3240088" cy="3095625"/>
            <a:chOff x="340" y="963"/>
            <a:chExt cx="2041" cy="1950"/>
          </a:xfrm>
        </p:grpSpPr>
        <p:grpSp>
          <p:nvGrpSpPr>
            <p:cNvPr id="162822" name="Group 35">
              <a:extLst>
                <a:ext uri="{FF2B5EF4-FFF2-40B4-BE49-F238E27FC236}">
                  <a16:creationId xmlns:a16="http://schemas.microsoft.com/office/drawing/2014/main" id="{3CD40C75-86DF-49B5-BEBD-016190D483E5}"/>
                </a:ext>
              </a:extLst>
            </p:cNvPr>
            <p:cNvGrpSpPr>
              <a:grpSpLocks/>
            </p:cNvGrpSpPr>
            <p:nvPr/>
          </p:nvGrpSpPr>
          <p:grpSpPr bwMode="auto">
            <a:xfrm>
              <a:off x="1156" y="1465"/>
              <a:ext cx="1134" cy="711"/>
              <a:chOff x="1020" y="1392"/>
              <a:chExt cx="1134" cy="711"/>
            </a:xfrm>
          </p:grpSpPr>
          <p:sp>
            <p:nvSpPr>
              <p:cNvPr id="162840" name="Text Box 12">
                <a:extLst>
                  <a:ext uri="{FF2B5EF4-FFF2-40B4-BE49-F238E27FC236}">
                    <a16:creationId xmlns:a16="http://schemas.microsoft.com/office/drawing/2014/main" id="{EEFCF912-E20C-4097-B55C-3F70A87AC7E9}"/>
                  </a:ext>
                </a:extLst>
              </p:cNvPr>
              <p:cNvSpPr txBox="1">
                <a:spLocks noChangeArrowheads="1"/>
              </p:cNvSpPr>
              <p:nvPr/>
            </p:nvSpPr>
            <p:spPr bwMode="auto">
              <a:xfrm>
                <a:off x="1020" y="1776"/>
                <a:ext cx="3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L</a:t>
                </a:r>
                <a:r>
                  <a:rPr lang="en-US" altLang="zh-CN" sz="2800" baseline="-25000">
                    <a:solidFill>
                      <a:srgbClr val="FFFFFF"/>
                    </a:solidFill>
                    <a:latin typeface="Times New Roman" panose="02020603050405020304" pitchFamily="18" charset="0"/>
                    <a:ea typeface="华文中宋" panose="02010600040101010101" pitchFamily="2" charset="-122"/>
                  </a:rPr>
                  <a:t>2</a:t>
                </a:r>
                <a:endParaRPr lang="en-US" altLang="zh-CN" sz="2800" i="1">
                  <a:solidFill>
                    <a:srgbClr val="FFFFFF"/>
                  </a:solidFill>
                  <a:latin typeface="Times New Roman" panose="02020603050405020304" pitchFamily="18" charset="0"/>
                  <a:ea typeface="华文中宋" panose="02010600040101010101" pitchFamily="2" charset="-122"/>
                </a:endParaRPr>
              </a:p>
            </p:txBody>
          </p:sp>
          <p:sp>
            <p:nvSpPr>
              <p:cNvPr id="162841" name="Text Box 13">
                <a:extLst>
                  <a:ext uri="{FF2B5EF4-FFF2-40B4-BE49-F238E27FC236}">
                    <a16:creationId xmlns:a16="http://schemas.microsoft.com/office/drawing/2014/main" id="{8625CD29-EB58-41AD-A3C8-52C292F2B62B}"/>
                  </a:ext>
                </a:extLst>
              </p:cNvPr>
              <p:cNvSpPr txBox="1">
                <a:spLocks noChangeArrowheads="1"/>
              </p:cNvSpPr>
              <p:nvPr/>
            </p:nvSpPr>
            <p:spPr bwMode="auto">
              <a:xfrm>
                <a:off x="1824" y="1392"/>
                <a:ext cx="3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L</a:t>
                </a:r>
                <a:r>
                  <a:rPr lang="en-US" altLang="zh-CN" sz="2800" baseline="-25000">
                    <a:solidFill>
                      <a:srgbClr val="FFFFFF"/>
                    </a:solidFill>
                    <a:latin typeface="Times New Roman" panose="02020603050405020304" pitchFamily="18" charset="0"/>
                    <a:ea typeface="华文中宋" panose="02010600040101010101" pitchFamily="2" charset="-122"/>
                  </a:rPr>
                  <a:t>1</a:t>
                </a:r>
                <a:endParaRPr lang="en-US" altLang="zh-CN" sz="2800" i="1">
                  <a:solidFill>
                    <a:srgbClr val="FFFFFF"/>
                  </a:solidFill>
                  <a:latin typeface="Times New Roman" panose="02020603050405020304" pitchFamily="18" charset="0"/>
                  <a:ea typeface="华文中宋" panose="02010600040101010101" pitchFamily="2" charset="-122"/>
                </a:endParaRPr>
              </a:p>
            </p:txBody>
          </p:sp>
        </p:grpSp>
        <p:grpSp>
          <p:nvGrpSpPr>
            <p:cNvPr id="162823" name="Group 37">
              <a:extLst>
                <a:ext uri="{FF2B5EF4-FFF2-40B4-BE49-F238E27FC236}">
                  <a16:creationId xmlns:a16="http://schemas.microsoft.com/office/drawing/2014/main" id="{1BDEA6DB-80F0-4C0A-B19D-1196DF43C736}"/>
                </a:ext>
              </a:extLst>
            </p:cNvPr>
            <p:cNvGrpSpPr>
              <a:grpSpLocks/>
            </p:cNvGrpSpPr>
            <p:nvPr/>
          </p:nvGrpSpPr>
          <p:grpSpPr bwMode="auto">
            <a:xfrm>
              <a:off x="1160" y="1257"/>
              <a:ext cx="1088" cy="1360"/>
              <a:chOff x="1024" y="1184"/>
              <a:chExt cx="1088" cy="1360"/>
            </a:xfrm>
          </p:grpSpPr>
          <p:sp>
            <p:nvSpPr>
              <p:cNvPr id="857124" name="Freeform 6">
                <a:extLst>
                  <a:ext uri="{FF2B5EF4-FFF2-40B4-BE49-F238E27FC236}">
                    <a16:creationId xmlns:a16="http://schemas.microsoft.com/office/drawing/2014/main" id="{66C65A16-B87B-4ABD-922B-9B17C13F5B47}"/>
                  </a:ext>
                </a:extLst>
              </p:cNvPr>
              <p:cNvSpPr>
                <a:spLocks/>
              </p:cNvSpPr>
              <p:nvPr/>
            </p:nvSpPr>
            <p:spPr bwMode="auto">
              <a:xfrm>
                <a:off x="1024" y="1184"/>
                <a:ext cx="816" cy="1360"/>
              </a:xfrm>
              <a:custGeom>
                <a:avLst/>
                <a:gdLst>
                  <a:gd name="T0" fmla="*/ 80 w 816"/>
                  <a:gd name="T1" fmla="*/ 40 h 1360"/>
                  <a:gd name="T2" fmla="*/ 416 w 816"/>
                  <a:gd name="T3" fmla="*/ 40 h 1360"/>
                  <a:gd name="T4" fmla="*/ 752 w 816"/>
                  <a:gd name="T5" fmla="*/ 280 h 1360"/>
                  <a:gd name="T6" fmla="*/ 800 w 816"/>
                  <a:gd name="T7" fmla="*/ 568 h 1360"/>
                  <a:gd name="T8" fmla="*/ 752 w 816"/>
                  <a:gd name="T9" fmla="*/ 1144 h 1360"/>
                  <a:gd name="T10" fmla="*/ 608 w 816"/>
                  <a:gd name="T11" fmla="*/ 1336 h 1360"/>
                  <a:gd name="T12" fmla="*/ 272 w 816"/>
                  <a:gd name="T13" fmla="*/ 1288 h 1360"/>
                  <a:gd name="T14" fmla="*/ 176 w 816"/>
                  <a:gd name="T15" fmla="*/ 1096 h 1360"/>
                  <a:gd name="T16" fmla="*/ 320 w 816"/>
                  <a:gd name="T17" fmla="*/ 712 h 1360"/>
                  <a:gd name="T18" fmla="*/ 224 w 816"/>
                  <a:gd name="T19" fmla="*/ 568 h 1360"/>
                  <a:gd name="T20" fmla="*/ 32 w 816"/>
                  <a:gd name="T21" fmla="*/ 376 h 1360"/>
                  <a:gd name="T22" fmla="*/ 32 w 816"/>
                  <a:gd name="T23" fmla="*/ 136 h 1360"/>
                  <a:gd name="T24" fmla="*/ 80 w 816"/>
                  <a:gd name="T25" fmla="*/ 40 h 13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16"/>
                  <a:gd name="T40" fmla="*/ 0 h 1360"/>
                  <a:gd name="T41" fmla="*/ 816 w 816"/>
                  <a:gd name="T42" fmla="*/ 1360 h 13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16" h="1360">
                    <a:moveTo>
                      <a:pt x="80" y="40"/>
                    </a:moveTo>
                    <a:cubicBezTo>
                      <a:pt x="144" y="24"/>
                      <a:pt x="304" y="0"/>
                      <a:pt x="416" y="40"/>
                    </a:cubicBezTo>
                    <a:cubicBezTo>
                      <a:pt x="528" y="80"/>
                      <a:pt x="688" y="192"/>
                      <a:pt x="752" y="280"/>
                    </a:cubicBezTo>
                    <a:cubicBezTo>
                      <a:pt x="816" y="368"/>
                      <a:pt x="800" y="424"/>
                      <a:pt x="800" y="568"/>
                    </a:cubicBezTo>
                    <a:cubicBezTo>
                      <a:pt x="800" y="712"/>
                      <a:pt x="784" y="1016"/>
                      <a:pt x="752" y="1144"/>
                    </a:cubicBezTo>
                    <a:cubicBezTo>
                      <a:pt x="720" y="1272"/>
                      <a:pt x="688" y="1312"/>
                      <a:pt x="608" y="1336"/>
                    </a:cubicBezTo>
                    <a:cubicBezTo>
                      <a:pt x="528" y="1360"/>
                      <a:pt x="344" y="1328"/>
                      <a:pt x="272" y="1288"/>
                    </a:cubicBezTo>
                    <a:cubicBezTo>
                      <a:pt x="200" y="1248"/>
                      <a:pt x="168" y="1192"/>
                      <a:pt x="176" y="1096"/>
                    </a:cubicBezTo>
                    <a:cubicBezTo>
                      <a:pt x="184" y="1000"/>
                      <a:pt x="312" y="800"/>
                      <a:pt x="320" y="712"/>
                    </a:cubicBezTo>
                    <a:cubicBezTo>
                      <a:pt x="328" y="624"/>
                      <a:pt x="272" y="624"/>
                      <a:pt x="224" y="568"/>
                    </a:cubicBezTo>
                    <a:cubicBezTo>
                      <a:pt x="176" y="512"/>
                      <a:pt x="64" y="448"/>
                      <a:pt x="32" y="376"/>
                    </a:cubicBezTo>
                    <a:cubicBezTo>
                      <a:pt x="0" y="304"/>
                      <a:pt x="24" y="192"/>
                      <a:pt x="32" y="136"/>
                    </a:cubicBezTo>
                    <a:cubicBezTo>
                      <a:pt x="40" y="80"/>
                      <a:pt x="16" y="56"/>
                      <a:pt x="80" y="40"/>
                    </a:cubicBezTo>
                    <a:close/>
                  </a:path>
                </a:pathLst>
              </a:cu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57125" name="Line 14">
                <a:extLst>
                  <a:ext uri="{FF2B5EF4-FFF2-40B4-BE49-F238E27FC236}">
                    <a16:creationId xmlns:a16="http://schemas.microsoft.com/office/drawing/2014/main" id="{BE5F9CD6-3D21-4D61-A689-675F785E2762}"/>
                  </a:ext>
                </a:extLst>
              </p:cNvPr>
              <p:cNvSpPr>
                <a:spLocks noChangeShapeType="1"/>
              </p:cNvSpPr>
              <p:nvPr/>
            </p:nvSpPr>
            <p:spPr bwMode="auto">
              <a:xfrm>
                <a:off x="1170" y="1680"/>
                <a:ext cx="96" cy="96"/>
              </a:xfrm>
              <a:prstGeom prst="line">
                <a:avLst/>
              </a:prstGeom>
              <a:noFill/>
              <a:ln w="57150">
                <a:solidFill>
                  <a:srgbClr val="B2B2B2"/>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57126" name="Line 15">
                <a:extLst>
                  <a:ext uri="{FF2B5EF4-FFF2-40B4-BE49-F238E27FC236}">
                    <a16:creationId xmlns:a16="http://schemas.microsoft.com/office/drawing/2014/main" id="{9065E08B-E658-4F57-89D4-D97DA7D636DB}"/>
                  </a:ext>
                </a:extLst>
              </p:cNvPr>
              <p:cNvSpPr>
                <a:spLocks noChangeShapeType="1"/>
              </p:cNvSpPr>
              <p:nvPr/>
            </p:nvSpPr>
            <p:spPr bwMode="auto">
              <a:xfrm flipV="1">
                <a:off x="1817" y="1790"/>
                <a:ext cx="0" cy="192"/>
              </a:xfrm>
              <a:prstGeom prst="line">
                <a:avLst/>
              </a:prstGeom>
              <a:noFill/>
              <a:ln w="57150">
                <a:solidFill>
                  <a:srgbClr val="B2B2B2"/>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62839" name="Text Box 16">
                <a:extLst>
                  <a:ext uri="{FF2B5EF4-FFF2-40B4-BE49-F238E27FC236}">
                    <a16:creationId xmlns:a16="http://schemas.microsoft.com/office/drawing/2014/main" id="{011602FB-F2BB-4FF4-AC0C-A6C31911F8DE}"/>
                  </a:ext>
                </a:extLst>
              </p:cNvPr>
              <p:cNvSpPr txBox="1">
                <a:spLocks noChangeArrowheads="1"/>
              </p:cNvSpPr>
              <p:nvPr/>
            </p:nvSpPr>
            <p:spPr bwMode="auto">
              <a:xfrm>
                <a:off x="1824" y="201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L</a:t>
                </a:r>
              </a:p>
            </p:txBody>
          </p:sp>
        </p:grpSp>
        <p:sp>
          <p:nvSpPr>
            <p:cNvPr id="857130" name="Arc 21">
              <a:extLst>
                <a:ext uri="{FF2B5EF4-FFF2-40B4-BE49-F238E27FC236}">
                  <a16:creationId xmlns:a16="http://schemas.microsoft.com/office/drawing/2014/main" id="{FC19C81C-0861-49C4-9C35-BC336E1A7ABD}"/>
                </a:ext>
              </a:extLst>
            </p:cNvPr>
            <p:cNvSpPr>
              <a:spLocks/>
            </p:cNvSpPr>
            <p:nvPr/>
          </p:nvSpPr>
          <p:spPr bwMode="auto">
            <a:xfrm>
              <a:off x="848" y="1786"/>
              <a:ext cx="96" cy="276"/>
            </a:xfrm>
            <a:custGeom>
              <a:avLst/>
              <a:gdLst>
                <a:gd name="T0" fmla="*/ 0 w 21600"/>
                <a:gd name="T1" fmla="*/ 0 h 41401"/>
                <a:gd name="T2" fmla="*/ 0 w 21600"/>
                <a:gd name="T3" fmla="*/ 0 h 41401"/>
                <a:gd name="T4" fmla="*/ 0 w 21600"/>
                <a:gd name="T5" fmla="*/ 0 h 41401"/>
                <a:gd name="T6" fmla="*/ 0 60000 65536"/>
                <a:gd name="T7" fmla="*/ 0 60000 65536"/>
                <a:gd name="T8" fmla="*/ 0 60000 65536"/>
                <a:gd name="T9" fmla="*/ 0 w 21600"/>
                <a:gd name="T10" fmla="*/ 0 h 41401"/>
                <a:gd name="T11" fmla="*/ 21600 w 21600"/>
                <a:gd name="T12" fmla="*/ 41401 h 41401"/>
              </a:gdLst>
              <a:ahLst/>
              <a:cxnLst>
                <a:cxn ang="T6">
                  <a:pos x="T0" y="T1"/>
                </a:cxn>
                <a:cxn ang="T7">
                  <a:pos x="T2" y="T3"/>
                </a:cxn>
                <a:cxn ang="T8">
                  <a:pos x="T4" y="T5"/>
                </a:cxn>
              </a:cxnLst>
              <a:rect l="T9" t="T10" r="T11" b="T12"/>
              <a:pathLst>
                <a:path w="21600" h="41401" fill="none" extrusionOk="0">
                  <a:moveTo>
                    <a:pt x="-1" y="0"/>
                  </a:moveTo>
                  <a:cubicBezTo>
                    <a:pt x="11929" y="0"/>
                    <a:pt x="21600" y="9670"/>
                    <a:pt x="21600" y="21600"/>
                  </a:cubicBezTo>
                  <a:cubicBezTo>
                    <a:pt x="21600" y="30192"/>
                    <a:pt x="16507" y="37967"/>
                    <a:pt x="8630" y="41400"/>
                  </a:cubicBezTo>
                </a:path>
                <a:path w="21600" h="41401" stroke="0" extrusionOk="0">
                  <a:moveTo>
                    <a:pt x="-1" y="0"/>
                  </a:moveTo>
                  <a:cubicBezTo>
                    <a:pt x="11929" y="0"/>
                    <a:pt x="21600" y="9670"/>
                    <a:pt x="21600" y="21600"/>
                  </a:cubicBezTo>
                  <a:cubicBezTo>
                    <a:pt x="21600" y="30192"/>
                    <a:pt x="16507" y="37967"/>
                    <a:pt x="8630" y="41400"/>
                  </a:cubicBezTo>
                  <a:lnTo>
                    <a:pt x="0" y="21600"/>
                  </a:lnTo>
                  <a:close/>
                </a:path>
              </a:pathLst>
            </a:custGeom>
            <a:noFill/>
            <a:ln w="19050">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2825" name="Object 29">
              <a:extLst>
                <a:ext uri="{FF2B5EF4-FFF2-40B4-BE49-F238E27FC236}">
                  <a16:creationId xmlns:a16="http://schemas.microsoft.com/office/drawing/2014/main" id="{81F75ADC-639F-4883-92CF-0B10F7AEED92}"/>
                </a:ext>
              </a:extLst>
            </p:cNvPr>
            <p:cNvGraphicFramePr>
              <a:graphicFrameLocks noChangeAspect="1"/>
            </p:cNvGraphicFramePr>
            <p:nvPr/>
          </p:nvGraphicFramePr>
          <p:xfrm>
            <a:off x="932" y="1680"/>
            <a:ext cx="194" cy="248"/>
          </p:xfrm>
          <a:graphic>
            <a:graphicData uri="http://schemas.openxmlformats.org/presentationml/2006/ole">
              <mc:AlternateContent xmlns:mc="http://schemas.openxmlformats.org/markup-compatibility/2006">
                <mc:Choice xmlns:v="urn:schemas-microsoft-com:vml" Requires="v">
                  <p:oleObj name="Equation" r:id="rId4" imgW="28743" imgH="66542" progId="Equation.DSMT4">
                    <p:embed/>
                  </p:oleObj>
                </mc:Choice>
                <mc:Fallback>
                  <p:oleObj name="Equation" r:id="rId4" imgW="28743" imgH="66542" progId="Equation.DSMT4">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 y="1680"/>
                          <a:ext cx="19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2826" name="Text Box 9">
              <a:extLst>
                <a:ext uri="{FF2B5EF4-FFF2-40B4-BE49-F238E27FC236}">
                  <a16:creationId xmlns:a16="http://schemas.microsoft.com/office/drawing/2014/main" id="{0F72E6BC-EF34-4421-B595-63098A3511D4}"/>
                </a:ext>
              </a:extLst>
            </p:cNvPr>
            <p:cNvSpPr txBox="1">
              <a:spLocks noChangeArrowheads="1"/>
            </p:cNvSpPr>
            <p:nvPr/>
          </p:nvSpPr>
          <p:spPr bwMode="auto">
            <a:xfrm>
              <a:off x="476" y="1679"/>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I</a:t>
              </a:r>
            </a:p>
          </p:txBody>
        </p:sp>
        <p:sp>
          <p:nvSpPr>
            <p:cNvPr id="162827" name="Oval 26">
              <a:extLst>
                <a:ext uri="{FF2B5EF4-FFF2-40B4-BE49-F238E27FC236}">
                  <a16:creationId xmlns:a16="http://schemas.microsoft.com/office/drawing/2014/main" id="{747012CD-9322-43BF-B964-F22AFA8E1E0A}"/>
                </a:ext>
              </a:extLst>
            </p:cNvPr>
            <p:cNvSpPr>
              <a:spLocks noChangeArrowheads="1"/>
            </p:cNvSpPr>
            <p:nvPr/>
          </p:nvSpPr>
          <p:spPr bwMode="auto">
            <a:xfrm>
              <a:off x="658" y="1825"/>
              <a:ext cx="181" cy="181"/>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2828" name="Oval 27">
              <a:extLst>
                <a:ext uri="{FF2B5EF4-FFF2-40B4-BE49-F238E27FC236}">
                  <a16:creationId xmlns:a16="http://schemas.microsoft.com/office/drawing/2014/main" id="{DB75EAF9-B1AF-4D08-8224-6DF044F6F007}"/>
                </a:ext>
              </a:extLst>
            </p:cNvPr>
            <p:cNvSpPr>
              <a:spLocks noChangeArrowheads="1"/>
            </p:cNvSpPr>
            <p:nvPr/>
          </p:nvSpPr>
          <p:spPr bwMode="auto">
            <a:xfrm>
              <a:off x="724" y="1894"/>
              <a:ext cx="46" cy="46"/>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2829" name="Rectangle 32">
              <a:extLst>
                <a:ext uri="{FF2B5EF4-FFF2-40B4-BE49-F238E27FC236}">
                  <a16:creationId xmlns:a16="http://schemas.microsoft.com/office/drawing/2014/main" id="{CD85CE41-BC06-42AE-B154-B76CCF27FCFF}"/>
                </a:ext>
              </a:extLst>
            </p:cNvPr>
            <p:cNvSpPr>
              <a:spLocks noChangeArrowheads="1"/>
            </p:cNvSpPr>
            <p:nvPr/>
          </p:nvSpPr>
          <p:spPr bwMode="auto">
            <a:xfrm>
              <a:off x="340" y="963"/>
              <a:ext cx="2041" cy="19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3806" name="Line 7">
              <a:extLst>
                <a:ext uri="{FF2B5EF4-FFF2-40B4-BE49-F238E27FC236}">
                  <a16:creationId xmlns:a16="http://schemas.microsoft.com/office/drawing/2014/main" id="{CE0547C9-9F69-454F-8C06-AA597E40615F}"/>
                </a:ext>
              </a:extLst>
            </p:cNvPr>
            <p:cNvSpPr>
              <a:spLocks noChangeShapeType="1"/>
            </p:cNvSpPr>
            <p:nvPr/>
          </p:nvSpPr>
          <p:spPr bwMode="auto">
            <a:xfrm flipH="1">
              <a:off x="760" y="1321"/>
              <a:ext cx="432" cy="576"/>
            </a:xfrm>
            <a:prstGeom prst="line">
              <a:avLst/>
            </a:prstGeom>
            <a:noFill/>
            <a:ln w="28575">
              <a:solidFill>
                <a:schemeClr val="accent1">
                  <a:lumMod val="40000"/>
                  <a:lumOff val="60000"/>
                </a:schemeClr>
              </a:solidFill>
              <a:prstDash val="dash"/>
              <a:round/>
              <a:headEnd/>
              <a:tailEnd/>
            </a:ln>
          </p:spPr>
          <p:txBody>
            <a:bodyPr/>
            <a:lstStyle/>
            <a:p>
              <a:pPr>
                <a:defRPr/>
              </a:pPr>
              <a:endParaRPr lang="zh-CN" altLang="en-US" sz="2800">
                <a:latin typeface="Times New Roman" pitchFamily="18" charset="0"/>
                <a:ea typeface="华文中宋" pitchFamily="2" charset="-122"/>
              </a:endParaRPr>
            </a:p>
          </p:txBody>
        </p:sp>
        <p:sp>
          <p:nvSpPr>
            <p:cNvPr id="33807" name="Line 8">
              <a:extLst>
                <a:ext uri="{FF2B5EF4-FFF2-40B4-BE49-F238E27FC236}">
                  <a16:creationId xmlns:a16="http://schemas.microsoft.com/office/drawing/2014/main" id="{D3122B53-1339-41A2-94DB-93F67BF01814}"/>
                </a:ext>
              </a:extLst>
            </p:cNvPr>
            <p:cNvSpPr>
              <a:spLocks noChangeShapeType="1"/>
            </p:cNvSpPr>
            <p:nvPr/>
          </p:nvSpPr>
          <p:spPr bwMode="auto">
            <a:xfrm flipH="1" flipV="1">
              <a:off x="760" y="1945"/>
              <a:ext cx="624" cy="576"/>
            </a:xfrm>
            <a:prstGeom prst="line">
              <a:avLst/>
            </a:prstGeom>
            <a:noFill/>
            <a:ln w="28575">
              <a:solidFill>
                <a:schemeClr val="accent1">
                  <a:lumMod val="40000"/>
                  <a:lumOff val="60000"/>
                </a:schemeClr>
              </a:solidFill>
              <a:prstDash val="dash"/>
              <a:round/>
              <a:headEnd/>
              <a:tailEnd/>
            </a:ln>
          </p:spPr>
          <p:txBody>
            <a:bodyPr/>
            <a:lstStyle/>
            <a:p>
              <a:pPr>
                <a:defRPr/>
              </a:pPr>
              <a:endParaRPr lang="zh-CN" altLang="en-US" sz="2800">
                <a:latin typeface="Times New Roman" pitchFamily="18" charset="0"/>
                <a:ea typeface="华文中宋" pitchFamily="2" charset="-122"/>
              </a:endParaRPr>
            </a:p>
          </p:txBody>
        </p:sp>
        <p:sp>
          <p:nvSpPr>
            <p:cNvPr id="162832" name="Text Box 10">
              <a:extLst>
                <a:ext uri="{FF2B5EF4-FFF2-40B4-BE49-F238E27FC236}">
                  <a16:creationId xmlns:a16="http://schemas.microsoft.com/office/drawing/2014/main" id="{0B9438FA-7666-4DF1-830E-C7DE1F683DB7}"/>
                </a:ext>
              </a:extLst>
            </p:cNvPr>
            <p:cNvSpPr txBox="1">
              <a:spLocks noChangeArrowheads="1"/>
            </p:cNvSpPr>
            <p:nvPr/>
          </p:nvSpPr>
          <p:spPr bwMode="auto">
            <a:xfrm>
              <a:off x="952" y="105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A</a:t>
              </a:r>
            </a:p>
          </p:txBody>
        </p:sp>
        <p:sp>
          <p:nvSpPr>
            <p:cNvPr id="162833" name="Text Box 11">
              <a:extLst>
                <a:ext uri="{FF2B5EF4-FFF2-40B4-BE49-F238E27FC236}">
                  <a16:creationId xmlns:a16="http://schemas.microsoft.com/office/drawing/2014/main" id="{CA34EF00-29F1-4FE3-BEA9-81C3715D7378}"/>
                </a:ext>
              </a:extLst>
            </p:cNvPr>
            <p:cNvSpPr txBox="1">
              <a:spLocks noChangeArrowheads="1"/>
            </p:cNvSpPr>
            <p:nvPr/>
          </p:nvSpPr>
          <p:spPr bwMode="auto">
            <a:xfrm>
              <a:off x="1188" y="2473"/>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C</a:t>
              </a:r>
            </a:p>
          </p:txBody>
        </p:sp>
        <p:sp>
          <p:nvSpPr>
            <p:cNvPr id="162834" name="Text Box 38">
              <a:extLst>
                <a:ext uri="{FF2B5EF4-FFF2-40B4-BE49-F238E27FC236}">
                  <a16:creationId xmlns:a16="http://schemas.microsoft.com/office/drawing/2014/main" id="{33A489B9-1C38-46B9-974C-7B9D4B52AF61}"/>
                </a:ext>
              </a:extLst>
            </p:cNvPr>
            <p:cNvSpPr txBox="1">
              <a:spLocks noChangeArrowheads="1"/>
            </p:cNvSpPr>
            <p:nvPr/>
          </p:nvSpPr>
          <p:spPr bwMode="auto">
            <a:xfrm>
              <a:off x="566" y="2030"/>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O</a:t>
              </a:r>
            </a:p>
          </p:txBody>
        </p:sp>
        <p:cxnSp>
          <p:nvCxnSpPr>
            <p:cNvPr id="857149" name="AutoShape 61">
              <a:extLst>
                <a:ext uri="{FF2B5EF4-FFF2-40B4-BE49-F238E27FC236}">
                  <a16:creationId xmlns:a16="http://schemas.microsoft.com/office/drawing/2014/main" id="{28FA41D6-6858-419D-99A2-34B7A1963E7D}"/>
                </a:ext>
              </a:extLst>
            </p:cNvPr>
            <p:cNvCxnSpPr>
              <a:cxnSpLocks noChangeShapeType="1"/>
              <a:stCxn id="33806" idx="1"/>
              <a:endCxn id="33806" idx="1"/>
            </p:cNvCxnSpPr>
            <p:nvPr/>
          </p:nvCxnSpPr>
          <p:spPr bwMode="auto">
            <a:xfrm>
              <a:off x="760" y="1906"/>
              <a:ext cx="0" cy="0"/>
            </a:xfrm>
            <a:prstGeom prst="straightConnector1">
              <a:avLst/>
            </a:prstGeom>
            <a:noFill/>
            <a:ln w="9525">
              <a:solidFill>
                <a:schemeClr val="tx1"/>
              </a:solidFill>
              <a:round/>
              <a:headEnd/>
              <a:tailEnd/>
            </a:ln>
            <a:effectLst>
              <a:prstShdw prst="shdw17" dist="17961" dir="2700000">
                <a:schemeClr val="tx1">
                  <a:gamma/>
                  <a:shade val="60000"/>
                  <a:invGamma/>
                </a:schemeClr>
              </a:prstShdw>
            </a:effec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279"/>
                                        </p:tgtEl>
                                        <p:attrNameLst>
                                          <p:attrName>style.visibility</p:attrName>
                                        </p:attrNameLst>
                                      </p:cBhvr>
                                      <p:to>
                                        <p:strVal val="visible"/>
                                      </p:to>
                                    </p:set>
                                    <p:animEffect transition="in" filter="wipe(left)">
                                      <p:cBhvr>
                                        <p:cTn id="7" dur="500"/>
                                        <p:tgtEl>
                                          <p:spTgt spid="53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9749"/>
                                        </p:tgtEl>
                                        <p:attrNameLst>
                                          <p:attrName>style.visibility</p:attrName>
                                        </p:attrNameLst>
                                      </p:cBhvr>
                                      <p:to>
                                        <p:strVal val="visible"/>
                                      </p:to>
                                    </p:set>
                                    <p:animEffect transition="in" filter="fade">
                                      <p:cBhvr>
                                        <p:cTn id="12" dur="2000"/>
                                        <p:tgtEl>
                                          <p:spTgt spid="159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3272"/>
                                        </p:tgtEl>
                                        <p:attrNameLst>
                                          <p:attrName>style.visibility</p:attrName>
                                        </p:attrNameLst>
                                      </p:cBhvr>
                                      <p:to>
                                        <p:strVal val="visible"/>
                                      </p:to>
                                    </p:set>
                                    <p:animEffect transition="in" filter="slide(fromBottom)">
                                      <p:cBhvr>
                                        <p:cTn id="17" dur="500"/>
                                        <p:tgtEl>
                                          <p:spTgt spid="53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2" grpId="0" animBg="1" autoUpdateAnimBg="0"/>
      <p:bldP spid="5327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a:extLst>
              <a:ext uri="{FF2B5EF4-FFF2-40B4-BE49-F238E27FC236}">
                <a16:creationId xmlns:a16="http://schemas.microsoft.com/office/drawing/2014/main" id="{19DB8021-2362-45A1-AED1-3DAAFC92A561}"/>
              </a:ext>
            </a:extLst>
          </p:cNvPr>
          <p:cNvSpPr txBox="1">
            <a:spLocks noChangeArrowheads="1"/>
          </p:cNvSpPr>
          <p:nvPr/>
        </p:nvSpPr>
        <p:spPr bwMode="auto">
          <a:xfrm>
            <a:off x="250825" y="428625"/>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(4) </a:t>
            </a:r>
            <a:r>
              <a:rPr lang="zh-CN" altLang="en-US" sz="2800">
                <a:solidFill>
                  <a:srgbClr val="FFFFFF"/>
                </a:solidFill>
                <a:latin typeface="Times New Roman" panose="02020603050405020304" pitchFamily="18" charset="0"/>
                <a:ea typeface="华文中宋" panose="02010600040101010101" pitchFamily="2" charset="-122"/>
              </a:rPr>
              <a:t>多电流情况</a:t>
            </a:r>
          </a:p>
        </p:txBody>
      </p:sp>
      <p:graphicFrame>
        <p:nvGraphicFramePr>
          <p:cNvPr id="283651" name="Object 3">
            <a:extLst>
              <a:ext uri="{FF2B5EF4-FFF2-40B4-BE49-F238E27FC236}">
                <a16:creationId xmlns:a16="http://schemas.microsoft.com/office/drawing/2014/main" id="{B833395D-D140-47E4-8398-C81610959ED7}"/>
              </a:ext>
            </a:extLst>
          </p:cNvPr>
          <p:cNvGraphicFramePr>
            <a:graphicFrameLocks noChangeAspect="1"/>
          </p:cNvGraphicFramePr>
          <p:nvPr/>
        </p:nvGraphicFramePr>
        <p:xfrm>
          <a:off x="4643438" y="539750"/>
          <a:ext cx="2665412" cy="603250"/>
        </p:xfrm>
        <a:graphic>
          <a:graphicData uri="http://schemas.openxmlformats.org/presentationml/2006/ole">
            <mc:AlternateContent xmlns:mc="http://schemas.openxmlformats.org/markup-compatibility/2006">
              <mc:Choice xmlns:v="urn:schemas-microsoft-com:vml" Requires="v">
                <p:oleObj name="Equation" r:id="rId2" imgW="1066800" imgH="241300" progId="Equation.DSMT4">
                  <p:embed/>
                </p:oleObj>
              </mc:Choice>
              <mc:Fallback>
                <p:oleObj name="Equation" r:id="rId2" imgW="1066800" imgH="241300" progId="Equation.DSMT4">
                  <p:embed/>
                  <p:pic>
                    <p:nvPicPr>
                      <p:cNvPr id="0" name="Object 3"/>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4643438" y="539750"/>
                        <a:ext cx="26654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3652" name="Rectangle 4">
            <a:extLst>
              <a:ext uri="{FF2B5EF4-FFF2-40B4-BE49-F238E27FC236}">
                <a16:creationId xmlns:a16="http://schemas.microsoft.com/office/drawing/2014/main" id="{2F9C2A66-3EED-4578-B40B-F60CC236F718}"/>
              </a:ext>
            </a:extLst>
          </p:cNvPr>
          <p:cNvSpPr>
            <a:spLocks noChangeArrowheads="1"/>
          </p:cNvSpPr>
          <p:nvPr/>
        </p:nvSpPr>
        <p:spPr bwMode="auto">
          <a:xfrm>
            <a:off x="4067175" y="3492500"/>
            <a:ext cx="4897438" cy="1398588"/>
          </a:xfrm>
          <a:prstGeom prst="rect">
            <a:avLst/>
          </a:prstGeom>
          <a:noFill/>
          <a:ln w="25400">
            <a:solidFill>
              <a:srgbClr val="92D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结果对</a:t>
            </a:r>
            <a:r>
              <a:rPr lang="zh-CN" altLang="en-US" sz="2800">
                <a:solidFill>
                  <a:srgbClr val="FFFF00"/>
                </a:solidFill>
                <a:latin typeface="Times New Roman" panose="02020603050405020304" pitchFamily="18" charset="0"/>
                <a:ea typeface="华文中宋" panose="02010600040101010101" pitchFamily="2" charset="-122"/>
              </a:rPr>
              <a:t>任意</a:t>
            </a:r>
            <a:r>
              <a:rPr lang="zh-CN" altLang="en-US" sz="2800">
                <a:solidFill>
                  <a:srgbClr val="FFFFFF"/>
                </a:solidFill>
                <a:latin typeface="Times New Roman" panose="02020603050405020304" pitchFamily="18" charset="0"/>
                <a:ea typeface="华文中宋" panose="02010600040101010101" pitchFamily="2" charset="-122"/>
              </a:rPr>
              <a:t>形状的回路，</a:t>
            </a:r>
            <a:r>
              <a:rPr lang="zh-CN" altLang="en-US" sz="2800">
                <a:solidFill>
                  <a:srgbClr val="FFFF00"/>
                </a:solidFill>
                <a:latin typeface="Times New Roman" panose="02020603050405020304" pitchFamily="18" charset="0"/>
                <a:ea typeface="华文中宋" panose="02010600040101010101" pitchFamily="2" charset="-122"/>
              </a:rPr>
              <a:t>任意</a:t>
            </a:r>
            <a:r>
              <a:rPr lang="zh-CN" altLang="en-US" sz="2800">
                <a:solidFill>
                  <a:srgbClr val="FFFFFF"/>
                </a:solidFill>
                <a:latin typeface="Times New Roman" panose="02020603050405020304" pitchFamily="18" charset="0"/>
                <a:ea typeface="华文中宋" panose="02010600040101010101" pitchFamily="2" charset="-122"/>
              </a:rPr>
              <a:t>形状的</a:t>
            </a:r>
            <a:r>
              <a:rPr lang="zh-CN" altLang="en-US" sz="2800">
                <a:solidFill>
                  <a:srgbClr val="FFFF00"/>
                </a:solidFill>
                <a:latin typeface="Times New Roman" panose="02020603050405020304" pitchFamily="18" charset="0"/>
                <a:ea typeface="华文中宋" panose="02010600040101010101" pitchFamily="2" charset="-122"/>
              </a:rPr>
              <a:t>闭合电流</a:t>
            </a:r>
            <a:r>
              <a:rPr lang="zh-CN" altLang="en-US" sz="2800">
                <a:solidFill>
                  <a:srgbClr val="FFFFFF"/>
                </a:solidFill>
                <a:latin typeface="Times New Roman" panose="02020603050405020304" pitchFamily="18" charset="0"/>
                <a:ea typeface="华文中宋" panose="02010600040101010101" pitchFamily="2" charset="-122"/>
              </a:rPr>
              <a:t>（伸向无限远的电流）均成立</a:t>
            </a:r>
          </a:p>
        </p:txBody>
      </p:sp>
      <p:grpSp>
        <p:nvGrpSpPr>
          <p:cNvPr id="163845" name="Group 6">
            <a:extLst>
              <a:ext uri="{FF2B5EF4-FFF2-40B4-BE49-F238E27FC236}">
                <a16:creationId xmlns:a16="http://schemas.microsoft.com/office/drawing/2014/main" id="{0DF395E5-F0E5-44F9-9D56-8F7FF59DEBF5}"/>
              </a:ext>
            </a:extLst>
          </p:cNvPr>
          <p:cNvGrpSpPr>
            <a:grpSpLocks/>
          </p:cNvGrpSpPr>
          <p:nvPr/>
        </p:nvGrpSpPr>
        <p:grpSpPr bwMode="auto">
          <a:xfrm>
            <a:off x="250825" y="1260475"/>
            <a:ext cx="3603625" cy="3429000"/>
            <a:chOff x="240" y="1248"/>
            <a:chExt cx="2270" cy="2160"/>
          </a:xfrm>
        </p:grpSpPr>
        <p:sp>
          <p:nvSpPr>
            <p:cNvPr id="163849" name="Rectangle 7">
              <a:extLst>
                <a:ext uri="{FF2B5EF4-FFF2-40B4-BE49-F238E27FC236}">
                  <a16:creationId xmlns:a16="http://schemas.microsoft.com/office/drawing/2014/main" id="{3861B1A2-D1FC-47DE-8BBE-061690677C2C}"/>
                </a:ext>
              </a:extLst>
            </p:cNvPr>
            <p:cNvSpPr>
              <a:spLocks noChangeArrowheads="1"/>
            </p:cNvSpPr>
            <p:nvPr/>
          </p:nvSpPr>
          <p:spPr bwMode="auto">
            <a:xfrm>
              <a:off x="240" y="1248"/>
              <a:ext cx="2208" cy="2160"/>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aphicFrame>
          <p:nvGraphicFramePr>
            <p:cNvPr id="163850" name="Object 8">
              <a:extLst>
                <a:ext uri="{FF2B5EF4-FFF2-40B4-BE49-F238E27FC236}">
                  <a16:creationId xmlns:a16="http://schemas.microsoft.com/office/drawing/2014/main" id="{DF132B5C-29CB-4E45-B9E5-8EF93C24EC7D}"/>
                </a:ext>
              </a:extLst>
            </p:cNvPr>
            <p:cNvGraphicFramePr>
              <a:graphicFrameLocks noChangeAspect="1"/>
            </p:cNvGraphicFramePr>
            <p:nvPr/>
          </p:nvGraphicFramePr>
          <p:xfrm>
            <a:off x="343" y="1816"/>
            <a:ext cx="218" cy="358"/>
          </p:xfrm>
          <a:graphic>
            <a:graphicData uri="http://schemas.openxmlformats.org/presentationml/2006/ole">
              <mc:AlternateContent xmlns:mc="http://schemas.openxmlformats.org/markup-compatibility/2006">
                <mc:Choice xmlns:v="urn:schemas-microsoft-com:vml" Requires="v">
                  <p:oleObj name="公式" r:id="rId4" imgW="139579" imgH="215713" progId="Equation.3">
                    <p:embed/>
                  </p:oleObj>
                </mc:Choice>
                <mc:Fallback>
                  <p:oleObj name="公式" r:id="rId4" imgW="139579" imgH="215713"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 y="1816"/>
                          <a:ext cx="218"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8160" name="Line 9">
              <a:extLst>
                <a:ext uri="{FF2B5EF4-FFF2-40B4-BE49-F238E27FC236}">
                  <a16:creationId xmlns:a16="http://schemas.microsoft.com/office/drawing/2014/main" id="{8D1569E3-D56B-4D20-8E66-4C46B8E1A87E}"/>
                </a:ext>
              </a:extLst>
            </p:cNvPr>
            <p:cNvSpPr>
              <a:spLocks noChangeShapeType="1"/>
            </p:cNvSpPr>
            <p:nvPr/>
          </p:nvSpPr>
          <p:spPr bwMode="auto">
            <a:xfrm flipV="1">
              <a:off x="548" y="1589"/>
              <a:ext cx="0" cy="398"/>
            </a:xfrm>
            <a:prstGeom prst="line">
              <a:avLst/>
            </a:prstGeom>
            <a:noFill/>
            <a:ln w="1905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63852" name="Group 10">
              <a:extLst>
                <a:ext uri="{FF2B5EF4-FFF2-40B4-BE49-F238E27FC236}">
                  <a16:creationId xmlns:a16="http://schemas.microsoft.com/office/drawing/2014/main" id="{06FBBA67-529B-4069-8F73-CB17A1D3A370}"/>
                </a:ext>
              </a:extLst>
            </p:cNvPr>
            <p:cNvGrpSpPr>
              <a:grpSpLocks/>
            </p:cNvGrpSpPr>
            <p:nvPr/>
          </p:nvGrpSpPr>
          <p:grpSpPr bwMode="auto">
            <a:xfrm>
              <a:off x="651" y="1475"/>
              <a:ext cx="52" cy="1706"/>
              <a:chOff x="672" y="1056"/>
              <a:chExt cx="49" cy="1440"/>
            </a:xfrm>
          </p:grpSpPr>
          <p:sp>
            <p:nvSpPr>
              <p:cNvPr id="163874" name="AutoShape 11">
                <a:extLst>
                  <a:ext uri="{FF2B5EF4-FFF2-40B4-BE49-F238E27FC236}">
                    <a16:creationId xmlns:a16="http://schemas.microsoft.com/office/drawing/2014/main" id="{1EA4F299-2A68-4188-A314-892BF543A6F7}"/>
                  </a:ext>
                </a:extLst>
              </p:cNvPr>
              <p:cNvSpPr>
                <a:spLocks noChangeArrowheads="1"/>
              </p:cNvSpPr>
              <p:nvPr/>
            </p:nvSpPr>
            <p:spPr bwMode="auto">
              <a:xfrm>
                <a:off x="675" y="1200"/>
                <a:ext cx="46" cy="1108"/>
              </a:xfrm>
              <a:prstGeom prst="can">
                <a:avLst>
                  <a:gd name="adj" fmla="val 120435"/>
                </a:avLst>
              </a:prstGeom>
              <a:gradFill rotWithShape="0">
                <a:gsLst>
                  <a:gs pos="0">
                    <a:srgbClr val="6B6A6A"/>
                  </a:gs>
                  <a:gs pos="50000">
                    <a:srgbClr val="E8E6E4"/>
                  </a:gs>
                  <a:gs pos="100000">
                    <a:srgbClr val="6B6A6A"/>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58163" name="Line 12">
                <a:extLst>
                  <a:ext uri="{FF2B5EF4-FFF2-40B4-BE49-F238E27FC236}">
                    <a16:creationId xmlns:a16="http://schemas.microsoft.com/office/drawing/2014/main" id="{31B07DC7-706C-47F8-826C-7B7CBDDD685F}"/>
                  </a:ext>
                </a:extLst>
              </p:cNvPr>
              <p:cNvSpPr>
                <a:spLocks noChangeShapeType="1"/>
              </p:cNvSpPr>
              <p:nvPr/>
            </p:nvSpPr>
            <p:spPr bwMode="auto">
              <a:xfrm>
                <a:off x="672" y="2256"/>
                <a:ext cx="0" cy="240"/>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64" name="Line 13">
                <a:extLst>
                  <a:ext uri="{FF2B5EF4-FFF2-40B4-BE49-F238E27FC236}">
                    <a16:creationId xmlns:a16="http://schemas.microsoft.com/office/drawing/2014/main" id="{B34548CA-32F7-437F-B686-97204AECB7F6}"/>
                  </a:ext>
                </a:extLst>
              </p:cNvPr>
              <p:cNvSpPr>
                <a:spLocks noChangeShapeType="1"/>
              </p:cNvSpPr>
              <p:nvPr/>
            </p:nvSpPr>
            <p:spPr bwMode="auto">
              <a:xfrm>
                <a:off x="720" y="2256"/>
                <a:ext cx="0" cy="240"/>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65" name="Line 14">
                <a:extLst>
                  <a:ext uri="{FF2B5EF4-FFF2-40B4-BE49-F238E27FC236}">
                    <a16:creationId xmlns:a16="http://schemas.microsoft.com/office/drawing/2014/main" id="{2030D1BC-C2F6-420D-9B97-51A8E091B1F8}"/>
                  </a:ext>
                </a:extLst>
              </p:cNvPr>
              <p:cNvSpPr>
                <a:spLocks noChangeShapeType="1"/>
              </p:cNvSpPr>
              <p:nvPr/>
            </p:nvSpPr>
            <p:spPr bwMode="auto">
              <a:xfrm>
                <a:off x="672" y="1056"/>
                <a:ext cx="0" cy="240"/>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66" name="Line 15">
                <a:extLst>
                  <a:ext uri="{FF2B5EF4-FFF2-40B4-BE49-F238E27FC236}">
                    <a16:creationId xmlns:a16="http://schemas.microsoft.com/office/drawing/2014/main" id="{4E50CCC7-2F05-4C77-8C33-C10AB0CC9866}"/>
                  </a:ext>
                </a:extLst>
              </p:cNvPr>
              <p:cNvSpPr>
                <a:spLocks noChangeShapeType="1"/>
              </p:cNvSpPr>
              <p:nvPr/>
            </p:nvSpPr>
            <p:spPr bwMode="auto">
              <a:xfrm>
                <a:off x="720" y="1056"/>
                <a:ext cx="0" cy="240"/>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63853" name="AutoShape 16">
              <a:extLst>
                <a:ext uri="{FF2B5EF4-FFF2-40B4-BE49-F238E27FC236}">
                  <a16:creationId xmlns:a16="http://schemas.microsoft.com/office/drawing/2014/main" id="{F1290D8A-BCF5-4755-BC88-6A1D2B90B486}"/>
                </a:ext>
              </a:extLst>
            </p:cNvPr>
            <p:cNvSpPr>
              <a:spLocks noChangeArrowheads="1"/>
            </p:cNvSpPr>
            <p:nvPr/>
          </p:nvSpPr>
          <p:spPr bwMode="auto">
            <a:xfrm>
              <a:off x="1422" y="2481"/>
              <a:ext cx="49" cy="472"/>
            </a:xfrm>
            <a:prstGeom prst="can">
              <a:avLst>
                <a:gd name="adj" fmla="val 85757"/>
              </a:avLst>
            </a:prstGeom>
            <a:gradFill rotWithShape="0">
              <a:gsLst>
                <a:gs pos="0">
                  <a:srgbClr val="484848"/>
                </a:gs>
                <a:gs pos="50000">
                  <a:srgbClr val="808080"/>
                </a:gs>
                <a:gs pos="100000">
                  <a:srgbClr val="484848"/>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58168" name="Line 17">
              <a:extLst>
                <a:ext uri="{FF2B5EF4-FFF2-40B4-BE49-F238E27FC236}">
                  <a16:creationId xmlns:a16="http://schemas.microsoft.com/office/drawing/2014/main" id="{1457851B-A86D-48A5-8CF4-52815C36810E}"/>
                </a:ext>
              </a:extLst>
            </p:cNvPr>
            <p:cNvSpPr>
              <a:spLocks noChangeShapeType="1"/>
            </p:cNvSpPr>
            <p:nvPr/>
          </p:nvSpPr>
          <p:spPr bwMode="auto">
            <a:xfrm>
              <a:off x="1421" y="2896"/>
              <a:ext cx="0" cy="285"/>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69" name="Line 18">
              <a:extLst>
                <a:ext uri="{FF2B5EF4-FFF2-40B4-BE49-F238E27FC236}">
                  <a16:creationId xmlns:a16="http://schemas.microsoft.com/office/drawing/2014/main" id="{38DFF7EC-D786-4EC9-B6CC-6E43C0958BC3}"/>
                </a:ext>
              </a:extLst>
            </p:cNvPr>
            <p:cNvSpPr>
              <a:spLocks noChangeShapeType="1"/>
            </p:cNvSpPr>
            <p:nvPr/>
          </p:nvSpPr>
          <p:spPr bwMode="auto">
            <a:xfrm>
              <a:off x="1472" y="2896"/>
              <a:ext cx="0" cy="285"/>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3856" name="Object 19">
              <a:extLst>
                <a:ext uri="{FF2B5EF4-FFF2-40B4-BE49-F238E27FC236}">
                  <a16:creationId xmlns:a16="http://schemas.microsoft.com/office/drawing/2014/main" id="{DB78A957-0A24-4403-AFB6-A081622C4B04}"/>
                </a:ext>
              </a:extLst>
            </p:cNvPr>
            <p:cNvGraphicFramePr>
              <a:graphicFrameLocks noChangeAspect="1"/>
            </p:cNvGraphicFramePr>
            <p:nvPr/>
          </p:nvGraphicFramePr>
          <p:xfrm>
            <a:off x="1062" y="1646"/>
            <a:ext cx="254" cy="356"/>
          </p:xfrm>
          <a:graphic>
            <a:graphicData uri="http://schemas.openxmlformats.org/presentationml/2006/ole">
              <mc:AlternateContent xmlns:mc="http://schemas.openxmlformats.org/markup-compatibility/2006">
                <mc:Choice xmlns:v="urn:schemas-microsoft-com:vml" Requires="v">
                  <p:oleObj name="公式" r:id="rId6" imgW="164885" imgH="215619" progId="Equation.3">
                    <p:embed/>
                  </p:oleObj>
                </mc:Choice>
                <mc:Fallback>
                  <p:oleObj name="公式" r:id="rId6" imgW="164885" imgH="215619"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 y="1646"/>
                          <a:ext cx="254"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8171" name="Line 20">
              <a:extLst>
                <a:ext uri="{FF2B5EF4-FFF2-40B4-BE49-F238E27FC236}">
                  <a16:creationId xmlns:a16="http://schemas.microsoft.com/office/drawing/2014/main" id="{BB0C746D-B072-4B5A-B5A7-75E31563D4EF}"/>
                </a:ext>
              </a:extLst>
            </p:cNvPr>
            <p:cNvSpPr>
              <a:spLocks noChangeShapeType="1"/>
            </p:cNvSpPr>
            <p:nvPr/>
          </p:nvSpPr>
          <p:spPr bwMode="auto">
            <a:xfrm flipV="1">
              <a:off x="1318" y="1532"/>
              <a:ext cx="0" cy="398"/>
            </a:xfrm>
            <a:prstGeom prst="line">
              <a:avLst/>
            </a:prstGeom>
            <a:noFill/>
            <a:ln w="1905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58172" name="Line 21">
              <a:extLst>
                <a:ext uri="{FF2B5EF4-FFF2-40B4-BE49-F238E27FC236}">
                  <a16:creationId xmlns:a16="http://schemas.microsoft.com/office/drawing/2014/main" id="{7E880F88-B422-43CE-BED5-08D1F133F45A}"/>
                </a:ext>
              </a:extLst>
            </p:cNvPr>
            <p:cNvSpPr>
              <a:spLocks noChangeShapeType="1"/>
            </p:cNvSpPr>
            <p:nvPr/>
          </p:nvSpPr>
          <p:spPr bwMode="auto">
            <a:xfrm>
              <a:off x="1421" y="1362"/>
              <a:ext cx="0" cy="284"/>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73" name="Line 22">
              <a:extLst>
                <a:ext uri="{FF2B5EF4-FFF2-40B4-BE49-F238E27FC236}">
                  <a16:creationId xmlns:a16="http://schemas.microsoft.com/office/drawing/2014/main" id="{FE4A1E6A-0499-4006-95F1-3B779702CD72}"/>
                </a:ext>
              </a:extLst>
            </p:cNvPr>
            <p:cNvSpPr>
              <a:spLocks noChangeShapeType="1"/>
            </p:cNvSpPr>
            <p:nvPr/>
          </p:nvSpPr>
          <p:spPr bwMode="auto">
            <a:xfrm>
              <a:off x="1472" y="1362"/>
              <a:ext cx="0" cy="284"/>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63860" name="AutoShape 23">
              <a:extLst>
                <a:ext uri="{FF2B5EF4-FFF2-40B4-BE49-F238E27FC236}">
                  <a16:creationId xmlns:a16="http://schemas.microsoft.com/office/drawing/2014/main" id="{27F1C20A-5ED9-47E6-BB3E-CD7AAE5105D0}"/>
                </a:ext>
              </a:extLst>
            </p:cNvPr>
            <p:cNvSpPr>
              <a:spLocks noChangeArrowheads="1"/>
            </p:cNvSpPr>
            <p:nvPr/>
          </p:nvSpPr>
          <p:spPr bwMode="auto">
            <a:xfrm>
              <a:off x="1729" y="2499"/>
              <a:ext cx="51" cy="454"/>
            </a:xfrm>
            <a:prstGeom prst="can">
              <a:avLst>
                <a:gd name="adj" fmla="val 79252"/>
              </a:avLst>
            </a:prstGeom>
            <a:gradFill rotWithShape="0">
              <a:gsLst>
                <a:gs pos="0">
                  <a:srgbClr val="765E76"/>
                </a:gs>
                <a:gs pos="50000">
                  <a:srgbClr val="FFCCFF"/>
                </a:gs>
                <a:gs pos="100000">
                  <a:srgbClr val="765E76"/>
                </a:gs>
              </a:gsLst>
              <a:lin ang="0" scaled="1"/>
            </a:gradFill>
            <a:ln w="9525">
              <a:solidFill>
                <a:srgbClr val="B2B2B2"/>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58175" name="Line 24">
              <a:extLst>
                <a:ext uri="{FF2B5EF4-FFF2-40B4-BE49-F238E27FC236}">
                  <a16:creationId xmlns:a16="http://schemas.microsoft.com/office/drawing/2014/main" id="{446E845E-9E62-4865-8454-63F134908031}"/>
                </a:ext>
              </a:extLst>
            </p:cNvPr>
            <p:cNvSpPr>
              <a:spLocks noChangeShapeType="1"/>
            </p:cNvSpPr>
            <p:nvPr/>
          </p:nvSpPr>
          <p:spPr bwMode="auto">
            <a:xfrm>
              <a:off x="1729" y="2896"/>
              <a:ext cx="0" cy="285"/>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76" name="Line 25">
              <a:extLst>
                <a:ext uri="{FF2B5EF4-FFF2-40B4-BE49-F238E27FC236}">
                  <a16:creationId xmlns:a16="http://schemas.microsoft.com/office/drawing/2014/main" id="{2744C747-AA17-410B-9793-01B393903070}"/>
                </a:ext>
              </a:extLst>
            </p:cNvPr>
            <p:cNvSpPr>
              <a:spLocks noChangeShapeType="1"/>
            </p:cNvSpPr>
            <p:nvPr/>
          </p:nvSpPr>
          <p:spPr bwMode="auto">
            <a:xfrm>
              <a:off x="1780" y="2896"/>
              <a:ext cx="0" cy="285"/>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77" name="Line 26">
              <a:extLst>
                <a:ext uri="{FF2B5EF4-FFF2-40B4-BE49-F238E27FC236}">
                  <a16:creationId xmlns:a16="http://schemas.microsoft.com/office/drawing/2014/main" id="{6CEC45C3-7128-44CE-A67D-8EF5DF8C7629}"/>
                </a:ext>
              </a:extLst>
            </p:cNvPr>
            <p:cNvSpPr>
              <a:spLocks noChangeShapeType="1"/>
            </p:cNvSpPr>
            <p:nvPr/>
          </p:nvSpPr>
          <p:spPr bwMode="auto">
            <a:xfrm>
              <a:off x="1729" y="1362"/>
              <a:ext cx="0" cy="284"/>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58178" name="Line 27">
              <a:extLst>
                <a:ext uri="{FF2B5EF4-FFF2-40B4-BE49-F238E27FC236}">
                  <a16:creationId xmlns:a16="http://schemas.microsoft.com/office/drawing/2014/main" id="{7D49A7A4-F595-40FA-B25B-332B43BB1778}"/>
                </a:ext>
              </a:extLst>
            </p:cNvPr>
            <p:cNvSpPr>
              <a:spLocks noChangeShapeType="1"/>
            </p:cNvSpPr>
            <p:nvPr/>
          </p:nvSpPr>
          <p:spPr bwMode="auto">
            <a:xfrm>
              <a:off x="1780" y="1362"/>
              <a:ext cx="0" cy="284"/>
            </a:xfrm>
            <a:prstGeom prst="line">
              <a:avLst/>
            </a:prstGeom>
            <a:noFill/>
            <a:ln w="9525">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3865" name="Object 28">
              <a:extLst>
                <a:ext uri="{FF2B5EF4-FFF2-40B4-BE49-F238E27FC236}">
                  <a16:creationId xmlns:a16="http://schemas.microsoft.com/office/drawing/2014/main" id="{12FDBC8C-9645-48ED-8FAB-FD137ECC51AB}"/>
                </a:ext>
              </a:extLst>
            </p:cNvPr>
            <p:cNvGraphicFramePr>
              <a:graphicFrameLocks noChangeAspect="1"/>
            </p:cNvGraphicFramePr>
            <p:nvPr/>
          </p:nvGraphicFramePr>
          <p:xfrm>
            <a:off x="1935" y="1589"/>
            <a:ext cx="235" cy="383"/>
          </p:xfrm>
          <a:graphic>
            <a:graphicData uri="http://schemas.openxmlformats.org/presentationml/2006/ole">
              <mc:AlternateContent xmlns:mc="http://schemas.openxmlformats.org/markup-compatibility/2006">
                <mc:Choice xmlns:v="urn:schemas-microsoft-com:vml" Requires="v">
                  <p:oleObj name="公式" r:id="rId8" imgW="152334" imgH="228501" progId="Equation.3">
                    <p:embed/>
                  </p:oleObj>
                </mc:Choice>
                <mc:Fallback>
                  <p:oleObj name="公式" r:id="rId8" imgW="152334" imgH="228501"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5" y="1589"/>
                          <a:ext cx="235"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8180" name="Line 29">
              <a:extLst>
                <a:ext uri="{FF2B5EF4-FFF2-40B4-BE49-F238E27FC236}">
                  <a16:creationId xmlns:a16="http://schemas.microsoft.com/office/drawing/2014/main" id="{840D54BA-84B1-4256-AFCB-63F584E3728C}"/>
                </a:ext>
              </a:extLst>
            </p:cNvPr>
            <p:cNvSpPr>
              <a:spLocks noChangeShapeType="1"/>
            </p:cNvSpPr>
            <p:nvPr/>
          </p:nvSpPr>
          <p:spPr bwMode="auto">
            <a:xfrm>
              <a:off x="1883" y="1589"/>
              <a:ext cx="0" cy="398"/>
            </a:xfrm>
            <a:prstGeom prst="line">
              <a:avLst/>
            </a:prstGeom>
            <a:noFill/>
            <a:ln w="1905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63867" name="Group 30">
              <a:extLst>
                <a:ext uri="{FF2B5EF4-FFF2-40B4-BE49-F238E27FC236}">
                  <a16:creationId xmlns:a16="http://schemas.microsoft.com/office/drawing/2014/main" id="{26E0BF07-65BC-4B8D-A0DB-810C633E8A24}"/>
                </a:ext>
              </a:extLst>
            </p:cNvPr>
            <p:cNvGrpSpPr>
              <a:grpSpLocks/>
            </p:cNvGrpSpPr>
            <p:nvPr/>
          </p:nvGrpSpPr>
          <p:grpSpPr bwMode="auto">
            <a:xfrm>
              <a:off x="850" y="2016"/>
              <a:ext cx="1660" cy="657"/>
              <a:chOff x="850" y="2016"/>
              <a:chExt cx="1660" cy="657"/>
            </a:xfrm>
          </p:grpSpPr>
          <p:grpSp>
            <p:nvGrpSpPr>
              <p:cNvPr id="163870" name="Group 31">
                <a:extLst>
                  <a:ext uri="{FF2B5EF4-FFF2-40B4-BE49-F238E27FC236}">
                    <a16:creationId xmlns:a16="http://schemas.microsoft.com/office/drawing/2014/main" id="{CA3C0E09-9C08-4597-B697-566A5F77EC69}"/>
                  </a:ext>
                </a:extLst>
              </p:cNvPr>
              <p:cNvGrpSpPr>
                <a:grpSpLocks/>
              </p:cNvGrpSpPr>
              <p:nvPr/>
            </p:nvGrpSpPr>
            <p:grpSpPr bwMode="auto">
              <a:xfrm>
                <a:off x="850" y="2016"/>
                <a:ext cx="1369" cy="525"/>
                <a:chOff x="858" y="1695"/>
                <a:chExt cx="1280" cy="443"/>
              </a:xfrm>
            </p:grpSpPr>
            <p:sp>
              <p:nvSpPr>
                <p:cNvPr id="163872" name="Oval 32">
                  <a:extLst>
                    <a:ext uri="{FF2B5EF4-FFF2-40B4-BE49-F238E27FC236}">
                      <a16:creationId xmlns:a16="http://schemas.microsoft.com/office/drawing/2014/main" id="{E79DC360-0BD5-4636-ADA0-4B024CF28844}"/>
                    </a:ext>
                  </a:extLst>
                </p:cNvPr>
                <p:cNvSpPr>
                  <a:spLocks noChangeArrowheads="1"/>
                </p:cNvSpPr>
                <p:nvPr/>
              </p:nvSpPr>
              <p:spPr bwMode="auto">
                <a:xfrm>
                  <a:off x="858" y="1695"/>
                  <a:ext cx="1280" cy="443"/>
                </a:xfrm>
                <a:prstGeom prst="ellipse">
                  <a:avLst/>
                </a:prstGeom>
                <a:solidFill>
                  <a:srgbClr val="99CCFF"/>
                </a:solidFill>
                <a:ln w="3810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58184" name="Line 33">
                  <a:extLst>
                    <a:ext uri="{FF2B5EF4-FFF2-40B4-BE49-F238E27FC236}">
                      <a16:creationId xmlns:a16="http://schemas.microsoft.com/office/drawing/2014/main" id="{5D1D6FCE-9DB0-4C57-9452-DE8D061F514C}"/>
                    </a:ext>
                  </a:extLst>
                </p:cNvPr>
                <p:cNvSpPr>
                  <a:spLocks noChangeShapeType="1"/>
                </p:cNvSpPr>
                <p:nvPr/>
              </p:nvSpPr>
              <p:spPr bwMode="auto">
                <a:xfrm>
                  <a:off x="1536" y="2134"/>
                  <a:ext cx="91" cy="0"/>
                </a:xfrm>
                <a:prstGeom prst="line">
                  <a:avLst/>
                </a:prstGeom>
                <a:noFill/>
                <a:ln w="38100">
                  <a:solidFill>
                    <a:srgbClr val="FF330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63871" name="Object 34">
                <a:extLst>
                  <a:ext uri="{FF2B5EF4-FFF2-40B4-BE49-F238E27FC236}">
                    <a16:creationId xmlns:a16="http://schemas.microsoft.com/office/drawing/2014/main" id="{330C31A7-DC2B-45F0-B8BC-1FBC547E460C}"/>
                  </a:ext>
                </a:extLst>
              </p:cNvPr>
              <p:cNvGraphicFramePr>
                <a:graphicFrameLocks noChangeAspect="1"/>
              </p:cNvGraphicFramePr>
              <p:nvPr/>
            </p:nvGraphicFramePr>
            <p:xfrm>
              <a:off x="2016" y="2463"/>
              <a:ext cx="494" cy="210"/>
            </p:xfrm>
            <a:graphic>
              <a:graphicData uri="http://schemas.openxmlformats.org/presentationml/2006/ole">
                <mc:AlternateContent xmlns:mc="http://schemas.openxmlformats.org/markup-compatibility/2006">
                  <mc:Choice xmlns:v="urn:schemas-microsoft-com:vml" Requires="v">
                    <p:oleObj name="Equation" r:id="rId10" imgW="152268" imgH="164957" progId="Equation.DSMT4">
                      <p:embed/>
                    </p:oleObj>
                  </mc:Choice>
                  <mc:Fallback>
                    <p:oleObj name="Equation" r:id="rId10" imgW="152268" imgH="164957" progId="Equation.DSMT4">
                      <p:embed/>
                      <p:pic>
                        <p:nvPicPr>
                          <p:cNvPr id="0" name="Object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 y="2463"/>
                            <a:ext cx="49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3868" name="AutoShape 35">
              <a:extLst>
                <a:ext uri="{FF2B5EF4-FFF2-40B4-BE49-F238E27FC236}">
                  <a16:creationId xmlns:a16="http://schemas.microsoft.com/office/drawing/2014/main" id="{C7F72565-E2C6-4405-B157-F07EEDA1F7FE}"/>
                </a:ext>
              </a:extLst>
            </p:cNvPr>
            <p:cNvSpPr>
              <a:spLocks noChangeArrowheads="1"/>
            </p:cNvSpPr>
            <p:nvPr/>
          </p:nvSpPr>
          <p:spPr bwMode="auto">
            <a:xfrm>
              <a:off x="1730" y="1589"/>
              <a:ext cx="49" cy="734"/>
            </a:xfrm>
            <a:prstGeom prst="can">
              <a:avLst>
                <a:gd name="adj" fmla="val 133360"/>
              </a:avLst>
            </a:prstGeom>
            <a:gradFill rotWithShape="0">
              <a:gsLst>
                <a:gs pos="0">
                  <a:srgbClr val="765E76"/>
                </a:gs>
                <a:gs pos="50000">
                  <a:srgbClr val="FFCCFF"/>
                </a:gs>
                <a:gs pos="100000">
                  <a:srgbClr val="765E76"/>
                </a:gs>
              </a:gsLst>
              <a:lin ang="0" scaled="1"/>
            </a:gradFill>
            <a:ln w="9525">
              <a:solidFill>
                <a:srgbClr val="B2B2B2"/>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63869" name="AutoShape 36">
              <a:extLst>
                <a:ext uri="{FF2B5EF4-FFF2-40B4-BE49-F238E27FC236}">
                  <a16:creationId xmlns:a16="http://schemas.microsoft.com/office/drawing/2014/main" id="{465EDC91-8F0F-4ED1-9A7B-FBA9BFB69A46}"/>
                </a:ext>
              </a:extLst>
            </p:cNvPr>
            <p:cNvSpPr>
              <a:spLocks noChangeArrowheads="1"/>
            </p:cNvSpPr>
            <p:nvPr/>
          </p:nvSpPr>
          <p:spPr bwMode="auto">
            <a:xfrm>
              <a:off x="1422" y="1589"/>
              <a:ext cx="49" cy="734"/>
            </a:xfrm>
            <a:prstGeom prst="can">
              <a:avLst>
                <a:gd name="adj" fmla="val 133360"/>
              </a:avLst>
            </a:prstGeom>
            <a:gradFill rotWithShape="0">
              <a:gsLst>
                <a:gs pos="0">
                  <a:srgbClr val="484848"/>
                </a:gs>
                <a:gs pos="50000">
                  <a:srgbClr val="808080"/>
                </a:gs>
                <a:gs pos="100000">
                  <a:srgbClr val="484848"/>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pSp>
      <p:sp>
        <p:nvSpPr>
          <p:cNvPr id="163846" name="Text Box 38">
            <a:extLst>
              <a:ext uri="{FF2B5EF4-FFF2-40B4-BE49-F238E27FC236}">
                <a16:creationId xmlns:a16="http://schemas.microsoft.com/office/drawing/2014/main" id="{EDF562E4-B036-418A-B07C-39D350E37FFC}"/>
              </a:ext>
            </a:extLst>
          </p:cNvPr>
          <p:cNvSpPr txBox="1">
            <a:spLocks noChangeArrowheads="1"/>
          </p:cNvSpPr>
          <p:nvPr/>
        </p:nvSpPr>
        <p:spPr bwMode="auto">
          <a:xfrm>
            <a:off x="361950" y="5360988"/>
            <a:ext cx="405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0000FF"/>
              </a:buClr>
              <a:buSzTx/>
              <a:buFontTx/>
              <a:buNone/>
            </a:pPr>
            <a:r>
              <a:rPr lang="zh-CN" altLang="en-US" sz="2800" b="1">
                <a:latin typeface="方正姚体" panose="02010601030101010101" pitchFamily="2" charset="-122"/>
                <a:ea typeface="方正姚体" panose="02010601030101010101" pitchFamily="2" charset="-122"/>
              </a:rPr>
              <a:t>恒定磁场安培环路定理</a:t>
            </a:r>
          </a:p>
        </p:txBody>
      </p:sp>
      <p:graphicFrame>
        <p:nvGraphicFramePr>
          <p:cNvPr id="163847" name="Object 39">
            <a:extLst>
              <a:ext uri="{FF2B5EF4-FFF2-40B4-BE49-F238E27FC236}">
                <a16:creationId xmlns:a16="http://schemas.microsoft.com/office/drawing/2014/main" id="{3F7E01DC-9C73-4FB1-A545-5489F696AE1A}"/>
              </a:ext>
            </a:extLst>
          </p:cNvPr>
          <p:cNvGraphicFramePr>
            <a:graphicFrameLocks noChangeAspect="1"/>
          </p:cNvGraphicFramePr>
          <p:nvPr/>
        </p:nvGraphicFramePr>
        <p:xfrm>
          <a:off x="4211638" y="5208588"/>
          <a:ext cx="3768725" cy="827087"/>
        </p:xfrm>
        <a:graphic>
          <a:graphicData uri="http://schemas.openxmlformats.org/presentationml/2006/ole">
            <mc:AlternateContent xmlns:mc="http://schemas.openxmlformats.org/markup-compatibility/2006">
              <mc:Choice xmlns:v="urn:schemas-microsoft-com:vml" Requires="v">
                <p:oleObj name="Equation" r:id="rId12" imgW="1269449" imgH="304668" progId="Equation.DSMT4">
                  <p:embed/>
                </p:oleObj>
              </mc:Choice>
              <mc:Fallback>
                <p:oleObj name="Equation" r:id="rId12" imgW="1269449" imgH="304668" progId="Equation.DSMT4">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638" y="5208588"/>
                        <a:ext cx="3768725" cy="827087"/>
                      </a:xfrm>
                      <a:prstGeom prst="rect">
                        <a:avLst/>
                      </a:prstGeom>
                      <a:gradFill rotWithShape="1">
                        <a:gsLst>
                          <a:gs pos="0">
                            <a:srgbClr val="FF99CC">
                              <a:alpha val="46001"/>
                            </a:srgbClr>
                          </a:gs>
                          <a:gs pos="50000">
                            <a:srgbClr val="FFFFFF"/>
                          </a:gs>
                          <a:gs pos="100000">
                            <a:srgbClr val="FF99CC">
                              <a:alpha val="46001"/>
                            </a:srgbClr>
                          </a:gs>
                        </a:gsLst>
                        <a:lin ang="5400000" scaled="1"/>
                      </a:gradFill>
                      <a:ln w="28575">
                        <a:solidFill>
                          <a:srgbClr val="FF0000"/>
                        </a:solidFill>
                        <a:miter lim="800000"/>
                        <a:headEnd/>
                        <a:tailEnd/>
                      </a:ln>
                    </p:spPr>
                  </p:pic>
                </p:oleObj>
              </mc:Fallback>
            </mc:AlternateContent>
          </a:graphicData>
        </a:graphic>
      </p:graphicFrame>
      <p:graphicFrame>
        <p:nvGraphicFramePr>
          <p:cNvPr id="160777" name="Object 79">
            <a:extLst>
              <a:ext uri="{FF2B5EF4-FFF2-40B4-BE49-F238E27FC236}">
                <a16:creationId xmlns:a16="http://schemas.microsoft.com/office/drawing/2014/main" id="{F1864938-4431-4E85-A87A-B7CFE969D064}"/>
              </a:ext>
            </a:extLst>
          </p:cNvPr>
          <p:cNvGraphicFramePr>
            <a:graphicFrameLocks noChangeAspect="1"/>
          </p:cNvGraphicFramePr>
          <p:nvPr/>
        </p:nvGraphicFramePr>
        <p:xfrm>
          <a:off x="3848100" y="1498600"/>
          <a:ext cx="5302250" cy="1506538"/>
        </p:xfrm>
        <a:graphic>
          <a:graphicData uri="http://schemas.openxmlformats.org/presentationml/2006/ole">
            <mc:AlternateContent xmlns:mc="http://schemas.openxmlformats.org/markup-compatibility/2006">
              <mc:Choice xmlns:v="urn:schemas-microsoft-com:vml" Requires="v">
                <p:oleObj name="Equation" r:id="rId14" imgW="2133600" imgH="609600" progId="Equation.3">
                  <p:embed/>
                </p:oleObj>
              </mc:Choice>
              <mc:Fallback>
                <p:oleObj name="Equation" r:id="rId14" imgW="2133600" imgH="609600" progId="Equation.3">
                  <p:embed/>
                  <p:pic>
                    <p:nvPicPr>
                      <p:cNvPr id="0" name="Object 79"/>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848100" y="1498600"/>
                        <a:ext cx="5302250" cy="150653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83651"/>
                                        </p:tgtEl>
                                        <p:attrNameLst>
                                          <p:attrName>style.visibility</p:attrName>
                                        </p:attrNameLst>
                                      </p:cBhvr>
                                      <p:to>
                                        <p:strVal val="visible"/>
                                      </p:to>
                                    </p:set>
                                    <p:animEffect transition="in" filter="blinds(vertical)">
                                      <p:cBhvr>
                                        <p:cTn id="7" dur="500"/>
                                        <p:tgtEl>
                                          <p:spTgt spid="283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0777"/>
                                        </p:tgtEl>
                                        <p:attrNameLst>
                                          <p:attrName>style.visibility</p:attrName>
                                        </p:attrNameLst>
                                      </p:cBhvr>
                                      <p:to>
                                        <p:strVal val="visible"/>
                                      </p:to>
                                    </p:set>
                                    <p:animEffect transition="in" filter="fade">
                                      <p:cBhvr>
                                        <p:cTn id="12" dur="2000"/>
                                        <p:tgtEl>
                                          <p:spTgt spid="1607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83652"/>
                                        </p:tgtEl>
                                        <p:attrNameLst>
                                          <p:attrName>style.visibility</p:attrName>
                                        </p:attrNameLst>
                                      </p:cBhvr>
                                      <p:to>
                                        <p:strVal val="visible"/>
                                      </p:to>
                                    </p:set>
                                    <p:animEffect transition="in" filter="blinds(vertical)">
                                      <p:cBhvr>
                                        <p:cTn id="17" dur="500"/>
                                        <p:tgtEl>
                                          <p:spTgt spid="283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2"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8">
            <a:extLst>
              <a:ext uri="{FF2B5EF4-FFF2-40B4-BE49-F238E27FC236}">
                <a16:creationId xmlns:a16="http://schemas.microsoft.com/office/drawing/2014/main" id="{EC7E4D92-7103-4272-A734-1DAE02406C83}"/>
              </a:ext>
            </a:extLst>
          </p:cNvPr>
          <p:cNvSpPr txBox="1">
            <a:spLocks noChangeArrowheads="1"/>
          </p:cNvSpPr>
          <p:nvPr/>
        </p:nvSpPr>
        <p:spPr bwMode="auto">
          <a:xfrm>
            <a:off x="1136650" y="2933700"/>
            <a:ext cx="5686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latin typeface="华文新魏" panose="02010800040101010101" pitchFamily="2" charset="-122"/>
                <a:ea typeface="华文新魏" panose="02010800040101010101" pitchFamily="2" charset="-122"/>
              </a:rPr>
              <a:t>磁场的高斯定理</a:t>
            </a:r>
            <a:r>
              <a:rPr lang="en-US" altLang="zh-CN" b="1">
                <a:latin typeface="华文新魏" panose="02010800040101010101" pitchFamily="2" charset="-122"/>
                <a:ea typeface="华文新魏" panose="02010800040101010101" pitchFamily="2" charset="-122"/>
              </a:rPr>
              <a:t>:</a:t>
            </a:r>
            <a:endParaRPr lang="zh-CN" altLang="en-US">
              <a:latin typeface="华文中宋" panose="02010600040101010101" pitchFamily="2" charset="-122"/>
              <a:ea typeface="华文中宋" panose="02010600040101010101" pitchFamily="2" charset="-122"/>
            </a:endParaRPr>
          </a:p>
        </p:txBody>
      </p:sp>
      <p:graphicFrame>
        <p:nvGraphicFramePr>
          <p:cNvPr id="164867" name="Object 12">
            <a:extLst>
              <a:ext uri="{FF2B5EF4-FFF2-40B4-BE49-F238E27FC236}">
                <a16:creationId xmlns:a16="http://schemas.microsoft.com/office/drawing/2014/main" id="{F33DBC40-8A1E-4A3A-A825-0EF9A982B839}"/>
              </a:ext>
            </a:extLst>
          </p:cNvPr>
          <p:cNvGraphicFramePr>
            <a:graphicFrameLocks noChangeAspect="1"/>
          </p:cNvGraphicFramePr>
          <p:nvPr/>
        </p:nvGraphicFramePr>
        <p:xfrm>
          <a:off x="4999038" y="4622800"/>
          <a:ext cx="2682875" cy="942975"/>
        </p:xfrm>
        <a:graphic>
          <a:graphicData uri="http://schemas.openxmlformats.org/presentationml/2006/ole">
            <mc:AlternateContent xmlns:mc="http://schemas.openxmlformats.org/markup-compatibility/2006">
              <mc:Choice xmlns:v="urn:schemas-microsoft-com:vml" Requires="v">
                <p:oleObj name="Equation" r:id="rId2" imgW="1079032" imgH="380835" progId="Equation.3">
                  <p:embed/>
                </p:oleObj>
              </mc:Choice>
              <mc:Fallback>
                <p:oleObj name="Equation" r:id="rId2" imgW="1079032" imgH="380835"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8" y="4622800"/>
                        <a:ext cx="2682875" cy="942975"/>
                      </a:xfrm>
                      <a:prstGeom prst="rect">
                        <a:avLst/>
                      </a:prstGeom>
                      <a:gradFill rotWithShape="1">
                        <a:gsLst>
                          <a:gs pos="0">
                            <a:srgbClr val="00CC99"/>
                          </a:gs>
                          <a:gs pos="100000">
                            <a:srgbClr val="FFFFFF"/>
                          </a:gs>
                        </a:gsLst>
                        <a:lin ang="5400000" scaled="1"/>
                      </a:gradFill>
                      <a:ln w="19050">
                        <a:solidFill>
                          <a:schemeClr val="tx1"/>
                        </a:solidFill>
                        <a:miter lim="800000"/>
                        <a:headEnd/>
                        <a:tailEnd/>
                      </a:ln>
                    </p:spPr>
                  </p:pic>
                </p:oleObj>
              </mc:Fallback>
            </mc:AlternateContent>
          </a:graphicData>
        </a:graphic>
      </p:graphicFrame>
      <p:graphicFrame>
        <p:nvGraphicFramePr>
          <p:cNvPr id="164868" name="Object 13">
            <a:extLst>
              <a:ext uri="{FF2B5EF4-FFF2-40B4-BE49-F238E27FC236}">
                <a16:creationId xmlns:a16="http://schemas.microsoft.com/office/drawing/2014/main" id="{052CE2E2-947F-4D94-91A4-6E45921444EF}"/>
              </a:ext>
            </a:extLst>
          </p:cNvPr>
          <p:cNvGraphicFramePr>
            <a:graphicFrameLocks noChangeAspect="1"/>
          </p:cNvGraphicFramePr>
          <p:nvPr/>
        </p:nvGraphicFramePr>
        <p:xfrm>
          <a:off x="4978400" y="2805113"/>
          <a:ext cx="1736725" cy="973137"/>
        </p:xfrm>
        <a:graphic>
          <a:graphicData uri="http://schemas.openxmlformats.org/presentationml/2006/ole">
            <mc:AlternateContent xmlns:mc="http://schemas.openxmlformats.org/markup-compatibility/2006">
              <mc:Choice xmlns:v="urn:schemas-microsoft-com:vml" Requires="v">
                <p:oleObj name="Equation" r:id="rId4" imgW="698197" imgH="393529" progId="Equation.3">
                  <p:embed/>
                </p:oleObj>
              </mc:Choice>
              <mc:Fallback>
                <p:oleObj name="Equation" r:id="rId4" imgW="698197" imgH="393529"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8400" y="2805113"/>
                        <a:ext cx="1736725" cy="973137"/>
                      </a:xfrm>
                      <a:prstGeom prst="rect">
                        <a:avLst/>
                      </a:prstGeom>
                      <a:gradFill rotWithShape="1">
                        <a:gsLst>
                          <a:gs pos="0">
                            <a:srgbClr val="00CC99"/>
                          </a:gs>
                          <a:gs pos="100000">
                            <a:srgbClr val="FFFFFF"/>
                          </a:gs>
                        </a:gsLst>
                        <a:lin ang="5400000" scaled="1"/>
                      </a:gradFill>
                      <a:ln w="19050">
                        <a:solidFill>
                          <a:schemeClr val="tx1"/>
                        </a:solidFill>
                        <a:miter lim="800000"/>
                        <a:headEnd/>
                        <a:tailEnd/>
                      </a:ln>
                    </p:spPr>
                  </p:pic>
                </p:oleObj>
              </mc:Fallback>
            </mc:AlternateContent>
          </a:graphicData>
        </a:graphic>
      </p:graphicFrame>
      <p:sp>
        <p:nvSpPr>
          <p:cNvPr id="164869" name="Text Box 8">
            <a:extLst>
              <a:ext uri="{FF2B5EF4-FFF2-40B4-BE49-F238E27FC236}">
                <a16:creationId xmlns:a16="http://schemas.microsoft.com/office/drawing/2014/main" id="{42CC7C9A-F616-48EB-9724-B5CAB1B6347D}"/>
              </a:ext>
            </a:extLst>
          </p:cNvPr>
          <p:cNvSpPr txBox="1">
            <a:spLocks noChangeArrowheads="1"/>
          </p:cNvSpPr>
          <p:nvPr/>
        </p:nvSpPr>
        <p:spPr bwMode="auto">
          <a:xfrm>
            <a:off x="571500" y="4749800"/>
            <a:ext cx="4600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latin typeface="华文新魏" panose="02010800040101010101" pitchFamily="2" charset="-122"/>
                <a:ea typeface="华文新魏" panose="02010800040101010101" pitchFamily="2" charset="-122"/>
              </a:rPr>
              <a:t>磁场的安培环路定理</a:t>
            </a:r>
            <a:r>
              <a:rPr lang="en-US" altLang="zh-CN" b="1">
                <a:latin typeface="华文新魏" panose="02010800040101010101" pitchFamily="2" charset="-122"/>
                <a:ea typeface="华文新魏" panose="02010800040101010101" pitchFamily="2" charset="-122"/>
              </a:rPr>
              <a:t>:</a:t>
            </a:r>
            <a:endParaRPr lang="zh-CN" altLang="en-US">
              <a:latin typeface="华文中宋" panose="02010600040101010101" pitchFamily="2" charset="-122"/>
              <a:ea typeface="华文中宋" panose="02010600040101010101" pitchFamily="2" charset="-122"/>
            </a:endParaRPr>
          </a:p>
        </p:txBody>
      </p:sp>
      <p:sp>
        <p:nvSpPr>
          <p:cNvPr id="164870" name="Text Box 8">
            <a:extLst>
              <a:ext uri="{FF2B5EF4-FFF2-40B4-BE49-F238E27FC236}">
                <a16:creationId xmlns:a16="http://schemas.microsoft.com/office/drawing/2014/main" id="{5ECED0E9-B91A-40A5-89A8-584DA7290AFB}"/>
              </a:ext>
            </a:extLst>
          </p:cNvPr>
          <p:cNvSpPr txBox="1">
            <a:spLocks noChangeArrowheads="1"/>
          </p:cNvSpPr>
          <p:nvPr/>
        </p:nvSpPr>
        <p:spPr bwMode="auto">
          <a:xfrm>
            <a:off x="1206500" y="1304925"/>
            <a:ext cx="4213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latin typeface="华文新魏" panose="02010800040101010101" pitchFamily="2" charset="-122"/>
                <a:ea typeface="华文新魏" panose="02010800040101010101" pitchFamily="2" charset="-122"/>
              </a:rPr>
              <a:t>毕奥</a:t>
            </a:r>
            <a:r>
              <a:rPr lang="en-US" altLang="zh-CN" b="1">
                <a:latin typeface="华文新魏" panose="02010800040101010101" pitchFamily="2" charset="-122"/>
                <a:ea typeface="华文新魏" panose="02010800040101010101" pitchFamily="2" charset="-122"/>
              </a:rPr>
              <a:t>-</a:t>
            </a:r>
            <a:r>
              <a:rPr lang="zh-CN" altLang="en-US" b="1">
                <a:latin typeface="华文新魏" panose="02010800040101010101" pitchFamily="2" charset="-122"/>
                <a:ea typeface="华文新魏" panose="02010800040101010101" pitchFamily="2" charset="-122"/>
              </a:rPr>
              <a:t>萨伐尔定律</a:t>
            </a:r>
            <a:r>
              <a:rPr lang="en-US" altLang="zh-CN" b="1">
                <a:latin typeface="华文新魏" panose="02010800040101010101" pitchFamily="2" charset="-122"/>
                <a:ea typeface="华文新魏" panose="02010800040101010101" pitchFamily="2" charset="-122"/>
              </a:rPr>
              <a:t>:</a:t>
            </a:r>
            <a:endParaRPr lang="zh-CN" altLang="en-US">
              <a:latin typeface="华文中宋" panose="02010600040101010101" pitchFamily="2" charset="-122"/>
              <a:ea typeface="华文中宋" panose="02010600040101010101" pitchFamily="2" charset="-122"/>
            </a:endParaRPr>
          </a:p>
        </p:txBody>
      </p:sp>
      <p:graphicFrame>
        <p:nvGraphicFramePr>
          <p:cNvPr id="164871" name="Object 16">
            <a:extLst>
              <a:ext uri="{FF2B5EF4-FFF2-40B4-BE49-F238E27FC236}">
                <a16:creationId xmlns:a16="http://schemas.microsoft.com/office/drawing/2014/main" id="{2F462B64-645A-40CB-AE8F-2C73E6901CCA}"/>
              </a:ext>
            </a:extLst>
          </p:cNvPr>
          <p:cNvGraphicFramePr>
            <a:graphicFrameLocks noChangeAspect="1"/>
          </p:cNvGraphicFramePr>
          <p:nvPr/>
        </p:nvGraphicFramePr>
        <p:xfrm>
          <a:off x="4953000" y="1014413"/>
          <a:ext cx="2714625" cy="1098550"/>
        </p:xfrm>
        <a:graphic>
          <a:graphicData uri="http://schemas.openxmlformats.org/presentationml/2006/ole">
            <mc:AlternateContent xmlns:mc="http://schemas.openxmlformats.org/markup-compatibility/2006">
              <mc:Choice xmlns:v="urn:schemas-microsoft-com:vml" Requires="v">
                <p:oleObj name="Equation" r:id="rId6" imgW="1091726" imgH="444307" progId="Equation.3">
                  <p:embed/>
                </p:oleObj>
              </mc:Choice>
              <mc:Fallback>
                <p:oleObj name="Equation" r:id="rId6" imgW="1091726" imgH="444307"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014413"/>
                        <a:ext cx="2714625" cy="1098550"/>
                      </a:xfrm>
                      <a:prstGeom prst="rect">
                        <a:avLst/>
                      </a:prstGeom>
                      <a:gradFill rotWithShape="1">
                        <a:gsLst>
                          <a:gs pos="0">
                            <a:srgbClr val="00CC99"/>
                          </a:gs>
                          <a:gs pos="100000">
                            <a:srgbClr val="FFFFFF"/>
                          </a:gs>
                        </a:gsLst>
                        <a:lin ang="5400000" scaled="1"/>
                      </a:gradFill>
                      <a:ln w="19050">
                        <a:solidFill>
                          <a:schemeClr val="tx1"/>
                        </a:solidFill>
                        <a:miter lim="800000"/>
                        <a:headEnd/>
                        <a:tailEnd/>
                      </a:ln>
                    </p:spPr>
                  </p:pic>
                </p:oleObj>
              </mc:Fallback>
            </mc:AlternateContent>
          </a:graphicData>
        </a:graphic>
      </p:graphicFrame>
      <p:sp>
        <p:nvSpPr>
          <p:cNvPr id="9" name="矩形 8">
            <a:extLst>
              <a:ext uri="{FF2B5EF4-FFF2-40B4-BE49-F238E27FC236}">
                <a16:creationId xmlns:a16="http://schemas.microsoft.com/office/drawing/2014/main" id="{C28F5182-A4AF-4B8B-A498-EBC5FFF089FB}"/>
              </a:ext>
            </a:extLst>
          </p:cNvPr>
          <p:cNvSpPr/>
          <p:nvPr/>
        </p:nvSpPr>
        <p:spPr bwMode="auto">
          <a:xfrm>
            <a:off x="571500" y="4511675"/>
            <a:ext cx="7327900" cy="1203325"/>
          </a:xfrm>
          <a:prstGeom prst="rect">
            <a:avLst/>
          </a:prstGeom>
          <a:noFill/>
          <a:ln w="19050" cap="flat" cmpd="sng" algn="ctr">
            <a:solidFill>
              <a:schemeClr val="accent1">
                <a:lumMod val="40000"/>
                <a:lumOff val="60000"/>
              </a:schemeClr>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a:extLst>
              <a:ext uri="{FF2B5EF4-FFF2-40B4-BE49-F238E27FC236}">
                <a16:creationId xmlns:a16="http://schemas.microsoft.com/office/drawing/2014/main" id="{98B3230C-E244-411B-859C-9D22F76C6D99}"/>
              </a:ext>
            </a:extLst>
          </p:cNvPr>
          <p:cNvSpPr txBox="1">
            <a:spLocks noChangeArrowheads="1"/>
          </p:cNvSpPr>
          <p:nvPr/>
        </p:nvSpPr>
        <p:spPr bwMode="auto">
          <a:xfrm>
            <a:off x="357188" y="2554288"/>
            <a:ext cx="5546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 </a:t>
            </a:r>
            <a:r>
              <a:rPr lang="zh-CN" altLang="en-US" sz="2800" b="1">
                <a:solidFill>
                  <a:srgbClr val="FFFFFF"/>
                </a:solidFill>
                <a:latin typeface="Times New Roman" panose="02020603050405020304" pitchFamily="18" charset="0"/>
                <a:ea typeface="华文中宋" panose="02010600040101010101" pitchFamily="2" charset="-122"/>
              </a:rPr>
              <a:t>闭合路径 </a:t>
            </a:r>
            <a:r>
              <a:rPr lang="en-US" altLang="zh-CN" sz="2800" b="1" i="1">
                <a:solidFill>
                  <a:srgbClr val="FFFFFF"/>
                </a:solidFill>
                <a:latin typeface="Times New Roman" panose="02020603050405020304" pitchFamily="18" charset="0"/>
                <a:ea typeface="华文中宋" panose="02010600040101010101" pitchFamily="2" charset="-122"/>
              </a:rPr>
              <a:t>L </a:t>
            </a:r>
            <a:r>
              <a:rPr lang="zh-CN" altLang="en-US" sz="2800" b="1">
                <a:solidFill>
                  <a:srgbClr val="FFFFFF"/>
                </a:solidFill>
                <a:latin typeface="Times New Roman" panose="02020603050405020304" pitchFamily="18" charset="0"/>
                <a:ea typeface="华文中宋" panose="02010600040101010101" pitchFamily="2" charset="-122"/>
              </a:rPr>
              <a:t>“</a:t>
            </a:r>
            <a:r>
              <a:rPr lang="zh-CN" altLang="en-US" sz="2800" b="1">
                <a:solidFill>
                  <a:srgbClr val="FFC000"/>
                </a:solidFill>
                <a:latin typeface="Times New Roman" panose="02020603050405020304" pitchFamily="18" charset="0"/>
                <a:ea typeface="华文中宋" panose="02010600040101010101" pitchFamily="2" charset="-122"/>
              </a:rPr>
              <a:t>包围</a:t>
            </a:r>
            <a:r>
              <a:rPr lang="zh-CN" altLang="en-US" sz="2800" b="1">
                <a:solidFill>
                  <a:srgbClr val="FFFFFF"/>
                </a:solidFill>
                <a:latin typeface="Times New Roman" panose="02020603050405020304" pitchFamily="18" charset="0"/>
                <a:ea typeface="华文中宋" panose="02010600040101010101" pitchFamily="2" charset="-122"/>
              </a:rPr>
              <a:t>” 电流：</a:t>
            </a:r>
          </a:p>
        </p:txBody>
      </p:sp>
      <p:sp>
        <p:nvSpPr>
          <p:cNvPr id="56346" name="Text Box 26">
            <a:extLst>
              <a:ext uri="{FF2B5EF4-FFF2-40B4-BE49-F238E27FC236}">
                <a16:creationId xmlns:a16="http://schemas.microsoft.com/office/drawing/2014/main" id="{53F20DD3-059A-4AA7-9454-5BF942D947DE}"/>
              </a:ext>
            </a:extLst>
          </p:cNvPr>
          <p:cNvSpPr txBox="1">
            <a:spLocks noChangeArrowheads="1"/>
          </p:cNvSpPr>
          <p:nvPr/>
        </p:nvSpPr>
        <p:spPr bwMode="auto">
          <a:xfrm>
            <a:off x="5286375" y="4265613"/>
            <a:ext cx="3505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只有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baseline="-25000">
                <a:solidFill>
                  <a:srgbClr val="FFFFFF"/>
                </a:solidFill>
                <a:latin typeface="Times New Roman" panose="02020603050405020304" pitchFamily="18" charset="0"/>
                <a:ea typeface="华文中宋" panose="02010600040101010101" pitchFamily="2" charset="-122"/>
              </a:rPr>
              <a:t>1</a:t>
            </a:r>
            <a:r>
              <a:rPr lang="zh-CN" altLang="en-US" sz="2800" b="1">
                <a:solidFill>
                  <a:srgbClr val="FFFFFF"/>
                </a:solidFill>
                <a:latin typeface="Times New Roman" panose="02020603050405020304" pitchFamily="18" charset="0"/>
                <a:ea typeface="华文中宋" panose="02010600040101010101" pitchFamily="2" charset="-122"/>
              </a:rPr>
              <a:t>、</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baseline="-25000">
                <a:solidFill>
                  <a:srgbClr val="FFFFFF"/>
                </a:solidFill>
                <a:latin typeface="Times New Roman" panose="02020603050405020304" pitchFamily="18" charset="0"/>
                <a:ea typeface="华文中宋" panose="02010600040101010101" pitchFamily="2" charset="-122"/>
              </a:rPr>
              <a:t>2</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被回路</a:t>
            </a:r>
            <a:r>
              <a:rPr lang="en-US" altLang="zh-CN" sz="2800" b="1" i="1">
                <a:solidFill>
                  <a:srgbClr val="FFFFFF"/>
                </a:solidFill>
                <a:latin typeface="Times New Roman" panose="02020603050405020304" pitchFamily="18" charset="0"/>
                <a:ea typeface="华文中宋" panose="02010600040101010101" pitchFamily="2" charset="-122"/>
              </a:rPr>
              <a:t>L </a:t>
            </a:r>
            <a:r>
              <a:rPr lang="zh-CN" altLang="en-US" sz="2800" b="1">
                <a:solidFill>
                  <a:srgbClr val="FFFFFF"/>
                </a:solidFill>
                <a:latin typeface="Times New Roman" panose="02020603050405020304" pitchFamily="18" charset="0"/>
                <a:ea typeface="华文中宋" panose="02010600040101010101" pitchFamily="2" charset="-122"/>
              </a:rPr>
              <a:t>所包围，且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baseline="-25000">
                <a:solidFill>
                  <a:srgbClr val="FFFFFF"/>
                </a:solidFill>
                <a:latin typeface="Times New Roman" panose="02020603050405020304" pitchFamily="18" charset="0"/>
                <a:ea typeface="华文中宋" panose="02010600040101010101" pitchFamily="2" charset="-122"/>
              </a:rPr>
              <a:t>1</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为正，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baseline="-25000">
                <a:solidFill>
                  <a:srgbClr val="FFFFFF"/>
                </a:solidFill>
                <a:latin typeface="Times New Roman" panose="02020603050405020304" pitchFamily="18" charset="0"/>
                <a:ea typeface="华文中宋" panose="02010600040101010101" pitchFamily="2" charset="-122"/>
              </a:rPr>
              <a:t>2</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为负。</a:t>
            </a:r>
          </a:p>
        </p:txBody>
      </p:sp>
      <p:sp>
        <p:nvSpPr>
          <p:cNvPr id="56357" name="Text Box 37">
            <a:extLst>
              <a:ext uri="{FF2B5EF4-FFF2-40B4-BE49-F238E27FC236}">
                <a16:creationId xmlns:a16="http://schemas.microsoft.com/office/drawing/2014/main" id="{B2611D9F-7872-4AF4-8342-6E23D05F273D}"/>
              </a:ext>
            </a:extLst>
          </p:cNvPr>
          <p:cNvSpPr txBox="1">
            <a:spLocks noChangeArrowheads="1"/>
          </p:cNvSpPr>
          <p:nvPr/>
        </p:nvSpPr>
        <p:spPr bwMode="auto">
          <a:xfrm>
            <a:off x="5286375" y="2566988"/>
            <a:ext cx="33178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只有与 </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相</a:t>
            </a:r>
            <a:r>
              <a:rPr lang="zh-CN" altLang="en-US" sz="2800" b="1">
                <a:solidFill>
                  <a:srgbClr val="FFFF00"/>
                </a:solidFill>
                <a:latin typeface="Times New Roman" panose="02020603050405020304" pitchFamily="18" charset="0"/>
                <a:ea typeface="华文中宋" panose="02010600040101010101" pitchFamily="2" charset="-122"/>
              </a:rPr>
              <a:t>铰链</a:t>
            </a:r>
            <a:r>
              <a:rPr lang="zh-CN" altLang="en-US" sz="2800" b="1">
                <a:solidFill>
                  <a:srgbClr val="FFFFFF"/>
                </a:solidFill>
                <a:latin typeface="Times New Roman" panose="02020603050405020304" pitchFamily="18" charset="0"/>
                <a:ea typeface="华文中宋" panose="02010600040101010101" pitchFamily="2" charset="-122"/>
              </a:rPr>
              <a:t>的电流才算被 </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包围的电流。</a:t>
            </a:r>
          </a:p>
        </p:txBody>
      </p:sp>
      <p:grpSp>
        <p:nvGrpSpPr>
          <p:cNvPr id="6" name="Group 74">
            <a:extLst>
              <a:ext uri="{FF2B5EF4-FFF2-40B4-BE49-F238E27FC236}">
                <a16:creationId xmlns:a16="http://schemas.microsoft.com/office/drawing/2014/main" id="{47B83B4C-8336-472F-894C-00A740B86D84}"/>
              </a:ext>
            </a:extLst>
          </p:cNvPr>
          <p:cNvGrpSpPr>
            <a:grpSpLocks/>
          </p:cNvGrpSpPr>
          <p:nvPr/>
        </p:nvGrpSpPr>
        <p:grpSpPr bwMode="auto">
          <a:xfrm>
            <a:off x="384175" y="3630613"/>
            <a:ext cx="4548188" cy="2428875"/>
            <a:chOff x="242" y="1480"/>
            <a:chExt cx="2865" cy="1530"/>
          </a:xfrm>
        </p:grpSpPr>
        <p:grpSp>
          <p:nvGrpSpPr>
            <p:cNvPr id="165898" name="Group 66">
              <a:extLst>
                <a:ext uri="{FF2B5EF4-FFF2-40B4-BE49-F238E27FC236}">
                  <a16:creationId xmlns:a16="http://schemas.microsoft.com/office/drawing/2014/main" id="{8F64CD8A-B23C-4DE7-B75C-914450F84F9C}"/>
                </a:ext>
              </a:extLst>
            </p:cNvPr>
            <p:cNvGrpSpPr>
              <a:grpSpLocks/>
            </p:cNvGrpSpPr>
            <p:nvPr/>
          </p:nvGrpSpPr>
          <p:grpSpPr bwMode="auto">
            <a:xfrm>
              <a:off x="904" y="1889"/>
              <a:ext cx="2018" cy="962"/>
              <a:chOff x="793" y="2251"/>
              <a:chExt cx="2018" cy="962"/>
            </a:xfrm>
          </p:grpSpPr>
          <p:sp>
            <p:nvSpPr>
              <p:cNvPr id="165913" name="Text Box 67">
                <a:extLst>
                  <a:ext uri="{FF2B5EF4-FFF2-40B4-BE49-F238E27FC236}">
                    <a16:creationId xmlns:a16="http://schemas.microsoft.com/office/drawing/2014/main" id="{36DC577C-B619-405A-A790-B8394A9F28FF}"/>
                  </a:ext>
                </a:extLst>
              </p:cNvPr>
              <p:cNvSpPr txBox="1">
                <a:spLocks noChangeArrowheads="1"/>
              </p:cNvSpPr>
              <p:nvPr/>
            </p:nvSpPr>
            <p:spPr bwMode="auto">
              <a:xfrm>
                <a:off x="1610" y="288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L</a:t>
                </a:r>
              </a:p>
            </p:txBody>
          </p:sp>
          <p:sp>
            <p:nvSpPr>
              <p:cNvPr id="165914" name="Oval 68">
                <a:extLst>
                  <a:ext uri="{FF2B5EF4-FFF2-40B4-BE49-F238E27FC236}">
                    <a16:creationId xmlns:a16="http://schemas.microsoft.com/office/drawing/2014/main" id="{A42D630B-6067-45E7-8DD9-4F616EACC7E7}"/>
                  </a:ext>
                </a:extLst>
              </p:cNvPr>
              <p:cNvSpPr>
                <a:spLocks noChangeArrowheads="1"/>
              </p:cNvSpPr>
              <p:nvPr/>
            </p:nvSpPr>
            <p:spPr bwMode="auto">
              <a:xfrm>
                <a:off x="793" y="2251"/>
                <a:ext cx="2018" cy="589"/>
              </a:xfrm>
              <a:prstGeom prst="ellipse">
                <a:avLst/>
              </a:prstGeom>
              <a:noFill/>
              <a:ln w="254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60194" name="Line 69">
                <a:extLst>
                  <a:ext uri="{FF2B5EF4-FFF2-40B4-BE49-F238E27FC236}">
                    <a16:creationId xmlns:a16="http://schemas.microsoft.com/office/drawing/2014/main" id="{67889F34-C9B6-4ACE-8957-3DB358B0EFC6}"/>
                  </a:ext>
                </a:extLst>
              </p:cNvPr>
              <p:cNvSpPr>
                <a:spLocks noChangeShapeType="1"/>
              </p:cNvSpPr>
              <p:nvPr/>
            </p:nvSpPr>
            <p:spPr bwMode="auto">
              <a:xfrm>
                <a:off x="1701" y="2840"/>
                <a:ext cx="181" cy="0"/>
              </a:xfrm>
              <a:prstGeom prst="line">
                <a:avLst/>
              </a:prstGeom>
              <a:noFill/>
              <a:ln w="28575">
                <a:solidFill>
                  <a:srgbClr val="FFC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65899" name="Group 56">
              <a:extLst>
                <a:ext uri="{FF2B5EF4-FFF2-40B4-BE49-F238E27FC236}">
                  <a16:creationId xmlns:a16="http://schemas.microsoft.com/office/drawing/2014/main" id="{E60962DA-79D7-47EE-AF99-6DA6AE372E38}"/>
                </a:ext>
              </a:extLst>
            </p:cNvPr>
            <p:cNvGrpSpPr>
              <a:grpSpLocks/>
            </p:cNvGrpSpPr>
            <p:nvPr/>
          </p:nvGrpSpPr>
          <p:grpSpPr bwMode="auto">
            <a:xfrm>
              <a:off x="1629" y="1526"/>
              <a:ext cx="455" cy="1484"/>
              <a:chOff x="1518" y="1888"/>
              <a:chExt cx="455" cy="1484"/>
            </a:xfrm>
          </p:grpSpPr>
          <p:sp>
            <p:nvSpPr>
              <p:cNvPr id="860196" name="Arc 57">
                <a:extLst>
                  <a:ext uri="{FF2B5EF4-FFF2-40B4-BE49-F238E27FC236}">
                    <a16:creationId xmlns:a16="http://schemas.microsoft.com/office/drawing/2014/main" id="{D97F4DA0-2FA1-4D33-A443-2D46D04CF4BB}"/>
                  </a:ext>
                </a:extLst>
              </p:cNvPr>
              <p:cNvSpPr>
                <a:spLocks/>
              </p:cNvSpPr>
              <p:nvPr/>
            </p:nvSpPr>
            <p:spPr bwMode="auto">
              <a:xfrm flipH="1" flipV="1">
                <a:off x="1518" y="1888"/>
                <a:ext cx="455" cy="871"/>
              </a:xfrm>
              <a:custGeom>
                <a:avLst/>
                <a:gdLst>
                  <a:gd name="T0" fmla="*/ 0 w 43200"/>
                  <a:gd name="T1" fmla="*/ 0 h 28579"/>
                  <a:gd name="T2" fmla="*/ 0 w 43200"/>
                  <a:gd name="T3" fmla="*/ 0 h 28579"/>
                  <a:gd name="T4" fmla="*/ 0 w 43200"/>
                  <a:gd name="T5" fmla="*/ 0 h 28579"/>
                  <a:gd name="T6" fmla="*/ 0 60000 65536"/>
                  <a:gd name="T7" fmla="*/ 0 60000 65536"/>
                  <a:gd name="T8" fmla="*/ 0 60000 65536"/>
                  <a:gd name="T9" fmla="*/ 0 w 43200"/>
                  <a:gd name="T10" fmla="*/ 0 h 28579"/>
                  <a:gd name="T11" fmla="*/ 43200 w 43200"/>
                  <a:gd name="T12" fmla="*/ 28579 h 28579"/>
                </a:gdLst>
                <a:ahLst/>
                <a:cxnLst>
                  <a:cxn ang="T6">
                    <a:pos x="T0" y="T1"/>
                  </a:cxn>
                  <a:cxn ang="T7">
                    <a:pos x="T2" y="T3"/>
                  </a:cxn>
                  <a:cxn ang="T8">
                    <a:pos x="T4" y="T5"/>
                  </a:cxn>
                </a:cxnLst>
                <a:rect l="T9" t="T10" r="T11" b="T12"/>
                <a:pathLst>
                  <a:path w="43200" h="28579" fill="none" extrusionOk="0">
                    <a:moveTo>
                      <a:pt x="42041" y="-1"/>
                    </a:moveTo>
                    <a:cubicBezTo>
                      <a:pt x="42808" y="2246"/>
                      <a:pt x="43200" y="4604"/>
                      <a:pt x="43200" y="6979"/>
                    </a:cubicBezTo>
                    <a:cubicBezTo>
                      <a:pt x="43200" y="18908"/>
                      <a:pt x="33529" y="28579"/>
                      <a:pt x="21600" y="28579"/>
                    </a:cubicBezTo>
                    <a:cubicBezTo>
                      <a:pt x="9670" y="28579"/>
                      <a:pt x="0" y="18908"/>
                      <a:pt x="0" y="6979"/>
                    </a:cubicBezTo>
                    <a:cubicBezTo>
                      <a:pt x="-1" y="4906"/>
                      <a:pt x="298" y="2844"/>
                      <a:pt x="885" y="856"/>
                    </a:cubicBezTo>
                  </a:path>
                  <a:path w="43200" h="28579" stroke="0" extrusionOk="0">
                    <a:moveTo>
                      <a:pt x="42041" y="-1"/>
                    </a:moveTo>
                    <a:cubicBezTo>
                      <a:pt x="42808" y="2246"/>
                      <a:pt x="43200" y="4604"/>
                      <a:pt x="43200" y="6979"/>
                    </a:cubicBezTo>
                    <a:cubicBezTo>
                      <a:pt x="43200" y="18908"/>
                      <a:pt x="33529" y="28579"/>
                      <a:pt x="21600" y="28579"/>
                    </a:cubicBezTo>
                    <a:cubicBezTo>
                      <a:pt x="9670" y="28579"/>
                      <a:pt x="0" y="18908"/>
                      <a:pt x="0" y="6979"/>
                    </a:cubicBezTo>
                    <a:cubicBezTo>
                      <a:pt x="-1" y="4906"/>
                      <a:pt x="298" y="2844"/>
                      <a:pt x="885" y="856"/>
                    </a:cubicBezTo>
                    <a:lnTo>
                      <a:pt x="21600" y="6979"/>
                    </a:lnTo>
                    <a:close/>
                  </a:path>
                </a:pathLst>
              </a:custGeom>
              <a:noFill/>
              <a:ln w="28575">
                <a:solidFill>
                  <a:srgbClr val="CC00CC"/>
                </a:solidFill>
                <a:round/>
                <a:headEnd/>
                <a:tailEnd type="stealth" w="lg"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0197" name="Arc 58">
                <a:extLst>
                  <a:ext uri="{FF2B5EF4-FFF2-40B4-BE49-F238E27FC236}">
                    <a16:creationId xmlns:a16="http://schemas.microsoft.com/office/drawing/2014/main" id="{748EF640-AC77-4A53-B7A0-1B7ACE9A5F6C}"/>
                  </a:ext>
                </a:extLst>
              </p:cNvPr>
              <p:cNvSpPr>
                <a:spLocks/>
              </p:cNvSpPr>
              <p:nvPr/>
            </p:nvSpPr>
            <p:spPr bwMode="auto">
              <a:xfrm flipH="1">
                <a:off x="1529" y="2714"/>
                <a:ext cx="432" cy="658"/>
              </a:xfrm>
              <a:custGeom>
                <a:avLst/>
                <a:gdLst>
                  <a:gd name="T0" fmla="*/ 0 w 41014"/>
                  <a:gd name="T1" fmla="*/ 0 h 21600"/>
                  <a:gd name="T2" fmla="*/ 0 w 41014"/>
                  <a:gd name="T3" fmla="*/ 0 h 21600"/>
                  <a:gd name="T4" fmla="*/ 0 w 41014"/>
                  <a:gd name="T5" fmla="*/ 0 h 21600"/>
                  <a:gd name="T6" fmla="*/ 0 60000 65536"/>
                  <a:gd name="T7" fmla="*/ 0 60000 65536"/>
                  <a:gd name="T8" fmla="*/ 0 60000 65536"/>
                  <a:gd name="T9" fmla="*/ 0 w 41014"/>
                  <a:gd name="T10" fmla="*/ 0 h 21600"/>
                  <a:gd name="T11" fmla="*/ 41014 w 41014"/>
                  <a:gd name="T12" fmla="*/ 21600 h 21600"/>
                </a:gdLst>
                <a:ahLst/>
                <a:cxnLst>
                  <a:cxn ang="T6">
                    <a:pos x="T0" y="T1"/>
                  </a:cxn>
                  <a:cxn ang="T7">
                    <a:pos x="T2" y="T3"/>
                  </a:cxn>
                  <a:cxn ang="T8">
                    <a:pos x="T4" y="T5"/>
                  </a:cxn>
                </a:cxnLst>
                <a:rect l="T9" t="T10" r="T11" b="T12"/>
                <a:pathLst>
                  <a:path w="41014" h="21600" fill="none" extrusionOk="0">
                    <a:moveTo>
                      <a:pt x="41013" y="6910"/>
                    </a:moveTo>
                    <a:cubicBezTo>
                      <a:pt x="38048" y="15689"/>
                      <a:pt x="29815" y="21599"/>
                      <a:pt x="20549" y="21600"/>
                    </a:cubicBezTo>
                    <a:cubicBezTo>
                      <a:pt x="11184" y="21600"/>
                      <a:pt x="2886" y="15565"/>
                      <a:pt x="0" y="6656"/>
                    </a:cubicBezTo>
                  </a:path>
                  <a:path w="41014" h="21600" stroke="0" extrusionOk="0">
                    <a:moveTo>
                      <a:pt x="41013" y="6910"/>
                    </a:moveTo>
                    <a:cubicBezTo>
                      <a:pt x="38048" y="15689"/>
                      <a:pt x="29815" y="21599"/>
                      <a:pt x="20549" y="21600"/>
                    </a:cubicBezTo>
                    <a:cubicBezTo>
                      <a:pt x="11184" y="21600"/>
                      <a:pt x="2886" y="15565"/>
                      <a:pt x="0" y="6656"/>
                    </a:cubicBezTo>
                    <a:lnTo>
                      <a:pt x="20549" y="0"/>
                    </a:lnTo>
                    <a:close/>
                  </a:path>
                </a:pathLst>
              </a:custGeom>
              <a:noFill/>
              <a:ln w="28575">
                <a:solidFill>
                  <a:srgbClr val="CC00CC"/>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60198" name="Arc 59">
              <a:extLst>
                <a:ext uri="{FF2B5EF4-FFF2-40B4-BE49-F238E27FC236}">
                  <a16:creationId xmlns:a16="http://schemas.microsoft.com/office/drawing/2014/main" id="{A2D5C898-EEA4-459D-B0DA-597936DA5E43}"/>
                </a:ext>
              </a:extLst>
            </p:cNvPr>
            <p:cNvSpPr>
              <a:spLocks/>
            </p:cNvSpPr>
            <p:nvPr/>
          </p:nvSpPr>
          <p:spPr bwMode="auto">
            <a:xfrm rot="1408954" flipH="1" flipV="1">
              <a:off x="2584" y="1494"/>
              <a:ext cx="523" cy="131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40561" y="11253"/>
                  </a:moveTo>
                  <a:cubicBezTo>
                    <a:pt x="42292" y="14427"/>
                    <a:pt x="43200" y="17984"/>
                    <a:pt x="43200" y="21600"/>
                  </a:cubicBezTo>
                  <a:cubicBezTo>
                    <a:pt x="43200" y="33529"/>
                    <a:pt x="33529" y="43200"/>
                    <a:pt x="21600" y="43200"/>
                  </a:cubicBezTo>
                  <a:cubicBezTo>
                    <a:pt x="9670" y="43200"/>
                    <a:pt x="0" y="33529"/>
                    <a:pt x="0" y="21600"/>
                  </a:cubicBezTo>
                  <a:cubicBezTo>
                    <a:pt x="0" y="9670"/>
                    <a:pt x="9670" y="0"/>
                    <a:pt x="21600" y="0"/>
                  </a:cubicBezTo>
                  <a:cubicBezTo>
                    <a:pt x="27243" y="-1"/>
                    <a:pt x="32663" y="2208"/>
                    <a:pt x="36699" y="6153"/>
                  </a:cubicBezTo>
                </a:path>
                <a:path w="43200" h="43200" stroke="0" extrusionOk="0">
                  <a:moveTo>
                    <a:pt x="40561" y="11253"/>
                  </a:moveTo>
                  <a:cubicBezTo>
                    <a:pt x="42292" y="14427"/>
                    <a:pt x="43200" y="17984"/>
                    <a:pt x="43200" y="21600"/>
                  </a:cubicBezTo>
                  <a:cubicBezTo>
                    <a:pt x="43200" y="33529"/>
                    <a:pt x="33529" y="43200"/>
                    <a:pt x="21600" y="43200"/>
                  </a:cubicBezTo>
                  <a:cubicBezTo>
                    <a:pt x="9670" y="43200"/>
                    <a:pt x="0" y="33529"/>
                    <a:pt x="0" y="21600"/>
                  </a:cubicBezTo>
                  <a:cubicBezTo>
                    <a:pt x="0" y="9670"/>
                    <a:pt x="9670" y="0"/>
                    <a:pt x="21600" y="0"/>
                  </a:cubicBezTo>
                  <a:cubicBezTo>
                    <a:pt x="27243" y="-1"/>
                    <a:pt x="32663" y="2208"/>
                    <a:pt x="36699" y="6153"/>
                  </a:cubicBezTo>
                  <a:lnTo>
                    <a:pt x="21600" y="21600"/>
                  </a:lnTo>
                  <a:close/>
                </a:path>
              </a:pathLst>
            </a:custGeom>
            <a:noFill/>
            <a:ln w="28575">
              <a:solidFill>
                <a:srgbClr val="FF0000"/>
              </a:solidFill>
              <a:round/>
              <a:headEnd type="stealth" w="med" len="lg"/>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65901" name="Group 60">
              <a:extLst>
                <a:ext uri="{FF2B5EF4-FFF2-40B4-BE49-F238E27FC236}">
                  <a16:creationId xmlns:a16="http://schemas.microsoft.com/office/drawing/2014/main" id="{E94C7838-42B6-4F7A-B588-791F40F0F076}"/>
                </a:ext>
              </a:extLst>
            </p:cNvPr>
            <p:cNvGrpSpPr>
              <a:grpSpLocks/>
            </p:cNvGrpSpPr>
            <p:nvPr/>
          </p:nvGrpSpPr>
          <p:grpSpPr bwMode="auto">
            <a:xfrm>
              <a:off x="679" y="1480"/>
              <a:ext cx="588" cy="1317"/>
              <a:chOff x="568" y="1842"/>
              <a:chExt cx="588" cy="1317"/>
            </a:xfrm>
          </p:grpSpPr>
          <p:sp>
            <p:nvSpPr>
              <p:cNvPr id="860200" name="Arc 61">
                <a:extLst>
                  <a:ext uri="{FF2B5EF4-FFF2-40B4-BE49-F238E27FC236}">
                    <a16:creationId xmlns:a16="http://schemas.microsoft.com/office/drawing/2014/main" id="{26878F1D-EFB6-47DC-B0BB-E9B343064B99}"/>
                  </a:ext>
                </a:extLst>
              </p:cNvPr>
              <p:cNvSpPr>
                <a:spLocks/>
              </p:cNvSpPr>
              <p:nvPr/>
            </p:nvSpPr>
            <p:spPr bwMode="auto">
              <a:xfrm rot="-1271860" flipH="1" flipV="1">
                <a:off x="568" y="1842"/>
                <a:ext cx="536" cy="1317"/>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6292" y="6361"/>
                    </a:moveTo>
                    <a:cubicBezTo>
                      <a:pt x="10345" y="2289"/>
                      <a:pt x="15854" y="-1"/>
                      <a:pt x="21600" y="0"/>
                    </a:cubicBezTo>
                    <a:cubicBezTo>
                      <a:pt x="33529" y="0"/>
                      <a:pt x="43200" y="9670"/>
                      <a:pt x="43200" y="21600"/>
                    </a:cubicBezTo>
                    <a:cubicBezTo>
                      <a:pt x="43200" y="33529"/>
                      <a:pt x="33529" y="43200"/>
                      <a:pt x="21600" y="43200"/>
                    </a:cubicBezTo>
                    <a:cubicBezTo>
                      <a:pt x="9670" y="43200"/>
                      <a:pt x="0" y="33529"/>
                      <a:pt x="0" y="21600"/>
                    </a:cubicBezTo>
                    <a:cubicBezTo>
                      <a:pt x="-1" y="18017"/>
                      <a:pt x="891" y="14491"/>
                      <a:pt x="2592" y="11338"/>
                    </a:cubicBezTo>
                  </a:path>
                  <a:path w="43200" h="43200" stroke="0" extrusionOk="0">
                    <a:moveTo>
                      <a:pt x="6292" y="6361"/>
                    </a:moveTo>
                    <a:cubicBezTo>
                      <a:pt x="10345" y="2289"/>
                      <a:pt x="15854" y="-1"/>
                      <a:pt x="21600" y="0"/>
                    </a:cubicBezTo>
                    <a:cubicBezTo>
                      <a:pt x="33529" y="0"/>
                      <a:pt x="43200" y="9670"/>
                      <a:pt x="43200" y="21600"/>
                    </a:cubicBezTo>
                    <a:cubicBezTo>
                      <a:pt x="43200" y="33529"/>
                      <a:pt x="33529" y="43200"/>
                      <a:pt x="21600" y="43200"/>
                    </a:cubicBezTo>
                    <a:cubicBezTo>
                      <a:pt x="9670" y="43200"/>
                      <a:pt x="0" y="33529"/>
                      <a:pt x="0" y="21600"/>
                    </a:cubicBezTo>
                    <a:cubicBezTo>
                      <a:pt x="-1" y="18017"/>
                      <a:pt x="891" y="14491"/>
                      <a:pt x="2592" y="11338"/>
                    </a:cubicBezTo>
                    <a:lnTo>
                      <a:pt x="21600" y="21600"/>
                    </a:lnTo>
                    <a:close/>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0201" name="Line 62">
                <a:extLst>
                  <a:ext uri="{FF2B5EF4-FFF2-40B4-BE49-F238E27FC236}">
                    <a16:creationId xmlns:a16="http://schemas.microsoft.com/office/drawing/2014/main" id="{755F476B-D279-419E-9BC0-EB9867A960CC}"/>
                  </a:ext>
                </a:extLst>
              </p:cNvPr>
              <p:cNvSpPr>
                <a:spLocks noChangeShapeType="1"/>
              </p:cNvSpPr>
              <p:nvPr/>
            </p:nvSpPr>
            <p:spPr bwMode="auto">
              <a:xfrm flipH="1" flipV="1">
                <a:off x="1111" y="2432"/>
                <a:ext cx="45" cy="227"/>
              </a:xfrm>
              <a:prstGeom prst="line">
                <a:avLst/>
              </a:prstGeom>
              <a:noFill/>
              <a:ln w="28575">
                <a:solidFill>
                  <a:srgbClr val="FF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65902" name="Group 63">
              <a:extLst>
                <a:ext uri="{FF2B5EF4-FFF2-40B4-BE49-F238E27FC236}">
                  <a16:creationId xmlns:a16="http://schemas.microsoft.com/office/drawing/2014/main" id="{DBA7B82C-0340-4CEF-8D19-5B518AAD5A2B}"/>
                </a:ext>
              </a:extLst>
            </p:cNvPr>
            <p:cNvGrpSpPr>
              <a:grpSpLocks/>
            </p:cNvGrpSpPr>
            <p:nvPr/>
          </p:nvGrpSpPr>
          <p:grpSpPr bwMode="auto">
            <a:xfrm>
              <a:off x="251" y="1707"/>
              <a:ext cx="290" cy="953"/>
              <a:chOff x="140" y="2069"/>
              <a:chExt cx="290" cy="953"/>
            </a:xfrm>
          </p:grpSpPr>
          <p:sp>
            <p:nvSpPr>
              <p:cNvPr id="165907" name="Oval 64">
                <a:extLst>
                  <a:ext uri="{FF2B5EF4-FFF2-40B4-BE49-F238E27FC236}">
                    <a16:creationId xmlns:a16="http://schemas.microsoft.com/office/drawing/2014/main" id="{6E868D80-EA33-4152-AEF5-25B9811C54C2}"/>
                  </a:ext>
                </a:extLst>
              </p:cNvPr>
              <p:cNvSpPr>
                <a:spLocks noChangeArrowheads="1"/>
              </p:cNvSpPr>
              <p:nvPr/>
            </p:nvSpPr>
            <p:spPr bwMode="auto">
              <a:xfrm rot="-963031">
                <a:off x="158" y="2069"/>
                <a:ext cx="272" cy="953"/>
              </a:xfrm>
              <a:prstGeom prst="ellipse">
                <a:avLst/>
              </a:pr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60204" name="Line 65">
                <a:extLst>
                  <a:ext uri="{FF2B5EF4-FFF2-40B4-BE49-F238E27FC236}">
                    <a16:creationId xmlns:a16="http://schemas.microsoft.com/office/drawing/2014/main" id="{8CD87C4C-CD8F-48D8-84FA-30528AB3D3F2}"/>
                  </a:ext>
                </a:extLst>
              </p:cNvPr>
              <p:cNvSpPr>
                <a:spLocks noChangeShapeType="1"/>
              </p:cNvSpPr>
              <p:nvPr/>
            </p:nvSpPr>
            <p:spPr bwMode="auto">
              <a:xfrm>
                <a:off x="140" y="2478"/>
                <a:ext cx="46" cy="181"/>
              </a:xfrm>
              <a:prstGeom prst="line">
                <a:avLst/>
              </a:prstGeom>
              <a:noFill/>
              <a:ln w="28575">
                <a:solidFill>
                  <a:srgbClr val="CC00CC"/>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65903" name="Text Box 70">
              <a:extLst>
                <a:ext uri="{FF2B5EF4-FFF2-40B4-BE49-F238E27FC236}">
                  <a16:creationId xmlns:a16="http://schemas.microsoft.com/office/drawing/2014/main" id="{8A72A190-79B6-40F1-A7C0-22A38DE5D09D}"/>
                </a:ext>
              </a:extLst>
            </p:cNvPr>
            <p:cNvSpPr txBox="1">
              <a:spLocks noChangeArrowheads="1"/>
            </p:cNvSpPr>
            <p:nvPr/>
          </p:nvSpPr>
          <p:spPr bwMode="auto">
            <a:xfrm>
              <a:off x="2565" y="194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I</a:t>
              </a:r>
              <a:r>
                <a:rPr lang="en-US" altLang="zh-CN" sz="2800" baseline="-25000">
                  <a:solidFill>
                    <a:srgbClr val="FFFFFF"/>
                  </a:solidFill>
                  <a:latin typeface="Times New Roman" panose="02020603050405020304" pitchFamily="18" charset="0"/>
                  <a:ea typeface="华文中宋" panose="02010600040101010101" pitchFamily="2" charset="-122"/>
                </a:rPr>
                <a:t>2</a:t>
              </a:r>
              <a:endParaRPr lang="en-US" altLang="zh-CN" sz="2800">
                <a:solidFill>
                  <a:srgbClr val="FFFFFF"/>
                </a:solidFill>
                <a:latin typeface="Times New Roman" panose="02020603050405020304" pitchFamily="18" charset="0"/>
                <a:ea typeface="华文中宋" panose="02010600040101010101" pitchFamily="2" charset="-122"/>
              </a:endParaRPr>
            </a:p>
          </p:txBody>
        </p:sp>
        <p:sp>
          <p:nvSpPr>
            <p:cNvPr id="165904" name="Text Box 71">
              <a:extLst>
                <a:ext uri="{FF2B5EF4-FFF2-40B4-BE49-F238E27FC236}">
                  <a16:creationId xmlns:a16="http://schemas.microsoft.com/office/drawing/2014/main" id="{1613435B-7406-42AC-8011-D10FC118EC12}"/>
                </a:ext>
              </a:extLst>
            </p:cNvPr>
            <p:cNvSpPr txBox="1">
              <a:spLocks noChangeArrowheads="1"/>
            </p:cNvSpPr>
            <p:nvPr/>
          </p:nvSpPr>
          <p:spPr bwMode="auto">
            <a:xfrm>
              <a:off x="1812" y="197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I</a:t>
              </a:r>
              <a:r>
                <a:rPr lang="en-US" altLang="zh-CN" sz="2800" baseline="-25000">
                  <a:solidFill>
                    <a:srgbClr val="FFFFFF"/>
                  </a:solidFill>
                  <a:latin typeface="Times New Roman" panose="02020603050405020304" pitchFamily="18" charset="0"/>
                  <a:ea typeface="华文中宋" panose="02010600040101010101" pitchFamily="2" charset="-122"/>
                </a:rPr>
                <a:t>3</a:t>
              </a:r>
              <a:endParaRPr lang="en-US" altLang="zh-CN" sz="2800">
                <a:solidFill>
                  <a:srgbClr val="FFFFFF"/>
                </a:solidFill>
                <a:latin typeface="Times New Roman" panose="02020603050405020304" pitchFamily="18" charset="0"/>
                <a:ea typeface="华文中宋" panose="02010600040101010101" pitchFamily="2" charset="-122"/>
              </a:endParaRPr>
            </a:p>
          </p:txBody>
        </p:sp>
        <p:sp>
          <p:nvSpPr>
            <p:cNvPr id="165905" name="Text Box 72">
              <a:extLst>
                <a:ext uri="{FF2B5EF4-FFF2-40B4-BE49-F238E27FC236}">
                  <a16:creationId xmlns:a16="http://schemas.microsoft.com/office/drawing/2014/main" id="{FC40560D-0BC9-4095-BA15-57A80217FF27}"/>
                </a:ext>
              </a:extLst>
            </p:cNvPr>
            <p:cNvSpPr txBox="1">
              <a:spLocks noChangeArrowheads="1"/>
            </p:cNvSpPr>
            <p:nvPr/>
          </p:nvSpPr>
          <p:spPr bwMode="auto">
            <a:xfrm>
              <a:off x="1249" y="188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I</a:t>
              </a:r>
              <a:r>
                <a:rPr lang="en-US" altLang="zh-CN" sz="2800" baseline="-25000">
                  <a:solidFill>
                    <a:srgbClr val="FFFFFF"/>
                  </a:solidFill>
                  <a:latin typeface="Times New Roman" panose="02020603050405020304" pitchFamily="18" charset="0"/>
                  <a:ea typeface="华文中宋" panose="02010600040101010101" pitchFamily="2" charset="-122"/>
                </a:rPr>
                <a:t>1</a:t>
              </a:r>
              <a:endParaRPr lang="en-US" altLang="zh-CN" sz="2800">
                <a:solidFill>
                  <a:srgbClr val="FFFFFF"/>
                </a:solidFill>
                <a:latin typeface="Times New Roman" panose="02020603050405020304" pitchFamily="18" charset="0"/>
                <a:ea typeface="华文中宋" panose="02010600040101010101" pitchFamily="2" charset="-122"/>
              </a:endParaRPr>
            </a:p>
          </p:txBody>
        </p:sp>
        <p:sp>
          <p:nvSpPr>
            <p:cNvPr id="165906" name="Text Box 73">
              <a:extLst>
                <a:ext uri="{FF2B5EF4-FFF2-40B4-BE49-F238E27FC236}">
                  <a16:creationId xmlns:a16="http://schemas.microsoft.com/office/drawing/2014/main" id="{11681ED3-0811-43DA-92F2-D9276577FA3D}"/>
                </a:ext>
              </a:extLst>
            </p:cNvPr>
            <p:cNvSpPr txBox="1">
              <a:spLocks noChangeArrowheads="1"/>
            </p:cNvSpPr>
            <p:nvPr/>
          </p:nvSpPr>
          <p:spPr bwMode="auto">
            <a:xfrm>
              <a:off x="242" y="184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FFFFFF"/>
                  </a:solidFill>
                  <a:latin typeface="Times New Roman" panose="02020603050405020304" pitchFamily="18" charset="0"/>
                  <a:ea typeface="华文中宋" panose="02010600040101010101" pitchFamily="2" charset="-122"/>
                </a:rPr>
                <a:t>I</a:t>
              </a:r>
              <a:r>
                <a:rPr lang="en-US" altLang="zh-CN" sz="2800" baseline="-25000">
                  <a:solidFill>
                    <a:srgbClr val="FFFFFF"/>
                  </a:solidFill>
                  <a:latin typeface="Times New Roman" panose="02020603050405020304" pitchFamily="18" charset="0"/>
                  <a:ea typeface="华文中宋" panose="02010600040101010101" pitchFamily="2" charset="-122"/>
                </a:rPr>
                <a:t>4</a:t>
              </a:r>
              <a:endParaRPr lang="en-US" altLang="zh-CN" sz="2800">
                <a:solidFill>
                  <a:srgbClr val="FFFFFF"/>
                </a:solidFill>
                <a:latin typeface="Times New Roman" panose="02020603050405020304" pitchFamily="18" charset="0"/>
                <a:ea typeface="华文中宋" panose="02010600040101010101" pitchFamily="2" charset="-122"/>
              </a:endParaRPr>
            </a:p>
          </p:txBody>
        </p:sp>
      </p:grpSp>
      <p:sp>
        <p:nvSpPr>
          <p:cNvPr id="47" name="Text Box 27">
            <a:extLst>
              <a:ext uri="{FF2B5EF4-FFF2-40B4-BE49-F238E27FC236}">
                <a16:creationId xmlns:a16="http://schemas.microsoft.com/office/drawing/2014/main" id="{46C9078D-F5E3-4FCB-9EE9-79399EE61B55}"/>
              </a:ext>
            </a:extLst>
          </p:cNvPr>
          <p:cNvSpPr txBox="1">
            <a:spLocks noChangeArrowheads="1"/>
          </p:cNvSpPr>
          <p:nvPr/>
        </p:nvSpPr>
        <p:spPr bwMode="auto">
          <a:xfrm>
            <a:off x="357188" y="1428750"/>
            <a:ext cx="5903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(1) </a:t>
            </a:r>
            <a:r>
              <a:rPr lang="zh-CN" altLang="en-US" sz="2800" b="1">
                <a:solidFill>
                  <a:srgbClr val="FFFFFF"/>
                </a:solidFill>
                <a:latin typeface="Times New Roman" panose="02020603050405020304" pitchFamily="18" charset="0"/>
                <a:ea typeface="华文中宋" panose="02010600040101010101" pitchFamily="2" charset="-122"/>
              </a:rPr>
              <a:t>电流应该是闭合的恒定电流。</a:t>
            </a:r>
          </a:p>
        </p:txBody>
      </p:sp>
      <p:grpSp>
        <p:nvGrpSpPr>
          <p:cNvPr id="165895" name="Group 35">
            <a:extLst>
              <a:ext uri="{FF2B5EF4-FFF2-40B4-BE49-F238E27FC236}">
                <a16:creationId xmlns:a16="http://schemas.microsoft.com/office/drawing/2014/main" id="{74FD34D3-8531-4B6D-9E6D-C21F4FE1EA17}"/>
              </a:ext>
            </a:extLst>
          </p:cNvPr>
          <p:cNvGrpSpPr>
            <a:grpSpLocks/>
          </p:cNvGrpSpPr>
          <p:nvPr/>
        </p:nvGrpSpPr>
        <p:grpSpPr bwMode="auto">
          <a:xfrm>
            <a:off x="179388" y="142875"/>
            <a:ext cx="1844675" cy="936625"/>
            <a:chOff x="2971" y="255"/>
            <a:chExt cx="1162" cy="590"/>
          </a:xfrm>
        </p:grpSpPr>
        <p:sp>
          <p:nvSpPr>
            <p:cNvPr id="165896" name="AutoShape 34">
              <a:extLst>
                <a:ext uri="{FF2B5EF4-FFF2-40B4-BE49-F238E27FC236}">
                  <a16:creationId xmlns:a16="http://schemas.microsoft.com/office/drawing/2014/main" id="{E8D0FCC9-1572-4BCC-A298-B1AD3511D7FA}"/>
                </a:ext>
              </a:extLst>
            </p:cNvPr>
            <p:cNvSpPr>
              <a:spLocks noChangeArrowheads="1"/>
            </p:cNvSpPr>
            <p:nvPr/>
          </p:nvSpPr>
          <p:spPr bwMode="auto">
            <a:xfrm>
              <a:off x="2971" y="255"/>
              <a:ext cx="1134" cy="590"/>
            </a:xfrm>
            <a:prstGeom prst="wave">
              <a:avLst>
                <a:gd name="adj1" fmla="val 13005"/>
                <a:gd name="adj2" fmla="val 0"/>
              </a:avLst>
            </a:prstGeom>
            <a:solidFill>
              <a:srgbClr val="CCFFCC"/>
            </a:solidFill>
            <a:ln w="25400">
              <a:solidFill>
                <a:srgbClr val="339966"/>
              </a:solidFill>
              <a:round/>
              <a:headEnd/>
              <a:tailEnd/>
            </a:ln>
            <a:effectLst>
              <a:outerShdw dist="143684" dir="2700000" algn="ctr" rotWithShape="0">
                <a:schemeClr val="bg2"/>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5897" name="Text Box 2">
              <a:extLst>
                <a:ext uri="{FF2B5EF4-FFF2-40B4-BE49-F238E27FC236}">
                  <a16:creationId xmlns:a16="http://schemas.microsoft.com/office/drawing/2014/main" id="{9FE69B41-0053-4BE6-9B95-21C80AEFCB91}"/>
                </a:ext>
              </a:extLst>
            </p:cNvPr>
            <p:cNvSpPr txBox="1">
              <a:spLocks noChangeArrowheads="1"/>
            </p:cNvSpPr>
            <p:nvPr/>
          </p:nvSpPr>
          <p:spPr bwMode="auto">
            <a:xfrm>
              <a:off x="2999" y="382"/>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latin typeface="Times New Roman" panose="02020603050405020304" pitchFamily="18" charset="0"/>
                  <a:ea typeface="华文中宋" panose="02010600040101010101" pitchFamily="2" charset="-122"/>
                </a:rPr>
                <a:t>几点注意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Horizontal)">
                                      <p:cBhvr>
                                        <p:cTn id="7" dur="500"/>
                                        <p:tgtEl>
                                          <p:spTgt spid="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blinds(horizontal)">
                                      <p:cBhvr>
                                        <p:cTn id="12" dur="500"/>
                                        <p:tgtEl>
                                          <p:spTgt spid="563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357"/>
                                        </p:tgtEl>
                                        <p:attrNameLst>
                                          <p:attrName>style.visibility</p:attrName>
                                        </p:attrNameLst>
                                      </p:cBhvr>
                                      <p:to>
                                        <p:strVal val="visible"/>
                                      </p:to>
                                    </p:set>
                                    <p:animEffect transition="in" filter="blinds(horizontal)">
                                      <p:cBhvr>
                                        <p:cTn id="17" dur="500"/>
                                        <p:tgtEl>
                                          <p:spTgt spid="563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346"/>
                                        </p:tgtEl>
                                        <p:attrNameLst>
                                          <p:attrName>style.visibility</p:attrName>
                                        </p:attrNameLst>
                                      </p:cBhvr>
                                      <p:to>
                                        <p:strVal val="visible"/>
                                      </p:to>
                                    </p:set>
                                    <p:animEffect transition="in" filter="blinds(horizontal)">
                                      <p:cBhvr>
                                        <p:cTn id="27" dur="500"/>
                                        <p:tgtEl>
                                          <p:spTgt spid="56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46" grpId="0" autoUpdateAnimBg="0"/>
      <p:bldP spid="56357" grpId="0"/>
      <p:bldP spid="4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8">
            <a:extLst>
              <a:ext uri="{FF2B5EF4-FFF2-40B4-BE49-F238E27FC236}">
                <a16:creationId xmlns:a16="http://schemas.microsoft.com/office/drawing/2014/main" id="{8BEB4206-0292-4FF2-B705-F254B8270558}"/>
              </a:ext>
            </a:extLst>
          </p:cNvPr>
          <p:cNvSpPr txBox="1">
            <a:spLocks noChangeArrowheads="1"/>
          </p:cNvSpPr>
          <p:nvPr/>
        </p:nvSpPr>
        <p:spPr bwMode="auto">
          <a:xfrm>
            <a:off x="285750" y="1357313"/>
            <a:ext cx="85788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(3) </a:t>
            </a:r>
            <a:r>
              <a:rPr lang="zh-CN" altLang="zh-CN" sz="2800">
                <a:solidFill>
                  <a:srgbClr val="FFFFFF"/>
                </a:solidFill>
                <a:latin typeface="Times New Roman" panose="02020603050405020304" pitchFamily="18" charset="0"/>
                <a:ea typeface="华文中宋" panose="02010600040101010101" pitchFamily="2" charset="-122"/>
              </a:rPr>
              <a:t>电流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a:solidFill>
                  <a:srgbClr val="FFFFFF"/>
                </a:solidFill>
                <a:latin typeface="Times New Roman" panose="02020603050405020304" pitchFamily="18" charset="0"/>
                <a:ea typeface="华文中宋" panose="02010600040101010101" pitchFamily="2" charset="-122"/>
              </a:rPr>
              <a:t> </a:t>
            </a:r>
            <a:r>
              <a:rPr lang="zh-CN" altLang="en-US" sz="2800" b="1">
                <a:solidFill>
                  <a:srgbClr val="FFFF00"/>
                </a:solidFill>
                <a:latin typeface="Times New Roman" panose="02020603050405020304" pitchFamily="18" charset="0"/>
                <a:ea typeface="华文中宋" panose="02010600040101010101" pitchFamily="2" charset="-122"/>
              </a:rPr>
              <a:t>正负</a:t>
            </a:r>
            <a:r>
              <a:rPr lang="zh-CN" altLang="en-US" sz="2800">
                <a:solidFill>
                  <a:srgbClr val="FFFFFF"/>
                </a:solidFill>
                <a:latin typeface="Times New Roman" panose="02020603050405020304" pitchFamily="18" charset="0"/>
                <a:ea typeface="华文中宋" panose="02010600040101010101" pitchFamily="2" charset="-122"/>
              </a:rPr>
              <a:t>的规定 ：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与 </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成</a:t>
            </a:r>
            <a:r>
              <a:rPr lang="zh-CN" altLang="en-US" sz="2800" b="1">
                <a:solidFill>
                  <a:srgbClr val="FFFF00"/>
                </a:solidFill>
                <a:latin typeface="Times New Roman" panose="02020603050405020304" pitchFamily="18" charset="0"/>
                <a:ea typeface="华文中宋" panose="02010600040101010101" pitchFamily="2" charset="-122"/>
              </a:rPr>
              <a:t>右</a:t>
            </a:r>
            <a:r>
              <a:rPr lang="zh-CN" altLang="en-US" sz="2800">
                <a:solidFill>
                  <a:srgbClr val="FFFFFF"/>
                </a:solidFill>
                <a:latin typeface="Times New Roman" panose="02020603050405020304" pitchFamily="18" charset="0"/>
                <a:ea typeface="华文中宋" panose="02010600040101010101" pitchFamily="2" charset="-122"/>
              </a:rPr>
              <a:t>螺旋时，</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为</a:t>
            </a:r>
            <a:r>
              <a:rPr lang="zh-CN" altLang="en-US" sz="2800" b="1">
                <a:solidFill>
                  <a:srgbClr val="FFFF00"/>
                </a:solidFill>
                <a:latin typeface="Times New Roman" panose="02020603050405020304" pitchFamily="18" charset="0"/>
                <a:ea typeface="华文中宋" panose="02010600040101010101" pitchFamily="2" charset="-122"/>
              </a:rPr>
              <a:t>正</a:t>
            </a:r>
            <a:r>
              <a:rPr lang="zh-CN" altLang="en-US" sz="2800">
                <a:solidFill>
                  <a:srgbClr val="FFFFFF"/>
                </a:solidFill>
                <a:latin typeface="Times New Roman" panose="02020603050405020304" pitchFamily="18" charset="0"/>
                <a:ea typeface="华文中宋" panose="02010600040101010101" pitchFamily="2" charset="-122"/>
              </a:rPr>
              <a:t>；</a:t>
            </a:r>
            <a:r>
              <a:rPr lang="zh-CN" altLang="en-US" sz="2800" b="1">
                <a:solidFill>
                  <a:srgbClr val="FFFF00"/>
                </a:solidFill>
                <a:latin typeface="Times New Roman" panose="02020603050405020304" pitchFamily="18" charset="0"/>
                <a:ea typeface="华文中宋" panose="02010600040101010101" pitchFamily="2" charset="-122"/>
              </a:rPr>
              <a:t>反</a:t>
            </a:r>
            <a:r>
              <a:rPr lang="zh-CN" altLang="en-US" sz="2800">
                <a:solidFill>
                  <a:srgbClr val="FFFFFF"/>
                </a:solidFill>
                <a:latin typeface="Times New Roman" panose="02020603050405020304" pitchFamily="18" charset="0"/>
                <a:ea typeface="华文中宋" panose="02010600040101010101" pitchFamily="2" charset="-122"/>
              </a:rPr>
              <a:t>之 </a:t>
            </a:r>
            <a:r>
              <a:rPr lang="en-US" altLang="zh-CN" sz="2800" b="1" i="1">
                <a:solidFill>
                  <a:srgbClr val="FFFFFF"/>
                </a:solidFill>
                <a:latin typeface="Times New Roman" panose="02020603050405020304" pitchFamily="18" charset="0"/>
                <a:ea typeface="华文中宋" panose="02010600040101010101" pitchFamily="2" charset="-122"/>
              </a:rPr>
              <a:t>I </a:t>
            </a:r>
            <a:r>
              <a:rPr lang="zh-CN" altLang="en-US" sz="2800">
                <a:solidFill>
                  <a:srgbClr val="FFFFFF"/>
                </a:solidFill>
                <a:latin typeface="Times New Roman" panose="02020603050405020304" pitchFamily="18" charset="0"/>
                <a:ea typeface="华文中宋" panose="02010600040101010101" pitchFamily="2" charset="-122"/>
              </a:rPr>
              <a:t>为</a:t>
            </a:r>
            <a:r>
              <a:rPr lang="zh-CN" altLang="en-US" sz="2800" b="1">
                <a:solidFill>
                  <a:srgbClr val="FFFF00"/>
                </a:solidFill>
                <a:latin typeface="Times New Roman" panose="02020603050405020304" pitchFamily="18" charset="0"/>
                <a:ea typeface="华文中宋" panose="02010600040101010101" pitchFamily="2" charset="-122"/>
              </a:rPr>
              <a:t>负</a:t>
            </a:r>
            <a:r>
              <a:rPr lang="zh-CN" altLang="en-US" sz="2800" b="1">
                <a:solidFill>
                  <a:srgbClr val="FFFFFF"/>
                </a:solidFill>
                <a:latin typeface="Times New Roman" panose="02020603050405020304" pitchFamily="18" charset="0"/>
                <a:ea typeface="华文中宋" panose="02010600040101010101" pitchFamily="2" charset="-122"/>
              </a:rPr>
              <a:t>。</a:t>
            </a:r>
          </a:p>
        </p:txBody>
      </p:sp>
      <p:sp>
        <p:nvSpPr>
          <p:cNvPr id="9" name="Text Box 43">
            <a:extLst>
              <a:ext uri="{FF2B5EF4-FFF2-40B4-BE49-F238E27FC236}">
                <a16:creationId xmlns:a16="http://schemas.microsoft.com/office/drawing/2014/main" id="{D784D94D-49EB-41B0-9FAE-E282A2AD1B17}"/>
              </a:ext>
            </a:extLst>
          </p:cNvPr>
          <p:cNvSpPr txBox="1">
            <a:spLocks noChangeArrowheads="1"/>
          </p:cNvSpPr>
          <p:nvPr/>
        </p:nvSpPr>
        <p:spPr bwMode="auto">
          <a:xfrm>
            <a:off x="250825" y="2582863"/>
            <a:ext cx="84963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(4)</a:t>
            </a:r>
            <a:r>
              <a:rPr lang="en-US" altLang="zh-CN" sz="2800">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若电流回路为</a:t>
            </a:r>
            <a:r>
              <a:rPr lang="zh-CN" altLang="en-US" sz="2800" b="1">
                <a:solidFill>
                  <a:srgbClr val="FFFF00"/>
                </a:solidFill>
                <a:latin typeface="Times New Roman" panose="02020603050405020304" pitchFamily="18" charset="0"/>
                <a:ea typeface="华文中宋" panose="02010600040101010101" pitchFamily="2" charset="-122"/>
              </a:rPr>
              <a:t>螺旋形</a:t>
            </a:r>
            <a:r>
              <a:rPr lang="zh-CN" altLang="en-US" sz="2800">
                <a:solidFill>
                  <a:srgbClr val="FFFFFF"/>
                </a:solidFill>
                <a:latin typeface="Times New Roman" panose="02020603050405020304" pitchFamily="18" charset="0"/>
                <a:ea typeface="华文中宋" panose="02010600040101010101" pitchFamily="2" charset="-122"/>
              </a:rPr>
              <a:t>，</a:t>
            </a:r>
            <a:r>
              <a:rPr lang="zh-CN" altLang="en-US" sz="2800" b="1">
                <a:solidFill>
                  <a:srgbClr val="FFFFFF"/>
                </a:solidFill>
                <a:latin typeface="Times New Roman" panose="02020603050405020304" pitchFamily="18" charset="0"/>
                <a:ea typeface="华文中宋" panose="02010600040101010101" pitchFamily="2" charset="-122"/>
              </a:rPr>
              <a:t>而积分环路 </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与 </a:t>
            </a:r>
            <a:r>
              <a:rPr lang="en-US" altLang="zh-CN" sz="2800" b="1" i="1">
                <a:solidFill>
                  <a:srgbClr val="FFFFFF"/>
                </a:solidFill>
                <a:latin typeface="Times New Roman" panose="02020603050405020304" pitchFamily="18" charset="0"/>
                <a:ea typeface="华文中宋" panose="02010600040101010101" pitchFamily="2" charset="-122"/>
              </a:rPr>
              <a:t>N</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匝电流铰链，则</a:t>
            </a:r>
          </a:p>
        </p:txBody>
      </p:sp>
      <p:grpSp>
        <p:nvGrpSpPr>
          <p:cNvPr id="2" name="Group 54">
            <a:extLst>
              <a:ext uri="{FF2B5EF4-FFF2-40B4-BE49-F238E27FC236}">
                <a16:creationId xmlns:a16="http://schemas.microsoft.com/office/drawing/2014/main" id="{20AB1C5F-DB96-420A-B312-D366941721DB}"/>
              </a:ext>
            </a:extLst>
          </p:cNvPr>
          <p:cNvGrpSpPr>
            <a:grpSpLocks/>
          </p:cNvGrpSpPr>
          <p:nvPr/>
        </p:nvGrpSpPr>
        <p:grpSpPr bwMode="auto">
          <a:xfrm>
            <a:off x="5130800" y="2943225"/>
            <a:ext cx="4013200" cy="1485900"/>
            <a:chOff x="3232" y="3203"/>
            <a:chExt cx="2528" cy="936"/>
          </a:xfrm>
        </p:grpSpPr>
        <p:graphicFrame>
          <p:nvGraphicFramePr>
            <p:cNvPr id="166923" name="Object 47">
              <a:extLst>
                <a:ext uri="{FF2B5EF4-FFF2-40B4-BE49-F238E27FC236}">
                  <a16:creationId xmlns:a16="http://schemas.microsoft.com/office/drawing/2014/main" id="{7A9EB177-DBDC-43BF-A152-CECD0299C9F7}"/>
                </a:ext>
              </a:extLst>
            </p:cNvPr>
            <p:cNvGraphicFramePr>
              <a:graphicFrameLocks noChangeAspect="1"/>
            </p:cNvGraphicFramePr>
            <p:nvPr/>
          </p:nvGraphicFramePr>
          <p:xfrm>
            <a:off x="3448" y="3683"/>
            <a:ext cx="1854" cy="456"/>
          </p:xfrm>
          <a:graphic>
            <a:graphicData uri="http://schemas.openxmlformats.org/presentationml/2006/ole">
              <mc:AlternateContent xmlns:mc="http://schemas.openxmlformats.org/markup-compatibility/2006">
                <mc:Choice xmlns:v="urn:schemas-microsoft-com:vml" Requires="v">
                  <p:oleObj name="位图图像" r:id="rId2" imgW="2943636" imgH="724001" progId="PBrush">
                    <p:embed/>
                  </p:oleObj>
                </mc:Choice>
                <mc:Fallback>
                  <p:oleObj name="位图图像" r:id="rId2" imgW="2943636" imgH="724001" progId="PBrush">
                    <p:embed/>
                    <p:pic>
                      <p:nvPicPr>
                        <p:cNvPr id="0" name="Object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 y="3683"/>
                          <a:ext cx="1854" cy="45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1203" name="Freeform 48">
              <a:extLst>
                <a:ext uri="{FF2B5EF4-FFF2-40B4-BE49-F238E27FC236}">
                  <a16:creationId xmlns:a16="http://schemas.microsoft.com/office/drawing/2014/main" id="{A8AD3B74-6E88-4F4D-87B5-3160B940DA8E}"/>
                </a:ext>
              </a:extLst>
            </p:cNvPr>
            <p:cNvSpPr>
              <a:spLocks/>
            </p:cNvSpPr>
            <p:nvPr/>
          </p:nvSpPr>
          <p:spPr bwMode="auto">
            <a:xfrm>
              <a:off x="3232" y="3249"/>
              <a:ext cx="2352" cy="698"/>
            </a:xfrm>
            <a:custGeom>
              <a:avLst/>
              <a:gdLst>
                <a:gd name="T0" fmla="*/ 216 w 2352"/>
                <a:gd name="T1" fmla="*/ 491 h 736"/>
                <a:gd name="T2" fmla="*/ 24 w 2352"/>
                <a:gd name="T3" fmla="*/ 458 h 736"/>
                <a:gd name="T4" fmla="*/ 72 w 2352"/>
                <a:gd name="T5" fmla="*/ 291 h 736"/>
                <a:gd name="T6" fmla="*/ 456 w 2352"/>
                <a:gd name="T7" fmla="*/ 127 h 736"/>
                <a:gd name="T8" fmla="*/ 1080 w 2352"/>
                <a:gd name="T9" fmla="*/ 61 h 736"/>
                <a:gd name="T10" fmla="*/ 1848 w 2352"/>
                <a:gd name="T11" fmla="*/ 27 h 736"/>
                <a:gd name="T12" fmla="*/ 2280 w 2352"/>
                <a:gd name="T13" fmla="*/ 227 h 736"/>
                <a:gd name="T14" fmla="*/ 2280 w 2352"/>
                <a:gd name="T15" fmla="*/ 392 h 736"/>
                <a:gd name="T16" fmla="*/ 2088 w 2352"/>
                <a:gd name="T17" fmla="*/ 491 h 736"/>
                <a:gd name="T18" fmla="*/ 1896 w 2352"/>
                <a:gd name="T19" fmla="*/ 491 h 7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52"/>
                <a:gd name="T31" fmla="*/ 0 h 736"/>
                <a:gd name="T32" fmla="*/ 2352 w 2352"/>
                <a:gd name="T33" fmla="*/ 736 h 7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52" h="736">
                  <a:moveTo>
                    <a:pt x="216" y="712"/>
                  </a:moveTo>
                  <a:cubicBezTo>
                    <a:pt x="132" y="712"/>
                    <a:pt x="48" y="712"/>
                    <a:pt x="24" y="664"/>
                  </a:cubicBezTo>
                  <a:cubicBezTo>
                    <a:pt x="0" y="616"/>
                    <a:pt x="0" y="504"/>
                    <a:pt x="72" y="424"/>
                  </a:cubicBezTo>
                  <a:cubicBezTo>
                    <a:pt x="144" y="344"/>
                    <a:pt x="288" y="240"/>
                    <a:pt x="456" y="184"/>
                  </a:cubicBezTo>
                  <a:cubicBezTo>
                    <a:pt x="624" y="128"/>
                    <a:pt x="848" y="112"/>
                    <a:pt x="1080" y="88"/>
                  </a:cubicBezTo>
                  <a:cubicBezTo>
                    <a:pt x="1312" y="64"/>
                    <a:pt x="1648" y="0"/>
                    <a:pt x="1848" y="40"/>
                  </a:cubicBezTo>
                  <a:cubicBezTo>
                    <a:pt x="2048" y="80"/>
                    <a:pt x="2208" y="240"/>
                    <a:pt x="2280" y="328"/>
                  </a:cubicBezTo>
                  <a:cubicBezTo>
                    <a:pt x="2352" y="416"/>
                    <a:pt x="2312" y="504"/>
                    <a:pt x="2280" y="568"/>
                  </a:cubicBezTo>
                  <a:cubicBezTo>
                    <a:pt x="2248" y="632"/>
                    <a:pt x="2152" y="688"/>
                    <a:pt x="2088" y="712"/>
                  </a:cubicBezTo>
                  <a:cubicBezTo>
                    <a:pt x="2024" y="736"/>
                    <a:pt x="1928" y="712"/>
                    <a:pt x="1896" y="712"/>
                  </a:cubicBezTo>
                </a:path>
              </a:pathLst>
            </a:cu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66925" name="Text Box 49">
              <a:extLst>
                <a:ext uri="{FF2B5EF4-FFF2-40B4-BE49-F238E27FC236}">
                  <a16:creationId xmlns:a16="http://schemas.microsoft.com/office/drawing/2014/main" id="{21A8A27F-9C8E-4282-8B74-BCAE3771278E}"/>
                </a:ext>
              </a:extLst>
            </p:cNvPr>
            <p:cNvSpPr txBox="1">
              <a:spLocks noChangeArrowheads="1"/>
            </p:cNvSpPr>
            <p:nvPr/>
          </p:nvSpPr>
          <p:spPr bwMode="auto">
            <a:xfrm>
              <a:off x="5424" y="320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L</a:t>
              </a:r>
            </a:p>
          </p:txBody>
        </p:sp>
        <p:sp>
          <p:nvSpPr>
            <p:cNvPr id="166926" name="Text Box 51">
              <a:extLst>
                <a:ext uri="{FF2B5EF4-FFF2-40B4-BE49-F238E27FC236}">
                  <a16:creationId xmlns:a16="http://schemas.microsoft.com/office/drawing/2014/main" id="{2F498D8D-F789-4E0C-B920-F76C1C52A571}"/>
                </a:ext>
              </a:extLst>
            </p:cNvPr>
            <p:cNvSpPr txBox="1">
              <a:spLocks noChangeArrowheads="1"/>
            </p:cNvSpPr>
            <p:nvPr/>
          </p:nvSpPr>
          <p:spPr bwMode="auto">
            <a:xfrm>
              <a:off x="4144" y="341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B2B2B2"/>
                  </a:solidFill>
                  <a:latin typeface="Times New Roman" panose="02020603050405020304" pitchFamily="18" charset="0"/>
                  <a:ea typeface="华文中宋" panose="02010600040101010101" pitchFamily="2" charset="-122"/>
                </a:rPr>
                <a:t>N</a:t>
              </a:r>
            </a:p>
          </p:txBody>
        </p:sp>
        <p:sp>
          <p:nvSpPr>
            <p:cNvPr id="861206" name="Line 53">
              <a:extLst>
                <a:ext uri="{FF2B5EF4-FFF2-40B4-BE49-F238E27FC236}">
                  <a16:creationId xmlns:a16="http://schemas.microsoft.com/office/drawing/2014/main" id="{FF53006E-DF4F-4BE6-AE4A-357E0D486E61}"/>
                </a:ext>
              </a:extLst>
            </p:cNvPr>
            <p:cNvSpPr>
              <a:spLocks noChangeShapeType="1"/>
            </p:cNvSpPr>
            <p:nvPr/>
          </p:nvSpPr>
          <p:spPr bwMode="auto">
            <a:xfrm>
              <a:off x="5375" y="3430"/>
              <a:ext cx="90" cy="91"/>
            </a:xfrm>
            <a:prstGeom prst="line">
              <a:avLst/>
            </a:prstGeom>
            <a:noFill/>
            <a:ln w="3810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 name="Text Box 18">
            <a:extLst>
              <a:ext uri="{FF2B5EF4-FFF2-40B4-BE49-F238E27FC236}">
                <a16:creationId xmlns:a16="http://schemas.microsoft.com/office/drawing/2014/main" id="{73F7ECF5-1E95-4C41-9A37-B20E7C2B3849}"/>
              </a:ext>
            </a:extLst>
          </p:cNvPr>
          <p:cNvSpPr txBox="1">
            <a:spLocks noChangeArrowheads="1"/>
          </p:cNvSpPr>
          <p:nvPr/>
        </p:nvSpPr>
        <p:spPr bwMode="auto">
          <a:xfrm>
            <a:off x="142875" y="5286375"/>
            <a:ext cx="8858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ea typeface="黑体" panose="02010609060101010101" pitchFamily="49" charset="-122"/>
              </a:rPr>
              <a:t>恒定磁场是有旋场，即</a:t>
            </a:r>
            <a:r>
              <a:rPr lang="zh-CN" altLang="en-US" sz="2800" b="1">
                <a:solidFill>
                  <a:srgbClr val="FFC000"/>
                </a:solidFill>
                <a:ea typeface="楷体_GB2312" pitchFamily="49" charset="-122"/>
              </a:rPr>
              <a:t>电流以涡旋的方式激发磁场，凡是有电流的地方，在它周围必然有</a:t>
            </a:r>
            <a:r>
              <a:rPr lang="zh-CN" altLang="en-US" sz="2800" b="1">
                <a:solidFill>
                  <a:srgbClr val="FF0000"/>
                </a:solidFill>
                <a:ea typeface="楷体_GB2312" pitchFamily="49" charset="-122"/>
              </a:rPr>
              <a:t>闭合</a:t>
            </a:r>
            <a:r>
              <a:rPr lang="zh-CN" altLang="en-US" sz="2800" b="1">
                <a:solidFill>
                  <a:srgbClr val="FFC000"/>
                </a:solidFill>
                <a:ea typeface="楷体_GB2312" pitchFamily="49" charset="-122"/>
              </a:rPr>
              <a:t>的磁感线环绕。</a:t>
            </a:r>
          </a:p>
        </p:txBody>
      </p:sp>
      <p:sp>
        <p:nvSpPr>
          <p:cNvPr id="22" name="Text Box 18">
            <a:extLst>
              <a:ext uri="{FF2B5EF4-FFF2-40B4-BE49-F238E27FC236}">
                <a16:creationId xmlns:a16="http://schemas.microsoft.com/office/drawing/2014/main" id="{BC06BA57-FACC-41F9-98C4-9F103B803B4A}"/>
              </a:ext>
            </a:extLst>
          </p:cNvPr>
          <p:cNvSpPr txBox="1">
            <a:spLocks noChangeArrowheads="1"/>
          </p:cNvSpPr>
          <p:nvPr/>
        </p:nvSpPr>
        <p:spPr bwMode="auto">
          <a:xfrm>
            <a:off x="285750" y="4619625"/>
            <a:ext cx="428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(5) </a:t>
            </a:r>
            <a:r>
              <a:rPr lang="zh-CN" altLang="en-US" sz="2800" b="1">
                <a:solidFill>
                  <a:srgbClr val="FFFFFF"/>
                </a:solidFill>
                <a:latin typeface="Times New Roman" panose="02020603050405020304" pitchFamily="18" charset="0"/>
                <a:ea typeface="华文中宋" panose="02010600040101010101" pitchFamily="2" charset="-122"/>
              </a:rPr>
              <a:t>安培环路定理表明</a:t>
            </a:r>
            <a:endParaRPr lang="zh-CN" altLang="en-US" sz="2800">
              <a:solidFill>
                <a:srgbClr val="FFFFFF"/>
              </a:solidFill>
              <a:latin typeface="Times New Roman" panose="02020603050405020304" pitchFamily="18" charset="0"/>
              <a:ea typeface="华文中宋" panose="02010600040101010101" pitchFamily="2" charset="-122"/>
            </a:endParaRPr>
          </a:p>
        </p:txBody>
      </p:sp>
      <p:graphicFrame>
        <p:nvGraphicFramePr>
          <p:cNvPr id="162820" name="Object 25">
            <a:extLst>
              <a:ext uri="{FF2B5EF4-FFF2-40B4-BE49-F238E27FC236}">
                <a16:creationId xmlns:a16="http://schemas.microsoft.com/office/drawing/2014/main" id="{B68CD1DA-CA60-4453-BD9F-CC53BB35917F}"/>
              </a:ext>
            </a:extLst>
          </p:cNvPr>
          <p:cNvGraphicFramePr>
            <a:graphicFrameLocks noChangeAspect="1"/>
          </p:cNvGraphicFramePr>
          <p:nvPr/>
        </p:nvGraphicFramePr>
        <p:xfrm>
          <a:off x="2195513" y="3462338"/>
          <a:ext cx="2020887" cy="942975"/>
        </p:xfrm>
        <a:graphic>
          <a:graphicData uri="http://schemas.openxmlformats.org/presentationml/2006/ole">
            <mc:AlternateContent xmlns:mc="http://schemas.openxmlformats.org/markup-compatibility/2006">
              <mc:Choice xmlns:v="urn:schemas-microsoft-com:vml" Requires="v">
                <p:oleObj name="Equation" r:id="rId4" imgW="812447" imgH="380835" progId="Equation.3">
                  <p:embed/>
                </p:oleObj>
              </mc:Choice>
              <mc:Fallback>
                <p:oleObj name="Equation" r:id="rId4" imgW="812447" imgH="380835"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3462338"/>
                        <a:ext cx="2020887" cy="942975"/>
                      </a:xfrm>
                      <a:prstGeom prst="rect">
                        <a:avLst/>
                      </a:prstGeom>
                      <a:solidFill>
                        <a:srgbClr val="FFFF00"/>
                      </a:solidFill>
                      <a:ln>
                        <a:noFill/>
                      </a:ln>
                      <a:extLst>
                        <a:ext uri="{91240B29-F687-4F45-9708-019B960494DF}">
                          <a14:hiddenLine xmlns:a14="http://schemas.microsoft.com/office/drawing/2010/main" w="19050">
                            <a:solidFill>
                              <a:schemeClr val="tx1"/>
                            </a:solidFill>
                            <a:miter lim="800000"/>
                            <a:headEnd/>
                            <a:tailEnd/>
                          </a14:hiddenLine>
                        </a:ext>
                      </a:extLst>
                    </p:spPr>
                  </p:pic>
                </p:oleObj>
              </mc:Fallback>
            </mc:AlternateContent>
          </a:graphicData>
        </a:graphic>
      </p:graphicFrame>
      <p:grpSp>
        <p:nvGrpSpPr>
          <p:cNvPr id="166920" name="Group 35">
            <a:extLst>
              <a:ext uri="{FF2B5EF4-FFF2-40B4-BE49-F238E27FC236}">
                <a16:creationId xmlns:a16="http://schemas.microsoft.com/office/drawing/2014/main" id="{A8EB68B9-3D48-4AF0-BE04-979D18D23F96}"/>
              </a:ext>
            </a:extLst>
          </p:cNvPr>
          <p:cNvGrpSpPr>
            <a:grpSpLocks/>
          </p:cNvGrpSpPr>
          <p:nvPr/>
        </p:nvGrpSpPr>
        <p:grpSpPr bwMode="auto">
          <a:xfrm>
            <a:off x="179388" y="142875"/>
            <a:ext cx="1844675" cy="936625"/>
            <a:chOff x="2971" y="255"/>
            <a:chExt cx="1162" cy="590"/>
          </a:xfrm>
        </p:grpSpPr>
        <p:sp>
          <p:nvSpPr>
            <p:cNvPr id="166921" name="AutoShape 34">
              <a:extLst>
                <a:ext uri="{FF2B5EF4-FFF2-40B4-BE49-F238E27FC236}">
                  <a16:creationId xmlns:a16="http://schemas.microsoft.com/office/drawing/2014/main" id="{8F437308-0887-4A7D-9E0F-C235CAE05F3E}"/>
                </a:ext>
              </a:extLst>
            </p:cNvPr>
            <p:cNvSpPr>
              <a:spLocks noChangeArrowheads="1"/>
            </p:cNvSpPr>
            <p:nvPr/>
          </p:nvSpPr>
          <p:spPr bwMode="auto">
            <a:xfrm>
              <a:off x="2971" y="255"/>
              <a:ext cx="1134" cy="590"/>
            </a:xfrm>
            <a:prstGeom prst="wave">
              <a:avLst>
                <a:gd name="adj1" fmla="val 13005"/>
                <a:gd name="adj2" fmla="val 0"/>
              </a:avLst>
            </a:prstGeom>
            <a:solidFill>
              <a:srgbClr val="CCFFCC"/>
            </a:solidFill>
            <a:ln w="25400">
              <a:solidFill>
                <a:srgbClr val="339966"/>
              </a:solidFill>
              <a:round/>
              <a:headEnd/>
              <a:tailEnd/>
            </a:ln>
            <a:effectLst>
              <a:outerShdw dist="143684" dir="2700000" algn="ctr" rotWithShape="0">
                <a:schemeClr val="bg2"/>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6922" name="Text Box 2">
              <a:extLst>
                <a:ext uri="{FF2B5EF4-FFF2-40B4-BE49-F238E27FC236}">
                  <a16:creationId xmlns:a16="http://schemas.microsoft.com/office/drawing/2014/main" id="{BD3106B6-16BA-497F-B816-F342DB48C2A6}"/>
                </a:ext>
              </a:extLst>
            </p:cNvPr>
            <p:cNvSpPr txBox="1">
              <a:spLocks noChangeArrowheads="1"/>
            </p:cNvSpPr>
            <p:nvPr/>
          </p:nvSpPr>
          <p:spPr bwMode="auto">
            <a:xfrm>
              <a:off x="2999" y="382"/>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latin typeface="Times New Roman" panose="02020603050405020304" pitchFamily="18" charset="0"/>
                  <a:ea typeface="华文中宋" panose="02010600040101010101" pitchFamily="2" charset="-122"/>
                </a:rPr>
                <a:t>几点注意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2820"/>
                                        </p:tgtEl>
                                        <p:attrNameLst>
                                          <p:attrName>style.visibility</p:attrName>
                                        </p:attrNameLst>
                                      </p:cBhvr>
                                      <p:to>
                                        <p:strVal val="visible"/>
                                      </p:to>
                                    </p:set>
                                    <p:animEffect transition="in" filter="fade">
                                      <p:cBhvr>
                                        <p:cTn id="22" dur="2000"/>
                                        <p:tgtEl>
                                          <p:spTgt spid="1628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Horizontal)">
                                      <p:cBhvr>
                                        <p:cTn id="27" dur="500"/>
                                        <p:tgtEl>
                                          <p:spTgt spid="22"/>
                                        </p:tgtEl>
                                      </p:cBhvr>
                                    </p:animEffect>
                                  </p:childTnLst>
                                </p:cTn>
                              </p:par>
                            </p:childTnLst>
                          </p:cTn>
                        </p:par>
                        <p:par>
                          <p:cTn id="28" fill="hold" nodeType="afterGroup">
                            <p:stCondLst>
                              <p:cond delay="500"/>
                            </p:stCondLst>
                            <p:childTnLst>
                              <p:par>
                                <p:cTn id="29" presetID="14" presetClass="entr" presetSubtype="1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randombar(horizontal)">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21" grpId="0"/>
      <p:bldP spid="2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9">
            <a:extLst>
              <a:ext uri="{FF2B5EF4-FFF2-40B4-BE49-F238E27FC236}">
                <a16:creationId xmlns:a16="http://schemas.microsoft.com/office/drawing/2014/main" id="{2B645408-7E33-4346-86A9-447CA2946B84}"/>
              </a:ext>
            </a:extLst>
          </p:cNvPr>
          <p:cNvSpPr txBox="1">
            <a:spLocks noChangeArrowheads="1"/>
          </p:cNvSpPr>
          <p:nvPr/>
        </p:nvSpPr>
        <p:spPr bwMode="auto">
          <a:xfrm>
            <a:off x="215900" y="2159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000" b="1">
                <a:solidFill>
                  <a:srgbClr val="FFFF66"/>
                </a:solidFill>
                <a:latin typeface="Times New Roman" panose="02020603050405020304" pitchFamily="18" charset="0"/>
              </a:rPr>
              <a:t>7.4.3</a:t>
            </a:r>
            <a:r>
              <a:rPr lang="en-US" altLang="zh-CN" sz="4000">
                <a:solidFill>
                  <a:srgbClr val="FFFF66"/>
                </a:solidFill>
                <a:latin typeface="宋体" panose="02010600030101010101" pitchFamily="2" charset="-122"/>
              </a:rPr>
              <a:t> </a:t>
            </a:r>
            <a:r>
              <a:rPr lang="en-US" altLang="zh-CN" sz="4400">
                <a:solidFill>
                  <a:srgbClr val="FFFF66"/>
                </a:solidFill>
                <a:latin typeface="宋体" panose="02010600030101010101" pitchFamily="2" charset="-122"/>
              </a:rPr>
              <a:t> </a:t>
            </a:r>
            <a:r>
              <a:rPr lang="zh-CN" altLang="en-US" sz="4400" b="1">
                <a:solidFill>
                  <a:srgbClr val="FFFF66"/>
                </a:solidFill>
                <a:latin typeface="黑体" panose="02010609060101010101" pitchFamily="49" charset="-122"/>
                <a:ea typeface="黑体" panose="02010609060101010101" pitchFamily="49" charset="-122"/>
              </a:rPr>
              <a:t>安培环路定理的应用</a:t>
            </a:r>
          </a:p>
        </p:txBody>
      </p:sp>
      <p:sp>
        <p:nvSpPr>
          <p:cNvPr id="4" name="Text Box 27">
            <a:extLst>
              <a:ext uri="{FF2B5EF4-FFF2-40B4-BE49-F238E27FC236}">
                <a16:creationId xmlns:a16="http://schemas.microsoft.com/office/drawing/2014/main" id="{2FC4236E-95DC-43E4-9BCA-1A63A5DB7730}"/>
              </a:ext>
            </a:extLst>
          </p:cNvPr>
          <p:cNvSpPr txBox="1">
            <a:spLocks noChangeArrowheads="1"/>
          </p:cNvSpPr>
          <p:nvPr/>
        </p:nvSpPr>
        <p:spPr bwMode="auto">
          <a:xfrm>
            <a:off x="357188" y="1265238"/>
            <a:ext cx="5903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利用安培环路定理求磁场的分布：</a:t>
            </a:r>
          </a:p>
        </p:txBody>
      </p:sp>
      <p:sp>
        <p:nvSpPr>
          <p:cNvPr id="5" name="Text Box 27">
            <a:extLst>
              <a:ext uri="{FF2B5EF4-FFF2-40B4-BE49-F238E27FC236}">
                <a16:creationId xmlns:a16="http://schemas.microsoft.com/office/drawing/2014/main" id="{3BAADD78-6AC1-46FB-AC1A-45220189AA92}"/>
              </a:ext>
            </a:extLst>
          </p:cNvPr>
          <p:cNvSpPr txBox="1">
            <a:spLocks noChangeArrowheads="1"/>
          </p:cNvSpPr>
          <p:nvPr/>
        </p:nvSpPr>
        <p:spPr bwMode="auto">
          <a:xfrm>
            <a:off x="595313" y="1892300"/>
            <a:ext cx="59039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1.</a:t>
            </a:r>
            <a:r>
              <a:rPr lang="zh-CN" altLang="en-US" sz="2800" b="1">
                <a:solidFill>
                  <a:srgbClr val="FFFFFF"/>
                </a:solidFill>
                <a:latin typeface="Times New Roman" panose="02020603050405020304" pitchFamily="18" charset="0"/>
                <a:ea typeface="华文中宋" panose="02010600040101010101" pitchFamily="2" charset="-122"/>
              </a:rPr>
              <a:t>对称性分析；</a:t>
            </a:r>
          </a:p>
        </p:txBody>
      </p:sp>
      <p:sp>
        <p:nvSpPr>
          <p:cNvPr id="6" name="Text Box 27">
            <a:extLst>
              <a:ext uri="{FF2B5EF4-FFF2-40B4-BE49-F238E27FC236}">
                <a16:creationId xmlns:a16="http://schemas.microsoft.com/office/drawing/2014/main" id="{96225AC0-B31C-4045-A4A7-0A247667B9AB}"/>
              </a:ext>
            </a:extLst>
          </p:cNvPr>
          <p:cNvSpPr txBox="1">
            <a:spLocks noChangeArrowheads="1"/>
          </p:cNvSpPr>
          <p:nvPr/>
        </p:nvSpPr>
        <p:spPr bwMode="auto">
          <a:xfrm>
            <a:off x="595313" y="2519363"/>
            <a:ext cx="58356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a:t>
            </a:r>
            <a:r>
              <a:rPr lang="zh-CN" altLang="en-US" sz="2800" b="1">
                <a:solidFill>
                  <a:srgbClr val="FFFFFF"/>
                </a:solidFill>
                <a:latin typeface="Times New Roman" panose="02020603050405020304" pitchFamily="18" charset="0"/>
                <a:ea typeface="华文中宋" panose="02010600040101010101" pitchFamily="2" charset="-122"/>
              </a:rPr>
              <a:t>选择合适的闭合环路；</a:t>
            </a:r>
          </a:p>
        </p:txBody>
      </p:sp>
      <p:sp>
        <p:nvSpPr>
          <p:cNvPr id="7" name="Text Box 27">
            <a:extLst>
              <a:ext uri="{FF2B5EF4-FFF2-40B4-BE49-F238E27FC236}">
                <a16:creationId xmlns:a16="http://schemas.microsoft.com/office/drawing/2014/main" id="{D75F4497-89C4-4C03-ABAD-210BE57C08B8}"/>
              </a:ext>
            </a:extLst>
          </p:cNvPr>
          <p:cNvSpPr txBox="1">
            <a:spLocks noChangeArrowheads="1"/>
          </p:cNvSpPr>
          <p:nvPr/>
        </p:nvSpPr>
        <p:spPr bwMode="auto">
          <a:xfrm>
            <a:off x="595313" y="3154363"/>
            <a:ext cx="58356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3.</a:t>
            </a:r>
            <a:r>
              <a:rPr lang="zh-CN" altLang="en-US" sz="2800" b="1">
                <a:solidFill>
                  <a:srgbClr val="FFFFFF"/>
                </a:solidFill>
                <a:latin typeface="Times New Roman" panose="02020603050405020304" pitchFamily="18" charset="0"/>
                <a:ea typeface="华文中宋" panose="02010600040101010101" pitchFamily="2" charset="-122"/>
              </a:rPr>
              <a:t>用环路定理解题；</a:t>
            </a:r>
          </a:p>
        </p:txBody>
      </p:sp>
      <p:graphicFrame>
        <p:nvGraphicFramePr>
          <p:cNvPr id="167943" name="Object 39">
            <a:extLst>
              <a:ext uri="{FF2B5EF4-FFF2-40B4-BE49-F238E27FC236}">
                <a16:creationId xmlns:a16="http://schemas.microsoft.com/office/drawing/2014/main" id="{FD8C6F00-29EA-4A65-AAC2-9455D10AE880}"/>
              </a:ext>
            </a:extLst>
          </p:cNvPr>
          <p:cNvGraphicFramePr>
            <a:graphicFrameLocks noChangeAspect="1"/>
          </p:cNvGraphicFramePr>
          <p:nvPr/>
        </p:nvGraphicFramePr>
        <p:xfrm>
          <a:off x="1662113" y="3867150"/>
          <a:ext cx="3768725" cy="827088"/>
        </p:xfrm>
        <a:graphic>
          <a:graphicData uri="http://schemas.openxmlformats.org/presentationml/2006/ole">
            <mc:AlternateContent xmlns:mc="http://schemas.openxmlformats.org/markup-compatibility/2006">
              <mc:Choice xmlns:v="urn:schemas-microsoft-com:vml" Requires="v">
                <p:oleObj name="Equation" r:id="rId3" imgW="1269449" imgH="304668" progId="Equation.DSMT4">
                  <p:embed/>
                </p:oleObj>
              </mc:Choice>
              <mc:Fallback>
                <p:oleObj name="Equation" r:id="rId3" imgW="1269449" imgH="304668" progId="Equation.DSMT4">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113" y="3867150"/>
                        <a:ext cx="3768725" cy="827088"/>
                      </a:xfrm>
                      <a:prstGeom prst="rect">
                        <a:avLst/>
                      </a:prstGeom>
                      <a:gradFill rotWithShape="1">
                        <a:gsLst>
                          <a:gs pos="0">
                            <a:srgbClr val="FF99CC">
                              <a:alpha val="46001"/>
                            </a:srgbClr>
                          </a:gs>
                          <a:gs pos="50000">
                            <a:srgbClr val="FFFFFF"/>
                          </a:gs>
                          <a:gs pos="100000">
                            <a:srgbClr val="FF99CC">
                              <a:alpha val="46001"/>
                            </a:srgbClr>
                          </a:gs>
                        </a:gsLst>
                        <a:lin ang="5400000" scaled="1"/>
                      </a:gradFill>
                      <a:ln w="28575">
                        <a:solidFill>
                          <a:srgbClr val="FF0000"/>
                        </a:solidFill>
                        <a:miter lim="800000"/>
                        <a:headEnd/>
                        <a:tailEnd/>
                      </a:ln>
                    </p:spPr>
                  </p:pic>
                </p:oleObj>
              </mc:Fallback>
            </mc:AlternateContent>
          </a:graphicData>
        </a:graphic>
      </p:graphicFrame>
      <p:sp>
        <p:nvSpPr>
          <p:cNvPr id="9" name="Text Box 27">
            <a:extLst>
              <a:ext uri="{FF2B5EF4-FFF2-40B4-BE49-F238E27FC236}">
                <a16:creationId xmlns:a16="http://schemas.microsoft.com/office/drawing/2014/main" id="{278C87D9-E08A-49A3-ADA3-BCC952A5D2B4}"/>
              </a:ext>
            </a:extLst>
          </p:cNvPr>
          <p:cNvSpPr txBox="1">
            <a:spLocks noChangeArrowheads="1"/>
          </p:cNvSpPr>
          <p:nvPr/>
        </p:nvSpPr>
        <p:spPr bwMode="auto">
          <a:xfrm>
            <a:off x="387350" y="4916488"/>
            <a:ext cx="6319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Times New Roman" panose="02020603050405020304" pitchFamily="18" charset="0"/>
                <a:ea typeface="华文中宋" panose="02010600040101010101" pitchFamily="2" charset="-122"/>
              </a:rPr>
              <a:t>由安培环路定理可求解一些典型的场</a:t>
            </a:r>
          </a:p>
        </p:txBody>
      </p:sp>
      <p:sp>
        <p:nvSpPr>
          <p:cNvPr id="10" name="Text Box 27">
            <a:extLst>
              <a:ext uri="{FF2B5EF4-FFF2-40B4-BE49-F238E27FC236}">
                <a16:creationId xmlns:a16="http://schemas.microsoft.com/office/drawing/2014/main" id="{AE6F4EA0-97C6-4E9A-872F-087A0CED6212}"/>
              </a:ext>
            </a:extLst>
          </p:cNvPr>
          <p:cNvSpPr txBox="1">
            <a:spLocks noChangeArrowheads="1"/>
          </p:cNvSpPr>
          <p:nvPr/>
        </p:nvSpPr>
        <p:spPr bwMode="auto">
          <a:xfrm>
            <a:off x="508000" y="5534025"/>
            <a:ext cx="863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FF"/>
                </a:solidFill>
                <a:latin typeface="Times New Roman" panose="02020603050405020304" pitchFamily="18" charset="0"/>
                <a:ea typeface="华文中宋" panose="02010600040101010101" pitchFamily="2" charset="-122"/>
              </a:rPr>
              <a:t>无限长截流直导线                         均匀密绕螺线环</a:t>
            </a:r>
            <a:endParaRPr lang="en-US" altLang="zh-CN" sz="2400" b="1">
              <a:solidFill>
                <a:srgbClr val="FFFFFF"/>
              </a:solidFill>
              <a:latin typeface="Times New Roman" panose="02020603050405020304" pitchFamily="18" charset="0"/>
              <a:ea typeface="华文中宋" panose="02010600040101010101" pitchFamily="2" charset="-122"/>
            </a:endParaRPr>
          </a:p>
          <a:p>
            <a:pPr>
              <a:spcBef>
                <a:spcPct val="50000"/>
              </a:spcBef>
              <a:buClrTx/>
              <a:buSzTx/>
              <a:buFontTx/>
              <a:buNone/>
            </a:pPr>
            <a:r>
              <a:rPr lang="zh-CN" altLang="en-US" sz="2400" b="1">
                <a:solidFill>
                  <a:srgbClr val="FFFFFF"/>
                </a:solidFill>
                <a:latin typeface="Times New Roman" panose="02020603050405020304" pitchFamily="18" charset="0"/>
                <a:ea typeface="华文中宋" panose="02010600040101010101" pitchFamily="2" charset="-122"/>
              </a:rPr>
              <a:t>无限大均匀截流平面</a:t>
            </a:r>
            <a:r>
              <a:rPr lang="en-US" altLang="zh-CN" sz="2400" b="1">
                <a:solidFill>
                  <a:srgbClr val="FFFFFF"/>
                </a:solidFill>
                <a:latin typeface="Times New Roman" panose="02020603050405020304" pitchFamily="18" charset="0"/>
                <a:ea typeface="华文中宋" panose="02010600040101010101" pitchFamily="2" charset="-122"/>
              </a:rPr>
              <a:t>…</a:t>
            </a:r>
            <a:endParaRPr lang="zh-CN" altLang="en-US" sz="2400" b="1">
              <a:solidFill>
                <a:srgbClr val="FFFFFF"/>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Horizontal)">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9"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DC83C47-A363-44EA-BB46-AECEFEFAC315}"/>
              </a:ext>
            </a:extLst>
          </p:cNvPr>
          <p:cNvGrpSpPr>
            <a:grpSpLocks/>
          </p:cNvGrpSpPr>
          <p:nvPr/>
        </p:nvGrpSpPr>
        <p:grpSpPr bwMode="auto">
          <a:xfrm>
            <a:off x="5959475" y="1054100"/>
            <a:ext cx="3124200" cy="5410200"/>
            <a:chOff x="3600" y="528"/>
            <a:chExt cx="1968" cy="3408"/>
          </a:xfrm>
        </p:grpSpPr>
        <p:grpSp>
          <p:nvGrpSpPr>
            <p:cNvPr id="170035" name="Group 3">
              <a:extLst>
                <a:ext uri="{FF2B5EF4-FFF2-40B4-BE49-F238E27FC236}">
                  <a16:creationId xmlns:a16="http://schemas.microsoft.com/office/drawing/2014/main" id="{E7CACDC5-60FB-49CA-AE10-DE26FFC39C03}"/>
                </a:ext>
              </a:extLst>
            </p:cNvPr>
            <p:cNvGrpSpPr>
              <a:grpSpLocks/>
            </p:cNvGrpSpPr>
            <p:nvPr/>
          </p:nvGrpSpPr>
          <p:grpSpPr bwMode="auto">
            <a:xfrm>
              <a:off x="4272" y="528"/>
              <a:ext cx="707" cy="1920"/>
              <a:chOff x="960" y="576"/>
              <a:chExt cx="707" cy="1920"/>
            </a:xfrm>
          </p:grpSpPr>
          <p:sp>
            <p:nvSpPr>
              <p:cNvPr id="867400" name="Line 4">
                <a:extLst>
                  <a:ext uri="{FF2B5EF4-FFF2-40B4-BE49-F238E27FC236}">
                    <a16:creationId xmlns:a16="http://schemas.microsoft.com/office/drawing/2014/main" id="{6999DC42-CCF8-45B7-9BC1-E95626E5D24D}"/>
                  </a:ext>
                </a:extLst>
              </p:cNvPr>
              <p:cNvSpPr>
                <a:spLocks noChangeShapeType="1"/>
              </p:cNvSpPr>
              <p:nvPr/>
            </p:nvSpPr>
            <p:spPr bwMode="auto">
              <a:xfrm>
                <a:off x="1200" y="1440"/>
                <a:ext cx="0" cy="864"/>
              </a:xfrm>
              <a:prstGeom prst="line">
                <a:avLst/>
              </a:prstGeom>
              <a:noFill/>
              <a:ln w="28575">
                <a:solidFill>
                  <a:srgbClr val="FF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01" name="Line 5">
                <a:extLst>
                  <a:ext uri="{FF2B5EF4-FFF2-40B4-BE49-F238E27FC236}">
                    <a16:creationId xmlns:a16="http://schemas.microsoft.com/office/drawing/2014/main" id="{3C580FDC-6E1E-426E-9696-202BB1AE07C9}"/>
                  </a:ext>
                </a:extLst>
              </p:cNvPr>
              <p:cNvSpPr>
                <a:spLocks noChangeShapeType="1"/>
              </p:cNvSpPr>
              <p:nvPr/>
            </p:nvSpPr>
            <p:spPr bwMode="auto">
              <a:xfrm>
                <a:off x="1200" y="2304"/>
                <a:ext cx="0" cy="192"/>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0044" name="AutoShape 6">
                <a:extLst>
                  <a:ext uri="{FF2B5EF4-FFF2-40B4-BE49-F238E27FC236}">
                    <a16:creationId xmlns:a16="http://schemas.microsoft.com/office/drawing/2014/main" id="{F37D5417-DD8E-4E47-BA3F-BCED8CD05C41}"/>
                  </a:ext>
                </a:extLst>
              </p:cNvPr>
              <p:cNvSpPr>
                <a:spLocks noChangeArrowheads="1"/>
              </p:cNvSpPr>
              <p:nvPr/>
            </p:nvSpPr>
            <p:spPr bwMode="auto">
              <a:xfrm>
                <a:off x="960" y="768"/>
                <a:ext cx="480" cy="1536"/>
              </a:xfrm>
              <a:prstGeom prst="can">
                <a:avLst>
                  <a:gd name="adj" fmla="val 40000"/>
                </a:avLst>
              </a:prstGeom>
              <a:gradFill rotWithShape="0">
                <a:gsLst>
                  <a:gs pos="0">
                    <a:srgbClr val="728E72"/>
                  </a:gs>
                  <a:gs pos="50000">
                    <a:srgbClr val="CCFFCC"/>
                  </a:gs>
                  <a:gs pos="100000">
                    <a:srgbClr val="728E7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7403" name="Line 7">
                <a:extLst>
                  <a:ext uri="{FF2B5EF4-FFF2-40B4-BE49-F238E27FC236}">
                    <a16:creationId xmlns:a16="http://schemas.microsoft.com/office/drawing/2014/main" id="{FE94F5CB-C425-4BF0-A052-906F044FF4C4}"/>
                  </a:ext>
                </a:extLst>
              </p:cNvPr>
              <p:cNvSpPr>
                <a:spLocks noChangeShapeType="1"/>
              </p:cNvSpPr>
              <p:nvPr/>
            </p:nvSpPr>
            <p:spPr bwMode="auto">
              <a:xfrm flipV="1">
                <a:off x="1200" y="864"/>
                <a:ext cx="0" cy="1440"/>
              </a:xfrm>
              <a:prstGeom prst="line">
                <a:avLst/>
              </a:prstGeom>
              <a:noFill/>
              <a:ln w="28575">
                <a:solidFill>
                  <a:srgbClr val="FF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04" name="Line 8">
                <a:extLst>
                  <a:ext uri="{FF2B5EF4-FFF2-40B4-BE49-F238E27FC236}">
                    <a16:creationId xmlns:a16="http://schemas.microsoft.com/office/drawing/2014/main" id="{2F29ADD7-D9CE-48CC-8EDD-830F2BF466A6}"/>
                  </a:ext>
                </a:extLst>
              </p:cNvPr>
              <p:cNvSpPr>
                <a:spLocks noChangeShapeType="1"/>
              </p:cNvSpPr>
              <p:nvPr/>
            </p:nvSpPr>
            <p:spPr bwMode="auto">
              <a:xfrm>
                <a:off x="1200" y="576"/>
                <a:ext cx="0" cy="288"/>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05" name="Line 9">
                <a:extLst>
                  <a:ext uri="{FF2B5EF4-FFF2-40B4-BE49-F238E27FC236}">
                    <a16:creationId xmlns:a16="http://schemas.microsoft.com/office/drawing/2014/main" id="{1FF13ACA-6618-4C28-9394-37BCD278A7D7}"/>
                  </a:ext>
                </a:extLst>
              </p:cNvPr>
              <p:cNvSpPr>
                <a:spLocks noChangeShapeType="1"/>
              </p:cNvSpPr>
              <p:nvPr/>
            </p:nvSpPr>
            <p:spPr bwMode="auto">
              <a:xfrm>
                <a:off x="1200" y="1104"/>
                <a:ext cx="240" cy="0"/>
              </a:xfrm>
              <a:prstGeom prst="line">
                <a:avLst/>
              </a:prstGeom>
              <a:noFill/>
              <a:ln w="28575">
                <a:solidFill>
                  <a:srgbClr val="D60093"/>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06" name="Line 10">
                <a:extLst>
                  <a:ext uri="{FF2B5EF4-FFF2-40B4-BE49-F238E27FC236}">
                    <a16:creationId xmlns:a16="http://schemas.microsoft.com/office/drawing/2014/main" id="{C9C864BC-583A-4308-9E4C-866F49058772}"/>
                  </a:ext>
                </a:extLst>
              </p:cNvPr>
              <p:cNvSpPr>
                <a:spLocks noChangeShapeType="1"/>
              </p:cNvSpPr>
              <p:nvPr/>
            </p:nvSpPr>
            <p:spPr bwMode="auto">
              <a:xfrm>
                <a:off x="960" y="864"/>
                <a:ext cx="0" cy="672"/>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07" name="Line 11">
                <a:extLst>
                  <a:ext uri="{FF2B5EF4-FFF2-40B4-BE49-F238E27FC236}">
                    <a16:creationId xmlns:a16="http://schemas.microsoft.com/office/drawing/2014/main" id="{3FC36323-B32F-4239-A1DB-305F574084D4}"/>
                  </a:ext>
                </a:extLst>
              </p:cNvPr>
              <p:cNvSpPr>
                <a:spLocks noChangeShapeType="1"/>
              </p:cNvSpPr>
              <p:nvPr/>
            </p:nvSpPr>
            <p:spPr bwMode="auto">
              <a:xfrm>
                <a:off x="1440" y="864"/>
                <a:ext cx="0" cy="672"/>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0050" name="Object 80">
                <a:extLst>
                  <a:ext uri="{FF2B5EF4-FFF2-40B4-BE49-F238E27FC236}">
                    <a16:creationId xmlns:a16="http://schemas.microsoft.com/office/drawing/2014/main" id="{6BE12B2B-7871-453C-9542-62AFCEA3DB41}"/>
                  </a:ext>
                </a:extLst>
              </p:cNvPr>
              <p:cNvGraphicFramePr>
                <a:graphicFrameLocks noChangeAspect="1"/>
              </p:cNvGraphicFramePr>
              <p:nvPr/>
            </p:nvGraphicFramePr>
            <p:xfrm>
              <a:off x="1440" y="960"/>
              <a:ext cx="227" cy="240"/>
            </p:xfrm>
            <a:graphic>
              <a:graphicData uri="http://schemas.openxmlformats.org/presentationml/2006/ole">
                <mc:AlternateContent xmlns:mc="http://schemas.openxmlformats.org/markup-compatibility/2006">
                  <mc:Choice xmlns:v="urn:schemas-microsoft-com:vml" Requires="v">
                    <p:oleObj name="Equation" r:id="rId2" imgW="215806" imgH="228501" progId="Equation.3">
                      <p:embed/>
                    </p:oleObj>
                  </mc:Choice>
                  <mc:Fallback>
                    <p:oleObj name="Equation" r:id="rId2" imgW="215806" imgH="228501" progId="Equation.3">
                      <p:embed/>
                      <p:pic>
                        <p:nvPicPr>
                          <p:cNvPr id="0" name="Object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960"/>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0051" name="Object 81">
                <a:extLst>
                  <a:ext uri="{FF2B5EF4-FFF2-40B4-BE49-F238E27FC236}">
                    <a16:creationId xmlns:a16="http://schemas.microsoft.com/office/drawing/2014/main" id="{257722DE-392A-40B5-B3B4-D7D97B7476A8}"/>
                  </a:ext>
                </a:extLst>
              </p:cNvPr>
              <p:cNvGraphicFramePr>
                <a:graphicFrameLocks noChangeAspect="1"/>
              </p:cNvGraphicFramePr>
              <p:nvPr/>
            </p:nvGraphicFramePr>
            <p:xfrm>
              <a:off x="1008" y="576"/>
              <a:ext cx="156" cy="216"/>
            </p:xfrm>
            <a:graphic>
              <a:graphicData uri="http://schemas.openxmlformats.org/presentationml/2006/ole">
                <mc:AlternateContent xmlns:mc="http://schemas.openxmlformats.org/markup-compatibility/2006">
                  <mc:Choice xmlns:v="urn:schemas-microsoft-com:vml" Requires="v">
                    <p:oleObj name="Equation" r:id="rId4" imgW="165028" imgH="228501" progId="Equation.3">
                      <p:embed/>
                    </p:oleObj>
                  </mc:Choice>
                  <mc:Fallback>
                    <p:oleObj name="Equation" r:id="rId4" imgW="165028" imgH="228501" progId="Equation.3">
                      <p:embed/>
                      <p:pic>
                        <p:nvPicPr>
                          <p:cNvPr id="0" name="Object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 y="576"/>
                            <a:ext cx="1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0036" name="Rectangle 14">
              <a:extLst>
                <a:ext uri="{FF2B5EF4-FFF2-40B4-BE49-F238E27FC236}">
                  <a16:creationId xmlns:a16="http://schemas.microsoft.com/office/drawing/2014/main" id="{2A415BFC-947D-431A-A783-E7E37E27112A}"/>
                </a:ext>
              </a:extLst>
            </p:cNvPr>
            <p:cNvSpPr>
              <a:spLocks noChangeArrowheads="1"/>
            </p:cNvSpPr>
            <p:nvPr/>
          </p:nvSpPr>
          <p:spPr bwMode="auto">
            <a:xfrm>
              <a:off x="3600" y="528"/>
              <a:ext cx="1968" cy="340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ctr">
                <a:spcBef>
                  <a:spcPct val="0"/>
                </a:spcBef>
                <a:buClrTx/>
                <a:buSzTx/>
                <a:buFontTx/>
                <a:buNone/>
              </a:pPr>
              <a:endParaRPr lang="en-US" altLang="zh-CN" sz="2800">
                <a:solidFill>
                  <a:srgbClr val="000000"/>
                </a:solidFill>
              </a:endParaRPr>
            </a:p>
            <a:p>
              <a:pPr algn="ctr" fontAlgn="ctr">
                <a:spcBef>
                  <a:spcPct val="0"/>
                </a:spcBef>
                <a:buClrTx/>
                <a:buSzTx/>
                <a:buFontTx/>
                <a:buNone/>
              </a:pPr>
              <a:endParaRPr lang="en-US" altLang="zh-CN" sz="2800">
                <a:solidFill>
                  <a:srgbClr val="000000"/>
                </a:solidFill>
              </a:endParaRPr>
            </a:p>
          </p:txBody>
        </p:sp>
        <p:sp>
          <p:nvSpPr>
            <p:cNvPr id="867411" name="Line 15">
              <a:extLst>
                <a:ext uri="{FF2B5EF4-FFF2-40B4-BE49-F238E27FC236}">
                  <a16:creationId xmlns:a16="http://schemas.microsoft.com/office/drawing/2014/main" id="{ABFF2A01-F5A3-4BC8-831B-0E51F3BA88B7}"/>
                </a:ext>
              </a:extLst>
            </p:cNvPr>
            <p:cNvSpPr>
              <a:spLocks noChangeShapeType="1"/>
            </p:cNvSpPr>
            <p:nvPr/>
          </p:nvSpPr>
          <p:spPr bwMode="auto">
            <a:xfrm>
              <a:off x="4512" y="1392"/>
              <a:ext cx="0" cy="864"/>
            </a:xfrm>
            <a:prstGeom prst="line">
              <a:avLst/>
            </a:prstGeom>
            <a:noFill/>
            <a:ln w="28575">
              <a:solidFill>
                <a:srgbClr val="FF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12" name="Line 16">
              <a:extLst>
                <a:ext uri="{FF2B5EF4-FFF2-40B4-BE49-F238E27FC236}">
                  <a16:creationId xmlns:a16="http://schemas.microsoft.com/office/drawing/2014/main" id="{C3E950AE-C32D-45A0-B579-5FC75450019F}"/>
                </a:ext>
              </a:extLst>
            </p:cNvPr>
            <p:cNvSpPr>
              <a:spLocks noChangeShapeType="1"/>
            </p:cNvSpPr>
            <p:nvPr/>
          </p:nvSpPr>
          <p:spPr bwMode="auto">
            <a:xfrm>
              <a:off x="4512" y="2208"/>
              <a:ext cx="0" cy="192"/>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0039" name="AutoShape 17">
              <a:extLst>
                <a:ext uri="{FF2B5EF4-FFF2-40B4-BE49-F238E27FC236}">
                  <a16:creationId xmlns:a16="http://schemas.microsoft.com/office/drawing/2014/main" id="{1F9F4C61-86D1-4024-9428-00BBFFC60DBD}"/>
                </a:ext>
              </a:extLst>
            </p:cNvPr>
            <p:cNvSpPr>
              <a:spLocks noChangeArrowheads="1"/>
            </p:cNvSpPr>
            <p:nvPr/>
          </p:nvSpPr>
          <p:spPr bwMode="auto">
            <a:xfrm>
              <a:off x="4272" y="720"/>
              <a:ext cx="480" cy="1536"/>
            </a:xfrm>
            <a:prstGeom prst="can">
              <a:avLst>
                <a:gd name="adj" fmla="val 40000"/>
              </a:avLst>
            </a:prstGeom>
            <a:gradFill rotWithShape="0">
              <a:gsLst>
                <a:gs pos="0">
                  <a:srgbClr val="C2C2C2"/>
                </a:gs>
                <a:gs pos="50000">
                  <a:srgbClr val="FFFFFF"/>
                </a:gs>
                <a:gs pos="100000">
                  <a:srgbClr val="C2C2C2"/>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7414" name="Line 18">
              <a:extLst>
                <a:ext uri="{FF2B5EF4-FFF2-40B4-BE49-F238E27FC236}">
                  <a16:creationId xmlns:a16="http://schemas.microsoft.com/office/drawing/2014/main" id="{5D2FB876-1816-4B78-877D-DA3BE011C8A4}"/>
                </a:ext>
              </a:extLst>
            </p:cNvPr>
            <p:cNvSpPr>
              <a:spLocks noChangeShapeType="1"/>
            </p:cNvSpPr>
            <p:nvPr/>
          </p:nvSpPr>
          <p:spPr bwMode="auto">
            <a:xfrm flipV="1">
              <a:off x="4512" y="816"/>
              <a:ext cx="0" cy="1440"/>
            </a:xfrm>
            <a:prstGeom prst="line">
              <a:avLst/>
            </a:prstGeom>
            <a:noFill/>
            <a:ln w="28575">
              <a:solidFill>
                <a:srgbClr val="FF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15" name="Line 19">
              <a:extLst>
                <a:ext uri="{FF2B5EF4-FFF2-40B4-BE49-F238E27FC236}">
                  <a16:creationId xmlns:a16="http://schemas.microsoft.com/office/drawing/2014/main" id="{807CE161-8F05-487D-B2A7-304B90B50A4B}"/>
                </a:ext>
              </a:extLst>
            </p:cNvPr>
            <p:cNvSpPr>
              <a:spLocks noChangeShapeType="1"/>
            </p:cNvSpPr>
            <p:nvPr/>
          </p:nvSpPr>
          <p:spPr bwMode="auto">
            <a:xfrm>
              <a:off x="4512" y="576"/>
              <a:ext cx="0" cy="240"/>
            </a:xfrm>
            <a:prstGeom prst="line">
              <a:avLst/>
            </a:prstGeom>
            <a:noFill/>
            <a:ln w="28575">
              <a:solidFill>
                <a:srgbClr val="FF0000"/>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62836" name="Text Box 20">
            <a:extLst>
              <a:ext uri="{FF2B5EF4-FFF2-40B4-BE49-F238E27FC236}">
                <a16:creationId xmlns:a16="http://schemas.microsoft.com/office/drawing/2014/main" id="{BCC19FC7-E966-4ABF-9CC8-4863A53C2CCA}"/>
              </a:ext>
            </a:extLst>
          </p:cNvPr>
          <p:cNvSpPr txBox="1">
            <a:spLocks noChangeArrowheads="1"/>
          </p:cNvSpPr>
          <p:nvPr/>
        </p:nvSpPr>
        <p:spPr bwMode="auto">
          <a:xfrm>
            <a:off x="82550" y="1001713"/>
            <a:ext cx="67865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一、无限长均匀载流圆柱体</a:t>
            </a:r>
            <a:endParaRPr lang="en-US" altLang="zh-CN" sz="3600" b="1">
              <a:solidFill>
                <a:srgbClr val="FFFF00"/>
              </a:solidFill>
              <a:latin typeface="黑体" panose="02010609060101010101" pitchFamily="49" charset="-122"/>
              <a:ea typeface="黑体" panose="02010609060101010101" pitchFamily="49" charset="-122"/>
            </a:endParaRPr>
          </a:p>
          <a:p>
            <a:pPr>
              <a:spcBef>
                <a:spcPct val="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内外的磁场</a:t>
            </a:r>
          </a:p>
        </p:txBody>
      </p:sp>
      <p:sp>
        <p:nvSpPr>
          <p:cNvPr id="162837" name="Text Box 21">
            <a:extLst>
              <a:ext uri="{FF2B5EF4-FFF2-40B4-BE49-F238E27FC236}">
                <a16:creationId xmlns:a16="http://schemas.microsoft.com/office/drawing/2014/main" id="{D7FE80EE-B4C5-4DD8-B199-AF76E65A69F6}"/>
              </a:ext>
            </a:extLst>
          </p:cNvPr>
          <p:cNvSpPr txBox="1">
            <a:spLocks noChangeArrowheads="1"/>
          </p:cNvSpPr>
          <p:nvPr/>
        </p:nvSpPr>
        <p:spPr bwMode="auto">
          <a:xfrm>
            <a:off x="153988" y="21971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Times New Roman" panose="02020603050405020304" pitchFamily="18" charset="0"/>
                <a:ea typeface="华文中宋" panose="02010600040101010101" pitchFamily="2" charset="-122"/>
              </a:rPr>
              <a:t>解：</a:t>
            </a:r>
            <a:r>
              <a:rPr lang="zh-CN" altLang="en-US" sz="2800">
                <a:solidFill>
                  <a:srgbClr val="CC0000"/>
                </a:solidFill>
                <a:latin typeface="Times New Roman" panose="02020603050405020304" pitchFamily="18" charset="0"/>
                <a:ea typeface="华文中宋" panose="02010600040101010101" pitchFamily="2" charset="-122"/>
              </a:rPr>
              <a:t>  </a:t>
            </a:r>
            <a:r>
              <a:rPr lang="en-US" altLang="zh-CN"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 </a:t>
            </a:r>
            <a:r>
              <a:rPr lang="zh-CN" altLang="en-US" sz="2800">
                <a:solidFill>
                  <a:srgbClr val="FFFFFF"/>
                </a:solidFill>
                <a:latin typeface="Times New Roman" panose="02020603050405020304" pitchFamily="18" charset="0"/>
                <a:ea typeface="华文中宋" panose="02010600040101010101" pitchFamily="2" charset="-122"/>
              </a:rPr>
              <a:t>对称性分析</a:t>
            </a:r>
          </a:p>
        </p:txBody>
      </p:sp>
      <p:sp>
        <p:nvSpPr>
          <p:cNvPr id="162838" name="Text Box 22">
            <a:extLst>
              <a:ext uri="{FF2B5EF4-FFF2-40B4-BE49-F238E27FC236}">
                <a16:creationId xmlns:a16="http://schemas.microsoft.com/office/drawing/2014/main" id="{25CD3C19-ECA2-4929-9B90-635811F2D8E4}"/>
              </a:ext>
            </a:extLst>
          </p:cNvPr>
          <p:cNvSpPr txBox="1">
            <a:spLocks noChangeArrowheads="1"/>
          </p:cNvSpPr>
          <p:nvPr/>
        </p:nvSpPr>
        <p:spPr bwMode="auto">
          <a:xfrm>
            <a:off x="3582988" y="2144713"/>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cs typeface="Times New Roman" panose="02020603050405020304" pitchFamily="18" charset="0"/>
              </a:rPr>
              <a:t>(2) </a:t>
            </a:r>
            <a:r>
              <a:rPr lang="zh-CN" altLang="en-US" sz="2800">
                <a:solidFill>
                  <a:srgbClr val="FFFFFF"/>
                </a:solidFill>
                <a:latin typeface="华文中宋" panose="02010600040101010101" pitchFamily="2" charset="-122"/>
                <a:ea typeface="华文中宋" panose="02010600040101010101" pitchFamily="2" charset="-122"/>
              </a:rPr>
              <a:t>选取回路</a:t>
            </a:r>
          </a:p>
        </p:txBody>
      </p:sp>
      <p:graphicFrame>
        <p:nvGraphicFramePr>
          <p:cNvPr id="162839" name="Object 91">
            <a:extLst>
              <a:ext uri="{FF2B5EF4-FFF2-40B4-BE49-F238E27FC236}">
                <a16:creationId xmlns:a16="http://schemas.microsoft.com/office/drawing/2014/main" id="{73C0117D-BD65-41E8-B58E-869233961E24}"/>
              </a:ext>
            </a:extLst>
          </p:cNvPr>
          <p:cNvGraphicFramePr>
            <a:graphicFrameLocks noChangeAspect="1"/>
          </p:cNvGraphicFramePr>
          <p:nvPr/>
        </p:nvGraphicFramePr>
        <p:xfrm>
          <a:off x="777875" y="2930525"/>
          <a:ext cx="952500" cy="412750"/>
        </p:xfrm>
        <a:graphic>
          <a:graphicData uri="http://schemas.openxmlformats.org/presentationml/2006/ole">
            <mc:AlternateContent xmlns:mc="http://schemas.openxmlformats.org/markup-compatibility/2006">
              <mc:Choice xmlns:v="urn:schemas-microsoft-com:vml" Requires="v">
                <p:oleObj name="Equation" r:id="rId6" imgW="380835" imgH="165028" progId="Equation.DSMT4">
                  <p:embed/>
                </p:oleObj>
              </mc:Choice>
              <mc:Fallback>
                <p:oleObj name="Equation" r:id="rId6" imgW="380835" imgH="165028" progId="Equation.DSMT4">
                  <p:embed/>
                  <p:pic>
                    <p:nvPicPr>
                      <p:cNvPr id="0" name="Object 91"/>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777875" y="2930525"/>
                        <a:ext cx="952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40" name="Object 92">
            <a:extLst>
              <a:ext uri="{FF2B5EF4-FFF2-40B4-BE49-F238E27FC236}">
                <a16:creationId xmlns:a16="http://schemas.microsoft.com/office/drawing/2014/main" id="{19FE0471-9D0F-46C2-9F83-568DDD227623}"/>
              </a:ext>
            </a:extLst>
          </p:cNvPr>
          <p:cNvGraphicFramePr>
            <a:graphicFrameLocks noChangeAspect="1"/>
          </p:cNvGraphicFramePr>
          <p:nvPr/>
        </p:nvGraphicFramePr>
        <p:xfrm>
          <a:off x="939800" y="3784600"/>
          <a:ext cx="1998663" cy="571500"/>
        </p:xfrm>
        <a:graphic>
          <a:graphicData uri="http://schemas.openxmlformats.org/presentationml/2006/ole">
            <mc:AlternateContent xmlns:mc="http://schemas.openxmlformats.org/markup-compatibility/2006">
              <mc:Choice xmlns:v="urn:schemas-microsoft-com:vml" Requires="v">
                <p:oleObj name="Equation" r:id="rId8" imgW="800100" imgH="228600" progId="Equation.DSMT4">
                  <p:embed/>
                </p:oleObj>
              </mc:Choice>
              <mc:Fallback>
                <p:oleObj name="Equation" r:id="rId8" imgW="800100" imgH="228600" progId="Equation.DSMT4">
                  <p:embed/>
                  <p:pic>
                    <p:nvPicPr>
                      <p:cNvPr id="0" name="Object 92"/>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939800" y="3784600"/>
                        <a:ext cx="19986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41" name="Object 93">
            <a:extLst>
              <a:ext uri="{FF2B5EF4-FFF2-40B4-BE49-F238E27FC236}">
                <a16:creationId xmlns:a16="http://schemas.microsoft.com/office/drawing/2014/main" id="{6EB05023-9EEC-4ACB-B697-E7C17C366176}"/>
              </a:ext>
            </a:extLst>
          </p:cNvPr>
          <p:cNvGraphicFramePr>
            <a:graphicFrameLocks noChangeAspect="1"/>
          </p:cNvGraphicFramePr>
          <p:nvPr/>
        </p:nvGraphicFramePr>
        <p:xfrm>
          <a:off x="3440113" y="3530600"/>
          <a:ext cx="1524000" cy="1014413"/>
        </p:xfrm>
        <a:graphic>
          <a:graphicData uri="http://schemas.openxmlformats.org/presentationml/2006/ole">
            <mc:AlternateContent xmlns:mc="http://schemas.openxmlformats.org/markup-compatibility/2006">
              <mc:Choice xmlns:v="urn:schemas-microsoft-com:vml" Requires="v">
                <p:oleObj name="Equation" r:id="rId10" imgW="609336" imgH="406224" progId="Equation.DSMT4">
                  <p:embed/>
                </p:oleObj>
              </mc:Choice>
              <mc:Fallback>
                <p:oleObj name="Equation" r:id="rId10" imgW="609336" imgH="406224" progId="Equation.DSMT4">
                  <p:embed/>
                  <p:pic>
                    <p:nvPicPr>
                      <p:cNvPr id="0" name="Object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0113" y="3530600"/>
                        <a:ext cx="1524000"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43" name="Object 94">
            <a:extLst>
              <a:ext uri="{FF2B5EF4-FFF2-40B4-BE49-F238E27FC236}">
                <a16:creationId xmlns:a16="http://schemas.microsoft.com/office/drawing/2014/main" id="{EADD5826-6830-4279-886B-D253BD9E1F99}"/>
              </a:ext>
            </a:extLst>
          </p:cNvPr>
          <p:cNvGraphicFramePr>
            <a:graphicFrameLocks/>
          </p:cNvGraphicFramePr>
          <p:nvPr/>
        </p:nvGraphicFramePr>
        <p:xfrm>
          <a:off x="928688" y="5683250"/>
          <a:ext cx="2439987" cy="1047750"/>
        </p:xfrm>
        <a:graphic>
          <a:graphicData uri="http://schemas.openxmlformats.org/presentationml/2006/ole">
            <mc:AlternateContent xmlns:mc="http://schemas.openxmlformats.org/markup-compatibility/2006">
              <mc:Choice xmlns:v="urn:schemas-microsoft-com:vml" Requires="v">
                <p:oleObj name="Equation" r:id="rId12" imgW="977900" imgH="419100" progId="Equation.DSMT4">
                  <p:embed/>
                </p:oleObj>
              </mc:Choice>
              <mc:Fallback>
                <p:oleObj name="Equation" r:id="rId12" imgW="977900" imgH="419100" progId="Equation.DSMT4">
                  <p:embed/>
                  <p:pic>
                    <p:nvPicPr>
                      <p:cNvPr id="0" name="Object 94"/>
                      <p:cNvPicPr>
                        <a:picLocks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928688" y="5683250"/>
                        <a:ext cx="2439987"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844" name="Object 95">
            <a:extLst>
              <a:ext uri="{FF2B5EF4-FFF2-40B4-BE49-F238E27FC236}">
                <a16:creationId xmlns:a16="http://schemas.microsoft.com/office/drawing/2014/main" id="{8157A145-A110-4148-89B6-45A55E6DAB62}"/>
              </a:ext>
            </a:extLst>
          </p:cNvPr>
          <p:cNvGraphicFramePr>
            <a:graphicFrameLocks noChangeAspect="1"/>
          </p:cNvGraphicFramePr>
          <p:nvPr/>
        </p:nvGraphicFramePr>
        <p:xfrm>
          <a:off x="3703638" y="5719763"/>
          <a:ext cx="1808162" cy="1014412"/>
        </p:xfrm>
        <a:graphic>
          <a:graphicData uri="http://schemas.openxmlformats.org/presentationml/2006/ole">
            <mc:AlternateContent xmlns:mc="http://schemas.openxmlformats.org/markup-compatibility/2006">
              <mc:Choice xmlns:v="urn:schemas-microsoft-com:vml" Requires="v">
                <p:oleObj name="Equation" r:id="rId14" imgW="723586" imgH="406224" progId="Equation.DSMT4">
                  <p:embed/>
                </p:oleObj>
              </mc:Choice>
              <mc:Fallback>
                <p:oleObj name="Equation" r:id="rId14" imgW="723586" imgH="406224" progId="Equation.DSMT4">
                  <p:embed/>
                  <p:pic>
                    <p:nvPicPr>
                      <p:cNvPr id="0" name="Object 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38" y="5719763"/>
                        <a:ext cx="1808162" cy="10144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30">
            <a:extLst>
              <a:ext uri="{FF2B5EF4-FFF2-40B4-BE49-F238E27FC236}">
                <a16:creationId xmlns:a16="http://schemas.microsoft.com/office/drawing/2014/main" id="{DB42297F-5E57-4FE5-BFC8-39DF55D05ABA}"/>
              </a:ext>
            </a:extLst>
          </p:cNvPr>
          <p:cNvGrpSpPr>
            <a:grpSpLocks/>
          </p:cNvGrpSpPr>
          <p:nvPr/>
        </p:nvGrpSpPr>
        <p:grpSpPr bwMode="auto">
          <a:xfrm>
            <a:off x="6569075" y="4178300"/>
            <a:ext cx="1676400" cy="1676400"/>
            <a:chOff x="3984" y="2544"/>
            <a:chExt cx="1056" cy="1056"/>
          </a:xfrm>
        </p:grpSpPr>
        <p:sp>
          <p:nvSpPr>
            <p:cNvPr id="170032" name="Oval 31">
              <a:extLst>
                <a:ext uri="{FF2B5EF4-FFF2-40B4-BE49-F238E27FC236}">
                  <a16:creationId xmlns:a16="http://schemas.microsoft.com/office/drawing/2014/main" id="{12AA95F0-838B-4B67-843F-D27864C20021}"/>
                </a:ext>
              </a:extLst>
            </p:cNvPr>
            <p:cNvSpPr>
              <a:spLocks noChangeArrowheads="1"/>
            </p:cNvSpPr>
            <p:nvPr/>
          </p:nvSpPr>
          <p:spPr bwMode="auto">
            <a:xfrm>
              <a:off x="4272" y="2832"/>
              <a:ext cx="480" cy="480"/>
            </a:xfrm>
            <a:prstGeom prst="ellipse">
              <a:avLst/>
            </a:prstGeom>
            <a:solidFill>
              <a:srgbClr val="CBF4F5">
                <a:alpha val="50195"/>
              </a:srgbClr>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ctr">
                <a:spcBef>
                  <a:spcPct val="0"/>
                </a:spcBef>
                <a:buClrTx/>
                <a:buSzTx/>
                <a:buFontTx/>
                <a:buNone/>
              </a:pPr>
              <a:endParaRPr lang="en-US" altLang="zh-CN" sz="2800">
                <a:solidFill>
                  <a:srgbClr val="000000"/>
                </a:solidFill>
              </a:endParaRPr>
            </a:p>
            <a:p>
              <a:pPr algn="ctr" fontAlgn="ctr">
                <a:spcBef>
                  <a:spcPct val="0"/>
                </a:spcBef>
                <a:buClrTx/>
                <a:buSzTx/>
                <a:buFontTx/>
                <a:buNone/>
              </a:pPr>
              <a:endParaRPr lang="en-US" altLang="zh-CN" sz="2800">
                <a:solidFill>
                  <a:srgbClr val="000000"/>
                </a:solidFill>
              </a:endParaRPr>
            </a:p>
          </p:txBody>
        </p:sp>
        <p:sp>
          <p:nvSpPr>
            <p:cNvPr id="170033" name="Oval 32">
              <a:extLst>
                <a:ext uri="{FF2B5EF4-FFF2-40B4-BE49-F238E27FC236}">
                  <a16:creationId xmlns:a16="http://schemas.microsoft.com/office/drawing/2014/main" id="{C9927736-E510-412E-B74A-5D404A936227}"/>
                </a:ext>
              </a:extLst>
            </p:cNvPr>
            <p:cNvSpPr>
              <a:spLocks noChangeArrowheads="1"/>
            </p:cNvSpPr>
            <p:nvPr/>
          </p:nvSpPr>
          <p:spPr bwMode="auto">
            <a:xfrm>
              <a:off x="3984" y="2544"/>
              <a:ext cx="1056" cy="105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70034" name="Object 99">
              <a:extLst>
                <a:ext uri="{FF2B5EF4-FFF2-40B4-BE49-F238E27FC236}">
                  <a16:creationId xmlns:a16="http://schemas.microsoft.com/office/drawing/2014/main" id="{6D46BD28-E182-4E7A-BEF3-9C8F0A280CF1}"/>
                </a:ext>
              </a:extLst>
            </p:cNvPr>
            <p:cNvGraphicFramePr>
              <a:graphicFrameLocks noChangeAspect="1"/>
            </p:cNvGraphicFramePr>
            <p:nvPr/>
          </p:nvGraphicFramePr>
          <p:xfrm>
            <a:off x="4128" y="2928"/>
            <a:ext cx="191" cy="264"/>
          </p:xfrm>
          <a:graphic>
            <a:graphicData uri="http://schemas.openxmlformats.org/presentationml/2006/ole">
              <mc:AlternateContent xmlns:mc="http://schemas.openxmlformats.org/markup-compatibility/2006">
                <mc:Choice xmlns:v="urn:schemas-microsoft-com:vml" Requires="v">
                  <p:oleObj name="Equation" r:id="rId16" imgW="165028" imgH="228501" progId="Equation.3">
                    <p:embed/>
                  </p:oleObj>
                </mc:Choice>
                <mc:Fallback>
                  <p:oleObj name="Equation" r:id="rId16" imgW="165028" imgH="228501" progId="Equation.3">
                    <p:embed/>
                    <p:pic>
                      <p:nvPicPr>
                        <p:cNvPr id="0" name="Object 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 y="2928"/>
                          <a:ext cx="19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47">
            <a:extLst>
              <a:ext uri="{FF2B5EF4-FFF2-40B4-BE49-F238E27FC236}">
                <a16:creationId xmlns:a16="http://schemas.microsoft.com/office/drawing/2014/main" id="{1B455A28-224E-4274-B02F-58BEED856933}"/>
              </a:ext>
            </a:extLst>
          </p:cNvPr>
          <p:cNvGrpSpPr>
            <a:grpSpLocks/>
          </p:cNvGrpSpPr>
          <p:nvPr/>
        </p:nvGrpSpPr>
        <p:grpSpPr bwMode="auto">
          <a:xfrm>
            <a:off x="7178675" y="4649788"/>
            <a:ext cx="1066800" cy="1509712"/>
            <a:chOff x="4368" y="2841"/>
            <a:chExt cx="672" cy="951"/>
          </a:xfrm>
        </p:grpSpPr>
        <p:grpSp>
          <p:nvGrpSpPr>
            <p:cNvPr id="170026" name="Group 48">
              <a:extLst>
                <a:ext uri="{FF2B5EF4-FFF2-40B4-BE49-F238E27FC236}">
                  <a16:creationId xmlns:a16="http://schemas.microsoft.com/office/drawing/2014/main" id="{C5950305-C5EB-4742-A87E-25628331ED3F}"/>
                </a:ext>
              </a:extLst>
            </p:cNvPr>
            <p:cNvGrpSpPr>
              <a:grpSpLocks/>
            </p:cNvGrpSpPr>
            <p:nvPr/>
          </p:nvGrpSpPr>
          <p:grpSpPr bwMode="auto">
            <a:xfrm>
              <a:off x="4368" y="2928"/>
              <a:ext cx="672" cy="864"/>
              <a:chOff x="4368" y="2928"/>
              <a:chExt cx="672" cy="864"/>
            </a:xfrm>
          </p:grpSpPr>
          <p:sp>
            <p:nvSpPr>
              <p:cNvPr id="867430" name="Line 49">
                <a:extLst>
                  <a:ext uri="{FF2B5EF4-FFF2-40B4-BE49-F238E27FC236}">
                    <a16:creationId xmlns:a16="http://schemas.microsoft.com/office/drawing/2014/main" id="{D8507358-AC7F-425C-9B73-7A4FD2B8072E}"/>
                  </a:ext>
                </a:extLst>
              </p:cNvPr>
              <p:cNvSpPr>
                <a:spLocks noChangeShapeType="1"/>
              </p:cNvSpPr>
              <p:nvPr/>
            </p:nvSpPr>
            <p:spPr bwMode="auto">
              <a:xfrm>
                <a:off x="5040" y="3072"/>
                <a:ext cx="0" cy="720"/>
              </a:xfrm>
              <a:prstGeom prst="line">
                <a:avLst/>
              </a:prstGeom>
              <a:noFill/>
              <a:ln w="19050">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70029" name="Group 50">
                <a:extLst>
                  <a:ext uri="{FF2B5EF4-FFF2-40B4-BE49-F238E27FC236}">
                    <a16:creationId xmlns:a16="http://schemas.microsoft.com/office/drawing/2014/main" id="{BD9DA415-ACDA-4BD8-BC9D-FC9BFB90DDBE}"/>
                  </a:ext>
                </a:extLst>
              </p:cNvPr>
              <p:cNvGrpSpPr>
                <a:grpSpLocks/>
              </p:cNvGrpSpPr>
              <p:nvPr/>
            </p:nvGrpSpPr>
            <p:grpSpPr bwMode="auto">
              <a:xfrm>
                <a:off x="4368" y="2928"/>
                <a:ext cx="672" cy="288"/>
                <a:chOff x="4368" y="2928"/>
                <a:chExt cx="672" cy="288"/>
              </a:xfrm>
            </p:grpSpPr>
            <p:sp>
              <p:nvSpPr>
                <p:cNvPr id="867432" name="Line 51">
                  <a:extLst>
                    <a:ext uri="{FF2B5EF4-FFF2-40B4-BE49-F238E27FC236}">
                      <a16:creationId xmlns:a16="http://schemas.microsoft.com/office/drawing/2014/main" id="{43855318-D5D9-4D06-82D9-46E869FBAC78}"/>
                    </a:ext>
                  </a:extLst>
                </p:cNvPr>
                <p:cNvSpPr>
                  <a:spLocks noChangeShapeType="1"/>
                </p:cNvSpPr>
                <p:nvPr/>
              </p:nvSpPr>
              <p:spPr bwMode="auto">
                <a:xfrm>
                  <a:off x="4512" y="3072"/>
                  <a:ext cx="528" cy="0"/>
                </a:xfrm>
                <a:prstGeom prst="line">
                  <a:avLst/>
                </a:prstGeom>
                <a:noFill/>
                <a:ln w="19050">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0031" name="Oval 52">
                  <a:extLst>
                    <a:ext uri="{FF2B5EF4-FFF2-40B4-BE49-F238E27FC236}">
                      <a16:creationId xmlns:a16="http://schemas.microsoft.com/office/drawing/2014/main" id="{632F35C6-5313-4F28-B811-D678F84C22EC}"/>
                    </a:ext>
                  </a:extLst>
                </p:cNvPr>
                <p:cNvSpPr>
                  <a:spLocks noChangeArrowheads="1"/>
                </p:cNvSpPr>
                <p:nvPr/>
              </p:nvSpPr>
              <p:spPr bwMode="auto">
                <a:xfrm>
                  <a:off x="4368" y="2928"/>
                  <a:ext cx="288" cy="288"/>
                </a:xfrm>
                <a:prstGeom prst="ellipse">
                  <a:avLst/>
                </a:prstGeom>
                <a:noFill/>
                <a:ln w="28575">
                  <a:solidFill>
                    <a:srgbClr val="CC66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sp>
          <p:nvSpPr>
            <p:cNvPr id="170027" name="Text Box 53">
              <a:extLst>
                <a:ext uri="{FF2B5EF4-FFF2-40B4-BE49-F238E27FC236}">
                  <a16:creationId xmlns:a16="http://schemas.microsoft.com/office/drawing/2014/main" id="{108B8E37-9B98-44E1-A4CA-02E2B43CF30C}"/>
                </a:ext>
              </a:extLst>
            </p:cNvPr>
            <p:cNvSpPr txBox="1">
              <a:spLocks noChangeArrowheads="1"/>
            </p:cNvSpPr>
            <p:nvPr/>
          </p:nvSpPr>
          <p:spPr bwMode="auto">
            <a:xfrm>
              <a:off x="4423" y="284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ctr">
                <a:spcBef>
                  <a:spcPct val="0"/>
                </a:spcBef>
                <a:buClrTx/>
                <a:buSzTx/>
                <a:buFontTx/>
                <a:buNone/>
              </a:pPr>
              <a:r>
                <a:rPr lang="en-US" altLang="zh-CN" sz="2800">
                  <a:solidFill>
                    <a:srgbClr val="000000"/>
                  </a:solidFill>
                </a:rPr>
                <a:t>.</a:t>
              </a:r>
            </a:p>
          </p:txBody>
        </p:sp>
      </p:grpSp>
      <p:grpSp>
        <p:nvGrpSpPr>
          <p:cNvPr id="13" name="Group 54">
            <a:extLst>
              <a:ext uri="{FF2B5EF4-FFF2-40B4-BE49-F238E27FC236}">
                <a16:creationId xmlns:a16="http://schemas.microsoft.com/office/drawing/2014/main" id="{6BCAEB63-ACDA-4FE4-8973-2692EF9B9134}"/>
              </a:ext>
            </a:extLst>
          </p:cNvPr>
          <p:cNvGrpSpPr>
            <a:grpSpLocks/>
          </p:cNvGrpSpPr>
          <p:nvPr/>
        </p:nvGrpSpPr>
        <p:grpSpPr bwMode="auto">
          <a:xfrm>
            <a:off x="7851775" y="4997450"/>
            <a:ext cx="422275" cy="1466850"/>
            <a:chOff x="4792" y="3060"/>
            <a:chExt cx="266" cy="924"/>
          </a:xfrm>
        </p:grpSpPr>
        <p:graphicFrame>
          <p:nvGraphicFramePr>
            <p:cNvPr id="170024" name="Object 108">
              <a:extLst>
                <a:ext uri="{FF2B5EF4-FFF2-40B4-BE49-F238E27FC236}">
                  <a16:creationId xmlns:a16="http://schemas.microsoft.com/office/drawing/2014/main" id="{A3F375C9-3BF0-4BB3-9F3C-8A41C28CD4F4}"/>
                </a:ext>
              </a:extLst>
            </p:cNvPr>
            <p:cNvGraphicFramePr>
              <a:graphicFrameLocks noChangeAspect="1"/>
            </p:cNvGraphicFramePr>
            <p:nvPr/>
          </p:nvGraphicFramePr>
          <p:xfrm>
            <a:off x="4792" y="3648"/>
            <a:ext cx="266" cy="336"/>
          </p:xfrm>
          <a:graphic>
            <a:graphicData uri="http://schemas.openxmlformats.org/presentationml/2006/ole">
              <mc:AlternateContent xmlns:mc="http://schemas.openxmlformats.org/markup-compatibility/2006">
                <mc:Choice xmlns:v="urn:schemas-microsoft-com:vml" Requires="v">
                  <p:oleObj name="公式" r:id="rId17" imgW="152334" imgH="190417" progId="Equation.3">
                    <p:embed/>
                  </p:oleObj>
                </mc:Choice>
                <mc:Fallback>
                  <p:oleObj name="公式" r:id="rId17" imgW="152334" imgH="190417" progId="Equation.3">
                    <p:embed/>
                    <p:pic>
                      <p:nvPicPr>
                        <p:cNvPr id="0" name="Object 10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92" y="3648"/>
                          <a:ext cx="26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7437" name="Freeform 56">
              <a:extLst>
                <a:ext uri="{FF2B5EF4-FFF2-40B4-BE49-F238E27FC236}">
                  <a16:creationId xmlns:a16="http://schemas.microsoft.com/office/drawing/2014/main" id="{8DDC5337-A50D-4D4D-8390-999F30E6E7FD}"/>
                </a:ext>
              </a:extLst>
            </p:cNvPr>
            <p:cNvSpPr>
              <a:spLocks/>
            </p:cNvSpPr>
            <p:nvPr/>
          </p:nvSpPr>
          <p:spPr bwMode="auto">
            <a:xfrm>
              <a:off x="5038" y="3060"/>
              <a:ext cx="1" cy="642"/>
            </a:xfrm>
            <a:custGeom>
              <a:avLst/>
              <a:gdLst>
                <a:gd name="T0" fmla="*/ 0 w 1"/>
                <a:gd name="T1" fmla="*/ 0 h 642"/>
                <a:gd name="T2" fmla="*/ 0 w 1"/>
                <a:gd name="T3" fmla="*/ 642 h 642"/>
                <a:gd name="T4" fmla="*/ 0 60000 65536"/>
                <a:gd name="T5" fmla="*/ 0 60000 65536"/>
                <a:gd name="T6" fmla="*/ 0 w 1"/>
                <a:gd name="T7" fmla="*/ 0 h 642"/>
                <a:gd name="T8" fmla="*/ 1 w 1"/>
                <a:gd name="T9" fmla="*/ 642 h 642"/>
              </a:gdLst>
              <a:ahLst/>
              <a:cxnLst>
                <a:cxn ang="T4">
                  <a:pos x="T0" y="T1"/>
                </a:cxn>
                <a:cxn ang="T5">
                  <a:pos x="T2" y="T3"/>
                </a:cxn>
              </a:cxnLst>
              <a:rect l="T6" t="T7" r="T8" b="T9"/>
              <a:pathLst>
                <a:path w="1" h="642">
                  <a:moveTo>
                    <a:pt x="0" y="0"/>
                  </a:moveTo>
                  <a:lnTo>
                    <a:pt x="0" y="642"/>
                  </a:lnTo>
                </a:path>
              </a:pathLst>
            </a:cu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 name="Group 57">
            <a:extLst>
              <a:ext uri="{FF2B5EF4-FFF2-40B4-BE49-F238E27FC236}">
                <a16:creationId xmlns:a16="http://schemas.microsoft.com/office/drawing/2014/main" id="{8716112C-A072-446C-BF6D-C390122D476B}"/>
              </a:ext>
            </a:extLst>
          </p:cNvPr>
          <p:cNvGrpSpPr>
            <a:grpSpLocks/>
          </p:cNvGrpSpPr>
          <p:nvPr/>
        </p:nvGrpSpPr>
        <p:grpSpPr bwMode="auto">
          <a:xfrm>
            <a:off x="6111875" y="1130300"/>
            <a:ext cx="2209800" cy="1905000"/>
            <a:chOff x="3696" y="528"/>
            <a:chExt cx="1392" cy="1200"/>
          </a:xfrm>
        </p:grpSpPr>
        <p:grpSp>
          <p:nvGrpSpPr>
            <p:cNvPr id="170005" name="Group 58">
              <a:extLst>
                <a:ext uri="{FF2B5EF4-FFF2-40B4-BE49-F238E27FC236}">
                  <a16:creationId xmlns:a16="http://schemas.microsoft.com/office/drawing/2014/main" id="{57F3A70A-3672-41AF-86FE-463427BB2906}"/>
                </a:ext>
              </a:extLst>
            </p:cNvPr>
            <p:cNvGrpSpPr>
              <a:grpSpLocks/>
            </p:cNvGrpSpPr>
            <p:nvPr/>
          </p:nvGrpSpPr>
          <p:grpSpPr bwMode="auto">
            <a:xfrm>
              <a:off x="3696" y="528"/>
              <a:ext cx="1392" cy="1200"/>
              <a:chOff x="3696" y="528"/>
              <a:chExt cx="1392" cy="1200"/>
            </a:xfrm>
          </p:grpSpPr>
          <p:sp>
            <p:nvSpPr>
              <p:cNvPr id="867440" name="Line 59">
                <a:extLst>
                  <a:ext uri="{FF2B5EF4-FFF2-40B4-BE49-F238E27FC236}">
                    <a16:creationId xmlns:a16="http://schemas.microsoft.com/office/drawing/2014/main" id="{67AC86CD-F2A8-4FD8-BACE-972587C3BD0B}"/>
                  </a:ext>
                </a:extLst>
              </p:cNvPr>
              <p:cNvSpPr>
                <a:spLocks noChangeShapeType="1"/>
              </p:cNvSpPr>
              <p:nvPr/>
            </p:nvSpPr>
            <p:spPr bwMode="auto">
              <a:xfrm>
                <a:off x="4512" y="576"/>
                <a:ext cx="0" cy="288"/>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41" name="Line 60">
                <a:extLst>
                  <a:ext uri="{FF2B5EF4-FFF2-40B4-BE49-F238E27FC236}">
                    <a16:creationId xmlns:a16="http://schemas.microsoft.com/office/drawing/2014/main" id="{7C87EAE9-C6E3-4B72-ABB6-6E74B605347F}"/>
                  </a:ext>
                </a:extLst>
              </p:cNvPr>
              <p:cNvSpPr>
                <a:spLocks noChangeShapeType="1"/>
              </p:cNvSpPr>
              <p:nvPr/>
            </p:nvSpPr>
            <p:spPr bwMode="auto">
              <a:xfrm>
                <a:off x="4512" y="1104"/>
                <a:ext cx="240" cy="0"/>
              </a:xfrm>
              <a:prstGeom prst="line">
                <a:avLst/>
              </a:prstGeom>
              <a:noFill/>
              <a:ln w="28575">
                <a:solidFill>
                  <a:srgbClr val="D60093"/>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42" name="Line 61">
                <a:extLst>
                  <a:ext uri="{FF2B5EF4-FFF2-40B4-BE49-F238E27FC236}">
                    <a16:creationId xmlns:a16="http://schemas.microsoft.com/office/drawing/2014/main" id="{527DD9EA-E6B8-407E-997C-89F17788CC51}"/>
                  </a:ext>
                </a:extLst>
              </p:cNvPr>
              <p:cNvSpPr>
                <a:spLocks noChangeShapeType="1"/>
              </p:cNvSpPr>
              <p:nvPr/>
            </p:nvSpPr>
            <p:spPr bwMode="auto">
              <a:xfrm>
                <a:off x="4272" y="864"/>
                <a:ext cx="0" cy="672"/>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43" name="Line 62">
                <a:extLst>
                  <a:ext uri="{FF2B5EF4-FFF2-40B4-BE49-F238E27FC236}">
                    <a16:creationId xmlns:a16="http://schemas.microsoft.com/office/drawing/2014/main" id="{3CAF70D9-FC9A-4C19-A21D-59F0CB880FF1}"/>
                  </a:ext>
                </a:extLst>
              </p:cNvPr>
              <p:cNvSpPr>
                <a:spLocks noChangeShapeType="1"/>
              </p:cNvSpPr>
              <p:nvPr/>
            </p:nvSpPr>
            <p:spPr bwMode="auto">
              <a:xfrm>
                <a:off x="4752" y="864"/>
                <a:ext cx="0" cy="672"/>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0011" name="Object 116">
                <a:extLst>
                  <a:ext uri="{FF2B5EF4-FFF2-40B4-BE49-F238E27FC236}">
                    <a16:creationId xmlns:a16="http://schemas.microsoft.com/office/drawing/2014/main" id="{22F66315-BDEE-4BE2-ADA5-37EC90E99738}"/>
                  </a:ext>
                </a:extLst>
              </p:cNvPr>
              <p:cNvGraphicFramePr>
                <a:graphicFrameLocks noChangeAspect="1"/>
              </p:cNvGraphicFramePr>
              <p:nvPr/>
            </p:nvGraphicFramePr>
            <p:xfrm>
              <a:off x="4752" y="960"/>
              <a:ext cx="227" cy="240"/>
            </p:xfrm>
            <a:graphic>
              <a:graphicData uri="http://schemas.openxmlformats.org/presentationml/2006/ole">
                <mc:AlternateContent xmlns:mc="http://schemas.openxmlformats.org/markup-compatibility/2006">
                  <mc:Choice xmlns:v="urn:schemas-microsoft-com:vml" Requires="v">
                    <p:oleObj name="Equation" r:id="rId19" imgW="215806" imgH="228501" progId="Equation.3">
                      <p:embed/>
                    </p:oleObj>
                  </mc:Choice>
                  <mc:Fallback>
                    <p:oleObj name="Equation" r:id="rId19" imgW="215806" imgH="228501" progId="Equation.3">
                      <p:embed/>
                      <p:pic>
                        <p:nvPicPr>
                          <p:cNvPr id="0" name="Object 1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52" y="960"/>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0012" name="Object 117">
                <a:extLst>
                  <a:ext uri="{FF2B5EF4-FFF2-40B4-BE49-F238E27FC236}">
                    <a16:creationId xmlns:a16="http://schemas.microsoft.com/office/drawing/2014/main" id="{A9BB9764-6241-452D-95E1-92D88CD543E4}"/>
                  </a:ext>
                </a:extLst>
              </p:cNvPr>
              <p:cNvGraphicFramePr>
                <a:graphicFrameLocks noChangeAspect="1"/>
              </p:cNvGraphicFramePr>
              <p:nvPr/>
            </p:nvGraphicFramePr>
            <p:xfrm>
              <a:off x="3696" y="1248"/>
              <a:ext cx="220" cy="264"/>
            </p:xfrm>
            <a:graphic>
              <a:graphicData uri="http://schemas.openxmlformats.org/presentationml/2006/ole">
                <mc:AlternateContent xmlns:mc="http://schemas.openxmlformats.org/markup-compatibility/2006">
                  <mc:Choice xmlns:v="urn:schemas-microsoft-com:vml" Requires="v">
                    <p:oleObj name="Equation" r:id="rId21" imgW="190500" imgH="228600" progId="Equation.3">
                      <p:embed/>
                    </p:oleObj>
                  </mc:Choice>
                  <mc:Fallback>
                    <p:oleObj name="Equation" r:id="rId21" imgW="190500" imgH="228600" progId="Equation.3">
                      <p:embed/>
                      <p:pic>
                        <p:nvPicPr>
                          <p:cNvPr id="0" name="Object 1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96" y="1248"/>
                            <a:ext cx="22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0013" name="Oval 65">
                <a:extLst>
                  <a:ext uri="{FF2B5EF4-FFF2-40B4-BE49-F238E27FC236}">
                    <a16:creationId xmlns:a16="http://schemas.microsoft.com/office/drawing/2014/main" id="{215F0EE0-C697-4A54-9473-917D2B4550B4}"/>
                  </a:ext>
                </a:extLst>
              </p:cNvPr>
              <p:cNvSpPr>
                <a:spLocks noChangeArrowheads="1"/>
              </p:cNvSpPr>
              <p:nvPr/>
            </p:nvSpPr>
            <p:spPr bwMode="auto">
              <a:xfrm>
                <a:off x="3936" y="1056"/>
                <a:ext cx="1152" cy="672"/>
              </a:xfrm>
              <a:prstGeom prst="ellipse">
                <a:avLst/>
              </a:prstGeom>
              <a:solidFill>
                <a:srgbClr val="FFCCFF">
                  <a:alpha val="50195"/>
                </a:srgbClr>
              </a:solidFill>
              <a:ln w="28575">
                <a:solidFill>
                  <a:srgbClr val="FF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70014" name="Object 119">
                <a:extLst>
                  <a:ext uri="{FF2B5EF4-FFF2-40B4-BE49-F238E27FC236}">
                    <a16:creationId xmlns:a16="http://schemas.microsoft.com/office/drawing/2014/main" id="{560B844D-6E55-4E3E-A0FC-598E23EF9068}"/>
                  </a:ext>
                </a:extLst>
              </p:cNvPr>
              <p:cNvGraphicFramePr>
                <a:graphicFrameLocks noChangeAspect="1"/>
              </p:cNvGraphicFramePr>
              <p:nvPr/>
            </p:nvGraphicFramePr>
            <p:xfrm>
              <a:off x="4704" y="1392"/>
              <a:ext cx="208" cy="231"/>
            </p:xfrm>
            <a:graphic>
              <a:graphicData uri="http://schemas.openxmlformats.org/presentationml/2006/ole">
                <mc:AlternateContent xmlns:mc="http://schemas.openxmlformats.org/markup-compatibility/2006">
                  <mc:Choice xmlns:v="urn:schemas-microsoft-com:vml" Requires="v">
                    <p:oleObj name="公式" r:id="rId23" imgW="114102" imgH="126780" progId="Equation.3">
                      <p:embed/>
                    </p:oleObj>
                  </mc:Choice>
                  <mc:Fallback>
                    <p:oleObj name="公式" r:id="rId23" imgW="114102" imgH="126780" progId="Equation.3">
                      <p:embed/>
                      <p:pic>
                        <p:nvPicPr>
                          <p:cNvPr id="0" name="Object 1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04" y="1392"/>
                            <a:ext cx="208" cy="231"/>
                          </a:xfrm>
                          <a:prstGeom prst="rect">
                            <a:avLst/>
                          </a:prstGeom>
                          <a:noFill/>
                          <a:ln>
                            <a:noFill/>
                          </a:ln>
                          <a:extLst>
                            <a:ext uri="{909E8E84-426E-40DD-AFC4-6F175D3DCCD1}">
                              <a14:hiddenFill xmlns:a14="http://schemas.microsoft.com/office/drawing/2010/main">
                                <a:solidFill>
                                  <a:srgbClr val="FFCC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7448" name="Line 67">
                <a:extLst>
                  <a:ext uri="{FF2B5EF4-FFF2-40B4-BE49-F238E27FC236}">
                    <a16:creationId xmlns:a16="http://schemas.microsoft.com/office/drawing/2014/main" id="{76F989DC-44CB-464D-BF89-E4D4365158D5}"/>
                  </a:ext>
                </a:extLst>
              </p:cNvPr>
              <p:cNvSpPr>
                <a:spLocks noChangeShapeType="1"/>
              </p:cNvSpPr>
              <p:nvPr/>
            </p:nvSpPr>
            <p:spPr bwMode="auto">
              <a:xfrm>
                <a:off x="4512" y="1344"/>
                <a:ext cx="576" cy="96"/>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49" name="Line 68">
                <a:extLst>
                  <a:ext uri="{FF2B5EF4-FFF2-40B4-BE49-F238E27FC236}">
                    <a16:creationId xmlns:a16="http://schemas.microsoft.com/office/drawing/2014/main" id="{1AC3B6C4-5C4A-42E7-B46A-420325B2D246}"/>
                  </a:ext>
                </a:extLst>
              </p:cNvPr>
              <p:cNvSpPr>
                <a:spLocks noChangeShapeType="1"/>
              </p:cNvSpPr>
              <p:nvPr/>
            </p:nvSpPr>
            <p:spPr bwMode="auto">
              <a:xfrm flipV="1">
                <a:off x="3936" y="1344"/>
                <a:ext cx="0" cy="96"/>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0017" name="AutoShape 69">
                <a:extLst>
                  <a:ext uri="{FF2B5EF4-FFF2-40B4-BE49-F238E27FC236}">
                    <a16:creationId xmlns:a16="http://schemas.microsoft.com/office/drawing/2014/main" id="{CFF90EAC-30A3-4461-A240-1081A046C052}"/>
                  </a:ext>
                </a:extLst>
              </p:cNvPr>
              <p:cNvSpPr>
                <a:spLocks noChangeArrowheads="1"/>
              </p:cNvSpPr>
              <p:nvPr/>
            </p:nvSpPr>
            <p:spPr bwMode="auto">
              <a:xfrm>
                <a:off x="4272" y="672"/>
                <a:ext cx="480" cy="816"/>
              </a:xfrm>
              <a:prstGeom prst="can">
                <a:avLst>
                  <a:gd name="adj" fmla="val 42500"/>
                </a:avLst>
              </a:prstGeom>
              <a:gradFill rotWithShape="0">
                <a:gsLst>
                  <a:gs pos="0">
                    <a:srgbClr val="C2C2C2"/>
                  </a:gs>
                  <a:gs pos="50000">
                    <a:srgbClr val="FFFFFF"/>
                  </a:gs>
                  <a:gs pos="100000">
                    <a:srgbClr val="C2C2C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7451" name="Line 70">
                <a:extLst>
                  <a:ext uri="{FF2B5EF4-FFF2-40B4-BE49-F238E27FC236}">
                    <a16:creationId xmlns:a16="http://schemas.microsoft.com/office/drawing/2014/main" id="{C2E7D626-101B-4A81-AAA5-FCB68D9762AE}"/>
                  </a:ext>
                </a:extLst>
              </p:cNvPr>
              <p:cNvSpPr>
                <a:spLocks noChangeShapeType="1"/>
              </p:cNvSpPr>
              <p:nvPr/>
            </p:nvSpPr>
            <p:spPr bwMode="auto">
              <a:xfrm flipV="1">
                <a:off x="4272" y="768"/>
                <a:ext cx="0" cy="624"/>
              </a:xfrm>
              <a:prstGeom prst="line">
                <a:avLst/>
              </a:prstGeom>
              <a:noFill/>
              <a:ln w="952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70019" name="Oval 71">
                <a:extLst>
                  <a:ext uri="{FF2B5EF4-FFF2-40B4-BE49-F238E27FC236}">
                    <a16:creationId xmlns:a16="http://schemas.microsoft.com/office/drawing/2014/main" id="{6368C177-7EF9-4D9B-B0D0-5997EC24F4B8}"/>
                  </a:ext>
                </a:extLst>
              </p:cNvPr>
              <p:cNvSpPr>
                <a:spLocks noChangeArrowheads="1"/>
              </p:cNvSpPr>
              <p:nvPr/>
            </p:nvSpPr>
            <p:spPr bwMode="auto">
              <a:xfrm>
                <a:off x="4272" y="672"/>
                <a:ext cx="480" cy="192"/>
              </a:xfrm>
              <a:prstGeom prst="ellipse">
                <a:avLst/>
              </a:prstGeom>
              <a:solidFill>
                <a:srgbClr val="FFFFFF"/>
              </a:soli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7453" name="Line 72">
                <a:extLst>
                  <a:ext uri="{FF2B5EF4-FFF2-40B4-BE49-F238E27FC236}">
                    <a16:creationId xmlns:a16="http://schemas.microsoft.com/office/drawing/2014/main" id="{731F9DAB-EF5C-4BCE-82F2-3C2CE21B12B9}"/>
                  </a:ext>
                </a:extLst>
              </p:cNvPr>
              <p:cNvSpPr>
                <a:spLocks noChangeShapeType="1"/>
              </p:cNvSpPr>
              <p:nvPr/>
            </p:nvSpPr>
            <p:spPr bwMode="auto">
              <a:xfrm flipV="1">
                <a:off x="4512" y="864"/>
                <a:ext cx="0" cy="624"/>
              </a:xfrm>
              <a:prstGeom prst="line">
                <a:avLst/>
              </a:prstGeom>
              <a:noFill/>
              <a:ln w="28575">
                <a:solidFill>
                  <a:srgbClr val="FF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7454" name="Line 73">
                <a:extLst>
                  <a:ext uri="{FF2B5EF4-FFF2-40B4-BE49-F238E27FC236}">
                    <a16:creationId xmlns:a16="http://schemas.microsoft.com/office/drawing/2014/main" id="{9ED81325-3C47-44CC-B4B3-10AAB7780923}"/>
                  </a:ext>
                </a:extLst>
              </p:cNvPr>
              <p:cNvSpPr>
                <a:spLocks noChangeShapeType="1"/>
              </p:cNvSpPr>
              <p:nvPr/>
            </p:nvSpPr>
            <p:spPr bwMode="auto">
              <a:xfrm>
                <a:off x="4512" y="1104"/>
                <a:ext cx="240" cy="0"/>
              </a:xfrm>
              <a:prstGeom prst="line">
                <a:avLst/>
              </a:prstGeom>
              <a:noFill/>
              <a:ln w="38100">
                <a:solidFill>
                  <a:srgbClr val="D60093"/>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0022" name="Object 127">
                <a:extLst>
                  <a:ext uri="{FF2B5EF4-FFF2-40B4-BE49-F238E27FC236}">
                    <a16:creationId xmlns:a16="http://schemas.microsoft.com/office/drawing/2014/main" id="{7D892AB3-52EB-4A73-B630-A92AFB9797B4}"/>
                  </a:ext>
                </a:extLst>
              </p:cNvPr>
              <p:cNvGraphicFramePr>
                <a:graphicFrameLocks noChangeAspect="1"/>
              </p:cNvGraphicFramePr>
              <p:nvPr/>
            </p:nvGraphicFramePr>
            <p:xfrm>
              <a:off x="4752" y="960"/>
              <a:ext cx="227" cy="240"/>
            </p:xfrm>
            <a:graphic>
              <a:graphicData uri="http://schemas.openxmlformats.org/presentationml/2006/ole">
                <mc:AlternateContent xmlns:mc="http://schemas.openxmlformats.org/markup-compatibility/2006">
                  <mc:Choice xmlns:v="urn:schemas-microsoft-com:vml" Requires="v">
                    <p:oleObj name="Equation" r:id="rId25" imgW="215806" imgH="228501" progId="Equation.3">
                      <p:embed/>
                    </p:oleObj>
                  </mc:Choice>
                  <mc:Fallback>
                    <p:oleObj name="Equation" r:id="rId25" imgW="215806" imgH="228501" progId="Equation.3">
                      <p:embed/>
                      <p:pic>
                        <p:nvPicPr>
                          <p:cNvPr id="0" name="Object 1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52" y="960"/>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7456" name="Line 75">
                <a:extLst>
                  <a:ext uri="{FF2B5EF4-FFF2-40B4-BE49-F238E27FC236}">
                    <a16:creationId xmlns:a16="http://schemas.microsoft.com/office/drawing/2014/main" id="{C7972E0C-C506-424D-8DB2-1F75A2E9F0A6}"/>
                  </a:ext>
                </a:extLst>
              </p:cNvPr>
              <p:cNvSpPr>
                <a:spLocks noChangeShapeType="1"/>
              </p:cNvSpPr>
              <p:nvPr/>
            </p:nvSpPr>
            <p:spPr bwMode="auto">
              <a:xfrm>
                <a:off x="4510" y="528"/>
                <a:ext cx="0" cy="288"/>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67457" name="Freeform 76">
              <a:extLst>
                <a:ext uri="{FF2B5EF4-FFF2-40B4-BE49-F238E27FC236}">
                  <a16:creationId xmlns:a16="http://schemas.microsoft.com/office/drawing/2014/main" id="{C6EF17E6-1F66-4575-8BDC-935F38055F4D}"/>
                </a:ext>
              </a:extLst>
            </p:cNvPr>
            <p:cNvSpPr>
              <a:spLocks/>
            </p:cNvSpPr>
            <p:nvPr/>
          </p:nvSpPr>
          <p:spPr bwMode="auto">
            <a:xfrm>
              <a:off x="4518" y="1344"/>
              <a:ext cx="234" cy="36"/>
            </a:xfrm>
            <a:custGeom>
              <a:avLst/>
              <a:gdLst>
                <a:gd name="T0" fmla="*/ 234 w 234"/>
                <a:gd name="T1" fmla="*/ 36 h 36"/>
                <a:gd name="T2" fmla="*/ 0 w 234"/>
                <a:gd name="T3" fmla="*/ 0 h 36"/>
                <a:gd name="T4" fmla="*/ 0 60000 65536"/>
                <a:gd name="T5" fmla="*/ 0 60000 65536"/>
                <a:gd name="T6" fmla="*/ 0 w 234"/>
                <a:gd name="T7" fmla="*/ 0 h 36"/>
                <a:gd name="T8" fmla="*/ 234 w 234"/>
                <a:gd name="T9" fmla="*/ 36 h 36"/>
              </a:gdLst>
              <a:ahLst/>
              <a:cxnLst>
                <a:cxn ang="T4">
                  <a:pos x="T0" y="T1"/>
                </a:cxn>
                <a:cxn ang="T5">
                  <a:pos x="T2" y="T3"/>
                </a:cxn>
              </a:cxnLst>
              <a:rect l="T6" t="T7" r="T8" b="T9"/>
              <a:pathLst>
                <a:path w="234" h="36">
                  <a:moveTo>
                    <a:pt x="234" y="36"/>
                  </a:moveTo>
                  <a:lnTo>
                    <a:pt x="0" y="0"/>
                  </a:lnTo>
                </a:path>
              </a:pathLst>
            </a:custGeom>
            <a:noFill/>
            <a:ln w="28575" cap="flat" cmpd="sng">
              <a:solidFill>
                <a:srgbClr val="FF0000"/>
              </a:solidFill>
              <a:prstDash val="sysDot"/>
              <a:round/>
              <a:headEnd type="none" w="med" len="med"/>
              <a:tailEnd type="non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6" name="Group 77">
            <a:extLst>
              <a:ext uri="{FF2B5EF4-FFF2-40B4-BE49-F238E27FC236}">
                <a16:creationId xmlns:a16="http://schemas.microsoft.com/office/drawing/2014/main" id="{0CB83F49-B5EE-42F6-826B-D2A2DC03213D}"/>
              </a:ext>
            </a:extLst>
          </p:cNvPr>
          <p:cNvGrpSpPr>
            <a:grpSpLocks/>
          </p:cNvGrpSpPr>
          <p:nvPr/>
        </p:nvGrpSpPr>
        <p:grpSpPr bwMode="auto">
          <a:xfrm>
            <a:off x="7934325" y="2573338"/>
            <a:ext cx="609600" cy="936625"/>
            <a:chOff x="4848" y="1454"/>
            <a:chExt cx="384" cy="590"/>
          </a:xfrm>
        </p:grpSpPr>
        <p:sp>
          <p:nvSpPr>
            <p:cNvPr id="867459" name="Freeform 78">
              <a:extLst>
                <a:ext uri="{FF2B5EF4-FFF2-40B4-BE49-F238E27FC236}">
                  <a16:creationId xmlns:a16="http://schemas.microsoft.com/office/drawing/2014/main" id="{8C996FBB-6C41-4897-9334-43302D680134}"/>
                </a:ext>
              </a:extLst>
            </p:cNvPr>
            <p:cNvSpPr>
              <a:spLocks/>
            </p:cNvSpPr>
            <p:nvPr/>
          </p:nvSpPr>
          <p:spPr bwMode="auto">
            <a:xfrm>
              <a:off x="4848" y="1454"/>
              <a:ext cx="235" cy="454"/>
            </a:xfrm>
            <a:custGeom>
              <a:avLst/>
              <a:gdLst>
                <a:gd name="T0" fmla="*/ 235 w 235"/>
                <a:gd name="T1" fmla="*/ 0 h 454"/>
                <a:gd name="T2" fmla="*/ 0 w 235"/>
                <a:gd name="T3" fmla="*/ 454 h 454"/>
                <a:gd name="T4" fmla="*/ 0 60000 65536"/>
                <a:gd name="T5" fmla="*/ 0 60000 65536"/>
                <a:gd name="T6" fmla="*/ 0 w 235"/>
                <a:gd name="T7" fmla="*/ 0 h 454"/>
                <a:gd name="T8" fmla="*/ 235 w 235"/>
                <a:gd name="T9" fmla="*/ 454 h 454"/>
              </a:gdLst>
              <a:ahLst/>
              <a:cxnLst>
                <a:cxn ang="T4">
                  <a:pos x="T0" y="T1"/>
                </a:cxn>
                <a:cxn ang="T5">
                  <a:pos x="T2" y="T3"/>
                </a:cxn>
              </a:cxnLst>
              <a:rect l="T6" t="T7" r="T8" b="T9"/>
              <a:pathLst>
                <a:path w="235" h="454">
                  <a:moveTo>
                    <a:pt x="235" y="0"/>
                  </a:moveTo>
                  <a:lnTo>
                    <a:pt x="0" y="454"/>
                  </a:lnTo>
                </a:path>
              </a:pathLst>
            </a:custGeom>
            <a:noFill/>
            <a:ln w="381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0004" name="Object 132">
              <a:extLst>
                <a:ext uri="{FF2B5EF4-FFF2-40B4-BE49-F238E27FC236}">
                  <a16:creationId xmlns:a16="http://schemas.microsoft.com/office/drawing/2014/main" id="{F6A5D9C5-144D-42A9-8B87-9980B9526CE9}"/>
                </a:ext>
              </a:extLst>
            </p:cNvPr>
            <p:cNvGraphicFramePr>
              <a:graphicFrameLocks noChangeAspect="1"/>
            </p:cNvGraphicFramePr>
            <p:nvPr/>
          </p:nvGraphicFramePr>
          <p:xfrm>
            <a:off x="4896" y="1680"/>
            <a:ext cx="336" cy="364"/>
          </p:xfrm>
          <a:graphic>
            <a:graphicData uri="http://schemas.openxmlformats.org/presentationml/2006/ole">
              <mc:AlternateContent xmlns:mc="http://schemas.openxmlformats.org/markup-compatibility/2006">
                <mc:Choice xmlns:v="urn:schemas-microsoft-com:vml" Requires="v">
                  <p:oleObj name="公式" r:id="rId26" imgW="152334" imgH="190417" progId="Equation.3">
                    <p:embed/>
                  </p:oleObj>
                </mc:Choice>
                <mc:Fallback>
                  <p:oleObj name="公式" r:id="rId26" imgW="152334" imgH="190417" progId="Equation.3">
                    <p:embed/>
                    <p:pic>
                      <p:nvPicPr>
                        <p:cNvPr id="0" name="Object 1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96" y="1680"/>
                          <a:ext cx="336"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0" name="TextBox 79">
            <a:extLst>
              <a:ext uri="{FF2B5EF4-FFF2-40B4-BE49-F238E27FC236}">
                <a16:creationId xmlns:a16="http://schemas.microsoft.com/office/drawing/2014/main" id="{3ADBA62E-222A-4040-A6F0-6CD40530B664}"/>
              </a:ext>
            </a:extLst>
          </p:cNvPr>
          <p:cNvSpPr txBox="1">
            <a:spLocks noChangeArrowheads="1"/>
          </p:cNvSpPr>
          <p:nvPr/>
        </p:nvSpPr>
        <p:spPr bwMode="auto">
          <a:xfrm>
            <a:off x="153988" y="8731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000" b="1">
                <a:solidFill>
                  <a:srgbClr val="FFFF66"/>
                </a:solidFill>
                <a:latin typeface="Times New Roman" panose="02020603050405020304" pitchFamily="18" charset="0"/>
              </a:rPr>
              <a:t>7.4.3</a:t>
            </a:r>
            <a:r>
              <a:rPr lang="en-US" altLang="zh-CN" sz="4000">
                <a:solidFill>
                  <a:srgbClr val="FFFF66"/>
                </a:solidFill>
                <a:latin typeface="宋体" panose="02010600030101010101" pitchFamily="2" charset="-122"/>
              </a:rPr>
              <a:t> </a:t>
            </a:r>
            <a:r>
              <a:rPr lang="en-US" altLang="zh-CN" sz="4400">
                <a:solidFill>
                  <a:srgbClr val="FFFF66"/>
                </a:solidFill>
                <a:latin typeface="宋体" panose="02010600030101010101" pitchFamily="2" charset="-122"/>
              </a:rPr>
              <a:t> </a:t>
            </a:r>
            <a:r>
              <a:rPr lang="zh-CN" altLang="en-US" sz="4400" b="1">
                <a:solidFill>
                  <a:srgbClr val="FFFF66"/>
                </a:solidFill>
                <a:latin typeface="黑体" panose="02010609060101010101" pitchFamily="49" charset="-122"/>
                <a:ea typeface="黑体" panose="02010609060101010101" pitchFamily="49" charset="-122"/>
              </a:rPr>
              <a:t>安培环路定理的应用</a:t>
            </a:r>
          </a:p>
        </p:txBody>
      </p:sp>
      <p:graphicFrame>
        <p:nvGraphicFramePr>
          <p:cNvPr id="163860" name="Object 134">
            <a:extLst>
              <a:ext uri="{FF2B5EF4-FFF2-40B4-BE49-F238E27FC236}">
                <a16:creationId xmlns:a16="http://schemas.microsoft.com/office/drawing/2014/main" id="{EA17FB95-E214-455B-8EF4-D668391BFAE4}"/>
              </a:ext>
            </a:extLst>
          </p:cNvPr>
          <p:cNvGraphicFramePr>
            <a:graphicFrameLocks noChangeAspect="1"/>
          </p:cNvGraphicFramePr>
          <p:nvPr/>
        </p:nvGraphicFramePr>
        <p:xfrm>
          <a:off x="2216150" y="2862263"/>
          <a:ext cx="1766888" cy="941387"/>
        </p:xfrm>
        <a:graphic>
          <a:graphicData uri="http://schemas.openxmlformats.org/presentationml/2006/ole">
            <mc:AlternateContent xmlns:mc="http://schemas.openxmlformats.org/markup-compatibility/2006">
              <mc:Choice xmlns:v="urn:schemas-microsoft-com:vml" Requires="v">
                <p:oleObj name="Equation" r:id="rId27" imgW="710891" imgH="380835" progId="Equation.3">
                  <p:embed/>
                </p:oleObj>
              </mc:Choice>
              <mc:Fallback>
                <p:oleObj name="Equation" r:id="rId27" imgW="710891" imgH="380835" progId="Equation.3">
                  <p:embed/>
                  <p:pic>
                    <p:nvPicPr>
                      <p:cNvPr id="0" name="Object 134"/>
                      <p:cNvPicPr>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2216150" y="2862263"/>
                        <a:ext cx="1766888" cy="94138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63861" name="Object 135">
            <a:extLst>
              <a:ext uri="{FF2B5EF4-FFF2-40B4-BE49-F238E27FC236}">
                <a16:creationId xmlns:a16="http://schemas.microsoft.com/office/drawing/2014/main" id="{368A5F4B-8B69-4AF0-AC20-2FEFF6C838BE}"/>
              </a:ext>
            </a:extLst>
          </p:cNvPr>
          <p:cNvGraphicFramePr>
            <a:graphicFrameLocks noChangeAspect="1"/>
          </p:cNvGraphicFramePr>
          <p:nvPr/>
        </p:nvGraphicFramePr>
        <p:xfrm>
          <a:off x="604838" y="4545013"/>
          <a:ext cx="5018087" cy="1130300"/>
        </p:xfrm>
        <a:graphic>
          <a:graphicData uri="http://schemas.openxmlformats.org/presentationml/2006/ole">
            <mc:AlternateContent xmlns:mc="http://schemas.openxmlformats.org/markup-compatibility/2006">
              <mc:Choice xmlns:v="urn:schemas-microsoft-com:vml" Requires="v">
                <p:oleObj name="Equation" r:id="rId29" imgW="2019300" imgH="457200" progId="Equation.3">
                  <p:embed/>
                </p:oleObj>
              </mc:Choice>
              <mc:Fallback>
                <p:oleObj name="Equation" r:id="rId29" imgW="2019300" imgH="457200" progId="Equation.3">
                  <p:embed/>
                  <p:pic>
                    <p:nvPicPr>
                      <p:cNvPr id="0" name="Object 135"/>
                      <p:cNvPicPr>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604838" y="4545013"/>
                        <a:ext cx="5018087" cy="11303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36"/>
                                        </p:tgtEl>
                                        <p:attrNameLst>
                                          <p:attrName>style.visibility</p:attrName>
                                        </p:attrNameLst>
                                      </p:cBhvr>
                                      <p:to>
                                        <p:strVal val="visible"/>
                                      </p:to>
                                    </p:set>
                                    <p:animEffect transition="in" filter="wipe(left)">
                                      <p:cBhvr>
                                        <p:cTn id="12" dur="500"/>
                                        <p:tgtEl>
                                          <p:spTgt spid="162836"/>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2837"/>
                                        </p:tgtEl>
                                        <p:attrNameLst>
                                          <p:attrName>style.visibility</p:attrName>
                                        </p:attrNameLst>
                                      </p:cBhvr>
                                      <p:to>
                                        <p:strVal val="visible"/>
                                      </p:to>
                                    </p:set>
                                    <p:animEffect transition="in" filter="blinds(horizontal)">
                                      <p:cBhvr>
                                        <p:cTn id="21" dur="500"/>
                                        <p:tgtEl>
                                          <p:spTgt spid="1628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2838"/>
                                        </p:tgtEl>
                                        <p:attrNameLst>
                                          <p:attrName>style.visibility</p:attrName>
                                        </p:attrNameLst>
                                      </p:cBhvr>
                                      <p:to>
                                        <p:strVal val="visible"/>
                                      </p:to>
                                    </p:set>
                                    <p:animEffect transition="in" filter="blinds(horizontal)">
                                      <p:cBhvr>
                                        <p:cTn id="26" dur="500"/>
                                        <p:tgtEl>
                                          <p:spTgt spid="16283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ox(out)">
                                      <p:cBhvr>
                                        <p:cTn id="31" dur="500"/>
                                        <p:tgtEl>
                                          <p:spTgt spid="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ox(out)">
                                      <p:cBhvr>
                                        <p:cTn id="36" dur="5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nodeType="clickEffect">
                                  <p:stCondLst>
                                    <p:cond delay="0"/>
                                  </p:stCondLst>
                                  <p:childTnLst>
                                    <p:set>
                                      <p:cBhvr>
                                        <p:cTn id="40" dur="1" fill="hold">
                                          <p:stCondLst>
                                            <p:cond delay="0"/>
                                          </p:stCondLst>
                                        </p:cTn>
                                        <p:tgtEl>
                                          <p:spTgt spid="162839"/>
                                        </p:tgtEl>
                                        <p:attrNameLst>
                                          <p:attrName>style.visibility</p:attrName>
                                        </p:attrNameLst>
                                      </p:cBhvr>
                                      <p:to>
                                        <p:strVal val="visible"/>
                                      </p:to>
                                    </p:set>
                                    <p:animEffect transition="in" filter="blinds(vertical)">
                                      <p:cBhvr>
                                        <p:cTn id="41" dur="500"/>
                                        <p:tgtEl>
                                          <p:spTgt spid="16283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63860"/>
                                        </p:tgtEl>
                                        <p:attrNameLst>
                                          <p:attrName>style.visibility</p:attrName>
                                        </p:attrNameLst>
                                      </p:cBhvr>
                                      <p:to>
                                        <p:strVal val="visible"/>
                                      </p:to>
                                    </p:set>
                                    <p:animEffect transition="in" filter="fade">
                                      <p:cBhvr>
                                        <p:cTn id="46" dur="2000"/>
                                        <p:tgtEl>
                                          <p:spTgt spid="16386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5" fill="hold" nodeType="clickEffect">
                                  <p:stCondLst>
                                    <p:cond delay="0"/>
                                  </p:stCondLst>
                                  <p:childTnLst>
                                    <p:set>
                                      <p:cBhvr>
                                        <p:cTn id="50" dur="1" fill="hold">
                                          <p:stCondLst>
                                            <p:cond delay="0"/>
                                          </p:stCondLst>
                                        </p:cTn>
                                        <p:tgtEl>
                                          <p:spTgt spid="162840"/>
                                        </p:tgtEl>
                                        <p:attrNameLst>
                                          <p:attrName>style.visibility</p:attrName>
                                        </p:attrNameLst>
                                      </p:cBhvr>
                                      <p:to>
                                        <p:strVal val="visible"/>
                                      </p:to>
                                    </p:set>
                                    <p:animEffect transition="in" filter="blinds(vertical)">
                                      <p:cBhvr>
                                        <p:cTn id="51" dur="500"/>
                                        <p:tgtEl>
                                          <p:spTgt spid="16284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5" fill="hold" nodeType="clickEffect">
                                  <p:stCondLst>
                                    <p:cond delay="0"/>
                                  </p:stCondLst>
                                  <p:childTnLst>
                                    <p:set>
                                      <p:cBhvr>
                                        <p:cTn id="55" dur="1" fill="hold">
                                          <p:stCondLst>
                                            <p:cond delay="0"/>
                                          </p:stCondLst>
                                        </p:cTn>
                                        <p:tgtEl>
                                          <p:spTgt spid="162841"/>
                                        </p:tgtEl>
                                        <p:attrNameLst>
                                          <p:attrName>style.visibility</p:attrName>
                                        </p:attrNameLst>
                                      </p:cBhvr>
                                      <p:to>
                                        <p:strVal val="visible"/>
                                      </p:to>
                                    </p:set>
                                    <p:animEffect transition="in" filter="blinds(vertical)">
                                      <p:cBhvr>
                                        <p:cTn id="56" dur="500"/>
                                        <p:tgtEl>
                                          <p:spTgt spid="16284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8" presetClass="entr" presetSubtype="1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strips(downLeft)">
                                      <p:cBhvr>
                                        <p:cTn id="61" dur="500"/>
                                        <p:tgtEl>
                                          <p:spTgt spid="1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12"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strips(downLeft)">
                                      <p:cBhvr>
                                        <p:cTn id="66" dur="500"/>
                                        <p:tgtEl>
                                          <p:spTgt spid="1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strips(downLeft)">
                                      <p:cBhvr>
                                        <p:cTn id="71" dur="500"/>
                                        <p:tgtEl>
                                          <p:spTgt spid="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nodeType="clickEffect">
                                  <p:stCondLst>
                                    <p:cond delay="0"/>
                                  </p:stCondLst>
                                  <p:childTnLst>
                                    <p:set>
                                      <p:cBhvr>
                                        <p:cTn id="75" dur="1" fill="hold">
                                          <p:stCondLst>
                                            <p:cond delay="0"/>
                                          </p:stCondLst>
                                        </p:cTn>
                                        <p:tgtEl>
                                          <p:spTgt spid="163861"/>
                                        </p:tgtEl>
                                        <p:attrNameLst>
                                          <p:attrName>style.visibility</p:attrName>
                                        </p:attrNameLst>
                                      </p:cBhvr>
                                      <p:to>
                                        <p:strVal val="visible"/>
                                      </p:to>
                                    </p:set>
                                    <p:animEffect transition="in" filter="fade">
                                      <p:cBhvr>
                                        <p:cTn id="76" dur="2000"/>
                                        <p:tgtEl>
                                          <p:spTgt spid="16386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162843"/>
                                        </p:tgtEl>
                                        <p:attrNameLst>
                                          <p:attrName>style.visibility</p:attrName>
                                        </p:attrNameLst>
                                      </p:cBhvr>
                                      <p:to>
                                        <p:strVal val="visible"/>
                                      </p:to>
                                    </p:set>
                                    <p:animEffect transition="in" filter="blinds(horizontal)">
                                      <p:cBhvr>
                                        <p:cTn id="81" dur="500"/>
                                        <p:tgtEl>
                                          <p:spTgt spid="16284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62844"/>
                                        </p:tgtEl>
                                        <p:attrNameLst>
                                          <p:attrName>style.visibility</p:attrName>
                                        </p:attrNameLst>
                                      </p:cBhvr>
                                      <p:to>
                                        <p:strVal val="visible"/>
                                      </p:to>
                                    </p:set>
                                    <p:animEffect transition="in" filter="blinds(horizontal)">
                                      <p:cBhvr>
                                        <p:cTn id="86" dur="500"/>
                                        <p:tgtEl>
                                          <p:spTgt spid="162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p:bldP spid="162837" grpId="0" autoUpdateAnimBg="0"/>
      <p:bldP spid="162838" grpId="0" autoUpdateAnimBg="0"/>
      <p:bldP spid="8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8B809DF2-25E6-4F2A-BE06-498DF768D9E2}"/>
              </a:ext>
            </a:extLst>
          </p:cNvPr>
          <p:cNvGrpSpPr>
            <a:grpSpLocks/>
          </p:cNvGrpSpPr>
          <p:nvPr/>
        </p:nvGrpSpPr>
        <p:grpSpPr bwMode="auto">
          <a:xfrm>
            <a:off x="2225675" y="573088"/>
            <a:ext cx="4665663" cy="1960562"/>
            <a:chOff x="990" y="900"/>
            <a:chExt cx="2939" cy="1235"/>
          </a:xfrm>
        </p:grpSpPr>
        <p:graphicFrame>
          <p:nvGraphicFramePr>
            <p:cNvPr id="171038" name="Object 39">
              <a:extLst>
                <a:ext uri="{FF2B5EF4-FFF2-40B4-BE49-F238E27FC236}">
                  <a16:creationId xmlns:a16="http://schemas.microsoft.com/office/drawing/2014/main" id="{CFC1E8A2-C54D-4604-834D-5AAE17696165}"/>
                </a:ext>
              </a:extLst>
            </p:cNvPr>
            <p:cNvGraphicFramePr>
              <a:graphicFrameLocks noChangeAspect="1"/>
            </p:cNvGraphicFramePr>
            <p:nvPr/>
          </p:nvGraphicFramePr>
          <p:xfrm>
            <a:off x="1265" y="1101"/>
            <a:ext cx="1020" cy="320"/>
          </p:xfrm>
          <a:graphic>
            <a:graphicData uri="http://schemas.openxmlformats.org/presentationml/2006/ole">
              <mc:AlternateContent xmlns:mc="http://schemas.openxmlformats.org/markup-compatibility/2006">
                <mc:Choice xmlns:v="urn:schemas-microsoft-com:vml" Requires="v">
                  <p:oleObj name="Equation" r:id="rId2" imgW="647419" imgH="203112" progId="Equation.DSMT4">
                    <p:embed/>
                  </p:oleObj>
                </mc:Choice>
                <mc:Fallback>
                  <p:oleObj name="Equation" r:id="rId2" imgW="647419" imgH="203112" progId="Equation.DSMT4">
                    <p:embed/>
                    <p:pic>
                      <p:nvPicPr>
                        <p:cNvPr id="0" name="Object 39"/>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265" y="1101"/>
                          <a:ext cx="10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39" name="Object 40">
              <a:extLst>
                <a:ext uri="{FF2B5EF4-FFF2-40B4-BE49-F238E27FC236}">
                  <a16:creationId xmlns:a16="http://schemas.microsoft.com/office/drawing/2014/main" id="{B16A90A6-0004-40A8-A891-6760D2781B7F}"/>
                </a:ext>
              </a:extLst>
            </p:cNvPr>
            <p:cNvGraphicFramePr>
              <a:graphicFrameLocks noChangeAspect="1"/>
            </p:cNvGraphicFramePr>
            <p:nvPr/>
          </p:nvGraphicFramePr>
          <p:xfrm>
            <a:off x="1275" y="1660"/>
            <a:ext cx="660" cy="320"/>
          </p:xfrm>
          <a:graphic>
            <a:graphicData uri="http://schemas.openxmlformats.org/presentationml/2006/ole">
              <mc:AlternateContent xmlns:mc="http://schemas.openxmlformats.org/markup-compatibility/2006">
                <mc:Choice xmlns:v="urn:schemas-microsoft-com:vml" Requires="v">
                  <p:oleObj name="Equation" r:id="rId4" imgW="418918" imgH="203112" progId="Equation.DSMT4">
                    <p:embed/>
                  </p:oleObj>
                </mc:Choice>
                <mc:Fallback>
                  <p:oleObj name="Equation" r:id="rId4" imgW="418918" imgH="203112" progId="Equation.DSMT4">
                    <p:embed/>
                    <p:pic>
                      <p:nvPicPr>
                        <p:cNvPr id="0" name="Object 40"/>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275" y="1660"/>
                          <a:ext cx="6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1040" name="AutoShape 5">
              <a:extLst>
                <a:ext uri="{FF2B5EF4-FFF2-40B4-BE49-F238E27FC236}">
                  <a16:creationId xmlns:a16="http://schemas.microsoft.com/office/drawing/2014/main" id="{CB0FCC8A-1D16-40B1-BDA2-78668480CBA6}"/>
                </a:ext>
              </a:extLst>
            </p:cNvPr>
            <p:cNvSpPr>
              <a:spLocks/>
            </p:cNvSpPr>
            <p:nvPr/>
          </p:nvSpPr>
          <p:spPr bwMode="auto">
            <a:xfrm>
              <a:off x="990" y="1170"/>
              <a:ext cx="192" cy="672"/>
            </a:xfrm>
            <a:prstGeom prst="leftBrace">
              <a:avLst>
                <a:gd name="adj1" fmla="val 29167"/>
                <a:gd name="adj2" fmla="val 50000"/>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71041" name="Object 42">
              <a:extLst>
                <a:ext uri="{FF2B5EF4-FFF2-40B4-BE49-F238E27FC236}">
                  <a16:creationId xmlns:a16="http://schemas.microsoft.com/office/drawing/2014/main" id="{0688A3CD-20EB-41CE-8311-6A6BFB790C90}"/>
                </a:ext>
              </a:extLst>
            </p:cNvPr>
            <p:cNvGraphicFramePr>
              <a:graphicFrameLocks noChangeAspect="1"/>
            </p:cNvGraphicFramePr>
            <p:nvPr/>
          </p:nvGraphicFramePr>
          <p:xfrm>
            <a:off x="2790" y="900"/>
            <a:ext cx="1139" cy="639"/>
          </p:xfrm>
          <a:graphic>
            <a:graphicData uri="http://schemas.openxmlformats.org/presentationml/2006/ole">
              <mc:AlternateContent xmlns:mc="http://schemas.openxmlformats.org/markup-compatibility/2006">
                <mc:Choice xmlns:v="urn:schemas-microsoft-com:vml" Requires="v">
                  <p:oleObj name="Equation" r:id="rId6" imgW="723586" imgH="406224" progId="Equation.DSMT4">
                    <p:embed/>
                  </p:oleObj>
                </mc:Choice>
                <mc:Fallback>
                  <p:oleObj name="Equation" r:id="rId6" imgW="723586" imgH="406224" progId="Equation.DSMT4">
                    <p:embed/>
                    <p:pic>
                      <p:nvPicPr>
                        <p:cNvPr id="0" name="Object 42"/>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2790" y="900"/>
                          <a:ext cx="1139"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42" name="Object 43">
              <a:extLst>
                <a:ext uri="{FF2B5EF4-FFF2-40B4-BE49-F238E27FC236}">
                  <a16:creationId xmlns:a16="http://schemas.microsoft.com/office/drawing/2014/main" id="{266D7964-EDC3-4684-83AA-9B6680D755E2}"/>
                </a:ext>
              </a:extLst>
            </p:cNvPr>
            <p:cNvGraphicFramePr>
              <a:graphicFrameLocks noChangeAspect="1"/>
            </p:cNvGraphicFramePr>
            <p:nvPr/>
          </p:nvGraphicFramePr>
          <p:xfrm>
            <a:off x="2818" y="1496"/>
            <a:ext cx="960" cy="639"/>
          </p:xfrm>
          <a:graphic>
            <a:graphicData uri="http://schemas.openxmlformats.org/presentationml/2006/ole">
              <mc:AlternateContent xmlns:mc="http://schemas.openxmlformats.org/markup-compatibility/2006">
                <mc:Choice xmlns:v="urn:schemas-microsoft-com:vml" Requires="v">
                  <p:oleObj name="Equation" r:id="rId8" imgW="609336" imgH="406224" progId="Equation.DSMT4">
                    <p:embed/>
                  </p:oleObj>
                </mc:Choice>
                <mc:Fallback>
                  <p:oleObj name="Equation" r:id="rId8" imgW="609336" imgH="406224" progId="Equation.DSMT4">
                    <p:embed/>
                    <p:pic>
                      <p:nvPicPr>
                        <p:cNvPr id="0" name="Object 43"/>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2818" y="1496"/>
                          <a:ext cx="960"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1011" name="Group 72">
            <a:extLst>
              <a:ext uri="{FF2B5EF4-FFF2-40B4-BE49-F238E27FC236}">
                <a16:creationId xmlns:a16="http://schemas.microsoft.com/office/drawing/2014/main" id="{13389C80-5FAF-4F05-AF5C-3131A9520554}"/>
              </a:ext>
            </a:extLst>
          </p:cNvPr>
          <p:cNvGrpSpPr>
            <a:grpSpLocks/>
          </p:cNvGrpSpPr>
          <p:nvPr/>
        </p:nvGrpSpPr>
        <p:grpSpPr bwMode="auto">
          <a:xfrm>
            <a:off x="1511300" y="3911600"/>
            <a:ext cx="1295400" cy="2454275"/>
            <a:chOff x="952" y="2464"/>
            <a:chExt cx="816" cy="1546"/>
          </a:xfrm>
        </p:grpSpPr>
        <p:sp>
          <p:nvSpPr>
            <p:cNvPr id="171032" name="AutoShape 11">
              <a:extLst>
                <a:ext uri="{FF2B5EF4-FFF2-40B4-BE49-F238E27FC236}">
                  <a16:creationId xmlns:a16="http://schemas.microsoft.com/office/drawing/2014/main" id="{26503F2E-D4E4-4354-9381-9F903AFA5F20}"/>
                </a:ext>
              </a:extLst>
            </p:cNvPr>
            <p:cNvSpPr>
              <a:spLocks noChangeArrowheads="1"/>
            </p:cNvSpPr>
            <p:nvPr/>
          </p:nvSpPr>
          <p:spPr bwMode="auto">
            <a:xfrm>
              <a:off x="952" y="2706"/>
              <a:ext cx="768" cy="1304"/>
            </a:xfrm>
            <a:prstGeom prst="can">
              <a:avLst>
                <a:gd name="adj" fmla="val 26585"/>
              </a:avLst>
            </a:prstGeom>
            <a:gradFill rotWithShape="0">
              <a:gsLst>
                <a:gs pos="0">
                  <a:srgbClr val="A9A9A9"/>
                </a:gs>
                <a:gs pos="50000">
                  <a:srgbClr val="FFFFFF"/>
                </a:gs>
                <a:gs pos="100000">
                  <a:srgbClr val="A9A9A9"/>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8399" name="Line 12">
              <a:extLst>
                <a:ext uri="{FF2B5EF4-FFF2-40B4-BE49-F238E27FC236}">
                  <a16:creationId xmlns:a16="http://schemas.microsoft.com/office/drawing/2014/main" id="{E5C348D4-EFA8-4F2E-8ED6-1A42165E907B}"/>
                </a:ext>
              </a:extLst>
            </p:cNvPr>
            <p:cNvSpPr>
              <a:spLocks noChangeShapeType="1"/>
            </p:cNvSpPr>
            <p:nvPr/>
          </p:nvSpPr>
          <p:spPr bwMode="auto">
            <a:xfrm>
              <a:off x="1336" y="2512"/>
              <a:ext cx="0" cy="339"/>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00" name="Line 13">
              <a:extLst>
                <a:ext uri="{FF2B5EF4-FFF2-40B4-BE49-F238E27FC236}">
                  <a16:creationId xmlns:a16="http://schemas.microsoft.com/office/drawing/2014/main" id="{392066DE-779C-46FB-BEDE-49862B42ACCF}"/>
                </a:ext>
              </a:extLst>
            </p:cNvPr>
            <p:cNvSpPr>
              <a:spLocks noChangeShapeType="1"/>
            </p:cNvSpPr>
            <p:nvPr/>
          </p:nvSpPr>
          <p:spPr bwMode="auto">
            <a:xfrm>
              <a:off x="1336" y="2851"/>
              <a:ext cx="0" cy="1159"/>
            </a:xfrm>
            <a:prstGeom prst="line">
              <a:avLst/>
            </a:prstGeom>
            <a:noFill/>
            <a:ln w="9525">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01" name="Line 14">
              <a:extLst>
                <a:ext uri="{FF2B5EF4-FFF2-40B4-BE49-F238E27FC236}">
                  <a16:creationId xmlns:a16="http://schemas.microsoft.com/office/drawing/2014/main" id="{432E78B6-C7D2-4C63-9B1C-D0EEB542FA46}"/>
                </a:ext>
              </a:extLst>
            </p:cNvPr>
            <p:cNvSpPr>
              <a:spLocks noChangeShapeType="1"/>
            </p:cNvSpPr>
            <p:nvPr/>
          </p:nvSpPr>
          <p:spPr bwMode="auto">
            <a:xfrm>
              <a:off x="1336" y="3334"/>
              <a:ext cx="384" cy="0"/>
            </a:xfrm>
            <a:prstGeom prst="line">
              <a:avLst/>
            </a:prstGeom>
            <a:noFill/>
            <a:ln w="19050">
              <a:solidFill>
                <a:srgbClr val="FF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1036" name="Object 50">
              <a:extLst>
                <a:ext uri="{FF2B5EF4-FFF2-40B4-BE49-F238E27FC236}">
                  <a16:creationId xmlns:a16="http://schemas.microsoft.com/office/drawing/2014/main" id="{F6079F4F-611F-4A38-A5C8-FA0BECC307A1}"/>
                </a:ext>
              </a:extLst>
            </p:cNvPr>
            <p:cNvGraphicFramePr>
              <a:graphicFrameLocks noChangeAspect="1"/>
            </p:cNvGraphicFramePr>
            <p:nvPr/>
          </p:nvGraphicFramePr>
          <p:xfrm>
            <a:off x="1384" y="3373"/>
            <a:ext cx="384" cy="256"/>
          </p:xfrm>
          <a:graphic>
            <a:graphicData uri="http://schemas.openxmlformats.org/presentationml/2006/ole">
              <mc:AlternateContent xmlns:mc="http://schemas.openxmlformats.org/markup-compatibility/2006">
                <mc:Choice xmlns:v="urn:schemas-microsoft-com:vml" Requires="v">
                  <p:oleObj name="Equation" r:id="rId10" imgW="215806" imgH="228501" progId="Equation.3">
                    <p:embed/>
                  </p:oleObj>
                </mc:Choice>
                <mc:Fallback>
                  <p:oleObj name="Equation" r:id="rId10" imgW="215806" imgH="228501" progId="Equation.3">
                    <p:embed/>
                    <p:pic>
                      <p:nvPicPr>
                        <p:cNvPr id="0"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4" y="3373"/>
                          <a:ext cx="384" cy="256"/>
                        </a:xfrm>
                        <a:prstGeom prst="rect">
                          <a:avLst/>
                        </a:prstGeom>
                        <a:noFill/>
                        <a:ln>
                          <a:noFill/>
                        </a:ln>
                        <a:extLst>
                          <a:ext uri="{909E8E84-426E-40DD-AFC4-6F175D3DCCD1}">
                            <a14:hiddenFill xmlns:a14="http://schemas.microsoft.com/office/drawing/2010/main">
                              <a:gradFill rotWithShape="0">
                                <a:gsLst>
                                  <a:gs pos="0">
                                    <a:srgbClr val="76765E"/>
                                  </a:gs>
                                  <a:gs pos="50000">
                                    <a:srgbClr val="FFFFCC"/>
                                  </a:gs>
                                  <a:gs pos="100000">
                                    <a:srgbClr val="76765E"/>
                                  </a:gs>
                                </a:gsLst>
                                <a:lin ang="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37" name="Object 51">
              <a:extLst>
                <a:ext uri="{FF2B5EF4-FFF2-40B4-BE49-F238E27FC236}">
                  <a16:creationId xmlns:a16="http://schemas.microsoft.com/office/drawing/2014/main" id="{5FF23AE6-1315-4A8E-9EB7-880976DF4720}"/>
                </a:ext>
              </a:extLst>
            </p:cNvPr>
            <p:cNvGraphicFramePr>
              <a:graphicFrameLocks noChangeAspect="1"/>
            </p:cNvGraphicFramePr>
            <p:nvPr/>
          </p:nvGraphicFramePr>
          <p:xfrm>
            <a:off x="1029" y="2464"/>
            <a:ext cx="277" cy="242"/>
          </p:xfrm>
          <a:graphic>
            <a:graphicData uri="http://schemas.openxmlformats.org/presentationml/2006/ole">
              <mc:AlternateContent xmlns:mc="http://schemas.openxmlformats.org/markup-compatibility/2006">
                <mc:Choice xmlns:v="urn:schemas-microsoft-com:vml" Requires="v">
                  <p:oleObj name="Equation" r:id="rId12" imgW="47786" imgH="114380" progId="Equation.3">
                    <p:embed/>
                  </p:oleObj>
                </mc:Choice>
                <mc:Fallback>
                  <p:oleObj name="Equation" r:id="rId12" imgW="47786" imgH="114380" progId="Equation.3">
                    <p:embed/>
                    <p:pic>
                      <p:nvPicPr>
                        <p:cNvPr id="0"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9" y="2464"/>
                          <a:ext cx="277" cy="242"/>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1012" name="Group 17">
            <a:extLst>
              <a:ext uri="{FF2B5EF4-FFF2-40B4-BE49-F238E27FC236}">
                <a16:creationId xmlns:a16="http://schemas.microsoft.com/office/drawing/2014/main" id="{9B8FFD7B-AC7F-4BC6-9D66-37F1A1172758}"/>
              </a:ext>
            </a:extLst>
          </p:cNvPr>
          <p:cNvGrpSpPr>
            <a:grpSpLocks/>
          </p:cNvGrpSpPr>
          <p:nvPr/>
        </p:nvGrpSpPr>
        <p:grpSpPr bwMode="auto">
          <a:xfrm>
            <a:off x="4178300" y="3971925"/>
            <a:ext cx="3581400" cy="2249488"/>
            <a:chOff x="2640" y="2248"/>
            <a:chExt cx="2256" cy="1496"/>
          </a:xfrm>
        </p:grpSpPr>
        <p:grpSp>
          <p:nvGrpSpPr>
            <p:cNvPr id="171018" name="Group 18">
              <a:extLst>
                <a:ext uri="{FF2B5EF4-FFF2-40B4-BE49-F238E27FC236}">
                  <a16:creationId xmlns:a16="http://schemas.microsoft.com/office/drawing/2014/main" id="{A7281C5D-9DD8-42CA-8D74-90C617344D5B}"/>
                </a:ext>
              </a:extLst>
            </p:cNvPr>
            <p:cNvGrpSpPr>
              <a:grpSpLocks/>
            </p:cNvGrpSpPr>
            <p:nvPr/>
          </p:nvGrpSpPr>
          <p:grpSpPr bwMode="auto">
            <a:xfrm>
              <a:off x="2700" y="2248"/>
              <a:ext cx="648" cy="713"/>
              <a:chOff x="1324" y="571"/>
              <a:chExt cx="453" cy="535"/>
            </a:xfrm>
          </p:grpSpPr>
          <p:sp>
            <p:nvSpPr>
              <p:cNvPr id="171030" name="AutoShape 19">
                <a:extLst>
                  <a:ext uri="{FF2B5EF4-FFF2-40B4-BE49-F238E27FC236}">
                    <a16:creationId xmlns:a16="http://schemas.microsoft.com/office/drawing/2014/main" id="{5F7962F6-4207-4B7E-AABE-5DDBC6A46A29}"/>
                  </a:ext>
                </a:extLst>
              </p:cNvPr>
              <p:cNvSpPr>
                <a:spLocks noChangeArrowheads="1"/>
              </p:cNvSpPr>
              <p:nvPr/>
            </p:nvSpPr>
            <p:spPr bwMode="auto">
              <a:xfrm>
                <a:off x="1324" y="577"/>
                <a:ext cx="453" cy="529"/>
              </a:xfrm>
              <a:prstGeom prst="wedgeRectCallout">
                <a:avLst>
                  <a:gd name="adj1" fmla="val 70509"/>
                  <a:gd name="adj2" fmla="val 21130"/>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a:solidFill>
                    <a:srgbClr val="FF3399"/>
                  </a:solidFill>
                </a:endParaRPr>
              </a:p>
            </p:txBody>
          </p:sp>
          <p:graphicFrame>
            <p:nvGraphicFramePr>
              <p:cNvPr id="171031" name="Object 55">
                <a:extLst>
                  <a:ext uri="{FF2B5EF4-FFF2-40B4-BE49-F238E27FC236}">
                    <a16:creationId xmlns:a16="http://schemas.microsoft.com/office/drawing/2014/main" id="{8CB977F4-24A6-4FF1-A2D5-CA41BC3585B0}"/>
                  </a:ext>
                </a:extLst>
              </p:cNvPr>
              <p:cNvGraphicFramePr>
                <a:graphicFrameLocks/>
              </p:cNvGraphicFramePr>
              <p:nvPr/>
            </p:nvGraphicFramePr>
            <p:xfrm>
              <a:off x="1356" y="571"/>
              <a:ext cx="420" cy="507"/>
            </p:xfrm>
            <a:graphic>
              <a:graphicData uri="http://schemas.openxmlformats.org/presentationml/2006/ole">
                <mc:AlternateContent xmlns:mc="http://schemas.openxmlformats.org/markup-compatibility/2006">
                  <mc:Choice xmlns:v="urn:schemas-microsoft-com:vml" Requires="v">
                    <p:oleObj name="Equation" r:id="rId14" imgW="380835" imgH="406224" progId="Equation.DSMT4">
                      <p:embed/>
                    </p:oleObj>
                  </mc:Choice>
                  <mc:Fallback>
                    <p:oleObj name="Equation" r:id="rId14" imgW="380835" imgH="406224" progId="Equation.DSMT4">
                      <p:embed/>
                      <p:pic>
                        <p:nvPicPr>
                          <p:cNvPr id="0" name="Object 55"/>
                          <p:cNvPicPr>
                            <a:picLocks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1356" y="571"/>
                            <a:ext cx="42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pSp>
        <p:grpSp>
          <p:nvGrpSpPr>
            <p:cNvPr id="171019" name="Group 21">
              <a:extLst>
                <a:ext uri="{FF2B5EF4-FFF2-40B4-BE49-F238E27FC236}">
                  <a16:creationId xmlns:a16="http://schemas.microsoft.com/office/drawing/2014/main" id="{7ED35CCC-FEDF-4785-9AD7-243B14E82627}"/>
                </a:ext>
              </a:extLst>
            </p:cNvPr>
            <p:cNvGrpSpPr>
              <a:grpSpLocks/>
            </p:cNvGrpSpPr>
            <p:nvPr/>
          </p:nvGrpSpPr>
          <p:grpSpPr bwMode="auto">
            <a:xfrm>
              <a:off x="2640" y="2359"/>
              <a:ext cx="2256" cy="1385"/>
              <a:chOff x="1200" y="624"/>
              <a:chExt cx="1776" cy="1200"/>
            </a:xfrm>
          </p:grpSpPr>
          <p:sp>
            <p:nvSpPr>
              <p:cNvPr id="868409" name="Line 22">
                <a:extLst>
                  <a:ext uri="{FF2B5EF4-FFF2-40B4-BE49-F238E27FC236}">
                    <a16:creationId xmlns:a16="http://schemas.microsoft.com/office/drawing/2014/main" id="{C20B654B-8DD9-4BD5-9B97-91FF852C845A}"/>
                  </a:ext>
                </a:extLst>
              </p:cNvPr>
              <p:cNvSpPr>
                <a:spLocks noChangeShapeType="1"/>
              </p:cNvSpPr>
              <p:nvPr/>
            </p:nvSpPr>
            <p:spPr bwMode="auto">
              <a:xfrm>
                <a:off x="1200" y="1584"/>
                <a:ext cx="1776" cy="0"/>
              </a:xfrm>
              <a:prstGeom prst="line">
                <a:avLst/>
              </a:prstGeom>
              <a:noFill/>
              <a:ln w="19050">
                <a:solidFill>
                  <a:srgbClr val="FFFF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10" name="Line 23">
                <a:extLst>
                  <a:ext uri="{FF2B5EF4-FFF2-40B4-BE49-F238E27FC236}">
                    <a16:creationId xmlns:a16="http://schemas.microsoft.com/office/drawing/2014/main" id="{9949A9E4-6541-4DA8-A656-9B5C875BA7A3}"/>
                  </a:ext>
                </a:extLst>
              </p:cNvPr>
              <p:cNvSpPr>
                <a:spLocks noChangeShapeType="1"/>
              </p:cNvSpPr>
              <p:nvPr/>
            </p:nvSpPr>
            <p:spPr bwMode="auto">
              <a:xfrm flipV="1">
                <a:off x="1872" y="624"/>
                <a:ext cx="0" cy="960"/>
              </a:xfrm>
              <a:prstGeom prst="line">
                <a:avLst/>
              </a:prstGeom>
              <a:noFill/>
              <a:ln w="19050">
                <a:solidFill>
                  <a:srgbClr val="FFFF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11" name="Line 24">
                <a:extLst>
                  <a:ext uri="{FF2B5EF4-FFF2-40B4-BE49-F238E27FC236}">
                    <a16:creationId xmlns:a16="http://schemas.microsoft.com/office/drawing/2014/main" id="{5D80948A-331C-43D2-BC95-08D2B1716E88}"/>
                  </a:ext>
                </a:extLst>
              </p:cNvPr>
              <p:cNvSpPr>
                <a:spLocks noChangeShapeType="1"/>
              </p:cNvSpPr>
              <p:nvPr/>
            </p:nvSpPr>
            <p:spPr bwMode="auto">
              <a:xfrm>
                <a:off x="2112" y="960"/>
                <a:ext cx="0" cy="628"/>
              </a:xfrm>
              <a:prstGeom prst="line">
                <a:avLst/>
              </a:prstGeom>
              <a:noFill/>
              <a:ln w="28575">
                <a:solidFill>
                  <a:srgbClr val="FFFF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12" name="Line 25">
                <a:extLst>
                  <a:ext uri="{FF2B5EF4-FFF2-40B4-BE49-F238E27FC236}">
                    <a16:creationId xmlns:a16="http://schemas.microsoft.com/office/drawing/2014/main" id="{1D8AE343-52BA-4A6F-BAC9-00F62943B7D5}"/>
                  </a:ext>
                </a:extLst>
              </p:cNvPr>
              <p:cNvSpPr>
                <a:spLocks noChangeShapeType="1"/>
              </p:cNvSpPr>
              <p:nvPr/>
            </p:nvSpPr>
            <p:spPr bwMode="auto">
              <a:xfrm flipH="1">
                <a:off x="1872" y="968"/>
                <a:ext cx="239" cy="0"/>
              </a:xfrm>
              <a:prstGeom prst="line">
                <a:avLst/>
              </a:prstGeom>
              <a:noFill/>
              <a:ln w="28575">
                <a:solidFill>
                  <a:srgbClr val="FFFF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8413" name="Arc 26">
                <a:extLst>
                  <a:ext uri="{FF2B5EF4-FFF2-40B4-BE49-F238E27FC236}">
                    <a16:creationId xmlns:a16="http://schemas.microsoft.com/office/drawing/2014/main" id="{695A2F36-C5E9-49FB-88A2-F735D32D45B1}"/>
                  </a:ext>
                </a:extLst>
              </p:cNvPr>
              <p:cNvSpPr>
                <a:spLocks/>
              </p:cNvSpPr>
              <p:nvPr/>
            </p:nvSpPr>
            <p:spPr bwMode="auto">
              <a:xfrm flipH="1" flipV="1">
                <a:off x="2102" y="816"/>
                <a:ext cx="826" cy="624"/>
              </a:xfrm>
              <a:custGeom>
                <a:avLst/>
                <a:gdLst>
                  <a:gd name="T0" fmla="*/ 63 w 21079"/>
                  <a:gd name="T1" fmla="*/ 0 h 21541"/>
                  <a:gd name="T2" fmla="*/ 826 w 21079"/>
                  <a:gd name="T3" fmla="*/ 487 h 21541"/>
                  <a:gd name="T4" fmla="*/ 0 w 21079"/>
                  <a:gd name="T5" fmla="*/ 624 h 21541"/>
                  <a:gd name="T6" fmla="*/ 0 60000 65536"/>
                  <a:gd name="T7" fmla="*/ 0 60000 65536"/>
                  <a:gd name="T8" fmla="*/ 0 60000 65536"/>
                  <a:gd name="T9" fmla="*/ 0 w 21079"/>
                  <a:gd name="T10" fmla="*/ 0 h 21541"/>
                  <a:gd name="T11" fmla="*/ 21079 w 21079"/>
                  <a:gd name="T12" fmla="*/ 21541 h 21541"/>
                </a:gdLst>
                <a:ahLst/>
                <a:cxnLst>
                  <a:cxn ang="T6">
                    <a:pos x="T0" y="T1"/>
                  </a:cxn>
                  <a:cxn ang="T7">
                    <a:pos x="T2" y="T3"/>
                  </a:cxn>
                  <a:cxn ang="T8">
                    <a:pos x="T4" y="T5"/>
                  </a:cxn>
                </a:cxnLst>
                <a:rect l="T9" t="T10" r="T11" b="T12"/>
                <a:pathLst>
                  <a:path w="21079" h="21541" fill="none" extrusionOk="0">
                    <a:moveTo>
                      <a:pt x="1600" y="0"/>
                    </a:moveTo>
                    <a:cubicBezTo>
                      <a:pt x="11090" y="705"/>
                      <a:pt x="19000" y="7538"/>
                      <a:pt x="21078" y="16824"/>
                    </a:cubicBezTo>
                  </a:path>
                  <a:path w="21079" h="21541" stroke="0" extrusionOk="0">
                    <a:moveTo>
                      <a:pt x="1600" y="0"/>
                    </a:moveTo>
                    <a:cubicBezTo>
                      <a:pt x="11090" y="705"/>
                      <a:pt x="19000" y="7538"/>
                      <a:pt x="21078" y="16824"/>
                    </a:cubicBezTo>
                    <a:lnTo>
                      <a:pt x="0" y="21541"/>
                    </a:lnTo>
                    <a:close/>
                  </a:path>
                </a:pathLst>
              </a:custGeom>
              <a:noFill/>
              <a:ln w="28575">
                <a:solidFill>
                  <a:srgbClr val="FF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1025" name="Object 62">
                <a:extLst>
                  <a:ext uri="{FF2B5EF4-FFF2-40B4-BE49-F238E27FC236}">
                    <a16:creationId xmlns:a16="http://schemas.microsoft.com/office/drawing/2014/main" id="{2A6D82FA-1FC3-4653-866A-CB9EB85C7F71}"/>
                  </a:ext>
                </a:extLst>
              </p:cNvPr>
              <p:cNvGraphicFramePr>
                <a:graphicFrameLocks noChangeAspect="1"/>
              </p:cNvGraphicFramePr>
              <p:nvPr/>
            </p:nvGraphicFramePr>
            <p:xfrm>
              <a:off x="1920" y="624"/>
              <a:ext cx="227" cy="240"/>
            </p:xfrm>
            <a:graphic>
              <a:graphicData uri="http://schemas.openxmlformats.org/presentationml/2006/ole">
                <mc:AlternateContent xmlns:mc="http://schemas.openxmlformats.org/markup-compatibility/2006">
                  <mc:Choice xmlns:v="urn:schemas-microsoft-com:vml" Requires="v">
                    <p:oleObj name="Equation" r:id="rId16" imgW="215806" imgH="228501" progId="Equation.3">
                      <p:embed/>
                    </p:oleObj>
                  </mc:Choice>
                  <mc:Fallback>
                    <p:oleObj name="Equation" r:id="rId16" imgW="215806" imgH="228501" progId="Equation.3">
                      <p:embed/>
                      <p:pic>
                        <p:nvPicPr>
                          <p:cNvPr id="0" name="Object 62"/>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1920" y="624"/>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26" name="Object 63">
                <a:extLst>
                  <a:ext uri="{FF2B5EF4-FFF2-40B4-BE49-F238E27FC236}">
                    <a16:creationId xmlns:a16="http://schemas.microsoft.com/office/drawing/2014/main" id="{F89E0889-6531-4CE6-A940-2AEBCD80082F}"/>
                  </a:ext>
                </a:extLst>
              </p:cNvPr>
              <p:cNvGraphicFramePr>
                <a:graphicFrameLocks noChangeAspect="1"/>
              </p:cNvGraphicFramePr>
              <p:nvPr/>
            </p:nvGraphicFramePr>
            <p:xfrm>
              <a:off x="2016" y="1584"/>
              <a:ext cx="228" cy="240"/>
            </p:xfrm>
            <a:graphic>
              <a:graphicData uri="http://schemas.openxmlformats.org/presentationml/2006/ole">
                <mc:AlternateContent xmlns:mc="http://schemas.openxmlformats.org/markup-compatibility/2006">
                  <mc:Choice xmlns:v="urn:schemas-microsoft-com:vml" Requires="v">
                    <p:oleObj name="Equation" r:id="rId18" imgW="215806" imgH="228501" progId="Equation.3">
                      <p:embed/>
                    </p:oleObj>
                  </mc:Choice>
                  <mc:Fallback>
                    <p:oleObj name="Equation" r:id="rId18" imgW="215806" imgH="228501" progId="Equation.3">
                      <p:embed/>
                      <p:pic>
                        <p:nvPicPr>
                          <p:cNvPr id="0" name="Object 63"/>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016" y="1584"/>
                            <a:ext cx="2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27" name="Object 64">
                <a:extLst>
                  <a:ext uri="{FF2B5EF4-FFF2-40B4-BE49-F238E27FC236}">
                    <a16:creationId xmlns:a16="http://schemas.microsoft.com/office/drawing/2014/main" id="{D85769E3-CDEF-4F76-A313-960A628CBDF4}"/>
                  </a:ext>
                </a:extLst>
              </p:cNvPr>
              <p:cNvGraphicFramePr>
                <a:graphicFrameLocks noChangeAspect="1"/>
              </p:cNvGraphicFramePr>
              <p:nvPr/>
            </p:nvGraphicFramePr>
            <p:xfrm>
              <a:off x="1713" y="1584"/>
              <a:ext cx="209" cy="240"/>
            </p:xfrm>
            <a:graphic>
              <a:graphicData uri="http://schemas.openxmlformats.org/presentationml/2006/ole">
                <mc:AlternateContent xmlns:mc="http://schemas.openxmlformats.org/markup-compatibility/2006">
                  <mc:Choice xmlns:v="urn:schemas-microsoft-com:vml" Requires="v">
                    <p:oleObj name="Equation" r:id="rId19" imgW="164957" imgH="190335" progId="Equation.3">
                      <p:embed/>
                    </p:oleObj>
                  </mc:Choice>
                  <mc:Fallback>
                    <p:oleObj name="Equation" r:id="rId19" imgW="164957" imgH="190335" progId="Equation.3">
                      <p:embed/>
                      <p:pic>
                        <p:nvPicPr>
                          <p:cNvPr id="0" name="Object 64"/>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713" y="1584"/>
                            <a:ext cx="20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28" name="Object 65">
                <a:extLst>
                  <a:ext uri="{FF2B5EF4-FFF2-40B4-BE49-F238E27FC236}">
                    <a16:creationId xmlns:a16="http://schemas.microsoft.com/office/drawing/2014/main" id="{878FACE0-87DC-414F-99A4-C2759A81FA55}"/>
                  </a:ext>
                </a:extLst>
              </p:cNvPr>
              <p:cNvGraphicFramePr>
                <a:graphicFrameLocks noChangeAspect="1"/>
              </p:cNvGraphicFramePr>
              <p:nvPr/>
            </p:nvGraphicFramePr>
            <p:xfrm>
              <a:off x="2695" y="1584"/>
              <a:ext cx="206" cy="240"/>
            </p:xfrm>
            <a:graphic>
              <a:graphicData uri="http://schemas.openxmlformats.org/presentationml/2006/ole">
                <mc:AlternateContent xmlns:mc="http://schemas.openxmlformats.org/markup-compatibility/2006">
                  <mc:Choice xmlns:v="urn:schemas-microsoft-com:vml" Requires="v">
                    <p:oleObj name="Equation" r:id="rId21" imgW="152202" imgH="177569" progId="Equation.3">
                      <p:embed/>
                    </p:oleObj>
                  </mc:Choice>
                  <mc:Fallback>
                    <p:oleObj name="Equation" r:id="rId21" imgW="152202" imgH="177569" progId="Equation.3">
                      <p:embed/>
                      <p:pic>
                        <p:nvPicPr>
                          <p:cNvPr id="0" name="Object 65"/>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2695" y="1584"/>
                            <a:ext cx="20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8418" name="Line 31">
                <a:extLst>
                  <a:ext uri="{FF2B5EF4-FFF2-40B4-BE49-F238E27FC236}">
                    <a16:creationId xmlns:a16="http://schemas.microsoft.com/office/drawing/2014/main" id="{889A2229-495F-4349-A9AB-42A89DAF5108}"/>
                  </a:ext>
                </a:extLst>
              </p:cNvPr>
              <p:cNvSpPr>
                <a:spLocks noChangeShapeType="1"/>
              </p:cNvSpPr>
              <p:nvPr/>
            </p:nvSpPr>
            <p:spPr bwMode="auto">
              <a:xfrm flipV="1">
                <a:off x="1872" y="960"/>
                <a:ext cx="239" cy="628"/>
              </a:xfrm>
              <a:prstGeom prst="line">
                <a:avLst/>
              </a:prstGeom>
              <a:noFill/>
              <a:ln w="28575">
                <a:solidFill>
                  <a:srgbClr val="FF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8" name="Group 32">
            <a:extLst>
              <a:ext uri="{FF2B5EF4-FFF2-40B4-BE49-F238E27FC236}">
                <a16:creationId xmlns:a16="http://schemas.microsoft.com/office/drawing/2014/main" id="{E8B07C88-C6C1-4E4F-BC58-D8B2439EE5D4}"/>
              </a:ext>
            </a:extLst>
          </p:cNvPr>
          <p:cNvGrpSpPr>
            <a:grpSpLocks/>
          </p:cNvGrpSpPr>
          <p:nvPr/>
        </p:nvGrpSpPr>
        <p:grpSpPr bwMode="auto">
          <a:xfrm>
            <a:off x="2368550" y="2644775"/>
            <a:ext cx="4648200" cy="519113"/>
            <a:chOff x="912" y="489"/>
            <a:chExt cx="2928" cy="327"/>
          </a:xfrm>
        </p:grpSpPr>
        <p:sp>
          <p:nvSpPr>
            <p:cNvPr id="171015" name="Text Box 33">
              <a:extLst>
                <a:ext uri="{FF2B5EF4-FFF2-40B4-BE49-F238E27FC236}">
                  <a16:creationId xmlns:a16="http://schemas.microsoft.com/office/drawing/2014/main" id="{16E0A641-37F0-4667-BBA9-16CC40AF016F}"/>
                </a:ext>
              </a:extLst>
            </p:cNvPr>
            <p:cNvSpPr txBox="1">
              <a:spLocks noChangeArrowheads="1"/>
            </p:cNvSpPr>
            <p:nvPr/>
          </p:nvSpPr>
          <p:spPr bwMode="auto">
            <a:xfrm>
              <a:off x="912" y="489"/>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的方向与    成右螺旋</a:t>
              </a:r>
            </a:p>
          </p:txBody>
        </p:sp>
        <p:graphicFrame>
          <p:nvGraphicFramePr>
            <p:cNvPr id="171016" name="Object 69">
              <a:extLst>
                <a:ext uri="{FF2B5EF4-FFF2-40B4-BE49-F238E27FC236}">
                  <a16:creationId xmlns:a16="http://schemas.microsoft.com/office/drawing/2014/main" id="{B33FC620-AAD7-4FB3-AFE0-07C152AC37B0}"/>
                </a:ext>
              </a:extLst>
            </p:cNvPr>
            <p:cNvGraphicFramePr>
              <a:graphicFrameLocks noChangeAspect="1"/>
            </p:cNvGraphicFramePr>
            <p:nvPr/>
          </p:nvGraphicFramePr>
          <p:xfrm>
            <a:off x="1046" y="504"/>
            <a:ext cx="227" cy="298"/>
          </p:xfrm>
          <a:graphic>
            <a:graphicData uri="http://schemas.openxmlformats.org/presentationml/2006/ole">
              <mc:AlternateContent xmlns:mc="http://schemas.openxmlformats.org/markup-compatibility/2006">
                <mc:Choice xmlns:v="urn:schemas-microsoft-com:vml" Requires="v">
                  <p:oleObj name="Equation" r:id="rId23" imgW="164957" imgH="190335" progId="Equation.DSMT4">
                    <p:embed/>
                  </p:oleObj>
                </mc:Choice>
                <mc:Fallback>
                  <p:oleObj name="Equation" r:id="rId23" imgW="164957" imgH="190335" progId="Equation.DSMT4">
                    <p:embed/>
                    <p:pic>
                      <p:nvPicPr>
                        <p:cNvPr id="0" name="Object 69"/>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1046" y="504"/>
                          <a:ext cx="22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17" name="Object 70">
              <a:extLst>
                <a:ext uri="{FF2B5EF4-FFF2-40B4-BE49-F238E27FC236}">
                  <a16:creationId xmlns:a16="http://schemas.microsoft.com/office/drawing/2014/main" id="{9C4CF3D8-60B8-4425-9498-7036C7D876D5}"/>
                </a:ext>
              </a:extLst>
            </p:cNvPr>
            <p:cNvGraphicFramePr>
              <a:graphicFrameLocks noChangeAspect="1"/>
            </p:cNvGraphicFramePr>
            <p:nvPr/>
          </p:nvGraphicFramePr>
          <p:xfrm>
            <a:off x="2208" y="533"/>
            <a:ext cx="209" cy="262"/>
          </p:xfrm>
          <a:graphic>
            <a:graphicData uri="http://schemas.openxmlformats.org/presentationml/2006/ole">
              <mc:AlternateContent xmlns:mc="http://schemas.openxmlformats.org/markup-compatibility/2006">
                <mc:Choice xmlns:v="urn:schemas-microsoft-com:vml" Requires="v">
                  <p:oleObj name="Equation" r:id="rId25" imgW="126780" imgH="164814" progId="Equation.DSMT4">
                    <p:embed/>
                  </p:oleObj>
                </mc:Choice>
                <mc:Fallback>
                  <p:oleObj name="Equation" r:id="rId25" imgW="126780" imgH="164814" progId="Equation.DSMT4">
                    <p:embed/>
                    <p:pic>
                      <p:nvPicPr>
                        <p:cNvPr id="0" name="Object 70"/>
                        <p:cNvPicPr>
                          <a:picLocks noChangeAspect="1" noChangeArrowheads="1"/>
                        </p:cNvPicPr>
                        <p:nvPr/>
                      </p:nvPicPr>
                      <p:blipFill>
                        <a:blip r:embed="rId26">
                          <a:lum bright="100000" contrast="100000"/>
                          <a:extLst>
                            <a:ext uri="{28A0092B-C50C-407E-A947-70E740481C1C}">
                              <a14:useLocalDpi xmlns:a14="http://schemas.microsoft.com/office/drawing/2010/main" val="0"/>
                            </a:ext>
                          </a:extLst>
                        </a:blip>
                        <a:srcRect/>
                        <a:stretch>
                          <a:fillRect/>
                        </a:stretch>
                      </p:blipFill>
                      <p:spPr bwMode="auto">
                        <a:xfrm>
                          <a:off x="2208" y="533"/>
                          <a:ext cx="20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 name="圆角矩形 36">
            <a:extLst>
              <a:ext uri="{FF2B5EF4-FFF2-40B4-BE49-F238E27FC236}">
                <a16:creationId xmlns:a16="http://schemas.microsoft.com/office/drawing/2014/main" id="{7BB9887C-DC0A-495A-9A05-DE08B5A5F61F}"/>
              </a:ext>
            </a:extLst>
          </p:cNvPr>
          <p:cNvSpPr>
            <a:spLocks noChangeArrowheads="1"/>
          </p:cNvSpPr>
          <p:nvPr/>
        </p:nvSpPr>
        <p:spPr bwMode="auto">
          <a:xfrm>
            <a:off x="511175" y="3502025"/>
            <a:ext cx="8286750" cy="142875"/>
          </a:xfrm>
          <a:prstGeom prst="roundRect">
            <a:avLst>
              <a:gd name="adj" fmla="val 16667"/>
            </a:avLst>
          </a:prstGeom>
          <a:solidFill>
            <a:srgbClr val="00CC99"/>
          </a:solidFill>
          <a:ln w="12700" algn="ctr">
            <a:solidFill>
              <a:srgbClr val="00956F"/>
            </a:solidFill>
            <a:miter lim="800000"/>
            <a:headEnd/>
            <a:tailEnd/>
          </a:ln>
        </p:spPr>
        <p:txBody>
          <a:bodyPr anchor="ctr"/>
          <a:lstStyle/>
          <a:p>
            <a:pPr algn="ctr">
              <a:defRPr/>
            </a:pPr>
            <a:endParaRPr lang="zh-CN" alt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nodeType="afterGroup">
                            <p:stCondLst>
                              <p:cond delay="1000"/>
                            </p:stCondLst>
                            <p:childTnLst>
                              <p:par>
                                <p:cTn id="13" presetID="17" presetClass="entr" presetSubtype="1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49">
            <a:extLst>
              <a:ext uri="{FF2B5EF4-FFF2-40B4-BE49-F238E27FC236}">
                <a16:creationId xmlns:a16="http://schemas.microsoft.com/office/drawing/2014/main" id="{EF0D3CFB-0A49-4675-AE2D-0BFA70C80D63}"/>
              </a:ext>
            </a:extLst>
          </p:cNvPr>
          <p:cNvGraphicFramePr>
            <a:graphicFrameLocks noChangeAspect="1"/>
          </p:cNvGraphicFramePr>
          <p:nvPr/>
        </p:nvGraphicFramePr>
        <p:xfrm>
          <a:off x="6153150" y="4413250"/>
          <a:ext cx="982663" cy="442913"/>
        </p:xfrm>
        <a:graphic>
          <a:graphicData uri="http://schemas.openxmlformats.org/presentationml/2006/ole">
            <mc:AlternateContent xmlns:mc="http://schemas.openxmlformats.org/markup-compatibility/2006">
              <mc:Choice xmlns:v="urn:schemas-microsoft-com:vml" Requires="v">
                <p:oleObj name="Equation" r:id="rId2" imgW="393359" imgH="177646" progId="Equation.DSMT4">
                  <p:embed/>
                </p:oleObj>
              </mc:Choice>
              <mc:Fallback>
                <p:oleObj name="Equation" r:id="rId2" imgW="393359" imgH="177646" progId="Equation.DSMT4">
                  <p:embed/>
                  <p:pic>
                    <p:nvPicPr>
                      <p:cNvPr id="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4413250"/>
                        <a:ext cx="982663" cy="442913"/>
                      </a:xfrm>
                      <a:prstGeom prst="rect">
                        <a:avLst/>
                      </a:prstGeom>
                      <a:solidFill>
                        <a:srgbClr val="FFFF99"/>
                      </a:solidFill>
                      <a:ln>
                        <a:noFill/>
                      </a:ln>
                      <a:extLst>
                        <a:ext uri="{91240B29-F687-4F45-9708-019B960494DF}">
                          <a14:hiddenLine xmlns:a14="http://schemas.microsoft.com/office/drawing/2010/main" w="28575">
                            <a:solidFill>
                              <a:srgbClr val="FF0000"/>
                            </a:solidFill>
                            <a:miter lim="800000"/>
                            <a:headEnd/>
                            <a:tailEnd/>
                          </a14:hiddenLine>
                        </a:ext>
                      </a:extLst>
                    </p:spPr>
                  </p:pic>
                </p:oleObj>
              </mc:Fallback>
            </mc:AlternateContent>
          </a:graphicData>
        </a:graphic>
      </p:graphicFrame>
      <p:sp>
        <p:nvSpPr>
          <p:cNvPr id="172035" name="Text Box 3">
            <a:extLst>
              <a:ext uri="{FF2B5EF4-FFF2-40B4-BE49-F238E27FC236}">
                <a16:creationId xmlns:a16="http://schemas.microsoft.com/office/drawing/2014/main" id="{F3BDF594-7656-42D1-BD51-F59EE13B6588}"/>
              </a:ext>
            </a:extLst>
          </p:cNvPr>
          <p:cNvSpPr txBox="1">
            <a:spLocks noChangeArrowheads="1"/>
          </p:cNvSpPr>
          <p:nvPr/>
        </p:nvSpPr>
        <p:spPr bwMode="auto">
          <a:xfrm>
            <a:off x="0" y="214313"/>
            <a:ext cx="77866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66"/>
                </a:solidFill>
                <a:latin typeface="黑体" panose="02010609060101010101" pitchFamily="49" charset="-122"/>
                <a:ea typeface="黑体" panose="02010609060101010101" pitchFamily="49" charset="-122"/>
              </a:rPr>
              <a:t>思考：</a:t>
            </a:r>
            <a:r>
              <a:rPr lang="zh-CN" altLang="en-US" sz="3600" b="1">
                <a:solidFill>
                  <a:srgbClr val="FFFFFF"/>
                </a:solidFill>
                <a:latin typeface="黑体" panose="02010609060101010101" pitchFamily="49" charset="-122"/>
                <a:ea typeface="黑体" panose="02010609060101010101" pitchFamily="49" charset="-122"/>
              </a:rPr>
              <a:t>无限长载流圆柱</a:t>
            </a:r>
            <a:r>
              <a:rPr lang="zh-CN" altLang="en-US" sz="3600" b="1">
                <a:solidFill>
                  <a:srgbClr val="FF0000"/>
                </a:solidFill>
                <a:latin typeface="黑体" panose="02010609060101010101" pitchFamily="49" charset="-122"/>
                <a:ea typeface="黑体" panose="02010609060101010101" pitchFamily="49" charset="-122"/>
              </a:rPr>
              <a:t>面</a:t>
            </a:r>
            <a:r>
              <a:rPr lang="zh-CN" altLang="en-US" sz="3600" b="1">
                <a:solidFill>
                  <a:srgbClr val="FFFFFF"/>
                </a:solidFill>
                <a:latin typeface="黑体" panose="02010609060101010101" pitchFamily="49" charset="-122"/>
                <a:ea typeface="黑体" panose="02010609060101010101" pitchFamily="49" charset="-122"/>
              </a:rPr>
              <a:t>的磁场</a:t>
            </a:r>
          </a:p>
        </p:txBody>
      </p:sp>
      <p:graphicFrame>
        <p:nvGraphicFramePr>
          <p:cNvPr id="172036" name="Object 51">
            <a:extLst>
              <a:ext uri="{FF2B5EF4-FFF2-40B4-BE49-F238E27FC236}">
                <a16:creationId xmlns:a16="http://schemas.microsoft.com/office/drawing/2014/main" id="{A36C5877-8975-49BD-974B-61B1654288C7}"/>
              </a:ext>
            </a:extLst>
          </p:cNvPr>
          <p:cNvGraphicFramePr>
            <a:graphicFrameLocks noChangeAspect="1"/>
          </p:cNvGraphicFramePr>
          <p:nvPr/>
        </p:nvGraphicFramePr>
        <p:xfrm>
          <a:off x="5924550" y="5168900"/>
          <a:ext cx="1524000" cy="1014413"/>
        </p:xfrm>
        <a:graphic>
          <a:graphicData uri="http://schemas.openxmlformats.org/presentationml/2006/ole">
            <mc:AlternateContent xmlns:mc="http://schemas.openxmlformats.org/markup-compatibility/2006">
              <mc:Choice xmlns:v="urn:schemas-microsoft-com:vml" Requires="v">
                <p:oleObj name="Equation" r:id="rId4" imgW="609336" imgH="406224" progId="Equation.DSMT4">
                  <p:embed/>
                </p:oleObj>
              </mc:Choice>
              <mc:Fallback>
                <p:oleObj name="Equation" r:id="rId4" imgW="609336" imgH="406224" progId="Equation.DSMT4">
                  <p:embed/>
                  <p:pic>
                    <p:nvPicPr>
                      <p:cNvPr id="0"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550" y="5168900"/>
                        <a:ext cx="1524000" cy="1014413"/>
                      </a:xfrm>
                      <a:prstGeom prst="rect">
                        <a:avLst/>
                      </a:prstGeom>
                      <a:solidFill>
                        <a:srgbClr val="FFFF99"/>
                      </a:solidFill>
                      <a:ln>
                        <a:noFill/>
                      </a:ln>
                      <a:extLst>
                        <a:ext uri="{91240B29-F687-4F45-9708-019B960494DF}">
                          <a14:hiddenLine xmlns:a14="http://schemas.microsoft.com/office/drawing/2010/main" w="28575">
                            <a:solidFill>
                              <a:srgbClr val="FF0000"/>
                            </a:solidFill>
                            <a:miter lim="800000"/>
                            <a:headEnd/>
                            <a:tailEnd/>
                          </a14:hiddenLine>
                        </a:ext>
                      </a:extLst>
                    </p:spPr>
                  </p:pic>
                </p:oleObj>
              </mc:Fallback>
            </mc:AlternateContent>
          </a:graphicData>
        </a:graphic>
      </p:graphicFrame>
      <p:graphicFrame>
        <p:nvGraphicFramePr>
          <p:cNvPr id="172037" name="Object 52">
            <a:extLst>
              <a:ext uri="{FF2B5EF4-FFF2-40B4-BE49-F238E27FC236}">
                <a16:creationId xmlns:a16="http://schemas.microsoft.com/office/drawing/2014/main" id="{247F2EE1-CD08-457B-8CEA-00F0587F1BE3}"/>
              </a:ext>
            </a:extLst>
          </p:cNvPr>
          <p:cNvGraphicFramePr>
            <a:graphicFrameLocks noChangeAspect="1"/>
          </p:cNvGraphicFramePr>
          <p:nvPr/>
        </p:nvGraphicFramePr>
        <p:xfrm>
          <a:off x="1309688" y="5426075"/>
          <a:ext cx="1049337" cy="508000"/>
        </p:xfrm>
        <a:graphic>
          <a:graphicData uri="http://schemas.openxmlformats.org/presentationml/2006/ole">
            <mc:AlternateContent xmlns:mc="http://schemas.openxmlformats.org/markup-compatibility/2006">
              <mc:Choice xmlns:v="urn:schemas-microsoft-com:vml" Requires="v">
                <p:oleObj name="Equation" r:id="rId6" imgW="418918" imgH="203112" progId="Equation.DSMT4">
                  <p:embed/>
                </p:oleObj>
              </mc:Choice>
              <mc:Fallback>
                <p:oleObj name="Equation" r:id="rId6" imgW="418918" imgH="203112" progId="Equation.DSMT4">
                  <p:embed/>
                  <p:pic>
                    <p:nvPicPr>
                      <p:cNvPr id="0" name="Object 52"/>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309688" y="5426075"/>
                        <a:ext cx="104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38" name="Object 53">
            <a:extLst>
              <a:ext uri="{FF2B5EF4-FFF2-40B4-BE49-F238E27FC236}">
                <a16:creationId xmlns:a16="http://schemas.microsoft.com/office/drawing/2014/main" id="{E005A9DD-0EB5-4185-AD61-B63DAD63D02F}"/>
              </a:ext>
            </a:extLst>
          </p:cNvPr>
          <p:cNvGraphicFramePr>
            <a:graphicFrameLocks noChangeAspect="1"/>
          </p:cNvGraphicFramePr>
          <p:nvPr/>
        </p:nvGraphicFramePr>
        <p:xfrm>
          <a:off x="1357313" y="4421188"/>
          <a:ext cx="1619250" cy="508000"/>
        </p:xfrm>
        <a:graphic>
          <a:graphicData uri="http://schemas.openxmlformats.org/presentationml/2006/ole">
            <mc:AlternateContent xmlns:mc="http://schemas.openxmlformats.org/markup-compatibility/2006">
              <mc:Choice xmlns:v="urn:schemas-microsoft-com:vml" Requires="v">
                <p:oleObj name="Equation" r:id="rId8" imgW="647419" imgH="203112" progId="Equation.DSMT4">
                  <p:embed/>
                </p:oleObj>
              </mc:Choice>
              <mc:Fallback>
                <p:oleObj name="Equation" r:id="rId8" imgW="647419" imgH="203112" progId="Equation.DSMT4">
                  <p:embed/>
                  <p:pic>
                    <p:nvPicPr>
                      <p:cNvPr id="0" name="Object 53"/>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1357313" y="4421188"/>
                        <a:ext cx="16192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2039" name="Group 11">
            <a:extLst>
              <a:ext uri="{FF2B5EF4-FFF2-40B4-BE49-F238E27FC236}">
                <a16:creationId xmlns:a16="http://schemas.microsoft.com/office/drawing/2014/main" id="{BD57BA11-A19A-4E01-89BA-FA70677D388F}"/>
              </a:ext>
            </a:extLst>
          </p:cNvPr>
          <p:cNvGrpSpPr>
            <a:grpSpLocks/>
          </p:cNvGrpSpPr>
          <p:nvPr/>
        </p:nvGrpSpPr>
        <p:grpSpPr bwMode="auto">
          <a:xfrm>
            <a:off x="838200" y="1071563"/>
            <a:ext cx="7543800" cy="3124200"/>
            <a:chOff x="480" y="960"/>
            <a:chExt cx="4752" cy="1920"/>
          </a:xfrm>
        </p:grpSpPr>
        <p:sp>
          <p:nvSpPr>
            <p:cNvPr id="172069" name="Rectangle 12">
              <a:extLst>
                <a:ext uri="{FF2B5EF4-FFF2-40B4-BE49-F238E27FC236}">
                  <a16:creationId xmlns:a16="http://schemas.microsoft.com/office/drawing/2014/main" id="{51FE52D5-176C-4D08-B743-44F9838462D8}"/>
                </a:ext>
              </a:extLst>
            </p:cNvPr>
            <p:cNvSpPr>
              <a:spLocks noChangeArrowheads="1"/>
            </p:cNvSpPr>
            <p:nvPr/>
          </p:nvSpPr>
          <p:spPr bwMode="auto">
            <a:xfrm>
              <a:off x="480" y="960"/>
              <a:ext cx="4752" cy="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72070" name="AutoShape 13">
              <a:extLst>
                <a:ext uri="{FF2B5EF4-FFF2-40B4-BE49-F238E27FC236}">
                  <a16:creationId xmlns:a16="http://schemas.microsoft.com/office/drawing/2014/main" id="{CF695B82-9294-4BD5-846E-549E14E162F7}"/>
                </a:ext>
              </a:extLst>
            </p:cNvPr>
            <p:cNvSpPr>
              <a:spLocks noChangeArrowheads="1"/>
            </p:cNvSpPr>
            <p:nvPr/>
          </p:nvSpPr>
          <p:spPr bwMode="auto">
            <a:xfrm>
              <a:off x="1236" y="1199"/>
              <a:ext cx="756" cy="1394"/>
            </a:xfrm>
            <a:prstGeom prst="can">
              <a:avLst>
                <a:gd name="adj" fmla="val 40105"/>
              </a:avLst>
            </a:prstGeom>
            <a:gradFill rotWithShape="0">
              <a:gsLst>
                <a:gs pos="0">
                  <a:srgbClr val="A8A8A8"/>
                </a:gs>
                <a:gs pos="50000">
                  <a:srgbClr val="FFFFFF"/>
                </a:gs>
                <a:gs pos="100000">
                  <a:srgbClr val="A8A8A8"/>
                </a:gs>
              </a:gsLst>
              <a:lin ang="0" scaled="1"/>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9433" name="Line 14">
              <a:extLst>
                <a:ext uri="{FF2B5EF4-FFF2-40B4-BE49-F238E27FC236}">
                  <a16:creationId xmlns:a16="http://schemas.microsoft.com/office/drawing/2014/main" id="{7F71B724-F843-4D33-A693-1A618548A11D}"/>
                </a:ext>
              </a:extLst>
            </p:cNvPr>
            <p:cNvSpPr>
              <a:spLocks noChangeShapeType="1"/>
            </p:cNvSpPr>
            <p:nvPr/>
          </p:nvSpPr>
          <p:spPr bwMode="auto">
            <a:xfrm>
              <a:off x="1589" y="976"/>
              <a:ext cx="0" cy="1840"/>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34" name="Line 15">
              <a:extLst>
                <a:ext uri="{FF2B5EF4-FFF2-40B4-BE49-F238E27FC236}">
                  <a16:creationId xmlns:a16="http://schemas.microsoft.com/office/drawing/2014/main" id="{F64E7EFE-8BAA-4BAC-88AE-BE9639ACD413}"/>
                </a:ext>
              </a:extLst>
            </p:cNvPr>
            <p:cNvSpPr>
              <a:spLocks noChangeShapeType="1"/>
            </p:cNvSpPr>
            <p:nvPr/>
          </p:nvSpPr>
          <p:spPr bwMode="auto">
            <a:xfrm>
              <a:off x="1589" y="1980"/>
              <a:ext cx="403" cy="0"/>
            </a:xfrm>
            <a:prstGeom prst="line">
              <a:avLst/>
            </a:prstGeom>
            <a:noFill/>
            <a:ln w="28575">
              <a:solidFill>
                <a:srgbClr val="9900CC"/>
              </a:solidFill>
              <a:prstDash val="dash"/>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35" name="Line 16">
              <a:extLst>
                <a:ext uri="{FF2B5EF4-FFF2-40B4-BE49-F238E27FC236}">
                  <a16:creationId xmlns:a16="http://schemas.microsoft.com/office/drawing/2014/main" id="{A9D8D769-694C-48FC-A6F3-95CC02A22B0D}"/>
                </a:ext>
              </a:extLst>
            </p:cNvPr>
            <p:cNvSpPr>
              <a:spLocks noChangeShapeType="1"/>
            </p:cNvSpPr>
            <p:nvPr/>
          </p:nvSpPr>
          <p:spPr bwMode="auto">
            <a:xfrm>
              <a:off x="1589" y="2593"/>
              <a:ext cx="0" cy="279"/>
            </a:xfrm>
            <a:prstGeom prst="line">
              <a:avLst/>
            </a:prstGeom>
            <a:noFill/>
            <a:ln w="28575">
              <a:solidFill>
                <a:srgbClr val="0000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36" name="Line 17">
              <a:extLst>
                <a:ext uri="{FF2B5EF4-FFF2-40B4-BE49-F238E27FC236}">
                  <a16:creationId xmlns:a16="http://schemas.microsoft.com/office/drawing/2014/main" id="{B7169864-67B5-4EF4-959E-082E22568753}"/>
                </a:ext>
              </a:extLst>
            </p:cNvPr>
            <p:cNvSpPr>
              <a:spLocks noChangeShapeType="1"/>
            </p:cNvSpPr>
            <p:nvPr/>
          </p:nvSpPr>
          <p:spPr bwMode="auto">
            <a:xfrm>
              <a:off x="1589" y="976"/>
              <a:ext cx="0" cy="340"/>
            </a:xfrm>
            <a:prstGeom prst="line">
              <a:avLst/>
            </a:prstGeom>
            <a:noFill/>
            <a:ln w="28575">
              <a:solidFill>
                <a:srgbClr val="0000FF"/>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2075" name="Object 61">
              <a:extLst>
                <a:ext uri="{FF2B5EF4-FFF2-40B4-BE49-F238E27FC236}">
                  <a16:creationId xmlns:a16="http://schemas.microsoft.com/office/drawing/2014/main" id="{1A385C86-B05A-4F92-938E-8E8B624F8639}"/>
                </a:ext>
              </a:extLst>
            </p:cNvPr>
            <p:cNvGraphicFramePr>
              <a:graphicFrameLocks noChangeAspect="1"/>
            </p:cNvGraphicFramePr>
            <p:nvPr/>
          </p:nvGraphicFramePr>
          <p:xfrm>
            <a:off x="1639" y="1757"/>
            <a:ext cx="191" cy="223"/>
          </p:xfrm>
          <a:graphic>
            <a:graphicData uri="http://schemas.openxmlformats.org/presentationml/2006/ole">
              <mc:AlternateContent xmlns:mc="http://schemas.openxmlformats.org/markup-compatibility/2006">
                <mc:Choice xmlns:v="urn:schemas-microsoft-com:vml" Requires="v">
                  <p:oleObj name="Equation" r:id="rId10" imgW="215806" imgH="228501" progId="Equation.3">
                    <p:embed/>
                  </p:oleObj>
                </mc:Choice>
                <mc:Fallback>
                  <p:oleObj name="Equation" r:id="rId10" imgW="215806" imgH="228501" progId="Equation.3">
                    <p:embed/>
                    <p:pic>
                      <p:nvPicPr>
                        <p:cNvPr id="0" name="Object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9" y="1757"/>
                          <a:ext cx="19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2076" name="Group 19">
              <a:extLst>
                <a:ext uri="{FF2B5EF4-FFF2-40B4-BE49-F238E27FC236}">
                  <a16:creationId xmlns:a16="http://schemas.microsoft.com/office/drawing/2014/main" id="{5EFDD230-23D8-4EC3-B2D1-6FFC9E2A2BED}"/>
                </a:ext>
              </a:extLst>
            </p:cNvPr>
            <p:cNvGrpSpPr>
              <a:grpSpLocks/>
            </p:cNvGrpSpPr>
            <p:nvPr/>
          </p:nvGrpSpPr>
          <p:grpSpPr bwMode="auto">
            <a:xfrm>
              <a:off x="1236" y="1757"/>
              <a:ext cx="165" cy="390"/>
              <a:chOff x="480" y="3120"/>
              <a:chExt cx="157" cy="336"/>
            </a:xfrm>
          </p:grpSpPr>
          <p:sp>
            <p:nvSpPr>
              <p:cNvPr id="869439" name="Line 20">
                <a:extLst>
                  <a:ext uri="{FF2B5EF4-FFF2-40B4-BE49-F238E27FC236}">
                    <a16:creationId xmlns:a16="http://schemas.microsoft.com/office/drawing/2014/main" id="{25E9336A-7A49-4873-9169-C8CAC3F27EF7}"/>
                  </a:ext>
                </a:extLst>
              </p:cNvPr>
              <p:cNvSpPr>
                <a:spLocks noChangeShapeType="1"/>
              </p:cNvSpPr>
              <p:nvPr/>
            </p:nvSpPr>
            <p:spPr bwMode="auto">
              <a:xfrm>
                <a:off x="637" y="3120"/>
                <a:ext cx="0" cy="336"/>
              </a:xfrm>
              <a:prstGeom prst="line">
                <a:avLst/>
              </a:prstGeom>
              <a:noFill/>
              <a:ln w="28575">
                <a:solidFill>
                  <a:srgbClr val="FF0000"/>
                </a:solidFill>
                <a:round/>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2078" name="Object 64">
                <a:extLst>
                  <a:ext uri="{FF2B5EF4-FFF2-40B4-BE49-F238E27FC236}">
                    <a16:creationId xmlns:a16="http://schemas.microsoft.com/office/drawing/2014/main" id="{28773868-51DA-4D80-ACA9-B251D49EF3CB}"/>
                  </a:ext>
                </a:extLst>
              </p:cNvPr>
              <p:cNvGraphicFramePr>
                <a:graphicFrameLocks noChangeAspect="1"/>
              </p:cNvGraphicFramePr>
              <p:nvPr/>
            </p:nvGraphicFramePr>
            <p:xfrm>
              <a:off x="480" y="3192"/>
              <a:ext cx="157" cy="216"/>
            </p:xfrm>
            <a:graphic>
              <a:graphicData uri="http://schemas.openxmlformats.org/presentationml/2006/ole">
                <mc:AlternateContent xmlns:mc="http://schemas.openxmlformats.org/markup-compatibility/2006">
                  <mc:Choice xmlns:v="urn:schemas-microsoft-com:vml" Requires="v">
                    <p:oleObj name="Equation" r:id="rId12" imgW="165028" imgH="228501" progId="Equation.3">
                      <p:embed/>
                    </p:oleObj>
                  </mc:Choice>
                  <mc:Fallback>
                    <p:oleObj name="Equation" r:id="rId12" imgW="165028" imgH="228501" progId="Equation.3">
                      <p:embed/>
                      <p:pic>
                        <p:nvPicPr>
                          <p:cNvPr id="0"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 y="3192"/>
                            <a:ext cx="157"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72040" name="Group 22">
            <a:extLst>
              <a:ext uri="{FF2B5EF4-FFF2-40B4-BE49-F238E27FC236}">
                <a16:creationId xmlns:a16="http://schemas.microsoft.com/office/drawing/2014/main" id="{D74F5AFA-1C44-446A-8454-2C2E546A8B69}"/>
              </a:ext>
            </a:extLst>
          </p:cNvPr>
          <p:cNvGrpSpPr>
            <a:grpSpLocks/>
          </p:cNvGrpSpPr>
          <p:nvPr/>
        </p:nvGrpSpPr>
        <p:grpSpPr bwMode="auto">
          <a:xfrm>
            <a:off x="1958975" y="1189038"/>
            <a:ext cx="1358900" cy="796925"/>
            <a:chOff x="432" y="2448"/>
            <a:chExt cx="816" cy="432"/>
          </a:xfrm>
        </p:grpSpPr>
        <p:graphicFrame>
          <p:nvGraphicFramePr>
            <p:cNvPr id="172064" name="Object 66">
              <a:extLst>
                <a:ext uri="{FF2B5EF4-FFF2-40B4-BE49-F238E27FC236}">
                  <a16:creationId xmlns:a16="http://schemas.microsoft.com/office/drawing/2014/main" id="{BE198A37-A760-4808-A69A-9772EDD6ACAA}"/>
                </a:ext>
              </a:extLst>
            </p:cNvPr>
            <p:cNvGraphicFramePr>
              <a:graphicFrameLocks noChangeAspect="1"/>
            </p:cNvGraphicFramePr>
            <p:nvPr/>
          </p:nvGraphicFramePr>
          <p:xfrm>
            <a:off x="432" y="2448"/>
            <a:ext cx="211" cy="240"/>
          </p:xfrm>
          <a:graphic>
            <a:graphicData uri="http://schemas.openxmlformats.org/presentationml/2006/ole">
              <mc:AlternateContent xmlns:mc="http://schemas.openxmlformats.org/markup-compatibility/2006">
                <mc:Choice xmlns:v="urn:schemas-microsoft-com:vml" Requires="v">
                  <p:oleObj name="Equation" r:id="rId14" imgW="228501" imgH="317362" progId="Equation.3">
                    <p:embed/>
                  </p:oleObj>
                </mc:Choice>
                <mc:Fallback>
                  <p:oleObj name="Equation" r:id="rId14" imgW="228501" imgH="317362" progId="Equation.3">
                    <p:embed/>
                    <p:pic>
                      <p:nvPicPr>
                        <p:cNvPr id="0"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 y="2448"/>
                          <a:ext cx="21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9443" name="Line 24">
              <a:extLst>
                <a:ext uri="{FF2B5EF4-FFF2-40B4-BE49-F238E27FC236}">
                  <a16:creationId xmlns:a16="http://schemas.microsoft.com/office/drawing/2014/main" id="{6D43A4C1-BC5E-42E5-B839-A6DE47EA05A7}"/>
                </a:ext>
              </a:extLst>
            </p:cNvPr>
            <p:cNvSpPr>
              <a:spLocks noChangeShapeType="1"/>
            </p:cNvSpPr>
            <p:nvPr/>
          </p:nvSpPr>
          <p:spPr bwMode="auto">
            <a:xfrm>
              <a:off x="816" y="2736"/>
              <a:ext cx="288" cy="46"/>
            </a:xfrm>
            <a:prstGeom prst="line">
              <a:avLst/>
            </a:prstGeom>
            <a:noFill/>
            <a:ln w="28575">
              <a:solidFill>
                <a:srgbClr val="FF3399"/>
              </a:solidFill>
              <a:round/>
              <a:headEnd type="none" w="sm" len="lg"/>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2066" name="Object 68">
              <a:extLst>
                <a:ext uri="{FF2B5EF4-FFF2-40B4-BE49-F238E27FC236}">
                  <a16:creationId xmlns:a16="http://schemas.microsoft.com/office/drawing/2014/main" id="{4D4C096A-E7D8-4EB3-A3F8-D57B89E248BA}"/>
                </a:ext>
              </a:extLst>
            </p:cNvPr>
            <p:cNvGraphicFramePr>
              <a:graphicFrameLocks noChangeAspect="1"/>
            </p:cNvGraphicFramePr>
            <p:nvPr/>
          </p:nvGraphicFramePr>
          <p:xfrm>
            <a:off x="1083" y="2688"/>
            <a:ext cx="165" cy="192"/>
          </p:xfrm>
          <a:graphic>
            <a:graphicData uri="http://schemas.openxmlformats.org/presentationml/2006/ole">
              <mc:AlternateContent xmlns:mc="http://schemas.openxmlformats.org/markup-compatibility/2006">
                <mc:Choice xmlns:v="urn:schemas-microsoft-com:vml" Requires="v">
                  <p:oleObj name="Equation" r:id="rId16" imgW="152202" imgH="177569" progId="Equation.3">
                    <p:embed/>
                  </p:oleObj>
                </mc:Choice>
                <mc:Fallback>
                  <p:oleObj name="Equation" r:id="rId16" imgW="152202" imgH="177569" progId="Equation.3">
                    <p:embed/>
                    <p:pic>
                      <p:nvPicPr>
                        <p:cNvPr id="0" name="Object 6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3" y="2688"/>
                          <a:ext cx="1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67" name="Oval 26">
              <a:extLst>
                <a:ext uri="{FF2B5EF4-FFF2-40B4-BE49-F238E27FC236}">
                  <a16:creationId xmlns:a16="http://schemas.microsoft.com/office/drawing/2014/main" id="{EDB6D6DB-B639-40F2-80C5-274DB5C74891}"/>
                </a:ext>
              </a:extLst>
            </p:cNvPr>
            <p:cNvSpPr>
              <a:spLocks noChangeArrowheads="1"/>
            </p:cNvSpPr>
            <p:nvPr/>
          </p:nvSpPr>
          <p:spPr bwMode="auto">
            <a:xfrm>
              <a:off x="576" y="2688"/>
              <a:ext cx="528" cy="144"/>
            </a:xfrm>
            <a:prstGeom prst="ellipse">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9446" name="Line 27">
              <a:extLst>
                <a:ext uri="{FF2B5EF4-FFF2-40B4-BE49-F238E27FC236}">
                  <a16:creationId xmlns:a16="http://schemas.microsoft.com/office/drawing/2014/main" id="{660070C8-FD89-4A69-BC5F-4EF916C850A8}"/>
                </a:ext>
              </a:extLst>
            </p:cNvPr>
            <p:cNvSpPr>
              <a:spLocks noChangeShapeType="1"/>
            </p:cNvSpPr>
            <p:nvPr/>
          </p:nvSpPr>
          <p:spPr bwMode="auto">
            <a:xfrm>
              <a:off x="822" y="2826"/>
              <a:ext cx="48" cy="0"/>
            </a:xfrm>
            <a:prstGeom prst="line">
              <a:avLst/>
            </a:prstGeom>
            <a:noFill/>
            <a:ln w="28575">
              <a:solidFill>
                <a:srgbClr val="00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2041" name="Group 28">
            <a:extLst>
              <a:ext uri="{FF2B5EF4-FFF2-40B4-BE49-F238E27FC236}">
                <a16:creationId xmlns:a16="http://schemas.microsoft.com/office/drawing/2014/main" id="{D0411709-A269-4911-B349-4A74856E0BEF}"/>
              </a:ext>
            </a:extLst>
          </p:cNvPr>
          <p:cNvGrpSpPr>
            <a:grpSpLocks/>
          </p:cNvGrpSpPr>
          <p:nvPr/>
        </p:nvGrpSpPr>
        <p:grpSpPr bwMode="auto">
          <a:xfrm>
            <a:off x="1558925" y="2346325"/>
            <a:ext cx="2109788" cy="1239838"/>
            <a:chOff x="934" y="1701"/>
            <a:chExt cx="1329" cy="781"/>
          </a:xfrm>
        </p:grpSpPr>
        <p:graphicFrame>
          <p:nvGraphicFramePr>
            <p:cNvPr id="172058" name="Object 72">
              <a:extLst>
                <a:ext uri="{FF2B5EF4-FFF2-40B4-BE49-F238E27FC236}">
                  <a16:creationId xmlns:a16="http://schemas.microsoft.com/office/drawing/2014/main" id="{CBBEB5B6-3E34-4451-90A2-E82566C57B81}"/>
                </a:ext>
              </a:extLst>
            </p:cNvPr>
            <p:cNvGraphicFramePr>
              <a:graphicFrameLocks noChangeAspect="1"/>
            </p:cNvGraphicFramePr>
            <p:nvPr/>
          </p:nvGraphicFramePr>
          <p:xfrm>
            <a:off x="1337" y="2173"/>
            <a:ext cx="247" cy="309"/>
          </p:xfrm>
          <a:graphic>
            <a:graphicData uri="http://schemas.openxmlformats.org/presentationml/2006/ole">
              <mc:AlternateContent xmlns:mc="http://schemas.openxmlformats.org/markup-compatibility/2006">
                <mc:Choice xmlns:v="urn:schemas-microsoft-com:vml" Requires="v">
                  <p:oleObj name="Equation" r:id="rId18" imgW="253780" imgH="317225" progId="Equation.3">
                    <p:embed/>
                  </p:oleObj>
                </mc:Choice>
                <mc:Fallback>
                  <p:oleObj name="Equation" r:id="rId18" imgW="253780" imgH="317225" progId="Equation.3">
                    <p:embed/>
                    <p:pic>
                      <p:nvPicPr>
                        <p:cNvPr id="0" name="Object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7" y="2173"/>
                          <a:ext cx="24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9449" name="Line 30">
              <a:extLst>
                <a:ext uri="{FF2B5EF4-FFF2-40B4-BE49-F238E27FC236}">
                  <a16:creationId xmlns:a16="http://schemas.microsoft.com/office/drawing/2014/main" id="{123F7A88-DB9F-4F51-8476-A03AB13CD555}"/>
                </a:ext>
              </a:extLst>
            </p:cNvPr>
            <p:cNvSpPr>
              <a:spLocks noChangeShapeType="1"/>
            </p:cNvSpPr>
            <p:nvPr/>
          </p:nvSpPr>
          <p:spPr bwMode="auto">
            <a:xfrm>
              <a:off x="1592" y="1980"/>
              <a:ext cx="400" cy="167"/>
            </a:xfrm>
            <a:prstGeom prst="line">
              <a:avLst/>
            </a:prstGeom>
            <a:noFill/>
            <a:ln w="28575">
              <a:solidFill>
                <a:srgbClr val="FF3399"/>
              </a:solidFill>
              <a:round/>
              <a:headEnd type="none" w="sm" len="lg"/>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2060" name="Object 74">
              <a:extLst>
                <a:ext uri="{FF2B5EF4-FFF2-40B4-BE49-F238E27FC236}">
                  <a16:creationId xmlns:a16="http://schemas.microsoft.com/office/drawing/2014/main" id="{2179D07F-6393-41F8-8B1D-AE567C7AD6EA}"/>
                </a:ext>
              </a:extLst>
            </p:cNvPr>
            <p:cNvGraphicFramePr>
              <a:graphicFrameLocks noChangeAspect="1"/>
            </p:cNvGraphicFramePr>
            <p:nvPr/>
          </p:nvGraphicFramePr>
          <p:xfrm>
            <a:off x="1977" y="2147"/>
            <a:ext cx="217" cy="223"/>
          </p:xfrm>
          <a:graphic>
            <a:graphicData uri="http://schemas.openxmlformats.org/presentationml/2006/ole">
              <mc:AlternateContent xmlns:mc="http://schemas.openxmlformats.org/markup-compatibility/2006">
                <mc:Choice xmlns:v="urn:schemas-microsoft-com:vml" Requires="v">
                  <p:oleObj name="Equation" r:id="rId20" imgW="152202" imgH="177569" progId="Equation.3">
                    <p:embed/>
                  </p:oleObj>
                </mc:Choice>
                <mc:Fallback>
                  <p:oleObj name="Equation" r:id="rId20" imgW="152202" imgH="177569" progId="Equation.3">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77" y="2147"/>
                          <a:ext cx="21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61" name="Oval 32">
              <a:extLst>
                <a:ext uri="{FF2B5EF4-FFF2-40B4-BE49-F238E27FC236}">
                  <a16:creationId xmlns:a16="http://schemas.microsoft.com/office/drawing/2014/main" id="{D03EA80B-E7CD-4804-9FC0-6B27C4674E31}"/>
                </a:ext>
              </a:extLst>
            </p:cNvPr>
            <p:cNvSpPr>
              <a:spLocks noChangeArrowheads="1"/>
            </p:cNvSpPr>
            <p:nvPr/>
          </p:nvSpPr>
          <p:spPr bwMode="auto">
            <a:xfrm>
              <a:off x="937" y="1701"/>
              <a:ext cx="1310" cy="502"/>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9452" name="Freeform 33">
              <a:extLst>
                <a:ext uri="{FF2B5EF4-FFF2-40B4-BE49-F238E27FC236}">
                  <a16:creationId xmlns:a16="http://schemas.microsoft.com/office/drawing/2014/main" id="{03427B56-2D70-4A61-92DD-4D1D6AD493E7}"/>
                </a:ext>
              </a:extLst>
            </p:cNvPr>
            <p:cNvSpPr>
              <a:spLocks/>
            </p:cNvSpPr>
            <p:nvPr/>
          </p:nvSpPr>
          <p:spPr bwMode="auto">
            <a:xfrm>
              <a:off x="934" y="1739"/>
              <a:ext cx="1329" cy="464"/>
            </a:xfrm>
            <a:custGeom>
              <a:avLst/>
              <a:gdLst>
                <a:gd name="T0" fmla="*/ 299 w 1266"/>
                <a:gd name="T1" fmla="*/ 0 h 399"/>
                <a:gd name="T2" fmla="*/ 107 w 1266"/>
                <a:gd name="T3" fmla="*/ 56 h 399"/>
                <a:gd name="T4" fmla="*/ 11 w 1266"/>
                <a:gd name="T5" fmla="*/ 152 h 399"/>
                <a:gd name="T6" fmla="*/ 43 w 1266"/>
                <a:gd name="T7" fmla="*/ 248 h 399"/>
                <a:gd name="T8" fmla="*/ 203 w 1266"/>
                <a:gd name="T9" fmla="*/ 344 h 399"/>
                <a:gd name="T10" fmla="*/ 491 w 1266"/>
                <a:gd name="T11" fmla="*/ 392 h 399"/>
                <a:gd name="T12" fmla="*/ 839 w 1266"/>
                <a:gd name="T13" fmla="*/ 387 h 399"/>
                <a:gd name="T14" fmla="*/ 1015 w 1266"/>
                <a:gd name="T15" fmla="*/ 351 h 399"/>
                <a:gd name="T16" fmla="*/ 1015 w 1266"/>
                <a:gd name="T17" fmla="*/ 347 h 399"/>
                <a:gd name="T18" fmla="*/ 1163 w 1266"/>
                <a:gd name="T19" fmla="*/ 303 h 399"/>
                <a:gd name="T20" fmla="*/ 1175 w 1266"/>
                <a:gd name="T21" fmla="*/ 295 h 399"/>
                <a:gd name="T22" fmla="*/ 1227 w 1266"/>
                <a:gd name="T23" fmla="*/ 247 h 399"/>
                <a:gd name="T24" fmla="*/ 1255 w 1266"/>
                <a:gd name="T25" fmla="*/ 183 h 399"/>
                <a:gd name="T26" fmla="*/ 1259 w 1266"/>
                <a:gd name="T27" fmla="*/ 163 h 399"/>
                <a:gd name="T28" fmla="*/ 1211 w 1266"/>
                <a:gd name="T29" fmla="*/ 104 h 399"/>
                <a:gd name="T30" fmla="*/ 1159 w 1266"/>
                <a:gd name="T31" fmla="*/ 67 h 399"/>
                <a:gd name="T32" fmla="*/ 1019 w 1266"/>
                <a:gd name="T33" fmla="*/ 8 h 39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6"/>
                <a:gd name="T52" fmla="*/ 0 h 399"/>
                <a:gd name="T53" fmla="*/ 1266 w 1266"/>
                <a:gd name="T54" fmla="*/ 399 h 39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6" h="399">
                  <a:moveTo>
                    <a:pt x="299" y="0"/>
                  </a:moveTo>
                  <a:cubicBezTo>
                    <a:pt x="267" y="9"/>
                    <a:pt x="155" y="31"/>
                    <a:pt x="107" y="56"/>
                  </a:cubicBezTo>
                  <a:cubicBezTo>
                    <a:pt x="59" y="81"/>
                    <a:pt x="22" y="120"/>
                    <a:pt x="11" y="152"/>
                  </a:cubicBezTo>
                  <a:cubicBezTo>
                    <a:pt x="0" y="184"/>
                    <a:pt x="11" y="216"/>
                    <a:pt x="43" y="248"/>
                  </a:cubicBezTo>
                  <a:cubicBezTo>
                    <a:pt x="75" y="280"/>
                    <a:pt x="128" y="320"/>
                    <a:pt x="203" y="344"/>
                  </a:cubicBezTo>
                  <a:cubicBezTo>
                    <a:pt x="278" y="368"/>
                    <a:pt x="385" y="385"/>
                    <a:pt x="491" y="392"/>
                  </a:cubicBezTo>
                  <a:cubicBezTo>
                    <a:pt x="597" y="399"/>
                    <a:pt x="752" y="394"/>
                    <a:pt x="839" y="387"/>
                  </a:cubicBezTo>
                  <a:cubicBezTo>
                    <a:pt x="926" y="380"/>
                    <a:pt x="986" y="358"/>
                    <a:pt x="1015" y="351"/>
                  </a:cubicBezTo>
                  <a:cubicBezTo>
                    <a:pt x="1044" y="344"/>
                    <a:pt x="990" y="355"/>
                    <a:pt x="1015" y="347"/>
                  </a:cubicBezTo>
                  <a:cubicBezTo>
                    <a:pt x="1040" y="339"/>
                    <a:pt x="1136" y="312"/>
                    <a:pt x="1163" y="303"/>
                  </a:cubicBezTo>
                  <a:cubicBezTo>
                    <a:pt x="1190" y="294"/>
                    <a:pt x="1164" y="304"/>
                    <a:pt x="1175" y="295"/>
                  </a:cubicBezTo>
                  <a:cubicBezTo>
                    <a:pt x="1186" y="286"/>
                    <a:pt x="1214" y="266"/>
                    <a:pt x="1227" y="247"/>
                  </a:cubicBezTo>
                  <a:cubicBezTo>
                    <a:pt x="1240" y="228"/>
                    <a:pt x="1250" y="197"/>
                    <a:pt x="1255" y="183"/>
                  </a:cubicBezTo>
                  <a:cubicBezTo>
                    <a:pt x="1260" y="169"/>
                    <a:pt x="1266" y="176"/>
                    <a:pt x="1259" y="163"/>
                  </a:cubicBezTo>
                  <a:cubicBezTo>
                    <a:pt x="1252" y="150"/>
                    <a:pt x="1228" y="120"/>
                    <a:pt x="1211" y="104"/>
                  </a:cubicBezTo>
                  <a:cubicBezTo>
                    <a:pt x="1194" y="88"/>
                    <a:pt x="1191" y="83"/>
                    <a:pt x="1159" y="67"/>
                  </a:cubicBezTo>
                  <a:cubicBezTo>
                    <a:pt x="1127" y="51"/>
                    <a:pt x="1048" y="20"/>
                    <a:pt x="1019" y="8"/>
                  </a:cubicBezTo>
                </a:path>
              </a:pathLst>
            </a:custGeom>
            <a:noFill/>
            <a:ln w="31750" cap="flat" cmpd="sng">
              <a:solidFill>
                <a:srgbClr val="0000FF"/>
              </a:solidFill>
              <a:prstDash val="solid"/>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53" name="Line 34">
              <a:extLst>
                <a:ext uri="{FF2B5EF4-FFF2-40B4-BE49-F238E27FC236}">
                  <a16:creationId xmlns:a16="http://schemas.microsoft.com/office/drawing/2014/main" id="{439CD60D-3466-454B-84A8-94807CFFBEE4}"/>
                </a:ext>
              </a:extLst>
            </p:cNvPr>
            <p:cNvSpPr>
              <a:spLocks noChangeShapeType="1"/>
            </p:cNvSpPr>
            <p:nvPr/>
          </p:nvSpPr>
          <p:spPr bwMode="auto">
            <a:xfrm flipV="1">
              <a:off x="1542" y="2187"/>
              <a:ext cx="151" cy="0"/>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2042" name="Group 35">
            <a:extLst>
              <a:ext uri="{FF2B5EF4-FFF2-40B4-BE49-F238E27FC236}">
                <a16:creationId xmlns:a16="http://schemas.microsoft.com/office/drawing/2014/main" id="{9B2D3E9B-0417-47BC-8789-14DC76A08D48}"/>
              </a:ext>
            </a:extLst>
          </p:cNvPr>
          <p:cNvGrpSpPr>
            <a:grpSpLocks/>
          </p:cNvGrpSpPr>
          <p:nvPr/>
        </p:nvGrpSpPr>
        <p:grpSpPr bwMode="auto">
          <a:xfrm>
            <a:off x="5199063" y="1681163"/>
            <a:ext cx="2730500" cy="2057400"/>
            <a:chOff x="1499" y="2736"/>
            <a:chExt cx="1720" cy="1296"/>
          </a:xfrm>
        </p:grpSpPr>
        <p:sp>
          <p:nvSpPr>
            <p:cNvPr id="869455" name="Line 36">
              <a:extLst>
                <a:ext uri="{FF2B5EF4-FFF2-40B4-BE49-F238E27FC236}">
                  <a16:creationId xmlns:a16="http://schemas.microsoft.com/office/drawing/2014/main" id="{D392BD83-FAB1-4EA8-9BA8-65DC95510DCA}"/>
                </a:ext>
              </a:extLst>
            </p:cNvPr>
            <p:cNvSpPr>
              <a:spLocks noChangeShapeType="1"/>
            </p:cNvSpPr>
            <p:nvPr/>
          </p:nvSpPr>
          <p:spPr bwMode="auto">
            <a:xfrm>
              <a:off x="1536" y="3759"/>
              <a:ext cx="1627" cy="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56" name="Line 37">
              <a:extLst>
                <a:ext uri="{FF2B5EF4-FFF2-40B4-BE49-F238E27FC236}">
                  <a16:creationId xmlns:a16="http://schemas.microsoft.com/office/drawing/2014/main" id="{5BCFC7C9-3D03-4895-BD9C-49A35D8CA53A}"/>
                </a:ext>
              </a:extLst>
            </p:cNvPr>
            <p:cNvSpPr>
              <a:spLocks noChangeShapeType="1"/>
            </p:cNvSpPr>
            <p:nvPr/>
          </p:nvSpPr>
          <p:spPr bwMode="auto">
            <a:xfrm flipV="1">
              <a:off x="2204" y="2736"/>
              <a:ext cx="4" cy="1023"/>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57" name="Line 38">
              <a:extLst>
                <a:ext uri="{FF2B5EF4-FFF2-40B4-BE49-F238E27FC236}">
                  <a16:creationId xmlns:a16="http://schemas.microsoft.com/office/drawing/2014/main" id="{CA0BA69A-652F-46B3-A869-A283780FB7DA}"/>
                </a:ext>
              </a:extLst>
            </p:cNvPr>
            <p:cNvSpPr>
              <a:spLocks noChangeShapeType="1"/>
            </p:cNvSpPr>
            <p:nvPr/>
          </p:nvSpPr>
          <p:spPr bwMode="auto">
            <a:xfrm>
              <a:off x="2544" y="3168"/>
              <a:ext cx="0" cy="604"/>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58" name="Line 39">
              <a:extLst>
                <a:ext uri="{FF2B5EF4-FFF2-40B4-BE49-F238E27FC236}">
                  <a16:creationId xmlns:a16="http://schemas.microsoft.com/office/drawing/2014/main" id="{56B59B47-DD20-473F-9C07-4D32673F08AD}"/>
                </a:ext>
              </a:extLst>
            </p:cNvPr>
            <p:cNvSpPr>
              <a:spLocks noChangeShapeType="1"/>
            </p:cNvSpPr>
            <p:nvPr/>
          </p:nvSpPr>
          <p:spPr bwMode="auto">
            <a:xfrm flipH="1">
              <a:off x="2204" y="3155"/>
              <a:ext cx="352" cy="0"/>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59" name="Arc 40">
              <a:extLst>
                <a:ext uri="{FF2B5EF4-FFF2-40B4-BE49-F238E27FC236}">
                  <a16:creationId xmlns:a16="http://schemas.microsoft.com/office/drawing/2014/main" id="{BE48096D-8EA3-41F1-B616-54BE88F69DFE}"/>
                </a:ext>
              </a:extLst>
            </p:cNvPr>
            <p:cNvSpPr>
              <a:spLocks/>
            </p:cNvSpPr>
            <p:nvPr/>
          </p:nvSpPr>
          <p:spPr bwMode="auto">
            <a:xfrm flipH="1" flipV="1">
              <a:off x="2544" y="2976"/>
              <a:ext cx="624" cy="624"/>
            </a:xfrm>
            <a:custGeom>
              <a:avLst/>
              <a:gdLst>
                <a:gd name="T0" fmla="*/ 48 w 20835"/>
                <a:gd name="T1" fmla="*/ 0 h 21541"/>
                <a:gd name="T2" fmla="*/ 624 w 20835"/>
                <a:gd name="T3" fmla="*/ 459 h 21541"/>
                <a:gd name="T4" fmla="*/ 0 w 20835"/>
                <a:gd name="T5" fmla="*/ 624 h 21541"/>
                <a:gd name="T6" fmla="*/ 0 60000 65536"/>
                <a:gd name="T7" fmla="*/ 0 60000 65536"/>
                <a:gd name="T8" fmla="*/ 0 60000 65536"/>
                <a:gd name="T9" fmla="*/ 0 w 20835"/>
                <a:gd name="T10" fmla="*/ 0 h 21541"/>
                <a:gd name="T11" fmla="*/ 20835 w 20835"/>
                <a:gd name="T12" fmla="*/ 21541 h 21541"/>
              </a:gdLst>
              <a:ahLst/>
              <a:cxnLst>
                <a:cxn ang="T6">
                  <a:pos x="T0" y="T1"/>
                </a:cxn>
                <a:cxn ang="T7">
                  <a:pos x="T2" y="T3"/>
                </a:cxn>
                <a:cxn ang="T8">
                  <a:pos x="T4" y="T5"/>
                </a:cxn>
              </a:cxnLst>
              <a:rect l="T9" t="T10" r="T11" b="T12"/>
              <a:pathLst>
                <a:path w="20835" h="21541" fill="none" extrusionOk="0">
                  <a:moveTo>
                    <a:pt x="1600" y="0"/>
                  </a:moveTo>
                  <a:cubicBezTo>
                    <a:pt x="10718" y="678"/>
                    <a:pt x="18422" y="7023"/>
                    <a:pt x="20834" y="15842"/>
                  </a:cubicBezTo>
                </a:path>
                <a:path w="20835" h="21541" stroke="0" extrusionOk="0">
                  <a:moveTo>
                    <a:pt x="1600" y="0"/>
                  </a:moveTo>
                  <a:cubicBezTo>
                    <a:pt x="10718" y="678"/>
                    <a:pt x="18422" y="7023"/>
                    <a:pt x="20834" y="15842"/>
                  </a:cubicBezTo>
                  <a:lnTo>
                    <a:pt x="0" y="21541"/>
                  </a:lnTo>
                  <a:close/>
                </a:path>
              </a:pathLst>
            </a:custGeom>
            <a:noFill/>
            <a:ln w="28575">
              <a:solidFill>
                <a:srgbClr val="FF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9460" name="Line 41">
              <a:extLst>
                <a:ext uri="{FF2B5EF4-FFF2-40B4-BE49-F238E27FC236}">
                  <a16:creationId xmlns:a16="http://schemas.microsoft.com/office/drawing/2014/main" id="{82E36B31-AA2F-4014-A35E-BF0C7CC85103}"/>
                </a:ext>
              </a:extLst>
            </p:cNvPr>
            <p:cNvSpPr>
              <a:spLocks noChangeShapeType="1"/>
            </p:cNvSpPr>
            <p:nvPr/>
          </p:nvSpPr>
          <p:spPr bwMode="auto">
            <a:xfrm>
              <a:off x="2204" y="3759"/>
              <a:ext cx="352" cy="0"/>
            </a:xfrm>
            <a:prstGeom prst="line">
              <a:avLst/>
            </a:prstGeom>
            <a:noFill/>
            <a:ln w="28575">
              <a:solidFill>
                <a:srgbClr val="FF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2052" name="Object 85">
              <a:extLst>
                <a:ext uri="{FF2B5EF4-FFF2-40B4-BE49-F238E27FC236}">
                  <a16:creationId xmlns:a16="http://schemas.microsoft.com/office/drawing/2014/main" id="{85E48652-E4B5-43EB-8A88-10C24D3E3105}"/>
                </a:ext>
              </a:extLst>
            </p:cNvPr>
            <p:cNvGraphicFramePr>
              <a:graphicFrameLocks noChangeAspect="1"/>
            </p:cNvGraphicFramePr>
            <p:nvPr/>
          </p:nvGraphicFramePr>
          <p:xfrm>
            <a:off x="2256" y="2736"/>
            <a:ext cx="227" cy="240"/>
          </p:xfrm>
          <a:graphic>
            <a:graphicData uri="http://schemas.openxmlformats.org/presentationml/2006/ole">
              <mc:AlternateContent xmlns:mc="http://schemas.openxmlformats.org/markup-compatibility/2006">
                <mc:Choice xmlns:v="urn:schemas-microsoft-com:vml" Requires="v">
                  <p:oleObj name="Equation" r:id="rId21" imgW="215806" imgH="228501" progId="Equation.3">
                    <p:embed/>
                  </p:oleObj>
                </mc:Choice>
                <mc:Fallback>
                  <p:oleObj name="Equation" r:id="rId21" imgW="215806" imgH="228501" progId="Equation.3">
                    <p:embed/>
                    <p:pic>
                      <p:nvPicPr>
                        <p:cNvPr id="0" name="Object 8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56" y="2736"/>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53" name="Object 86">
              <a:extLst>
                <a:ext uri="{FF2B5EF4-FFF2-40B4-BE49-F238E27FC236}">
                  <a16:creationId xmlns:a16="http://schemas.microsoft.com/office/drawing/2014/main" id="{CDB3456D-9D4A-4B3A-A4AA-E9D523812F48}"/>
                </a:ext>
              </a:extLst>
            </p:cNvPr>
            <p:cNvGraphicFramePr>
              <a:graphicFrameLocks noChangeAspect="1"/>
            </p:cNvGraphicFramePr>
            <p:nvPr/>
          </p:nvGraphicFramePr>
          <p:xfrm>
            <a:off x="2533" y="3784"/>
            <a:ext cx="228" cy="240"/>
          </p:xfrm>
          <a:graphic>
            <a:graphicData uri="http://schemas.openxmlformats.org/presentationml/2006/ole">
              <mc:AlternateContent xmlns:mc="http://schemas.openxmlformats.org/markup-compatibility/2006">
                <mc:Choice xmlns:v="urn:schemas-microsoft-com:vml" Requires="v">
                  <p:oleObj name="Equation" r:id="rId23" imgW="215806" imgH="228501" progId="Equation.3">
                    <p:embed/>
                  </p:oleObj>
                </mc:Choice>
                <mc:Fallback>
                  <p:oleObj name="Equation" r:id="rId23" imgW="215806" imgH="228501" progId="Equation.3">
                    <p:embed/>
                    <p:pic>
                      <p:nvPicPr>
                        <p:cNvPr id="0" name="Object 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3" y="3784"/>
                          <a:ext cx="2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54" name="Object 87">
              <a:extLst>
                <a:ext uri="{FF2B5EF4-FFF2-40B4-BE49-F238E27FC236}">
                  <a16:creationId xmlns:a16="http://schemas.microsoft.com/office/drawing/2014/main" id="{365F6E6B-C987-4E81-998D-5FD105A8400E}"/>
                </a:ext>
              </a:extLst>
            </p:cNvPr>
            <p:cNvGraphicFramePr>
              <a:graphicFrameLocks noChangeAspect="1"/>
            </p:cNvGraphicFramePr>
            <p:nvPr/>
          </p:nvGraphicFramePr>
          <p:xfrm>
            <a:off x="2064" y="3744"/>
            <a:ext cx="209" cy="240"/>
          </p:xfrm>
          <a:graphic>
            <a:graphicData uri="http://schemas.openxmlformats.org/presentationml/2006/ole">
              <mc:AlternateContent xmlns:mc="http://schemas.openxmlformats.org/markup-compatibility/2006">
                <mc:Choice xmlns:v="urn:schemas-microsoft-com:vml" Requires="v">
                  <p:oleObj name="Equation" r:id="rId24" imgW="164957" imgH="190335" progId="Equation.3">
                    <p:embed/>
                  </p:oleObj>
                </mc:Choice>
                <mc:Fallback>
                  <p:oleObj name="Equation" r:id="rId24" imgW="164957" imgH="190335" progId="Equation.3">
                    <p:embed/>
                    <p:pic>
                      <p:nvPicPr>
                        <p:cNvPr id="0" name="Object 8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64" y="3744"/>
                          <a:ext cx="20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55" name="Object 88">
              <a:extLst>
                <a:ext uri="{FF2B5EF4-FFF2-40B4-BE49-F238E27FC236}">
                  <a16:creationId xmlns:a16="http://schemas.microsoft.com/office/drawing/2014/main" id="{93CA0347-2948-439B-9C0F-A517AEB11B50}"/>
                </a:ext>
              </a:extLst>
            </p:cNvPr>
            <p:cNvGraphicFramePr>
              <a:graphicFrameLocks noChangeAspect="1"/>
            </p:cNvGraphicFramePr>
            <p:nvPr/>
          </p:nvGraphicFramePr>
          <p:xfrm>
            <a:off x="3013" y="3792"/>
            <a:ext cx="206" cy="240"/>
          </p:xfrm>
          <a:graphic>
            <a:graphicData uri="http://schemas.openxmlformats.org/presentationml/2006/ole">
              <mc:AlternateContent xmlns:mc="http://schemas.openxmlformats.org/markup-compatibility/2006">
                <mc:Choice xmlns:v="urn:schemas-microsoft-com:vml" Requires="v">
                  <p:oleObj name="Equation" r:id="rId26" imgW="152202" imgH="177569" progId="Equation.3">
                    <p:embed/>
                  </p:oleObj>
                </mc:Choice>
                <mc:Fallback>
                  <p:oleObj name="Equation" r:id="rId26" imgW="152202" imgH="177569" progId="Equation.3">
                    <p:embed/>
                    <p:pic>
                      <p:nvPicPr>
                        <p:cNvPr id="0" name="Object 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3" y="3792"/>
                          <a:ext cx="20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56" name="AutoShape 46">
              <a:extLst>
                <a:ext uri="{FF2B5EF4-FFF2-40B4-BE49-F238E27FC236}">
                  <a16:creationId xmlns:a16="http://schemas.microsoft.com/office/drawing/2014/main" id="{0BE3882D-E5DC-49A8-843E-39918A1D567A}"/>
                </a:ext>
              </a:extLst>
            </p:cNvPr>
            <p:cNvSpPr>
              <a:spLocks noChangeArrowheads="1"/>
            </p:cNvSpPr>
            <p:nvPr/>
          </p:nvSpPr>
          <p:spPr bwMode="auto">
            <a:xfrm>
              <a:off x="1509" y="2802"/>
              <a:ext cx="540" cy="630"/>
            </a:xfrm>
            <a:prstGeom prst="wedgeRectCallout">
              <a:avLst>
                <a:gd name="adj1" fmla="val 73532"/>
                <a:gd name="adj2" fmla="val 4676"/>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a:solidFill>
                  <a:srgbClr val="FF3399"/>
                </a:solidFill>
              </a:endParaRPr>
            </a:p>
          </p:txBody>
        </p:sp>
        <p:graphicFrame>
          <p:nvGraphicFramePr>
            <p:cNvPr id="172057" name="Object 90">
              <a:extLst>
                <a:ext uri="{FF2B5EF4-FFF2-40B4-BE49-F238E27FC236}">
                  <a16:creationId xmlns:a16="http://schemas.microsoft.com/office/drawing/2014/main" id="{94BBF4A8-D0F5-4C36-A8CB-CA293C58022F}"/>
                </a:ext>
              </a:extLst>
            </p:cNvPr>
            <p:cNvGraphicFramePr>
              <a:graphicFrameLocks/>
            </p:cNvGraphicFramePr>
            <p:nvPr/>
          </p:nvGraphicFramePr>
          <p:xfrm>
            <a:off x="1499" y="2782"/>
            <a:ext cx="567" cy="639"/>
          </p:xfrm>
          <a:graphic>
            <a:graphicData uri="http://schemas.openxmlformats.org/presentationml/2006/ole">
              <mc:AlternateContent xmlns:mc="http://schemas.openxmlformats.org/markup-compatibility/2006">
                <mc:Choice xmlns:v="urn:schemas-microsoft-com:vml" Requires="v">
                  <p:oleObj name="Equation" r:id="rId27" imgW="380835" imgH="406224" progId="Equation.DSMT4">
                    <p:embed/>
                  </p:oleObj>
                </mc:Choice>
                <mc:Fallback>
                  <p:oleObj name="Equation" r:id="rId27" imgW="380835" imgH="406224" progId="Equation.DSMT4">
                    <p:embed/>
                    <p:pic>
                      <p:nvPicPr>
                        <p:cNvPr id="0" name="Object 9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99" y="2782"/>
                          <a:ext cx="567"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2043" name="Text Box 48">
            <a:extLst>
              <a:ext uri="{FF2B5EF4-FFF2-40B4-BE49-F238E27FC236}">
                <a16:creationId xmlns:a16="http://schemas.microsoft.com/office/drawing/2014/main" id="{E5DD5DF4-30EA-4E7B-83EA-814E20986EE3}"/>
              </a:ext>
            </a:extLst>
          </p:cNvPr>
          <p:cNvSpPr txBox="1">
            <a:spLocks noChangeArrowheads="1"/>
          </p:cNvSpPr>
          <p:nvPr/>
        </p:nvSpPr>
        <p:spPr bwMode="auto">
          <a:xfrm>
            <a:off x="357188" y="4319588"/>
            <a:ext cx="11001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华文中宋" panose="02010600040101010101" pitchFamily="2" charset="-122"/>
                <a:ea typeface="华文中宋" panose="02010600040101010101" pitchFamily="2" charset="-122"/>
              </a:rPr>
              <a:t>解：</a:t>
            </a:r>
          </a:p>
        </p:txBody>
      </p:sp>
      <p:graphicFrame>
        <p:nvGraphicFramePr>
          <p:cNvPr id="172044" name="Object 92">
            <a:extLst>
              <a:ext uri="{FF2B5EF4-FFF2-40B4-BE49-F238E27FC236}">
                <a16:creationId xmlns:a16="http://schemas.microsoft.com/office/drawing/2014/main" id="{AAC6B61D-1C28-4667-8E06-CDC001FC7057}"/>
              </a:ext>
            </a:extLst>
          </p:cNvPr>
          <p:cNvGraphicFramePr>
            <a:graphicFrameLocks noChangeAspect="1"/>
          </p:cNvGraphicFramePr>
          <p:nvPr/>
        </p:nvGraphicFramePr>
        <p:xfrm>
          <a:off x="3276600" y="4278313"/>
          <a:ext cx="1420813" cy="941387"/>
        </p:xfrm>
        <a:graphic>
          <a:graphicData uri="http://schemas.openxmlformats.org/presentationml/2006/ole">
            <mc:AlternateContent xmlns:mc="http://schemas.openxmlformats.org/markup-compatibility/2006">
              <mc:Choice xmlns:v="urn:schemas-microsoft-com:vml" Requires="v">
                <p:oleObj name="Equation" r:id="rId29" imgW="571252" imgH="380835" progId="Equation.3">
                  <p:embed/>
                </p:oleObj>
              </mc:Choice>
              <mc:Fallback>
                <p:oleObj name="Equation" r:id="rId29" imgW="571252" imgH="380835" progId="Equation.3">
                  <p:embed/>
                  <p:pic>
                    <p:nvPicPr>
                      <p:cNvPr id="0" name="Object 92"/>
                      <p:cNvPicPr>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3276600" y="4278313"/>
                        <a:ext cx="1420813" cy="94138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172045" name="Object 93">
            <a:extLst>
              <a:ext uri="{FF2B5EF4-FFF2-40B4-BE49-F238E27FC236}">
                <a16:creationId xmlns:a16="http://schemas.microsoft.com/office/drawing/2014/main" id="{4F87BE19-029F-4CEE-878C-E7B50D49A98E}"/>
              </a:ext>
            </a:extLst>
          </p:cNvPr>
          <p:cNvGraphicFramePr>
            <a:graphicFrameLocks noChangeAspect="1"/>
          </p:cNvGraphicFramePr>
          <p:nvPr/>
        </p:nvGraphicFramePr>
        <p:xfrm>
          <a:off x="2608263" y="5314950"/>
          <a:ext cx="1766887" cy="941388"/>
        </p:xfrm>
        <a:graphic>
          <a:graphicData uri="http://schemas.openxmlformats.org/presentationml/2006/ole">
            <mc:AlternateContent xmlns:mc="http://schemas.openxmlformats.org/markup-compatibility/2006">
              <mc:Choice xmlns:v="urn:schemas-microsoft-com:vml" Requires="v">
                <p:oleObj name="Equation" r:id="rId31" imgW="710891" imgH="380835" progId="Equation.3">
                  <p:embed/>
                </p:oleObj>
              </mc:Choice>
              <mc:Fallback>
                <p:oleObj name="Equation" r:id="rId31" imgW="710891" imgH="380835" progId="Equation.3">
                  <p:embed/>
                  <p:pic>
                    <p:nvPicPr>
                      <p:cNvPr id="0" name="Object 93"/>
                      <p:cNvPicPr>
                        <a:picLocks noChangeAspect="1" noChangeArrowheads="1"/>
                      </p:cNvPicPr>
                      <p:nvPr/>
                    </p:nvPicPr>
                    <p:blipFill>
                      <a:blip r:embed="rId32">
                        <a:lum bright="100000"/>
                        <a:extLst>
                          <a:ext uri="{28A0092B-C50C-407E-A947-70E740481C1C}">
                            <a14:useLocalDpi xmlns:a14="http://schemas.microsoft.com/office/drawing/2010/main" val="0"/>
                          </a:ext>
                        </a:extLst>
                      </a:blip>
                      <a:srcRect/>
                      <a:stretch>
                        <a:fillRect/>
                      </a:stretch>
                    </p:blipFill>
                    <p:spPr bwMode="auto">
                      <a:xfrm>
                        <a:off x="2608263" y="5314950"/>
                        <a:ext cx="1766887" cy="9413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750ACD1-7A16-4F28-93A0-E678E407755C}"/>
              </a:ext>
            </a:extLst>
          </p:cNvPr>
          <p:cNvGrpSpPr>
            <a:grpSpLocks/>
          </p:cNvGrpSpPr>
          <p:nvPr/>
        </p:nvGrpSpPr>
        <p:grpSpPr bwMode="auto">
          <a:xfrm>
            <a:off x="325438" y="979488"/>
            <a:ext cx="4572000" cy="1800225"/>
            <a:chOff x="288" y="3408"/>
            <a:chExt cx="2880" cy="1134"/>
          </a:xfrm>
        </p:grpSpPr>
        <p:sp>
          <p:nvSpPr>
            <p:cNvPr id="173169" name="Rectangle 11">
              <a:extLst>
                <a:ext uri="{FF2B5EF4-FFF2-40B4-BE49-F238E27FC236}">
                  <a16:creationId xmlns:a16="http://schemas.microsoft.com/office/drawing/2014/main" id="{FF91CB81-3B6B-4E00-92F1-F6447F6733C9}"/>
                </a:ext>
              </a:extLst>
            </p:cNvPr>
            <p:cNvSpPr>
              <a:spLocks noChangeArrowheads="1"/>
            </p:cNvSpPr>
            <p:nvPr/>
          </p:nvSpPr>
          <p:spPr bwMode="auto">
            <a:xfrm>
              <a:off x="288" y="3408"/>
              <a:ext cx="288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解： </a:t>
              </a:r>
              <a:r>
                <a:rPr lang="en-US" altLang="zh-CN" sz="2800" b="1">
                  <a:solidFill>
                    <a:srgbClr val="FFFF00"/>
                  </a:solidFill>
                  <a:latin typeface="Times New Roman" panose="02020603050405020304" pitchFamily="18" charset="0"/>
                  <a:ea typeface="华文中宋" panose="02010600040101010101" pitchFamily="2" charset="-122"/>
                </a:rPr>
                <a:t>(1) </a:t>
              </a:r>
              <a:r>
                <a:rPr lang="zh-CN" altLang="en-US" sz="2800">
                  <a:solidFill>
                    <a:srgbClr val="FFFFFF"/>
                  </a:solidFill>
                  <a:latin typeface="Times New Roman" panose="02020603050405020304" pitchFamily="18" charset="0"/>
                  <a:ea typeface="华文中宋" panose="02010600040101010101" pitchFamily="2" charset="-122"/>
                </a:rPr>
                <a:t>对称性分析螺旋管内为均匀场，方向沿轴向，</a:t>
              </a:r>
              <a:r>
                <a:rPr lang="en-US" altLang="zh-CN" sz="2800">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外部磁感强度趋于零 ，即</a:t>
              </a:r>
              <a:endParaRPr lang="en-US" altLang="zh-CN" sz="2800">
                <a:solidFill>
                  <a:srgbClr val="FFFFFF"/>
                </a:solidFill>
                <a:latin typeface="Times New Roman" panose="02020603050405020304" pitchFamily="18" charset="0"/>
                <a:ea typeface="华文中宋" panose="02010600040101010101" pitchFamily="2" charset="-122"/>
              </a:endParaRPr>
            </a:p>
          </p:txBody>
        </p:sp>
        <p:graphicFrame>
          <p:nvGraphicFramePr>
            <p:cNvPr id="173170" name="Object 118">
              <a:extLst>
                <a:ext uri="{FF2B5EF4-FFF2-40B4-BE49-F238E27FC236}">
                  <a16:creationId xmlns:a16="http://schemas.microsoft.com/office/drawing/2014/main" id="{A38AEA73-C4D6-4CA0-B5BD-437CEAE68368}"/>
                </a:ext>
              </a:extLst>
            </p:cNvPr>
            <p:cNvGraphicFramePr>
              <a:graphicFrameLocks noChangeAspect="1"/>
            </p:cNvGraphicFramePr>
            <p:nvPr/>
          </p:nvGraphicFramePr>
          <p:xfrm>
            <a:off x="356" y="4263"/>
            <a:ext cx="619" cy="279"/>
          </p:xfrm>
          <a:graphic>
            <a:graphicData uri="http://schemas.openxmlformats.org/presentationml/2006/ole">
              <mc:AlternateContent xmlns:mc="http://schemas.openxmlformats.org/markup-compatibility/2006">
                <mc:Choice xmlns:v="urn:schemas-microsoft-com:vml" Requires="v">
                  <p:oleObj name="Equation" r:id="rId2" imgW="393359" imgH="177646" progId="Equation.DSMT4">
                    <p:embed/>
                  </p:oleObj>
                </mc:Choice>
                <mc:Fallback>
                  <p:oleObj name="Equation" r:id="rId2" imgW="393359" imgH="177646" progId="Equation.DSMT4">
                    <p:embed/>
                    <p:pic>
                      <p:nvPicPr>
                        <p:cNvPr id="0" name="Object 118"/>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356" y="4263"/>
                          <a:ext cx="61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Line 3">
            <a:extLst>
              <a:ext uri="{FF2B5EF4-FFF2-40B4-BE49-F238E27FC236}">
                <a16:creationId xmlns:a16="http://schemas.microsoft.com/office/drawing/2014/main" id="{873CDC6B-F1CF-45EF-A489-695616163FCB}"/>
              </a:ext>
            </a:extLst>
          </p:cNvPr>
          <p:cNvSpPr>
            <a:spLocks noChangeShapeType="1"/>
          </p:cNvSpPr>
          <p:nvPr/>
        </p:nvSpPr>
        <p:spPr bwMode="auto">
          <a:xfrm>
            <a:off x="4678363" y="4060825"/>
            <a:ext cx="700087" cy="698500"/>
          </a:xfrm>
          <a:prstGeom prst="line">
            <a:avLst/>
          </a:pr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 name="Line 4">
            <a:extLst>
              <a:ext uri="{FF2B5EF4-FFF2-40B4-BE49-F238E27FC236}">
                <a16:creationId xmlns:a16="http://schemas.microsoft.com/office/drawing/2014/main" id="{204BF8B2-B39D-41C0-9D66-9C232B2D9101}"/>
              </a:ext>
            </a:extLst>
          </p:cNvPr>
          <p:cNvSpPr>
            <a:spLocks noChangeShapeType="1"/>
          </p:cNvSpPr>
          <p:nvPr/>
        </p:nvSpPr>
        <p:spPr bwMode="auto">
          <a:xfrm>
            <a:off x="6202363" y="4073525"/>
            <a:ext cx="700087" cy="685800"/>
          </a:xfrm>
          <a:prstGeom prst="line">
            <a:avLst/>
          </a:pr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 name="Line 5">
            <a:extLst>
              <a:ext uri="{FF2B5EF4-FFF2-40B4-BE49-F238E27FC236}">
                <a16:creationId xmlns:a16="http://schemas.microsoft.com/office/drawing/2014/main" id="{A282B156-45B3-4CE2-92FC-368D318DFFA1}"/>
              </a:ext>
            </a:extLst>
          </p:cNvPr>
          <p:cNvSpPr>
            <a:spLocks noChangeShapeType="1"/>
          </p:cNvSpPr>
          <p:nvPr/>
        </p:nvSpPr>
        <p:spPr bwMode="auto">
          <a:xfrm>
            <a:off x="7802563" y="4073525"/>
            <a:ext cx="700087" cy="685800"/>
          </a:xfrm>
          <a:prstGeom prst="line">
            <a:avLst/>
          </a:pr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6" name="Object 122">
            <a:extLst>
              <a:ext uri="{FF2B5EF4-FFF2-40B4-BE49-F238E27FC236}">
                <a16:creationId xmlns:a16="http://schemas.microsoft.com/office/drawing/2014/main" id="{426923C2-02D5-4E25-A421-9175FE91AE53}"/>
              </a:ext>
            </a:extLst>
          </p:cNvPr>
          <p:cNvGraphicFramePr>
            <a:graphicFrameLocks noChangeAspect="1"/>
          </p:cNvGraphicFramePr>
          <p:nvPr/>
        </p:nvGraphicFramePr>
        <p:xfrm>
          <a:off x="1968500" y="4976813"/>
          <a:ext cx="3109913" cy="635000"/>
        </p:xfrm>
        <a:graphic>
          <a:graphicData uri="http://schemas.openxmlformats.org/presentationml/2006/ole">
            <mc:AlternateContent xmlns:mc="http://schemas.openxmlformats.org/markup-compatibility/2006">
              <mc:Choice xmlns:v="urn:schemas-microsoft-com:vml" Requires="v">
                <p:oleObj name="Equation" r:id="rId4" imgW="1244600" imgH="254000" progId="Equation.DSMT4">
                  <p:embed/>
                </p:oleObj>
              </mc:Choice>
              <mc:Fallback>
                <p:oleObj name="Equation" r:id="rId4" imgW="1244600" imgH="254000" progId="Equation.DSMT4">
                  <p:embed/>
                  <p:pic>
                    <p:nvPicPr>
                      <p:cNvPr id="0" name="Object 122"/>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968500" y="4976813"/>
                        <a:ext cx="31099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3">
            <a:extLst>
              <a:ext uri="{FF2B5EF4-FFF2-40B4-BE49-F238E27FC236}">
                <a16:creationId xmlns:a16="http://schemas.microsoft.com/office/drawing/2014/main" id="{6A8E5699-63DE-4997-8D57-0A221FB16BCA}"/>
              </a:ext>
            </a:extLst>
          </p:cNvPr>
          <p:cNvGraphicFramePr>
            <a:graphicFrameLocks noChangeAspect="1"/>
          </p:cNvGraphicFramePr>
          <p:nvPr/>
        </p:nvGraphicFramePr>
        <p:xfrm>
          <a:off x="5930900" y="5000625"/>
          <a:ext cx="1554163" cy="571500"/>
        </p:xfrm>
        <a:graphic>
          <a:graphicData uri="http://schemas.openxmlformats.org/presentationml/2006/ole">
            <mc:AlternateContent xmlns:mc="http://schemas.openxmlformats.org/markup-compatibility/2006">
              <mc:Choice xmlns:v="urn:schemas-microsoft-com:vml" Requires="v">
                <p:oleObj name="Equation" r:id="rId6" imgW="622030" imgH="228501" progId="Equation.DSMT4">
                  <p:embed/>
                </p:oleObj>
              </mc:Choice>
              <mc:Fallback>
                <p:oleObj name="Equation" r:id="rId6" imgW="622030" imgH="228501" progId="Equation.DSMT4">
                  <p:embed/>
                  <p:pic>
                    <p:nvPicPr>
                      <p:cNvPr id="0" name="Object 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0900" y="5000625"/>
                        <a:ext cx="1554163" cy="571500"/>
                      </a:xfrm>
                      <a:prstGeom prst="rect">
                        <a:avLst/>
                      </a:prstGeom>
                      <a:solidFill>
                        <a:srgbClr val="FFFF99"/>
                      </a:solidFill>
                      <a:ln>
                        <a:noFill/>
                      </a:ln>
                      <a:extLst>
                        <a:ext uri="{91240B29-F687-4F45-9708-019B960494DF}">
                          <a14:hiddenLine xmlns:a14="http://schemas.microsoft.com/office/drawing/2010/main" w="28575">
                            <a:solidFill>
                              <a:srgbClr val="FF0000"/>
                            </a:solidFill>
                            <a:miter lim="800000"/>
                            <a:headEnd/>
                            <a:tailEnd/>
                          </a14:hiddenLine>
                        </a:ext>
                      </a:extLst>
                    </p:spPr>
                  </p:pic>
                </p:oleObj>
              </mc:Fallback>
            </mc:AlternateContent>
          </a:graphicData>
        </a:graphic>
      </p:graphicFrame>
      <p:grpSp>
        <p:nvGrpSpPr>
          <p:cNvPr id="3" name="Group 9">
            <a:extLst>
              <a:ext uri="{FF2B5EF4-FFF2-40B4-BE49-F238E27FC236}">
                <a16:creationId xmlns:a16="http://schemas.microsoft.com/office/drawing/2014/main" id="{3ED6298E-2198-475F-BECC-B56EE76C0D76}"/>
              </a:ext>
            </a:extLst>
          </p:cNvPr>
          <p:cNvGrpSpPr>
            <a:grpSpLocks/>
          </p:cNvGrpSpPr>
          <p:nvPr/>
        </p:nvGrpSpPr>
        <p:grpSpPr bwMode="auto">
          <a:xfrm>
            <a:off x="366713" y="2754313"/>
            <a:ext cx="2728912" cy="519112"/>
            <a:chOff x="96" y="489"/>
            <a:chExt cx="1719" cy="327"/>
          </a:xfrm>
        </p:grpSpPr>
        <p:sp>
          <p:nvSpPr>
            <p:cNvPr id="173167" name="Text Box 10">
              <a:extLst>
                <a:ext uri="{FF2B5EF4-FFF2-40B4-BE49-F238E27FC236}">
                  <a16:creationId xmlns:a16="http://schemas.microsoft.com/office/drawing/2014/main" id="{7BA6E86A-6517-4D4F-8B12-EA00174BA580}"/>
                </a:ext>
              </a:extLst>
            </p:cNvPr>
            <p:cNvSpPr txBox="1">
              <a:spLocks noChangeArrowheads="1"/>
            </p:cNvSpPr>
            <p:nvPr/>
          </p:nvSpPr>
          <p:spPr bwMode="auto">
            <a:xfrm>
              <a:off x="96" y="489"/>
              <a:ext cx="17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rPr>
                <a:t>(2) </a:t>
              </a:r>
              <a:r>
                <a:rPr lang="zh-CN" altLang="en-US" sz="2800">
                  <a:solidFill>
                    <a:srgbClr val="FFFFFF"/>
                  </a:solidFill>
                  <a:latin typeface="Times New Roman" panose="02020603050405020304" pitchFamily="18" charset="0"/>
                  <a:ea typeface="华文中宋" panose="02010600040101010101" pitchFamily="2" charset="-122"/>
                </a:rPr>
                <a:t>选回路     </a:t>
              </a:r>
              <a:r>
                <a:rPr lang="en-US" altLang="zh-CN" sz="2800">
                  <a:solidFill>
                    <a:srgbClr val="FFFFFF"/>
                  </a:solidFill>
                  <a:latin typeface="Times New Roman" panose="02020603050405020304" pitchFamily="18" charset="0"/>
                  <a:ea typeface="华文中宋" panose="02010600040101010101" pitchFamily="2" charset="-122"/>
                </a:rPr>
                <a:t>.</a:t>
              </a:r>
            </a:p>
          </p:txBody>
        </p:sp>
        <p:graphicFrame>
          <p:nvGraphicFramePr>
            <p:cNvPr id="173168" name="Object 126">
              <a:extLst>
                <a:ext uri="{FF2B5EF4-FFF2-40B4-BE49-F238E27FC236}">
                  <a16:creationId xmlns:a16="http://schemas.microsoft.com/office/drawing/2014/main" id="{A41DE26B-81FF-45CC-A8E6-64BCE8E4BDDA}"/>
                </a:ext>
              </a:extLst>
            </p:cNvPr>
            <p:cNvGraphicFramePr>
              <a:graphicFrameLocks noChangeAspect="1"/>
            </p:cNvGraphicFramePr>
            <p:nvPr/>
          </p:nvGraphicFramePr>
          <p:xfrm>
            <a:off x="1145" y="533"/>
            <a:ext cx="240" cy="260"/>
          </p:xfrm>
          <a:graphic>
            <a:graphicData uri="http://schemas.openxmlformats.org/presentationml/2006/ole">
              <mc:AlternateContent xmlns:mc="http://schemas.openxmlformats.org/markup-compatibility/2006">
                <mc:Choice xmlns:v="urn:schemas-microsoft-com:vml" Requires="v">
                  <p:oleObj name="Equation" r:id="rId8" imgW="152268" imgH="164957" progId="Equation.DSMT4">
                    <p:embed/>
                  </p:oleObj>
                </mc:Choice>
                <mc:Fallback>
                  <p:oleObj name="Equation" r:id="rId8" imgW="152268" imgH="164957" progId="Equation.DSMT4">
                    <p:embed/>
                    <p:pic>
                      <p:nvPicPr>
                        <p:cNvPr id="0" name="Object 126"/>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1145" y="533"/>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3065" name="Group 12">
            <a:extLst>
              <a:ext uri="{FF2B5EF4-FFF2-40B4-BE49-F238E27FC236}">
                <a16:creationId xmlns:a16="http://schemas.microsoft.com/office/drawing/2014/main" id="{65919CF8-3974-4967-A2F0-3C8D9FFF1420}"/>
              </a:ext>
            </a:extLst>
          </p:cNvPr>
          <p:cNvGrpSpPr>
            <a:grpSpLocks/>
          </p:cNvGrpSpPr>
          <p:nvPr/>
        </p:nvGrpSpPr>
        <p:grpSpPr bwMode="auto">
          <a:xfrm>
            <a:off x="4616450" y="1122363"/>
            <a:ext cx="4495800" cy="2070100"/>
            <a:chOff x="2736" y="480"/>
            <a:chExt cx="2832" cy="1304"/>
          </a:xfrm>
        </p:grpSpPr>
        <p:sp>
          <p:nvSpPr>
            <p:cNvPr id="173082" name="Rectangle 13">
              <a:extLst>
                <a:ext uri="{FF2B5EF4-FFF2-40B4-BE49-F238E27FC236}">
                  <a16:creationId xmlns:a16="http://schemas.microsoft.com/office/drawing/2014/main" id="{8A003DE0-D5B4-43E5-8523-F75CC093717A}"/>
                </a:ext>
              </a:extLst>
            </p:cNvPr>
            <p:cNvSpPr>
              <a:spLocks noChangeArrowheads="1"/>
            </p:cNvSpPr>
            <p:nvPr/>
          </p:nvSpPr>
          <p:spPr bwMode="auto">
            <a:xfrm>
              <a:off x="2736" y="480"/>
              <a:ext cx="2832" cy="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173083" name="Group 14">
              <a:extLst>
                <a:ext uri="{FF2B5EF4-FFF2-40B4-BE49-F238E27FC236}">
                  <a16:creationId xmlns:a16="http://schemas.microsoft.com/office/drawing/2014/main" id="{5BD27C02-08FF-4D41-B6E5-B928513161A7}"/>
                </a:ext>
              </a:extLst>
            </p:cNvPr>
            <p:cNvGrpSpPr>
              <a:grpSpLocks/>
            </p:cNvGrpSpPr>
            <p:nvPr/>
          </p:nvGrpSpPr>
          <p:grpSpPr bwMode="auto">
            <a:xfrm>
              <a:off x="2890" y="545"/>
              <a:ext cx="2486" cy="912"/>
              <a:chOff x="2890" y="545"/>
              <a:chExt cx="2486" cy="912"/>
            </a:xfrm>
          </p:grpSpPr>
          <p:grpSp>
            <p:nvGrpSpPr>
              <p:cNvPr id="173088" name="Group 15">
                <a:extLst>
                  <a:ext uri="{FF2B5EF4-FFF2-40B4-BE49-F238E27FC236}">
                    <a16:creationId xmlns:a16="http://schemas.microsoft.com/office/drawing/2014/main" id="{B398C2D1-74B8-448B-A9E6-7AEA1F9938C6}"/>
                  </a:ext>
                </a:extLst>
              </p:cNvPr>
              <p:cNvGrpSpPr>
                <a:grpSpLocks/>
              </p:cNvGrpSpPr>
              <p:nvPr/>
            </p:nvGrpSpPr>
            <p:grpSpPr bwMode="auto">
              <a:xfrm>
                <a:off x="3226" y="545"/>
                <a:ext cx="144" cy="144"/>
                <a:chOff x="1200" y="2304"/>
                <a:chExt cx="144" cy="144"/>
              </a:xfrm>
            </p:grpSpPr>
            <p:sp>
              <p:nvSpPr>
                <p:cNvPr id="173165" name="Oval 16">
                  <a:extLst>
                    <a:ext uri="{FF2B5EF4-FFF2-40B4-BE49-F238E27FC236}">
                      <a16:creationId xmlns:a16="http://schemas.microsoft.com/office/drawing/2014/main" id="{8F163F86-C761-4A54-84E5-B497AF5F7095}"/>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66" name="Oval 17">
                  <a:extLst>
                    <a:ext uri="{FF2B5EF4-FFF2-40B4-BE49-F238E27FC236}">
                      <a16:creationId xmlns:a16="http://schemas.microsoft.com/office/drawing/2014/main" id="{F3CB681D-52EB-480D-BB7B-881617104B49}"/>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sp>
            <p:nvSpPr>
              <p:cNvPr id="870533" name="Line 18">
                <a:extLst>
                  <a:ext uri="{FF2B5EF4-FFF2-40B4-BE49-F238E27FC236}">
                    <a16:creationId xmlns:a16="http://schemas.microsoft.com/office/drawing/2014/main" id="{DF0573D9-086D-4128-9C0A-59BED3BB9FE7}"/>
                  </a:ext>
                </a:extLst>
              </p:cNvPr>
              <p:cNvSpPr>
                <a:spLocks noChangeShapeType="1"/>
              </p:cNvSpPr>
              <p:nvPr/>
            </p:nvSpPr>
            <p:spPr bwMode="auto">
              <a:xfrm>
                <a:off x="3178" y="689"/>
                <a:ext cx="1824" cy="0"/>
              </a:xfrm>
              <a:prstGeom prst="line">
                <a:avLst/>
              </a:prstGeom>
              <a:noFill/>
              <a:ln w="19050">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73090" name="Group 19">
                <a:extLst>
                  <a:ext uri="{FF2B5EF4-FFF2-40B4-BE49-F238E27FC236}">
                    <a16:creationId xmlns:a16="http://schemas.microsoft.com/office/drawing/2014/main" id="{ACCA3279-7FB6-40BD-AF93-65D0079ACE64}"/>
                  </a:ext>
                </a:extLst>
              </p:cNvPr>
              <p:cNvGrpSpPr>
                <a:grpSpLocks/>
              </p:cNvGrpSpPr>
              <p:nvPr/>
            </p:nvGrpSpPr>
            <p:grpSpPr bwMode="auto">
              <a:xfrm>
                <a:off x="3370" y="545"/>
                <a:ext cx="144" cy="144"/>
                <a:chOff x="1200" y="2304"/>
                <a:chExt cx="144" cy="144"/>
              </a:xfrm>
            </p:grpSpPr>
            <p:sp>
              <p:nvSpPr>
                <p:cNvPr id="173163" name="Oval 20">
                  <a:extLst>
                    <a:ext uri="{FF2B5EF4-FFF2-40B4-BE49-F238E27FC236}">
                      <a16:creationId xmlns:a16="http://schemas.microsoft.com/office/drawing/2014/main" id="{D558FD08-97D4-48E6-A2EF-647143AB6231}"/>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64" name="Oval 21">
                  <a:extLst>
                    <a:ext uri="{FF2B5EF4-FFF2-40B4-BE49-F238E27FC236}">
                      <a16:creationId xmlns:a16="http://schemas.microsoft.com/office/drawing/2014/main" id="{04DF60B6-C7DA-43C8-92FC-0536C792A8FC}"/>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1" name="Group 22">
                <a:extLst>
                  <a:ext uri="{FF2B5EF4-FFF2-40B4-BE49-F238E27FC236}">
                    <a16:creationId xmlns:a16="http://schemas.microsoft.com/office/drawing/2014/main" id="{7E1AE4AB-6A35-4406-8B82-10949298DC96}"/>
                  </a:ext>
                </a:extLst>
              </p:cNvPr>
              <p:cNvGrpSpPr>
                <a:grpSpLocks/>
              </p:cNvGrpSpPr>
              <p:nvPr/>
            </p:nvGrpSpPr>
            <p:grpSpPr bwMode="auto">
              <a:xfrm>
                <a:off x="3658" y="545"/>
                <a:ext cx="144" cy="144"/>
                <a:chOff x="1200" y="2304"/>
                <a:chExt cx="144" cy="144"/>
              </a:xfrm>
            </p:grpSpPr>
            <p:sp>
              <p:nvSpPr>
                <p:cNvPr id="173161" name="Oval 23">
                  <a:extLst>
                    <a:ext uri="{FF2B5EF4-FFF2-40B4-BE49-F238E27FC236}">
                      <a16:creationId xmlns:a16="http://schemas.microsoft.com/office/drawing/2014/main" id="{E513E5DE-89D7-4A30-88A0-5F7555D78178}"/>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62" name="Oval 24">
                  <a:extLst>
                    <a:ext uri="{FF2B5EF4-FFF2-40B4-BE49-F238E27FC236}">
                      <a16:creationId xmlns:a16="http://schemas.microsoft.com/office/drawing/2014/main" id="{9BB2B723-15D8-4DBE-99B5-0872E47EEDD1}"/>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2" name="Group 25">
                <a:extLst>
                  <a:ext uri="{FF2B5EF4-FFF2-40B4-BE49-F238E27FC236}">
                    <a16:creationId xmlns:a16="http://schemas.microsoft.com/office/drawing/2014/main" id="{CAA6E965-448F-42B3-9E2E-AF2DD57B5A3F}"/>
                  </a:ext>
                </a:extLst>
              </p:cNvPr>
              <p:cNvGrpSpPr>
                <a:grpSpLocks/>
              </p:cNvGrpSpPr>
              <p:nvPr/>
            </p:nvGrpSpPr>
            <p:grpSpPr bwMode="auto">
              <a:xfrm>
                <a:off x="3514" y="545"/>
                <a:ext cx="144" cy="144"/>
                <a:chOff x="1200" y="2304"/>
                <a:chExt cx="144" cy="144"/>
              </a:xfrm>
            </p:grpSpPr>
            <p:sp>
              <p:nvSpPr>
                <p:cNvPr id="173159" name="Oval 26">
                  <a:extLst>
                    <a:ext uri="{FF2B5EF4-FFF2-40B4-BE49-F238E27FC236}">
                      <a16:creationId xmlns:a16="http://schemas.microsoft.com/office/drawing/2014/main" id="{EA24DFE6-80AD-4140-A1B7-3EC4A36C5C11}"/>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60" name="Oval 27">
                  <a:extLst>
                    <a:ext uri="{FF2B5EF4-FFF2-40B4-BE49-F238E27FC236}">
                      <a16:creationId xmlns:a16="http://schemas.microsoft.com/office/drawing/2014/main" id="{F1F1B199-152D-4B73-9474-B876120B8502}"/>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3" name="Group 28">
                <a:extLst>
                  <a:ext uri="{FF2B5EF4-FFF2-40B4-BE49-F238E27FC236}">
                    <a16:creationId xmlns:a16="http://schemas.microsoft.com/office/drawing/2014/main" id="{1EB17007-40E3-4858-9527-0E5C2959305A}"/>
                  </a:ext>
                </a:extLst>
              </p:cNvPr>
              <p:cNvGrpSpPr>
                <a:grpSpLocks/>
              </p:cNvGrpSpPr>
              <p:nvPr/>
            </p:nvGrpSpPr>
            <p:grpSpPr bwMode="auto">
              <a:xfrm>
                <a:off x="3802" y="545"/>
                <a:ext cx="144" cy="144"/>
                <a:chOff x="1200" y="2304"/>
                <a:chExt cx="144" cy="144"/>
              </a:xfrm>
            </p:grpSpPr>
            <p:sp>
              <p:nvSpPr>
                <p:cNvPr id="173157" name="Oval 29">
                  <a:extLst>
                    <a:ext uri="{FF2B5EF4-FFF2-40B4-BE49-F238E27FC236}">
                      <a16:creationId xmlns:a16="http://schemas.microsoft.com/office/drawing/2014/main" id="{DC20D5CC-F882-4B92-B7F9-31CA11800D4A}"/>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58" name="Oval 30">
                  <a:extLst>
                    <a:ext uri="{FF2B5EF4-FFF2-40B4-BE49-F238E27FC236}">
                      <a16:creationId xmlns:a16="http://schemas.microsoft.com/office/drawing/2014/main" id="{C6E084E4-673E-4E9B-912E-0459132BFB46}"/>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4" name="Group 31">
                <a:extLst>
                  <a:ext uri="{FF2B5EF4-FFF2-40B4-BE49-F238E27FC236}">
                    <a16:creationId xmlns:a16="http://schemas.microsoft.com/office/drawing/2014/main" id="{CD8BF4A0-A0E9-4982-AADA-4A9E2AE1217C}"/>
                  </a:ext>
                </a:extLst>
              </p:cNvPr>
              <p:cNvGrpSpPr>
                <a:grpSpLocks/>
              </p:cNvGrpSpPr>
              <p:nvPr/>
            </p:nvGrpSpPr>
            <p:grpSpPr bwMode="auto">
              <a:xfrm>
                <a:off x="3946" y="545"/>
                <a:ext cx="144" cy="144"/>
                <a:chOff x="1200" y="2304"/>
                <a:chExt cx="144" cy="144"/>
              </a:xfrm>
            </p:grpSpPr>
            <p:sp>
              <p:nvSpPr>
                <p:cNvPr id="173155" name="Oval 32">
                  <a:extLst>
                    <a:ext uri="{FF2B5EF4-FFF2-40B4-BE49-F238E27FC236}">
                      <a16:creationId xmlns:a16="http://schemas.microsoft.com/office/drawing/2014/main" id="{07CB8D08-0722-4B8F-BBE3-77A17C7516F8}"/>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56" name="Oval 33">
                  <a:extLst>
                    <a:ext uri="{FF2B5EF4-FFF2-40B4-BE49-F238E27FC236}">
                      <a16:creationId xmlns:a16="http://schemas.microsoft.com/office/drawing/2014/main" id="{87791BC8-951C-45B1-AEEE-F0DF48473267}"/>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5" name="Group 34">
                <a:extLst>
                  <a:ext uri="{FF2B5EF4-FFF2-40B4-BE49-F238E27FC236}">
                    <a16:creationId xmlns:a16="http://schemas.microsoft.com/office/drawing/2014/main" id="{28BD8925-548D-4534-B9A1-FCBCA90190FB}"/>
                  </a:ext>
                </a:extLst>
              </p:cNvPr>
              <p:cNvGrpSpPr>
                <a:grpSpLocks/>
              </p:cNvGrpSpPr>
              <p:nvPr/>
            </p:nvGrpSpPr>
            <p:grpSpPr bwMode="auto">
              <a:xfrm>
                <a:off x="4090" y="545"/>
                <a:ext cx="144" cy="144"/>
                <a:chOff x="1200" y="2304"/>
                <a:chExt cx="144" cy="144"/>
              </a:xfrm>
            </p:grpSpPr>
            <p:sp>
              <p:nvSpPr>
                <p:cNvPr id="173153" name="Oval 35">
                  <a:extLst>
                    <a:ext uri="{FF2B5EF4-FFF2-40B4-BE49-F238E27FC236}">
                      <a16:creationId xmlns:a16="http://schemas.microsoft.com/office/drawing/2014/main" id="{06DC393E-FD71-4736-B3B8-05222688A3E7}"/>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54" name="Oval 36">
                  <a:extLst>
                    <a:ext uri="{FF2B5EF4-FFF2-40B4-BE49-F238E27FC236}">
                      <a16:creationId xmlns:a16="http://schemas.microsoft.com/office/drawing/2014/main" id="{E2534297-C92A-4E59-889F-117BC72CA33A}"/>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6" name="Group 37">
                <a:extLst>
                  <a:ext uri="{FF2B5EF4-FFF2-40B4-BE49-F238E27FC236}">
                    <a16:creationId xmlns:a16="http://schemas.microsoft.com/office/drawing/2014/main" id="{432E17A3-7048-49CD-B248-D29CCF6EBDB6}"/>
                  </a:ext>
                </a:extLst>
              </p:cNvPr>
              <p:cNvGrpSpPr>
                <a:grpSpLocks/>
              </p:cNvGrpSpPr>
              <p:nvPr/>
            </p:nvGrpSpPr>
            <p:grpSpPr bwMode="auto">
              <a:xfrm>
                <a:off x="4234" y="545"/>
                <a:ext cx="144" cy="144"/>
                <a:chOff x="1200" y="2304"/>
                <a:chExt cx="144" cy="144"/>
              </a:xfrm>
            </p:grpSpPr>
            <p:sp>
              <p:nvSpPr>
                <p:cNvPr id="173151" name="Oval 38">
                  <a:extLst>
                    <a:ext uri="{FF2B5EF4-FFF2-40B4-BE49-F238E27FC236}">
                      <a16:creationId xmlns:a16="http://schemas.microsoft.com/office/drawing/2014/main" id="{407814AA-77F5-49AD-9174-3A56A98D5A9A}"/>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52" name="Oval 39">
                  <a:extLst>
                    <a:ext uri="{FF2B5EF4-FFF2-40B4-BE49-F238E27FC236}">
                      <a16:creationId xmlns:a16="http://schemas.microsoft.com/office/drawing/2014/main" id="{F150D803-2F46-4989-832E-2048ABC8AFA4}"/>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7" name="Group 40">
                <a:extLst>
                  <a:ext uri="{FF2B5EF4-FFF2-40B4-BE49-F238E27FC236}">
                    <a16:creationId xmlns:a16="http://schemas.microsoft.com/office/drawing/2014/main" id="{758FC84F-4BB8-4A4B-AB8A-2BF6339E7FD0}"/>
                  </a:ext>
                </a:extLst>
              </p:cNvPr>
              <p:cNvGrpSpPr>
                <a:grpSpLocks/>
              </p:cNvGrpSpPr>
              <p:nvPr/>
            </p:nvGrpSpPr>
            <p:grpSpPr bwMode="auto">
              <a:xfrm>
                <a:off x="4378" y="545"/>
                <a:ext cx="144" cy="144"/>
                <a:chOff x="1200" y="2304"/>
                <a:chExt cx="144" cy="144"/>
              </a:xfrm>
            </p:grpSpPr>
            <p:sp>
              <p:nvSpPr>
                <p:cNvPr id="173149" name="Oval 41">
                  <a:extLst>
                    <a:ext uri="{FF2B5EF4-FFF2-40B4-BE49-F238E27FC236}">
                      <a16:creationId xmlns:a16="http://schemas.microsoft.com/office/drawing/2014/main" id="{C718F84B-F094-448F-BC0C-FBC3F8BAB00B}"/>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50" name="Oval 42">
                  <a:extLst>
                    <a:ext uri="{FF2B5EF4-FFF2-40B4-BE49-F238E27FC236}">
                      <a16:creationId xmlns:a16="http://schemas.microsoft.com/office/drawing/2014/main" id="{031155DC-BE39-4523-AAE8-8A89C932F61C}"/>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8" name="Group 43">
                <a:extLst>
                  <a:ext uri="{FF2B5EF4-FFF2-40B4-BE49-F238E27FC236}">
                    <a16:creationId xmlns:a16="http://schemas.microsoft.com/office/drawing/2014/main" id="{37C954C9-DA4B-46AB-99C2-2CB5D6EE82BF}"/>
                  </a:ext>
                </a:extLst>
              </p:cNvPr>
              <p:cNvGrpSpPr>
                <a:grpSpLocks/>
              </p:cNvGrpSpPr>
              <p:nvPr/>
            </p:nvGrpSpPr>
            <p:grpSpPr bwMode="auto">
              <a:xfrm>
                <a:off x="4522" y="545"/>
                <a:ext cx="144" cy="144"/>
                <a:chOff x="1200" y="2304"/>
                <a:chExt cx="144" cy="144"/>
              </a:xfrm>
            </p:grpSpPr>
            <p:sp>
              <p:nvSpPr>
                <p:cNvPr id="173147" name="Oval 44">
                  <a:extLst>
                    <a:ext uri="{FF2B5EF4-FFF2-40B4-BE49-F238E27FC236}">
                      <a16:creationId xmlns:a16="http://schemas.microsoft.com/office/drawing/2014/main" id="{D280E8A9-CB68-4C7B-B5B5-918987FE275F}"/>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48" name="Oval 45">
                  <a:extLst>
                    <a:ext uri="{FF2B5EF4-FFF2-40B4-BE49-F238E27FC236}">
                      <a16:creationId xmlns:a16="http://schemas.microsoft.com/office/drawing/2014/main" id="{3249855D-B0EE-476D-A543-1114517681E0}"/>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099" name="Group 46">
                <a:extLst>
                  <a:ext uri="{FF2B5EF4-FFF2-40B4-BE49-F238E27FC236}">
                    <a16:creationId xmlns:a16="http://schemas.microsoft.com/office/drawing/2014/main" id="{EF16D7E5-7976-4F72-85EC-6A33CD104ED2}"/>
                  </a:ext>
                </a:extLst>
              </p:cNvPr>
              <p:cNvGrpSpPr>
                <a:grpSpLocks/>
              </p:cNvGrpSpPr>
              <p:nvPr/>
            </p:nvGrpSpPr>
            <p:grpSpPr bwMode="auto">
              <a:xfrm>
                <a:off x="4666" y="545"/>
                <a:ext cx="144" cy="144"/>
                <a:chOff x="1200" y="2304"/>
                <a:chExt cx="144" cy="144"/>
              </a:xfrm>
            </p:grpSpPr>
            <p:sp>
              <p:nvSpPr>
                <p:cNvPr id="173145" name="Oval 47">
                  <a:extLst>
                    <a:ext uri="{FF2B5EF4-FFF2-40B4-BE49-F238E27FC236}">
                      <a16:creationId xmlns:a16="http://schemas.microsoft.com/office/drawing/2014/main" id="{7B5C3BA2-7B87-40AD-8462-41BC62332650}"/>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46" name="Oval 48">
                  <a:extLst>
                    <a:ext uri="{FF2B5EF4-FFF2-40B4-BE49-F238E27FC236}">
                      <a16:creationId xmlns:a16="http://schemas.microsoft.com/office/drawing/2014/main" id="{CB34FD22-7114-40A9-ADAD-E2E352D58F02}"/>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73100" name="Group 49">
                <a:extLst>
                  <a:ext uri="{FF2B5EF4-FFF2-40B4-BE49-F238E27FC236}">
                    <a16:creationId xmlns:a16="http://schemas.microsoft.com/office/drawing/2014/main" id="{3D063CF4-1B71-43F2-8F86-30C8E2DA1013}"/>
                  </a:ext>
                </a:extLst>
              </p:cNvPr>
              <p:cNvGrpSpPr>
                <a:grpSpLocks/>
              </p:cNvGrpSpPr>
              <p:nvPr/>
            </p:nvGrpSpPr>
            <p:grpSpPr bwMode="auto">
              <a:xfrm>
                <a:off x="4810" y="545"/>
                <a:ext cx="144" cy="144"/>
                <a:chOff x="1200" y="2304"/>
                <a:chExt cx="144" cy="144"/>
              </a:xfrm>
            </p:grpSpPr>
            <p:sp>
              <p:nvSpPr>
                <p:cNvPr id="173143" name="Oval 50">
                  <a:extLst>
                    <a:ext uri="{FF2B5EF4-FFF2-40B4-BE49-F238E27FC236}">
                      <a16:creationId xmlns:a16="http://schemas.microsoft.com/office/drawing/2014/main" id="{DBC04118-D7ED-499D-81BD-4B3C98985915}"/>
                    </a:ext>
                  </a:extLst>
                </p:cNvPr>
                <p:cNvSpPr>
                  <a:spLocks noChangeArrowheads="1"/>
                </p:cNvSpPr>
                <p:nvPr/>
              </p:nvSpPr>
              <p:spPr bwMode="auto">
                <a:xfrm>
                  <a:off x="1200" y="2304"/>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44" name="Oval 51">
                  <a:extLst>
                    <a:ext uri="{FF2B5EF4-FFF2-40B4-BE49-F238E27FC236}">
                      <a16:creationId xmlns:a16="http://schemas.microsoft.com/office/drawing/2014/main" id="{9B0FAAD3-7930-4278-BFF5-810919323DDB}"/>
                    </a:ext>
                  </a:extLst>
                </p:cNvPr>
                <p:cNvSpPr>
                  <a:spLocks noChangeArrowheads="1"/>
                </p:cNvSpPr>
                <p:nvPr/>
              </p:nvSpPr>
              <p:spPr bwMode="auto">
                <a:xfrm>
                  <a:off x="1248" y="235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sp>
            <p:nvSpPr>
              <p:cNvPr id="173101" name="Oval 52">
                <a:extLst>
                  <a:ext uri="{FF2B5EF4-FFF2-40B4-BE49-F238E27FC236}">
                    <a16:creationId xmlns:a16="http://schemas.microsoft.com/office/drawing/2014/main" id="{335BDF29-666D-44E8-AC91-6E4754114136}"/>
                  </a:ext>
                </a:extLst>
              </p:cNvPr>
              <p:cNvSpPr>
                <a:spLocks noChangeArrowheads="1"/>
              </p:cNvSpPr>
              <p:nvPr/>
            </p:nvSpPr>
            <p:spPr bwMode="auto">
              <a:xfrm>
                <a:off x="3226"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02" name="Text Box 53">
                <a:extLst>
                  <a:ext uri="{FF2B5EF4-FFF2-40B4-BE49-F238E27FC236}">
                    <a16:creationId xmlns:a16="http://schemas.microsoft.com/office/drawing/2014/main" id="{88CBE4CC-C19B-4565-8432-BD3FB358660A}"/>
                  </a:ext>
                </a:extLst>
              </p:cNvPr>
              <p:cNvSpPr txBox="1">
                <a:spLocks noChangeArrowheads="1"/>
              </p:cNvSpPr>
              <p:nvPr/>
            </p:nvSpPr>
            <p:spPr bwMode="auto">
              <a:xfrm>
                <a:off x="3178"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870569" name="Line 54">
                <a:extLst>
                  <a:ext uri="{FF2B5EF4-FFF2-40B4-BE49-F238E27FC236}">
                    <a16:creationId xmlns:a16="http://schemas.microsoft.com/office/drawing/2014/main" id="{6A7D23CC-BFDF-4CB2-A6C5-15955249ED73}"/>
                  </a:ext>
                </a:extLst>
              </p:cNvPr>
              <p:cNvSpPr>
                <a:spLocks noChangeShapeType="1"/>
              </p:cNvSpPr>
              <p:nvPr/>
            </p:nvSpPr>
            <p:spPr bwMode="auto">
              <a:xfrm>
                <a:off x="3178" y="785"/>
                <a:ext cx="1824" cy="0"/>
              </a:xfrm>
              <a:prstGeom prst="line">
                <a:avLst/>
              </a:prstGeom>
              <a:noFill/>
              <a:ln w="19050">
                <a:solidFill>
                  <a:srgbClr val="80008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70" name="Line 55">
                <a:extLst>
                  <a:ext uri="{FF2B5EF4-FFF2-40B4-BE49-F238E27FC236}">
                    <a16:creationId xmlns:a16="http://schemas.microsoft.com/office/drawing/2014/main" id="{C3B62A2A-B250-4399-95EE-257272FF81AE}"/>
                  </a:ext>
                </a:extLst>
              </p:cNvPr>
              <p:cNvSpPr>
                <a:spLocks noChangeShapeType="1"/>
              </p:cNvSpPr>
              <p:nvPr/>
            </p:nvSpPr>
            <p:spPr bwMode="auto">
              <a:xfrm>
                <a:off x="3178" y="881"/>
                <a:ext cx="1824" cy="0"/>
              </a:xfrm>
              <a:prstGeom prst="line">
                <a:avLst/>
              </a:prstGeom>
              <a:noFill/>
              <a:ln w="19050">
                <a:solidFill>
                  <a:srgbClr val="80008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71" name="Line 56">
                <a:extLst>
                  <a:ext uri="{FF2B5EF4-FFF2-40B4-BE49-F238E27FC236}">
                    <a16:creationId xmlns:a16="http://schemas.microsoft.com/office/drawing/2014/main" id="{1FA0ED3E-235C-4C55-B15D-427C19CA81AE}"/>
                  </a:ext>
                </a:extLst>
              </p:cNvPr>
              <p:cNvSpPr>
                <a:spLocks noChangeShapeType="1"/>
              </p:cNvSpPr>
              <p:nvPr/>
            </p:nvSpPr>
            <p:spPr bwMode="auto">
              <a:xfrm>
                <a:off x="3178" y="977"/>
                <a:ext cx="1824" cy="0"/>
              </a:xfrm>
              <a:prstGeom prst="line">
                <a:avLst/>
              </a:prstGeom>
              <a:noFill/>
              <a:ln w="19050">
                <a:solidFill>
                  <a:srgbClr val="80008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72" name="Line 57">
                <a:extLst>
                  <a:ext uri="{FF2B5EF4-FFF2-40B4-BE49-F238E27FC236}">
                    <a16:creationId xmlns:a16="http://schemas.microsoft.com/office/drawing/2014/main" id="{BB645866-A967-49B3-8B89-95A631DDBD3A}"/>
                  </a:ext>
                </a:extLst>
              </p:cNvPr>
              <p:cNvSpPr>
                <a:spLocks noChangeShapeType="1"/>
              </p:cNvSpPr>
              <p:nvPr/>
            </p:nvSpPr>
            <p:spPr bwMode="auto">
              <a:xfrm>
                <a:off x="3178" y="1073"/>
                <a:ext cx="1824" cy="0"/>
              </a:xfrm>
              <a:prstGeom prst="line">
                <a:avLst/>
              </a:prstGeom>
              <a:noFill/>
              <a:ln w="19050">
                <a:solidFill>
                  <a:srgbClr val="80008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73" name="Line 58">
                <a:extLst>
                  <a:ext uri="{FF2B5EF4-FFF2-40B4-BE49-F238E27FC236}">
                    <a16:creationId xmlns:a16="http://schemas.microsoft.com/office/drawing/2014/main" id="{E6B35CE2-E3CA-414E-ABF0-E09C931797D4}"/>
                  </a:ext>
                </a:extLst>
              </p:cNvPr>
              <p:cNvSpPr>
                <a:spLocks noChangeShapeType="1"/>
              </p:cNvSpPr>
              <p:nvPr/>
            </p:nvSpPr>
            <p:spPr bwMode="auto">
              <a:xfrm>
                <a:off x="3178" y="1217"/>
                <a:ext cx="1824" cy="0"/>
              </a:xfrm>
              <a:prstGeom prst="line">
                <a:avLst/>
              </a:prstGeom>
              <a:noFill/>
              <a:ln w="19050">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3108" name="Oval 59">
                <a:extLst>
                  <a:ext uri="{FF2B5EF4-FFF2-40B4-BE49-F238E27FC236}">
                    <a16:creationId xmlns:a16="http://schemas.microsoft.com/office/drawing/2014/main" id="{4E4BA4B8-27B7-408B-8643-5F3300E061A2}"/>
                  </a:ext>
                </a:extLst>
              </p:cNvPr>
              <p:cNvSpPr>
                <a:spLocks noChangeArrowheads="1"/>
              </p:cNvSpPr>
              <p:nvPr/>
            </p:nvSpPr>
            <p:spPr bwMode="auto">
              <a:xfrm>
                <a:off x="3370"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09" name="Text Box 60">
                <a:extLst>
                  <a:ext uri="{FF2B5EF4-FFF2-40B4-BE49-F238E27FC236}">
                    <a16:creationId xmlns:a16="http://schemas.microsoft.com/office/drawing/2014/main" id="{00523D77-47C8-4244-B49A-BAA63D89DD9D}"/>
                  </a:ext>
                </a:extLst>
              </p:cNvPr>
              <p:cNvSpPr txBox="1">
                <a:spLocks noChangeArrowheads="1"/>
              </p:cNvSpPr>
              <p:nvPr/>
            </p:nvSpPr>
            <p:spPr bwMode="auto">
              <a:xfrm>
                <a:off x="3322"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10" name="Oval 61">
                <a:extLst>
                  <a:ext uri="{FF2B5EF4-FFF2-40B4-BE49-F238E27FC236}">
                    <a16:creationId xmlns:a16="http://schemas.microsoft.com/office/drawing/2014/main" id="{26B675E3-5013-4558-A397-8ECB284AC352}"/>
                  </a:ext>
                </a:extLst>
              </p:cNvPr>
              <p:cNvSpPr>
                <a:spLocks noChangeArrowheads="1"/>
              </p:cNvSpPr>
              <p:nvPr/>
            </p:nvSpPr>
            <p:spPr bwMode="auto">
              <a:xfrm>
                <a:off x="3514"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11" name="Text Box 62">
                <a:extLst>
                  <a:ext uri="{FF2B5EF4-FFF2-40B4-BE49-F238E27FC236}">
                    <a16:creationId xmlns:a16="http://schemas.microsoft.com/office/drawing/2014/main" id="{067D5B53-8951-4237-833C-ECE101E1280D}"/>
                  </a:ext>
                </a:extLst>
              </p:cNvPr>
              <p:cNvSpPr txBox="1">
                <a:spLocks noChangeArrowheads="1"/>
              </p:cNvSpPr>
              <p:nvPr/>
            </p:nvSpPr>
            <p:spPr bwMode="auto">
              <a:xfrm>
                <a:off x="3466"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12" name="Oval 63">
                <a:extLst>
                  <a:ext uri="{FF2B5EF4-FFF2-40B4-BE49-F238E27FC236}">
                    <a16:creationId xmlns:a16="http://schemas.microsoft.com/office/drawing/2014/main" id="{2A888ACC-C122-4EA3-BC10-5D4A29C53D8C}"/>
                  </a:ext>
                </a:extLst>
              </p:cNvPr>
              <p:cNvSpPr>
                <a:spLocks noChangeArrowheads="1"/>
              </p:cNvSpPr>
              <p:nvPr/>
            </p:nvSpPr>
            <p:spPr bwMode="auto">
              <a:xfrm>
                <a:off x="3946"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13" name="Text Box 64">
                <a:extLst>
                  <a:ext uri="{FF2B5EF4-FFF2-40B4-BE49-F238E27FC236}">
                    <a16:creationId xmlns:a16="http://schemas.microsoft.com/office/drawing/2014/main" id="{02C5653F-D7C9-4DDA-999B-4A19F1DFF8E2}"/>
                  </a:ext>
                </a:extLst>
              </p:cNvPr>
              <p:cNvSpPr txBox="1">
                <a:spLocks noChangeArrowheads="1"/>
              </p:cNvSpPr>
              <p:nvPr/>
            </p:nvSpPr>
            <p:spPr bwMode="auto">
              <a:xfrm>
                <a:off x="3898"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14" name="Oval 65">
                <a:extLst>
                  <a:ext uri="{FF2B5EF4-FFF2-40B4-BE49-F238E27FC236}">
                    <a16:creationId xmlns:a16="http://schemas.microsoft.com/office/drawing/2014/main" id="{ADF16AE4-3181-4835-A506-B6BBFCB917EB}"/>
                  </a:ext>
                </a:extLst>
              </p:cNvPr>
              <p:cNvSpPr>
                <a:spLocks noChangeArrowheads="1"/>
              </p:cNvSpPr>
              <p:nvPr/>
            </p:nvSpPr>
            <p:spPr bwMode="auto">
              <a:xfrm>
                <a:off x="3802"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15" name="Text Box 66">
                <a:extLst>
                  <a:ext uri="{FF2B5EF4-FFF2-40B4-BE49-F238E27FC236}">
                    <a16:creationId xmlns:a16="http://schemas.microsoft.com/office/drawing/2014/main" id="{720841E1-8A10-49BB-BD22-363E209BDBF8}"/>
                  </a:ext>
                </a:extLst>
              </p:cNvPr>
              <p:cNvSpPr txBox="1">
                <a:spLocks noChangeArrowheads="1"/>
              </p:cNvSpPr>
              <p:nvPr/>
            </p:nvSpPr>
            <p:spPr bwMode="auto">
              <a:xfrm>
                <a:off x="3754"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16" name="Oval 67">
                <a:extLst>
                  <a:ext uri="{FF2B5EF4-FFF2-40B4-BE49-F238E27FC236}">
                    <a16:creationId xmlns:a16="http://schemas.microsoft.com/office/drawing/2014/main" id="{D516409A-722F-4562-8058-E6A6F62BACF5}"/>
                  </a:ext>
                </a:extLst>
              </p:cNvPr>
              <p:cNvSpPr>
                <a:spLocks noChangeArrowheads="1"/>
              </p:cNvSpPr>
              <p:nvPr/>
            </p:nvSpPr>
            <p:spPr bwMode="auto">
              <a:xfrm>
                <a:off x="3658"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17" name="Text Box 68">
                <a:extLst>
                  <a:ext uri="{FF2B5EF4-FFF2-40B4-BE49-F238E27FC236}">
                    <a16:creationId xmlns:a16="http://schemas.microsoft.com/office/drawing/2014/main" id="{1E19A11E-498C-49C4-B5E8-B0F090DCBAAF}"/>
                  </a:ext>
                </a:extLst>
              </p:cNvPr>
              <p:cNvSpPr txBox="1">
                <a:spLocks noChangeArrowheads="1"/>
              </p:cNvSpPr>
              <p:nvPr/>
            </p:nvSpPr>
            <p:spPr bwMode="auto">
              <a:xfrm>
                <a:off x="3610"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18" name="Oval 69">
                <a:extLst>
                  <a:ext uri="{FF2B5EF4-FFF2-40B4-BE49-F238E27FC236}">
                    <a16:creationId xmlns:a16="http://schemas.microsoft.com/office/drawing/2014/main" id="{D914F1ED-704F-46CA-ABAA-AC0F58CA7937}"/>
                  </a:ext>
                </a:extLst>
              </p:cNvPr>
              <p:cNvSpPr>
                <a:spLocks noChangeArrowheads="1"/>
              </p:cNvSpPr>
              <p:nvPr/>
            </p:nvSpPr>
            <p:spPr bwMode="auto">
              <a:xfrm>
                <a:off x="4090"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19" name="Text Box 70">
                <a:extLst>
                  <a:ext uri="{FF2B5EF4-FFF2-40B4-BE49-F238E27FC236}">
                    <a16:creationId xmlns:a16="http://schemas.microsoft.com/office/drawing/2014/main" id="{B7581D46-D7CE-4D4F-B25E-C63FD2935B12}"/>
                  </a:ext>
                </a:extLst>
              </p:cNvPr>
              <p:cNvSpPr txBox="1">
                <a:spLocks noChangeArrowheads="1"/>
              </p:cNvSpPr>
              <p:nvPr/>
            </p:nvSpPr>
            <p:spPr bwMode="auto">
              <a:xfrm>
                <a:off x="4042"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20" name="Oval 71">
                <a:extLst>
                  <a:ext uri="{FF2B5EF4-FFF2-40B4-BE49-F238E27FC236}">
                    <a16:creationId xmlns:a16="http://schemas.microsoft.com/office/drawing/2014/main" id="{073A32B0-652B-43D8-86AE-56D82DB672AD}"/>
                  </a:ext>
                </a:extLst>
              </p:cNvPr>
              <p:cNvSpPr>
                <a:spLocks noChangeArrowheads="1"/>
              </p:cNvSpPr>
              <p:nvPr/>
            </p:nvSpPr>
            <p:spPr bwMode="auto">
              <a:xfrm>
                <a:off x="4234"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21" name="Text Box 72">
                <a:extLst>
                  <a:ext uri="{FF2B5EF4-FFF2-40B4-BE49-F238E27FC236}">
                    <a16:creationId xmlns:a16="http://schemas.microsoft.com/office/drawing/2014/main" id="{BC749338-F93B-49D3-B1DF-414F850A422C}"/>
                  </a:ext>
                </a:extLst>
              </p:cNvPr>
              <p:cNvSpPr txBox="1">
                <a:spLocks noChangeArrowheads="1"/>
              </p:cNvSpPr>
              <p:nvPr/>
            </p:nvSpPr>
            <p:spPr bwMode="auto">
              <a:xfrm>
                <a:off x="4186"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22" name="Oval 73">
                <a:extLst>
                  <a:ext uri="{FF2B5EF4-FFF2-40B4-BE49-F238E27FC236}">
                    <a16:creationId xmlns:a16="http://schemas.microsoft.com/office/drawing/2014/main" id="{50653274-8262-4717-B0F2-BE5DFB10A8B7}"/>
                  </a:ext>
                </a:extLst>
              </p:cNvPr>
              <p:cNvSpPr>
                <a:spLocks noChangeArrowheads="1"/>
              </p:cNvSpPr>
              <p:nvPr/>
            </p:nvSpPr>
            <p:spPr bwMode="auto">
              <a:xfrm>
                <a:off x="4378"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23" name="Text Box 74">
                <a:extLst>
                  <a:ext uri="{FF2B5EF4-FFF2-40B4-BE49-F238E27FC236}">
                    <a16:creationId xmlns:a16="http://schemas.microsoft.com/office/drawing/2014/main" id="{268AE3AC-44F1-4D4A-A79B-A4A2589A498F}"/>
                  </a:ext>
                </a:extLst>
              </p:cNvPr>
              <p:cNvSpPr txBox="1">
                <a:spLocks noChangeArrowheads="1"/>
              </p:cNvSpPr>
              <p:nvPr/>
            </p:nvSpPr>
            <p:spPr bwMode="auto">
              <a:xfrm>
                <a:off x="4330"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24" name="Oval 75">
                <a:extLst>
                  <a:ext uri="{FF2B5EF4-FFF2-40B4-BE49-F238E27FC236}">
                    <a16:creationId xmlns:a16="http://schemas.microsoft.com/office/drawing/2014/main" id="{81795B38-8E6F-4ADA-BB7A-36414C233F8A}"/>
                  </a:ext>
                </a:extLst>
              </p:cNvPr>
              <p:cNvSpPr>
                <a:spLocks noChangeArrowheads="1"/>
              </p:cNvSpPr>
              <p:nvPr/>
            </p:nvSpPr>
            <p:spPr bwMode="auto">
              <a:xfrm>
                <a:off x="4522"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25" name="Text Box 76">
                <a:extLst>
                  <a:ext uri="{FF2B5EF4-FFF2-40B4-BE49-F238E27FC236}">
                    <a16:creationId xmlns:a16="http://schemas.microsoft.com/office/drawing/2014/main" id="{E2638706-1FF0-4784-92D5-C60730BA0723}"/>
                  </a:ext>
                </a:extLst>
              </p:cNvPr>
              <p:cNvSpPr txBox="1">
                <a:spLocks noChangeArrowheads="1"/>
              </p:cNvSpPr>
              <p:nvPr/>
            </p:nvSpPr>
            <p:spPr bwMode="auto">
              <a:xfrm>
                <a:off x="4474"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26" name="Oval 77">
                <a:extLst>
                  <a:ext uri="{FF2B5EF4-FFF2-40B4-BE49-F238E27FC236}">
                    <a16:creationId xmlns:a16="http://schemas.microsoft.com/office/drawing/2014/main" id="{32A58ED6-1789-4C0C-AAB1-E7AB4F3D6957}"/>
                  </a:ext>
                </a:extLst>
              </p:cNvPr>
              <p:cNvSpPr>
                <a:spLocks noChangeArrowheads="1"/>
              </p:cNvSpPr>
              <p:nvPr/>
            </p:nvSpPr>
            <p:spPr bwMode="auto">
              <a:xfrm>
                <a:off x="4666"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27" name="Text Box 78">
                <a:extLst>
                  <a:ext uri="{FF2B5EF4-FFF2-40B4-BE49-F238E27FC236}">
                    <a16:creationId xmlns:a16="http://schemas.microsoft.com/office/drawing/2014/main" id="{041AE7D0-A541-410B-AB29-85FB18A717FB}"/>
                  </a:ext>
                </a:extLst>
              </p:cNvPr>
              <p:cNvSpPr txBox="1">
                <a:spLocks noChangeArrowheads="1"/>
              </p:cNvSpPr>
              <p:nvPr/>
            </p:nvSpPr>
            <p:spPr bwMode="auto">
              <a:xfrm>
                <a:off x="4618"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173128" name="Oval 79">
                <a:extLst>
                  <a:ext uri="{FF2B5EF4-FFF2-40B4-BE49-F238E27FC236}">
                    <a16:creationId xmlns:a16="http://schemas.microsoft.com/office/drawing/2014/main" id="{13B2388E-CA01-444A-9836-238C05DF1178}"/>
                  </a:ext>
                </a:extLst>
              </p:cNvPr>
              <p:cNvSpPr>
                <a:spLocks noChangeArrowheads="1"/>
              </p:cNvSpPr>
              <p:nvPr/>
            </p:nvSpPr>
            <p:spPr bwMode="auto">
              <a:xfrm>
                <a:off x="4810" y="1217"/>
                <a:ext cx="144" cy="144"/>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3129" name="Text Box 80">
                <a:extLst>
                  <a:ext uri="{FF2B5EF4-FFF2-40B4-BE49-F238E27FC236}">
                    <a16:creationId xmlns:a16="http://schemas.microsoft.com/office/drawing/2014/main" id="{E959B2BB-623F-4686-9929-391EEB10373C}"/>
                  </a:ext>
                </a:extLst>
              </p:cNvPr>
              <p:cNvSpPr txBox="1">
                <a:spLocks noChangeArrowheads="1"/>
              </p:cNvSpPr>
              <p:nvPr/>
            </p:nvSpPr>
            <p:spPr bwMode="auto">
              <a:xfrm>
                <a:off x="4762" y="1130"/>
                <a:ext cx="2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0000"/>
                    </a:solidFill>
                    <a:latin typeface="Times New Roman" panose="02020603050405020304" pitchFamily="18" charset="0"/>
                    <a:ea typeface="华文中宋" panose="02010600040101010101" pitchFamily="2" charset="-122"/>
                  </a:rPr>
                  <a:t>+</a:t>
                </a:r>
                <a:endParaRPr lang="en-US" altLang="zh-CN" sz="2800">
                  <a:solidFill>
                    <a:srgbClr val="000000"/>
                  </a:solidFill>
                  <a:latin typeface="Times New Roman" panose="02020603050405020304" pitchFamily="18" charset="0"/>
                  <a:ea typeface="华文中宋" panose="02010600040101010101" pitchFamily="2" charset="-122"/>
                </a:endParaRPr>
              </a:p>
            </p:txBody>
          </p:sp>
          <p:sp>
            <p:nvSpPr>
              <p:cNvPr id="870596" name="Line 81">
                <a:extLst>
                  <a:ext uri="{FF2B5EF4-FFF2-40B4-BE49-F238E27FC236}">
                    <a16:creationId xmlns:a16="http://schemas.microsoft.com/office/drawing/2014/main" id="{861B0D13-2775-4F90-A0A2-67971EFF038A}"/>
                  </a:ext>
                </a:extLst>
              </p:cNvPr>
              <p:cNvSpPr>
                <a:spLocks noChangeShapeType="1"/>
              </p:cNvSpPr>
              <p:nvPr/>
            </p:nvSpPr>
            <p:spPr bwMode="auto">
              <a:xfrm>
                <a:off x="2890" y="689"/>
                <a:ext cx="336" cy="0"/>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97" name="Line 82">
                <a:extLst>
                  <a:ext uri="{FF2B5EF4-FFF2-40B4-BE49-F238E27FC236}">
                    <a16:creationId xmlns:a16="http://schemas.microsoft.com/office/drawing/2014/main" id="{43846484-3003-47EC-B739-5A9E37D6772C}"/>
                  </a:ext>
                </a:extLst>
              </p:cNvPr>
              <p:cNvSpPr>
                <a:spLocks noChangeShapeType="1"/>
              </p:cNvSpPr>
              <p:nvPr/>
            </p:nvSpPr>
            <p:spPr bwMode="auto">
              <a:xfrm flipH="1">
                <a:off x="2890" y="785"/>
                <a:ext cx="288"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98" name="Line 83">
                <a:extLst>
                  <a:ext uri="{FF2B5EF4-FFF2-40B4-BE49-F238E27FC236}">
                    <a16:creationId xmlns:a16="http://schemas.microsoft.com/office/drawing/2014/main" id="{1F6DA83B-ACD5-44F6-A5E3-797B5C6112F3}"/>
                  </a:ext>
                </a:extLst>
              </p:cNvPr>
              <p:cNvSpPr>
                <a:spLocks noChangeShapeType="1"/>
              </p:cNvSpPr>
              <p:nvPr/>
            </p:nvSpPr>
            <p:spPr bwMode="auto">
              <a:xfrm flipH="1">
                <a:off x="2890" y="881"/>
                <a:ext cx="288"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599" name="Line 84">
                <a:extLst>
                  <a:ext uri="{FF2B5EF4-FFF2-40B4-BE49-F238E27FC236}">
                    <a16:creationId xmlns:a16="http://schemas.microsoft.com/office/drawing/2014/main" id="{CEBEA9AE-46FB-4914-8962-CDBC7CC35DCE}"/>
                  </a:ext>
                </a:extLst>
              </p:cNvPr>
              <p:cNvSpPr>
                <a:spLocks noChangeShapeType="1"/>
              </p:cNvSpPr>
              <p:nvPr/>
            </p:nvSpPr>
            <p:spPr bwMode="auto">
              <a:xfrm flipH="1">
                <a:off x="2890" y="977"/>
                <a:ext cx="288"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0" name="Line 85">
                <a:extLst>
                  <a:ext uri="{FF2B5EF4-FFF2-40B4-BE49-F238E27FC236}">
                    <a16:creationId xmlns:a16="http://schemas.microsoft.com/office/drawing/2014/main" id="{BB893730-B6CB-4D06-9B78-4454AC3AB6B7}"/>
                  </a:ext>
                </a:extLst>
              </p:cNvPr>
              <p:cNvSpPr>
                <a:spLocks noChangeShapeType="1"/>
              </p:cNvSpPr>
              <p:nvPr/>
            </p:nvSpPr>
            <p:spPr bwMode="auto">
              <a:xfrm flipH="1">
                <a:off x="2890" y="1073"/>
                <a:ext cx="288"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1" name="Line 86">
                <a:extLst>
                  <a:ext uri="{FF2B5EF4-FFF2-40B4-BE49-F238E27FC236}">
                    <a16:creationId xmlns:a16="http://schemas.microsoft.com/office/drawing/2014/main" id="{13B3F7B9-7FAA-4F61-84E1-778E9920BC77}"/>
                  </a:ext>
                </a:extLst>
              </p:cNvPr>
              <p:cNvSpPr>
                <a:spLocks noChangeShapeType="1"/>
              </p:cNvSpPr>
              <p:nvPr/>
            </p:nvSpPr>
            <p:spPr bwMode="auto">
              <a:xfrm>
                <a:off x="2890" y="1217"/>
                <a:ext cx="336" cy="0"/>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2" name="Line 87">
                <a:extLst>
                  <a:ext uri="{FF2B5EF4-FFF2-40B4-BE49-F238E27FC236}">
                    <a16:creationId xmlns:a16="http://schemas.microsoft.com/office/drawing/2014/main" id="{40E25DEC-795D-48A5-994A-EEAD1A5DEE44}"/>
                  </a:ext>
                </a:extLst>
              </p:cNvPr>
              <p:cNvSpPr>
                <a:spLocks noChangeShapeType="1"/>
              </p:cNvSpPr>
              <p:nvPr/>
            </p:nvSpPr>
            <p:spPr bwMode="auto">
              <a:xfrm>
                <a:off x="4954" y="689"/>
                <a:ext cx="336" cy="0"/>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3" name="Line 88">
                <a:extLst>
                  <a:ext uri="{FF2B5EF4-FFF2-40B4-BE49-F238E27FC236}">
                    <a16:creationId xmlns:a16="http://schemas.microsoft.com/office/drawing/2014/main" id="{3AE7E0B1-8397-419E-9778-93947D9F36E0}"/>
                  </a:ext>
                </a:extLst>
              </p:cNvPr>
              <p:cNvSpPr>
                <a:spLocks noChangeShapeType="1"/>
              </p:cNvSpPr>
              <p:nvPr/>
            </p:nvSpPr>
            <p:spPr bwMode="auto">
              <a:xfrm>
                <a:off x="5002" y="1217"/>
                <a:ext cx="336" cy="0"/>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4" name="Line 89">
                <a:extLst>
                  <a:ext uri="{FF2B5EF4-FFF2-40B4-BE49-F238E27FC236}">
                    <a16:creationId xmlns:a16="http://schemas.microsoft.com/office/drawing/2014/main" id="{E6E518DD-C3A5-48D5-ADC2-98D799632FB5}"/>
                  </a:ext>
                </a:extLst>
              </p:cNvPr>
              <p:cNvSpPr>
                <a:spLocks noChangeShapeType="1"/>
              </p:cNvSpPr>
              <p:nvPr/>
            </p:nvSpPr>
            <p:spPr bwMode="auto">
              <a:xfrm>
                <a:off x="4954" y="785"/>
                <a:ext cx="336"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5" name="Line 90">
                <a:extLst>
                  <a:ext uri="{FF2B5EF4-FFF2-40B4-BE49-F238E27FC236}">
                    <a16:creationId xmlns:a16="http://schemas.microsoft.com/office/drawing/2014/main" id="{1AB36FFB-E5AF-46ED-BAEE-B245271F6640}"/>
                  </a:ext>
                </a:extLst>
              </p:cNvPr>
              <p:cNvSpPr>
                <a:spLocks noChangeShapeType="1"/>
              </p:cNvSpPr>
              <p:nvPr/>
            </p:nvSpPr>
            <p:spPr bwMode="auto">
              <a:xfrm>
                <a:off x="5002" y="881"/>
                <a:ext cx="374"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6" name="Line 91">
                <a:extLst>
                  <a:ext uri="{FF2B5EF4-FFF2-40B4-BE49-F238E27FC236}">
                    <a16:creationId xmlns:a16="http://schemas.microsoft.com/office/drawing/2014/main" id="{C21FF0A0-827E-4ED2-8438-41C8735F3792}"/>
                  </a:ext>
                </a:extLst>
              </p:cNvPr>
              <p:cNvSpPr>
                <a:spLocks noChangeShapeType="1"/>
              </p:cNvSpPr>
              <p:nvPr/>
            </p:nvSpPr>
            <p:spPr bwMode="auto">
              <a:xfrm>
                <a:off x="5002" y="977"/>
                <a:ext cx="336"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07" name="Line 92">
                <a:extLst>
                  <a:ext uri="{FF2B5EF4-FFF2-40B4-BE49-F238E27FC236}">
                    <a16:creationId xmlns:a16="http://schemas.microsoft.com/office/drawing/2014/main" id="{EE2AB832-426B-4DA4-977D-EEB4F2DA3CA0}"/>
                  </a:ext>
                </a:extLst>
              </p:cNvPr>
              <p:cNvSpPr>
                <a:spLocks noChangeShapeType="1"/>
              </p:cNvSpPr>
              <p:nvPr/>
            </p:nvSpPr>
            <p:spPr bwMode="auto">
              <a:xfrm>
                <a:off x="5002" y="1073"/>
                <a:ext cx="336" cy="0"/>
              </a:xfrm>
              <a:prstGeom prst="line">
                <a:avLst/>
              </a:prstGeom>
              <a:noFill/>
              <a:ln w="12700">
                <a:solidFill>
                  <a:srgbClr val="80008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3142" name="Object 208">
                <a:extLst>
                  <a:ext uri="{FF2B5EF4-FFF2-40B4-BE49-F238E27FC236}">
                    <a16:creationId xmlns:a16="http://schemas.microsoft.com/office/drawing/2014/main" id="{137D4A71-BCB0-4D18-8EE1-DB306B306948}"/>
                  </a:ext>
                </a:extLst>
              </p:cNvPr>
              <p:cNvGraphicFramePr>
                <a:graphicFrameLocks noChangeAspect="1"/>
              </p:cNvGraphicFramePr>
              <p:nvPr/>
            </p:nvGraphicFramePr>
            <p:xfrm>
              <a:off x="5157" y="768"/>
              <a:ext cx="219" cy="271"/>
            </p:xfrm>
            <a:graphic>
              <a:graphicData uri="http://schemas.openxmlformats.org/presentationml/2006/ole">
                <mc:AlternateContent xmlns:mc="http://schemas.openxmlformats.org/markup-compatibility/2006">
                  <mc:Choice xmlns:v="urn:schemas-microsoft-com:vml" Requires="v">
                    <p:oleObj name="Equation" r:id="rId10" imgW="215619" imgH="266353" progId="Equation.3">
                      <p:embed/>
                    </p:oleObj>
                  </mc:Choice>
                  <mc:Fallback>
                    <p:oleObj name="Equation" r:id="rId10" imgW="215619" imgH="266353" progId="Equation.3">
                      <p:embed/>
                      <p:pic>
                        <p:nvPicPr>
                          <p:cNvPr id="0" name="Object 2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7" y="768"/>
                            <a:ext cx="21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3084" name="Text Box 94">
              <a:extLst>
                <a:ext uri="{FF2B5EF4-FFF2-40B4-BE49-F238E27FC236}">
                  <a16:creationId xmlns:a16="http://schemas.microsoft.com/office/drawing/2014/main" id="{54FCB04C-CFD2-45D8-8C5E-C41D3CE39824}"/>
                </a:ext>
              </a:extLst>
            </p:cNvPr>
            <p:cNvSpPr txBox="1">
              <a:spLocks noChangeArrowheads="1"/>
            </p:cNvSpPr>
            <p:nvPr/>
          </p:nvSpPr>
          <p:spPr bwMode="auto">
            <a:xfrm>
              <a:off x="3322" y="145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173085" name="Text Box 95">
              <a:extLst>
                <a:ext uri="{FF2B5EF4-FFF2-40B4-BE49-F238E27FC236}">
                  <a16:creationId xmlns:a16="http://schemas.microsoft.com/office/drawing/2014/main" id="{C8D87DB8-E250-4B7F-9FB8-C46B7E0B6F95}"/>
                </a:ext>
              </a:extLst>
            </p:cNvPr>
            <p:cNvSpPr txBox="1">
              <a:spLocks noChangeArrowheads="1"/>
            </p:cNvSpPr>
            <p:nvPr/>
          </p:nvSpPr>
          <p:spPr bwMode="auto">
            <a:xfrm>
              <a:off x="3322" y="83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173086" name="Text Box 96">
              <a:extLst>
                <a:ext uri="{FF2B5EF4-FFF2-40B4-BE49-F238E27FC236}">
                  <a16:creationId xmlns:a16="http://schemas.microsoft.com/office/drawing/2014/main" id="{47E08726-328B-4D37-86F4-47A25A0A5E03}"/>
                </a:ext>
              </a:extLst>
            </p:cNvPr>
            <p:cNvSpPr txBox="1">
              <a:spLocks noChangeArrowheads="1"/>
            </p:cNvSpPr>
            <p:nvPr/>
          </p:nvSpPr>
          <p:spPr bwMode="auto">
            <a:xfrm>
              <a:off x="4522" y="78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solidFill>
                  <a:srgbClr val="CC0000"/>
                </a:solidFill>
                <a:latin typeface="Times New Roman" panose="02020603050405020304" pitchFamily="18" charset="0"/>
                <a:ea typeface="华文中宋" panose="02010600040101010101" pitchFamily="2" charset="-122"/>
              </a:endParaRPr>
            </a:p>
          </p:txBody>
        </p:sp>
        <p:sp>
          <p:nvSpPr>
            <p:cNvPr id="173087" name="Text Box 97">
              <a:extLst>
                <a:ext uri="{FF2B5EF4-FFF2-40B4-BE49-F238E27FC236}">
                  <a16:creationId xmlns:a16="http://schemas.microsoft.com/office/drawing/2014/main" id="{98562928-03EC-4842-8467-EC03C97DB719}"/>
                </a:ext>
              </a:extLst>
            </p:cNvPr>
            <p:cNvSpPr txBox="1">
              <a:spLocks noChangeArrowheads="1"/>
            </p:cNvSpPr>
            <p:nvPr/>
          </p:nvSpPr>
          <p:spPr bwMode="auto">
            <a:xfrm>
              <a:off x="4522" y="1409"/>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solidFill>
                  <a:srgbClr val="CC0000"/>
                </a:solidFill>
                <a:latin typeface="Times New Roman" panose="02020603050405020304" pitchFamily="18" charset="0"/>
                <a:ea typeface="华文中宋" panose="02010600040101010101" pitchFamily="2" charset="-122"/>
              </a:endParaRPr>
            </a:p>
          </p:txBody>
        </p:sp>
      </p:grpSp>
      <p:grpSp>
        <p:nvGrpSpPr>
          <p:cNvPr id="159744" name="Group 98">
            <a:extLst>
              <a:ext uri="{FF2B5EF4-FFF2-40B4-BE49-F238E27FC236}">
                <a16:creationId xmlns:a16="http://schemas.microsoft.com/office/drawing/2014/main" id="{FB19C5FC-645D-4032-87E8-F7CE252A59E2}"/>
              </a:ext>
            </a:extLst>
          </p:cNvPr>
          <p:cNvGrpSpPr>
            <a:grpSpLocks/>
          </p:cNvGrpSpPr>
          <p:nvPr/>
        </p:nvGrpSpPr>
        <p:grpSpPr bwMode="auto">
          <a:xfrm>
            <a:off x="617538" y="3403600"/>
            <a:ext cx="6072187" cy="519113"/>
            <a:chOff x="144" y="844"/>
            <a:chExt cx="3825" cy="327"/>
          </a:xfrm>
        </p:grpSpPr>
        <p:sp>
          <p:nvSpPr>
            <p:cNvPr id="173079" name="Text Box 99">
              <a:extLst>
                <a:ext uri="{FF2B5EF4-FFF2-40B4-BE49-F238E27FC236}">
                  <a16:creationId xmlns:a16="http://schemas.microsoft.com/office/drawing/2014/main" id="{95A9E6C1-1B6B-4A22-9663-E85C9C44D03A}"/>
                </a:ext>
              </a:extLst>
            </p:cNvPr>
            <p:cNvSpPr txBox="1">
              <a:spLocks noChangeArrowheads="1"/>
            </p:cNvSpPr>
            <p:nvPr/>
          </p:nvSpPr>
          <p:spPr bwMode="auto">
            <a:xfrm>
              <a:off x="144" y="844"/>
              <a:ext cx="38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磁场     的方向与电流     成</a:t>
              </a:r>
              <a:r>
                <a:rPr lang="zh-CN" altLang="en-US" sz="2800">
                  <a:solidFill>
                    <a:srgbClr val="FFFF00"/>
                  </a:solidFill>
                  <a:latin typeface="Times New Roman" panose="02020603050405020304" pitchFamily="18" charset="0"/>
                  <a:ea typeface="华文中宋" panose="02010600040101010101" pitchFamily="2" charset="-122"/>
                </a:rPr>
                <a:t>右螺旋</a:t>
              </a:r>
              <a:endParaRPr lang="en-US" altLang="zh-CN" sz="2800">
                <a:solidFill>
                  <a:srgbClr val="FFFF00"/>
                </a:solidFill>
                <a:latin typeface="Times New Roman" panose="02020603050405020304" pitchFamily="18" charset="0"/>
                <a:ea typeface="华文中宋" panose="02010600040101010101" pitchFamily="2" charset="-122"/>
              </a:endParaRPr>
            </a:p>
          </p:txBody>
        </p:sp>
        <p:graphicFrame>
          <p:nvGraphicFramePr>
            <p:cNvPr id="173080" name="Object 215">
              <a:extLst>
                <a:ext uri="{FF2B5EF4-FFF2-40B4-BE49-F238E27FC236}">
                  <a16:creationId xmlns:a16="http://schemas.microsoft.com/office/drawing/2014/main" id="{2CD38D95-ED6B-4342-B386-2CC2CC4C1CC0}"/>
                </a:ext>
              </a:extLst>
            </p:cNvPr>
            <p:cNvGraphicFramePr>
              <a:graphicFrameLocks noChangeAspect="1"/>
            </p:cNvGraphicFramePr>
            <p:nvPr/>
          </p:nvGraphicFramePr>
          <p:xfrm>
            <a:off x="647" y="846"/>
            <a:ext cx="260" cy="300"/>
          </p:xfrm>
          <a:graphic>
            <a:graphicData uri="http://schemas.openxmlformats.org/presentationml/2006/ole">
              <mc:AlternateContent xmlns:mc="http://schemas.openxmlformats.org/markup-compatibility/2006">
                <mc:Choice xmlns:v="urn:schemas-microsoft-com:vml" Requires="v">
                  <p:oleObj name="Equation" r:id="rId12" imgW="164957" imgH="190335" progId="Equation.DSMT4">
                    <p:embed/>
                  </p:oleObj>
                </mc:Choice>
                <mc:Fallback>
                  <p:oleObj name="Equation" r:id="rId12" imgW="164957" imgH="190335" progId="Equation.DSMT4">
                    <p:embed/>
                    <p:pic>
                      <p:nvPicPr>
                        <p:cNvPr id="0" name="Object 215"/>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647" y="846"/>
                          <a:ext cx="260" cy="300"/>
                        </a:xfrm>
                        <a:prstGeom prst="rect">
                          <a:avLst/>
                        </a:prstGeom>
                        <a:noFill/>
                        <a:ln>
                          <a:noFill/>
                        </a:ln>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aphicFrame>
          <p:nvGraphicFramePr>
            <p:cNvPr id="173081" name="Object 216">
              <a:extLst>
                <a:ext uri="{FF2B5EF4-FFF2-40B4-BE49-F238E27FC236}">
                  <a16:creationId xmlns:a16="http://schemas.microsoft.com/office/drawing/2014/main" id="{81B00C22-4D20-4B55-B456-831599A2F338}"/>
                </a:ext>
              </a:extLst>
            </p:cNvPr>
            <p:cNvGraphicFramePr>
              <a:graphicFrameLocks noChangeAspect="1"/>
            </p:cNvGraphicFramePr>
            <p:nvPr/>
          </p:nvGraphicFramePr>
          <p:xfrm>
            <a:off x="2303" y="885"/>
            <a:ext cx="199" cy="260"/>
          </p:xfrm>
          <a:graphic>
            <a:graphicData uri="http://schemas.openxmlformats.org/presentationml/2006/ole">
              <mc:AlternateContent xmlns:mc="http://schemas.openxmlformats.org/markup-compatibility/2006">
                <mc:Choice xmlns:v="urn:schemas-microsoft-com:vml" Requires="v">
                  <p:oleObj name="Equation" r:id="rId14" imgW="126780" imgH="164814" progId="Equation.DSMT4">
                    <p:embed/>
                  </p:oleObj>
                </mc:Choice>
                <mc:Fallback>
                  <p:oleObj name="Equation" r:id="rId14" imgW="126780" imgH="164814" progId="Equation.DSMT4">
                    <p:embed/>
                    <p:pic>
                      <p:nvPicPr>
                        <p:cNvPr id="0" name="Object 216"/>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2303" y="885"/>
                          <a:ext cx="19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9745" name="Group 102">
            <a:extLst>
              <a:ext uri="{FF2B5EF4-FFF2-40B4-BE49-F238E27FC236}">
                <a16:creationId xmlns:a16="http://schemas.microsoft.com/office/drawing/2014/main" id="{01D629BD-1846-4DE3-8671-5C68B58E281F}"/>
              </a:ext>
            </a:extLst>
          </p:cNvPr>
          <p:cNvGrpSpPr>
            <a:grpSpLocks/>
          </p:cNvGrpSpPr>
          <p:nvPr/>
        </p:nvGrpSpPr>
        <p:grpSpPr bwMode="auto">
          <a:xfrm>
            <a:off x="5454650" y="1670050"/>
            <a:ext cx="2590800" cy="1433513"/>
            <a:chOff x="3264" y="825"/>
            <a:chExt cx="1632" cy="903"/>
          </a:xfrm>
        </p:grpSpPr>
        <p:sp>
          <p:nvSpPr>
            <p:cNvPr id="173071" name="Rectangle 103">
              <a:extLst>
                <a:ext uri="{FF2B5EF4-FFF2-40B4-BE49-F238E27FC236}">
                  <a16:creationId xmlns:a16="http://schemas.microsoft.com/office/drawing/2014/main" id="{D1C7ED67-1CAE-4BAA-A6FD-39C254131B62}"/>
                </a:ext>
              </a:extLst>
            </p:cNvPr>
            <p:cNvSpPr>
              <a:spLocks noChangeArrowheads="1"/>
            </p:cNvSpPr>
            <p:nvPr/>
          </p:nvSpPr>
          <p:spPr bwMode="auto">
            <a:xfrm>
              <a:off x="3514" y="1023"/>
              <a:ext cx="1008" cy="57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0619" name="Line 104">
              <a:extLst>
                <a:ext uri="{FF2B5EF4-FFF2-40B4-BE49-F238E27FC236}">
                  <a16:creationId xmlns:a16="http://schemas.microsoft.com/office/drawing/2014/main" id="{4E0DDEE8-8701-406C-8E5D-693095A5FC57}"/>
                </a:ext>
              </a:extLst>
            </p:cNvPr>
            <p:cNvSpPr>
              <a:spLocks noChangeShapeType="1"/>
            </p:cNvSpPr>
            <p:nvPr/>
          </p:nvSpPr>
          <p:spPr bwMode="auto">
            <a:xfrm flipH="1">
              <a:off x="3898" y="1601"/>
              <a:ext cx="144" cy="0"/>
            </a:xfrm>
            <a:prstGeom prst="line">
              <a:avLst/>
            </a:pr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0620" name="Line 105">
              <a:extLst>
                <a:ext uri="{FF2B5EF4-FFF2-40B4-BE49-F238E27FC236}">
                  <a16:creationId xmlns:a16="http://schemas.microsoft.com/office/drawing/2014/main" id="{569E52E9-6898-426C-92CD-3C84527ED006}"/>
                </a:ext>
              </a:extLst>
            </p:cNvPr>
            <p:cNvSpPr>
              <a:spLocks noChangeShapeType="1"/>
            </p:cNvSpPr>
            <p:nvPr/>
          </p:nvSpPr>
          <p:spPr bwMode="auto">
            <a:xfrm>
              <a:off x="3898" y="1023"/>
              <a:ext cx="144" cy="0"/>
            </a:xfrm>
            <a:prstGeom prst="line">
              <a:avLst/>
            </a:pr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73074" name="Object 221">
              <a:extLst>
                <a:ext uri="{FF2B5EF4-FFF2-40B4-BE49-F238E27FC236}">
                  <a16:creationId xmlns:a16="http://schemas.microsoft.com/office/drawing/2014/main" id="{6C2D730B-514A-41B0-9E39-3C42798EC32B}"/>
                </a:ext>
              </a:extLst>
            </p:cNvPr>
            <p:cNvGraphicFramePr>
              <a:graphicFrameLocks noChangeAspect="1"/>
            </p:cNvGraphicFramePr>
            <p:nvPr/>
          </p:nvGraphicFramePr>
          <p:xfrm>
            <a:off x="4140" y="1383"/>
            <a:ext cx="180" cy="216"/>
          </p:xfrm>
          <a:graphic>
            <a:graphicData uri="http://schemas.openxmlformats.org/presentationml/2006/ole">
              <mc:AlternateContent xmlns:mc="http://schemas.openxmlformats.org/markup-compatibility/2006">
                <mc:Choice xmlns:v="urn:schemas-microsoft-com:vml" Requires="v">
                  <p:oleObj name="Equation" r:id="rId16" imgW="190500" imgH="228600" progId="Equation.3">
                    <p:embed/>
                  </p:oleObj>
                </mc:Choice>
                <mc:Fallback>
                  <p:oleObj name="Equation" r:id="rId16" imgW="190500" imgH="228600" progId="Equation.3">
                    <p:embed/>
                    <p:pic>
                      <p:nvPicPr>
                        <p:cNvPr id="0" name="Object 2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0" y="1383"/>
                          <a:ext cx="18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75" name="Text Box 107">
              <a:extLst>
                <a:ext uri="{FF2B5EF4-FFF2-40B4-BE49-F238E27FC236}">
                  <a16:creationId xmlns:a16="http://schemas.microsoft.com/office/drawing/2014/main" id="{B62AB9F8-FEC4-4950-BCCB-32C4F35D6A34}"/>
                </a:ext>
              </a:extLst>
            </p:cNvPr>
            <p:cNvSpPr txBox="1">
              <a:spLocks noChangeArrowheads="1"/>
            </p:cNvSpPr>
            <p:nvPr/>
          </p:nvSpPr>
          <p:spPr bwMode="auto">
            <a:xfrm>
              <a:off x="3264" y="825"/>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0000FF"/>
                  </a:solidFill>
                  <a:latin typeface="Times New Roman" panose="02020603050405020304" pitchFamily="18" charset="0"/>
                  <a:ea typeface="华文中宋" panose="02010600040101010101" pitchFamily="2" charset="-122"/>
                </a:rPr>
                <a:t>M</a:t>
              </a:r>
            </a:p>
          </p:txBody>
        </p:sp>
        <p:sp>
          <p:nvSpPr>
            <p:cNvPr id="173076" name="Text Box 108">
              <a:extLst>
                <a:ext uri="{FF2B5EF4-FFF2-40B4-BE49-F238E27FC236}">
                  <a16:creationId xmlns:a16="http://schemas.microsoft.com/office/drawing/2014/main" id="{B4FB9684-C99C-492F-B9C0-399E6A00CFF6}"/>
                </a:ext>
              </a:extLst>
            </p:cNvPr>
            <p:cNvSpPr txBox="1">
              <a:spLocks noChangeArrowheads="1"/>
            </p:cNvSpPr>
            <p:nvPr/>
          </p:nvSpPr>
          <p:spPr bwMode="auto">
            <a:xfrm>
              <a:off x="4464" y="84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0000FF"/>
                  </a:solidFill>
                  <a:latin typeface="Times New Roman" panose="02020603050405020304" pitchFamily="18" charset="0"/>
                  <a:ea typeface="华文中宋" panose="02010600040101010101" pitchFamily="2" charset="-122"/>
                </a:rPr>
                <a:t>N</a:t>
              </a:r>
            </a:p>
          </p:txBody>
        </p:sp>
        <p:sp>
          <p:nvSpPr>
            <p:cNvPr id="173077" name="Text Box 109">
              <a:extLst>
                <a:ext uri="{FF2B5EF4-FFF2-40B4-BE49-F238E27FC236}">
                  <a16:creationId xmlns:a16="http://schemas.microsoft.com/office/drawing/2014/main" id="{1671150F-CBFC-4EF7-AF53-714562C385DE}"/>
                </a:ext>
              </a:extLst>
            </p:cNvPr>
            <p:cNvSpPr txBox="1">
              <a:spLocks noChangeArrowheads="1"/>
            </p:cNvSpPr>
            <p:nvPr/>
          </p:nvSpPr>
          <p:spPr bwMode="auto">
            <a:xfrm>
              <a:off x="3264" y="140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0000FF"/>
                  </a:solidFill>
                  <a:latin typeface="Times New Roman" panose="02020603050405020304" pitchFamily="18" charset="0"/>
                  <a:ea typeface="华文中宋" panose="02010600040101010101" pitchFamily="2" charset="-122"/>
                </a:rPr>
                <a:t>P</a:t>
              </a:r>
            </a:p>
          </p:txBody>
        </p:sp>
        <p:sp>
          <p:nvSpPr>
            <p:cNvPr id="173078" name="Text Box 110">
              <a:extLst>
                <a:ext uri="{FF2B5EF4-FFF2-40B4-BE49-F238E27FC236}">
                  <a16:creationId xmlns:a16="http://schemas.microsoft.com/office/drawing/2014/main" id="{38EF0FDF-75CE-48BB-8768-FAE76B2C3613}"/>
                </a:ext>
              </a:extLst>
            </p:cNvPr>
            <p:cNvSpPr txBox="1">
              <a:spLocks noChangeArrowheads="1"/>
            </p:cNvSpPr>
            <p:nvPr/>
          </p:nvSpPr>
          <p:spPr bwMode="auto">
            <a:xfrm>
              <a:off x="4512" y="140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0000FF"/>
                  </a:solidFill>
                  <a:latin typeface="Times New Roman" panose="02020603050405020304" pitchFamily="18" charset="0"/>
                  <a:ea typeface="华文中宋" panose="02010600040101010101" pitchFamily="2" charset="-122"/>
                </a:rPr>
                <a:t>O</a:t>
              </a:r>
            </a:p>
          </p:txBody>
        </p:sp>
      </p:grpSp>
      <p:sp>
        <p:nvSpPr>
          <p:cNvPr id="120" name="Text Box 8">
            <a:extLst>
              <a:ext uri="{FF2B5EF4-FFF2-40B4-BE49-F238E27FC236}">
                <a16:creationId xmlns:a16="http://schemas.microsoft.com/office/drawing/2014/main" id="{1C342411-4988-435A-88E2-B2028638CB07}"/>
              </a:ext>
            </a:extLst>
          </p:cNvPr>
          <p:cNvSpPr txBox="1">
            <a:spLocks noChangeArrowheads="1"/>
          </p:cNvSpPr>
          <p:nvPr/>
        </p:nvSpPr>
        <p:spPr bwMode="auto">
          <a:xfrm>
            <a:off x="412750" y="5826125"/>
            <a:ext cx="8610600" cy="5191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000000"/>
                </a:solidFill>
                <a:latin typeface="华文中宋" panose="02010600040101010101" pitchFamily="2" charset="-122"/>
                <a:ea typeface="华文中宋" panose="02010600040101010101" pitchFamily="2" charset="-122"/>
              </a:rPr>
              <a:t>无限长载流螺线管</a:t>
            </a:r>
            <a:r>
              <a:rPr lang="zh-CN" altLang="en-US" sz="2800" b="1">
                <a:solidFill>
                  <a:srgbClr val="CC0000"/>
                </a:solidFill>
                <a:latin typeface="华文中宋" panose="02010600040101010101" pitchFamily="2" charset="-122"/>
                <a:ea typeface="华文中宋" panose="02010600040101010101" pitchFamily="2" charset="-122"/>
              </a:rPr>
              <a:t>内部</a:t>
            </a:r>
            <a:r>
              <a:rPr lang="zh-CN" altLang="en-US" sz="2800" b="1">
                <a:solidFill>
                  <a:srgbClr val="000000"/>
                </a:solidFill>
                <a:latin typeface="华文中宋" panose="02010600040101010101" pitchFamily="2" charset="-122"/>
                <a:ea typeface="华文中宋" panose="02010600040101010101" pitchFamily="2" charset="-122"/>
              </a:rPr>
              <a:t>磁场处处相等 </a:t>
            </a:r>
            <a:r>
              <a:rPr lang="en-US" altLang="zh-CN" sz="2800" b="1">
                <a:solidFill>
                  <a:srgbClr val="000000"/>
                </a:solidFill>
                <a:latin typeface="华文中宋" panose="02010600040101010101" pitchFamily="2" charset="-122"/>
                <a:ea typeface="华文中宋" panose="02010600040101010101" pitchFamily="2" charset="-122"/>
              </a:rPr>
              <a:t>,  </a:t>
            </a:r>
            <a:r>
              <a:rPr lang="zh-CN" altLang="en-US" sz="2800" b="1">
                <a:solidFill>
                  <a:srgbClr val="CC0000"/>
                </a:solidFill>
                <a:latin typeface="华文中宋" panose="02010600040101010101" pitchFamily="2" charset="-122"/>
                <a:ea typeface="华文中宋" panose="02010600040101010101" pitchFamily="2" charset="-122"/>
              </a:rPr>
              <a:t>外部</a:t>
            </a:r>
            <a:r>
              <a:rPr lang="zh-CN" altLang="en-US" sz="2800" b="1">
                <a:solidFill>
                  <a:srgbClr val="000000"/>
                </a:solidFill>
                <a:latin typeface="华文中宋" panose="02010600040101010101" pitchFamily="2" charset="-122"/>
                <a:ea typeface="华文中宋" panose="02010600040101010101" pitchFamily="2" charset="-122"/>
              </a:rPr>
              <a:t>磁场为</a:t>
            </a:r>
            <a:r>
              <a:rPr lang="zh-CN" altLang="en-US" sz="2800" b="1">
                <a:solidFill>
                  <a:srgbClr val="CC0000"/>
                </a:solidFill>
                <a:latin typeface="华文中宋" panose="02010600040101010101" pitchFamily="2" charset="-122"/>
                <a:ea typeface="华文中宋" panose="02010600040101010101" pitchFamily="2" charset="-122"/>
              </a:rPr>
              <a:t>零</a:t>
            </a:r>
            <a:r>
              <a:rPr lang="en-US" altLang="zh-CN" sz="2800" b="1">
                <a:solidFill>
                  <a:srgbClr val="CC0000"/>
                </a:solidFill>
                <a:latin typeface="华文中宋" panose="02010600040101010101" pitchFamily="2" charset="-122"/>
                <a:ea typeface="华文中宋" panose="02010600040101010101" pitchFamily="2" charset="-122"/>
              </a:rPr>
              <a:t>.</a:t>
            </a:r>
          </a:p>
        </p:txBody>
      </p:sp>
      <p:graphicFrame>
        <p:nvGraphicFramePr>
          <p:cNvPr id="166923" name="Object 227">
            <a:extLst>
              <a:ext uri="{FF2B5EF4-FFF2-40B4-BE49-F238E27FC236}">
                <a16:creationId xmlns:a16="http://schemas.microsoft.com/office/drawing/2014/main" id="{8E8ED095-AF8F-400A-9E30-E619AB2C8E4E}"/>
              </a:ext>
            </a:extLst>
          </p:cNvPr>
          <p:cNvGraphicFramePr>
            <a:graphicFrameLocks noChangeAspect="1"/>
          </p:cNvGraphicFramePr>
          <p:nvPr/>
        </p:nvGraphicFramePr>
        <p:xfrm>
          <a:off x="1765300" y="3978275"/>
          <a:ext cx="6626225" cy="973138"/>
        </p:xfrm>
        <a:graphic>
          <a:graphicData uri="http://schemas.openxmlformats.org/presentationml/2006/ole">
            <mc:AlternateContent xmlns:mc="http://schemas.openxmlformats.org/markup-compatibility/2006">
              <mc:Choice xmlns:v="urn:schemas-microsoft-com:vml" Requires="v">
                <p:oleObj name="Equation" r:id="rId18" imgW="2667000" imgH="393700" progId="Equation.3">
                  <p:embed/>
                </p:oleObj>
              </mc:Choice>
              <mc:Fallback>
                <p:oleObj name="Equation" r:id="rId18" imgW="2667000" imgH="393700" progId="Equation.3">
                  <p:embed/>
                  <p:pic>
                    <p:nvPicPr>
                      <p:cNvPr id="0" name="Object 227"/>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765300" y="3978275"/>
                        <a:ext cx="6626225" cy="97313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159747" name="Rectangle 3">
            <a:extLst>
              <a:ext uri="{FF2B5EF4-FFF2-40B4-BE49-F238E27FC236}">
                <a16:creationId xmlns:a16="http://schemas.microsoft.com/office/drawing/2014/main" id="{D6C1322E-EA54-4C51-9934-9CEAB1904293}"/>
              </a:ext>
            </a:extLst>
          </p:cNvPr>
          <p:cNvSpPr>
            <a:spLocks noChangeArrowheads="1"/>
          </p:cNvSpPr>
          <p:nvPr/>
        </p:nvSpPr>
        <p:spPr bwMode="auto">
          <a:xfrm>
            <a:off x="0" y="0"/>
            <a:ext cx="7929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二、无限长密绕直螺线管内部的磁场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9744"/>
                                        </p:tgtEl>
                                        <p:attrNameLst>
                                          <p:attrName>style.visibility</p:attrName>
                                        </p:attrNameLst>
                                      </p:cBhvr>
                                      <p:to>
                                        <p:strVal val="visible"/>
                                      </p:to>
                                    </p:set>
                                    <p:animEffect transition="in" filter="blinds(horizontal)">
                                      <p:cBhvr>
                                        <p:cTn id="17" dur="500"/>
                                        <p:tgtEl>
                                          <p:spTgt spid="1597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159745"/>
                                        </p:tgtEl>
                                        <p:attrNameLst>
                                          <p:attrName>style.visibility</p:attrName>
                                        </p:attrNameLst>
                                      </p:cBhvr>
                                      <p:to>
                                        <p:strVal val="visible"/>
                                      </p:to>
                                    </p:set>
                                    <p:animEffect transition="in" filter="barn(outHorizontal)">
                                      <p:cBhvr>
                                        <p:cTn id="22" dur="500"/>
                                        <p:tgtEl>
                                          <p:spTgt spid="1597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66923"/>
                                        </p:tgtEl>
                                        <p:attrNameLst>
                                          <p:attrName>style.visibility</p:attrName>
                                        </p:attrNameLst>
                                      </p:cBhvr>
                                      <p:to>
                                        <p:strVal val="visible"/>
                                      </p:to>
                                    </p:set>
                                    <p:animEffect transition="in" filter="fade">
                                      <p:cBhvr>
                                        <p:cTn id="27" dur="2000"/>
                                        <p:tgtEl>
                                          <p:spTgt spid="1669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ou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out)">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out)">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vertical)">
                                      <p:cBhvr>
                                        <p:cTn id="47" dur="5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5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blinds(horizontal)">
                                      <p:cBhvr>
                                        <p:cTn id="57" dur="500"/>
                                        <p:tgtEl>
                                          <p:spTgt spid="120"/>
                                        </p:tgtEl>
                                      </p:cBhvr>
                                    </p:animEffect>
                                  </p:childTnLst>
                                </p:cTn>
                              </p:par>
                            </p:childTnLst>
                          </p:cTn>
                        </p:par>
                        <p:par>
                          <p:cTn id="58" fill="hold" nodeType="afterGroup">
                            <p:stCondLst>
                              <p:cond delay="500"/>
                            </p:stCondLst>
                            <p:childTnLst>
                              <p:par>
                                <p:cTn id="59" presetID="22" presetClass="entr" presetSubtype="4" fill="hold" grpId="0" nodeType="afterEffect">
                                  <p:stCondLst>
                                    <p:cond delay="0"/>
                                  </p:stCondLst>
                                  <p:childTnLst>
                                    <p:set>
                                      <p:cBhvr>
                                        <p:cTn id="60" dur="1" fill="hold">
                                          <p:stCondLst>
                                            <p:cond delay="0"/>
                                          </p:stCondLst>
                                        </p:cTn>
                                        <p:tgtEl>
                                          <p:spTgt spid="159747"/>
                                        </p:tgtEl>
                                        <p:attrNameLst>
                                          <p:attrName>style.visibility</p:attrName>
                                        </p:attrNameLst>
                                      </p:cBhvr>
                                      <p:to>
                                        <p:strVal val="visible"/>
                                      </p:to>
                                    </p:set>
                                    <p:animEffect transition="in" filter="wipe(down)">
                                      <p:cBhvr>
                                        <p:cTn id="61" dur="500"/>
                                        <p:tgtEl>
                                          <p:spTgt spid="159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utoUpdateAnimBg="0"/>
      <p:bldP spid="15974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1986" name="TextBox 2">
            <a:extLst>
              <a:ext uri="{FF2B5EF4-FFF2-40B4-BE49-F238E27FC236}">
                <a16:creationId xmlns:a16="http://schemas.microsoft.com/office/drawing/2014/main" id="{823FFD19-0EA1-425E-8A43-871B15DB3D03}"/>
              </a:ext>
            </a:extLst>
          </p:cNvPr>
          <p:cNvSpPr txBox="1">
            <a:spLocks noChangeArrowheads="1"/>
          </p:cNvSpPr>
          <p:nvPr/>
        </p:nvSpPr>
        <p:spPr bwMode="auto">
          <a:xfrm>
            <a:off x="0" y="71438"/>
            <a:ext cx="8786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二、电流的连续性方程  电流的恒定条件</a:t>
            </a:r>
          </a:p>
        </p:txBody>
      </p:sp>
      <p:grpSp>
        <p:nvGrpSpPr>
          <p:cNvPr id="3" name="Group 91">
            <a:extLst>
              <a:ext uri="{FF2B5EF4-FFF2-40B4-BE49-F238E27FC236}">
                <a16:creationId xmlns:a16="http://schemas.microsoft.com/office/drawing/2014/main" id="{877484B4-FE63-4C6F-9224-36840F7822A0}"/>
              </a:ext>
            </a:extLst>
          </p:cNvPr>
          <p:cNvGrpSpPr>
            <a:grpSpLocks/>
          </p:cNvGrpSpPr>
          <p:nvPr/>
        </p:nvGrpSpPr>
        <p:grpSpPr bwMode="auto">
          <a:xfrm>
            <a:off x="3714750" y="857250"/>
            <a:ext cx="5256213" cy="2627313"/>
            <a:chOff x="2449" y="178"/>
            <a:chExt cx="3311" cy="1655"/>
          </a:xfrm>
        </p:grpSpPr>
        <p:grpSp>
          <p:nvGrpSpPr>
            <p:cNvPr id="42003" name="Group 14">
              <a:extLst>
                <a:ext uri="{FF2B5EF4-FFF2-40B4-BE49-F238E27FC236}">
                  <a16:creationId xmlns:a16="http://schemas.microsoft.com/office/drawing/2014/main" id="{D7EEE26C-BF9E-49A8-8DC1-A69470349E49}"/>
                </a:ext>
              </a:extLst>
            </p:cNvPr>
            <p:cNvGrpSpPr>
              <a:grpSpLocks/>
            </p:cNvGrpSpPr>
            <p:nvPr/>
          </p:nvGrpSpPr>
          <p:grpSpPr bwMode="auto">
            <a:xfrm>
              <a:off x="2449" y="178"/>
              <a:ext cx="3311" cy="1655"/>
              <a:chOff x="2154" y="2387"/>
              <a:chExt cx="3311" cy="1655"/>
            </a:xfrm>
          </p:grpSpPr>
          <p:sp>
            <p:nvSpPr>
              <p:cNvPr id="121884" name="Freeform 15">
                <a:extLst>
                  <a:ext uri="{FF2B5EF4-FFF2-40B4-BE49-F238E27FC236}">
                    <a16:creationId xmlns:a16="http://schemas.microsoft.com/office/drawing/2014/main" id="{D42D2933-A1E7-4611-AEE5-72CCA278C73F}"/>
                  </a:ext>
                </a:extLst>
              </p:cNvPr>
              <p:cNvSpPr>
                <a:spLocks/>
              </p:cNvSpPr>
              <p:nvPr/>
            </p:nvSpPr>
            <p:spPr bwMode="auto">
              <a:xfrm>
                <a:off x="2608" y="2718"/>
                <a:ext cx="2676" cy="1194"/>
              </a:xfrm>
              <a:custGeom>
                <a:avLst/>
                <a:gdLst>
                  <a:gd name="T0" fmla="*/ 0 w 2676"/>
                  <a:gd name="T1" fmla="*/ 1194 h 1194"/>
                  <a:gd name="T2" fmla="*/ 363 w 2676"/>
                  <a:gd name="T3" fmla="*/ 876 h 1194"/>
                  <a:gd name="T4" fmla="*/ 771 w 2676"/>
                  <a:gd name="T5" fmla="*/ 604 h 1194"/>
                  <a:gd name="T6" fmla="*/ 1225 w 2676"/>
                  <a:gd name="T7" fmla="*/ 377 h 1194"/>
                  <a:gd name="T8" fmla="*/ 2177 w 2676"/>
                  <a:gd name="T9" fmla="*/ 60 h 1194"/>
                  <a:gd name="T10" fmla="*/ 2676 w 2676"/>
                  <a:gd name="T11" fmla="*/ 15 h 1194"/>
                  <a:gd name="T12" fmla="*/ 0 60000 65536"/>
                  <a:gd name="T13" fmla="*/ 0 60000 65536"/>
                  <a:gd name="T14" fmla="*/ 0 60000 65536"/>
                  <a:gd name="T15" fmla="*/ 0 60000 65536"/>
                  <a:gd name="T16" fmla="*/ 0 60000 65536"/>
                  <a:gd name="T17" fmla="*/ 0 60000 65536"/>
                  <a:gd name="T18" fmla="*/ 0 w 2676"/>
                  <a:gd name="T19" fmla="*/ 0 h 1194"/>
                  <a:gd name="T20" fmla="*/ 2676 w 2676"/>
                  <a:gd name="T21" fmla="*/ 1194 h 1194"/>
                </a:gdLst>
                <a:ahLst/>
                <a:cxnLst>
                  <a:cxn ang="T12">
                    <a:pos x="T0" y="T1"/>
                  </a:cxn>
                  <a:cxn ang="T13">
                    <a:pos x="T2" y="T3"/>
                  </a:cxn>
                  <a:cxn ang="T14">
                    <a:pos x="T4" y="T5"/>
                  </a:cxn>
                  <a:cxn ang="T15">
                    <a:pos x="T6" y="T7"/>
                  </a:cxn>
                  <a:cxn ang="T16">
                    <a:pos x="T8" y="T9"/>
                  </a:cxn>
                  <a:cxn ang="T17">
                    <a:pos x="T10" y="T11"/>
                  </a:cxn>
                </a:cxnLst>
                <a:rect l="T18" t="T19" r="T20" b="T21"/>
                <a:pathLst>
                  <a:path w="2676" h="1194">
                    <a:moveTo>
                      <a:pt x="0" y="1194"/>
                    </a:moveTo>
                    <a:cubicBezTo>
                      <a:pt x="117" y="1084"/>
                      <a:pt x="235" y="974"/>
                      <a:pt x="363" y="876"/>
                    </a:cubicBezTo>
                    <a:cubicBezTo>
                      <a:pt x="491" y="778"/>
                      <a:pt x="627" y="687"/>
                      <a:pt x="771" y="604"/>
                    </a:cubicBezTo>
                    <a:cubicBezTo>
                      <a:pt x="915" y="521"/>
                      <a:pt x="991" y="468"/>
                      <a:pt x="1225" y="377"/>
                    </a:cubicBezTo>
                    <a:cubicBezTo>
                      <a:pt x="1459" y="286"/>
                      <a:pt x="1935" y="120"/>
                      <a:pt x="2177" y="60"/>
                    </a:cubicBezTo>
                    <a:cubicBezTo>
                      <a:pt x="2419" y="0"/>
                      <a:pt x="2547" y="7"/>
                      <a:pt x="2676" y="15"/>
                    </a:cubicBezTo>
                  </a:path>
                </a:pathLst>
              </a:custGeom>
              <a:noFill/>
              <a:ln w="28575">
                <a:solidFill>
                  <a:srgbClr val="FF66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5" name="Freeform 16">
                <a:extLst>
                  <a:ext uri="{FF2B5EF4-FFF2-40B4-BE49-F238E27FC236}">
                    <a16:creationId xmlns:a16="http://schemas.microsoft.com/office/drawing/2014/main" id="{6547EECB-8A9D-4059-AE33-AFE8E420C3B7}"/>
                  </a:ext>
                </a:extLst>
              </p:cNvPr>
              <p:cNvSpPr>
                <a:spLocks/>
              </p:cNvSpPr>
              <p:nvPr/>
            </p:nvSpPr>
            <p:spPr bwMode="auto">
              <a:xfrm>
                <a:off x="2381" y="2576"/>
                <a:ext cx="2676" cy="1194"/>
              </a:xfrm>
              <a:custGeom>
                <a:avLst/>
                <a:gdLst>
                  <a:gd name="T0" fmla="*/ 0 w 2676"/>
                  <a:gd name="T1" fmla="*/ 1194 h 1194"/>
                  <a:gd name="T2" fmla="*/ 363 w 2676"/>
                  <a:gd name="T3" fmla="*/ 876 h 1194"/>
                  <a:gd name="T4" fmla="*/ 771 w 2676"/>
                  <a:gd name="T5" fmla="*/ 604 h 1194"/>
                  <a:gd name="T6" fmla="*/ 1225 w 2676"/>
                  <a:gd name="T7" fmla="*/ 377 h 1194"/>
                  <a:gd name="T8" fmla="*/ 2177 w 2676"/>
                  <a:gd name="T9" fmla="*/ 60 h 1194"/>
                  <a:gd name="T10" fmla="*/ 2676 w 2676"/>
                  <a:gd name="T11" fmla="*/ 15 h 1194"/>
                  <a:gd name="T12" fmla="*/ 0 60000 65536"/>
                  <a:gd name="T13" fmla="*/ 0 60000 65536"/>
                  <a:gd name="T14" fmla="*/ 0 60000 65536"/>
                  <a:gd name="T15" fmla="*/ 0 60000 65536"/>
                  <a:gd name="T16" fmla="*/ 0 60000 65536"/>
                  <a:gd name="T17" fmla="*/ 0 60000 65536"/>
                  <a:gd name="T18" fmla="*/ 0 w 2676"/>
                  <a:gd name="T19" fmla="*/ 0 h 1194"/>
                  <a:gd name="T20" fmla="*/ 2676 w 2676"/>
                  <a:gd name="T21" fmla="*/ 1194 h 1194"/>
                </a:gdLst>
                <a:ahLst/>
                <a:cxnLst>
                  <a:cxn ang="T12">
                    <a:pos x="T0" y="T1"/>
                  </a:cxn>
                  <a:cxn ang="T13">
                    <a:pos x="T2" y="T3"/>
                  </a:cxn>
                  <a:cxn ang="T14">
                    <a:pos x="T4" y="T5"/>
                  </a:cxn>
                  <a:cxn ang="T15">
                    <a:pos x="T6" y="T7"/>
                  </a:cxn>
                  <a:cxn ang="T16">
                    <a:pos x="T8" y="T9"/>
                  </a:cxn>
                  <a:cxn ang="T17">
                    <a:pos x="T10" y="T11"/>
                  </a:cxn>
                </a:cxnLst>
                <a:rect l="T18" t="T19" r="T20" b="T21"/>
                <a:pathLst>
                  <a:path w="2676" h="1194">
                    <a:moveTo>
                      <a:pt x="0" y="1194"/>
                    </a:moveTo>
                    <a:cubicBezTo>
                      <a:pt x="117" y="1084"/>
                      <a:pt x="235" y="974"/>
                      <a:pt x="363" y="876"/>
                    </a:cubicBezTo>
                    <a:cubicBezTo>
                      <a:pt x="491" y="778"/>
                      <a:pt x="627" y="687"/>
                      <a:pt x="771" y="604"/>
                    </a:cubicBezTo>
                    <a:cubicBezTo>
                      <a:pt x="915" y="521"/>
                      <a:pt x="991" y="468"/>
                      <a:pt x="1225" y="377"/>
                    </a:cubicBezTo>
                    <a:cubicBezTo>
                      <a:pt x="1459" y="286"/>
                      <a:pt x="1935" y="120"/>
                      <a:pt x="2177" y="60"/>
                    </a:cubicBezTo>
                    <a:cubicBezTo>
                      <a:pt x="2419" y="0"/>
                      <a:pt x="2547" y="7"/>
                      <a:pt x="2676" y="15"/>
                    </a:cubicBezTo>
                  </a:path>
                </a:pathLst>
              </a:custGeom>
              <a:noFill/>
              <a:ln w="28575">
                <a:solidFill>
                  <a:srgbClr val="FF66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6" name="Freeform 17">
                <a:extLst>
                  <a:ext uri="{FF2B5EF4-FFF2-40B4-BE49-F238E27FC236}">
                    <a16:creationId xmlns:a16="http://schemas.microsoft.com/office/drawing/2014/main" id="{199BA18D-03EA-4D0B-A3AA-0BDF43DC9112}"/>
                  </a:ext>
                </a:extLst>
              </p:cNvPr>
              <p:cNvSpPr>
                <a:spLocks/>
              </p:cNvSpPr>
              <p:nvPr/>
            </p:nvSpPr>
            <p:spPr bwMode="auto">
              <a:xfrm>
                <a:off x="2789" y="2848"/>
                <a:ext cx="2676" cy="1194"/>
              </a:xfrm>
              <a:custGeom>
                <a:avLst/>
                <a:gdLst>
                  <a:gd name="T0" fmla="*/ 0 w 2676"/>
                  <a:gd name="T1" fmla="*/ 1194 h 1194"/>
                  <a:gd name="T2" fmla="*/ 363 w 2676"/>
                  <a:gd name="T3" fmla="*/ 876 h 1194"/>
                  <a:gd name="T4" fmla="*/ 771 w 2676"/>
                  <a:gd name="T5" fmla="*/ 604 h 1194"/>
                  <a:gd name="T6" fmla="*/ 1225 w 2676"/>
                  <a:gd name="T7" fmla="*/ 377 h 1194"/>
                  <a:gd name="T8" fmla="*/ 2177 w 2676"/>
                  <a:gd name="T9" fmla="*/ 60 h 1194"/>
                  <a:gd name="T10" fmla="*/ 2676 w 2676"/>
                  <a:gd name="T11" fmla="*/ 15 h 1194"/>
                  <a:gd name="T12" fmla="*/ 0 60000 65536"/>
                  <a:gd name="T13" fmla="*/ 0 60000 65536"/>
                  <a:gd name="T14" fmla="*/ 0 60000 65536"/>
                  <a:gd name="T15" fmla="*/ 0 60000 65536"/>
                  <a:gd name="T16" fmla="*/ 0 60000 65536"/>
                  <a:gd name="T17" fmla="*/ 0 60000 65536"/>
                  <a:gd name="T18" fmla="*/ 0 w 2676"/>
                  <a:gd name="T19" fmla="*/ 0 h 1194"/>
                  <a:gd name="T20" fmla="*/ 2676 w 2676"/>
                  <a:gd name="T21" fmla="*/ 1194 h 1194"/>
                </a:gdLst>
                <a:ahLst/>
                <a:cxnLst>
                  <a:cxn ang="T12">
                    <a:pos x="T0" y="T1"/>
                  </a:cxn>
                  <a:cxn ang="T13">
                    <a:pos x="T2" y="T3"/>
                  </a:cxn>
                  <a:cxn ang="T14">
                    <a:pos x="T4" y="T5"/>
                  </a:cxn>
                  <a:cxn ang="T15">
                    <a:pos x="T6" y="T7"/>
                  </a:cxn>
                  <a:cxn ang="T16">
                    <a:pos x="T8" y="T9"/>
                  </a:cxn>
                  <a:cxn ang="T17">
                    <a:pos x="T10" y="T11"/>
                  </a:cxn>
                </a:cxnLst>
                <a:rect l="T18" t="T19" r="T20" b="T21"/>
                <a:pathLst>
                  <a:path w="2676" h="1194">
                    <a:moveTo>
                      <a:pt x="0" y="1194"/>
                    </a:moveTo>
                    <a:cubicBezTo>
                      <a:pt x="117" y="1084"/>
                      <a:pt x="235" y="974"/>
                      <a:pt x="363" y="876"/>
                    </a:cubicBezTo>
                    <a:cubicBezTo>
                      <a:pt x="491" y="778"/>
                      <a:pt x="627" y="687"/>
                      <a:pt x="771" y="604"/>
                    </a:cubicBezTo>
                    <a:cubicBezTo>
                      <a:pt x="915" y="521"/>
                      <a:pt x="991" y="468"/>
                      <a:pt x="1225" y="377"/>
                    </a:cubicBezTo>
                    <a:cubicBezTo>
                      <a:pt x="1459" y="286"/>
                      <a:pt x="1935" y="120"/>
                      <a:pt x="2177" y="60"/>
                    </a:cubicBezTo>
                    <a:cubicBezTo>
                      <a:pt x="2419" y="0"/>
                      <a:pt x="2547" y="7"/>
                      <a:pt x="2676" y="15"/>
                    </a:cubicBezTo>
                  </a:path>
                </a:pathLst>
              </a:custGeom>
              <a:noFill/>
              <a:ln w="28575">
                <a:solidFill>
                  <a:srgbClr val="FF66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7" name="Freeform 18">
                <a:extLst>
                  <a:ext uri="{FF2B5EF4-FFF2-40B4-BE49-F238E27FC236}">
                    <a16:creationId xmlns:a16="http://schemas.microsoft.com/office/drawing/2014/main" id="{44FEA361-6F27-4FD7-8C03-299847BAF816}"/>
                  </a:ext>
                </a:extLst>
              </p:cNvPr>
              <p:cNvSpPr>
                <a:spLocks/>
              </p:cNvSpPr>
              <p:nvPr/>
            </p:nvSpPr>
            <p:spPr bwMode="auto">
              <a:xfrm>
                <a:off x="2154" y="2485"/>
                <a:ext cx="2676" cy="1194"/>
              </a:xfrm>
              <a:custGeom>
                <a:avLst/>
                <a:gdLst>
                  <a:gd name="T0" fmla="*/ 0 w 2676"/>
                  <a:gd name="T1" fmla="*/ 1194 h 1194"/>
                  <a:gd name="T2" fmla="*/ 363 w 2676"/>
                  <a:gd name="T3" fmla="*/ 876 h 1194"/>
                  <a:gd name="T4" fmla="*/ 771 w 2676"/>
                  <a:gd name="T5" fmla="*/ 604 h 1194"/>
                  <a:gd name="T6" fmla="*/ 1225 w 2676"/>
                  <a:gd name="T7" fmla="*/ 377 h 1194"/>
                  <a:gd name="T8" fmla="*/ 2177 w 2676"/>
                  <a:gd name="T9" fmla="*/ 60 h 1194"/>
                  <a:gd name="T10" fmla="*/ 2676 w 2676"/>
                  <a:gd name="T11" fmla="*/ 15 h 1194"/>
                  <a:gd name="T12" fmla="*/ 0 60000 65536"/>
                  <a:gd name="T13" fmla="*/ 0 60000 65536"/>
                  <a:gd name="T14" fmla="*/ 0 60000 65536"/>
                  <a:gd name="T15" fmla="*/ 0 60000 65536"/>
                  <a:gd name="T16" fmla="*/ 0 60000 65536"/>
                  <a:gd name="T17" fmla="*/ 0 60000 65536"/>
                  <a:gd name="T18" fmla="*/ 0 w 2676"/>
                  <a:gd name="T19" fmla="*/ 0 h 1194"/>
                  <a:gd name="T20" fmla="*/ 2676 w 2676"/>
                  <a:gd name="T21" fmla="*/ 1194 h 1194"/>
                </a:gdLst>
                <a:ahLst/>
                <a:cxnLst>
                  <a:cxn ang="T12">
                    <a:pos x="T0" y="T1"/>
                  </a:cxn>
                  <a:cxn ang="T13">
                    <a:pos x="T2" y="T3"/>
                  </a:cxn>
                  <a:cxn ang="T14">
                    <a:pos x="T4" y="T5"/>
                  </a:cxn>
                  <a:cxn ang="T15">
                    <a:pos x="T6" y="T7"/>
                  </a:cxn>
                  <a:cxn ang="T16">
                    <a:pos x="T8" y="T9"/>
                  </a:cxn>
                  <a:cxn ang="T17">
                    <a:pos x="T10" y="T11"/>
                  </a:cxn>
                </a:cxnLst>
                <a:rect l="T18" t="T19" r="T20" b="T21"/>
                <a:pathLst>
                  <a:path w="2676" h="1194">
                    <a:moveTo>
                      <a:pt x="0" y="1194"/>
                    </a:moveTo>
                    <a:cubicBezTo>
                      <a:pt x="117" y="1084"/>
                      <a:pt x="235" y="974"/>
                      <a:pt x="363" y="876"/>
                    </a:cubicBezTo>
                    <a:cubicBezTo>
                      <a:pt x="491" y="778"/>
                      <a:pt x="627" y="687"/>
                      <a:pt x="771" y="604"/>
                    </a:cubicBezTo>
                    <a:cubicBezTo>
                      <a:pt x="915" y="521"/>
                      <a:pt x="991" y="468"/>
                      <a:pt x="1225" y="377"/>
                    </a:cubicBezTo>
                    <a:cubicBezTo>
                      <a:pt x="1459" y="286"/>
                      <a:pt x="1935" y="120"/>
                      <a:pt x="2177" y="60"/>
                    </a:cubicBezTo>
                    <a:cubicBezTo>
                      <a:pt x="2419" y="0"/>
                      <a:pt x="2547" y="7"/>
                      <a:pt x="2676" y="15"/>
                    </a:cubicBezTo>
                  </a:path>
                </a:pathLst>
              </a:custGeom>
              <a:noFill/>
              <a:ln w="28575">
                <a:solidFill>
                  <a:srgbClr val="FF66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8" name="Line 19">
                <a:extLst>
                  <a:ext uri="{FF2B5EF4-FFF2-40B4-BE49-F238E27FC236}">
                    <a16:creationId xmlns:a16="http://schemas.microsoft.com/office/drawing/2014/main" id="{9476885A-0436-4616-BFA0-E5A735AB20D0}"/>
                  </a:ext>
                </a:extLst>
              </p:cNvPr>
              <p:cNvSpPr>
                <a:spLocks noChangeShapeType="1"/>
              </p:cNvSpPr>
              <p:nvPr/>
            </p:nvSpPr>
            <p:spPr bwMode="auto">
              <a:xfrm flipV="1">
                <a:off x="3895" y="2757"/>
                <a:ext cx="272" cy="91"/>
              </a:xfrm>
              <a:prstGeom prst="line">
                <a:avLst/>
              </a:prstGeom>
              <a:noFill/>
              <a:ln w="19050">
                <a:solidFill>
                  <a:srgbClr val="FF66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9" name="Line 20">
                <a:extLst>
                  <a:ext uri="{FF2B5EF4-FFF2-40B4-BE49-F238E27FC236}">
                    <a16:creationId xmlns:a16="http://schemas.microsoft.com/office/drawing/2014/main" id="{428B19A1-B4F2-42F8-9307-9AFF51D91473}"/>
                  </a:ext>
                </a:extLst>
              </p:cNvPr>
              <p:cNvSpPr>
                <a:spLocks noChangeShapeType="1"/>
              </p:cNvSpPr>
              <p:nvPr/>
            </p:nvSpPr>
            <p:spPr bwMode="auto">
              <a:xfrm flipV="1">
                <a:off x="3651" y="2666"/>
                <a:ext cx="272" cy="91"/>
              </a:xfrm>
              <a:prstGeom prst="line">
                <a:avLst/>
              </a:prstGeom>
              <a:noFill/>
              <a:ln w="19050">
                <a:solidFill>
                  <a:srgbClr val="FF66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90" name="Line 21">
                <a:extLst>
                  <a:ext uri="{FF2B5EF4-FFF2-40B4-BE49-F238E27FC236}">
                    <a16:creationId xmlns:a16="http://schemas.microsoft.com/office/drawing/2014/main" id="{BF25E885-9619-41C6-ACA7-9FBB4893D76F}"/>
                  </a:ext>
                </a:extLst>
              </p:cNvPr>
              <p:cNvSpPr>
                <a:spLocks noChangeShapeType="1"/>
              </p:cNvSpPr>
              <p:nvPr/>
            </p:nvSpPr>
            <p:spPr bwMode="auto">
              <a:xfrm flipV="1">
                <a:off x="4150" y="3127"/>
                <a:ext cx="136" cy="45"/>
              </a:xfrm>
              <a:prstGeom prst="line">
                <a:avLst/>
              </a:prstGeom>
              <a:noFill/>
              <a:ln w="19050">
                <a:solidFill>
                  <a:srgbClr val="FF66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42013" name="Group 22">
                <a:extLst>
                  <a:ext uri="{FF2B5EF4-FFF2-40B4-BE49-F238E27FC236}">
                    <a16:creationId xmlns:a16="http://schemas.microsoft.com/office/drawing/2014/main" id="{4C152BF4-640E-49DB-B5BF-CF844202120C}"/>
                  </a:ext>
                </a:extLst>
              </p:cNvPr>
              <p:cNvGrpSpPr>
                <a:grpSpLocks/>
              </p:cNvGrpSpPr>
              <p:nvPr/>
            </p:nvGrpSpPr>
            <p:grpSpPr bwMode="auto">
              <a:xfrm>
                <a:off x="3107" y="2387"/>
                <a:ext cx="1523" cy="1050"/>
                <a:chOff x="3107" y="2387"/>
                <a:chExt cx="1523" cy="1050"/>
              </a:xfrm>
            </p:grpSpPr>
            <p:sp>
              <p:nvSpPr>
                <p:cNvPr id="121892" name="Freeform 23">
                  <a:extLst>
                    <a:ext uri="{FF2B5EF4-FFF2-40B4-BE49-F238E27FC236}">
                      <a16:creationId xmlns:a16="http://schemas.microsoft.com/office/drawing/2014/main" id="{98AE417E-8895-4B88-BF42-978E2BA0C7A8}"/>
                    </a:ext>
                  </a:extLst>
                </p:cNvPr>
                <p:cNvSpPr>
                  <a:spLocks/>
                </p:cNvSpPr>
                <p:nvPr/>
              </p:nvSpPr>
              <p:spPr bwMode="auto">
                <a:xfrm>
                  <a:off x="3107" y="2664"/>
                  <a:ext cx="1270" cy="773"/>
                </a:xfrm>
                <a:custGeom>
                  <a:avLst/>
                  <a:gdLst>
                    <a:gd name="T0" fmla="*/ 122 w 1160"/>
                    <a:gd name="T1" fmla="*/ 320 h 752"/>
                    <a:gd name="T2" fmla="*/ 576 w 1160"/>
                    <a:gd name="T3" fmla="*/ 86 h 752"/>
                    <a:gd name="T4" fmla="*/ 1388 w 1160"/>
                    <a:gd name="T5" fmla="*/ 31 h 752"/>
                    <a:gd name="T6" fmla="*/ 1929 w 1160"/>
                    <a:gd name="T7" fmla="*/ 262 h 752"/>
                    <a:gd name="T8" fmla="*/ 2021 w 1160"/>
                    <a:gd name="T9" fmla="*/ 553 h 752"/>
                    <a:gd name="T10" fmla="*/ 2021 w 1160"/>
                    <a:gd name="T11" fmla="*/ 844 h 752"/>
                    <a:gd name="T12" fmla="*/ 1027 w 1160"/>
                    <a:gd name="T13" fmla="*/ 903 h 752"/>
                    <a:gd name="T14" fmla="*/ 302 w 1160"/>
                    <a:gd name="T15" fmla="*/ 786 h 752"/>
                    <a:gd name="T16" fmla="*/ 31 w 1160"/>
                    <a:gd name="T17" fmla="*/ 553 h 752"/>
                    <a:gd name="T18" fmla="*/ 122 w 1160"/>
                    <a:gd name="T19" fmla="*/ 320 h 7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0"/>
                    <a:gd name="T31" fmla="*/ 0 h 752"/>
                    <a:gd name="T32" fmla="*/ 1160 w 1160"/>
                    <a:gd name="T33" fmla="*/ 752 h 7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0" h="752">
                      <a:moveTo>
                        <a:pt x="64" y="264"/>
                      </a:moveTo>
                      <a:cubicBezTo>
                        <a:pt x="112" y="200"/>
                        <a:pt x="192" y="112"/>
                        <a:pt x="304" y="72"/>
                      </a:cubicBezTo>
                      <a:cubicBezTo>
                        <a:pt x="416" y="32"/>
                        <a:pt x="616" y="0"/>
                        <a:pt x="736" y="24"/>
                      </a:cubicBezTo>
                      <a:cubicBezTo>
                        <a:pt x="856" y="48"/>
                        <a:pt x="968" y="144"/>
                        <a:pt x="1024" y="216"/>
                      </a:cubicBezTo>
                      <a:cubicBezTo>
                        <a:pt x="1080" y="288"/>
                        <a:pt x="1064" y="376"/>
                        <a:pt x="1072" y="456"/>
                      </a:cubicBezTo>
                      <a:cubicBezTo>
                        <a:pt x="1080" y="536"/>
                        <a:pt x="1160" y="648"/>
                        <a:pt x="1072" y="696"/>
                      </a:cubicBezTo>
                      <a:cubicBezTo>
                        <a:pt x="984" y="744"/>
                        <a:pt x="696" y="752"/>
                        <a:pt x="544" y="744"/>
                      </a:cubicBezTo>
                      <a:cubicBezTo>
                        <a:pt x="392" y="736"/>
                        <a:pt x="248" y="696"/>
                        <a:pt x="160" y="648"/>
                      </a:cubicBezTo>
                      <a:cubicBezTo>
                        <a:pt x="72" y="600"/>
                        <a:pt x="32" y="520"/>
                        <a:pt x="16" y="456"/>
                      </a:cubicBezTo>
                      <a:cubicBezTo>
                        <a:pt x="0" y="392"/>
                        <a:pt x="16" y="328"/>
                        <a:pt x="64" y="264"/>
                      </a:cubicBezTo>
                      <a:close/>
                    </a:path>
                  </a:pathLst>
                </a:custGeom>
                <a:gradFill rotWithShape="1">
                  <a:gsLst>
                    <a:gs pos="0">
                      <a:schemeClr val="bg1"/>
                    </a:gs>
                    <a:gs pos="100000">
                      <a:srgbClr val="008000">
                        <a:alpha val="73000"/>
                      </a:srgbClr>
                    </a:gs>
                  </a:gsLst>
                  <a:path path="rect">
                    <a:fillToRect l="50000" t="50000" r="50000" b="50000"/>
                  </a:path>
                </a:gradFill>
                <a:ln w="19050">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42015" name="Object 24">
                  <a:extLst>
                    <a:ext uri="{FF2B5EF4-FFF2-40B4-BE49-F238E27FC236}">
                      <a16:creationId xmlns:a16="http://schemas.microsoft.com/office/drawing/2014/main" id="{DE450E16-AEF6-4597-8E44-1F502F0B7DAE}"/>
                    </a:ext>
                  </a:extLst>
                </p:cNvPr>
                <p:cNvGraphicFramePr>
                  <a:graphicFrameLocks noChangeAspect="1"/>
                </p:cNvGraphicFramePr>
                <p:nvPr/>
              </p:nvGraphicFramePr>
              <p:xfrm>
                <a:off x="3288" y="2802"/>
                <a:ext cx="263" cy="223"/>
              </p:xfrm>
              <a:graphic>
                <a:graphicData uri="http://schemas.openxmlformats.org/presentationml/2006/ole">
                  <mc:AlternateContent xmlns:mc="http://schemas.openxmlformats.org/markup-compatibility/2006">
                    <mc:Choice xmlns:v="urn:schemas-microsoft-com:vml" Requires="v">
                      <p:oleObj name="公式" r:id="rId2" imgW="139579" imgH="177646" progId="Equation.3">
                        <p:embed/>
                      </p:oleObj>
                    </mc:Choice>
                    <mc:Fallback>
                      <p:oleObj name="公式" r:id="rId2" imgW="139579" imgH="177646" progId="Equation.3">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 y="2802"/>
                              <a:ext cx="263" cy="223"/>
                            </a:xfrm>
                            <a:prstGeom prst="rect">
                              <a:avLst/>
                            </a:prstGeom>
                            <a:noFill/>
                            <a:ln>
                              <a:noFill/>
                            </a:ln>
                            <a:effectLst>
                              <a:outerShdw dist="35921" dir="2700000" algn="ctr" rotWithShape="0">
                                <a:schemeClr val="bg1">
                                  <a:alpha val="50000"/>
                                </a:schemeClr>
                              </a:outerShdw>
                            </a:effectLst>
                            <a:extLst>
                              <a:ext uri="{909E8E84-426E-40DD-AFC4-6F175D3DCCD1}">
                                <a14:hiddenFill xmlns:a14="http://schemas.microsoft.com/office/drawing/2010/main">
                                  <a:gradFill rotWithShape="0">
                                    <a:gsLst>
                                      <a:gs pos="0">
                                        <a:schemeClr val="accent1"/>
                                      </a:gs>
                                      <a:gs pos="100000">
                                        <a:srgbClr val="98D818"/>
                                      </a:gs>
                                    </a:gsLst>
                                    <a:path path="shape">
                                      <a:fillToRect l="50000" t="50000" r="50000" b="50000"/>
                                    </a:path>
                                  </a:gradFill>
                                </a14:hiddenFill>
                              </a:ext>
                              <a:ext uri="{91240B29-F687-4F45-9708-019B960494DF}">
                                <a14:hiddenLine xmlns:a14="http://schemas.microsoft.com/office/drawing/2010/main" w="31750">
                                  <a:solidFill>
                                    <a:srgbClr val="000000"/>
                                  </a:solidFill>
                                  <a:miter lim="800000"/>
                                  <a:headEnd/>
                                  <a:tailEnd/>
                                </a14:hiddenLine>
                              </a:ext>
                            </a:extLst>
                          </p:spPr>
                        </p:pic>
                      </p:oleObj>
                    </mc:Fallback>
                  </mc:AlternateContent>
                </a:graphicData>
              </a:graphic>
            </p:graphicFrame>
            <p:sp>
              <p:nvSpPr>
                <p:cNvPr id="42016" name="Oval 25" descr="小纸屑">
                  <a:extLst>
                    <a:ext uri="{FF2B5EF4-FFF2-40B4-BE49-F238E27FC236}">
                      <a16:creationId xmlns:a16="http://schemas.microsoft.com/office/drawing/2014/main" id="{F37295DB-212D-49B3-9B52-2F3F43C9E7C2}"/>
                    </a:ext>
                  </a:extLst>
                </p:cNvPr>
                <p:cNvSpPr>
                  <a:spLocks noChangeArrowheads="1"/>
                </p:cNvSpPr>
                <p:nvPr/>
              </p:nvSpPr>
              <p:spPr bwMode="auto">
                <a:xfrm rot="1290086">
                  <a:off x="3787" y="2983"/>
                  <a:ext cx="228" cy="138"/>
                </a:xfrm>
                <a:prstGeom prst="ellipse">
                  <a:avLst/>
                </a:prstGeom>
                <a:blipFill dpi="0" rotWithShape="0">
                  <a:blip r:embed="rId4"/>
                  <a:srcRect/>
                  <a:tile tx="0" ty="0" sx="100000" sy="100000" flip="none" algn="tl"/>
                </a:blipFill>
                <a:ln w="19050">
                  <a:solidFill>
                    <a:srgbClr val="339966"/>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21894" name="Line 26">
                  <a:extLst>
                    <a:ext uri="{FF2B5EF4-FFF2-40B4-BE49-F238E27FC236}">
                      <a16:creationId xmlns:a16="http://schemas.microsoft.com/office/drawing/2014/main" id="{E1A2C1B0-73E2-4232-BB9A-033377033154}"/>
                    </a:ext>
                  </a:extLst>
                </p:cNvPr>
                <p:cNvSpPr>
                  <a:spLocks noChangeShapeType="1"/>
                </p:cNvSpPr>
                <p:nvPr/>
              </p:nvSpPr>
              <p:spPr bwMode="auto">
                <a:xfrm flipV="1">
                  <a:off x="3878" y="2845"/>
                  <a:ext cx="548" cy="230"/>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42018" name="Object 27">
                  <a:extLst>
                    <a:ext uri="{FF2B5EF4-FFF2-40B4-BE49-F238E27FC236}">
                      <a16:creationId xmlns:a16="http://schemas.microsoft.com/office/drawing/2014/main" id="{C2BBA274-08F5-46B5-BCF7-55E07AD659A8}"/>
                    </a:ext>
                  </a:extLst>
                </p:cNvPr>
                <p:cNvGraphicFramePr>
                  <a:graphicFrameLocks noChangeAspect="1"/>
                </p:cNvGraphicFramePr>
                <p:nvPr/>
              </p:nvGraphicFramePr>
              <p:xfrm>
                <a:off x="3976" y="2387"/>
                <a:ext cx="339" cy="279"/>
              </p:xfrm>
              <a:graphic>
                <a:graphicData uri="http://schemas.openxmlformats.org/presentationml/2006/ole">
                  <mc:AlternateContent xmlns:mc="http://schemas.openxmlformats.org/markup-compatibility/2006">
                    <mc:Choice xmlns:v="urn:schemas-microsoft-com:vml" Requires="v">
                      <p:oleObj name="公式" r:id="rId5" imgW="215619" imgH="177569" progId="Equation.3">
                        <p:embed/>
                      </p:oleObj>
                    </mc:Choice>
                    <mc:Fallback>
                      <p:oleObj name="公式" r:id="rId5" imgW="215619" imgH="177569" progId="Equation.3">
                        <p:embed/>
                        <p:pic>
                          <p:nvPicPr>
                            <p:cNvPr id="0" name="Object 2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976" y="2387"/>
                              <a:ext cx="33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oleObj>
                    </mc:Fallback>
                  </mc:AlternateContent>
                </a:graphicData>
              </a:graphic>
            </p:graphicFrame>
            <p:graphicFrame>
              <p:nvGraphicFramePr>
                <p:cNvPr id="42019" name="Object 28">
                  <a:extLst>
                    <a:ext uri="{FF2B5EF4-FFF2-40B4-BE49-F238E27FC236}">
                      <a16:creationId xmlns:a16="http://schemas.microsoft.com/office/drawing/2014/main" id="{4CB2A7A5-8230-4697-8E21-CDE70309F17C}"/>
                    </a:ext>
                  </a:extLst>
                </p:cNvPr>
                <p:cNvGraphicFramePr>
                  <a:graphicFrameLocks noChangeAspect="1"/>
                </p:cNvGraphicFramePr>
                <p:nvPr/>
              </p:nvGraphicFramePr>
              <p:xfrm>
                <a:off x="4410" y="2646"/>
                <a:ext cx="220" cy="279"/>
              </p:xfrm>
              <a:graphic>
                <a:graphicData uri="http://schemas.openxmlformats.org/presentationml/2006/ole">
                  <mc:AlternateContent xmlns:mc="http://schemas.openxmlformats.org/markup-compatibility/2006">
                    <mc:Choice xmlns:v="urn:schemas-microsoft-com:vml" Requires="v">
                      <p:oleObj name="公式" r:id="rId7" imgW="139579" imgH="177646" progId="Equation.3">
                        <p:embed/>
                      </p:oleObj>
                    </mc:Choice>
                    <mc:Fallback>
                      <p:oleObj name="公式" r:id="rId7" imgW="139579" imgH="177646" progId="Equation.3">
                        <p:embed/>
                        <p:pic>
                          <p:nvPicPr>
                            <p:cNvPr id="0" name="Object 2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410" y="2646"/>
                              <a:ext cx="22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oleObj>
                    </mc:Fallback>
                  </mc:AlternateContent>
                </a:graphicData>
              </a:graphic>
            </p:graphicFrame>
            <p:sp>
              <p:nvSpPr>
                <p:cNvPr id="121895" name="Line 29">
                  <a:extLst>
                    <a:ext uri="{FF2B5EF4-FFF2-40B4-BE49-F238E27FC236}">
                      <a16:creationId xmlns:a16="http://schemas.microsoft.com/office/drawing/2014/main" id="{FA21607B-D991-4F60-B8DF-D6DA6EBD9284}"/>
                    </a:ext>
                  </a:extLst>
                </p:cNvPr>
                <p:cNvSpPr>
                  <a:spLocks noChangeShapeType="1"/>
                </p:cNvSpPr>
                <p:nvPr/>
              </p:nvSpPr>
              <p:spPr bwMode="auto">
                <a:xfrm flipV="1">
                  <a:off x="3878" y="2688"/>
                  <a:ext cx="228" cy="387"/>
                </a:xfrm>
                <a:prstGeom prst="line">
                  <a:avLst/>
                </a:prstGeom>
                <a:noFill/>
                <a:ln w="317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121882" name="Line 89">
              <a:extLst>
                <a:ext uri="{FF2B5EF4-FFF2-40B4-BE49-F238E27FC236}">
                  <a16:creationId xmlns:a16="http://schemas.microsoft.com/office/drawing/2014/main" id="{E4EC7414-3089-4B2B-B868-5442794C97A2}"/>
                </a:ext>
              </a:extLst>
            </p:cNvPr>
            <p:cNvSpPr>
              <a:spLocks noChangeShapeType="1"/>
            </p:cNvSpPr>
            <p:nvPr/>
          </p:nvSpPr>
          <p:spPr bwMode="auto">
            <a:xfrm>
              <a:off x="4782" y="449"/>
              <a:ext cx="134" cy="0"/>
            </a:xfrm>
            <a:prstGeom prst="line">
              <a:avLst/>
            </a:prstGeom>
            <a:noFill/>
            <a:ln w="19050">
              <a:solidFill>
                <a:schemeClr val="bg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1883" name="Line 90">
              <a:extLst>
                <a:ext uri="{FF2B5EF4-FFF2-40B4-BE49-F238E27FC236}">
                  <a16:creationId xmlns:a16="http://schemas.microsoft.com/office/drawing/2014/main" id="{4C386238-4955-40DE-819B-A21DABFC4487}"/>
                </a:ext>
              </a:extLst>
            </p:cNvPr>
            <p:cNvSpPr>
              <a:spLocks noChangeShapeType="1"/>
            </p:cNvSpPr>
            <p:nvPr/>
          </p:nvSpPr>
          <p:spPr bwMode="auto">
            <a:xfrm>
              <a:off x="4456" y="197"/>
              <a:ext cx="134" cy="0"/>
            </a:xfrm>
            <a:prstGeom prst="line">
              <a:avLst/>
            </a:prstGeom>
            <a:noFill/>
            <a:ln w="19050">
              <a:solidFill>
                <a:schemeClr val="bg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1988" name="TextBox 21">
            <a:extLst>
              <a:ext uri="{FF2B5EF4-FFF2-40B4-BE49-F238E27FC236}">
                <a16:creationId xmlns:a16="http://schemas.microsoft.com/office/drawing/2014/main" id="{37D2CBA0-5990-446D-A644-8B5F10005D7D}"/>
              </a:ext>
            </a:extLst>
          </p:cNvPr>
          <p:cNvSpPr txBox="1">
            <a:spLocks noChangeArrowheads="1"/>
          </p:cNvSpPr>
          <p:nvPr/>
        </p:nvSpPr>
        <p:spPr bwMode="auto">
          <a:xfrm>
            <a:off x="214313" y="85725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通过一个</a:t>
            </a:r>
            <a:r>
              <a:rPr lang="zh-CN" altLang="en-US" sz="2800" b="1">
                <a:solidFill>
                  <a:schemeClr val="bg1"/>
                </a:solidFill>
                <a:ea typeface="华文中宋" panose="02010600040101010101" pitchFamily="2" charset="-122"/>
              </a:rPr>
              <a:t>封闭曲面</a:t>
            </a:r>
            <a:r>
              <a:rPr lang="en-US" altLang="zh-CN" sz="2800" b="1" i="1">
                <a:solidFill>
                  <a:schemeClr val="bg1"/>
                </a:solidFill>
                <a:ea typeface="华文中宋" panose="02010600040101010101" pitchFamily="2" charset="-122"/>
              </a:rPr>
              <a:t>S</a:t>
            </a:r>
            <a:r>
              <a:rPr lang="zh-CN" altLang="en-US" sz="2800">
                <a:solidFill>
                  <a:schemeClr val="bg1"/>
                </a:solidFill>
                <a:ea typeface="华文中宋" panose="02010600040101010101" pitchFamily="2" charset="-122"/>
              </a:rPr>
              <a:t>的电流</a:t>
            </a:r>
          </a:p>
        </p:txBody>
      </p:sp>
      <p:sp>
        <p:nvSpPr>
          <p:cNvPr id="24" name="TextBox 23">
            <a:extLst>
              <a:ext uri="{FF2B5EF4-FFF2-40B4-BE49-F238E27FC236}">
                <a16:creationId xmlns:a16="http://schemas.microsoft.com/office/drawing/2014/main" id="{123788CE-D446-45C7-AC00-E1B7B21E94DC}"/>
              </a:ext>
            </a:extLst>
          </p:cNvPr>
          <p:cNvSpPr txBox="1">
            <a:spLocks noChangeArrowheads="1"/>
          </p:cNvSpPr>
          <p:nvPr/>
        </p:nvSpPr>
        <p:spPr bwMode="auto">
          <a:xfrm>
            <a:off x="214313" y="2443163"/>
            <a:ext cx="36433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chemeClr val="bg1"/>
                </a:solidFill>
                <a:ea typeface="华文中宋" panose="02010600040101010101" pitchFamily="2" charset="-122"/>
              </a:rPr>
              <a:t>表示</a:t>
            </a:r>
            <a:r>
              <a:rPr lang="en-US" altLang="zh-CN" sz="2400" dirty="0">
                <a:solidFill>
                  <a:schemeClr val="bg1"/>
                </a:solidFill>
                <a:ea typeface="华文中宋" panose="02010600040101010101" pitchFamily="2" charset="-122"/>
              </a:rPr>
              <a:t>: </a:t>
            </a:r>
            <a:r>
              <a:rPr lang="zh-CN" altLang="en-US" sz="2400" dirty="0">
                <a:solidFill>
                  <a:schemeClr val="bg1"/>
                </a:solidFill>
                <a:ea typeface="华文中宋" panose="02010600040101010101" pitchFamily="2" charset="-122"/>
              </a:rPr>
              <a:t>通过封闭面向外流出的电流；通过闭合曲面</a:t>
            </a:r>
            <a:endParaRPr lang="en-US" altLang="zh-CN" sz="2400" dirty="0">
              <a:solidFill>
                <a:schemeClr val="bg1"/>
              </a:solidFill>
              <a:ea typeface="华文中宋" panose="02010600040101010101" pitchFamily="2" charset="-122"/>
            </a:endParaRPr>
          </a:p>
          <a:p>
            <a:pPr>
              <a:spcBef>
                <a:spcPct val="0"/>
              </a:spcBef>
              <a:buFontTx/>
              <a:buNone/>
            </a:pPr>
            <a:r>
              <a:rPr lang="zh-CN" altLang="en-US" sz="2400" dirty="0">
                <a:solidFill>
                  <a:schemeClr val="bg1"/>
                </a:solidFill>
                <a:ea typeface="华文中宋" panose="02010600040101010101" pitchFamily="2" charset="-122"/>
              </a:rPr>
              <a:t>向外迁移的电荷量</a:t>
            </a:r>
          </a:p>
        </p:txBody>
      </p:sp>
      <p:sp>
        <p:nvSpPr>
          <p:cNvPr id="26" name="圆角矩形 25">
            <a:extLst>
              <a:ext uri="{FF2B5EF4-FFF2-40B4-BE49-F238E27FC236}">
                <a16:creationId xmlns:a16="http://schemas.microsoft.com/office/drawing/2014/main" id="{DD8F0C31-B005-45AD-8A44-31F297457A08}"/>
              </a:ext>
            </a:extLst>
          </p:cNvPr>
          <p:cNvSpPr/>
          <p:nvPr/>
        </p:nvSpPr>
        <p:spPr>
          <a:xfrm>
            <a:off x="0" y="3714750"/>
            <a:ext cx="5214938" cy="214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9" name="组合 33">
            <a:extLst>
              <a:ext uri="{FF2B5EF4-FFF2-40B4-BE49-F238E27FC236}">
                <a16:creationId xmlns:a16="http://schemas.microsoft.com/office/drawing/2014/main" id="{30DF912F-1017-4453-9ECF-F39153439220}"/>
              </a:ext>
            </a:extLst>
          </p:cNvPr>
          <p:cNvGrpSpPr>
            <a:grpSpLocks/>
          </p:cNvGrpSpPr>
          <p:nvPr/>
        </p:nvGrpSpPr>
        <p:grpSpPr bwMode="auto">
          <a:xfrm>
            <a:off x="6302375" y="5105400"/>
            <a:ext cx="2317750" cy="1627188"/>
            <a:chOff x="6334106" y="4746622"/>
            <a:chExt cx="2317776" cy="1627204"/>
          </a:xfrm>
        </p:grpSpPr>
        <p:sp>
          <p:nvSpPr>
            <p:cNvPr id="42001" name="TextBox 27">
              <a:extLst>
                <a:ext uri="{FF2B5EF4-FFF2-40B4-BE49-F238E27FC236}">
                  <a16:creationId xmlns:a16="http://schemas.microsoft.com/office/drawing/2014/main" id="{87184370-DFF1-4E2F-A2DF-65D6989CD46D}"/>
                </a:ext>
              </a:extLst>
            </p:cNvPr>
            <p:cNvSpPr txBox="1">
              <a:spLocks noChangeArrowheads="1"/>
            </p:cNvSpPr>
            <p:nvPr/>
          </p:nvSpPr>
          <p:spPr bwMode="auto">
            <a:xfrm>
              <a:off x="6334106" y="4746622"/>
              <a:ext cx="2317776" cy="51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由</a:t>
              </a:r>
              <a:r>
                <a:rPr lang="zh-CN" altLang="en-US" sz="2800" b="1">
                  <a:solidFill>
                    <a:srgbClr val="FFFF66"/>
                  </a:solidFill>
                  <a:ea typeface="华文中宋" panose="02010600040101010101" pitchFamily="2" charset="-122"/>
                </a:rPr>
                <a:t>电荷守恒</a:t>
              </a:r>
              <a:r>
                <a:rPr lang="zh-CN" altLang="en-US" sz="2800">
                  <a:solidFill>
                    <a:schemeClr val="bg1"/>
                  </a:solidFill>
                  <a:ea typeface="华文中宋" panose="02010600040101010101" pitchFamily="2" charset="-122"/>
                </a:rPr>
                <a:t>：</a:t>
              </a:r>
            </a:p>
          </p:txBody>
        </p:sp>
        <p:graphicFrame>
          <p:nvGraphicFramePr>
            <p:cNvPr id="42002" name="Object 7">
              <a:extLst>
                <a:ext uri="{FF2B5EF4-FFF2-40B4-BE49-F238E27FC236}">
                  <a16:creationId xmlns:a16="http://schemas.microsoft.com/office/drawing/2014/main" id="{38D6EE8C-6A26-454F-ACE8-0B3D310A9306}"/>
                </a:ext>
              </a:extLst>
            </p:cNvPr>
            <p:cNvGraphicFramePr>
              <a:graphicFrameLocks noChangeAspect="1"/>
            </p:cNvGraphicFramePr>
            <p:nvPr/>
          </p:nvGraphicFramePr>
          <p:xfrm>
            <a:off x="6500826" y="5357826"/>
            <a:ext cx="1978025" cy="1016000"/>
          </p:xfrm>
          <a:graphic>
            <a:graphicData uri="http://schemas.openxmlformats.org/presentationml/2006/ole">
              <mc:AlternateContent xmlns:mc="http://schemas.openxmlformats.org/markup-compatibility/2006">
                <mc:Choice xmlns:v="urn:schemas-microsoft-com:vml" Requires="v">
                  <p:oleObj name="Equation" r:id="rId9" imgW="799753" imgH="406224" progId="Equation.DSMT4">
                    <p:embed/>
                  </p:oleObj>
                </mc:Choice>
                <mc:Fallback>
                  <p:oleObj name="Equation" r:id="rId9" imgW="799753" imgH="406224" progId="Equation.DSMT4">
                    <p:embed/>
                    <p:pic>
                      <p:nvPicPr>
                        <p:cNvPr id="0" name="Object 7"/>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6500826" y="5357826"/>
                          <a:ext cx="1978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1513" name="Object 9">
            <a:extLst>
              <a:ext uri="{FF2B5EF4-FFF2-40B4-BE49-F238E27FC236}">
                <a16:creationId xmlns:a16="http://schemas.microsoft.com/office/drawing/2014/main" id="{31D8E8E7-2BA9-475C-910D-B5B93265ADA6}"/>
              </a:ext>
            </a:extLst>
          </p:cNvPr>
          <p:cNvGraphicFramePr>
            <a:graphicFrameLocks noChangeAspect="1"/>
          </p:cNvGraphicFramePr>
          <p:nvPr/>
        </p:nvGraphicFramePr>
        <p:xfrm>
          <a:off x="5786438" y="1714500"/>
          <a:ext cx="565150" cy="571500"/>
        </p:xfrm>
        <a:graphic>
          <a:graphicData uri="http://schemas.openxmlformats.org/presentationml/2006/ole">
            <mc:AlternateContent xmlns:mc="http://schemas.openxmlformats.org/markup-compatibility/2006">
              <mc:Choice xmlns:v="urn:schemas-microsoft-com:vml" Requires="v">
                <p:oleObj name="Equation" r:id="rId11" imgW="228600" imgH="228600" progId="Equation.DSMT4">
                  <p:embed/>
                </p:oleObj>
              </mc:Choice>
              <mc:Fallback>
                <p:oleObj name="Equation" r:id="rId11" imgW="22860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6438" y="1714500"/>
                        <a:ext cx="5651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6" name="Object 10">
            <a:extLst>
              <a:ext uri="{FF2B5EF4-FFF2-40B4-BE49-F238E27FC236}">
                <a16:creationId xmlns:a16="http://schemas.microsoft.com/office/drawing/2014/main" id="{2B36FE5D-93DA-4AE5-BAD0-28F63D397760}"/>
              </a:ext>
            </a:extLst>
          </p:cNvPr>
          <p:cNvGraphicFramePr>
            <a:graphicFrameLocks noChangeAspect="1"/>
          </p:cNvGraphicFramePr>
          <p:nvPr/>
        </p:nvGraphicFramePr>
        <p:xfrm>
          <a:off x="1214438" y="1563688"/>
          <a:ext cx="1733550" cy="722312"/>
        </p:xfrm>
        <a:graphic>
          <a:graphicData uri="http://schemas.openxmlformats.org/presentationml/2006/ole">
            <mc:AlternateContent xmlns:mc="http://schemas.openxmlformats.org/markup-compatibility/2006">
              <mc:Choice xmlns:v="urn:schemas-microsoft-com:vml" Requires="v">
                <p:oleObj name="Equation" r:id="rId13" imgW="698197" imgH="291973" progId="Equation.3">
                  <p:embed/>
                </p:oleObj>
              </mc:Choice>
              <mc:Fallback>
                <p:oleObj name="Equation" r:id="rId13" imgW="698197" imgH="291973"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4438" y="1563688"/>
                        <a:ext cx="1733550" cy="722312"/>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 name="组合 39">
            <a:extLst>
              <a:ext uri="{FF2B5EF4-FFF2-40B4-BE49-F238E27FC236}">
                <a16:creationId xmlns:a16="http://schemas.microsoft.com/office/drawing/2014/main" id="{955E57AC-41FB-46AC-ACC9-4FF108807419}"/>
              </a:ext>
            </a:extLst>
          </p:cNvPr>
          <p:cNvGrpSpPr>
            <a:grpSpLocks/>
          </p:cNvGrpSpPr>
          <p:nvPr/>
        </p:nvGrpSpPr>
        <p:grpSpPr bwMode="auto">
          <a:xfrm>
            <a:off x="5572125" y="2992438"/>
            <a:ext cx="3357563" cy="1973262"/>
            <a:chOff x="5572132" y="2928934"/>
            <a:chExt cx="3357586" cy="1973266"/>
          </a:xfrm>
        </p:grpSpPr>
        <p:sp>
          <p:nvSpPr>
            <p:cNvPr id="41999" name="TextBox 24">
              <a:extLst>
                <a:ext uri="{FF2B5EF4-FFF2-40B4-BE49-F238E27FC236}">
                  <a16:creationId xmlns:a16="http://schemas.microsoft.com/office/drawing/2014/main" id="{0CC7C22B-DD7E-4A48-9BEE-EFEE8C422A25}"/>
                </a:ext>
              </a:extLst>
            </p:cNvPr>
            <p:cNvSpPr txBox="1">
              <a:spLocks noChangeArrowheads="1"/>
            </p:cNvSpPr>
            <p:nvPr/>
          </p:nvSpPr>
          <p:spPr bwMode="auto">
            <a:xfrm>
              <a:off x="5572132" y="2928934"/>
              <a:ext cx="33575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每秒从</a:t>
              </a:r>
              <a:r>
                <a:rPr lang="en-US" altLang="zh-CN" sz="2800" b="1" i="1">
                  <a:solidFill>
                    <a:schemeClr val="bg1"/>
                  </a:solidFill>
                  <a:ea typeface="华文中宋" panose="02010600040101010101" pitchFamily="2" charset="-122"/>
                </a:rPr>
                <a:t>S</a:t>
              </a:r>
              <a:r>
                <a:rPr lang="zh-CN" altLang="en-US" sz="2800">
                  <a:solidFill>
                    <a:schemeClr val="bg1"/>
                  </a:solidFill>
                  <a:ea typeface="华文中宋" panose="02010600040101010101" pitchFamily="2" charset="-122"/>
                </a:rPr>
                <a:t>向外流出或进入的电荷量</a:t>
              </a:r>
            </a:p>
          </p:txBody>
        </p:sp>
        <p:graphicFrame>
          <p:nvGraphicFramePr>
            <p:cNvPr id="42000" name="Object 11">
              <a:extLst>
                <a:ext uri="{FF2B5EF4-FFF2-40B4-BE49-F238E27FC236}">
                  <a16:creationId xmlns:a16="http://schemas.microsoft.com/office/drawing/2014/main" id="{4E009E19-A365-46A8-81DA-CE8F169CD933}"/>
                </a:ext>
              </a:extLst>
            </p:cNvPr>
            <p:cNvGraphicFramePr>
              <a:graphicFrameLocks noChangeAspect="1"/>
            </p:cNvGraphicFramePr>
            <p:nvPr/>
          </p:nvGraphicFramePr>
          <p:xfrm>
            <a:off x="6067425" y="3929063"/>
            <a:ext cx="2584450" cy="973137"/>
          </p:xfrm>
          <a:graphic>
            <a:graphicData uri="http://schemas.openxmlformats.org/presentationml/2006/ole">
              <mc:AlternateContent xmlns:mc="http://schemas.openxmlformats.org/markup-compatibility/2006">
                <mc:Choice xmlns:v="urn:schemas-microsoft-com:vml" Requires="v">
                  <p:oleObj name="Equation" r:id="rId15" imgW="1040948" imgH="393529" progId="Equation.3">
                    <p:embed/>
                  </p:oleObj>
                </mc:Choice>
                <mc:Fallback>
                  <p:oleObj name="Equation" r:id="rId15" imgW="1040948" imgH="393529"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67425" y="3929063"/>
                          <a:ext cx="2584450" cy="973137"/>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2" name="组合 41">
            <a:extLst>
              <a:ext uri="{FF2B5EF4-FFF2-40B4-BE49-F238E27FC236}">
                <a16:creationId xmlns:a16="http://schemas.microsoft.com/office/drawing/2014/main" id="{FDDB49DD-41FD-4B53-A109-58D0402726CD}"/>
              </a:ext>
            </a:extLst>
          </p:cNvPr>
          <p:cNvGrpSpPr>
            <a:grpSpLocks/>
          </p:cNvGrpSpPr>
          <p:nvPr/>
        </p:nvGrpSpPr>
        <p:grpSpPr bwMode="auto">
          <a:xfrm>
            <a:off x="214313" y="4029075"/>
            <a:ext cx="3727450" cy="1600200"/>
            <a:chOff x="242856" y="4097342"/>
            <a:chExt cx="3727458" cy="1600195"/>
          </a:xfrm>
        </p:grpSpPr>
        <p:sp>
          <p:nvSpPr>
            <p:cNvPr id="41997" name="TextBox 29">
              <a:extLst>
                <a:ext uri="{FF2B5EF4-FFF2-40B4-BE49-F238E27FC236}">
                  <a16:creationId xmlns:a16="http://schemas.microsoft.com/office/drawing/2014/main" id="{D9BED93A-C733-41A3-A656-88CFF1C7F02C}"/>
                </a:ext>
              </a:extLst>
            </p:cNvPr>
            <p:cNvSpPr txBox="1">
              <a:spLocks noChangeArrowheads="1"/>
            </p:cNvSpPr>
            <p:nvPr/>
          </p:nvSpPr>
          <p:spPr bwMode="auto">
            <a:xfrm>
              <a:off x="242856" y="4097342"/>
              <a:ext cx="3357570" cy="5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66"/>
                  </a:solidFill>
                  <a:ea typeface="华文中宋" panose="02010600040101010101" pitchFamily="2" charset="-122"/>
                </a:rPr>
                <a:t>电流的连续性方程</a:t>
              </a:r>
            </a:p>
          </p:txBody>
        </p:sp>
        <p:graphicFrame>
          <p:nvGraphicFramePr>
            <p:cNvPr id="41998" name="Object 12">
              <a:extLst>
                <a:ext uri="{FF2B5EF4-FFF2-40B4-BE49-F238E27FC236}">
                  <a16:creationId xmlns:a16="http://schemas.microsoft.com/office/drawing/2014/main" id="{B9B16399-B3FA-47DC-8E2E-7F6F7D42DEE6}"/>
                </a:ext>
              </a:extLst>
            </p:cNvPr>
            <p:cNvGraphicFramePr>
              <a:graphicFrameLocks noChangeAspect="1"/>
            </p:cNvGraphicFramePr>
            <p:nvPr/>
          </p:nvGraphicFramePr>
          <p:xfrm>
            <a:off x="1417614" y="4724400"/>
            <a:ext cx="2552700" cy="973137"/>
          </p:xfrm>
          <a:graphic>
            <a:graphicData uri="http://schemas.openxmlformats.org/presentationml/2006/ole">
              <mc:AlternateContent xmlns:mc="http://schemas.openxmlformats.org/markup-compatibility/2006">
                <mc:Choice xmlns:v="urn:schemas-microsoft-com:vml" Requires="v">
                  <p:oleObj name="Equation" r:id="rId17" imgW="1028254" imgH="393529" progId="Equation.3">
                    <p:embed/>
                  </p:oleObj>
                </mc:Choice>
                <mc:Fallback>
                  <p:oleObj name="Equation" r:id="rId17" imgW="1028254" imgH="393529" progId="Equation.3">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7614" y="4724400"/>
                          <a:ext cx="2552700" cy="973137"/>
                        </a:xfrm>
                        <a:prstGeom prst="rect">
                          <a:avLst/>
                        </a:prstGeom>
                        <a:solidFill>
                          <a:srgbClr val="FFFF00"/>
                        </a:solidFill>
                        <a:ln w="19050">
                          <a:solidFill>
                            <a:srgbClr val="FF0000"/>
                          </a:solidFill>
                          <a:miter lim="800000"/>
                          <a:headEnd/>
                          <a:tailEnd/>
                        </a:ln>
                      </p:spPr>
                    </p:pic>
                  </p:oleObj>
                </mc:Fallback>
              </mc:AlternateContent>
            </a:graphicData>
          </a:graphic>
        </p:graphicFrame>
      </p:grpSp>
      <p:sp>
        <p:nvSpPr>
          <p:cNvPr id="44" name="TextBox 43">
            <a:extLst>
              <a:ext uri="{FF2B5EF4-FFF2-40B4-BE49-F238E27FC236}">
                <a16:creationId xmlns:a16="http://schemas.microsoft.com/office/drawing/2014/main" id="{22EEBF68-AF46-4BB1-8193-667314977806}"/>
              </a:ext>
            </a:extLst>
          </p:cNvPr>
          <p:cNvSpPr txBox="1">
            <a:spLocks noChangeArrowheads="1"/>
          </p:cNvSpPr>
          <p:nvPr/>
        </p:nvSpPr>
        <p:spPr bwMode="auto">
          <a:xfrm>
            <a:off x="0" y="5778500"/>
            <a:ext cx="5572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凡是有电流线发出的地方，那里的正电荷必随时间减少；反之亦然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1866"/>
                                        </p:tgtEl>
                                        <p:attrNameLst>
                                          <p:attrName>style.visibility</p:attrName>
                                        </p:attrNameLst>
                                      </p:cBhvr>
                                      <p:to>
                                        <p:strVal val="visible"/>
                                      </p:to>
                                    </p:set>
                                    <p:animEffect transition="in" filter="fade">
                                      <p:cBhvr>
                                        <p:cTn id="12" dur="2000"/>
                                        <p:tgtEl>
                                          <p:spTgt spid="1218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2000"/>
                                        <p:tgtEl>
                                          <p:spTgt spid="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1513"/>
                                        </p:tgtEl>
                                        <p:attrNameLst>
                                          <p:attrName>style.visibility</p:attrName>
                                        </p:attrNameLst>
                                      </p:cBhvr>
                                      <p:to>
                                        <p:strVal val="visible"/>
                                      </p:to>
                                    </p:set>
                                    <p:animEffect transition="in" filter="blinds(horizontal)">
                                      <p:cBhvr>
                                        <p:cTn id="31" dur="500"/>
                                        <p:tgtEl>
                                          <p:spTgt spid="215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2000"/>
                                        <p:tgtEl>
                                          <p:spTgt spid="4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4">
                                            <p:txEl>
                                              <p:pRg st="0" end="0"/>
                                            </p:txEl>
                                          </p:spTgt>
                                        </p:tgtEl>
                                        <p:attrNameLst>
                                          <p:attrName>style.visibility</p:attrName>
                                        </p:attrNameLst>
                                      </p:cBhvr>
                                      <p:to>
                                        <p:strVal val="visible"/>
                                      </p:to>
                                    </p:set>
                                    <p:animEffect transition="in" filter="fade">
                                      <p:cBhvr>
                                        <p:cTn id="46" dur="20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44" grpId="0"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2" name="Group 2">
            <a:extLst>
              <a:ext uri="{FF2B5EF4-FFF2-40B4-BE49-F238E27FC236}">
                <a16:creationId xmlns:a16="http://schemas.microsoft.com/office/drawing/2014/main" id="{3E3CC8F5-3F7B-4119-967C-50E65C7392BF}"/>
              </a:ext>
            </a:extLst>
          </p:cNvPr>
          <p:cNvGrpSpPr>
            <a:grpSpLocks/>
          </p:cNvGrpSpPr>
          <p:nvPr/>
        </p:nvGrpSpPr>
        <p:grpSpPr bwMode="auto">
          <a:xfrm>
            <a:off x="5697538" y="2806700"/>
            <a:ext cx="3352800" cy="3200400"/>
            <a:chOff x="3024" y="1634"/>
            <a:chExt cx="2496" cy="2350"/>
          </a:xfrm>
        </p:grpSpPr>
        <p:grpSp>
          <p:nvGrpSpPr>
            <p:cNvPr id="174103" name="Group 3">
              <a:extLst>
                <a:ext uri="{FF2B5EF4-FFF2-40B4-BE49-F238E27FC236}">
                  <a16:creationId xmlns:a16="http://schemas.microsoft.com/office/drawing/2014/main" id="{97AB8F9F-92B2-44B2-9BB7-ED5C6E461222}"/>
                </a:ext>
              </a:extLst>
            </p:cNvPr>
            <p:cNvGrpSpPr>
              <a:grpSpLocks/>
            </p:cNvGrpSpPr>
            <p:nvPr/>
          </p:nvGrpSpPr>
          <p:grpSpPr bwMode="auto">
            <a:xfrm>
              <a:off x="3024" y="1634"/>
              <a:ext cx="2496" cy="2350"/>
              <a:chOff x="2928" y="1538"/>
              <a:chExt cx="2688" cy="2542"/>
            </a:xfrm>
          </p:grpSpPr>
          <p:pic>
            <p:nvPicPr>
              <p:cNvPr id="174105" name="Picture 4" descr="XXX9">
                <a:extLst>
                  <a:ext uri="{FF2B5EF4-FFF2-40B4-BE49-F238E27FC236}">
                    <a16:creationId xmlns:a16="http://schemas.microsoft.com/office/drawing/2014/main" id="{590219DF-AD23-439D-9208-514DCBCE0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538"/>
                <a:ext cx="2688" cy="2542"/>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106" name="Text Box 5">
                <a:extLst>
                  <a:ext uri="{FF2B5EF4-FFF2-40B4-BE49-F238E27FC236}">
                    <a16:creationId xmlns:a16="http://schemas.microsoft.com/office/drawing/2014/main" id="{271035AF-17D8-4DE3-B83B-E44DFB37BEB9}"/>
                  </a:ext>
                </a:extLst>
              </p:cNvPr>
              <p:cNvSpPr txBox="1">
                <a:spLocks noChangeArrowheads="1"/>
              </p:cNvSpPr>
              <p:nvPr/>
            </p:nvSpPr>
            <p:spPr bwMode="auto">
              <a:xfrm>
                <a:off x="4512" y="2739"/>
                <a:ext cx="249"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174107" name="Rectangle 6">
                <a:extLst>
                  <a:ext uri="{FF2B5EF4-FFF2-40B4-BE49-F238E27FC236}">
                    <a16:creationId xmlns:a16="http://schemas.microsoft.com/office/drawing/2014/main" id="{56DAA234-9282-4986-9359-8E08115C3967}"/>
                  </a:ext>
                </a:extLst>
              </p:cNvPr>
              <p:cNvSpPr>
                <a:spLocks noChangeArrowheads="1"/>
              </p:cNvSpPr>
              <p:nvPr/>
            </p:nvSpPr>
            <p:spPr bwMode="auto">
              <a:xfrm>
                <a:off x="4421" y="2304"/>
                <a:ext cx="100" cy="144"/>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74108" name="Text Box 7">
                <a:extLst>
                  <a:ext uri="{FF2B5EF4-FFF2-40B4-BE49-F238E27FC236}">
                    <a16:creationId xmlns:a16="http://schemas.microsoft.com/office/drawing/2014/main" id="{D74CE137-3897-4109-AFB4-B7C1156FC688}"/>
                  </a:ext>
                </a:extLst>
              </p:cNvPr>
              <p:cNvSpPr txBox="1">
                <a:spLocks noChangeArrowheads="1"/>
              </p:cNvSpPr>
              <p:nvPr/>
            </p:nvSpPr>
            <p:spPr bwMode="auto">
              <a:xfrm>
                <a:off x="4371" y="2255"/>
                <a:ext cx="250"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871463" name="Line 8">
                <a:extLst>
                  <a:ext uri="{FF2B5EF4-FFF2-40B4-BE49-F238E27FC236}">
                    <a16:creationId xmlns:a16="http://schemas.microsoft.com/office/drawing/2014/main" id="{79FA03F0-C244-4494-89BA-3BA7C0BDD0D1}"/>
                  </a:ext>
                </a:extLst>
              </p:cNvPr>
              <p:cNvSpPr>
                <a:spLocks noChangeShapeType="1"/>
              </p:cNvSpPr>
              <p:nvPr/>
            </p:nvSpPr>
            <p:spPr bwMode="auto">
              <a:xfrm flipV="1">
                <a:off x="4521" y="2303"/>
                <a:ext cx="199" cy="241"/>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1464" name="Line 9">
                <a:extLst>
                  <a:ext uri="{FF2B5EF4-FFF2-40B4-BE49-F238E27FC236}">
                    <a16:creationId xmlns:a16="http://schemas.microsoft.com/office/drawing/2014/main" id="{00CCFBC5-D03F-4232-AF67-22770C531A51}"/>
                  </a:ext>
                </a:extLst>
              </p:cNvPr>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74104" name="Object 41">
              <a:extLst>
                <a:ext uri="{FF2B5EF4-FFF2-40B4-BE49-F238E27FC236}">
                  <a16:creationId xmlns:a16="http://schemas.microsoft.com/office/drawing/2014/main" id="{DA8494FC-46D9-47BC-9CA3-6DFE5D26BAA1}"/>
                </a:ext>
              </a:extLst>
            </p:cNvPr>
            <p:cNvGraphicFramePr>
              <a:graphicFrameLocks noChangeAspect="1"/>
            </p:cNvGraphicFramePr>
            <p:nvPr/>
          </p:nvGraphicFramePr>
          <p:xfrm>
            <a:off x="4317" y="2300"/>
            <a:ext cx="225" cy="266"/>
          </p:xfrm>
          <a:graphic>
            <a:graphicData uri="http://schemas.openxmlformats.org/presentationml/2006/ole">
              <mc:AlternateContent xmlns:mc="http://schemas.openxmlformats.org/markup-compatibility/2006">
                <mc:Choice xmlns:v="urn:schemas-microsoft-com:vml" Requires="v">
                  <p:oleObj name="Equation" r:id="rId3" imgW="190417" imgH="253890" progId="Equation.3">
                    <p:embed/>
                  </p:oleObj>
                </mc:Choice>
                <mc:Fallback>
                  <p:oleObj name="Equation" r:id="rId3" imgW="190417" imgH="25389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 y="2300"/>
                          <a:ext cx="225" cy="2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1">
            <a:extLst>
              <a:ext uri="{FF2B5EF4-FFF2-40B4-BE49-F238E27FC236}">
                <a16:creationId xmlns:a16="http://schemas.microsoft.com/office/drawing/2014/main" id="{8A88B5EB-E56E-4775-8974-6AF47AF0430F}"/>
              </a:ext>
            </a:extLst>
          </p:cNvPr>
          <p:cNvGrpSpPr>
            <a:grpSpLocks/>
          </p:cNvGrpSpPr>
          <p:nvPr/>
        </p:nvGrpSpPr>
        <p:grpSpPr bwMode="auto">
          <a:xfrm>
            <a:off x="6194425" y="3287713"/>
            <a:ext cx="2235200" cy="2233612"/>
            <a:chOff x="3326" y="1920"/>
            <a:chExt cx="1792" cy="1776"/>
          </a:xfrm>
        </p:grpSpPr>
        <p:sp>
          <p:nvSpPr>
            <p:cNvPr id="871467" name="Line 12">
              <a:extLst>
                <a:ext uri="{FF2B5EF4-FFF2-40B4-BE49-F238E27FC236}">
                  <a16:creationId xmlns:a16="http://schemas.microsoft.com/office/drawing/2014/main" id="{233764F7-F26E-4438-BB79-C30493F4A8A5}"/>
                </a:ext>
              </a:extLst>
            </p:cNvPr>
            <p:cNvSpPr>
              <a:spLocks noChangeShapeType="1"/>
            </p:cNvSpPr>
            <p:nvPr/>
          </p:nvSpPr>
          <p:spPr bwMode="auto">
            <a:xfrm>
              <a:off x="4225" y="2783"/>
              <a:ext cx="695" cy="577"/>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4101" name="Oval 13">
              <a:extLst>
                <a:ext uri="{FF2B5EF4-FFF2-40B4-BE49-F238E27FC236}">
                  <a16:creationId xmlns:a16="http://schemas.microsoft.com/office/drawing/2014/main" id="{BADDC557-4F6E-46B7-818C-4EEEEEE1C8BA}"/>
                </a:ext>
              </a:extLst>
            </p:cNvPr>
            <p:cNvSpPr>
              <a:spLocks noChangeArrowheads="1"/>
            </p:cNvSpPr>
            <p:nvPr/>
          </p:nvSpPr>
          <p:spPr bwMode="auto">
            <a:xfrm>
              <a:off x="3326" y="1920"/>
              <a:ext cx="1792" cy="177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74102" name="Object 45">
              <a:extLst>
                <a:ext uri="{FF2B5EF4-FFF2-40B4-BE49-F238E27FC236}">
                  <a16:creationId xmlns:a16="http://schemas.microsoft.com/office/drawing/2014/main" id="{6A0E40BD-5A05-45AD-BF92-BA9E69553D31}"/>
                </a:ext>
              </a:extLst>
            </p:cNvPr>
            <p:cNvGraphicFramePr>
              <a:graphicFrameLocks noChangeAspect="1"/>
            </p:cNvGraphicFramePr>
            <p:nvPr/>
          </p:nvGraphicFramePr>
          <p:xfrm>
            <a:off x="4128" y="2930"/>
            <a:ext cx="272" cy="288"/>
          </p:xfrm>
          <a:graphic>
            <a:graphicData uri="http://schemas.openxmlformats.org/presentationml/2006/ole">
              <mc:AlternateContent xmlns:mc="http://schemas.openxmlformats.org/markup-compatibility/2006">
                <mc:Choice xmlns:v="urn:schemas-microsoft-com:vml" Requires="v">
                  <p:oleObj name="Equation" r:id="rId5" imgW="215806" imgH="228501" progId="Equation.3">
                    <p:embed/>
                  </p:oleObj>
                </mc:Choice>
                <mc:Fallback>
                  <p:oleObj name="Equation" r:id="rId5" imgW="215806" imgH="228501" progId="Equation.3">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93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74084" name="Picture 15" descr="XXX8">
            <a:extLst>
              <a:ext uri="{FF2B5EF4-FFF2-40B4-BE49-F238E27FC236}">
                <a16:creationId xmlns:a16="http://schemas.microsoft.com/office/drawing/2014/main" id="{84A9A49A-E255-4414-9568-9E78F4364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5663" y="1144588"/>
            <a:ext cx="33528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1809" name="Object 47">
            <a:extLst>
              <a:ext uri="{FF2B5EF4-FFF2-40B4-BE49-F238E27FC236}">
                <a16:creationId xmlns:a16="http://schemas.microsoft.com/office/drawing/2014/main" id="{2F94AF35-9023-4F28-9ED1-9CEC73550F86}"/>
              </a:ext>
            </a:extLst>
          </p:cNvPr>
          <p:cNvGraphicFramePr>
            <a:graphicFrameLocks noChangeAspect="1"/>
          </p:cNvGraphicFramePr>
          <p:nvPr/>
        </p:nvGraphicFramePr>
        <p:xfrm>
          <a:off x="2873375" y="4711700"/>
          <a:ext cx="1985963" cy="576263"/>
        </p:xfrm>
        <a:graphic>
          <a:graphicData uri="http://schemas.openxmlformats.org/presentationml/2006/ole">
            <mc:AlternateContent xmlns:mc="http://schemas.openxmlformats.org/markup-compatibility/2006">
              <mc:Choice xmlns:v="urn:schemas-microsoft-com:vml" Requires="v">
                <p:oleObj name="Equation" r:id="rId8" imgW="850900" imgH="228600" progId="Equation.DSMT4">
                  <p:embed/>
                </p:oleObj>
              </mc:Choice>
              <mc:Fallback>
                <p:oleObj name="Equation" r:id="rId8" imgW="850900" imgH="228600" progId="Equation.DSMT4">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3375" y="4711700"/>
                        <a:ext cx="1985963" cy="576263"/>
                      </a:xfrm>
                      <a:prstGeom prst="rect">
                        <a:avLst/>
                      </a:prstGeom>
                      <a:solidFill>
                        <a:srgbClr val="FFFF99"/>
                      </a:solidFill>
                      <a:ln>
                        <a:noFill/>
                      </a:ln>
                      <a:extLst>
                        <a:ext uri="{91240B29-F687-4F45-9708-019B960494DF}">
                          <a14:hiddenLine xmlns:a14="http://schemas.microsoft.com/office/drawing/2010/main" w="28575">
                            <a:solidFill>
                              <a:srgbClr val="FF0000"/>
                            </a:solidFill>
                            <a:miter lim="800000"/>
                            <a:headEnd/>
                            <a:tailEnd/>
                          </a14:hiddenLine>
                        </a:ext>
                      </a:extLst>
                    </p:spPr>
                  </p:pic>
                </p:oleObj>
              </mc:Fallback>
            </mc:AlternateContent>
          </a:graphicData>
        </a:graphic>
      </p:graphicFrame>
      <p:grpSp>
        <p:nvGrpSpPr>
          <p:cNvPr id="5" name="Group 18">
            <a:extLst>
              <a:ext uri="{FF2B5EF4-FFF2-40B4-BE49-F238E27FC236}">
                <a16:creationId xmlns:a16="http://schemas.microsoft.com/office/drawing/2014/main" id="{53437026-3BF6-4E8A-B481-C81760A1A46E}"/>
              </a:ext>
            </a:extLst>
          </p:cNvPr>
          <p:cNvGrpSpPr>
            <a:grpSpLocks/>
          </p:cNvGrpSpPr>
          <p:nvPr/>
        </p:nvGrpSpPr>
        <p:grpSpPr bwMode="auto">
          <a:xfrm>
            <a:off x="430213" y="5502275"/>
            <a:ext cx="5000625" cy="954088"/>
            <a:chOff x="240" y="3552"/>
            <a:chExt cx="3150" cy="601"/>
          </a:xfrm>
        </p:grpSpPr>
        <p:sp>
          <p:nvSpPr>
            <p:cNvPr id="174098" name="Text Box 19">
              <a:extLst>
                <a:ext uri="{FF2B5EF4-FFF2-40B4-BE49-F238E27FC236}">
                  <a16:creationId xmlns:a16="http://schemas.microsoft.com/office/drawing/2014/main" id="{7B826ABB-FD64-404F-AC9B-F5E44A67D5EC}"/>
                </a:ext>
              </a:extLst>
            </p:cNvPr>
            <p:cNvSpPr txBox="1">
              <a:spLocks noChangeArrowheads="1"/>
            </p:cNvSpPr>
            <p:nvPr/>
          </p:nvSpPr>
          <p:spPr bwMode="auto">
            <a:xfrm>
              <a:off x="240" y="3552"/>
              <a:ext cx="315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当               时，螺绕环内可视为均匀场 </a:t>
              </a:r>
              <a:r>
                <a:rPr lang="en-US" altLang="zh-CN" sz="2800">
                  <a:solidFill>
                    <a:srgbClr val="FFFFFF"/>
                  </a:solidFill>
                  <a:latin typeface="Times New Roman" panose="02020603050405020304" pitchFamily="18" charset="0"/>
                  <a:ea typeface="华文中宋" panose="02010600040101010101" pitchFamily="2" charset="-122"/>
                </a:rPr>
                <a:t>.</a:t>
              </a:r>
            </a:p>
          </p:txBody>
        </p:sp>
        <p:graphicFrame>
          <p:nvGraphicFramePr>
            <p:cNvPr id="174099" name="Object 50">
              <a:extLst>
                <a:ext uri="{FF2B5EF4-FFF2-40B4-BE49-F238E27FC236}">
                  <a16:creationId xmlns:a16="http://schemas.microsoft.com/office/drawing/2014/main" id="{B0E64911-06AA-4540-BEBE-D90E993B031E}"/>
                </a:ext>
              </a:extLst>
            </p:cNvPr>
            <p:cNvGraphicFramePr>
              <a:graphicFrameLocks noChangeAspect="1"/>
            </p:cNvGraphicFramePr>
            <p:nvPr/>
          </p:nvGraphicFramePr>
          <p:xfrm>
            <a:off x="540" y="3588"/>
            <a:ext cx="812" cy="279"/>
          </p:xfrm>
          <a:graphic>
            <a:graphicData uri="http://schemas.openxmlformats.org/presentationml/2006/ole">
              <mc:AlternateContent xmlns:mc="http://schemas.openxmlformats.org/markup-compatibility/2006">
                <mc:Choice xmlns:v="urn:schemas-microsoft-com:vml" Requires="v">
                  <p:oleObj name="Equation" r:id="rId10" imgW="571004" imgH="177646" progId="Equation.DSMT4">
                    <p:embed/>
                  </p:oleObj>
                </mc:Choice>
                <mc:Fallback>
                  <p:oleObj name="Equation" r:id="rId10" imgW="571004" imgH="177646" progId="Equation.DSMT4">
                    <p:embed/>
                    <p:pic>
                      <p:nvPicPr>
                        <p:cNvPr id="0" name="Object 50"/>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540" y="3588"/>
                          <a:ext cx="812"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1813" name="Rectangle 21">
            <a:extLst>
              <a:ext uri="{FF2B5EF4-FFF2-40B4-BE49-F238E27FC236}">
                <a16:creationId xmlns:a16="http://schemas.microsoft.com/office/drawing/2014/main" id="{A784A803-A1DD-472F-8089-24843DD25893}"/>
              </a:ext>
            </a:extLst>
          </p:cNvPr>
          <p:cNvSpPr>
            <a:spLocks noChangeArrowheads="1"/>
          </p:cNvSpPr>
          <p:nvPr/>
        </p:nvSpPr>
        <p:spPr bwMode="auto">
          <a:xfrm>
            <a:off x="215900" y="287338"/>
            <a:ext cx="6286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三、密绕螺绕环内部的磁场</a:t>
            </a:r>
          </a:p>
        </p:txBody>
      </p:sp>
      <p:graphicFrame>
        <p:nvGraphicFramePr>
          <p:cNvPr id="161814" name="Object 52">
            <a:extLst>
              <a:ext uri="{FF2B5EF4-FFF2-40B4-BE49-F238E27FC236}">
                <a16:creationId xmlns:a16="http://schemas.microsoft.com/office/drawing/2014/main" id="{940C6EA3-45FD-44F1-8B53-5EBD774DCFD2}"/>
              </a:ext>
            </a:extLst>
          </p:cNvPr>
          <p:cNvGraphicFramePr>
            <a:graphicFrameLocks noChangeAspect="1"/>
          </p:cNvGraphicFramePr>
          <p:nvPr/>
        </p:nvGraphicFramePr>
        <p:xfrm>
          <a:off x="1787525" y="3540125"/>
          <a:ext cx="1714500" cy="1014413"/>
        </p:xfrm>
        <a:graphic>
          <a:graphicData uri="http://schemas.openxmlformats.org/presentationml/2006/ole">
            <mc:AlternateContent xmlns:mc="http://schemas.openxmlformats.org/markup-compatibility/2006">
              <mc:Choice xmlns:v="urn:schemas-microsoft-com:vml" Requires="v">
                <p:oleObj name="Equation" r:id="rId12" imgW="685502" imgH="406224" progId="Equation.DSMT4">
                  <p:embed/>
                </p:oleObj>
              </mc:Choice>
              <mc:Fallback>
                <p:oleObj name="Equation" r:id="rId12" imgW="685502" imgH="406224" progId="Equation.DSMT4">
                  <p:embed/>
                  <p:pic>
                    <p:nvPicPr>
                      <p:cNvPr id="0" name="Object 52"/>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1787525" y="3540125"/>
                        <a:ext cx="17145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15" name="Rectangle 23">
            <a:extLst>
              <a:ext uri="{FF2B5EF4-FFF2-40B4-BE49-F238E27FC236}">
                <a16:creationId xmlns:a16="http://schemas.microsoft.com/office/drawing/2014/main" id="{F05D46D4-6D16-45B9-864B-EE1224F65718}"/>
              </a:ext>
            </a:extLst>
          </p:cNvPr>
          <p:cNvSpPr>
            <a:spLocks noChangeArrowheads="1"/>
          </p:cNvSpPr>
          <p:nvPr/>
        </p:nvSpPr>
        <p:spPr bwMode="auto">
          <a:xfrm>
            <a:off x="454025" y="2144713"/>
            <a:ext cx="304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 </a:t>
            </a:r>
            <a:r>
              <a:rPr lang="zh-CN" altLang="en-US" sz="2800">
                <a:solidFill>
                  <a:srgbClr val="FFFFFF"/>
                </a:solidFill>
                <a:latin typeface="Times New Roman" panose="02020603050405020304" pitchFamily="18" charset="0"/>
                <a:ea typeface="华文中宋" panose="02010600040101010101" pitchFamily="2" charset="-122"/>
              </a:rPr>
              <a:t>选回路 </a:t>
            </a:r>
            <a:r>
              <a:rPr lang="en-US" altLang="zh-CN" sz="2800">
                <a:solidFill>
                  <a:srgbClr val="FFFFFF"/>
                </a:solidFill>
                <a:latin typeface="Times New Roman" panose="02020603050405020304" pitchFamily="18" charset="0"/>
                <a:ea typeface="华文中宋" panose="02010600040101010101" pitchFamily="2" charset="-122"/>
              </a:rPr>
              <a:t>.</a:t>
            </a:r>
          </a:p>
        </p:txBody>
      </p:sp>
      <p:grpSp>
        <p:nvGrpSpPr>
          <p:cNvPr id="6" name="Group 24">
            <a:extLst>
              <a:ext uri="{FF2B5EF4-FFF2-40B4-BE49-F238E27FC236}">
                <a16:creationId xmlns:a16="http://schemas.microsoft.com/office/drawing/2014/main" id="{7CF2BC71-E87E-4431-BAFB-74E9EB1F2BCE}"/>
              </a:ext>
            </a:extLst>
          </p:cNvPr>
          <p:cNvGrpSpPr>
            <a:grpSpLocks/>
          </p:cNvGrpSpPr>
          <p:nvPr/>
        </p:nvGrpSpPr>
        <p:grpSpPr bwMode="auto">
          <a:xfrm>
            <a:off x="388938" y="1073150"/>
            <a:ext cx="4613275" cy="946150"/>
            <a:chOff x="192" y="912"/>
            <a:chExt cx="2906" cy="596"/>
          </a:xfrm>
        </p:grpSpPr>
        <p:sp>
          <p:nvSpPr>
            <p:cNvPr id="174095" name="Text Box 25">
              <a:extLst>
                <a:ext uri="{FF2B5EF4-FFF2-40B4-BE49-F238E27FC236}">
                  <a16:creationId xmlns:a16="http://schemas.microsoft.com/office/drawing/2014/main" id="{78F77F68-45BF-4579-8BA9-EFCE5272326B}"/>
                </a:ext>
              </a:extLst>
            </p:cNvPr>
            <p:cNvSpPr txBox="1">
              <a:spLocks noChangeArrowheads="1"/>
            </p:cNvSpPr>
            <p:nvPr/>
          </p:nvSpPr>
          <p:spPr bwMode="auto">
            <a:xfrm>
              <a:off x="192" y="912"/>
              <a:ext cx="288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66"/>
                  </a:solidFill>
                  <a:latin typeface="Times New Roman" panose="02020603050405020304" pitchFamily="18" charset="0"/>
                  <a:ea typeface="华文中宋" panose="02010600040101010101" pitchFamily="2" charset="-122"/>
                </a:rPr>
                <a:t>解：</a:t>
              </a:r>
              <a:r>
                <a:rPr lang="zh-CN" altLang="en-US" sz="2800" b="1">
                  <a:solidFill>
                    <a:srgbClr val="CC0000"/>
                  </a:solidFill>
                  <a:latin typeface="Times New Roman" panose="02020603050405020304" pitchFamily="18" charset="0"/>
                  <a:ea typeface="华文中宋" panose="02010600040101010101" pitchFamily="2" charset="-122"/>
                </a:rPr>
                <a:t> </a:t>
              </a:r>
              <a:r>
                <a:rPr lang="en-US" altLang="zh-CN" sz="2800" b="1">
                  <a:solidFill>
                    <a:srgbClr val="FFFFFF"/>
                  </a:solidFill>
                  <a:latin typeface="Times New Roman" panose="02020603050405020304" pitchFamily="18" charset="0"/>
                  <a:ea typeface="华文中宋" panose="02010600040101010101" pitchFamily="2" charset="-122"/>
                </a:rPr>
                <a:t>(1) </a:t>
              </a:r>
              <a:r>
                <a:rPr lang="zh-CN" altLang="en-US" sz="2800">
                  <a:solidFill>
                    <a:srgbClr val="FFFFFF"/>
                  </a:solidFill>
                  <a:latin typeface="Times New Roman" panose="02020603050405020304" pitchFamily="18" charset="0"/>
                  <a:ea typeface="华文中宋" panose="02010600040101010101" pitchFamily="2" charset="-122"/>
                </a:rPr>
                <a:t>对称性分析；环内                    线为同心圆，环外     为零</a:t>
              </a:r>
              <a:r>
                <a:rPr lang="en-US" altLang="zh-CN" sz="2800">
                  <a:solidFill>
                    <a:srgbClr val="FFFFFF"/>
                  </a:solidFill>
                  <a:latin typeface="Times New Roman" panose="02020603050405020304" pitchFamily="18" charset="0"/>
                  <a:ea typeface="华文中宋" panose="02010600040101010101" pitchFamily="2" charset="-122"/>
                </a:rPr>
                <a:t>. </a:t>
              </a:r>
            </a:p>
          </p:txBody>
        </p:sp>
        <p:graphicFrame>
          <p:nvGraphicFramePr>
            <p:cNvPr id="174096" name="Object 56">
              <a:extLst>
                <a:ext uri="{FF2B5EF4-FFF2-40B4-BE49-F238E27FC236}">
                  <a16:creationId xmlns:a16="http://schemas.microsoft.com/office/drawing/2014/main" id="{CAD8C161-EF7B-4A28-A3B1-0F7D3C69224A}"/>
                </a:ext>
              </a:extLst>
            </p:cNvPr>
            <p:cNvGraphicFramePr>
              <a:graphicFrameLocks noChangeAspect="1"/>
            </p:cNvGraphicFramePr>
            <p:nvPr/>
          </p:nvGraphicFramePr>
          <p:xfrm>
            <a:off x="2086" y="1152"/>
            <a:ext cx="266" cy="336"/>
          </p:xfrm>
          <a:graphic>
            <a:graphicData uri="http://schemas.openxmlformats.org/presentationml/2006/ole">
              <mc:AlternateContent xmlns:mc="http://schemas.openxmlformats.org/markup-compatibility/2006">
                <mc:Choice xmlns:v="urn:schemas-microsoft-com:vml" Requires="v">
                  <p:oleObj name="公式" r:id="rId14" imgW="152334" imgH="190417" progId="Equation.3">
                    <p:embed/>
                  </p:oleObj>
                </mc:Choice>
                <mc:Fallback>
                  <p:oleObj name="公式" r:id="rId14" imgW="152334" imgH="190417" progId="Equation.3">
                    <p:embed/>
                    <p:pic>
                      <p:nvPicPr>
                        <p:cNvPr id="0" name="Object 56"/>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2086" y="1152"/>
                          <a:ext cx="266" cy="336"/>
                        </a:xfrm>
                        <a:prstGeom prst="rect">
                          <a:avLst/>
                        </a:prstGeom>
                        <a:noFill/>
                        <a:ln>
                          <a:noFill/>
                        </a:ln>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aphicFrame>
          <p:nvGraphicFramePr>
            <p:cNvPr id="174097" name="Object 57">
              <a:extLst>
                <a:ext uri="{FF2B5EF4-FFF2-40B4-BE49-F238E27FC236}">
                  <a16:creationId xmlns:a16="http://schemas.microsoft.com/office/drawing/2014/main" id="{0A6AA058-7D89-4C5C-B012-07394CF7B127}"/>
                </a:ext>
              </a:extLst>
            </p:cNvPr>
            <p:cNvGraphicFramePr>
              <a:graphicFrameLocks noChangeAspect="1"/>
            </p:cNvGraphicFramePr>
            <p:nvPr/>
          </p:nvGraphicFramePr>
          <p:xfrm>
            <a:off x="2832" y="912"/>
            <a:ext cx="266" cy="336"/>
          </p:xfrm>
          <a:graphic>
            <a:graphicData uri="http://schemas.openxmlformats.org/presentationml/2006/ole">
              <mc:AlternateContent xmlns:mc="http://schemas.openxmlformats.org/markup-compatibility/2006">
                <mc:Choice xmlns:v="urn:schemas-microsoft-com:vml" Requires="v">
                  <p:oleObj name="公式" r:id="rId16" imgW="152334" imgH="190417" progId="Equation.3">
                    <p:embed/>
                  </p:oleObj>
                </mc:Choice>
                <mc:Fallback>
                  <p:oleObj name="公式" r:id="rId16" imgW="152334" imgH="190417" progId="Equation.3">
                    <p:embed/>
                    <p:pic>
                      <p:nvPicPr>
                        <p:cNvPr id="0" name="Object 57"/>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2832" y="912"/>
                          <a:ext cx="266" cy="336"/>
                        </a:xfrm>
                        <a:prstGeom prst="rect">
                          <a:avLst/>
                        </a:prstGeom>
                        <a:noFill/>
                        <a:ln>
                          <a:noFill/>
                        </a:ln>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pSp>
        <p:nvGrpSpPr>
          <p:cNvPr id="7" name="Group 28">
            <a:extLst>
              <a:ext uri="{FF2B5EF4-FFF2-40B4-BE49-F238E27FC236}">
                <a16:creationId xmlns:a16="http://schemas.microsoft.com/office/drawing/2014/main" id="{1286F6C4-1793-4D16-BF7A-C806A219145B}"/>
              </a:ext>
            </a:extLst>
          </p:cNvPr>
          <p:cNvGrpSpPr>
            <a:grpSpLocks/>
          </p:cNvGrpSpPr>
          <p:nvPr/>
        </p:nvGrpSpPr>
        <p:grpSpPr bwMode="auto">
          <a:xfrm>
            <a:off x="396875" y="4673600"/>
            <a:ext cx="1973263" cy="538163"/>
            <a:chOff x="240" y="3168"/>
            <a:chExt cx="1243" cy="339"/>
          </a:xfrm>
        </p:grpSpPr>
        <p:graphicFrame>
          <p:nvGraphicFramePr>
            <p:cNvPr id="174093" name="Object 59">
              <a:extLst>
                <a:ext uri="{FF2B5EF4-FFF2-40B4-BE49-F238E27FC236}">
                  <a16:creationId xmlns:a16="http://schemas.microsoft.com/office/drawing/2014/main" id="{9B6E9879-A8CF-4D4B-8DB3-2F4F6A41E372}"/>
                </a:ext>
              </a:extLst>
            </p:cNvPr>
            <p:cNvGraphicFramePr>
              <a:graphicFrameLocks noChangeAspect="1"/>
            </p:cNvGraphicFramePr>
            <p:nvPr/>
          </p:nvGraphicFramePr>
          <p:xfrm>
            <a:off x="585" y="3228"/>
            <a:ext cx="898" cy="279"/>
          </p:xfrm>
          <a:graphic>
            <a:graphicData uri="http://schemas.openxmlformats.org/presentationml/2006/ole">
              <mc:AlternateContent xmlns:mc="http://schemas.openxmlformats.org/markup-compatibility/2006">
                <mc:Choice xmlns:v="urn:schemas-microsoft-com:vml" Requires="v">
                  <p:oleObj name="Equation" r:id="rId17" imgW="571004" imgH="177646" progId="Equation.DSMT4">
                    <p:embed/>
                  </p:oleObj>
                </mc:Choice>
                <mc:Fallback>
                  <p:oleObj name="Equation" r:id="rId17" imgW="571004" imgH="177646" progId="Equation.DSMT4">
                    <p:embed/>
                    <p:pic>
                      <p:nvPicPr>
                        <p:cNvPr id="0" name="Object 59"/>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585" y="3228"/>
                          <a:ext cx="89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94" name="Text Box 30">
              <a:extLst>
                <a:ext uri="{FF2B5EF4-FFF2-40B4-BE49-F238E27FC236}">
                  <a16:creationId xmlns:a16="http://schemas.microsoft.com/office/drawing/2014/main" id="{4057CEFF-870F-4B25-9DB8-7F8E23A9425B}"/>
                </a:ext>
              </a:extLst>
            </p:cNvPr>
            <p:cNvSpPr txBox="1">
              <a:spLocks noChangeArrowheads="1"/>
            </p:cNvSpPr>
            <p:nvPr/>
          </p:nvSpPr>
          <p:spPr bwMode="auto">
            <a:xfrm>
              <a:off x="240" y="316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令</a:t>
              </a:r>
            </a:p>
          </p:txBody>
        </p:sp>
      </p:grpSp>
      <p:graphicFrame>
        <p:nvGraphicFramePr>
          <p:cNvPr id="167948" name="Object 61">
            <a:extLst>
              <a:ext uri="{FF2B5EF4-FFF2-40B4-BE49-F238E27FC236}">
                <a16:creationId xmlns:a16="http://schemas.microsoft.com/office/drawing/2014/main" id="{B3985F1C-475B-4E72-87D5-A4024BDADED3}"/>
              </a:ext>
            </a:extLst>
          </p:cNvPr>
          <p:cNvGraphicFramePr>
            <a:graphicFrameLocks noChangeAspect="1"/>
          </p:cNvGraphicFramePr>
          <p:nvPr/>
        </p:nvGraphicFramePr>
        <p:xfrm>
          <a:off x="1254125" y="2806700"/>
          <a:ext cx="3249613" cy="939800"/>
        </p:xfrm>
        <a:graphic>
          <a:graphicData uri="http://schemas.openxmlformats.org/presentationml/2006/ole">
            <mc:AlternateContent xmlns:mc="http://schemas.openxmlformats.org/markup-compatibility/2006">
              <mc:Choice xmlns:v="urn:schemas-microsoft-com:vml" Requires="v">
                <p:oleObj name="Equation" r:id="rId19" imgW="1308100" imgH="381000" progId="Equation.3">
                  <p:embed/>
                </p:oleObj>
              </mc:Choice>
              <mc:Fallback>
                <p:oleObj name="Equation" r:id="rId19" imgW="1308100" imgH="381000" progId="Equation.3">
                  <p:embed/>
                  <p:pic>
                    <p:nvPicPr>
                      <p:cNvPr id="0" name="Object 61"/>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254125" y="2806700"/>
                        <a:ext cx="3249613" cy="9398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1813"/>
                                        </p:tgtEl>
                                        <p:attrNameLst>
                                          <p:attrName>style.visibility</p:attrName>
                                        </p:attrNameLst>
                                      </p:cBhvr>
                                      <p:to>
                                        <p:strVal val="visible"/>
                                      </p:to>
                                    </p:set>
                                    <p:animEffect transition="in" filter="wipe(left)">
                                      <p:cBhvr>
                                        <p:cTn id="7" dur="500"/>
                                        <p:tgtEl>
                                          <p:spTgt spid="1618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1815"/>
                                        </p:tgtEl>
                                        <p:attrNameLst>
                                          <p:attrName>style.visibility</p:attrName>
                                        </p:attrNameLst>
                                      </p:cBhvr>
                                      <p:to>
                                        <p:strVal val="visible"/>
                                      </p:to>
                                    </p:set>
                                    <p:animEffect transition="in" filter="blinds(horizontal)">
                                      <p:cBhvr>
                                        <p:cTn id="17" dur="500"/>
                                        <p:tgtEl>
                                          <p:spTgt spid="1618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67948"/>
                                        </p:tgtEl>
                                        <p:attrNameLst>
                                          <p:attrName>style.visibility</p:attrName>
                                        </p:attrNameLst>
                                      </p:cBhvr>
                                      <p:to>
                                        <p:strVal val="visible"/>
                                      </p:to>
                                    </p:set>
                                    <p:animEffect transition="in" filter="fade">
                                      <p:cBhvr>
                                        <p:cTn id="27" dur="2000"/>
                                        <p:tgtEl>
                                          <p:spTgt spid="167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161814"/>
                                        </p:tgtEl>
                                        <p:attrNameLst>
                                          <p:attrName>style.visibility</p:attrName>
                                        </p:attrNameLst>
                                      </p:cBhvr>
                                      <p:to>
                                        <p:strVal val="visible"/>
                                      </p:to>
                                    </p:set>
                                    <p:animEffect transition="in" filter="blinds(vertical)">
                                      <p:cBhvr>
                                        <p:cTn id="32" dur="500"/>
                                        <p:tgtEl>
                                          <p:spTgt spid="1618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61809"/>
                                        </p:tgtEl>
                                        <p:attrNameLst>
                                          <p:attrName>style.visibility</p:attrName>
                                        </p:attrNameLst>
                                      </p:cBhvr>
                                      <p:to>
                                        <p:strVal val="visible"/>
                                      </p:to>
                                    </p:set>
                                    <p:animEffect transition="in" filter="blinds(horizontal)">
                                      <p:cBhvr>
                                        <p:cTn id="42" dur="500"/>
                                        <p:tgtEl>
                                          <p:spTgt spid="1618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13" grpId="0"/>
      <p:bldP spid="161815"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3" name="Rectangle 5">
            <a:extLst>
              <a:ext uri="{FF2B5EF4-FFF2-40B4-BE49-F238E27FC236}">
                <a16:creationId xmlns:a16="http://schemas.microsoft.com/office/drawing/2014/main" id="{E52F5C35-538C-46F0-9021-A749796966EF}"/>
              </a:ext>
            </a:extLst>
          </p:cNvPr>
          <p:cNvSpPr>
            <a:spLocks noChangeArrowheads="1"/>
          </p:cNvSpPr>
          <p:nvPr/>
        </p:nvSpPr>
        <p:spPr bwMode="auto">
          <a:xfrm>
            <a:off x="5105400" y="2198688"/>
            <a:ext cx="3733800" cy="228600"/>
          </a:xfrm>
          <a:prstGeom prst="rect">
            <a:avLst/>
          </a:prstGeom>
          <a:solidFill>
            <a:srgbClr val="FF99FF"/>
          </a:solidFill>
          <a:ln w="28575">
            <a:solidFill>
              <a:srgbClr val="CC0000"/>
            </a:solidFill>
            <a:prstDash val="dash"/>
            <a:miter lim="800000"/>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b="1"/>
          </a:p>
        </p:txBody>
      </p:sp>
      <p:grpSp>
        <p:nvGrpSpPr>
          <p:cNvPr id="2" name="Group 6">
            <a:extLst>
              <a:ext uri="{FF2B5EF4-FFF2-40B4-BE49-F238E27FC236}">
                <a16:creationId xmlns:a16="http://schemas.microsoft.com/office/drawing/2014/main" id="{5987B99F-BFE4-4F41-BC5F-9FE5F7D8FC70}"/>
              </a:ext>
            </a:extLst>
          </p:cNvPr>
          <p:cNvGrpSpPr>
            <a:grpSpLocks/>
          </p:cNvGrpSpPr>
          <p:nvPr/>
        </p:nvGrpSpPr>
        <p:grpSpPr bwMode="auto">
          <a:xfrm rot="-2712400">
            <a:off x="5867400" y="1131888"/>
            <a:ext cx="2362200" cy="2362200"/>
            <a:chOff x="3216" y="2496"/>
            <a:chExt cx="1488" cy="1488"/>
          </a:xfrm>
        </p:grpSpPr>
        <p:sp>
          <p:nvSpPr>
            <p:cNvPr id="175158" name="AutoShape 7">
              <a:extLst>
                <a:ext uri="{FF2B5EF4-FFF2-40B4-BE49-F238E27FC236}">
                  <a16:creationId xmlns:a16="http://schemas.microsoft.com/office/drawing/2014/main" id="{E0A7F194-9D45-4DB6-8930-F07EA0C4C032}"/>
                </a:ext>
              </a:extLst>
            </p:cNvPr>
            <p:cNvSpPr>
              <a:spLocks noChangeArrowheads="1"/>
            </p:cNvSpPr>
            <p:nvPr/>
          </p:nvSpPr>
          <p:spPr bwMode="auto">
            <a:xfrm>
              <a:off x="3216" y="249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59" name="AutoShape 8">
              <a:extLst>
                <a:ext uri="{FF2B5EF4-FFF2-40B4-BE49-F238E27FC236}">
                  <a16:creationId xmlns:a16="http://schemas.microsoft.com/office/drawing/2014/main" id="{D27EBEA7-0137-4ABE-A054-839703A8D85F}"/>
                </a:ext>
              </a:extLst>
            </p:cNvPr>
            <p:cNvSpPr>
              <a:spLocks noChangeArrowheads="1"/>
            </p:cNvSpPr>
            <p:nvPr/>
          </p:nvSpPr>
          <p:spPr bwMode="auto">
            <a:xfrm>
              <a:off x="3312" y="259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0" name="AutoShape 9">
              <a:extLst>
                <a:ext uri="{FF2B5EF4-FFF2-40B4-BE49-F238E27FC236}">
                  <a16:creationId xmlns:a16="http://schemas.microsoft.com/office/drawing/2014/main" id="{87DA6F93-2A70-4F3B-A57B-6C648FDF640A}"/>
                </a:ext>
              </a:extLst>
            </p:cNvPr>
            <p:cNvSpPr>
              <a:spLocks noChangeArrowheads="1"/>
            </p:cNvSpPr>
            <p:nvPr/>
          </p:nvSpPr>
          <p:spPr bwMode="auto">
            <a:xfrm>
              <a:off x="3408" y="268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1" name="AutoShape 10">
              <a:extLst>
                <a:ext uri="{FF2B5EF4-FFF2-40B4-BE49-F238E27FC236}">
                  <a16:creationId xmlns:a16="http://schemas.microsoft.com/office/drawing/2014/main" id="{C745FC92-0971-48AA-9601-11082DB6972A}"/>
                </a:ext>
              </a:extLst>
            </p:cNvPr>
            <p:cNvSpPr>
              <a:spLocks noChangeArrowheads="1"/>
            </p:cNvSpPr>
            <p:nvPr/>
          </p:nvSpPr>
          <p:spPr bwMode="auto">
            <a:xfrm>
              <a:off x="3504" y="278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2" name="AutoShape 11">
              <a:extLst>
                <a:ext uri="{FF2B5EF4-FFF2-40B4-BE49-F238E27FC236}">
                  <a16:creationId xmlns:a16="http://schemas.microsoft.com/office/drawing/2014/main" id="{244FEEBA-67B9-4AAE-83E3-81111759DAFB}"/>
                </a:ext>
              </a:extLst>
            </p:cNvPr>
            <p:cNvSpPr>
              <a:spLocks noChangeArrowheads="1"/>
            </p:cNvSpPr>
            <p:nvPr/>
          </p:nvSpPr>
          <p:spPr bwMode="auto">
            <a:xfrm>
              <a:off x="3600" y="288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3" name="AutoShape 12">
              <a:extLst>
                <a:ext uri="{FF2B5EF4-FFF2-40B4-BE49-F238E27FC236}">
                  <a16:creationId xmlns:a16="http://schemas.microsoft.com/office/drawing/2014/main" id="{66404EA5-0E4D-40A0-8E3C-DA89194D097F}"/>
                </a:ext>
              </a:extLst>
            </p:cNvPr>
            <p:cNvSpPr>
              <a:spLocks noChangeArrowheads="1"/>
            </p:cNvSpPr>
            <p:nvPr/>
          </p:nvSpPr>
          <p:spPr bwMode="auto">
            <a:xfrm>
              <a:off x="3696" y="297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4" name="AutoShape 13">
              <a:extLst>
                <a:ext uri="{FF2B5EF4-FFF2-40B4-BE49-F238E27FC236}">
                  <a16:creationId xmlns:a16="http://schemas.microsoft.com/office/drawing/2014/main" id="{5AF7B41D-E160-4D0E-83BA-6FEC5DA4F8C5}"/>
                </a:ext>
              </a:extLst>
            </p:cNvPr>
            <p:cNvSpPr>
              <a:spLocks noChangeArrowheads="1"/>
            </p:cNvSpPr>
            <p:nvPr/>
          </p:nvSpPr>
          <p:spPr bwMode="auto">
            <a:xfrm>
              <a:off x="3792" y="307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5" name="AutoShape 14">
              <a:extLst>
                <a:ext uri="{FF2B5EF4-FFF2-40B4-BE49-F238E27FC236}">
                  <a16:creationId xmlns:a16="http://schemas.microsoft.com/office/drawing/2014/main" id="{A8EF8318-6373-4C49-8E12-86DBE74F4E82}"/>
                </a:ext>
              </a:extLst>
            </p:cNvPr>
            <p:cNvSpPr>
              <a:spLocks noChangeArrowheads="1"/>
            </p:cNvSpPr>
            <p:nvPr/>
          </p:nvSpPr>
          <p:spPr bwMode="auto">
            <a:xfrm>
              <a:off x="3888" y="316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6" name="AutoShape 15">
              <a:extLst>
                <a:ext uri="{FF2B5EF4-FFF2-40B4-BE49-F238E27FC236}">
                  <a16:creationId xmlns:a16="http://schemas.microsoft.com/office/drawing/2014/main" id="{96925A79-220A-4ED6-9A07-C92FC197CFCC}"/>
                </a:ext>
              </a:extLst>
            </p:cNvPr>
            <p:cNvSpPr>
              <a:spLocks noChangeArrowheads="1"/>
            </p:cNvSpPr>
            <p:nvPr/>
          </p:nvSpPr>
          <p:spPr bwMode="auto">
            <a:xfrm>
              <a:off x="3984" y="326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7" name="AutoShape 16">
              <a:extLst>
                <a:ext uri="{FF2B5EF4-FFF2-40B4-BE49-F238E27FC236}">
                  <a16:creationId xmlns:a16="http://schemas.microsoft.com/office/drawing/2014/main" id="{248E3BD2-5851-4618-AFD9-2AF771A3A943}"/>
                </a:ext>
              </a:extLst>
            </p:cNvPr>
            <p:cNvSpPr>
              <a:spLocks noChangeArrowheads="1"/>
            </p:cNvSpPr>
            <p:nvPr/>
          </p:nvSpPr>
          <p:spPr bwMode="auto">
            <a:xfrm>
              <a:off x="4080" y="336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8" name="AutoShape 17">
              <a:extLst>
                <a:ext uri="{FF2B5EF4-FFF2-40B4-BE49-F238E27FC236}">
                  <a16:creationId xmlns:a16="http://schemas.microsoft.com/office/drawing/2014/main" id="{52B16204-56C5-48AA-B5EF-7E41EC7C3022}"/>
                </a:ext>
              </a:extLst>
            </p:cNvPr>
            <p:cNvSpPr>
              <a:spLocks noChangeArrowheads="1"/>
            </p:cNvSpPr>
            <p:nvPr/>
          </p:nvSpPr>
          <p:spPr bwMode="auto">
            <a:xfrm>
              <a:off x="4176" y="345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69" name="AutoShape 18">
              <a:extLst>
                <a:ext uri="{FF2B5EF4-FFF2-40B4-BE49-F238E27FC236}">
                  <a16:creationId xmlns:a16="http://schemas.microsoft.com/office/drawing/2014/main" id="{3DF5A2FF-5832-42AF-83B3-3478EC1850A7}"/>
                </a:ext>
              </a:extLst>
            </p:cNvPr>
            <p:cNvSpPr>
              <a:spLocks noChangeArrowheads="1"/>
            </p:cNvSpPr>
            <p:nvPr/>
          </p:nvSpPr>
          <p:spPr bwMode="auto">
            <a:xfrm>
              <a:off x="4272" y="355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70" name="AutoShape 19">
              <a:extLst>
                <a:ext uri="{FF2B5EF4-FFF2-40B4-BE49-F238E27FC236}">
                  <a16:creationId xmlns:a16="http://schemas.microsoft.com/office/drawing/2014/main" id="{C1FD6867-E2DE-4DFF-8D2D-1B838753229E}"/>
                </a:ext>
              </a:extLst>
            </p:cNvPr>
            <p:cNvSpPr>
              <a:spLocks noChangeArrowheads="1"/>
            </p:cNvSpPr>
            <p:nvPr/>
          </p:nvSpPr>
          <p:spPr bwMode="auto">
            <a:xfrm>
              <a:off x="4368" y="364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71" name="AutoShape 20">
              <a:extLst>
                <a:ext uri="{FF2B5EF4-FFF2-40B4-BE49-F238E27FC236}">
                  <a16:creationId xmlns:a16="http://schemas.microsoft.com/office/drawing/2014/main" id="{034651DD-2714-463F-ADCA-421E8E6D557F}"/>
                </a:ext>
              </a:extLst>
            </p:cNvPr>
            <p:cNvSpPr>
              <a:spLocks noChangeArrowheads="1"/>
            </p:cNvSpPr>
            <p:nvPr/>
          </p:nvSpPr>
          <p:spPr bwMode="auto">
            <a:xfrm>
              <a:off x="4464" y="374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72" name="AutoShape 21">
              <a:extLst>
                <a:ext uri="{FF2B5EF4-FFF2-40B4-BE49-F238E27FC236}">
                  <a16:creationId xmlns:a16="http://schemas.microsoft.com/office/drawing/2014/main" id="{79CD7FB6-25F3-4713-9F69-9E9A5DA6E4BF}"/>
                </a:ext>
              </a:extLst>
            </p:cNvPr>
            <p:cNvSpPr>
              <a:spLocks noChangeArrowheads="1"/>
            </p:cNvSpPr>
            <p:nvPr/>
          </p:nvSpPr>
          <p:spPr bwMode="auto">
            <a:xfrm>
              <a:off x="4560" y="384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75173" name="AutoShape 22">
              <a:extLst>
                <a:ext uri="{FF2B5EF4-FFF2-40B4-BE49-F238E27FC236}">
                  <a16:creationId xmlns:a16="http://schemas.microsoft.com/office/drawing/2014/main" id="{56C6DF44-A218-40AA-BCFA-5D23A9AC6F21}"/>
                </a:ext>
              </a:extLst>
            </p:cNvPr>
            <p:cNvSpPr>
              <a:spLocks noChangeArrowheads="1"/>
            </p:cNvSpPr>
            <p:nvPr/>
          </p:nvSpPr>
          <p:spPr bwMode="auto">
            <a:xfrm>
              <a:off x="4656" y="393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sp>
        <p:nvSpPr>
          <p:cNvPr id="165911" name="Line 23">
            <a:extLst>
              <a:ext uri="{FF2B5EF4-FFF2-40B4-BE49-F238E27FC236}">
                <a16:creationId xmlns:a16="http://schemas.microsoft.com/office/drawing/2014/main" id="{B1B9C180-9752-4856-84FF-3748B7FEF419}"/>
              </a:ext>
            </a:extLst>
          </p:cNvPr>
          <p:cNvSpPr>
            <a:spLocks noChangeShapeType="1"/>
          </p:cNvSpPr>
          <p:nvPr/>
        </p:nvSpPr>
        <p:spPr bwMode="auto">
          <a:xfrm>
            <a:off x="7010400" y="2274888"/>
            <a:ext cx="0" cy="2362200"/>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 name="Group 24">
            <a:extLst>
              <a:ext uri="{FF2B5EF4-FFF2-40B4-BE49-F238E27FC236}">
                <a16:creationId xmlns:a16="http://schemas.microsoft.com/office/drawing/2014/main" id="{CAFD65E9-4505-44F9-ADF8-468316C5F82D}"/>
              </a:ext>
            </a:extLst>
          </p:cNvPr>
          <p:cNvGrpSpPr>
            <a:grpSpLocks/>
          </p:cNvGrpSpPr>
          <p:nvPr/>
        </p:nvGrpSpPr>
        <p:grpSpPr bwMode="auto">
          <a:xfrm>
            <a:off x="5105400" y="1589088"/>
            <a:ext cx="2362200" cy="1676400"/>
            <a:chOff x="3216" y="1440"/>
            <a:chExt cx="1488" cy="1056"/>
          </a:xfrm>
        </p:grpSpPr>
        <p:grpSp>
          <p:nvGrpSpPr>
            <p:cNvPr id="175151" name="Group 25">
              <a:extLst>
                <a:ext uri="{FF2B5EF4-FFF2-40B4-BE49-F238E27FC236}">
                  <a16:creationId xmlns:a16="http://schemas.microsoft.com/office/drawing/2014/main" id="{6EDE90BD-463C-4E9A-8567-D1F48B88C994}"/>
                </a:ext>
              </a:extLst>
            </p:cNvPr>
            <p:cNvGrpSpPr>
              <a:grpSpLocks/>
            </p:cNvGrpSpPr>
            <p:nvPr/>
          </p:nvGrpSpPr>
          <p:grpSpPr bwMode="auto">
            <a:xfrm>
              <a:off x="3312" y="1824"/>
              <a:ext cx="1392" cy="672"/>
              <a:chOff x="3312" y="1824"/>
              <a:chExt cx="1392" cy="672"/>
            </a:xfrm>
          </p:grpSpPr>
          <p:sp>
            <p:nvSpPr>
              <p:cNvPr id="517169" name="Line 26">
                <a:extLst>
                  <a:ext uri="{FF2B5EF4-FFF2-40B4-BE49-F238E27FC236}">
                    <a16:creationId xmlns:a16="http://schemas.microsoft.com/office/drawing/2014/main" id="{3568DFDE-2D16-4FAD-BBA6-5D92ADBDC95A}"/>
                  </a:ext>
                </a:extLst>
              </p:cNvPr>
              <p:cNvSpPr>
                <a:spLocks noChangeShapeType="1"/>
              </p:cNvSpPr>
              <p:nvPr/>
            </p:nvSpPr>
            <p:spPr bwMode="auto">
              <a:xfrm>
                <a:off x="3360" y="1920"/>
                <a:ext cx="1056" cy="576"/>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70" name="Line 27">
                <a:extLst>
                  <a:ext uri="{FF2B5EF4-FFF2-40B4-BE49-F238E27FC236}">
                    <a16:creationId xmlns:a16="http://schemas.microsoft.com/office/drawing/2014/main" id="{62576389-95C6-4C66-BAD8-E3F055CC61BB}"/>
                  </a:ext>
                </a:extLst>
              </p:cNvPr>
              <p:cNvSpPr>
                <a:spLocks noChangeShapeType="1"/>
              </p:cNvSpPr>
              <p:nvPr/>
            </p:nvSpPr>
            <p:spPr bwMode="auto">
              <a:xfrm flipV="1">
                <a:off x="4416" y="2208"/>
                <a:ext cx="288" cy="288"/>
              </a:xfrm>
              <a:prstGeom prst="line">
                <a:avLst/>
              </a:prstGeom>
              <a:noFill/>
              <a:ln w="28575">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71" name="Line 28">
                <a:extLst>
                  <a:ext uri="{FF2B5EF4-FFF2-40B4-BE49-F238E27FC236}">
                    <a16:creationId xmlns:a16="http://schemas.microsoft.com/office/drawing/2014/main" id="{3B86CD4F-24F9-4E90-A82F-D288D1E41C5E}"/>
                  </a:ext>
                </a:extLst>
              </p:cNvPr>
              <p:cNvSpPr>
                <a:spLocks noChangeShapeType="1"/>
              </p:cNvSpPr>
              <p:nvPr/>
            </p:nvSpPr>
            <p:spPr bwMode="auto">
              <a:xfrm flipV="1">
                <a:off x="4320" y="2304"/>
                <a:ext cx="96" cy="144"/>
              </a:xfrm>
              <a:prstGeom prst="line">
                <a:avLst/>
              </a:prstGeom>
              <a:noFill/>
              <a:ln w="28575">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72" name="Line 29">
                <a:extLst>
                  <a:ext uri="{FF2B5EF4-FFF2-40B4-BE49-F238E27FC236}">
                    <a16:creationId xmlns:a16="http://schemas.microsoft.com/office/drawing/2014/main" id="{DE437946-F1EE-40A7-80FD-409BB20166CB}"/>
                  </a:ext>
                </a:extLst>
              </p:cNvPr>
              <p:cNvSpPr>
                <a:spLocks noChangeShapeType="1"/>
              </p:cNvSpPr>
              <p:nvPr/>
            </p:nvSpPr>
            <p:spPr bwMode="auto">
              <a:xfrm>
                <a:off x="4416" y="2304"/>
                <a:ext cx="96" cy="96"/>
              </a:xfrm>
              <a:prstGeom prst="line">
                <a:avLst/>
              </a:prstGeom>
              <a:noFill/>
              <a:ln w="28575">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5157" name="AutoShape 30">
                <a:extLst>
                  <a:ext uri="{FF2B5EF4-FFF2-40B4-BE49-F238E27FC236}">
                    <a16:creationId xmlns:a16="http://schemas.microsoft.com/office/drawing/2014/main" id="{C2E0768A-8E0C-433F-B88A-01D2EC222F25}"/>
                  </a:ext>
                </a:extLst>
              </p:cNvPr>
              <p:cNvSpPr>
                <a:spLocks noChangeArrowheads="1"/>
              </p:cNvSpPr>
              <p:nvPr/>
            </p:nvSpPr>
            <p:spPr bwMode="auto">
              <a:xfrm>
                <a:off x="3312" y="1824"/>
                <a:ext cx="144" cy="144"/>
              </a:xfrm>
              <a:prstGeom prst="flowChartProcess">
                <a:avLst/>
              </a:prstGeom>
              <a:solidFill>
                <a:schemeClr val="accent1"/>
              </a:solidFill>
              <a:ln w="28575">
                <a:solidFill>
                  <a:schemeClr val="tx1"/>
                </a:solidFill>
                <a:miter lim="800000"/>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b="1"/>
              </a:p>
            </p:txBody>
          </p:sp>
        </p:grpSp>
        <p:sp>
          <p:nvSpPr>
            <p:cNvPr id="175152" name="Text Box 31">
              <a:extLst>
                <a:ext uri="{FF2B5EF4-FFF2-40B4-BE49-F238E27FC236}">
                  <a16:creationId xmlns:a16="http://schemas.microsoft.com/office/drawing/2014/main" id="{8CF5E765-4EF9-4CDB-BACA-CF5F765D71B0}"/>
                </a:ext>
              </a:extLst>
            </p:cNvPr>
            <p:cNvSpPr txBox="1">
              <a:spLocks noChangeArrowheads="1"/>
            </p:cNvSpPr>
            <p:nvPr/>
          </p:nvSpPr>
          <p:spPr bwMode="auto">
            <a:xfrm>
              <a:off x="3216" y="1440"/>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a:t>d</a:t>
              </a:r>
              <a:r>
                <a:rPr lang="en-US" altLang="zh-CN" sz="2800" b="1" i="1"/>
                <a:t>I</a:t>
              </a:r>
            </a:p>
          </p:txBody>
        </p:sp>
      </p:grpSp>
      <p:grpSp>
        <p:nvGrpSpPr>
          <p:cNvPr id="5" name="Group 32">
            <a:extLst>
              <a:ext uri="{FF2B5EF4-FFF2-40B4-BE49-F238E27FC236}">
                <a16:creationId xmlns:a16="http://schemas.microsoft.com/office/drawing/2014/main" id="{E524A3A3-E97D-4847-BCFC-B7E60435EF55}"/>
              </a:ext>
            </a:extLst>
          </p:cNvPr>
          <p:cNvGrpSpPr>
            <a:grpSpLocks/>
          </p:cNvGrpSpPr>
          <p:nvPr/>
        </p:nvGrpSpPr>
        <p:grpSpPr bwMode="auto">
          <a:xfrm>
            <a:off x="7010400" y="1665288"/>
            <a:ext cx="1828800" cy="1981200"/>
            <a:chOff x="4416" y="1488"/>
            <a:chExt cx="1152" cy="1248"/>
          </a:xfrm>
        </p:grpSpPr>
        <p:grpSp>
          <p:nvGrpSpPr>
            <p:cNvPr id="175144" name="Group 33">
              <a:extLst>
                <a:ext uri="{FF2B5EF4-FFF2-40B4-BE49-F238E27FC236}">
                  <a16:creationId xmlns:a16="http://schemas.microsoft.com/office/drawing/2014/main" id="{E5B946F6-F8F7-455D-8A30-F29A7914643C}"/>
                </a:ext>
              </a:extLst>
            </p:cNvPr>
            <p:cNvGrpSpPr>
              <a:grpSpLocks/>
            </p:cNvGrpSpPr>
            <p:nvPr/>
          </p:nvGrpSpPr>
          <p:grpSpPr bwMode="auto">
            <a:xfrm>
              <a:off x="4416" y="1824"/>
              <a:ext cx="1104" cy="912"/>
              <a:chOff x="4416" y="1824"/>
              <a:chExt cx="1104" cy="912"/>
            </a:xfrm>
          </p:grpSpPr>
          <p:sp>
            <p:nvSpPr>
              <p:cNvPr id="517162" name="Line 34">
                <a:extLst>
                  <a:ext uri="{FF2B5EF4-FFF2-40B4-BE49-F238E27FC236}">
                    <a16:creationId xmlns:a16="http://schemas.microsoft.com/office/drawing/2014/main" id="{E733A498-B479-4F03-8E7C-B150FD726036}"/>
                  </a:ext>
                </a:extLst>
              </p:cNvPr>
              <p:cNvSpPr>
                <a:spLocks noChangeShapeType="1"/>
              </p:cNvSpPr>
              <p:nvPr/>
            </p:nvSpPr>
            <p:spPr bwMode="auto">
              <a:xfrm flipH="1">
                <a:off x="4416" y="1872"/>
                <a:ext cx="1104" cy="624"/>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63" name="Line 35">
                <a:extLst>
                  <a:ext uri="{FF2B5EF4-FFF2-40B4-BE49-F238E27FC236}">
                    <a16:creationId xmlns:a16="http://schemas.microsoft.com/office/drawing/2014/main" id="{08726091-6EED-4994-B126-4107F3B983B9}"/>
                  </a:ext>
                </a:extLst>
              </p:cNvPr>
              <p:cNvSpPr>
                <a:spLocks noChangeShapeType="1"/>
              </p:cNvSpPr>
              <p:nvPr/>
            </p:nvSpPr>
            <p:spPr bwMode="auto">
              <a:xfrm>
                <a:off x="4416" y="2496"/>
                <a:ext cx="336" cy="240"/>
              </a:xfrm>
              <a:prstGeom prst="line">
                <a:avLst/>
              </a:prstGeom>
              <a:noFill/>
              <a:ln w="28575">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64" name="Line 36">
                <a:extLst>
                  <a:ext uri="{FF2B5EF4-FFF2-40B4-BE49-F238E27FC236}">
                    <a16:creationId xmlns:a16="http://schemas.microsoft.com/office/drawing/2014/main" id="{2531951E-89E1-463A-A3D3-E6F9EFC5BCB6}"/>
                  </a:ext>
                </a:extLst>
              </p:cNvPr>
              <p:cNvSpPr>
                <a:spLocks noChangeShapeType="1"/>
              </p:cNvSpPr>
              <p:nvPr/>
            </p:nvSpPr>
            <p:spPr bwMode="auto">
              <a:xfrm>
                <a:off x="4560" y="2400"/>
                <a:ext cx="144" cy="96"/>
              </a:xfrm>
              <a:prstGeom prst="line">
                <a:avLst/>
              </a:prstGeom>
              <a:noFill/>
              <a:ln w="28575">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65" name="Line 37">
                <a:extLst>
                  <a:ext uri="{FF2B5EF4-FFF2-40B4-BE49-F238E27FC236}">
                    <a16:creationId xmlns:a16="http://schemas.microsoft.com/office/drawing/2014/main" id="{3E9524B3-8A0B-4642-94BA-CB73FE1513B8}"/>
                  </a:ext>
                </a:extLst>
              </p:cNvPr>
              <p:cNvSpPr>
                <a:spLocks noChangeShapeType="1"/>
              </p:cNvSpPr>
              <p:nvPr/>
            </p:nvSpPr>
            <p:spPr bwMode="auto">
              <a:xfrm flipH="1">
                <a:off x="4560" y="2496"/>
                <a:ext cx="144" cy="96"/>
              </a:xfrm>
              <a:prstGeom prst="line">
                <a:avLst/>
              </a:prstGeom>
              <a:noFill/>
              <a:ln w="28575">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5150" name="AutoShape 38">
                <a:extLst>
                  <a:ext uri="{FF2B5EF4-FFF2-40B4-BE49-F238E27FC236}">
                    <a16:creationId xmlns:a16="http://schemas.microsoft.com/office/drawing/2014/main" id="{A1B35291-98B0-4C49-B38F-72B5989B9D9E}"/>
                  </a:ext>
                </a:extLst>
              </p:cNvPr>
              <p:cNvSpPr>
                <a:spLocks noChangeArrowheads="1"/>
              </p:cNvSpPr>
              <p:nvPr/>
            </p:nvSpPr>
            <p:spPr bwMode="auto">
              <a:xfrm>
                <a:off x="5376" y="1824"/>
                <a:ext cx="144" cy="144"/>
              </a:xfrm>
              <a:prstGeom prst="flowChartProcess">
                <a:avLst/>
              </a:prstGeom>
              <a:solidFill>
                <a:schemeClr val="accent1"/>
              </a:solidFill>
              <a:ln w="28575">
                <a:solidFill>
                  <a:schemeClr val="tx1"/>
                </a:solidFill>
                <a:miter lim="800000"/>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b="1"/>
              </a:p>
            </p:txBody>
          </p:sp>
        </p:grpSp>
        <p:sp>
          <p:nvSpPr>
            <p:cNvPr id="175145" name="Text Box 39">
              <a:extLst>
                <a:ext uri="{FF2B5EF4-FFF2-40B4-BE49-F238E27FC236}">
                  <a16:creationId xmlns:a16="http://schemas.microsoft.com/office/drawing/2014/main" id="{2365AEA5-320E-4597-92B2-ECDB4CB209A3}"/>
                </a:ext>
              </a:extLst>
            </p:cNvPr>
            <p:cNvSpPr txBox="1">
              <a:spLocks noChangeArrowheads="1"/>
            </p:cNvSpPr>
            <p:nvPr/>
          </p:nvSpPr>
          <p:spPr bwMode="auto">
            <a:xfrm>
              <a:off x="5184" y="1488"/>
              <a:ext cx="38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a:t>d</a:t>
              </a:r>
              <a:r>
                <a:rPr lang="en-US" altLang="zh-CN" sz="2800" b="1" i="1"/>
                <a:t>I′</a:t>
              </a:r>
            </a:p>
          </p:txBody>
        </p:sp>
      </p:grpSp>
      <p:grpSp>
        <p:nvGrpSpPr>
          <p:cNvPr id="7" name="Group 40">
            <a:extLst>
              <a:ext uri="{FF2B5EF4-FFF2-40B4-BE49-F238E27FC236}">
                <a16:creationId xmlns:a16="http://schemas.microsoft.com/office/drawing/2014/main" id="{7C331BF2-4056-4F07-894A-7EB192706BCF}"/>
              </a:ext>
            </a:extLst>
          </p:cNvPr>
          <p:cNvGrpSpPr>
            <a:grpSpLocks/>
          </p:cNvGrpSpPr>
          <p:nvPr/>
        </p:nvGrpSpPr>
        <p:grpSpPr bwMode="auto">
          <a:xfrm>
            <a:off x="7086600" y="2808288"/>
            <a:ext cx="1752600" cy="838200"/>
            <a:chOff x="4512" y="3120"/>
            <a:chExt cx="1104" cy="528"/>
          </a:xfrm>
        </p:grpSpPr>
        <p:grpSp>
          <p:nvGrpSpPr>
            <p:cNvPr id="175137" name="Group 41">
              <a:extLst>
                <a:ext uri="{FF2B5EF4-FFF2-40B4-BE49-F238E27FC236}">
                  <a16:creationId xmlns:a16="http://schemas.microsoft.com/office/drawing/2014/main" id="{99A43D91-4C59-4213-BC1F-F004EA661A92}"/>
                </a:ext>
              </a:extLst>
            </p:cNvPr>
            <p:cNvGrpSpPr>
              <a:grpSpLocks/>
            </p:cNvGrpSpPr>
            <p:nvPr/>
          </p:nvGrpSpPr>
          <p:grpSpPr bwMode="auto">
            <a:xfrm>
              <a:off x="4512" y="3120"/>
              <a:ext cx="672" cy="528"/>
              <a:chOff x="4464" y="2208"/>
              <a:chExt cx="672" cy="528"/>
            </a:xfrm>
          </p:grpSpPr>
          <p:sp>
            <p:nvSpPr>
              <p:cNvPr id="165930" name="Line 42">
                <a:extLst>
                  <a:ext uri="{FF2B5EF4-FFF2-40B4-BE49-F238E27FC236}">
                    <a16:creationId xmlns:a16="http://schemas.microsoft.com/office/drawing/2014/main" id="{E4F2366C-9AC3-46BE-B501-8BA62C94CE96}"/>
                  </a:ext>
                </a:extLst>
              </p:cNvPr>
              <p:cNvSpPr>
                <a:spLocks noChangeShapeType="1"/>
              </p:cNvSpPr>
              <p:nvPr/>
            </p:nvSpPr>
            <p:spPr bwMode="auto">
              <a:xfrm>
                <a:off x="4704" y="2208"/>
                <a:ext cx="432" cy="240"/>
              </a:xfrm>
              <a:prstGeom prst="line">
                <a:avLst/>
              </a:prstGeom>
              <a:noFill/>
              <a:ln w="28575">
                <a:solidFill>
                  <a:schemeClr val="tx1">
                    <a:lumMod val="50000"/>
                    <a:lumOff val="50000"/>
                  </a:schemeClr>
                </a:solidFill>
                <a:prstDash val="dash"/>
                <a:round/>
                <a:headEnd/>
                <a:tailEnd/>
              </a:ln>
              <a:effectLst/>
            </p:spPr>
            <p:txBody>
              <a:bodyPr wrap="none" anchor="ctr"/>
              <a:lstStyle/>
              <a:p>
                <a:pPr>
                  <a:defRPr/>
                </a:pPr>
                <a:endParaRPr lang="zh-CN" altLang="en-US" b="1">
                  <a:latin typeface="Times New Roman" pitchFamily="18" charset="0"/>
                </a:endParaRPr>
              </a:p>
            </p:txBody>
          </p:sp>
          <p:sp>
            <p:nvSpPr>
              <p:cNvPr id="165931" name="Line 43">
                <a:extLst>
                  <a:ext uri="{FF2B5EF4-FFF2-40B4-BE49-F238E27FC236}">
                    <a16:creationId xmlns:a16="http://schemas.microsoft.com/office/drawing/2014/main" id="{69FA1BDF-D05A-476B-87F8-157B8F03D8A0}"/>
                  </a:ext>
                </a:extLst>
              </p:cNvPr>
              <p:cNvSpPr>
                <a:spLocks noChangeShapeType="1"/>
              </p:cNvSpPr>
              <p:nvPr/>
            </p:nvSpPr>
            <p:spPr bwMode="auto">
              <a:xfrm flipV="1">
                <a:off x="4752" y="2448"/>
                <a:ext cx="384" cy="288"/>
              </a:xfrm>
              <a:prstGeom prst="line">
                <a:avLst/>
              </a:prstGeom>
              <a:noFill/>
              <a:ln w="28575">
                <a:solidFill>
                  <a:schemeClr val="tx1">
                    <a:lumMod val="50000"/>
                    <a:lumOff val="50000"/>
                  </a:schemeClr>
                </a:solidFill>
                <a:prstDash val="dash"/>
                <a:round/>
                <a:headEnd/>
                <a:tailEnd/>
              </a:ln>
              <a:effectLst/>
            </p:spPr>
            <p:txBody>
              <a:bodyPr wrap="none" anchor="ctr"/>
              <a:lstStyle/>
              <a:p>
                <a:pPr>
                  <a:defRPr/>
                </a:pPr>
                <a:endParaRPr lang="zh-CN" altLang="en-US" b="1">
                  <a:latin typeface="Times New Roman" pitchFamily="18" charset="0"/>
                </a:endParaRPr>
              </a:p>
            </p:txBody>
          </p:sp>
          <p:sp>
            <p:nvSpPr>
              <p:cNvPr id="517159" name="Line 44">
                <a:extLst>
                  <a:ext uri="{FF2B5EF4-FFF2-40B4-BE49-F238E27FC236}">
                    <a16:creationId xmlns:a16="http://schemas.microsoft.com/office/drawing/2014/main" id="{1357AE62-62DD-4B57-9B44-FE0E68E52AA6}"/>
                  </a:ext>
                </a:extLst>
              </p:cNvPr>
              <p:cNvSpPr>
                <a:spLocks noChangeShapeType="1"/>
              </p:cNvSpPr>
              <p:nvPr/>
            </p:nvSpPr>
            <p:spPr bwMode="auto">
              <a:xfrm flipV="1">
                <a:off x="4464" y="2448"/>
                <a:ext cx="624" cy="48"/>
              </a:xfrm>
              <a:prstGeom prst="line">
                <a:avLst/>
              </a:prstGeom>
              <a:noFill/>
              <a:ln w="28575">
                <a:solidFill>
                  <a:srgbClr val="0000FF"/>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5138" name="Group 45">
              <a:extLst>
                <a:ext uri="{FF2B5EF4-FFF2-40B4-BE49-F238E27FC236}">
                  <a16:creationId xmlns:a16="http://schemas.microsoft.com/office/drawing/2014/main" id="{E50A682B-3AE8-45C9-88B5-EBCE14FB2B56}"/>
                </a:ext>
              </a:extLst>
            </p:cNvPr>
            <p:cNvGrpSpPr>
              <a:grpSpLocks/>
            </p:cNvGrpSpPr>
            <p:nvPr/>
          </p:nvGrpSpPr>
          <p:grpSpPr bwMode="auto">
            <a:xfrm>
              <a:off x="5136" y="3216"/>
              <a:ext cx="480" cy="327"/>
              <a:chOff x="3168" y="3024"/>
              <a:chExt cx="480" cy="327"/>
            </a:xfrm>
          </p:grpSpPr>
          <p:sp>
            <p:nvSpPr>
              <p:cNvPr id="175139" name="Text Box 46">
                <a:extLst>
                  <a:ext uri="{FF2B5EF4-FFF2-40B4-BE49-F238E27FC236}">
                    <a16:creationId xmlns:a16="http://schemas.microsoft.com/office/drawing/2014/main" id="{3103E68B-9C98-4A1C-BCBC-7E44F6EC3619}"/>
                  </a:ext>
                </a:extLst>
              </p:cNvPr>
              <p:cNvSpPr txBox="1">
                <a:spLocks noChangeArrowheads="1"/>
              </p:cNvSpPr>
              <p:nvPr/>
            </p:nvSpPr>
            <p:spPr bwMode="auto">
              <a:xfrm>
                <a:off x="3168" y="302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a:t>d</a:t>
                </a:r>
                <a:r>
                  <a:rPr lang="en-US" altLang="zh-CN" sz="2800" b="1" i="1"/>
                  <a:t>B</a:t>
                </a:r>
              </a:p>
            </p:txBody>
          </p:sp>
          <p:sp>
            <p:nvSpPr>
              <p:cNvPr id="517156" name="Line 47">
                <a:extLst>
                  <a:ext uri="{FF2B5EF4-FFF2-40B4-BE49-F238E27FC236}">
                    <a16:creationId xmlns:a16="http://schemas.microsoft.com/office/drawing/2014/main" id="{BFD5CC8A-00FC-4C36-8BED-6CD758A14FF3}"/>
                  </a:ext>
                </a:extLst>
              </p:cNvPr>
              <p:cNvSpPr>
                <a:spLocks noChangeShapeType="1"/>
              </p:cNvSpPr>
              <p:nvPr/>
            </p:nvSpPr>
            <p:spPr bwMode="auto">
              <a:xfrm>
                <a:off x="3408" y="3074"/>
                <a:ext cx="144" cy="0"/>
              </a:xfrm>
              <a:prstGeom prst="line">
                <a:avLst/>
              </a:prstGeom>
              <a:noFill/>
              <a:ln w="12700">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0" name="Group 48">
            <a:extLst>
              <a:ext uri="{FF2B5EF4-FFF2-40B4-BE49-F238E27FC236}">
                <a16:creationId xmlns:a16="http://schemas.microsoft.com/office/drawing/2014/main" id="{0D374F31-141F-4374-8B36-C0C2F6442FA6}"/>
              </a:ext>
            </a:extLst>
          </p:cNvPr>
          <p:cNvGrpSpPr>
            <a:grpSpLocks/>
          </p:cNvGrpSpPr>
          <p:nvPr/>
        </p:nvGrpSpPr>
        <p:grpSpPr bwMode="auto">
          <a:xfrm>
            <a:off x="142875" y="1000125"/>
            <a:ext cx="4267200" cy="3962400"/>
            <a:chOff x="192" y="1152"/>
            <a:chExt cx="2688" cy="2496"/>
          </a:xfrm>
        </p:grpSpPr>
        <p:sp>
          <p:nvSpPr>
            <p:cNvPr id="175114" name="Rectangle 49">
              <a:extLst>
                <a:ext uri="{FF2B5EF4-FFF2-40B4-BE49-F238E27FC236}">
                  <a16:creationId xmlns:a16="http://schemas.microsoft.com/office/drawing/2014/main" id="{EB1EA371-0FAE-47A6-9BD5-B97882050BAE}"/>
                </a:ext>
              </a:extLst>
            </p:cNvPr>
            <p:cNvSpPr>
              <a:spLocks noChangeArrowheads="1"/>
            </p:cNvSpPr>
            <p:nvPr/>
          </p:nvSpPr>
          <p:spPr bwMode="auto">
            <a:xfrm>
              <a:off x="192" y="1152"/>
              <a:ext cx="2688" cy="2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p>
          </p:txBody>
        </p:sp>
        <p:grpSp>
          <p:nvGrpSpPr>
            <p:cNvPr id="175115" name="Group 50">
              <a:extLst>
                <a:ext uri="{FF2B5EF4-FFF2-40B4-BE49-F238E27FC236}">
                  <a16:creationId xmlns:a16="http://schemas.microsoft.com/office/drawing/2014/main" id="{666001DF-7E0B-4B6A-800F-5C91A60B1DAE}"/>
                </a:ext>
              </a:extLst>
            </p:cNvPr>
            <p:cNvGrpSpPr>
              <a:grpSpLocks/>
            </p:cNvGrpSpPr>
            <p:nvPr/>
          </p:nvGrpSpPr>
          <p:grpSpPr bwMode="auto">
            <a:xfrm>
              <a:off x="480" y="1392"/>
              <a:ext cx="2112" cy="2028"/>
              <a:chOff x="240" y="1440"/>
              <a:chExt cx="2112" cy="2028"/>
            </a:xfrm>
          </p:grpSpPr>
          <p:grpSp>
            <p:nvGrpSpPr>
              <p:cNvPr id="175119" name="Group 51">
                <a:extLst>
                  <a:ext uri="{FF2B5EF4-FFF2-40B4-BE49-F238E27FC236}">
                    <a16:creationId xmlns:a16="http://schemas.microsoft.com/office/drawing/2014/main" id="{28BE1540-226F-483B-A0E2-B59511D2D091}"/>
                  </a:ext>
                </a:extLst>
              </p:cNvPr>
              <p:cNvGrpSpPr>
                <a:grpSpLocks/>
              </p:cNvGrpSpPr>
              <p:nvPr/>
            </p:nvGrpSpPr>
            <p:grpSpPr bwMode="auto">
              <a:xfrm>
                <a:off x="240" y="1584"/>
                <a:ext cx="2112" cy="1884"/>
                <a:chOff x="3360" y="1701"/>
                <a:chExt cx="2112" cy="1884"/>
              </a:xfrm>
            </p:grpSpPr>
            <p:sp>
              <p:nvSpPr>
                <p:cNvPr id="175129" name="AutoShape 52">
                  <a:extLst>
                    <a:ext uri="{FF2B5EF4-FFF2-40B4-BE49-F238E27FC236}">
                      <a16:creationId xmlns:a16="http://schemas.microsoft.com/office/drawing/2014/main" id="{9CD718E0-F1A7-411C-942A-F6092CF599D3}"/>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9525">
                  <a:solidFill>
                    <a:srgbClr val="CC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p>
              </p:txBody>
            </p:sp>
            <p:grpSp>
              <p:nvGrpSpPr>
                <p:cNvPr id="175130" name="Group 53">
                  <a:extLst>
                    <a:ext uri="{FF2B5EF4-FFF2-40B4-BE49-F238E27FC236}">
                      <a16:creationId xmlns:a16="http://schemas.microsoft.com/office/drawing/2014/main" id="{183F7970-D3FF-49B8-8936-7815FAF1FDE9}"/>
                    </a:ext>
                  </a:extLst>
                </p:cNvPr>
                <p:cNvGrpSpPr>
                  <a:grpSpLocks/>
                </p:cNvGrpSpPr>
                <p:nvPr/>
              </p:nvGrpSpPr>
              <p:grpSpPr bwMode="auto">
                <a:xfrm>
                  <a:off x="3621" y="1913"/>
                  <a:ext cx="122" cy="1672"/>
                  <a:chOff x="3621" y="1913"/>
                  <a:chExt cx="122" cy="1672"/>
                </a:xfrm>
              </p:grpSpPr>
              <p:sp>
                <p:nvSpPr>
                  <p:cNvPr id="175131" name="Text Box 54">
                    <a:extLst>
                      <a:ext uri="{FF2B5EF4-FFF2-40B4-BE49-F238E27FC236}">
                        <a16:creationId xmlns:a16="http://schemas.microsoft.com/office/drawing/2014/main" id="{77F1B3EB-22C0-4095-A8B1-6D287BE51E89}"/>
                      </a:ext>
                    </a:extLst>
                  </p:cNvPr>
                  <p:cNvSpPr txBox="1">
                    <a:spLocks noChangeArrowheads="1"/>
                  </p:cNvSpPr>
                  <p:nvPr/>
                </p:nvSpPr>
                <p:spPr bwMode="auto">
                  <a:xfrm rot="-903760">
                    <a:off x="3621" y="1913"/>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sp>
                <p:nvSpPr>
                  <p:cNvPr id="175132" name="Text Box 55">
                    <a:extLst>
                      <a:ext uri="{FF2B5EF4-FFF2-40B4-BE49-F238E27FC236}">
                        <a16:creationId xmlns:a16="http://schemas.microsoft.com/office/drawing/2014/main" id="{2E024C33-E80A-4AA5-895A-8080EEEDD596}"/>
                      </a:ext>
                    </a:extLst>
                  </p:cNvPr>
                  <p:cNvSpPr txBox="1">
                    <a:spLocks noChangeArrowheads="1"/>
                  </p:cNvSpPr>
                  <p:nvPr/>
                </p:nvSpPr>
                <p:spPr bwMode="auto">
                  <a:xfrm rot="-903760">
                    <a:off x="3627" y="2200"/>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sp>
                <p:nvSpPr>
                  <p:cNvPr id="175133" name="Text Box 56">
                    <a:extLst>
                      <a:ext uri="{FF2B5EF4-FFF2-40B4-BE49-F238E27FC236}">
                        <a16:creationId xmlns:a16="http://schemas.microsoft.com/office/drawing/2014/main" id="{7634D4DE-73E1-4449-B22C-6917CA597DB1}"/>
                      </a:ext>
                    </a:extLst>
                  </p:cNvPr>
                  <p:cNvSpPr txBox="1">
                    <a:spLocks noChangeArrowheads="1"/>
                  </p:cNvSpPr>
                  <p:nvPr/>
                </p:nvSpPr>
                <p:spPr bwMode="auto">
                  <a:xfrm rot="-903760">
                    <a:off x="3627" y="2488"/>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sp>
                <p:nvSpPr>
                  <p:cNvPr id="175134" name="Text Box 57">
                    <a:extLst>
                      <a:ext uri="{FF2B5EF4-FFF2-40B4-BE49-F238E27FC236}">
                        <a16:creationId xmlns:a16="http://schemas.microsoft.com/office/drawing/2014/main" id="{A4D91183-C190-4E05-A31C-6A2D3DCDB85A}"/>
                      </a:ext>
                    </a:extLst>
                  </p:cNvPr>
                  <p:cNvSpPr txBox="1">
                    <a:spLocks noChangeArrowheads="1"/>
                  </p:cNvSpPr>
                  <p:nvPr/>
                </p:nvSpPr>
                <p:spPr bwMode="auto">
                  <a:xfrm rot="-903760">
                    <a:off x="3627" y="2776"/>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sp>
                <p:nvSpPr>
                  <p:cNvPr id="175135" name="Text Box 58">
                    <a:extLst>
                      <a:ext uri="{FF2B5EF4-FFF2-40B4-BE49-F238E27FC236}">
                        <a16:creationId xmlns:a16="http://schemas.microsoft.com/office/drawing/2014/main" id="{E3BF359B-CC30-4AAD-B88A-ACCA2276F650}"/>
                      </a:ext>
                    </a:extLst>
                  </p:cNvPr>
                  <p:cNvSpPr txBox="1">
                    <a:spLocks noChangeArrowheads="1"/>
                  </p:cNvSpPr>
                  <p:nvPr/>
                </p:nvSpPr>
                <p:spPr bwMode="auto">
                  <a:xfrm rot="-903760">
                    <a:off x="3627" y="3064"/>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sp>
                <p:nvSpPr>
                  <p:cNvPr id="175136" name="Text Box 59">
                    <a:extLst>
                      <a:ext uri="{FF2B5EF4-FFF2-40B4-BE49-F238E27FC236}">
                        <a16:creationId xmlns:a16="http://schemas.microsoft.com/office/drawing/2014/main" id="{D99DF774-A953-4263-A241-826AAD94D7EE}"/>
                      </a:ext>
                    </a:extLst>
                  </p:cNvPr>
                  <p:cNvSpPr txBox="1">
                    <a:spLocks noChangeArrowheads="1"/>
                  </p:cNvSpPr>
                  <p:nvPr/>
                </p:nvSpPr>
                <p:spPr bwMode="auto">
                  <a:xfrm rot="-903760">
                    <a:off x="3621" y="3352"/>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1800">
                      <a:solidFill>
                        <a:srgbClr val="FF0000"/>
                      </a:solidFill>
                    </a:endParaRPr>
                  </a:p>
                </p:txBody>
              </p:sp>
            </p:grpSp>
          </p:grpSp>
          <p:grpSp>
            <p:nvGrpSpPr>
              <p:cNvPr id="175120" name="Group 60">
                <a:extLst>
                  <a:ext uri="{FF2B5EF4-FFF2-40B4-BE49-F238E27FC236}">
                    <a16:creationId xmlns:a16="http://schemas.microsoft.com/office/drawing/2014/main" id="{983CB4C5-214F-4A7A-8B1A-C813DDDDBC37}"/>
                  </a:ext>
                </a:extLst>
              </p:cNvPr>
              <p:cNvGrpSpPr>
                <a:grpSpLocks/>
              </p:cNvGrpSpPr>
              <p:nvPr/>
            </p:nvGrpSpPr>
            <p:grpSpPr bwMode="auto">
              <a:xfrm>
                <a:off x="624" y="1440"/>
                <a:ext cx="1344" cy="2016"/>
                <a:chOff x="3072" y="1632"/>
                <a:chExt cx="1344" cy="2016"/>
              </a:xfrm>
            </p:grpSpPr>
            <p:sp>
              <p:nvSpPr>
                <p:cNvPr id="517137" name="Line 61">
                  <a:extLst>
                    <a:ext uri="{FF2B5EF4-FFF2-40B4-BE49-F238E27FC236}">
                      <a16:creationId xmlns:a16="http://schemas.microsoft.com/office/drawing/2014/main" id="{BCD4C639-E029-4D36-A67D-CC4DD6C09E9E}"/>
                    </a:ext>
                  </a:extLst>
                </p:cNvPr>
                <p:cNvSpPr>
                  <a:spLocks noChangeShapeType="1"/>
                </p:cNvSpPr>
                <p:nvPr/>
              </p:nvSpPr>
              <p:spPr bwMode="auto">
                <a:xfrm flipV="1">
                  <a:off x="3072" y="201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38" name="Line 62">
                  <a:extLst>
                    <a:ext uri="{FF2B5EF4-FFF2-40B4-BE49-F238E27FC236}">
                      <a16:creationId xmlns:a16="http://schemas.microsoft.com/office/drawing/2014/main" id="{2222BE82-52CC-4ACA-A7CC-41078DB71DF6}"/>
                    </a:ext>
                  </a:extLst>
                </p:cNvPr>
                <p:cNvSpPr>
                  <a:spLocks noChangeShapeType="1"/>
                </p:cNvSpPr>
                <p:nvPr/>
              </p:nvSpPr>
              <p:spPr bwMode="auto">
                <a:xfrm flipV="1">
                  <a:off x="4032" y="172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39" name="Line 63">
                  <a:extLst>
                    <a:ext uri="{FF2B5EF4-FFF2-40B4-BE49-F238E27FC236}">
                      <a16:creationId xmlns:a16="http://schemas.microsoft.com/office/drawing/2014/main" id="{2F3CB3BC-CD64-4188-A5B6-C30F83DCE3BF}"/>
                    </a:ext>
                  </a:extLst>
                </p:cNvPr>
                <p:cNvSpPr>
                  <a:spLocks noChangeShapeType="1"/>
                </p:cNvSpPr>
                <p:nvPr/>
              </p:nvSpPr>
              <p:spPr bwMode="auto">
                <a:xfrm flipV="1">
                  <a:off x="3264" y="196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40" name="Line 64">
                  <a:extLst>
                    <a:ext uri="{FF2B5EF4-FFF2-40B4-BE49-F238E27FC236}">
                      <a16:creationId xmlns:a16="http://schemas.microsoft.com/office/drawing/2014/main" id="{00DB4E9A-F7DD-4511-99C6-5C58BFD11215}"/>
                    </a:ext>
                  </a:extLst>
                </p:cNvPr>
                <p:cNvSpPr>
                  <a:spLocks noChangeShapeType="1"/>
                </p:cNvSpPr>
                <p:nvPr/>
              </p:nvSpPr>
              <p:spPr bwMode="auto">
                <a:xfrm flipV="1">
                  <a:off x="4224" y="1680"/>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41" name="Line 65">
                  <a:extLst>
                    <a:ext uri="{FF2B5EF4-FFF2-40B4-BE49-F238E27FC236}">
                      <a16:creationId xmlns:a16="http://schemas.microsoft.com/office/drawing/2014/main" id="{381F35EE-F4AB-4E18-8610-A70B714E9E82}"/>
                    </a:ext>
                  </a:extLst>
                </p:cNvPr>
                <p:cNvSpPr>
                  <a:spLocks noChangeShapeType="1"/>
                </p:cNvSpPr>
                <p:nvPr/>
              </p:nvSpPr>
              <p:spPr bwMode="auto">
                <a:xfrm flipV="1">
                  <a:off x="3456" y="187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42" name="Line 66">
                  <a:extLst>
                    <a:ext uri="{FF2B5EF4-FFF2-40B4-BE49-F238E27FC236}">
                      <a16:creationId xmlns:a16="http://schemas.microsoft.com/office/drawing/2014/main" id="{97F83166-A866-4B1D-B08B-9E2024DF6B27}"/>
                    </a:ext>
                  </a:extLst>
                </p:cNvPr>
                <p:cNvSpPr>
                  <a:spLocks noChangeShapeType="1"/>
                </p:cNvSpPr>
                <p:nvPr/>
              </p:nvSpPr>
              <p:spPr bwMode="auto">
                <a:xfrm flipV="1">
                  <a:off x="3648" y="1824"/>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43" name="Line 67">
                  <a:extLst>
                    <a:ext uri="{FF2B5EF4-FFF2-40B4-BE49-F238E27FC236}">
                      <a16:creationId xmlns:a16="http://schemas.microsoft.com/office/drawing/2014/main" id="{76D10A14-C444-457E-A1E7-D1C93BD36CEF}"/>
                    </a:ext>
                  </a:extLst>
                </p:cNvPr>
                <p:cNvSpPr>
                  <a:spLocks noChangeShapeType="1"/>
                </p:cNvSpPr>
                <p:nvPr/>
              </p:nvSpPr>
              <p:spPr bwMode="auto">
                <a:xfrm flipV="1">
                  <a:off x="4416" y="163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17144" name="Line 68">
                  <a:extLst>
                    <a:ext uri="{FF2B5EF4-FFF2-40B4-BE49-F238E27FC236}">
                      <a16:creationId xmlns:a16="http://schemas.microsoft.com/office/drawing/2014/main" id="{5EE989E5-E702-4ECA-8FC2-C07CFACCBAB8}"/>
                    </a:ext>
                  </a:extLst>
                </p:cNvPr>
                <p:cNvSpPr>
                  <a:spLocks noChangeShapeType="1"/>
                </p:cNvSpPr>
                <p:nvPr/>
              </p:nvSpPr>
              <p:spPr bwMode="auto">
                <a:xfrm flipV="1">
                  <a:off x="3840" y="177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75116" name="Group 69">
              <a:extLst>
                <a:ext uri="{FF2B5EF4-FFF2-40B4-BE49-F238E27FC236}">
                  <a16:creationId xmlns:a16="http://schemas.microsoft.com/office/drawing/2014/main" id="{67EB222F-6FD1-4D35-B5C8-2DE53FC3D186}"/>
                </a:ext>
              </a:extLst>
            </p:cNvPr>
            <p:cNvGrpSpPr>
              <a:grpSpLocks/>
            </p:cNvGrpSpPr>
            <p:nvPr/>
          </p:nvGrpSpPr>
          <p:grpSpPr bwMode="auto">
            <a:xfrm>
              <a:off x="672" y="1344"/>
              <a:ext cx="624" cy="327"/>
              <a:chOff x="3024" y="2928"/>
              <a:chExt cx="624" cy="327"/>
            </a:xfrm>
          </p:grpSpPr>
          <p:sp>
            <p:nvSpPr>
              <p:cNvPr id="175117" name="Text Box 70">
                <a:extLst>
                  <a:ext uri="{FF2B5EF4-FFF2-40B4-BE49-F238E27FC236}">
                    <a16:creationId xmlns:a16="http://schemas.microsoft.com/office/drawing/2014/main" id="{2C635111-D8D9-4D8A-AE3F-2F3D8DE3B183}"/>
                  </a:ext>
                </a:extLst>
              </p:cNvPr>
              <p:cNvSpPr txBox="1">
                <a:spLocks noChangeArrowheads="1"/>
              </p:cNvSpPr>
              <p:nvPr/>
            </p:nvSpPr>
            <p:spPr bwMode="auto">
              <a:xfrm>
                <a:off x="3024" y="2928"/>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t>j</a:t>
                </a:r>
              </a:p>
            </p:txBody>
          </p:sp>
          <p:sp>
            <p:nvSpPr>
              <p:cNvPr id="517134" name="Line 71">
                <a:extLst>
                  <a:ext uri="{FF2B5EF4-FFF2-40B4-BE49-F238E27FC236}">
                    <a16:creationId xmlns:a16="http://schemas.microsoft.com/office/drawing/2014/main" id="{D4F9BA31-E6B5-4A8A-B36D-422A21C2C2C5}"/>
                  </a:ext>
                </a:extLst>
              </p:cNvPr>
              <p:cNvSpPr>
                <a:spLocks noChangeShapeType="1"/>
              </p:cNvSpPr>
              <p:nvPr/>
            </p:nvSpPr>
            <p:spPr bwMode="auto">
              <a:xfrm>
                <a:off x="3264" y="2976"/>
                <a:ext cx="181" cy="0"/>
              </a:xfrm>
              <a:prstGeom prst="line">
                <a:avLst/>
              </a:prstGeom>
              <a:noFill/>
              <a:ln w="28575">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72" name="Rectangle 21">
            <a:extLst>
              <a:ext uri="{FF2B5EF4-FFF2-40B4-BE49-F238E27FC236}">
                <a16:creationId xmlns:a16="http://schemas.microsoft.com/office/drawing/2014/main" id="{E65DBF7C-B3DF-4DD8-810A-E6DA08C8A3F6}"/>
              </a:ext>
            </a:extLst>
          </p:cNvPr>
          <p:cNvSpPr>
            <a:spLocks noChangeArrowheads="1"/>
          </p:cNvSpPr>
          <p:nvPr/>
        </p:nvSpPr>
        <p:spPr bwMode="auto">
          <a:xfrm>
            <a:off x="0" y="71438"/>
            <a:ext cx="6286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3600" b="1">
                <a:latin typeface="黑体" panose="02010609060101010101" pitchFamily="49" charset="-122"/>
                <a:ea typeface="黑体" panose="02010609060101010101" pitchFamily="49" charset="-122"/>
              </a:rPr>
              <a:t>四、无限大载流平面的磁场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5893"/>
                                        </p:tgtEl>
                                        <p:attrNameLst>
                                          <p:attrName>style.visibility</p:attrName>
                                        </p:attrNameLst>
                                      </p:cBhvr>
                                      <p:to>
                                        <p:strVal val="visible"/>
                                      </p:to>
                                    </p:set>
                                    <p:animEffect transition="in" filter="dissolve">
                                      <p:cBhvr>
                                        <p:cTn id="17" dur="500"/>
                                        <p:tgtEl>
                                          <p:spTgt spid="165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5911"/>
                                        </p:tgtEl>
                                        <p:attrNameLst>
                                          <p:attrName>style.visibility</p:attrName>
                                        </p:attrNameLst>
                                      </p:cBhvr>
                                      <p:to>
                                        <p:strVal val="visible"/>
                                      </p:to>
                                    </p:set>
                                    <p:animEffect transition="in" filter="dissolve">
                                      <p:cBhvr>
                                        <p:cTn id="27" dur="500"/>
                                        <p:tgtEl>
                                          <p:spTgt spid="1659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animBg="1"/>
      <p:bldP spid="72"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161FCDC-E00A-4C94-8515-4B8295875EC1}"/>
              </a:ext>
            </a:extLst>
          </p:cNvPr>
          <p:cNvGrpSpPr>
            <a:grpSpLocks/>
          </p:cNvGrpSpPr>
          <p:nvPr/>
        </p:nvGrpSpPr>
        <p:grpSpPr bwMode="auto">
          <a:xfrm>
            <a:off x="4705350" y="676275"/>
            <a:ext cx="3733800" cy="2362200"/>
            <a:chOff x="3216" y="1152"/>
            <a:chExt cx="2352" cy="1488"/>
          </a:xfrm>
        </p:grpSpPr>
        <p:sp>
          <p:nvSpPr>
            <p:cNvPr id="176187" name="Rectangle 3">
              <a:extLst>
                <a:ext uri="{FF2B5EF4-FFF2-40B4-BE49-F238E27FC236}">
                  <a16:creationId xmlns:a16="http://schemas.microsoft.com/office/drawing/2014/main" id="{416B3857-23D2-4B3E-A8A8-C0BCBFEF0622}"/>
                </a:ext>
              </a:extLst>
            </p:cNvPr>
            <p:cNvSpPr>
              <a:spLocks noChangeArrowheads="1"/>
            </p:cNvSpPr>
            <p:nvPr/>
          </p:nvSpPr>
          <p:spPr bwMode="auto">
            <a:xfrm>
              <a:off x="3216" y="1824"/>
              <a:ext cx="2352" cy="144"/>
            </a:xfrm>
            <a:prstGeom prst="rect">
              <a:avLst/>
            </a:prstGeom>
            <a:solidFill>
              <a:srgbClr val="FF99FF"/>
            </a:solidFill>
            <a:ln w="28575">
              <a:solidFill>
                <a:srgbClr val="CC0000"/>
              </a:solidFill>
              <a:prstDash val="dash"/>
              <a:miter lim="800000"/>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grpSp>
          <p:nvGrpSpPr>
            <p:cNvPr id="176188" name="Group 4">
              <a:extLst>
                <a:ext uri="{FF2B5EF4-FFF2-40B4-BE49-F238E27FC236}">
                  <a16:creationId xmlns:a16="http://schemas.microsoft.com/office/drawing/2014/main" id="{7ED22100-CDD6-4F9B-B224-D3137588449B}"/>
                </a:ext>
              </a:extLst>
            </p:cNvPr>
            <p:cNvGrpSpPr>
              <a:grpSpLocks/>
            </p:cNvGrpSpPr>
            <p:nvPr/>
          </p:nvGrpSpPr>
          <p:grpSpPr bwMode="auto">
            <a:xfrm rot="-2712400">
              <a:off x="3696" y="1152"/>
              <a:ext cx="1488" cy="1488"/>
              <a:chOff x="3216" y="2496"/>
              <a:chExt cx="1488" cy="1488"/>
            </a:xfrm>
          </p:grpSpPr>
          <p:sp>
            <p:nvSpPr>
              <p:cNvPr id="176189" name="AutoShape 5">
                <a:extLst>
                  <a:ext uri="{FF2B5EF4-FFF2-40B4-BE49-F238E27FC236}">
                    <a16:creationId xmlns:a16="http://schemas.microsoft.com/office/drawing/2014/main" id="{BC33FB0F-879E-424B-8DF3-D127DFBCE841}"/>
                  </a:ext>
                </a:extLst>
              </p:cNvPr>
              <p:cNvSpPr>
                <a:spLocks noChangeArrowheads="1"/>
              </p:cNvSpPr>
              <p:nvPr/>
            </p:nvSpPr>
            <p:spPr bwMode="auto">
              <a:xfrm>
                <a:off x="3216" y="249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0" name="AutoShape 6">
                <a:extLst>
                  <a:ext uri="{FF2B5EF4-FFF2-40B4-BE49-F238E27FC236}">
                    <a16:creationId xmlns:a16="http://schemas.microsoft.com/office/drawing/2014/main" id="{A17288B9-E55A-45B0-AE70-5C9C2852BA31}"/>
                  </a:ext>
                </a:extLst>
              </p:cNvPr>
              <p:cNvSpPr>
                <a:spLocks noChangeArrowheads="1"/>
              </p:cNvSpPr>
              <p:nvPr/>
            </p:nvSpPr>
            <p:spPr bwMode="auto">
              <a:xfrm>
                <a:off x="3312" y="259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1" name="AutoShape 7">
                <a:extLst>
                  <a:ext uri="{FF2B5EF4-FFF2-40B4-BE49-F238E27FC236}">
                    <a16:creationId xmlns:a16="http://schemas.microsoft.com/office/drawing/2014/main" id="{ABFD5E00-7DBE-4C69-BE88-7CB56E94EF5A}"/>
                  </a:ext>
                </a:extLst>
              </p:cNvPr>
              <p:cNvSpPr>
                <a:spLocks noChangeArrowheads="1"/>
              </p:cNvSpPr>
              <p:nvPr/>
            </p:nvSpPr>
            <p:spPr bwMode="auto">
              <a:xfrm>
                <a:off x="3408" y="268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2" name="AutoShape 8">
                <a:extLst>
                  <a:ext uri="{FF2B5EF4-FFF2-40B4-BE49-F238E27FC236}">
                    <a16:creationId xmlns:a16="http://schemas.microsoft.com/office/drawing/2014/main" id="{BC241547-A140-4E82-9B76-A0FC9A701B06}"/>
                  </a:ext>
                </a:extLst>
              </p:cNvPr>
              <p:cNvSpPr>
                <a:spLocks noChangeArrowheads="1"/>
              </p:cNvSpPr>
              <p:nvPr/>
            </p:nvSpPr>
            <p:spPr bwMode="auto">
              <a:xfrm>
                <a:off x="3504" y="278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3" name="AutoShape 9">
                <a:extLst>
                  <a:ext uri="{FF2B5EF4-FFF2-40B4-BE49-F238E27FC236}">
                    <a16:creationId xmlns:a16="http://schemas.microsoft.com/office/drawing/2014/main" id="{C195B825-7D88-458E-ADD3-8772471656E0}"/>
                  </a:ext>
                </a:extLst>
              </p:cNvPr>
              <p:cNvSpPr>
                <a:spLocks noChangeArrowheads="1"/>
              </p:cNvSpPr>
              <p:nvPr/>
            </p:nvSpPr>
            <p:spPr bwMode="auto">
              <a:xfrm>
                <a:off x="3600" y="288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4" name="AutoShape 10">
                <a:extLst>
                  <a:ext uri="{FF2B5EF4-FFF2-40B4-BE49-F238E27FC236}">
                    <a16:creationId xmlns:a16="http://schemas.microsoft.com/office/drawing/2014/main" id="{6F48F7A8-A3B3-4E79-8A8E-61E9A29376E4}"/>
                  </a:ext>
                </a:extLst>
              </p:cNvPr>
              <p:cNvSpPr>
                <a:spLocks noChangeArrowheads="1"/>
              </p:cNvSpPr>
              <p:nvPr/>
            </p:nvSpPr>
            <p:spPr bwMode="auto">
              <a:xfrm>
                <a:off x="3696" y="297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5" name="AutoShape 11">
                <a:extLst>
                  <a:ext uri="{FF2B5EF4-FFF2-40B4-BE49-F238E27FC236}">
                    <a16:creationId xmlns:a16="http://schemas.microsoft.com/office/drawing/2014/main" id="{F894D2AB-AC16-4193-8D3C-9B051377C56B}"/>
                  </a:ext>
                </a:extLst>
              </p:cNvPr>
              <p:cNvSpPr>
                <a:spLocks noChangeArrowheads="1"/>
              </p:cNvSpPr>
              <p:nvPr/>
            </p:nvSpPr>
            <p:spPr bwMode="auto">
              <a:xfrm>
                <a:off x="3792" y="307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6" name="AutoShape 12">
                <a:extLst>
                  <a:ext uri="{FF2B5EF4-FFF2-40B4-BE49-F238E27FC236}">
                    <a16:creationId xmlns:a16="http://schemas.microsoft.com/office/drawing/2014/main" id="{764C8C06-85FA-4481-945C-D475F4CBB8E8}"/>
                  </a:ext>
                </a:extLst>
              </p:cNvPr>
              <p:cNvSpPr>
                <a:spLocks noChangeArrowheads="1"/>
              </p:cNvSpPr>
              <p:nvPr/>
            </p:nvSpPr>
            <p:spPr bwMode="auto">
              <a:xfrm>
                <a:off x="3888" y="316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7" name="AutoShape 13">
                <a:extLst>
                  <a:ext uri="{FF2B5EF4-FFF2-40B4-BE49-F238E27FC236}">
                    <a16:creationId xmlns:a16="http://schemas.microsoft.com/office/drawing/2014/main" id="{09B81DF8-300D-461B-8781-98D670CCEFCD}"/>
                  </a:ext>
                </a:extLst>
              </p:cNvPr>
              <p:cNvSpPr>
                <a:spLocks noChangeArrowheads="1"/>
              </p:cNvSpPr>
              <p:nvPr/>
            </p:nvSpPr>
            <p:spPr bwMode="auto">
              <a:xfrm>
                <a:off x="3984" y="326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8" name="AutoShape 14">
                <a:extLst>
                  <a:ext uri="{FF2B5EF4-FFF2-40B4-BE49-F238E27FC236}">
                    <a16:creationId xmlns:a16="http://schemas.microsoft.com/office/drawing/2014/main" id="{2A19A918-9103-41DB-A9D6-9A519DC7A8C3}"/>
                  </a:ext>
                </a:extLst>
              </p:cNvPr>
              <p:cNvSpPr>
                <a:spLocks noChangeArrowheads="1"/>
              </p:cNvSpPr>
              <p:nvPr/>
            </p:nvSpPr>
            <p:spPr bwMode="auto">
              <a:xfrm>
                <a:off x="4080" y="336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199" name="AutoShape 15">
                <a:extLst>
                  <a:ext uri="{FF2B5EF4-FFF2-40B4-BE49-F238E27FC236}">
                    <a16:creationId xmlns:a16="http://schemas.microsoft.com/office/drawing/2014/main" id="{E0525CFC-9686-41A1-BC09-6729105B489A}"/>
                  </a:ext>
                </a:extLst>
              </p:cNvPr>
              <p:cNvSpPr>
                <a:spLocks noChangeArrowheads="1"/>
              </p:cNvSpPr>
              <p:nvPr/>
            </p:nvSpPr>
            <p:spPr bwMode="auto">
              <a:xfrm>
                <a:off x="4176" y="345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200" name="AutoShape 16">
                <a:extLst>
                  <a:ext uri="{FF2B5EF4-FFF2-40B4-BE49-F238E27FC236}">
                    <a16:creationId xmlns:a16="http://schemas.microsoft.com/office/drawing/2014/main" id="{3373FC3E-71D9-4BAD-8C1D-95DACF581801}"/>
                  </a:ext>
                </a:extLst>
              </p:cNvPr>
              <p:cNvSpPr>
                <a:spLocks noChangeArrowheads="1"/>
              </p:cNvSpPr>
              <p:nvPr/>
            </p:nvSpPr>
            <p:spPr bwMode="auto">
              <a:xfrm>
                <a:off x="4272" y="3552"/>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201" name="AutoShape 17">
                <a:extLst>
                  <a:ext uri="{FF2B5EF4-FFF2-40B4-BE49-F238E27FC236}">
                    <a16:creationId xmlns:a16="http://schemas.microsoft.com/office/drawing/2014/main" id="{2B666B7E-5A6C-43E1-B265-C75157CE2D9D}"/>
                  </a:ext>
                </a:extLst>
              </p:cNvPr>
              <p:cNvSpPr>
                <a:spLocks noChangeArrowheads="1"/>
              </p:cNvSpPr>
              <p:nvPr/>
            </p:nvSpPr>
            <p:spPr bwMode="auto">
              <a:xfrm>
                <a:off x="4368" y="3648"/>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202" name="AutoShape 18">
                <a:extLst>
                  <a:ext uri="{FF2B5EF4-FFF2-40B4-BE49-F238E27FC236}">
                    <a16:creationId xmlns:a16="http://schemas.microsoft.com/office/drawing/2014/main" id="{DBC77E2C-4B4E-45B9-9524-73CFB73F0634}"/>
                  </a:ext>
                </a:extLst>
              </p:cNvPr>
              <p:cNvSpPr>
                <a:spLocks noChangeArrowheads="1"/>
              </p:cNvSpPr>
              <p:nvPr/>
            </p:nvSpPr>
            <p:spPr bwMode="auto">
              <a:xfrm>
                <a:off x="4464" y="3744"/>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203" name="AutoShape 19">
                <a:extLst>
                  <a:ext uri="{FF2B5EF4-FFF2-40B4-BE49-F238E27FC236}">
                    <a16:creationId xmlns:a16="http://schemas.microsoft.com/office/drawing/2014/main" id="{4E4899E9-AEDE-43F6-8F85-5D8153E9F7BF}"/>
                  </a:ext>
                </a:extLst>
              </p:cNvPr>
              <p:cNvSpPr>
                <a:spLocks noChangeArrowheads="1"/>
              </p:cNvSpPr>
              <p:nvPr/>
            </p:nvSpPr>
            <p:spPr bwMode="auto">
              <a:xfrm>
                <a:off x="4560" y="3840"/>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76204" name="AutoShape 20">
                <a:extLst>
                  <a:ext uri="{FF2B5EF4-FFF2-40B4-BE49-F238E27FC236}">
                    <a16:creationId xmlns:a16="http://schemas.microsoft.com/office/drawing/2014/main" id="{6A77CF03-A8D1-417C-B0BF-9EB4A4C19678}"/>
                  </a:ext>
                </a:extLst>
              </p:cNvPr>
              <p:cNvSpPr>
                <a:spLocks noChangeArrowheads="1"/>
              </p:cNvSpPr>
              <p:nvPr/>
            </p:nvSpPr>
            <p:spPr bwMode="auto">
              <a:xfrm>
                <a:off x="4656" y="3936"/>
                <a:ext cx="48" cy="48"/>
              </a:xfrm>
              <a:prstGeom prst="flowChartConnector">
                <a:avLst/>
              </a:prstGeom>
              <a:solidFill>
                <a:srgbClr val="FF9900"/>
              </a:solidFill>
              <a:ln w="28575">
                <a:solidFill>
                  <a:schemeClr val="tx1"/>
                </a:solidFill>
                <a:round/>
                <a:headEnd/>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grpSp>
      </p:grpSp>
      <p:grpSp>
        <p:nvGrpSpPr>
          <p:cNvPr id="4" name="Group 21">
            <a:extLst>
              <a:ext uri="{FF2B5EF4-FFF2-40B4-BE49-F238E27FC236}">
                <a16:creationId xmlns:a16="http://schemas.microsoft.com/office/drawing/2014/main" id="{D33E7822-2061-4619-A306-46FD163AFE34}"/>
              </a:ext>
            </a:extLst>
          </p:cNvPr>
          <p:cNvGrpSpPr>
            <a:grpSpLocks/>
          </p:cNvGrpSpPr>
          <p:nvPr/>
        </p:nvGrpSpPr>
        <p:grpSpPr bwMode="auto">
          <a:xfrm>
            <a:off x="5467350" y="295275"/>
            <a:ext cx="2133600" cy="3109913"/>
            <a:chOff x="3696" y="912"/>
            <a:chExt cx="1344" cy="1959"/>
          </a:xfrm>
        </p:grpSpPr>
        <p:sp>
          <p:nvSpPr>
            <p:cNvPr id="169008" name="Line 22">
              <a:extLst>
                <a:ext uri="{FF2B5EF4-FFF2-40B4-BE49-F238E27FC236}">
                  <a16:creationId xmlns:a16="http://schemas.microsoft.com/office/drawing/2014/main" id="{FF2D219C-77E0-4FEC-9DA0-F18CF231B0A2}"/>
                </a:ext>
              </a:extLst>
            </p:cNvPr>
            <p:cNvSpPr>
              <a:spLocks noChangeShapeType="1"/>
            </p:cNvSpPr>
            <p:nvPr/>
          </p:nvSpPr>
          <p:spPr bwMode="auto">
            <a:xfrm>
              <a:off x="3696" y="2304"/>
              <a:ext cx="1296" cy="0"/>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9009" name="Line 23">
              <a:extLst>
                <a:ext uri="{FF2B5EF4-FFF2-40B4-BE49-F238E27FC236}">
                  <a16:creationId xmlns:a16="http://schemas.microsoft.com/office/drawing/2014/main" id="{5DB2AE2B-10DF-4457-82BE-1341DF067B14}"/>
                </a:ext>
              </a:extLst>
            </p:cNvPr>
            <p:cNvSpPr>
              <a:spLocks noChangeShapeType="1"/>
            </p:cNvSpPr>
            <p:nvPr/>
          </p:nvSpPr>
          <p:spPr bwMode="auto">
            <a:xfrm flipV="1">
              <a:off x="4992" y="1392"/>
              <a:ext cx="0" cy="912"/>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9010" name="Line 24">
              <a:extLst>
                <a:ext uri="{FF2B5EF4-FFF2-40B4-BE49-F238E27FC236}">
                  <a16:creationId xmlns:a16="http://schemas.microsoft.com/office/drawing/2014/main" id="{9724B350-4743-4DD9-B2B8-B81FB38FAE34}"/>
                </a:ext>
              </a:extLst>
            </p:cNvPr>
            <p:cNvSpPr>
              <a:spLocks noChangeShapeType="1"/>
            </p:cNvSpPr>
            <p:nvPr/>
          </p:nvSpPr>
          <p:spPr bwMode="auto">
            <a:xfrm flipH="1">
              <a:off x="3696" y="1440"/>
              <a:ext cx="1296" cy="0"/>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9011" name="Line 25">
              <a:extLst>
                <a:ext uri="{FF2B5EF4-FFF2-40B4-BE49-F238E27FC236}">
                  <a16:creationId xmlns:a16="http://schemas.microsoft.com/office/drawing/2014/main" id="{4E89D8B1-4BEC-4AC0-9352-256E5E8B5ECC}"/>
                </a:ext>
              </a:extLst>
            </p:cNvPr>
            <p:cNvSpPr>
              <a:spLocks noChangeShapeType="1"/>
            </p:cNvSpPr>
            <p:nvPr/>
          </p:nvSpPr>
          <p:spPr bwMode="auto">
            <a:xfrm>
              <a:off x="3696" y="1440"/>
              <a:ext cx="0" cy="912"/>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9012" name="Line 26">
              <a:extLst>
                <a:ext uri="{FF2B5EF4-FFF2-40B4-BE49-F238E27FC236}">
                  <a16:creationId xmlns:a16="http://schemas.microsoft.com/office/drawing/2014/main" id="{A1F4364E-25A4-4FDD-8EA7-BA2DB6D1E70D}"/>
                </a:ext>
              </a:extLst>
            </p:cNvPr>
            <p:cNvSpPr>
              <a:spLocks noChangeShapeType="1"/>
            </p:cNvSpPr>
            <p:nvPr/>
          </p:nvSpPr>
          <p:spPr bwMode="auto">
            <a:xfrm>
              <a:off x="3744" y="2496"/>
              <a:ext cx="1152" cy="0"/>
            </a:xfrm>
            <a:prstGeom prst="line">
              <a:avLst/>
            </a:prstGeom>
            <a:noFill/>
            <a:ln w="28575">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9013" name="Line 27">
              <a:extLst>
                <a:ext uri="{FF2B5EF4-FFF2-40B4-BE49-F238E27FC236}">
                  <a16:creationId xmlns:a16="http://schemas.microsoft.com/office/drawing/2014/main" id="{3C50938F-4334-41CB-875A-272B27B12CA1}"/>
                </a:ext>
              </a:extLst>
            </p:cNvPr>
            <p:cNvSpPr>
              <a:spLocks noChangeShapeType="1"/>
            </p:cNvSpPr>
            <p:nvPr/>
          </p:nvSpPr>
          <p:spPr bwMode="auto">
            <a:xfrm flipH="1">
              <a:off x="3696" y="1296"/>
              <a:ext cx="1344" cy="0"/>
            </a:xfrm>
            <a:prstGeom prst="line">
              <a:avLst/>
            </a:prstGeom>
            <a:noFill/>
            <a:ln w="28575">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76181" name="Group 28">
              <a:extLst>
                <a:ext uri="{FF2B5EF4-FFF2-40B4-BE49-F238E27FC236}">
                  <a16:creationId xmlns:a16="http://schemas.microsoft.com/office/drawing/2014/main" id="{324AE185-255D-465F-B303-9A69A7BE3F81}"/>
                </a:ext>
              </a:extLst>
            </p:cNvPr>
            <p:cNvGrpSpPr>
              <a:grpSpLocks/>
            </p:cNvGrpSpPr>
            <p:nvPr/>
          </p:nvGrpSpPr>
          <p:grpSpPr bwMode="auto">
            <a:xfrm>
              <a:off x="4128" y="2544"/>
              <a:ext cx="432" cy="327"/>
              <a:chOff x="1488" y="1200"/>
              <a:chExt cx="432" cy="327"/>
            </a:xfrm>
          </p:grpSpPr>
          <p:sp>
            <p:nvSpPr>
              <p:cNvPr id="176185" name="Text Box 29">
                <a:extLst>
                  <a:ext uri="{FF2B5EF4-FFF2-40B4-BE49-F238E27FC236}">
                    <a16:creationId xmlns:a16="http://schemas.microsoft.com/office/drawing/2014/main" id="{5078D5EA-CCC9-4416-8519-6111FC92DC1A}"/>
                  </a:ext>
                </a:extLst>
              </p:cNvPr>
              <p:cNvSpPr txBox="1">
                <a:spLocks noChangeArrowheads="1"/>
              </p:cNvSpPr>
              <p:nvPr/>
            </p:nvSpPr>
            <p:spPr bwMode="auto">
              <a:xfrm>
                <a:off x="1488" y="120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B</a:t>
                </a:r>
              </a:p>
            </p:txBody>
          </p:sp>
          <p:sp>
            <p:nvSpPr>
              <p:cNvPr id="169019" name="Line 30">
                <a:extLst>
                  <a:ext uri="{FF2B5EF4-FFF2-40B4-BE49-F238E27FC236}">
                    <a16:creationId xmlns:a16="http://schemas.microsoft.com/office/drawing/2014/main" id="{7D3262C1-43AB-49B8-A955-C51A0754CE65}"/>
                  </a:ext>
                </a:extLst>
              </p:cNvPr>
              <p:cNvSpPr>
                <a:spLocks noChangeShapeType="1"/>
              </p:cNvSpPr>
              <p:nvPr/>
            </p:nvSpPr>
            <p:spPr bwMode="auto">
              <a:xfrm>
                <a:off x="1632" y="1248"/>
                <a:ext cx="192" cy="0"/>
              </a:xfrm>
              <a:prstGeom prst="line">
                <a:avLst/>
              </a:prstGeom>
              <a:noFill/>
              <a:ln w="28575">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6182" name="Group 31">
              <a:extLst>
                <a:ext uri="{FF2B5EF4-FFF2-40B4-BE49-F238E27FC236}">
                  <a16:creationId xmlns:a16="http://schemas.microsoft.com/office/drawing/2014/main" id="{397FB3D2-A61A-4852-92DD-F0C192BAACE7}"/>
                </a:ext>
              </a:extLst>
            </p:cNvPr>
            <p:cNvGrpSpPr>
              <a:grpSpLocks/>
            </p:cNvGrpSpPr>
            <p:nvPr/>
          </p:nvGrpSpPr>
          <p:grpSpPr bwMode="auto">
            <a:xfrm>
              <a:off x="4224" y="912"/>
              <a:ext cx="432" cy="327"/>
              <a:chOff x="1488" y="1200"/>
              <a:chExt cx="432" cy="327"/>
            </a:xfrm>
          </p:grpSpPr>
          <p:sp>
            <p:nvSpPr>
              <p:cNvPr id="176183" name="Text Box 32">
                <a:extLst>
                  <a:ext uri="{FF2B5EF4-FFF2-40B4-BE49-F238E27FC236}">
                    <a16:creationId xmlns:a16="http://schemas.microsoft.com/office/drawing/2014/main" id="{5199F526-2AAB-4645-B506-5D0C28283813}"/>
                  </a:ext>
                </a:extLst>
              </p:cNvPr>
              <p:cNvSpPr txBox="1">
                <a:spLocks noChangeArrowheads="1"/>
              </p:cNvSpPr>
              <p:nvPr/>
            </p:nvSpPr>
            <p:spPr bwMode="auto">
              <a:xfrm>
                <a:off x="1488" y="1200"/>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B</a:t>
                </a:r>
              </a:p>
            </p:txBody>
          </p:sp>
          <p:sp>
            <p:nvSpPr>
              <p:cNvPr id="169017" name="Line 33">
                <a:extLst>
                  <a:ext uri="{FF2B5EF4-FFF2-40B4-BE49-F238E27FC236}">
                    <a16:creationId xmlns:a16="http://schemas.microsoft.com/office/drawing/2014/main" id="{E807444A-A403-446C-BDDD-FBCB4EF95D58}"/>
                  </a:ext>
                </a:extLst>
              </p:cNvPr>
              <p:cNvSpPr>
                <a:spLocks noChangeShapeType="1"/>
              </p:cNvSpPr>
              <p:nvPr/>
            </p:nvSpPr>
            <p:spPr bwMode="auto">
              <a:xfrm>
                <a:off x="1632" y="1248"/>
                <a:ext cx="192" cy="0"/>
              </a:xfrm>
              <a:prstGeom prst="line">
                <a:avLst/>
              </a:prstGeom>
              <a:noFill/>
              <a:ln w="28575">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aphicFrame>
        <p:nvGraphicFramePr>
          <p:cNvPr id="166946" name="Object 2">
            <a:extLst>
              <a:ext uri="{FF2B5EF4-FFF2-40B4-BE49-F238E27FC236}">
                <a16:creationId xmlns:a16="http://schemas.microsoft.com/office/drawing/2014/main" id="{5A76C4B1-6AC2-4200-B7EF-06D2C9C809A2}"/>
              </a:ext>
            </a:extLst>
          </p:cNvPr>
          <p:cNvGraphicFramePr>
            <a:graphicFrameLocks noChangeAspect="1"/>
          </p:cNvGraphicFramePr>
          <p:nvPr/>
        </p:nvGraphicFramePr>
        <p:xfrm>
          <a:off x="82550" y="4208463"/>
          <a:ext cx="8850313" cy="758825"/>
        </p:xfrm>
        <a:graphic>
          <a:graphicData uri="http://schemas.openxmlformats.org/presentationml/2006/ole">
            <mc:AlternateContent xmlns:mc="http://schemas.openxmlformats.org/markup-compatibility/2006">
              <mc:Choice xmlns:v="urn:schemas-microsoft-com:vml" Requires="v">
                <p:oleObj name="Equation" r:id="rId2" imgW="3543300" imgH="304800" progId="Equation.DSMT4">
                  <p:embed/>
                </p:oleObj>
              </mc:Choice>
              <mc:Fallback>
                <p:oleObj name="Equation" r:id="rId2" imgW="3543300" imgH="3048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4208463"/>
                        <a:ext cx="885031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6947" name="Line 35">
            <a:extLst>
              <a:ext uri="{FF2B5EF4-FFF2-40B4-BE49-F238E27FC236}">
                <a16:creationId xmlns:a16="http://schemas.microsoft.com/office/drawing/2014/main" id="{D0DDD3FE-7436-498F-89D3-191181B3C325}"/>
              </a:ext>
            </a:extLst>
          </p:cNvPr>
          <p:cNvSpPr>
            <a:spLocks noChangeShapeType="1"/>
          </p:cNvSpPr>
          <p:nvPr/>
        </p:nvSpPr>
        <p:spPr bwMode="auto">
          <a:xfrm>
            <a:off x="4419600" y="4143375"/>
            <a:ext cx="700088" cy="698500"/>
          </a:xfrm>
          <a:prstGeom prst="line">
            <a:avLst/>
          </a:pr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6948" name="Line 36">
            <a:extLst>
              <a:ext uri="{FF2B5EF4-FFF2-40B4-BE49-F238E27FC236}">
                <a16:creationId xmlns:a16="http://schemas.microsoft.com/office/drawing/2014/main" id="{64A156FF-5350-4D67-9D06-5C167A3A125D}"/>
              </a:ext>
            </a:extLst>
          </p:cNvPr>
          <p:cNvSpPr>
            <a:spLocks noChangeShapeType="1"/>
          </p:cNvSpPr>
          <p:nvPr/>
        </p:nvSpPr>
        <p:spPr bwMode="auto">
          <a:xfrm>
            <a:off x="7696200" y="4168775"/>
            <a:ext cx="700088" cy="685800"/>
          </a:xfrm>
          <a:prstGeom prst="line">
            <a:avLst/>
          </a:pr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7" name="Group 37">
            <a:extLst>
              <a:ext uri="{FF2B5EF4-FFF2-40B4-BE49-F238E27FC236}">
                <a16:creationId xmlns:a16="http://schemas.microsoft.com/office/drawing/2014/main" id="{C0CDD451-833E-4031-961A-54C8A5155CCE}"/>
              </a:ext>
            </a:extLst>
          </p:cNvPr>
          <p:cNvGrpSpPr>
            <a:grpSpLocks/>
          </p:cNvGrpSpPr>
          <p:nvPr/>
        </p:nvGrpSpPr>
        <p:grpSpPr bwMode="auto">
          <a:xfrm>
            <a:off x="4705350" y="752475"/>
            <a:ext cx="3733800" cy="1966913"/>
            <a:chOff x="3120" y="1248"/>
            <a:chExt cx="2352" cy="1239"/>
          </a:xfrm>
        </p:grpSpPr>
        <p:sp>
          <p:nvSpPr>
            <p:cNvPr id="176171" name="Text Box 38">
              <a:extLst>
                <a:ext uri="{FF2B5EF4-FFF2-40B4-BE49-F238E27FC236}">
                  <a16:creationId xmlns:a16="http://schemas.microsoft.com/office/drawing/2014/main" id="{F85F5C30-62F5-45C0-BCE0-D122A4AA606B}"/>
                </a:ext>
              </a:extLst>
            </p:cNvPr>
            <p:cNvSpPr txBox="1">
              <a:spLocks noChangeArrowheads="1"/>
            </p:cNvSpPr>
            <p:nvPr/>
          </p:nvSpPr>
          <p:spPr bwMode="auto">
            <a:xfrm>
              <a:off x="3120" y="2160"/>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M</a:t>
              </a:r>
            </a:p>
          </p:txBody>
        </p:sp>
        <p:sp>
          <p:nvSpPr>
            <p:cNvPr id="176172" name="Text Box 39">
              <a:extLst>
                <a:ext uri="{FF2B5EF4-FFF2-40B4-BE49-F238E27FC236}">
                  <a16:creationId xmlns:a16="http://schemas.microsoft.com/office/drawing/2014/main" id="{4E3A28D7-B727-49C7-ACD1-5A9BD10EE6C4}"/>
                </a:ext>
              </a:extLst>
            </p:cNvPr>
            <p:cNvSpPr txBox="1">
              <a:spLocks noChangeArrowheads="1"/>
            </p:cNvSpPr>
            <p:nvPr/>
          </p:nvSpPr>
          <p:spPr bwMode="auto">
            <a:xfrm>
              <a:off x="4944" y="2112"/>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N</a:t>
              </a:r>
            </a:p>
          </p:txBody>
        </p:sp>
        <p:sp>
          <p:nvSpPr>
            <p:cNvPr id="176173" name="Text Box 40">
              <a:extLst>
                <a:ext uri="{FF2B5EF4-FFF2-40B4-BE49-F238E27FC236}">
                  <a16:creationId xmlns:a16="http://schemas.microsoft.com/office/drawing/2014/main" id="{5862BECF-7215-4977-BC70-94BF834DD3A6}"/>
                </a:ext>
              </a:extLst>
            </p:cNvPr>
            <p:cNvSpPr txBox="1">
              <a:spLocks noChangeArrowheads="1"/>
            </p:cNvSpPr>
            <p:nvPr/>
          </p:nvSpPr>
          <p:spPr bwMode="auto">
            <a:xfrm>
              <a:off x="4896" y="1248"/>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O</a:t>
              </a:r>
            </a:p>
          </p:txBody>
        </p:sp>
        <p:sp>
          <p:nvSpPr>
            <p:cNvPr id="176174" name="Text Box 41">
              <a:extLst>
                <a:ext uri="{FF2B5EF4-FFF2-40B4-BE49-F238E27FC236}">
                  <a16:creationId xmlns:a16="http://schemas.microsoft.com/office/drawing/2014/main" id="{60B1047B-6CA8-47A8-8BE3-F89D30EFF716}"/>
                </a:ext>
              </a:extLst>
            </p:cNvPr>
            <p:cNvSpPr txBox="1">
              <a:spLocks noChangeArrowheads="1"/>
            </p:cNvSpPr>
            <p:nvPr/>
          </p:nvSpPr>
          <p:spPr bwMode="auto">
            <a:xfrm>
              <a:off x="3216" y="1248"/>
              <a:ext cx="5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P</a:t>
              </a:r>
            </a:p>
          </p:txBody>
        </p:sp>
      </p:grpSp>
      <p:grpSp>
        <p:nvGrpSpPr>
          <p:cNvPr id="8" name="Group 56">
            <a:extLst>
              <a:ext uri="{FF2B5EF4-FFF2-40B4-BE49-F238E27FC236}">
                <a16:creationId xmlns:a16="http://schemas.microsoft.com/office/drawing/2014/main" id="{58D91276-1F48-47C2-B111-9B78687C7205}"/>
              </a:ext>
            </a:extLst>
          </p:cNvPr>
          <p:cNvGrpSpPr>
            <a:grpSpLocks/>
          </p:cNvGrpSpPr>
          <p:nvPr/>
        </p:nvGrpSpPr>
        <p:grpSpPr bwMode="auto">
          <a:xfrm>
            <a:off x="285750" y="142875"/>
            <a:ext cx="4267200" cy="3962400"/>
            <a:chOff x="192" y="1152"/>
            <a:chExt cx="2688" cy="2496"/>
          </a:xfrm>
        </p:grpSpPr>
        <p:sp>
          <p:nvSpPr>
            <p:cNvPr id="176148" name="Rectangle 57">
              <a:extLst>
                <a:ext uri="{FF2B5EF4-FFF2-40B4-BE49-F238E27FC236}">
                  <a16:creationId xmlns:a16="http://schemas.microsoft.com/office/drawing/2014/main" id="{771D0F0D-DBF3-4809-9381-CD8518F76F50}"/>
                </a:ext>
              </a:extLst>
            </p:cNvPr>
            <p:cNvSpPr>
              <a:spLocks noChangeArrowheads="1"/>
            </p:cNvSpPr>
            <p:nvPr/>
          </p:nvSpPr>
          <p:spPr bwMode="auto">
            <a:xfrm>
              <a:off x="192" y="1152"/>
              <a:ext cx="2688" cy="2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76149" name="Group 58">
              <a:extLst>
                <a:ext uri="{FF2B5EF4-FFF2-40B4-BE49-F238E27FC236}">
                  <a16:creationId xmlns:a16="http://schemas.microsoft.com/office/drawing/2014/main" id="{CF2A421A-D1D2-4B92-A0F4-61D7C9CF4A0F}"/>
                </a:ext>
              </a:extLst>
            </p:cNvPr>
            <p:cNvGrpSpPr>
              <a:grpSpLocks/>
            </p:cNvGrpSpPr>
            <p:nvPr/>
          </p:nvGrpSpPr>
          <p:grpSpPr bwMode="auto">
            <a:xfrm>
              <a:off x="480" y="1392"/>
              <a:ext cx="2112" cy="2076"/>
              <a:chOff x="240" y="1440"/>
              <a:chExt cx="2112" cy="2076"/>
            </a:xfrm>
          </p:grpSpPr>
          <p:grpSp>
            <p:nvGrpSpPr>
              <p:cNvPr id="176153" name="Group 59">
                <a:extLst>
                  <a:ext uri="{FF2B5EF4-FFF2-40B4-BE49-F238E27FC236}">
                    <a16:creationId xmlns:a16="http://schemas.microsoft.com/office/drawing/2014/main" id="{6D034FA6-3A22-4CD9-893A-91279FE307F9}"/>
                  </a:ext>
                </a:extLst>
              </p:cNvPr>
              <p:cNvGrpSpPr>
                <a:grpSpLocks/>
              </p:cNvGrpSpPr>
              <p:nvPr/>
            </p:nvGrpSpPr>
            <p:grpSpPr bwMode="auto">
              <a:xfrm>
                <a:off x="240" y="1584"/>
                <a:ext cx="2112" cy="1932"/>
                <a:chOff x="3360" y="1701"/>
                <a:chExt cx="2112" cy="1932"/>
              </a:xfrm>
            </p:grpSpPr>
            <p:sp>
              <p:nvSpPr>
                <p:cNvPr id="176163" name="AutoShape 60">
                  <a:extLst>
                    <a:ext uri="{FF2B5EF4-FFF2-40B4-BE49-F238E27FC236}">
                      <a16:creationId xmlns:a16="http://schemas.microsoft.com/office/drawing/2014/main" id="{200186DA-CF68-4B56-8A7F-EF7F3F7C4325}"/>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9525">
                  <a:solidFill>
                    <a:srgbClr val="CC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76164" name="Group 61">
                  <a:extLst>
                    <a:ext uri="{FF2B5EF4-FFF2-40B4-BE49-F238E27FC236}">
                      <a16:creationId xmlns:a16="http://schemas.microsoft.com/office/drawing/2014/main" id="{68BF7408-A4A1-4CDA-B434-5A9F48E5DE86}"/>
                    </a:ext>
                  </a:extLst>
                </p:cNvPr>
                <p:cNvGrpSpPr>
                  <a:grpSpLocks/>
                </p:cNvGrpSpPr>
                <p:nvPr/>
              </p:nvGrpSpPr>
              <p:grpSpPr bwMode="auto">
                <a:xfrm>
                  <a:off x="3621" y="1864"/>
                  <a:ext cx="122" cy="1769"/>
                  <a:chOff x="3621" y="1864"/>
                  <a:chExt cx="122" cy="1769"/>
                </a:xfrm>
              </p:grpSpPr>
              <p:sp>
                <p:nvSpPr>
                  <p:cNvPr id="176165" name="Text Box 62">
                    <a:extLst>
                      <a:ext uri="{FF2B5EF4-FFF2-40B4-BE49-F238E27FC236}">
                        <a16:creationId xmlns:a16="http://schemas.microsoft.com/office/drawing/2014/main" id="{FF43E2C9-110B-4F84-A3E2-09D9B1E781EC}"/>
                      </a:ext>
                    </a:extLst>
                  </p:cNvPr>
                  <p:cNvSpPr txBox="1">
                    <a:spLocks noChangeArrowheads="1"/>
                  </p:cNvSpPr>
                  <p:nvPr/>
                </p:nvSpPr>
                <p:spPr bwMode="auto">
                  <a:xfrm rot="-903760">
                    <a:off x="3621" y="1864"/>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sp>
                <p:nvSpPr>
                  <p:cNvPr id="176166" name="Text Box 63">
                    <a:extLst>
                      <a:ext uri="{FF2B5EF4-FFF2-40B4-BE49-F238E27FC236}">
                        <a16:creationId xmlns:a16="http://schemas.microsoft.com/office/drawing/2014/main" id="{0C6E9509-08CD-4A3F-8671-E86A8DB60158}"/>
                      </a:ext>
                    </a:extLst>
                  </p:cNvPr>
                  <p:cNvSpPr txBox="1">
                    <a:spLocks noChangeArrowheads="1"/>
                  </p:cNvSpPr>
                  <p:nvPr/>
                </p:nvSpPr>
                <p:spPr bwMode="auto">
                  <a:xfrm rot="-903760">
                    <a:off x="3627" y="2151"/>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sp>
                <p:nvSpPr>
                  <p:cNvPr id="176167" name="Text Box 64">
                    <a:extLst>
                      <a:ext uri="{FF2B5EF4-FFF2-40B4-BE49-F238E27FC236}">
                        <a16:creationId xmlns:a16="http://schemas.microsoft.com/office/drawing/2014/main" id="{E7E38A4F-F3A1-44C5-9B6D-3E35D3647DBD}"/>
                      </a:ext>
                    </a:extLst>
                  </p:cNvPr>
                  <p:cNvSpPr txBox="1">
                    <a:spLocks noChangeArrowheads="1"/>
                  </p:cNvSpPr>
                  <p:nvPr/>
                </p:nvSpPr>
                <p:spPr bwMode="auto">
                  <a:xfrm rot="-903760">
                    <a:off x="3627" y="2439"/>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sp>
                <p:nvSpPr>
                  <p:cNvPr id="176168" name="Text Box 65">
                    <a:extLst>
                      <a:ext uri="{FF2B5EF4-FFF2-40B4-BE49-F238E27FC236}">
                        <a16:creationId xmlns:a16="http://schemas.microsoft.com/office/drawing/2014/main" id="{77CCC42C-07EF-485E-BFBF-C063511FFDF6}"/>
                      </a:ext>
                    </a:extLst>
                  </p:cNvPr>
                  <p:cNvSpPr txBox="1">
                    <a:spLocks noChangeArrowheads="1"/>
                  </p:cNvSpPr>
                  <p:nvPr/>
                </p:nvSpPr>
                <p:spPr bwMode="auto">
                  <a:xfrm rot="-903760">
                    <a:off x="3627" y="2727"/>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sp>
                <p:nvSpPr>
                  <p:cNvPr id="176169" name="Text Box 66">
                    <a:extLst>
                      <a:ext uri="{FF2B5EF4-FFF2-40B4-BE49-F238E27FC236}">
                        <a16:creationId xmlns:a16="http://schemas.microsoft.com/office/drawing/2014/main" id="{445A2466-46A5-49F4-8165-4145B3427E30}"/>
                      </a:ext>
                    </a:extLst>
                  </p:cNvPr>
                  <p:cNvSpPr txBox="1">
                    <a:spLocks noChangeArrowheads="1"/>
                  </p:cNvSpPr>
                  <p:nvPr/>
                </p:nvSpPr>
                <p:spPr bwMode="auto">
                  <a:xfrm rot="-903760">
                    <a:off x="3627" y="3015"/>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sp>
                <p:nvSpPr>
                  <p:cNvPr id="176170" name="Text Box 67">
                    <a:extLst>
                      <a:ext uri="{FF2B5EF4-FFF2-40B4-BE49-F238E27FC236}">
                        <a16:creationId xmlns:a16="http://schemas.microsoft.com/office/drawing/2014/main" id="{4496B971-925E-4991-A3D4-742788A59133}"/>
                      </a:ext>
                    </a:extLst>
                  </p:cNvPr>
                  <p:cNvSpPr txBox="1">
                    <a:spLocks noChangeArrowheads="1"/>
                  </p:cNvSpPr>
                  <p:nvPr/>
                </p:nvSpPr>
                <p:spPr bwMode="auto">
                  <a:xfrm rot="-903760">
                    <a:off x="3621" y="3303"/>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kumimoji="1" lang="zh-CN" altLang="zh-CN" sz="2800">
                      <a:solidFill>
                        <a:srgbClr val="FF0000"/>
                      </a:solidFill>
                      <a:ea typeface="华文中宋" panose="02010600040101010101" pitchFamily="2" charset="-122"/>
                    </a:endParaRPr>
                  </a:p>
                </p:txBody>
              </p:sp>
            </p:grpSp>
          </p:grpSp>
          <p:grpSp>
            <p:nvGrpSpPr>
              <p:cNvPr id="176154" name="Group 68">
                <a:extLst>
                  <a:ext uri="{FF2B5EF4-FFF2-40B4-BE49-F238E27FC236}">
                    <a16:creationId xmlns:a16="http://schemas.microsoft.com/office/drawing/2014/main" id="{4EC5D214-3D53-4B69-A989-8599750DCFF9}"/>
                  </a:ext>
                </a:extLst>
              </p:cNvPr>
              <p:cNvGrpSpPr>
                <a:grpSpLocks/>
              </p:cNvGrpSpPr>
              <p:nvPr/>
            </p:nvGrpSpPr>
            <p:grpSpPr bwMode="auto">
              <a:xfrm>
                <a:off x="624" y="1440"/>
                <a:ext cx="1344" cy="2016"/>
                <a:chOff x="3072" y="1632"/>
                <a:chExt cx="1344" cy="2016"/>
              </a:xfrm>
            </p:grpSpPr>
            <p:sp>
              <p:nvSpPr>
                <p:cNvPr id="168988" name="Line 69">
                  <a:extLst>
                    <a:ext uri="{FF2B5EF4-FFF2-40B4-BE49-F238E27FC236}">
                      <a16:creationId xmlns:a16="http://schemas.microsoft.com/office/drawing/2014/main" id="{AD179185-2340-4A6F-9021-972391401DE9}"/>
                    </a:ext>
                  </a:extLst>
                </p:cNvPr>
                <p:cNvSpPr>
                  <a:spLocks noChangeShapeType="1"/>
                </p:cNvSpPr>
                <p:nvPr/>
              </p:nvSpPr>
              <p:spPr bwMode="auto">
                <a:xfrm flipV="1">
                  <a:off x="3072" y="201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89" name="Line 70">
                  <a:extLst>
                    <a:ext uri="{FF2B5EF4-FFF2-40B4-BE49-F238E27FC236}">
                      <a16:creationId xmlns:a16="http://schemas.microsoft.com/office/drawing/2014/main" id="{EA7B1117-F556-4608-8476-A32602C6DCA9}"/>
                    </a:ext>
                  </a:extLst>
                </p:cNvPr>
                <p:cNvSpPr>
                  <a:spLocks noChangeShapeType="1"/>
                </p:cNvSpPr>
                <p:nvPr/>
              </p:nvSpPr>
              <p:spPr bwMode="auto">
                <a:xfrm flipV="1">
                  <a:off x="4032" y="172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0" name="Line 71">
                  <a:extLst>
                    <a:ext uri="{FF2B5EF4-FFF2-40B4-BE49-F238E27FC236}">
                      <a16:creationId xmlns:a16="http://schemas.microsoft.com/office/drawing/2014/main" id="{9F92B284-74E8-4474-8EE3-6CF80B64F3CF}"/>
                    </a:ext>
                  </a:extLst>
                </p:cNvPr>
                <p:cNvSpPr>
                  <a:spLocks noChangeShapeType="1"/>
                </p:cNvSpPr>
                <p:nvPr/>
              </p:nvSpPr>
              <p:spPr bwMode="auto">
                <a:xfrm flipV="1">
                  <a:off x="3264" y="196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1" name="Line 72">
                  <a:extLst>
                    <a:ext uri="{FF2B5EF4-FFF2-40B4-BE49-F238E27FC236}">
                      <a16:creationId xmlns:a16="http://schemas.microsoft.com/office/drawing/2014/main" id="{50A88410-3BAC-46B4-8826-988B27A99430}"/>
                    </a:ext>
                  </a:extLst>
                </p:cNvPr>
                <p:cNvSpPr>
                  <a:spLocks noChangeShapeType="1"/>
                </p:cNvSpPr>
                <p:nvPr/>
              </p:nvSpPr>
              <p:spPr bwMode="auto">
                <a:xfrm flipV="1">
                  <a:off x="4224" y="1680"/>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2" name="Line 73">
                  <a:extLst>
                    <a:ext uri="{FF2B5EF4-FFF2-40B4-BE49-F238E27FC236}">
                      <a16:creationId xmlns:a16="http://schemas.microsoft.com/office/drawing/2014/main" id="{A2818B23-B55A-4356-A1A0-0D4BA026CD36}"/>
                    </a:ext>
                  </a:extLst>
                </p:cNvPr>
                <p:cNvSpPr>
                  <a:spLocks noChangeShapeType="1"/>
                </p:cNvSpPr>
                <p:nvPr/>
              </p:nvSpPr>
              <p:spPr bwMode="auto">
                <a:xfrm flipV="1">
                  <a:off x="3456" y="187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3" name="Line 74">
                  <a:extLst>
                    <a:ext uri="{FF2B5EF4-FFF2-40B4-BE49-F238E27FC236}">
                      <a16:creationId xmlns:a16="http://schemas.microsoft.com/office/drawing/2014/main" id="{C4D30A07-84F6-4A11-A6E3-EA93DA9EA357}"/>
                    </a:ext>
                  </a:extLst>
                </p:cNvPr>
                <p:cNvSpPr>
                  <a:spLocks noChangeShapeType="1"/>
                </p:cNvSpPr>
                <p:nvPr/>
              </p:nvSpPr>
              <p:spPr bwMode="auto">
                <a:xfrm flipV="1">
                  <a:off x="3648" y="1824"/>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4" name="Line 75">
                  <a:extLst>
                    <a:ext uri="{FF2B5EF4-FFF2-40B4-BE49-F238E27FC236}">
                      <a16:creationId xmlns:a16="http://schemas.microsoft.com/office/drawing/2014/main" id="{7E2849B1-313A-448A-81E2-A22F087A78EA}"/>
                    </a:ext>
                  </a:extLst>
                </p:cNvPr>
                <p:cNvSpPr>
                  <a:spLocks noChangeShapeType="1"/>
                </p:cNvSpPr>
                <p:nvPr/>
              </p:nvSpPr>
              <p:spPr bwMode="auto">
                <a:xfrm flipV="1">
                  <a:off x="4416" y="163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95" name="Line 76">
                  <a:extLst>
                    <a:ext uri="{FF2B5EF4-FFF2-40B4-BE49-F238E27FC236}">
                      <a16:creationId xmlns:a16="http://schemas.microsoft.com/office/drawing/2014/main" id="{FC52EB5D-27A3-4889-A084-7FE4A8E7183B}"/>
                    </a:ext>
                  </a:extLst>
                </p:cNvPr>
                <p:cNvSpPr>
                  <a:spLocks noChangeShapeType="1"/>
                </p:cNvSpPr>
                <p:nvPr/>
              </p:nvSpPr>
              <p:spPr bwMode="auto">
                <a:xfrm flipV="1">
                  <a:off x="3840" y="177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76150" name="Group 77">
              <a:extLst>
                <a:ext uri="{FF2B5EF4-FFF2-40B4-BE49-F238E27FC236}">
                  <a16:creationId xmlns:a16="http://schemas.microsoft.com/office/drawing/2014/main" id="{590C0978-C78D-4C13-B0FE-BD2730BE9842}"/>
                </a:ext>
              </a:extLst>
            </p:cNvPr>
            <p:cNvGrpSpPr>
              <a:grpSpLocks/>
            </p:cNvGrpSpPr>
            <p:nvPr/>
          </p:nvGrpSpPr>
          <p:grpSpPr bwMode="auto">
            <a:xfrm>
              <a:off x="672" y="1344"/>
              <a:ext cx="624" cy="327"/>
              <a:chOff x="3024" y="2928"/>
              <a:chExt cx="624" cy="327"/>
            </a:xfrm>
          </p:grpSpPr>
          <p:sp>
            <p:nvSpPr>
              <p:cNvPr id="176151" name="Text Box 78">
                <a:extLst>
                  <a:ext uri="{FF2B5EF4-FFF2-40B4-BE49-F238E27FC236}">
                    <a16:creationId xmlns:a16="http://schemas.microsoft.com/office/drawing/2014/main" id="{1A29B4B8-12A2-4C00-9FEE-570BEF279FD4}"/>
                  </a:ext>
                </a:extLst>
              </p:cNvPr>
              <p:cNvSpPr txBox="1">
                <a:spLocks noChangeArrowheads="1"/>
              </p:cNvSpPr>
              <p:nvPr/>
            </p:nvSpPr>
            <p:spPr bwMode="auto">
              <a:xfrm>
                <a:off x="3024" y="2928"/>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j</a:t>
                </a:r>
              </a:p>
            </p:txBody>
          </p:sp>
          <p:sp>
            <p:nvSpPr>
              <p:cNvPr id="168985" name="Line 79">
                <a:extLst>
                  <a:ext uri="{FF2B5EF4-FFF2-40B4-BE49-F238E27FC236}">
                    <a16:creationId xmlns:a16="http://schemas.microsoft.com/office/drawing/2014/main" id="{AED0760B-22ED-4154-9B5C-1C765251C6B5}"/>
                  </a:ext>
                </a:extLst>
              </p:cNvPr>
              <p:cNvSpPr>
                <a:spLocks noChangeShapeType="1"/>
              </p:cNvSpPr>
              <p:nvPr/>
            </p:nvSpPr>
            <p:spPr bwMode="auto">
              <a:xfrm>
                <a:off x="3264" y="2976"/>
                <a:ext cx="181" cy="0"/>
              </a:xfrm>
              <a:prstGeom prst="line">
                <a:avLst/>
              </a:prstGeom>
              <a:noFill/>
              <a:ln w="28575">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4" name="Group 80">
            <a:extLst>
              <a:ext uri="{FF2B5EF4-FFF2-40B4-BE49-F238E27FC236}">
                <a16:creationId xmlns:a16="http://schemas.microsoft.com/office/drawing/2014/main" id="{CDD8E5AC-BDFF-4A24-AD9D-05AE88A93C35}"/>
              </a:ext>
            </a:extLst>
          </p:cNvPr>
          <p:cNvGrpSpPr>
            <a:grpSpLocks/>
          </p:cNvGrpSpPr>
          <p:nvPr/>
        </p:nvGrpSpPr>
        <p:grpSpPr bwMode="auto">
          <a:xfrm>
            <a:off x="1657350" y="1666875"/>
            <a:ext cx="2438400" cy="1128713"/>
            <a:chOff x="1056" y="1296"/>
            <a:chExt cx="1536" cy="711"/>
          </a:xfrm>
        </p:grpSpPr>
        <p:sp>
          <p:nvSpPr>
            <p:cNvPr id="168976" name="Line 81">
              <a:extLst>
                <a:ext uri="{FF2B5EF4-FFF2-40B4-BE49-F238E27FC236}">
                  <a16:creationId xmlns:a16="http://schemas.microsoft.com/office/drawing/2014/main" id="{775A4BED-829A-4729-9592-A5A8FE40B7D6}"/>
                </a:ext>
              </a:extLst>
            </p:cNvPr>
            <p:cNvSpPr>
              <a:spLocks noChangeShapeType="1"/>
            </p:cNvSpPr>
            <p:nvPr/>
          </p:nvSpPr>
          <p:spPr bwMode="auto">
            <a:xfrm>
              <a:off x="1056" y="1584"/>
              <a:ext cx="288" cy="144"/>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77" name="Line 82">
              <a:extLst>
                <a:ext uri="{FF2B5EF4-FFF2-40B4-BE49-F238E27FC236}">
                  <a16:creationId xmlns:a16="http://schemas.microsoft.com/office/drawing/2014/main" id="{B9ECF99C-315E-40A4-9E01-991F956085ED}"/>
                </a:ext>
              </a:extLst>
            </p:cNvPr>
            <p:cNvSpPr>
              <a:spLocks noChangeShapeType="1"/>
            </p:cNvSpPr>
            <p:nvPr/>
          </p:nvSpPr>
          <p:spPr bwMode="auto">
            <a:xfrm flipV="1">
              <a:off x="1344" y="1536"/>
              <a:ext cx="768" cy="192"/>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8978" name="Line 83">
              <a:extLst>
                <a:ext uri="{FF2B5EF4-FFF2-40B4-BE49-F238E27FC236}">
                  <a16:creationId xmlns:a16="http://schemas.microsoft.com/office/drawing/2014/main" id="{C9CD39E2-E63E-42F4-95B8-A0B90AD24CC4}"/>
                </a:ext>
              </a:extLst>
            </p:cNvPr>
            <p:cNvSpPr>
              <a:spLocks noChangeShapeType="1"/>
            </p:cNvSpPr>
            <p:nvPr/>
          </p:nvSpPr>
          <p:spPr bwMode="auto">
            <a:xfrm flipH="1" flipV="1">
              <a:off x="1824" y="1392"/>
              <a:ext cx="288" cy="144"/>
            </a:xfrm>
            <a:prstGeom prst="line">
              <a:avLst/>
            </a:prstGeom>
            <a:noFill/>
            <a:ln w="28575">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76146" name="Text Box 84">
              <a:extLst>
                <a:ext uri="{FF2B5EF4-FFF2-40B4-BE49-F238E27FC236}">
                  <a16:creationId xmlns:a16="http://schemas.microsoft.com/office/drawing/2014/main" id="{6E011867-9755-4A4A-9B6E-9C59CF37CF08}"/>
                </a:ext>
              </a:extLst>
            </p:cNvPr>
            <p:cNvSpPr txBox="1">
              <a:spLocks noChangeArrowheads="1"/>
            </p:cNvSpPr>
            <p:nvPr/>
          </p:nvSpPr>
          <p:spPr bwMode="auto">
            <a:xfrm>
              <a:off x="1056" y="168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M</a:t>
              </a:r>
            </a:p>
          </p:txBody>
        </p:sp>
        <p:sp>
          <p:nvSpPr>
            <p:cNvPr id="176147" name="Text Box 85">
              <a:extLst>
                <a:ext uri="{FF2B5EF4-FFF2-40B4-BE49-F238E27FC236}">
                  <a16:creationId xmlns:a16="http://schemas.microsoft.com/office/drawing/2014/main" id="{BD6D8EC6-BEB5-4D2A-B54B-7B6CBA7EFB64}"/>
                </a:ext>
              </a:extLst>
            </p:cNvPr>
            <p:cNvSpPr txBox="1">
              <a:spLocks noChangeArrowheads="1"/>
            </p:cNvSpPr>
            <p:nvPr/>
          </p:nvSpPr>
          <p:spPr bwMode="auto">
            <a:xfrm>
              <a:off x="2016" y="129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b="1" i="1">
                  <a:ea typeface="华文中宋" panose="02010600040101010101" pitchFamily="2" charset="-122"/>
                </a:rPr>
                <a:t>N</a:t>
              </a:r>
            </a:p>
          </p:txBody>
        </p:sp>
      </p:grpSp>
      <p:sp>
        <p:nvSpPr>
          <p:cNvPr id="166998" name="Text Box 86">
            <a:extLst>
              <a:ext uri="{FF2B5EF4-FFF2-40B4-BE49-F238E27FC236}">
                <a16:creationId xmlns:a16="http://schemas.microsoft.com/office/drawing/2014/main" id="{01A97C94-52CA-4492-95EF-FB45E2C70DB3}"/>
              </a:ext>
            </a:extLst>
          </p:cNvPr>
          <p:cNvSpPr txBox="1">
            <a:spLocks noChangeArrowheads="1"/>
          </p:cNvSpPr>
          <p:nvPr/>
        </p:nvSpPr>
        <p:spPr bwMode="auto">
          <a:xfrm>
            <a:off x="0" y="357188"/>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b="1">
                <a:solidFill>
                  <a:srgbClr val="FF0000"/>
                </a:solidFill>
                <a:ea typeface="华文中宋" panose="02010600040101010101" pitchFamily="2" charset="-122"/>
              </a:rPr>
              <a:t>解：</a:t>
            </a:r>
          </a:p>
        </p:txBody>
      </p:sp>
      <p:graphicFrame>
        <p:nvGraphicFramePr>
          <p:cNvPr id="38915" name="Object 3">
            <a:extLst>
              <a:ext uri="{FF2B5EF4-FFF2-40B4-BE49-F238E27FC236}">
                <a16:creationId xmlns:a16="http://schemas.microsoft.com/office/drawing/2014/main" id="{70645AD8-8C15-4668-9257-1AE3CE71D878}"/>
              </a:ext>
            </a:extLst>
          </p:cNvPr>
          <p:cNvGraphicFramePr>
            <a:graphicFrameLocks noChangeAspect="1"/>
          </p:cNvGraphicFramePr>
          <p:nvPr/>
        </p:nvGraphicFramePr>
        <p:xfrm>
          <a:off x="1428750" y="5295900"/>
          <a:ext cx="1776413" cy="568325"/>
        </p:xfrm>
        <a:graphic>
          <a:graphicData uri="http://schemas.openxmlformats.org/presentationml/2006/ole">
            <mc:AlternateContent xmlns:mc="http://schemas.openxmlformats.org/markup-compatibility/2006">
              <mc:Choice xmlns:v="urn:schemas-microsoft-com:vml" Requires="v">
                <p:oleObj name="Equation" r:id="rId4" imgW="711200" imgH="228600" progId="Equation.DSMT4">
                  <p:embed/>
                </p:oleObj>
              </mc:Choice>
              <mc:Fallback>
                <p:oleObj name="Equation" r:id="rId4" imgW="7112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5295900"/>
                        <a:ext cx="177641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组合 88">
            <a:extLst>
              <a:ext uri="{FF2B5EF4-FFF2-40B4-BE49-F238E27FC236}">
                <a16:creationId xmlns:a16="http://schemas.microsoft.com/office/drawing/2014/main" id="{DF43A542-6368-4E7B-9EAD-68C7E13CB411}"/>
              </a:ext>
            </a:extLst>
          </p:cNvPr>
          <p:cNvGrpSpPr>
            <a:grpSpLocks/>
          </p:cNvGrpSpPr>
          <p:nvPr/>
        </p:nvGrpSpPr>
        <p:grpSpPr bwMode="auto">
          <a:xfrm>
            <a:off x="4405313" y="5081588"/>
            <a:ext cx="2673350" cy="1011237"/>
            <a:chOff x="4405306" y="5000636"/>
            <a:chExt cx="2673362" cy="1011237"/>
          </a:xfrm>
        </p:grpSpPr>
        <p:sp>
          <p:nvSpPr>
            <p:cNvPr id="176141" name="Text Box 55">
              <a:extLst>
                <a:ext uri="{FF2B5EF4-FFF2-40B4-BE49-F238E27FC236}">
                  <a16:creationId xmlns:a16="http://schemas.microsoft.com/office/drawing/2014/main" id="{69E55C1F-FA37-44D5-A4FA-7B171504B8DB}"/>
                </a:ext>
              </a:extLst>
            </p:cNvPr>
            <p:cNvSpPr txBox="1">
              <a:spLocks noChangeArrowheads="1"/>
            </p:cNvSpPr>
            <p:nvPr/>
          </p:nvSpPr>
          <p:spPr bwMode="auto">
            <a:xfrm>
              <a:off x="4405306" y="5205410"/>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a:ea typeface="华文中宋" panose="02010600040101010101" pitchFamily="2" charset="-122"/>
                </a:rPr>
                <a:t>故</a:t>
              </a:r>
            </a:p>
          </p:txBody>
        </p:sp>
        <p:graphicFrame>
          <p:nvGraphicFramePr>
            <p:cNvPr id="176142" name="Object 4">
              <a:extLst>
                <a:ext uri="{FF2B5EF4-FFF2-40B4-BE49-F238E27FC236}">
                  <a16:creationId xmlns:a16="http://schemas.microsoft.com/office/drawing/2014/main" id="{5D9F80CC-7603-453D-BF44-5C6E2ADE86B6}"/>
                </a:ext>
              </a:extLst>
            </p:cNvPr>
            <p:cNvGraphicFramePr>
              <a:graphicFrameLocks noChangeAspect="1"/>
            </p:cNvGraphicFramePr>
            <p:nvPr/>
          </p:nvGraphicFramePr>
          <p:xfrm>
            <a:off x="5429256" y="5000636"/>
            <a:ext cx="1649412" cy="1011237"/>
          </p:xfrm>
          <a:graphic>
            <a:graphicData uri="http://schemas.openxmlformats.org/presentationml/2006/ole">
              <mc:AlternateContent xmlns:mc="http://schemas.openxmlformats.org/markup-compatibility/2006">
                <mc:Choice xmlns:v="urn:schemas-microsoft-com:vml" Requires="v">
                  <p:oleObj name="Equation" r:id="rId6" imgW="660113" imgH="406224" progId="Equation.DSMT4">
                    <p:embed/>
                  </p:oleObj>
                </mc:Choice>
                <mc:Fallback>
                  <p:oleObj name="Equation" r:id="rId6" imgW="660113" imgH="406224"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5000636"/>
                          <a:ext cx="1649412" cy="1011237"/>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998">
                                            <p:txEl>
                                              <p:pRg st="0" end="0"/>
                                            </p:txEl>
                                          </p:spTgt>
                                        </p:tgtEl>
                                        <p:attrNameLst>
                                          <p:attrName>style.visibility</p:attrName>
                                        </p:attrNameLst>
                                      </p:cBhvr>
                                      <p:to>
                                        <p:strVal val="visible"/>
                                      </p:to>
                                    </p:set>
                                    <p:animEffect transition="in" filter="dissolve">
                                      <p:cBhvr>
                                        <p:cTn id="7" dur="500"/>
                                        <p:tgtEl>
                                          <p:spTgt spid="1669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166946"/>
                                        </p:tgtEl>
                                        <p:attrNameLst>
                                          <p:attrName>style.visibility</p:attrName>
                                        </p:attrNameLst>
                                      </p:cBhvr>
                                      <p:to>
                                        <p:strVal val="visible"/>
                                      </p:to>
                                    </p:set>
                                    <p:animEffect transition="in" filter="blinds(vertical)">
                                      <p:cBhvr>
                                        <p:cTn id="37" dur="500"/>
                                        <p:tgtEl>
                                          <p:spTgt spid="1669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166947"/>
                                        </p:tgtEl>
                                        <p:attrNameLst>
                                          <p:attrName>style.visibility</p:attrName>
                                        </p:attrNameLst>
                                      </p:cBhvr>
                                      <p:to>
                                        <p:strVal val="visible"/>
                                      </p:to>
                                    </p:set>
                                    <p:animEffect transition="in" filter="box(out)">
                                      <p:cBhvr>
                                        <p:cTn id="42" dur="500"/>
                                        <p:tgtEl>
                                          <p:spTgt spid="1669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166948"/>
                                        </p:tgtEl>
                                        <p:attrNameLst>
                                          <p:attrName>style.visibility</p:attrName>
                                        </p:attrNameLst>
                                      </p:cBhvr>
                                      <p:to>
                                        <p:strVal val="visible"/>
                                      </p:to>
                                    </p:set>
                                    <p:animEffect transition="in" filter="box(out)">
                                      <p:cBhvr>
                                        <p:cTn id="47" dur="500"/>
                                        <p:tgtEl>
                                          <p:spTgt spid="16694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38915"/>
                                        </p:tgtEl>
                                        <p:attrNameLst>
                                          <p:attrName>style.visibility</p:attrName>
                                        </p:attrNameLst>
                                      </p:cBhvr>
                                      <p:to>
                                        <p:strVal val="visible"/>
                                      </p:to>
                                    </p:set>
                                    <p:animEffect transition="in" filter="blinds(vertical)">
                                      <p:cBhvr>
                                        <p:cTn id="52" dur="500"/>
                                        <p:tgtEl>
                                          <p:spTgt spid="389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98"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Text Box 3">
            <a:extLst>
              <a:ext uri="{FF2B5EF4-FFF2-40B4-BE49-F238E27FC236}">
                <a16:creationId xmlns:a16="http://schemas.microsoft.com/office/drawing/2014/main" id="{348806DD-2DDD-4B64-B87D-3B5801EF79D6}"/>
              </a:ext>
            </a:extLst>
          </p:cNvPr>
          <p:cNvSpPr txBox="1">
            <a:spLocks noChangeArrowheads="1"/>
          </p:cNvSpPr>
          <p:nvPr/>
        </p:nvSpPr>
        <p:spPr bwMode="auto">
          <a:xfrm>
            <a:off x="0" y="214313"/>
            <a:ext cx="8929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思考：两无限大导体平板两侧的磁感应强度</a:t>
            </a:r>
          </a:p>
        </p:txBody>
      </p:sp>
      <p:grpSp>
        <p:nvGrpSpPr>
          <p:cNvPr id="2" name="Group 5">
            <a:extLst>
              <a:ext uri="{FF2B5EF4-FFF2-40B4-BE49-F238E27FC236}">
                <a16:creationId xmlns:a16="http://schemas.microsoft.com/office/drawing/2014/main" id="{056418AF-A9EE-4FD4-92A3-49184D5F7ECE}"/>
              </a:ext>
            </a:extLst>
          </p:cNvPr>
          <p:cNvGrpSpPr>
            <a:grpSpLocks/>
          </p:cNvGrpSpPr>
          <p:nvPr/>
        </p:nvGrpSpPr>
        <p:grpSpPr bwMode="auto">
          <a:xfrm>
            <a:off x="0" y="1676400"/>
            <a:ext cx="4800600" cy="3962400"/>
            <a:chOff x="240" y="1152"/>
            <a:chExt cx="3024" cy="2496"/>
          </a:xfrm>
        </p:grpSpPr>
        <p:sp>
          <p:nvSpPr>
            <p:cNvPr id="177217" name="Rectangle 6">
              <a:extLst>
                <a:ext uri="{FF2B5EF4-FFF2-40B4-BE49-F238E27FC236}">
                  <a16:creationId xmlns:a16="http://schemas.microsoft.com/office/drawing/2014/main" id="{A95A77FA-262A-4814-B887-2A7085304D43}"/>
                </a:ext>
              </a:extLst>
            </p:cNvPr>
            <p:cNvSpPr>
              <a:spLocks noChangeArrowheads="1"/>
            </p:cNvSpPr>
            <p:nvPr/>
          </p:nvSpPr>
          <p:spPr bwMode="auto">
            <a:xfrm>
              <a:off x="432" y="1152"/>
              <a:ext cx="2688"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177218" name="Group 7">
              <a:extLst>
                <a:ext uri="{FF2B5EF4-FFF2-40B4-BE49-F238E27FC236}">
                  <a16:creationId xmlns:a16="http://schemas.microsoft.com/office/drawing/2014/main" id="{CB16C800-914E-405E-850C-14C7A51D0BBB}"/>
                </a:ext>
              </a:extLst>
            </p:cNvPr>
            <p:cNvGrpSpPr>
              <a:grpSpLocks/>
            </p:cNvGrpSpPr>
            <p:nvPr/>
          </p:nvGrpSpPr>
          <p:grpSpPr bwMode="auto">
            <a:xfrm>
              <a:off x="240" y="1488"/>
              <a:ext cx="2112" cy="2055"/>
              <a:chOff x="240" y="1440"/>
              <a:chExt cx="2112" cy="2055"/>
            </a:xfrm>
          </p:grpSpPr>
          <p:grpSp>
            <p:nvGrpSpPr>
              <p:cNvPr id="177244" name="Group 8">
                <a:extLst>
                  <a:ext uri="{FF2B5EF4-FFF2-40B4-BE49-F238E27FC236}">
                    <a16:creationId xmlns:a16="http://schemas.microsoft.com/office/drawing/2014/main" id="{0FFC3F62-EB8D-4EDF-B19F-8F45233BD58C}"/>
                  </a:ext>
                </a:extLst>
              </p:cNvPr>
              <p:cNvGrpSpPr>
                <a:grpSpLocks/>
              </p:cNvGrpSpPr>
              <p:nvPr/>
            </p:nvGrpSpPr>
            <p:grpSpPr bwMode="auto">
              <a:xfrm>
                <a:off x="240" y="1584"/>
                <a:ext cx="2112" cy="1911"/>
                <a:chOff x="3360" y="1701"/>
                <a:chExt cx="2112" cy="1911"/>
              </a:xfrm>
            </p:grpSpPr>
            <p:sp>
              <p:nvSpPr>
                <p:cNvPr id="177254" name="AutoShape 9">
                  <a:extLst>
                    <a:ext uri="{FF2B5EF4-FFF2-40B4-BE49-F238E27FC236}">
                      <a16:creationId xmlns:a16="http://schemas.microsoft.com/office/drawing/2014/main" id="{3310F937-9C21-49CE-AB9B-05B807C714D1}"/>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9525">
                  <a:solidFill>
                    <a:srgbClr val="CC00CC"/>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177255" name="Group 10">
                  <a:extLst>
                    <a:ext uri="{FF2B5EF4-FFF2-40B4-BE49-F238E27FC236}">
                      <a16:creationId xmlns:a16="http://schemas.microsoft.com/office/drawing/2014/main" id="{31C3583D-ED45-4EC8-92A3-6E137B816997}"/>
                    </a:ext>
                  </a:extLst>
                </p:cNvPr>
                <p:cNvGrpSpPr>
                  <a:grpSpLocks/>
                </p:cNvGrpSpPr>
                <p:nvPr/>
              </p:nvGrpSpPr>
              <p:grpSpPr bwMode="auto">
                <a:xfrm>
                  <a:off x="3621" y="1885"/>
                  <a:ext cx="122" cy="1727"/>
                  <a:chOff x="3621" y="1885"/>
                  <a:chExt cx="122" cy="1727"/>
                </a:xfrm>
              </p:grpSpPr>
              <p:sp>
                <p:nvSpPr>
                  <p:cNvPr id="177256" name="Text Box 11">
                    <a:extLst>
                      <a:ext uri="{FF2B5EF4-FFF2-40B4-BE49-F238E27FC236}">
                        <a16:creationId xmlns:a16="http://schemas.microsoft.com/office/drawing/2014/main" id="{91CE2E96-0511-464E-AA65-6637376F2C19}"/>
                      </a:ext>
                    </a:extLst>
                  </p:cNvPr>
                  <p:cNvSpPr txBox="1">
                    <a:spLocks noChangeArrowheads="1"/>
                  </p:cNvSpPr>
                  <p:nvPr/>
                </p:nvSpPr>
                <p:spPr bwMode="auto">
                  <a:xfrm rot="-903760">
                    <a:off x="3621" y="1885"/>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57" name="Text Box 12">
                    <a:extLst>
                      <a:ext uri="{FF2B5EF4-FFF2-40B4-BE49-F238E27FC236}">
                        <a16:creationId xmlns:a16="http://schemas.microsoft.com/office/drawing/2014/main" id="{827C4D8F-10F5-469E-8C5D-8FD514EA3570}"/>
                      </a:ext>
                    </a:extLst>
                  </p:cNvPr>
                  <p:cNvSpPr txBox="1">
                    <a:spLocks noChangeArrowheads="1"/>
                  </p:cNvSpPr>
                  <p:nvPr/>
                </p:nvSpPr>
                <p:spPr bwMode="auto">
                  <a:xfrm rot="-903760">
                    <a:off x="3627" y="2172"/>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58" name="Text Box 13">
                    <a:extLst>
                      <a:ext uri="{FF2B5EF4-FFF2-40B4-BE49-F238E27FC236}">
                        <a16:creationId xmlns:a16="http://schemas.microsoft.com/office/drawing/2014/main" id="{B1529614-8DE3-440B-94EB-783C0AE0828A}"/>
                      </a:ext>
                    </a:extLst>
                  </p:cNvPr>
                  <p:cNvSpPr txBox="1">
                    <a:spLocks noChangeArrowheads="1"/>
                  </p:cNvSpPr>
                  <p:nvPr/>
                </p:nvSpPr>
                <p:spPr bwMode="auto">
                  <a:xfrm rot="-903760">
                    <a:off x="3627" y="24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59" name="Text Box 14">
                    <a:extLst>
                      <a:ext uri="{FF2B5EF4-FFF2-40B4-BE49-F238E27FC236}">
                        <a16:creationId xmlns:a16="http://schemas.microsoft.com/office/drawing/2014/main" id="{3C7F5A83-68DF-4C36-8FA4-DE6E879A3543}"/>
                      </a:ext>
                    </a:extLst>
                  </p:cNvPr>
                  <p:cNvSpPr txBox="1">
                    <a:spLocks noChangeArrowheads="1"/>
                  </p:cNvSpPr>
                  <p:nvPr/>
                </p:nvSpPr>
                <p:spPr bwMode="auto">
                  <a:xfrm rot="-903760">
                    <a:off x="3627" y="274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60" name="Text Box 15">
                    <a:extLst>
                      <a:ext uri="{FF2B5EF4-FFF2-40B4-BE49-F238E27FC236}">
                        <a16:creationId xmlns:a16="http://schemas.microsoft.com/office/drawing/2014/main" id="{DD754DFD-3D56-4567-A19C-133A69DB643C}"/>
                      </a:ext>
                    </a:extLst>
                  </p:cNvPr>
                  <p:cNvSpPr txBox="1">
                    <a:spLocks noChangeArrowheads="1"/>
                  </p:cNvSpPr>
                  <p:nvPr/>
                </p:nvSpPr>
                <p:spPr bwMode="auto">
                  <a:xfrm rot="-903760">
                    <a:off x="3627" y="303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61" name="Text Box 16">
                    <a:extLst>
                      <a:ext uri="{FF2B5EF4-FFF2-40B4-BE49-F238E27FC236}">
                        <a16:creationId xmlns:a16="http://schemas.microsoft.com/office/drawing/2014/main" id="{C8F03B5C-E5FC-42E1-9592-AAFACA6B8D48}"/>
                      </a:ext>
                    </a:extLst>
                  </p:cNvPr>
                  <p:cNvSpPr txBox="1">
                    <a:spLocks noChangeArrowheads="1"/>
                  </p:cNvSpPr>
                  <p:nvPr/>
                </p:nvSpPr>
                <p:spPr bwMode="auto">
                  <a:xfrm rot="-903760">
                    <a:off x="3621" y="3324"/>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grpSp>
          </p:grpSp>
          <p:grpSp>
            <p:nvGrpSpPr>
              <p:cNvPr id="177245" name="Group 17">
                <a:extLst>
                  <a:ext uri="{FF2B5EF4-FFF2-40B4-BE49-F238E27FC236}">
                    <a16:creationId xmlns:a16="http://schemas.microsoft.com/office/drawing/2014/main" id="{47152D76-6A0A-4E3B-8EA1-0C671FB605E8}"/>
                  </a:ext>
                </a:extLst>
              </p:cNvPr>
              <p:cNvGrpSpPr>
                <a:grpSpLocks/>
              </p:cNvGrpSpPr>
              <p:nvPr/>
            </p:nvGrpSpPr>
            <p:grpSpPr bwMode="auto">
              <a:xfrm>
                <a:off x="624" y="1440"/>
                <a:ext cx="1344" cy="2016"/>
                <a:chOff x="3072" y="1632"/>
                <a:chExt cx="1344" cy="2016"/>
              </a:xfrm>
            </p:grpSpPr>
            <p:sp>
              <p:nvSpPr>
                <p:cNvPr id="872574" name="Line 18">
                  <a:extLst>
                    <a:ext uri="{FF2B5EF4-FFF2-40B4-BE49-F238E27FC236}">
                      <a16:creationId xmlns:a16="http://schemas.microsoft.com/office/drawing/2014/main" id="{C2FD79C9-2DDC-4454-915E-9FB3901DC765}"/>
                    </a:ext>
                  </a:extLst>
                </p:cNvPr>
                <p:cNvSpPr>
                  <a:spLocks noChangeShapeType="1"/>
                </p:cNvSpPr>
                <p:nvPr/>
              </p:nvSpPr>
              <p:spPr bwMode="auto">
                <a:xfrm flipV="1">
                  <a:off x="3072" y="201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75" name="Line 19">
                  <a:extLst>
                    <a:ext uri="{FF2B5EF4-FFF2-40B4-BE49-F238E27FC236}">
                      <a16:creationId xmlns:a16="http://schemas.microsoft.com/office/drawing/2014/main" id="{63F7BC12-BEF0-4C07-A7B6-2CDACAB49A12}"/>
                    </a:ext>
                  </a:extLst>
                </p:cNvPr>
                <p:cNvSpPr>
                  <a:spLocks noChangeShapeType="1"/>
                </p:cNvSpPr>
                <p:nvPr/>
              </p:nvSpPr>
              <p:spPr bwMode="auto">
                <a:xfrm flipV="1">
                  <a:off x="4032" y="172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76" name="Line 20">
                  <a:extLst>
                    <a:ext uri="{FF2B5EF4-FFF2-40B4-BE49-F238E27FC236}">
                      <a16:creationId xmlns:a16="http://schemas.microsoft.com/office/drawing/2014/main" id="{C7E7129D-5B56-4B03-9D5E-FFF4F52ED7EC}"/>
                    </a:ext>
                  </a:extLst>
                </p:cNvPr>
                <p:cNvSpPr>
                  <a:spLocks noChangeShapeType="1"/>
                </p:cNvSpPr>
                <p:nvPr/>
              </p:nvSpPr>
              <p:spPr bwMode="auto">
                <a:xfrm flipV="1">
                  <a:off x="3264" y="196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77" name="Line 21">
                  <a:extLst>
                    <a:ext uri="{FF2B5EF4-FFF2-40B4-BE49-F238E27FC236}">
                      <a16:creationId xmlns:a16="http://schemas.microsoft.com/office/drawing/2014/main" id="{8B742EBF-9DE2-4898-84AA-26A9E890145E}"/>
                    </a:ext>
                  </a:extLst>
                </p:cNvPr>
                <p:cNvSpPr>
                  <a:spLocks noChangeShapeType="1"/>
                </p:cNvSpPr>
                <p:nvPr/>
              </p:nvSpPr>
              <p:spPr bwMode="auto">
                <a:xfrm flipV="1">
                  <a:off x="4224" y="1680"/>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78" name="Line 22">
                  <a:extLst>
                    <a:ext uri="{FF2B5EF4-FFF2-40B4-BE49-F238E27FC236}">
                      <a16:creationId xmlns:a16="http://schemas.microsoft.com/office/drawing/2014/main" id="{B640783F-E711-4F89-8864-212EF2526DA0}"/>
                    </a:ext>
                  </a:extLst>
                </p:cNvPr>
                <p:cNvSpPr>
                  <a:spLocks noChangeShapeType="1"/>
                </p:cNvSpPr>
                <p:nvPr/>
              </p:nvSpPr>
              <p:spPr bwMode="auto">
                <a:xfrm flipV="1">
                  <a:off x="3456" y="187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79" name="Line 23">
                  <a:extLst>
                    <a:ext uri="{FF2B5EF4-FFF2-40B4-BE49-F238E27FC236}">
                      <a16:creationId xmlns:a16="http://schemas.microsoft.com/office/drawing/2014/main" id="{CECF6D80-9970-4B3E-ADD1-122FB5A7C75C}"/>
                    </a:ext>
                  </a:extLst>
                </p:cNvPr>
                <p:cNvSpPr>
                  <a:spLocks noChangeShapeType="1"/>
                </p:cNvSpPr>
                <p:nvPr/>
              </p:nvSpPr>
              <p:spPr bwMode="auto">
                <a:xfrm flipV="1">
                  <a:off x="3648" y="1824"/>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80" name="Line 24">
                  <a:extLst>
                    <a:ext uri="{FF2B5EF4-FFF2-40B4-BE49-F238E27FC236}">
                      <a16:creationId xmlns:a16="http://schemas.microsoft.com/office/drawing/2014/main" id="{DA669D82-04ED-4081-86FD-EDEE424BB75B}"/>
                    </a:ext>
                  </a:extLst>
                </p:cNvPr>
                <p:cNvSpPr>
                  <a:spLocks noChangeShapeType="1"/>
                </p:cNvSpPr>
                <p:nvPr/>
              </p:nvSpPr>
              <p:spPr bwMode="auto">
                <a:xfrm flipV="1">
                  <a:off x="4416" y="163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81" name="Line 25">
                  <a:extLst>
                    <a:ext uri="{FF2B5EF4-FFF2-40B4-BE49-F238E27FC236}">
                      <a16:creationId xmlns:a16="http://schemas.microsoft.com/office/drawing/2014/main" id="{4CA186BB-C5A5-4312-9B21-20F5CF96EE44}"/>
                    </a:ext>
                  </a:extLst>
                </p:cNvPr>
                <p:cNvSpPr>
                  <a:spLocks noChangeShapeType="1"/>
                </p:cNvSpPr>
                <p:nvPr/>
              </p:nvSpPr>
              <p:spPr bwMode="auto">
                <a:xfrm flipV="1">
                  <a:off x="3840" y="177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77219" name="Group 26">
              <a:extLst>
                <a:ext uri="{FF2B5EF4-FFF2-40B4-BE49-F238E27FC236}">
                  <a16:creationId xmlns:a16="http://schemas.microsoft.com/office/drawing/2014/main" id="{ECAF6363-AF58-42A9-A58A-9BB948BF0F28}"/>
                </a:ext>
              </a:extLst>
            </p:cNvPr>
            <p:cNvGrpSpPr>
              <a:grpSpLocks/>
            </p:cNvGrpSpPr>
            <p:nvPr/>
          </p:nvGrpSpPr>
          <p:grpSpPr bwMode="auto">
            <a:xfrm>
              <a:off x="1152" y="1488"/>
              <a:ext cx="2112" cy="2055"/>
              <a:chOff x="240" y="1440"/>
              <a:chExt cx="2112" cy="2055"/>
            </a:xfrm>
          </p:grpSpPr>
          <p:grpSp>
            <p:nvGrpSpPr>
              <p:cNvPr id="177226" name="Group 27">
                <a:extLst>
                  <a:ext uri="{FF2B5EF4-FFF2-40B4-BE49-F238E27FC236}">
                    <a16:creationId xmlns:a16="http://schemas.microsoft.com/office/drawing/2014/main" id="{09288593-E436-4DA0-BAFB-0C2CD4246585}"/>
                  </a:ext>
                </a:extLst>
              </p:cNvPr>
              <p:cNvGrpSpPr>
                <a:grpSpLocks/>
              </p:cNvGrpSpPr>
              <p:nvPr/>
            </p:nvGrpSpPr>
            <p:grpSpPr bwMode="auto">
              <a:xfrm>
                <a:off x="240" y="1584"/>
                <a:ext cx="2112" cy="1911"/>
                <a:chOff x="3360" y="1701"/>
                <a:chExt cx="2112" cy="1911"/>
              </a:xfrm>
            </p:grpSpPr>
            <p:sp>
              <p:nvSpPr>
                <p:cNvPr id="177236" name="AutoShape 28">
                  <a:extLst>
                    <a:ext uri="{FF2B5EF4-FFF2-40B4-BE49-F238E27FC236}">
                      <a16:creationId xmlns:a16="http://schemas.microsoft.com/office/drawing/2014/main" id="{7975FE43-BB58-4735-B515-889BB0AA46C3}"/>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9525">
                  <a:solidFill>
                    <a:srgbClr val="CC00CC"/>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177237" name="Group 29">
                  <a:extLst>
                    <a:ext uri="{FF2B5EF4-FFF2-40B4-BE49-F238E27FC236}">
                      <a16:creationId xmlns:a16="http://schemas.microsoft.com/office/drawing/2014/main" id="{4FFCBDFC-1763-4EBA-B4A6-4E6819A1178D}"/>
                    </a:ext>
                  </a:extLst>
                </p:cNvPr>
                <p:cNvGrpSpPr>
                  <a:grpSpLocks/>
                </p:cNvGrpSpPr>
                <p:nvPr/>
              </p:nvGrpSpPr>
              <p:grpSpPr bwMode="auto">
                <a:xfrm>
                  <a:off x="3621" y="1885"/>
                  <a:ext cx="122" cy="1727"/>
                  <a:chOff x="3621" y="1885"/>
                  <a:chExt cx="122" cy="1727"/>
                </a:xfrm>
              </p:grpSpPr>
              <p:sp>
                <p:nvSpPr>
                  <p:cNvPr id="177238" name="Text Box 30">
                    <a:extLst>
                      <a:ext uri="{FF2B5EF4-FFF2-40B4-BE49-F238E27FC236}">
                        <a16:creationId xmlns:a16="http://schemas.microsoft.com/office/drawing/2014/main" id="{58A786D0-D475-4C60-BA34-5F06F90D926E}"/>
                      </a:ext>
                    </a:extLst>
                  </p:cNvPr>
                  <p:cNvSpPr txBox="1">
                    <a:spLocks noChangeArrowheads="1"/>
                  </p:cNvSpPr>
                  <p:nvPr/>
                </p:nvSpPr>
                <p:spPr bwMode="auto">
                  <a:xfrm rot="-903760">
                    <a:off x="3621" y="1885"/>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39" name="Text Box 31">
                    <a:extLst>
                      <a:ext uri="{FF2B5EF4-FFF2-40B4-BE49-F238E27FC236}">
                        <a16:creationId xmlns:a16="http://schemas.microsoft.com/office/drawing/2014/main" id="{CE14E68B-FEE8-450C-8BA6-36B5EF2DBA86}"/>
                      </a:ext>
                    </a:extLst>
                  </p:cNvPr>
                  <p:cNvSpPr txBox="1">
                    <a:spLocks noChangeArrowheads="1"/>
                  </p:cNvSpPr>
                  <p:nvPr/>
                </p:nvSpPr>
                <p:spPr bwMode="auto">
                  <a:xfrm rot="-903760">
                    <a:off x="3627" y="2172"/>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40" name="Text Box 32">
                    <a:extLst>
                      <a:ext uri="{FF2B5EF4-FFF2-40B4-BE49-F238E27FC236}">
                        <a16:creationId xmlns:a16="http://schemas.microsoft.com/office/drawing/2014/main" id="{2FCD3852-884B-4099-AAB1-196B1D3775C2}"/>
                      </a:ext>
                    </a:extLst>
                  </p:cNvPr>
                  <p:cNvSpPr txBox="1">
                    <a:spLocks noChangeArrowheads="1"/>
                  </p:cNvSpPr>
                  <p:nvPr/>
                </p:nvSpPr>
                <p:spPr bwMode="auto">
                  <a:xfrm rot="-903760">
                    <a:off x="3627" y="24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41" name="Text Box 33">
                    <a:extLst>
                      <a:ext uri="{FF2B5EF4-FFF2-40B4-BE49-F238E27FC236}">
                        <a16:creationId xmlns:a16="http://schemas.microsoft.com/office/drawing/2014/main" id="{06D9DB9C-F63B-4EEC-880B-51FAF5F2FAB9}"/>
                      </a:ext>
                    </a:extLst>
                  </p:cNvPr>
                  <p:cNvSpPr txBox="1">
                    <a:spLocks noChangeArrowheads="1"/>
                  </p:cNvSpPr>
                  <p:nvPr/>
                </p:nvSpPr>
                <p:spPr bwMode="auto">
                  <a:xfrm rot="-903760">
                    <a:off x="3627" y="274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42" name="Text Box 34">
                    <a:extLst>
                      <a:ext uri="{FF2B5EF4-FFF2-40B4-BE49-F238E27FC236}">
                        <a16:creationId xmlns:a16="http://schemas.microsoft.com/office/drawing/2014/main" id="{1E925C80-A977-4ED0-84CA-F0844261F5E2}"/>
                      </a:ext>
                    </a:extLst>
                  </p:cNvPr>
                  <p:cNvSpPr txBox="1">
                    <a:spLocks noChangeArrowheads="1"/>
                  </p:cNvSpPr>
                  <p:nvPr/>
                </p:nvSpPr>
                <p:spPr bwMode="auto">
                  <a:xfrm rot="-903760">
                    <a:off x="3627" y="303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sp>
                <p:nvSpPr>
                  <p:cNvPr id="177243" name="Text Box 35">
                    <a:extLst>
                      <a:ext uri="{FF2B5EF4-FFF2-40B4-BE49-F238E27FC236}">
                        <a16:creationId xmlns:a16="http://schemas.microsoft.com/office/drawing/2014/main" id="{BB679AD5-1D8E-4179-8C54-0294F4987F98}"/>
                      </a:ext>
                    </a:extLst>
                  </p:cNvPr>
                  <p:cNvSpPr txBox="1">
                    <a:spLocks noChangeArrowheads="1"/>
                  </p:cNvSpPr>
                  <p:nvPr/>
                </p:nvSpPr>
                <p:spPr bwMode="auto">
                  <a:xfrm rot="-903760">
                    <a:off x="3621" y="3324"/>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kumimoji="1" lang="zh-CN" altLang="zh-CN" sz="1800">
                      <a:solidFill>
                        <a:srgbClr val="FF0000"/>
                      </a:solidFill>
                    </a:endParaRPr>
                  </a:p>
                </p:txBody>
              </p:sp>
            </p:grpSp>
          </p:grpSp>
          <p:grpSp>
            <p:nvGrpSpPr>
              <p:cNvPr id="177227" name="Group 36">
                <a:extLst>
                  <a:ext uri="{FF2B5EF4-FFF2-40B4-BE49-F238E27FC236}">
                    <a16:creationId xmlns:a16="http://schemas.microsoft.com/office/drawing/2014/main" id="{01E7DE10-2E24-45E8-90C8-C14564BB70AD}"/>
                  </a:ext>
                </a:extLst>
              </p:cNvPr>
              <p:cNvGrpSpPr>
                <a:grpSpLocks/>
              </p:cNvGrpSpPr>
              <p:nvPr/>
            </p:nvGrpSpPr>
            <p:grpSpPr bwMode="auto">
              <a:xfrm>
                <a:off x="624" y="1440"/>
                <a:ext cx="1344" cy="2016"/>
                <a:chOff x="3072" y="1632"/>
                <a:chExt cx="1344" cy="2016"/>
              </a:xfrm>
            </p:grpSpPr>
            <p:sp>
              <p:nvSpPr>
                <p:cNvPr id="872593" name="Line 37">
                  <a:extLst>
                    <a:ext uri="{FF2B5EF4-FFF2-40B4-BE49-F238E27FC236}">
                      <a16:creationId xmlns:a16="http://schemas.microsoft.com/office/drawing/2014/main" id="{C3082939-CE34-4567-BC8F-610DFCCA48DF}"/>
                    </a:ext>
                  </a:extLst>
                </p:cNvPr>
                <p:cNvSpPr>
                  <a:spLocks noChangeShapeType="1"/>
                </p:cNvSpPr>
                <p:nvPr/>
              </p:nvSpPr>
              <p:spPr bwMode="auto">
                <a:xfrm flipV="1">
                  <a:off x="3072" y="201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4" name="Line 38">
                  <a:extLst>
                    <a:ext uri="{FF2B5EF4-FFF2-40B4-BE49-F238E27FC236}">
                      <a16:creationId xmlns:a16="http://schemas.microsoft.com/office/drawing/2014/main" id="{9C596C66-E934-443D-8D8F-E213D17C3971}"/>
                    </a:ext>
                  </a:extLst>
                </p:cNvPr>
                <p:cNvSpPr>
                  <a:spLocks noChangeShapeType="1"/>
                </p:cNvSpPr>
                <p:nvPr/>
              </p:nvSpPr>
              <p:spPr bwMode="auto">
                <a:xfrm flipV="1">
                  <a:off x="4032" y="172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5" name="Line 39">
                  <a:extLst>
                    <a:ext uri="{FF2B5EF4-FFF2-40B4-BE49-F238E27FC236}">
                      <a16:creationId xmlns:a16="http://schemas.microsoft.com/office/drawing/2014/main" id="{A0B9D1B6-C51E-4BD5-9899-3B4D85071BAA}"/>
                    </a:ext>
                  </a:extLst>
                </p:cNvPr>
                <p:cNvSpPr>
                  <a:spLocks noChangeShapeType="1"/>
                </p:cNvSpPr>
                <p:nvPr/>
              </p:nvSpPr>
              <p:spPr bwMode="auto">
                <a:xfrm flipV="1">
                  <a:off x="3264" y="1968"/>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6" name="Line 40">
                  <a:extLst>
                    <a:ext uri="{FF2B5EF4-FFF2-40B4-BE49-F238E27FC236}">
                      <a16:creationId xmlns:a16="http://schemas.microsoft.com/office/drawing/2014/main" id="{9E841F13-27CC-4A51-A268-D858D127A968}"/>
                    </a:ext>
                  </a:extLst>
                </p:cNvPr>
                <p:cNvSpPr>
                  <a:spLocks noChangeShapeType="1"/>
                </p:cNvSpPr>
                <p:nvPr/>
              </p:nvSpPr>
              <p:spPr bwMode="auto">
                <a:xfrm flipV="1">
                  <a:off x="4224" y="1680"/>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7" name="Line 41">
                  <a:extLst>
                    <a:ext uri="{FF2B5EF4-FFF2-40B4-BE49-F238E27FC236}">
                      <a16:creationId xmlns:a16="http://schemas.microsoft.com/office/drawing/2014/main" id="{95D87F35-FE41-4B06-A298-50A2259052C8}"/>
                    </a:ext>
                  </a:extLst>
                </p:cNvPr>
                <p:cNvSpPr>
                  <a:spLocks noChangeShapeType="1"/>
                </p:cNvSpPr>
                <p:nvPr/>
              </p:nvSpPr>
              <p:spPr bwMode="auto">
                <a:xfrm flipV="1">
                  <a:off x="3456" y="187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8" name="Line 42">
                  <a:extLst>
                    <a:ext uri="{FF2B5EF4-FFF2-40B4-BE49-F238E27FC236}">
                      <a16:creationId xmlns:a16="http://schemas.microsoft.com/office/drawing/2014/main" id="{3E94BAF8-EBFC-4240-ADD9-8C4809380CCD}"/>
                    </a:ext>
                  </a:extLst>
                </p:cNvPr>
                <p:cNvSpPr>
                  <a:spLocks noChangeShapeType="1"/>
                </p:cNvSpPr>
                <p:nvPr/>
              </p:nvSpPr>
              <p:spPr bwMode="auto">
                <a:xfrm flipV="1">
                  <a:off x="3648" y="1824"/>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599" name="Line 43">
                  <a:extLst>
                    <a:ext uri="{FF2B5EF4-FFF2-40B4-BE49-F238E27FC236}">
                      <a16:creationId xmlns:a16="http://schemas.microsoft.com/office/drawing/2014/main" id="{DC2FD45B-96B5-4990-822E-D053473A442E}"/>
                    </a:ext>
                  </a:extLst>
                </p:cNvPr>
                <p:cNvSpPr>
                  <a:spLocks noChangeShapeType="1"/>
                </p:cNvSpPr>
                <p:nvPr/>
              </p:nvSpPr>
              <p:spPr bwMode="auto">
                <a:xfrm flipV="1">
                  <a:off x="4416" y="1632"/>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00" name="Line 44">
                  <a:extLst>
                    <a:ext uri="{FF2B5EF4-FFF2-40B4-BE49-F238E27FC236}">
                      <a16:creationId xmlns:a16="http://schemas.microsoft.com/office/drawing/2014/main" id="{AFE86A1A-22BC-4673-B7F2-451C61ECDC48}"/>
                    </a:ext>
                  </a:extLst>
                </p:cNvPr>
                <p:cNvSpPr>
                  <a:spLocks noChangeShapeType="1"/>
                </p:cNvSpPr>
                <p:nvPr/>
              </p:nvSpPr>
              <p:spPr bwMode="auto">
                <a:xfrm flipV="1">
                  <a:off x="3840" y="1776"/>
                  <a:ext cx="0" cy="1632"/>
                </a:xfrm>
                <a:prstGeom prst="line">
                  <a:avLst/>
                </a:prstGeom>
                <a:noFill/>
                <a:ln w="28575">
                  <a:solidFill>
                    <a:srgbClr val="CC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77220" name="Group 45">
              <a:extLst>
                <a:ext uri="{FF2B5EF4-FFF2-40B4-BE49-F238E27FC236}">
                  <a16:creationId xmlns:a16="http://schemas.microsoft.com/office/drawing/2014/main" id="{434AB884-A9D8-4022-87BD-1F3ACACDF416}"/>
                </a:ext>
              </a:extLst>
            </p:cNvPr>
            <p:cNvGrpSpPr>
              <a:grpSpLocks/>
            </p:cNvGrpSpPr>
            <p:nvPr/>
          </p:nvGrpSpPr>
          <p:grpSpPr bwMode="auto">
            <a:xfrm>
              <a:off x="2304" y="1872"/>
              <a:ext cx="480" cy="327"/>
              <a:chOff x="4176" y="1584"/>
              <a:chExt cx="480" cy="327"/>
            </a:xfrm>
          </p:grpSpPr>
          <p:sp>
            <p:nvSpPr>
              <p:cNvPr id="177224" name="Text Box 46">
                <a:extLst>
                  <a:ext uri="{FF2B5EF4-FFF2-40B4-BE49-F238E27FC236}">
                    <a16:creationId xmlns:a16="http://schemas.microsoft.com/office/drawing/2014/main" id="{DDD7B157-647A-4A89-A077-8233E59C0725}"/>
                  </a:ext>
                </a:extLst>
              </p:cNvPr>
              <p:cNvSpPr txBox="1">
                <a:spLocks noChangeArrowheads="1"/>
              </p:cNvSpPr>
              <p:nvPr/>
            </p:nvSpPr>
            <p:spPr bwMode="auto">
              <a:xfrm>
                <a:off x="4176" y="15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000000"/>
                    </a:solidFill>
                    <a:latin typeface="Times New Roman" panose="02020603050405020304" pitchFamily="18" charset="0"/>
                    <a:cs typeface="Times New Roman" panose="02020603050405020304" pitchFamily="18" charset="0"/>
                  </a:rPr>
                  <a:t>j</a:t>
                </a:r>
              </a:p>
            </p:txBody>
          </p:sp>
          <p:sp>
            <p:nvSpPr>
              <p:cNvPr id="872603" name="Line 47">
                <a:extLst>
                  <a:ext uri="{FF2B5EF4-FFF2-40B4-BE49-F238E27FC236}">
                    <a16:creationId xmlns:a16="http://schemas.microsoft.com/office/drawing/2014/main" id="{86DA45F0-E44A-49D3-8B0A-31FF29B07D17}"/>
                  </a:ext>
                </a:extLst>
              </p:cNvPr>
              <p:cNvSpPr>
                <a:spLocks noChangeShapeType="1"/>
              </p:cNvSpPr>
              <p:nvPr/>
            </p:nvSpPr>
            <p:spPr bwMode="auto">
              <a:xfrm>
                <a:off x="4320" y="1584"/>
                <a:ext cx="240" cy="0"/>
              </a:xfrm>
              <a:prstGeom prst="line">
                <a:avLst/>
              </a:prstGeom>
              <a:noFill/>
              <a:ln w="28575">
                <a:solidFill>
                  <a:srgbClr val="0000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7221" name="Group 48">
              <a:extLst>
                <a:ext uri="{FF2B5EF4-FFF2-40B4-BE49-F238E27FC236}">
                  <a16:creationId xmlns:a16="http://schemas.microsoft.com/office/drawing/2014/main" id="{778B4355-E6A2-47AC-B2AE-F63BAD205898}"/>
                </a:ext>
              </a:extLst>
            </p:cNvPr>
            <p:cNvGrpSpPr>
              <a:grpSpLocks/>
            </p:cNvGrpSpPr>
            <p:nvPr/>
          </p:nvGrpSpPr>
          <p:grpSpPr bwMode="auto">
            <a:xfrm>
              <a:off x="720" y="1776"/>
              <a:ext cx="480" cy="327"/>
              <a:chOff x="4176" y="1584"/>
              <a:chExt cx="480" cy="327"/>
            </a:xfrm>
          </p:grpSpPr>
          <p:sp>
            <p:nvSpPr>
              <p:cNvPr id="177222" name="Text Box 49">
                <a:extLst>
                  <a:ext uri="{FF2B5EF4-FFF2-40B4-BE49-F238E27FC236}">
                    <a16:creationId xmlns:a16="http://schemas.microsoft.com/office/drawing/2014/main" id="{4F55D051-1216-4050-8E1B-C98A93023C2F}"/>
                  </a:ext>
                </a:extLst>
              </p:cNvPr>
              <p:cNvSpPr txBox="1">
                <a:spLocks noChangeArrowheads="1"/>
              </p:cNvSpPr>
              <p:nvPr/>
            </p:nvSpPr>
            <p:spPr bwMode="auto">
              <a:xfrm>
                <a:off x="4176" y="15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000000"/>
                    </a:solidFill>
                    <a:latin typeface="Times New Roman" panose="02020603050405020304" pitchFamily="18" charset="0"/>
                    <a:cs typeface="Times New Roman" panose="02020603050405020304" pitchFamily="18" charset="0"/>
                  </a:rPr>
                  <a:t>j</a:t>
                </a:r>
              </a:p>
            </p:txBody>
          </p:sp>
          <p:sp>
            <p:nvSpPr>
              <p:cNvPr id="872606" name="Line 50">
                <a:extLst>
                  <a:ext uri="{FF2B5EF4-FFF2-40B4-BE49-F238E27FC236}">
                    <a16:creationId xmlns:a16="http://schemas.microsoft.com/office/drawing/2014/main" id="{001D6820-C956-4FF2-8C04-CC65E6D5FEF4}"/>
                  </a:ext>
                </a:extLst>
              </p:cNvPr>
              <p:cNvSpPr>
                <a:spLocks noChangeShapeType="1"/>
              </p:cNvSpPr>
              <p:nvPr/>
            </p:nvSpPr>
            <p:spPr bwMode="auto">
              <a:xfrm>
                <a:off x="4320" y="1584"/>
                <a:ext cx="240" cy="0"/>
              </a:xfrm>
              <a:prstGeom prst="line">
                <a:avLst/>
              </a:prstGeom>
              <a:noFill/>
              <a:ln w="28575">
                <a:solidFill>
                  <a:srgbClr val="0000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3" name="Group 51">
            <a:extLst>
              <a:ext uri="{FF2B5EF4-FFF2-40B4-BE49-F238E27FC236}">
                <a16:creationId xmlns:a16="http://schemas.microsoft.com/office/drawing/2014/main" id="{A50AF703-49E3-4A93-BA6D-1A15772F5A38}"/>
              </a:ext>
            </a:extLst>
          </p:cNvPr>
          <p:cNvGrpSpPr>
            <a:grpSpLocks/>
          </p:cNvGrpSpPr>
          <p:nvPr/>
        </p:nvGrpSpPr>
        <p:grpSpPr bwMode="auto">
          <a:xfrm>
            <a:off x="6172200" y="1524000"/>
            <a:ext cx="2438400" cy="4419600"/>
            <a:chOff x="3888" y="960"/>
            <a:chExt cx="1536" cy="2784"/>
          </a:xfrm>
        </p:grpSpPr>
        <p:grpSp>
          <p:nvGrpSpPr>
            <p:cNvPr id="177205" name="Group 52">
              <a:extLst>
                <a:ext uri="{FF2B5EF4-FFF2-40B4-BE49-F238E27FC236}">
                  <a16:creationId xmlns:a16="http://schemas.microsoft.com/office/drawing/2014/main" id="{85DC1A11-8A32-4E2B-B8DA-6270EE229EB9}"/>
                </a:ext>
              </a:extLst>
            </p:cNvPr>
            <p:cNvGrpSpPr>
              <a:grpSpLocks/>
            </p:cNvGrpSpPr>
            <p:nvPr/>
          </p:nvGrpSpPr>
          <p:grpSpPr bwMode="auto">
            <a:xfrm>
              <a:off x="4944" y="1392"/>
              <a:ext cx="480" cy="327"/>
              <a:chOff x="4176" y="1584"/>
              <a:chExt cx="480" cy="327"/>
            </a:xfrm>
          </p:grpSpPr>
          <p:sp>
            <p:nvSpPr>
              <p:cNvPr id="177215" name="Text Box 53">
                <a:extLst>
                  <a:ext uri="{FF2B5EF4-FFF2-40B4-BE49-F238E27FC236}">
                    <a16:creationId xmlns:a16="http://schemas.microsoft.com/office/drawing/2014/main" id="{D3161F48-3642-4C0F-BC17-FE057854DDD4}"/>
                  </a:ext>
                </a:extLst>
              </p:cNvPr>
              <p:cNvSpPr txBox="1">
                <a:spLocks noChangeArrowheads="1"/>
              </p:cNvSpPr>
              <p:nvPr/>
            </p:nvSpPr>
            <p:spPr bwMode="auto">
              <a:xfrm>
                <a:off x="4176" y="15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FFFFFF"/>
                    </a:solidFill>
                    <a:latin typeface="Times New Roman" panose="02020603050405020304" pitchFamily="18" charset="0"/>
                    <a:cs typeface="Times New Roman" panose="02020603050405020304" pitchFamily="18" charset="0"/>
                  </a:rPr>
                  <a:t>j</a:t>
                </a:r>
              </a:p>
            </p:txBody>
          </p:sp>
          <p:sp>
            <p:nvSpPr>
              <p:cNvPr id="872610" name="Line 54">
                <a:extLst>
                  <a:ext uri="{FF2B5EF4-FFF2-40B4-BE49-F238E27FC236}">
                    <a16:creationId xmlns:a16="http://schemas.microsoft.com/office/drawing/2014/main" id="{81E92B5E-4EF6-4C23-8EBB-C98C2C850054}"/>
                  </a:ext>
                </a:extLst>
              </p:cNvPr>
              <p:cNvSpPr>
                <a:spLocks noChangeShapeType="1"/>
              </p:cNvSpPr>
              <p:nvPr/>
            </p:nvSpPr>
            <p:spPr bwMode="auto">
              <a:xfrm>
                <a:off x="4320" y="1620"/>
                <a:ext cx="240" cy="0"/>
              </a:xfrm>
              <a:prstGeom prst="line">
                <a:avLst/>
              </a:prstGeom>
              <a:noFill/>
              <a:ln w="28575">
                <a:solidFill>
                  <a:srgbClr val="FFFFFF"/>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77206" name="Group 55">
              <a:extLst>
                <a:ext uri="{FF2B5EF4-FFF2-40B4-BE49-F238E27FC236}">
                  <a16:creationId xmlns:a16="http://schemas.microsoft.com/office/drawing/2014/main" id="{91353140-8C0F-4410-B93F-F0187470E3D7}"/>
                </a:ext>
              </a:extLst>
            </p:cNvPr>
            <p:cNvGrpSpPr>
              <a:grpSpLocks/>
            </p:cNvGrpSpPr>
            <p:nvPr/>
          </p:nvGrpSpPr>
          <p:grpSpPr bwMode="auto">
            <a:xfrm>
              <a:off x="3936" y="1440"/>
              <a:ext cx="480" cy="327"/>
              <a:chOff x="4176" y="1584"/>
              <a:chExt cx="480" cy="327"/>
            </a:xfrm>
          </p:grpSpPr>
          <p:sp>
            <p:nvSpPr>
              <p:cNvPr id="177213" name="Text Box 56">
                <a:extLst>
                  <a:ext uri="{FF2B5EF4-FFF2-40B4-BE49-F238E27FC236}">
                    <a16:creationId xmlns:a16="http://schemas.microsoft.com/office/drawing/2014/main" id="{13851C42-7B37-4B14-8695-B16534B9D6B9}"/>
                  </a:ext>
                </a:extLst>
              </p:cNvPr>
              <p:cNvSpPr txBox="1">
                <a:spLocks noChangeArrowheads="1"/>
              </p:cNvSpPr>
              <p:nvPr/>
            </p:nvSpPr>
            <p:spPr bwMode="auto">
              <a:xfrm>
                <a:off x="4176" y="15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FFFFFF"/>
                    </a:solidFill>
                    <a:latin typeface="Times New Roman" panose="02020603050405020304" pitchFamily="18" charset="0"/>
                    <a:cs typeface="Times New Roman" panose="02020603050405020304" pitchFamily="18" charset="0"/>
                  </a:rPr>
                  <a:t>j</a:t>
                </a:r>
              </a:p>
            </p:txBody>
          </p:sp>
          <p:sp>
            <p:nvSpPr>
              <p:cNvPr id="872613" name="Line 57">
                <a:extLst>
                  <a:ext uri="{FF2B5EF4-FFF2-40B4-BE49-F238E27FC236}">
                    <a16:creationId xmlns:a16="http://schemas.microsoft.com/office/drawing/2014/main" id="{4F866A03-F04F-4113-8A63-E46864BDB082}"/>
                  </a:ext>
                </a:extLst>
              </p:cNvPr>
              <p:cNvSpPr>
                <a:spLocks noChangeShapeType="1"/>
              </p:cNvSpPr>
              <p:nvPr/>
            </p:nvSpPr>
            <p:spPr bwMode="auto">
              <a:xfrm>
                <a:off x="4320" y="1584"/>
                <a:ext cx="240" cy="0"/>
              </a:xfrm>
              <a:prstGeom prst="line">
                <a:avLst/>
              </a:prstGeom>
              <a:noFill/>
              <a:ln w="28575">
                <a:solidFill>
                  <a:srgbClr val="FFFFFF"/>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72614" name="Line 58">
              <a:extLst>
                <a:ext uri="{FF2B5EF4-FFF2-40B4-BE49-F238E27FC236}">
                  <a16:creationId xmlns:a16="http://schemas.microsoft.com/office/drawing/2014/main" id="{8FFA7876-FD0B-4E17-88A4-3915C08FA616}"/>
                </a:ext>
              </a:extLst>
            </p:cNvPr>
            <p:cNvSpPr>
              <a:spLocks noChangeShapeType="1"/>
            </p:cNvSpPr>
            <p:nvPr/>
          </p:nvSpPr>
          <p:spPr bwMode="auto">
            <a:xfrm flipV="1">
              <a:off x="3888" y="1200"/>
              <a:ext cx="0" cy="2256"/>
            </a:xfrm>
            <a:prstGeom prst="line">
              <a:avLst/>
            </a:prstGeom>
            <a:noFill/>
            <a:ln w="76200">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15" name="Line 59">
              <a:extLst>
                <a:ext uri="{FF2B5EF4-FFF2-40B4-BE49-F238E27FC236}">
                  <a16:creationId xmlns:a16="http://schemas.microsoft.com/office/drawing/2014/main" id="{1C17F6C3-5814-40BE-879C-89010B34A8FF}"/>
                </a:ext>
              </a:extLst>
            </p:cNvPr>
            <p:cNvSpPr>
              <a:spLocks noChangeShapeType="1"/>
            </p:cNvSpPr>
            <p:nvPr/>
          </p:nvSpPr>
          <p:spPr bwMode="auto">
            <a:xfrm flipV="1">
              <a:off x="4944" y="1152"/>
              <a:ext cx="0" cy="2256"/>
            </a:xfrm>
            <a:prstGeom prst="line">
              <a:avLst/>
            </a:prstGeom>
            <a:noFill/>
            <a:ln w="76200">
              <a:solidFill>
                <a:srgbClr val="CC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16" name="Line 60">
              <a:extLst>
                <a:ext uri="{FF2B5EF4-FFF2-40B4-BE49-F238E27FC236}">
                  <a16:creationId xmlns:a16="http://schemas.microsoft.com/office/drawing/2014/main" id="{295655D8-4FB2-4D1D-89E1-24CB3C02D4D4}"/>
                </a:ext>
              </a:extLst>
            </p:cNvPr>
            <p:cNvSpPr>
              <a:spLocks noChangeShapeType="1"/>
            </p:cNvSpPr>
            <p:nvPr/>
          </p:nvSpPr>
          <p:spPr bwMode="auto">
            <a:xfrm>
              <a:off x="3888" y="3456"/>
              <a:ext cx="0" cy="288"/>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17" name="Line 61">
              <a:extLst>
                <a:ext uri="{FF2B5EF4-FFF2-40B4-BE49-F238E27FC236}">
                  <a16:creationId xmlns:a16="http://schemas.microsoft.com/office/drawing/2014/main" id="{412FD9E6-1BC8-49CA-AF89-E4B77089F5CF}"/>
                </a:ext>
              </a:extLst>
            </p:cNvPr>
            <p:cNvSpPr>
              <a:spLocks noChangeShapeType="1"/>
            </p:cNvSpPr>
            <p:nvPr/>
          </p:nvSpPr>
          <p:spPr bwMode="auto">
            <a:xfrm>
              <a:off x="4944" y="3456"/>
              <a:ext cx="0" cy="288"/>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18" name="Line 62">
              <a:extLst>
                <a:ext uri="{FF2B5EF4-FFF2-40B4-BE49-F238E27FC236}">
                  <a16:creationId xmlns:a16="http://schemas.microsoft.com/office/drawing/2014/main" id="{3A600D9E-CC2A-4542-8F52-E5B83D1912E4}"/>
                </a:ext>
              </a:extLst>
            </p:cNvPr>
            <p:cNvSpPr>
              <a:spLocks noChangeShapeType="1"/>
            </p:cNvSpPr>
            <p:nvPr/>
          </p:nvSpPr>
          <p:spPr bwMode="auto">
            <a:xfrm>
              <a:off x="4944" y="960"/>
              <a:ext cx="0" cy="288"/>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2619" name="Line 63">
              <a:extLst>
                <a:ext uri="{FF2B5EF4-FFF2-40B4-BE49-F238E27FC236}">
                  <a16:creationId xmlns:a16="http://schemas.microsoft.com/office/drawing/2014/main" id="{E490B5CD-B9A3-43CC-AAF9-847AF76F0EA8}"/>
                </a:ext>
              </a:extLst>
            </p:cNvPr>
            <p:cNvSpPr>
              <a:spLocks noChangeShapeType="1"/>
            </p:cNvSpPr>
            <p:nvPr/>
          </p:nvSpPr>
          <p:spPr bwMode="auto">
            <a:xfrm>
              <a:off x="3888" y="960"/>
              <a:ext cx="0" cy="288"/>
            </a:xfrm>
            <a:prstGeom prst="line">
              <a:avLst/>
            </a:prstGeom>
            <a:noFill/>
            <a:ln w="28575">
              <a:solidFill>
                <a:srgbClr val="CC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6" name="Group 64">
            <a:extLst>
              <a:ext uri="{FF2B5EF4-FFF2-40B4-BE49-F238E27FC236}">
                <a16:creationId xmlns:a16="http://schemas.microsoft.com/office/drawing/2014/main" id="{B08977B2-C081-4450-820E-37C7207C72DA}"/>
              </a:ext>
            </a:extLst>
          </p:cNvPr>
          <p:cNvGrpSpPr>
            <a:grpSpLocks/>
          </p:cNvGrpSpPr>
          <p:nvPr/>
        </p:nvGrpSpPr>
        <p:grpSpPr bwMode="auto">
          <a:xfrm>
            <a:off x="5638800" y="3886200"/>
            <a:ext cx="2895600" cy="228600"/>
            <a:chOff x="3504" y="2784"/>
            <a:chExt cx="1824" cy="144"/>
          </a:xfrm>
        </p:grpSpPr>
        <p:grpSp>
          <p:nvGrpSpPr>
            <p:cNvPr id="177198" name="Group 65">
              <a:extLst>
                <a:ext uri="{FF2B5EF4-FFF2-40B4-BE49-F238E27FC236}">
                  <a16:creationId xmlns:a16="http://schemas.microsoft.com/office/drawing/2014/main" id="{685D05F7-DFA9-4CBB-BD0D-07572BC973AD}"/>
                </a:ext>
              </a:extLst>
            </p:cNvPr>
            <p:cNvGrpSpPr>
              <a:grpSpLocks/>
            </p:cNvGrpSpPr>
            <p:nvPr/>
          </p:nvGrpSpPr>
          <p:grpSpPr bwMode="auto">
            <a:xfrm>
              <a:off x="3504" y="2784"/>
              <a:ext cx="144" cy="144"/>
              <a:chOff x="2256" y="3888"/>
              <a:chExt cx="144" cy="144"/>
            </a:xfrm>
          </p:grpSpPr>
          <p:sp>
            <p:nvSpPr>
              <p:cNvPr id="177203" name="AutoShape 66">
                <a:extLst>
                  <a:ext uri="{FF2B5EF4-FFF2-40B4-BE49-F238E27FC236}">
                    <a16:creationId xmlns:a16="http://schemas.microsoft.com/office/drawing/2014/main" id="{0FF691DE-F6D8-4C84-A5D1-A9C28169D289}"/>
                  </a:ext>
                </a:extLst>
              </p:cNvPr>
              <p:cNvSpPr>
                <a:spLocks noChangeArrowheads="1"/>
              </p:cNvSpPr>
              <p:nvPr/>
            </p:nvSpPr>
            <p:spPr bwMode="auto">
              <a:xfrm>
                <a:off x="2256" y="3888"/>
                <a:ext cx="144" cy="144"/>
              </a:xfrm>
              <a:prstGeom prst="flowChartConnector">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77204" name="AutoShape 67">
                <a:extLst>
                  <a:ext uri="{FF2B5EF4-FFF2-40B4-BE49-F238E27FC236}">
                    <a16:creationId xmlns:a16="http://schemas.microsoft.com/office/drawing/2014/main" id="{06EF542B-D9CD-4572-A6FE-A422F2C404E0}"/>
                  </a:ext>
                </a:extLst>
              </p:cNvPr>
              <p:cNvSpPr>
                <a:spLocks noChangeArrowheads="1"/>
              </p:cNvSpPr>
              <p:nvPr/>
            </p:nvSpPr>
            <p:spPr bwMode="auto">
              <a:xfrm flipH="1">
                <a:off x="2304" y="3936"/>
                <a:ext cx="48" cy="48"/>
              </a:xfrm>
              <a:prstGeom prst="flowChartConnector">
                <a:avLst/>
              </a:prstGeom>
              <a:solidFill>
                <a:srgbClr val="000000"/>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77199" name="Group 68">
              <a:extLst>
                <a:ext uri="{FF2B5EF4-FFF2-40B4-BE49-F238E27FC236}">
                  <a16:creationId xmlns:a16="http://schemas.microsoft.com/office/drawing/2014/main" id="{AF33D126-67B1-45C4-BA62-6ABFAFF615E8}"/>
                </a:ext>
              </a:extLst>
            </p:cNvPr>
            <p:cNvGrpSpPr>
              <a:grpSpLocks/>
            </p:cNvGrpSpPr>
            <p:nvPr/>
          </p:nvGrpSpPr>
          <p:grpSpPr bwMode="auto">
            <a:xfrm>
              <a:off x="4224" y="2784"/>
              <a:ext cx="144" cy="144"/>
              <a:chOff x="2256" y="3888"/>
              <a:chExt cx="144" cy="144"/>
            </a:xfrm>
          </p:grpSpPr>
          <p:sp>
            <p:nvSpPr>
              <p:cNvPr id="177201" name="AutoShape 69">
                <a:extLst>
                  <a:ext uri="{FF2B5EF4-FFF2-40B4-BE49-F238E27FC236}">
                    <a16:creationId xmlns:a16="http://schemas.microsoft.com/office/drawing/2014/main" id="{DD956924-C596-4D20-B7E2-70D81ACB16BE}"/>
                  </a:ext>
                </a:extLst>
              </p:cNvPr>
              <p:cNvSpPr>
                <a:spLocks noChangeArrowheads="1"/>
              </p:cNvSpPr>
              <p:nvPr/>
            </p:nvSpPr>
            <p:spPr bwMode="auto">
              <a:xfrm>
                <a:off x="2256" y="3888"/>
                <a:ext cx="144" cy="144"/>
              </a:xfrm>
              <a:prstGeom prst="flowChartConnector">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77202" name="AutoShape 70">
                <a:extLst>
                  <a:ext uri="{FF2B5EF4-FFF2-40B4-BE49-F238E27FC236}">
                    <a16:creationId xmlns:a16="http://schemas.microsoft.com/office/drawing/2014/main" id="{F4EC1F5A-E69A-4B87-A7AC-E4F59EA6ED65}"/>
                  </a:ext>
                </a:extLst>
              </p:cNvPr>
              <p:cNvSpPr>
                <a:spLocks noChangeArrowheads="1"/>
              </p:cNvSpPr>
              <p:nvPr/>
            </p:nvSpPr>
            <p:spPr bwMode="auto">
              <a:xfrm flipH="1">
                <a:off x="2304" y="3936"/>
                <a:ext cx="48" cy="48"/>
              </a:xfrm>
              <a:prstGeom prst="flowChartConnector">
                <a:avLst/>
              </a:prstGeom>
              <a:solidFill>
                <a:srgbClr val="000000"/>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sp>
          <p:nvSpPr>
            <p:cNvPr id="177200" name="AutoShape 71">
              <a:extLst>
                <a:ext uri="{FF2B5EF4-FFF2-40B4-BE49-F238E27FC236}">
                  <a16:creationId xmlns:a16="http://schemas.microsoft.com/office/drawing/2014/main" id="{6AF7C14C-84DF-423A-8447-C0ECDECCC038}"/>
                </a:ext>
              </a:extLst>
            </p:cNvPr>
            <p:cNvSpPr>
              <a:spLocks noChangeArrowheads="1"/>
            </p:cNvSpPr>
            <p:nvPr/>
          </p:nvSpPr>
          <p:spPr bwMode="auto">
            <a:xfrm>
              <a:off x="5184" y="2784"/>
              <a:ext cx="144" cy="144"/>
            </a:xfrm>
            <a:prstGeom prst="flowChartSummingJunction">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9" name="Group 72">
            <a:extLst>
              <a:ext uri="{FF2B5EF4-FFF2-40B4-BE49-F238E27FC236}">
                <a16:creationId xmlns:a16="http://schemas.microsoft.com/office/drawing/2014/main" id="{BFD91E6A-26E6-4E6D-91FF-ADC4194CA5B4}"/>
              </a:ext>
            </a:extLst>
          </p:cNvPr>
          <p:cNvGrpSpPr>
            <a:grpSpLocks/>
          </p:cNvGrpSpPr>
          <p:nvPr/>
        </p:nvGrpSpPr>
        <p:grpSpPr bwMode="auto">
          <a:xfrm>
            <a:off x="5638800" y="2971800"/>
            <a:ext cx="2895600" cy="304800"/>
            <a:chOff x="3504" y="2256"/>
            <a:chExt cx="1824" cy="192"/>
          </a:xfrm>
        </p:grpSpPr>
        <p:grpSp>
          <p:nvGrpSpPr>
            <p:cNvPr id="177193" name="Group 73">
              <a:extLst>
                <a:ext uri="{FF2B5EF4-FFF2-40B4-BE49-F238E27FC236}">
                  <a16:creationId xmlns:a16="http://schemas.microsoft.com/office/drawing/2014/main" id="{4530C3B8-0FB7-4D5E-8DF8-B98C7C707D65}"/>
                </a:ext>
              </a:extLst>
            </p:cNvPr>
            <p:cNvGrpSpPr>
              <a:grpSpLocks/>
            </p:cNvGrpSpPr>
            <p:nvPr/>
          </p:nvGrpSpPr>
          <p:grpSpPr bwMode="auto">
            <a:xfrm>
              <a:off x="3504" y="2304"/>
              <a:ext cx="144" cy="144"/>
              <a:chOff x="2256" y="3888"/>
              <a:chExt cx="144" cy="144"/>
            </a:xfrm>
          </p:grpSpPr>
          <p:sp>
            <p:nvSpPr>
              <p:cNvPr id="177196" name="AutoShape 74">
                <a:extLst>
                  <a:ext uri="{FF2B5EF4-FFF2-40B4-BE49-F238E27FC236}">
                    <a16:creationId xmlns:a16="http://schemas.microsoft.com/office/drawing/2014/main" id="{49FA3AB0-E5BB-466D-8C48-08CC1E1D21AA}"/>
                  </a:ext>
                </a:extLst>
              </p:cNvPr>
              <p:cNvSpPr>
                <a:spLocks noChangeArrowheads="1"/>
              </p:cNvSpPr>
              <p:nvPr/>
            </p:nvSpPr>
            <p:spPr bwMode="auto">
              <a:xfrm>
                <a:off x="2256" y="3888"/>
                <a:ext cx="144" cy="144"/>
              </a:xfrm>
              <a:prstGeom prst="flowChartConnector">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77197" name="AutoShape 75">
                <a:extLst>
                  <a:ext uri="{FF2B5EF4-FFF2-40B4-BE49-F238E27FC236}">
                    <a16:creationId xmlns:a16="http://schemas.microsoft.com/office/drawing/2014/main" id="{C7CF74D1-9510-487F-8B12-3274871C3E19}"/>
                  </a:ext>
                </a:extLst>
              </p:cNvPr>
              <p:cNvSpPr>
                <a:spLocks noChangeArrowheads="1"/>
              </p:cNvSpPr>
              <p:nvPr/>
            </p:nvSpPr>
            <p:spPr bwMode="auto">
              <a:xfrm flipH="1">
                <a:off x="2304" y="3936"/>
                <a:ext cx="48" cy="48"/>
              </a:xfrm>
              <a:prstGeom prst="flowChartConnector">
                <a:avLst/>
              </a:prstGeom>
              <a:solidFill>
                <a:srgbClr val="000000"/>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sp>
          <p:nvSpPr>
            <p:cNvPr id="177194" name="AutoShape 76">
              <a:extLst>
                <a:ext uri="{FF2B5EF4-FFF2-40B4-BE49-F238E27FC236}">
                  <a16:creationId xmlns:a16="http://schemas.microsoft.com/office/drawing/2014/main" id="{C2B36B52-56FC-440F-A96F-40D91DF812EA}"/>
                </a:ext>
              </a:extLst>
            </p:cNvPr>
            <p:cNvSpPr>
              <a:spLocks noChangeArrowheads="1"/>
            </p:cNvSpPr>
            <p:nvPr/>
          </p:nvSpPr>
          <p:spPr bwMode="auto">
            <a:xfrm>
              <a:off x="5184" y="2256"/>
              <a:ext cx="144" cy="144"/>
            </a:xfrm>
            <a:prstGeom prst="flowChartSummingJunction">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77195" name="AutoShape 77">
              <a:extLst>
                <a:ext uri="{FF2B5EF4-FFF2-40B4-BE49-F238E27FC236}">
                  <a16:creationId xmlns:a16="http://schemas.microsoft.com/office/drawing/2014/main" id="{49B6A966-D550-44EC-AE6D-A1FE349215D0}"/>
                </a:ext>
              </a:extLst>
            </p:cNvPr>
            <p:cNvSpPr>
              <a:spLocks noChangeArrowheads="1"/>
            </p:cNvSpPr>
            <p:nvPr/>
          </p:nvSpPr>
          <p:spPr bwMode="auto">
            <a:xfrm>
              <a:off x="4224" y="2304"/>
              <a:ext cx="144" cy="144"/>
            </a:xfrm>
            <a:prstGeom prst="flowChartSummingJunction">
              <a:avLst/>
            </a:prstGeom>
            <a:solidFill>
              <a:srgbClr val="00CC99"/>
            </a:solidFill>
            <a:ln w="28575">
              <a:solidFill>
                <a:srgbClr val="000000"/>
              </a:solidFill>
              <a:round/>
              <a:headEnd/>
              <a:tailEnd type="none" w="sm" len="lg"/>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177159" name="Group 78">
            <a:extLst>
              <a:ext uri="{FF2B5EF4-FFF2-40B4-BE49-F238E27FC236}">
                <a16:creationId xmlns:a16="http://schemas.microsoft.com/office/drawing/2014/main" id="{A965F6AA-BCAF-435D-9C2A-810E44F38BED}"/>
              </a:ext>
            </a:extLst>
          </p:cNvPr>
          <p:cNvGrpSpPr>
            <a:grpSpLocks/>
          </p:cNvGrpSpPr>
          <p:nvPr/>
        </p:nvGrpSpPr>
        <p:grpSpPr bwMode="auto">
          <a:xfrm>
            <a:off x="4572000" y="6262688"/>
            <a:ext cx="1676400" cy="595312"/>
            <a:chOff x="4272" y="3696"/>
            <a:chExt cx="1056" cy="375"/>
          </a:xfrm>
        </p:grpSpPr>
        <p:sp>
          <p:nvSpPr>
            <p:cNvPr id="177191" name="Text Box 79">
              <a:extLst>
                <a:ext uri="{FF2B5EF4-FFF2-40B4-BE49-F238E27FC236}">
                  <a16:creationId xmlns:a16="http://schemas.microsoft.com/office/drawing/2014/main" id="{40FF4F42-EA60-4AED-AA22-0C99496DFC26}"/>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92" name="Text Box 80">
              <a:extLst>
                <a:ext uri="{FF2B5EF4-FFF2-40B4-BE49-F238E27FC236}">
                  <a16:creationId xmlns:a16="http://schemas.microsoft.com/office/drawing/2014/main" id="{D953B59F-F3A0-4D6F-8305-EEC252B07C23}"/>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i="1"/>
            </a:p>
          </p:txBody>
        </p:sp>
      </p:grpSp>
      <p:grpSp>
        <p:nvGrpSpPr>
          <p:cNvPr id="177160" name="Group 81">
            <a:extLst>
              <a:ext uri="{FF2B5EF4-FFF2-40B4-BE49-F238E27FC236}">
                <a16:creationId xmlns:a16="http://schemas.microsoft.com/office/drawing/2014/main" id="{1E7F5929-18CD-4B89-9718-5E2B2BEB2031}"/>
              </a:ext>
            </a:extLst>
          </p:cNvPr>
          <p:cNvGrpSpPr>
            <a:grpSpLocks/>
          </p:cNvGrpSpPr>
          <p:nvPr/>
        </p:nvGrpSpPr>
        <p:grpSpPr bwMode="auto">
          <a:xfrm>
            <a:off x="4038600" y="6110288"/>
            <a:ext cx="1676400" cy="754062"/>
            <a:chOff x="4368" y="3696"/>
            <a:chExt cx="1056" cy="475"/>
          </a:xfrm>
        </p:grpSpPr>
        <p:grpSp>
          <p:nvGrpSpPr>
            <p:cNvPr id="177185" name="Group 82">
              <a:extLst>
                <a:ext uri="{FF2B5EF4-FFF2-40B4-BE49-F238E27FC236}">
                  <a16:creationId xmlns:a16="http://schemas.microsoft.com/office/drawing/2014/main" id="{2D43F1B4-B580-4979-AED0-4375AA3BF8B0}"/>
                </a:ext>
              </a:extLst>
            </p:cNvPr>
            <p:cNvGrpSpPr>
              <a:grpSpLocks/>
            </p:cNvGrpSpPr>
            <p:nvPr/>
          </p:nvGrpSpPr>
          <p:grpSpPr bwMode="auto">
            <a:xfrm>
              <a:off x="4736" y="3696"/>
              <a:ext cx="114" cy="475"/>
              <a:chOff x="2073" y="3586"/>
              <a:chExt cx="114" cy="475"/>
            </a:xfrm>
          </p:grpSpPr>
          <p:sp>
            <p:nvSpPr>
              <p:cNvPr id="177189" name="Rectangle 83">
                <a:extLst>
                  <a:ext uri="{FF2B5EF4-FFF2-40B4-BE49-F238E27FC236}">
                    <a16:creationId xmlns:a16="http://schemas.microsoft.com/office/drawing/2014/main" id="{2589699F-FFFA-499C-AC0D-640815283465}"/>
                  </a:ext>
                </a:extLst>
              </p:cNvPr>
              <p:cNvSpPr>
                <a:spLocks noChangeArrowheads="1"/>
              </p:cNvSpPr>
              <p:nvPr/>
            </p:nvSpPr>
            <p:spPr bwMode="auto">
              <a:xfrm>
                <a:off x="2187" y="3792"/>
                <a:ext cx="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90" name="Rectangle 84">
                <a:extLst>
                  <a:ext uri="{FF2B5EF4-FFF2-40B4-BE49-F238E27FC236}">
                    <a16:creationId xmlns:a16="http://schemas.microsoft.com/office/drawing/2014/main" id="{5848B058-0996-4039-BC6A-7ED1FFC6CA3F}"/>
                  </a:ext>
                </a:extLst>
              </p:cNvPr>
              <p:cNvSpPr>
                <a:spLocks noChangeArrowheads="1"/>
              </p:cNvSpPr>
              <p:nvPr/>
            </p:nvSpPr>
            <p:spPr bwMode="auto">
              <a:xfrm>
                <a:off x="2073" y="3586"/>
                <a:ext cx="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grpSp>
        <p:grpSp>
          <p:nvGrpSpPr>
            <p:cNvPr id="177186" name="Group 85">
              <a:extLst>
                <a:ext uri="{FF2B5EF4-FFF2-40B4-BE49-F238E27FC236}">
                  <a16:creationId xmlns:a16="http://schemas.microsoft.com/office/drawing/2014/main" id="{5613F3D9-70F6-42AA-B3B5-685BEFC2B8A1}"/>
                </a:ext>
              </a:extLst>
            </p:cNvPr>
            <p:cNvGrpSpPr>
              <a:grpSpLocks/>
            </p:cNvGrpSpPr>
            <p:nvPr/>
          </p:nvGrpSpPr>
          <p:grpSpPr bwMode="auto">
            <a:xfrm>
              <a:off x="4368" y="3792"/>
              <a:ext cx="1056" cy="375"/>
              <a:chOff x="4272" y="3696"/>
              <a:chExt cx="1056" cy="375"/>
            </a:xfrm>
          </p:grpSpPr>
          <p:sp>
            <p:nvSpPr>
              <p:cNvPr id="177187" name="Text Box 86">
                <a:extLst>
                  <a:ext uri="{FF2B5EF4-FFF2-40B4-BE49-F238E27FC236}">
                    <a16:creationId xmlns:a16="http://schemas.microsoft.com/office/drawing/2014/main" id="{A717277F-186F-46E5-ABEA-A8B4597846CD}"/>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88" name="Text Box 87">
                <a:extLst>
                  <a:ext uri="{FF2B5EF4-FFF2-40B4-BE49-F238E27FC236}">
                    <a16:creationId xmlns:a16="http://schemas.microsoft.com/office/drawing/2014/main" id="{5E492AAE-AE27-40C3-9AF3-9C134EB79CF7}"/>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i="1"/>
              </a:p>
            </p:txBody>
          </p:sp>
        </p:grpSp>
      </p:grpSp>
      <p:grpSp>
        <p:nvGrpSpPr>
          <p:cNvPr id="25" name="Group 88">
            <a:extLst>
              <a:ext uri="{FF2B5EF4-FFF2-40B4-BE49-F238E27FC236}">
                <a16:creationId xmlns:a16="http://schemas.microsoft.com/office/drawing/2014/main" id="{8614A1BC-BCFD-4B93-B2AF-1ED05D7CC430}"/>
              </a:ext>
            </a:extLst>
          </p:cNvPr>
          <p:cNvGrpSpPr>
            <a:grpSpLocks/>
          </p:cNvGrpSpPr>
          <p:nvPr/>
        </p:nvGrpSpPr>
        <p:grpSpPr bwMode="auto">
          <a:xfrm>
            <a:off x="4724400" y="4572000"/>
            <a:ext cx="4419600" cy="747713"/>
            <a:chOff x="2976" y="3168"/>
            <a:chExt cx="2784" cy="471"/>
          </a:xfrm>
        </p:grpSpPr>
        <p:sp>
          <p:nvSpPr>
            <p:cNvPr id="177162" name="Text Box 89">
              <a:extLst>
                <a:ext uri="{FF2B5EF4-FFF2-40B4-BE49-F238E27FC236}">
                  <a16:creationId xmlns:a16="http://schemas.microsoft.com/office/drawing/2014/main" id="{3E3C360C-8A34-4C5D-B189-062858BFD41D}"/>
                </a:ext>
              </a:extLst>
            </p:cNvPr>
            <p:cNvSpPr txBox="1">
              <a:spLocks noChangeArrowheads="1"/>
            </p:cNvSpPr>
            <p:nvPr/>
          </p:nvSpPr>
          <p:spPr bwMode="auto">
            <a:xfrm>
              <a:off x="4032" y="3213"/>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a:solidFill>
                    <a:srgbClr val="FFFFFF"/>
                  </a:solidFill>
                  <a:latin typeface="Times New Roman" panose="02020603050405020304" pitchFamily="18" charset="0"/>
                  <a:cs typeface="Times New Roman" panose="02020603050405020304" pitchFamily="18" charset="0"/>
                </a:rPr>
                <a:t>0</a:t>
              </a:r>
            </a:p>
          </p:txBody>
        </p:sp>
        <p:grpSp>
          <p:nvGrpSpPr>
            <p:cNvPr id="177163" name="Group 90">
              <a:extLst>
                <a:ext uri="{FF2B5EF4-FFF2-40B4-BE49-F238E27FC236}">
                  <a16:creationId xmlns:a16="http://schemas.microsoft.com/office/drawing/2014/main" id="{5D720B39-E72D-4AF3-8AD3-C421A370FCBF}"/>
                </a:ext>
              </a:extLst>
            </p:cNvPr>
            <p:cNvGrpSpPr>
              <a:grpSpLocks/>
            </p:cNvGrpSpPr>
            <p:nvPr/>
          </p:nvGrpSpPr>
          <p:grpSpPr bwMode="auto">
            <a:xfrm>
              <a:off x="2976" y="3168"/>
              <a:ext cx="1152" cy="471"/>
              <a:chOff x="4272" y="3696"/>
              <a:chExt cx="1152" cy="471"/>
            </a:xfrm>
          </p:grpSpPr>
          <p:grpSp>
            <p:nvGrpSpPr>
              <p:cNvPr id="177175" name="Group 91">
                <a:extLst>
                  <a:ext uri="{FF2B5EF4-FFF2-40B4-BE49-F238E27FC236}">
                    <a16:creationId xmlns:a16="http://schemas.microsoft.com/office/drawing/2014/main" id="{E3AA6665-3D6D-420C-BE16-FC5CF743E553}"/>
                  </a:ext>
                </a:extLst>
              </p:cNvPr>
              <p:cNvGrpSpPr>
                <a:grpSpLocks/>
              </p:cNvGrpSpPr>
              <p:nvPr/>
            </p:nvGrpSpPr>
            <p:grpSpPr bwMode="auto">
              <a:xfrm>
                <a:off x="4272" y="3696"/>
                <a:ext cx="1056" cy="375"/>
                <a:chOff x="4272" y="3696"/>
                <a:chExt cx="1056" cy="375"/>
              </a:xfrm>
            </p:grpSpPr>
            <p:sp>
              <p:nvSpPr>
                <p:cNvPr id="177183" name="Text Box 92">
                  <a:extLst>
                    <a:ext uri="{FF2B5EF4-FFF2-40B4-BE49-F238E27FC236}">
                      <a16:creationId xmlns:a16="http://schemas.microsoft.com/office/drawing/2014/main" id="{256010A5-C7F9-4279-85DA-9D92CC5CDD54}"/>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84" name="Text Box 93">
                  <a:extLst>
                    <a:ext uri="{FF2B5EF4-FFF2-40B4-BE49-F238E27FC236}">
                      <a16:creationId xmlns:a16="http://schemas.microsoft.com/office/drawing/2014/main" id="{30549667-549A-4A9F-8CC1-7435D2C27539}"/>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b="1" i="1">
                      <a:solidFill>
                        <a:srgbClr val="FFFFFF"/>
                      </a:solidFill>
                      <a:latin typeface="Times New Roman" panose="02020603050405020304" pitchFamily="18" charset="0"/>
                      <a:cs typeface="Times New Roman" panose="02020603050405020304" pitchFamily="18" charset="0"/>
                    </a:rPr>
                    <a:t>j</a:t>
                  </a:r>
                </a:p>
              </p:txBody>
            </p:sp>
          </p:grpSp>
          <p:grpSp>
            <p:nvGrpSpPr>
              <p:cNvPr id="177176" name="Group 94">
                <a:extLst>
                  <a:ext uri="{FF2B5EF4-FFF2-40B4-BE49-F238E27FC236}">
                    <a16:creationId xmlns:a16="http://schemas.microsoft.com/office/drawing/2014/main" id="{CE50A07E-FCFD-4A9A-BE0F-E6391B1A7CDF}"/>
                  </a:ext>
                </a:extLst>
              </p:cNvPr>
              <p:cNvGrpSpPr>
                <a:grpSpLocks/>
              </p:cNvGrpSpPr>
              <p:nvPr/>
            </p:nvGrpSpPr>
            <p:grpSpPr bwMode="auto">
              <a:xfrm>
                <a:off x="4368" y="3696"/>
                <a:ext cx="1056" cy="471"/>
                <a:chOff x="4368" y="3696"/>
                <a:chExt cx="1056" cy="471"/>
              </a:xfrm>
            </p:grpSpPr>
            <p:grpSp>
              <p:nvGrpSpPr>
                <p:cNvPr id="177177" name="Group 95">
                  <a:extLst>
                    <a:ext uri="{FF2B5EF4-FFF2-40B4-BE49-F238E27FC236}">
                      <a16:creationId xmlns:a16="http://schemas.microsoft.com/office/drawing/2014/main" id="{A4F86D08-0835-481A-9A54-79905FB5D0F1}"/>
                    </a:ext>
                  </a:extLst>
                </p:cNvPr>
                <p:cNvGrpSpPr>
                  <a:grpSpLocks/>
                </p:cNvGrpSpPr>
                <p:nvPr/>
              </p:nvGrpSpPr>
              <p:grpSpPr bwMode="auto">
                <a:xfrm>
                  <a:off x="4656" y="3696"/>
                  <a:ext cx="246" cy="410"/>
                  <a:chOff x="1993" y="3586"/>
                  <a:chExt cx="246" cy="410"/>
                </a:xfrm>
              </p:grpSpPr>
              <p:sp>
                <p:nvSpPr>
                  <p:cNvPr id="177181" name="Rectangle 96">
                    <a:extLst>
                      <a:ext uri="{FF2B5EF4-FFF2-40B4-BE49-F238E27FC236}">
                        <a16:creationId xmlns:a16="http://schemas.microsoft.com/office/drawing/2014/main" id="{74DF7221-B330-4F0D-8BEC-8DDA33415840}"/>
                      </a:ext>
                    </a:extLst>
                  </p:cNvPr>
                  <p:cNvSpPr>
                    <a:spLocks noChangeArrowheads="1"/>
                  </p:cNvSpPr>
                  <p:nvPr/>
                </p:nvSpPr>
                <p:spPr bwMode="auto">
                  <a:xfrm>
                    <a:off x="2145" y="3792"/>
                    <a:ext cx="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100">
                        <a:solidFill>
                          <a:srgbClr val="FFFFFF"/>
                        </a:solidFill>
                      </a:rPr>
                      <a:t>0</a:t>
                    </a:r>
                    <a:endParaRPr lang="en-US" altLang="zh-CN" sz="2800" i="1">
                      <a:solidFill>
                        <a:srgbClr val="FFFFFF"/>
                      </a:solidFill>
                    </a:endParaRPr>
                  </a:p>
                </p:txBody>
              </p:sp>
              <p:sp>
                <p:nvSpPr>
                  <p:cNvPr id="177182" name="Rectangle 97">
                    <a:extLst>
                      <a:ext uri="{FF2B5EF4-FFF2-40B4-BE49-F238E27FC236}">
                        <a16:creationId xmlns:a16="http://schemas.microsoft.com/office/drawing/2014/main" id="{22608FD8-A9B3-4B8C-A239-4445CD501E9A}"/>
                      </a:ext>
                    </a:extLst>
                  </p:cNvPr>
                  <p:cNvSpPr>
                    <a:spLocks noChangeArrowheads="1"/>
                  </p:cNvSpPr>
                  <p:nvPr/>
                </p:nvSpPr>
                <p:spPr bwMode="auto">
                  <a:xfrm>
                    <a:off x="1993" y="3586"/>
                    <a:ext cx="16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3500" i="1">
                        <a:solidFill>
                          <a:srgbClr val="FFFFFF"/>
                        </a:solidFill>
                        <a:latin typeface="Symbol" panose="05050102010706020507" pitchFamily="18" charset="2"/>
                      </a:rPr>
                      <a:t>m</a:t>
                    </a:r>
                    <a:endParaRPr lang="en-US" altLang="zh-CN" sz="2800" i="1">
                      <a:solidFill>
                        <a:srgbClr val="FFFFFF"/>
                      </a:solidFill>
                    </a:endParaRPr>
                  </a:p>
                </p:txBody>
              </p:sp>
            </p:grpSp>
            <p:grpSp>
              <p:nvGrpSpPr>
                <p:cNvPr id="177178" name="Group 98">
                  <a:extLst>
                    <a:ext uri="{FF2B5EF4-FFF2-40B4-BE49-F238E27FC236}">
                      <a16:creationId xmlns:a16="http://schemas.microsoft.com/office/drawing/2014/main" id="{6E4F18BE-C488-45AB-A189-178117DAFBE9}"/>
                    </a:ext>
                  </a:extLst>
                </p:cNvPr>
                <p:cNvGrpSpPr>
                  <a:grpSpLocks/>
                </p:cNvGrpSpPr>
                <p:nvPr/>
              </p:nvGrpSpPr>
              <p:grpSpPr bwMode="auto">
                <a:xfrm>
                  <a:off x="4368" y="3792"/>
                  <a:ext cx="1056" cy="375"/>
                  <a:chOff x="4272" y="3696"/>
                  <a:chExt cx="1056" cy="375"/>
                </a:xfrm>
              </p:grpSpPr>
              <p:sp>
                <p:nvSpPr>
                  <p:cNvPr id="177179" name="Text Box 99">
                    <a:extLst>
                      <a:ext uri="{FF2B5EF4-FFF2-40B4-BE49-F238E27FC236}">
                        <a16:creationId xmlns:a16="http://schemas.microsoft.com/office/drawing/2014/main" id="{C5942A8D-C888-43B6-8A34-23E7F6B3AE05}"/>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80" name="Text Box 100">
                    <a:extLst>
                      <a:ext uri="{FF2B5EF4-FFF2-40B4-BE49-F238E27FC236}">
                        <a16:creationId xmlns:a16="http://schemas.microsoft.com/office/drawing/2014/main" id="{86E3FF38-2147-4C26-AA5F-DBC1AB69EECF}"/>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i="1"/>
                  </a:p>
                </p:txBody>
              </p:sp>
            </p:grpSp>
          </p:grpSp>
        </p:grpSp>
        <p:grpSp>
          <p:nvGrpSpPr>
            <p:cNvPr id="177164" name="Group 101">
              <a:extLst>
                <a:ext uri="{FF2B5EF4-FFF2-40B4-BE49-F238E27FC236}">
                  <a16:creationId xmlns:a16="http://schemas.microsoft.com/office/drawing/2014/main" id="{36741903-C580-4BC0-9366-346CD457DFEF}"/>
                </a:ext>
              </a:extLst>
            </p:cNvPr>
            <p:cNvGrpSpPr>
              <a:grpSpLocks/>
            </p:cNvGrpSpPr>
            <p:nvPr/>
          </p:nvGrpSpPr>
          <p:grpSpPr bwMode="auto">
            <a:xfrm>
              <a:off x="4608" y="3168"/>
              <a:ext cx="1152" cy="471"/>
              <a:chOff x="4272" y="3696"/>
              <a:chExt cx="1152" cy="471"/>
            </a:xfrm>
          </p:grpSpPr>
          <p:grpSp>
            <p:nvGrpSpPr>
              <p:cNvPr id="177165" name="Group 102">
                <a:extLst>
                  <a:ext uri="{FF2B5EF4-FFF2-40B4-BE49-F238E27FC236}">
                    <a16:creationId xmlns:a16="http://schemas.microsoft.com/office/drawing/2014/main" id="{79EB21ED-F0CF-4B56-9DED-8B024C050996}"/>
                  </a:ext>
                </a:extLst>
              </p:cNvPr>
              <p:cNvGrpSpPr>
                <a:grpSpLocks/>
              </p:cNvGrpSpPr>
              <p:nvPr/>
            </p:nvGrpSpPr>
            <p:grpSpPr bwMode="auto">
              <a:xfrm>
                <a:off x="4272" y="3696"/>
                <a:ext cx="1056" cy="375"/>
                <a:chOff x="4272" y="3696"/>
                <a:chExt cx="1056" cy="375"/>
              </a:xfrm>
            </p:grpSpPr>
            <p:sp>
              <p:nvSpPr>
                <p:cNvPr id="177173" name="Text Box 103">
                  <a:extLst>
                    <a:ext uri="{FF2B5EF4-FFF2-40B4-BE49-F238E27FC236}">
                      <a16:creationId xmlns:a16="http://schemas.microsoft.com/office/drawing/2014/main" id="{09FD8EA9-9EF9-4763-B549-9BCC6A9A0535}"/>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74" name="Text Box 104">
                  <a:extLst>
                    <a:ext uri="{FF2B5EF4-FFF2-40B4-BE49-F238E27FC236}">
                      <a16:creationId xmlns:a16="http://schemas.microsoft.com/office/drawing/2014/main" id="{191F0A69-8D14-409E-B246-2E405E6AC842}"/>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b="1" i="1">
                      <a:solidFill>
                        <a:srgbClr val="FFFFFF"/>
                      </a:solidFill>
                      <a:latin typeface="Times New Roman" panose="02020603050405020304" pitchFamily="18" charset="0"/>
                      <a:cs typeface="Times New Roman" panose="02020603050405020304" pitchFamily="18" charset="0"/>
                    </a:rPr>
                    <a:t>j</a:t>
                  </a:r>
                </a:p>
              </p:txBody>
            </p:sp>
          </p:grpSp>
          <p:grpSp>
            <p:nvGrpSpPr>
              <p:cNvPr id="177166" name="Group 105">
                <a:extLst>
                  <a:ext uri="{FF2B5EF4-FFF2-40B4-BE49-F238E27FC236}">
                    <a16:creationId xmlns:a16="http://schemas.microsoft.com/office/drawing/2014/main" id="{30B795B9-EFEB-4E6C-BADE-7474374DE41B}"/>
                  </a:ext>
                </a:extLst>
              </p:cNvPr>
              <p:cNvGrpSpPr>
                <a:grpSpLocks/>
              </p:cNvGrpSpPr>
              <p:nvPr/>
            </p:nvGrpSpPr>
            <p:grpSpPr bwMode="auto">
              <a:xfrm>
                <a:off x="4368" y="3696"/>
                <a:ext cx="1056" cy="471"/>
                <a:chOff x="4368" y="3696"/>
                <a:chExt cx="1056" cy="471"/>
              </a:xfrm>
            </p:grpSpPr>
            <p:grpSp>
              <p:nvGrpSpPr>
                <p:cNvPr id="177167" name="Group 106">
                  <a:extLst>
                    <a:ext uri="{FF2B5EF4-FFF2-40B4-BE49-F238E27FC236}">
                      <a16:creationId xmlns:a16="http://schemas.microsoft.com/office/drawing/2014/main" id="{E894EA76-62C4-4093-9F85-2FB77146D929}"/>
                    </a:ext>
                  </a:extLst>
                </p:cNvPr>
                <p:cNvGrpSpPr>
                  <a:grpSpLocks/>
                </p:cNvGrpSpPr>
                <p:nvPr/>
              </p:nvGrpSpPr>
              <p:grpSpPr bwMode="auto">
                <a:xfrm>
                  <a:off x="4656" y="3696"/>
                  <a:ext cx="246" cy="410"/>
                  <a:chOff x="1993" y="3586"/>
                  <a:chExt cx="246" cy="410"/>
                </a:xfrm>
              </p:grpSpPr>
              <p:sp>
                <p:nvSpPr>
                  <p:cNvPr id="177171" name="Rectangle 107">
                    <a:extLst>
                      <a:ext uri="{FF2B5EF4-FFF2-40B4-BE49-F238E27FC236}">
                        <a16:creationId xmlns:a16="http://schemas.microsoft.com/office/drawing/2014/main" id="{B31C903D-F318-41AF-A766-9C73B44739E7}"/>
                      </a:ext>
                    </a:extLst>
                  </p:cNvPr>
                  <p:cNvSpPr>
                    <a:spLocks noChangeArrowheads="1"/>
                  </p:cNvSpPr>
                  <p:nvPr/>
                </p:nvSpPr>
                <p:spPr bwMode="auto">
                  <a:xfrm>
                    <a:off x="2145" y="3792"/>
                    <a:ext cx="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100">
                        <a:solidFill>
                          <a:srgbClr val="FFFFFF"/>
                        </a:solidFill>
                      </a:rPr>
                      <a:t>0</a:t>
                    </a:r>
                    <a:endParaRPr lang="en-US" altLang="zh-CN" sz="2800" i="1">
                      <a:solidFill>
                        <a:srgbClr val="FFFFFF"/>
                      </a:solidFill>
                    </a:endParaRPr>
                  </a:p>
                </p:txBody>
              </p:sp>
              <p:sp>
                <p:nvSpPr>
                  <p:cNvPr id="177172" name="Rectangle 108">
                    <a:extLst>
                      <a:ext uri="{FF2B5EF4-FFF2-40B4-BE49-F238E27FC236}">
                        <a16:creationId xmlns:a16="http://schemas.microsoft.com/office/drawing/2014/main" id="{9AA53FED-BE4D-48C3-9904-FD1C090A2C94}"/>
                      </a:ext>
                    </a:extLst>
                  </p:cNvPr>
                  <p:cNvSpPr>
                    <a:spLocks noChangeArrowheads="1"/>
                  </p:cNvSpPr>
                  <p:nvPr/>
                </p:nvSpPr>
                <p:spPr bwMode="auto">
                  <a:xfrm>
                    <a:off x="1993" y="3586"/>
                    <a:ext cx="16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3500" i="1">
                        <a:solidFill>
                          <a:srgbClr val="FFFFFF"/>
                        </a:solidFill>
                        <a:latin typeface="Symbol" panose="05050102010706020507" pitchFamily="18" charset="2"/>
                      </a:rPr>
                      <a:t>m</a:t>
                    </a:r>
                    <a:endParaRPr lang="en-US" altLang="zh-CN" sz="2800" i="1">
                      <a:solidFill>
                        <a:srgbClr val="FFFFFF"/>
                      </a:solidFill>
                    </a:endParaRPr>
                  </a:p>
                </p:txBody>
              </p:sp>
            </p:grpSp>
            <p:grpSp>
              <p:nvGrpSpPr>
                <p:cNvPr id="177168" name="Group 109">
                  <a:extLst>
                    <a:ext uri="{FF2B5EF4-FFF2-40B4-BE49-F238E27FC236}">
                      <a16:creationId xmlns:a16="http://schemas.microsoft.com/office/drawing/2014/main" id="{382D8ED4-1A14-4B1E-86E3-0B5599BB7D08}"/>
                    </a:ext>
                  </a:extLst>
                </p:cNvPr>
                <p:cNvGrpSpPr>
                  <a:grpSpLocks/>
                </p:cNvGrpSpPr>
                <p:nvPr/>
              </p:nvGrpSpPr>
              <p:grpSpPr bwMode="auto">
                <a:xfrm>
                  <a:off x="4368" y="3792"/>
                  <a:ext cx="1056" cy="375"/>
                  <a:chOff x="4272" y="3696"/>
                  <a:chExt cx="1056" cy="375"/>
                </a:xfrm>
              </p:grpSpPr>
              <p:sp>
                <p:nvSpPr>
                  <p:cNvPr id="177169" name="Text Box 110">
                    <a:extLst>
                      <a:ext uri="{FF2B5EF4-FFF2-40B4-BE49-F238E27FC236}">
                        <a16:creationId xmlns:a16="http://schemas.microsoft.com/office/drawing/2014/main" id="{DA9DDCD3-85C2-40AE-A832-4A66490FC652}"/>
                      </a:ext>
                    </a:extLst>
                  </p:cNvPr>
                  <p:cNvSpPr txBox="1">
                    <a:spLocks noChangeArrowheads="1"/>
                  </p:cNvSpPr>
                  <p:nvPr/>
                </p:nvSpPr>
                <p:spPr bwMode="auto">
                  <a:xfrm>
                    <a:off x="4272" y="374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sz="2800" i="1"/>
                  </a:p>
                </p:txBody>
              </p:sp>
              <p:sp>
                <p:nvSpPr>
                  <p:cNvPr id="177170" name="Text Box 111">
                    <a:extLst>
                      <a:ext uri="{FF2B5EF4-FFF2-40B4-BE49-F238E27FC236}">
                        <a16:creationId xmlns:a16="http://schemas.microsoft.com/office/drawing/2014/main" id="{4EFDD485-125F-44C0-84E4-CA826C9EF289}"/>
                      </a:ext>
                    </a:extLst>
                  </p:cNvPr>
                  <p:cNvSpPr txBox="1">
                    <a:spLocks noChangeArrowheads="1"/>
                  </p:cNvSpPr>
                  <p:nvPr/>
                </p:nvSpPr>
                <p:spPr bwMode="auto">
                  <a:xfrm>
                    <a:off x="4704" y="369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endParaRPr lang="zh-CN" altLang="zh-CN" i="1"/>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wipe(left)">
                                      <p:cBhvr>
                                        <p:cTn id="7" dur="500"/>
                                        <p:tgtEl>
                                          <p:spTgt spid="1679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out)">
                                      <p:cBhvr>
                                        <p:cTn id="17" dur="500"/>
                                        <p:tgtEl>
                                          <p:spTgt spid="13"/>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out)">
                                      <p:cBhvr>
                                        <p:cTn id="22" dur="500"/>
                                        <p:tgtEl>
                                          <p:spTgt spid="19"/>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ox(out)">
                                      <p:cBhvr>
                                        <p:cTn id="27" dur="500"/>
                                        <p:tgtEl>
                                          <p:spTgt spid="16"/>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ox(out)">
                                      <p:cBhvr>
                                        <p:cTn id="32" dur="500"/>
                                        <p:tgtEl>
                                          <p:spTgt spid="25"/>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ext Box 2">
            <a:extLst>
              <a:ext uri="{FF2B5EF4-FFF2-40B4-BE49-F238E27FC236}">
                <a16:creationId xmlns:a16="http://schemas.microsoft.com/office/drawing/2014/main" id="{448A193A-5C45-4FF0-87D5-556622D0FA75}"/>
              </a:ext>
            </a:extLst>
          </p:cNvPr>
          <p:cNvSpPr txBox="1">
            <a:spLocks noChangeArrowheads="1"/>
          </p:cNvSpPr>
          <p:nvPr/>
        </p:nvSpPr>
        <p:spPr bwMode="auto">
          <a:xfrm>
            <a:off x="469900" y="846138"/>
            <a:ext cx="8445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0000"/>
                </a:solidFill>
                <a:latin typeface="Times New Roman" panose="02020603050405020304" pitchFamily="18" charset="0"/>
              </a:rPr>
              <a:t>思考题</a:t>
            </a:r>
            <a:r>
              <a:rPr lang="en-US" altLang="zh-CN" sz="2800" b="1">
                <a:solidFill>
                  <a:srgbClr val="FF0000"/>
                </a:solidFill>
                <a:latin typeface="Times New Roman" panose="02020603050405020304" pitchFamily="18" charset="0"/>
              </a:rPr>
              <a:t>3</a:t>
            </a:r>
            <a:r>
              <a:rPr lang="zh-CN" altLang="en-US" sz="2800" b="1">
                <a:latin typeface="Times New Roman" panose="02020603050405020304" pitchFamily="18" charset="0"/>
              </a:rPr>
              <a:t>：在下面三种情况下，能否用安培环路定理求磁感应强度？（</a:t>
            </a:r>
            <a:r>
              <a:rPr lang="en-US" altLang="zh-CN" sz="2800" b="1">
                <a:latin typeface="Times New Roman" panose="02020603050405020304" pitchFamily="18" charset="0"/>
              </a:rPr>
              <a:t>1</a:t>
            </a:r>
            <a:r>
              <a:rPr lang="zh-CN" altLang="en-US" sz="2800" b="1">
                <a:latin typeface="Times New Roman" panose="02020603050405020304" pitchFamily="18" charset="0"/>
              </a:rPr>
              <a:t>）有限长载 流导线产生的磁场；（</a:t>
            </a:r>
            <a:r>
              <a:rPr lang="en-US" altLang="zh-CN" sz="2800" b="1">
                <a:latin typeface="Times New Roman" panose="02020603050405020304" pitchFamily="18" charset="0"/>
              </a:rPr>
              <a:t>2</a:t>
            </a:r>
            <a:r>
              <a:rPr lang="zh-CN" altLang="en-US" sz="2800" b="1">
                <a:latin typeface="Times New Roman" panose="02020603050405020304" pitchFamily="18" charset="0"/>
              </a:rPr>
              <a:t>）圆电流产生的磁场；（</a:t>
            </a:r>
            <a:r>
              <a:rPr lang="en-US" altLang="zh-CN" sz="2800" b="1">
                <a:latin typeface="Times New Roman" panose="02020603050405020304" pitchFamily="18" charset="0"/>
              </a:rPr>
              <a:t>3</a:t>
            </a:r>
            <a:r>
              <a:rPr lang="zh-CN" altLang="en-US" sz="2800" b="1">
                <a:latin typeface="Times New Roman" panose="02020603050405020304" pitchFamily="18" charset="0"/>
              </a:rPr>
              <a:t>）两无限长同轴载流圆柱面之间的磁场。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6306"/>
                                        </p:tgtEl>
                                        <p:attrNameLst>
                                          <p:attrName>style.visibility</p:attrName>
                                        </p:attrNameLst>
                                      </p:cBhvr>
                                      <p:to>
                                        <p:strVal val="visible"/>
                                      </p:to>
                                    </p:set>
                                    <p:animEffect transition="in" filter="wipe(left)">
                                      <p:cBhvr>
                                        <p:cTn id="7" dur="500"/>
                                        <p:tgtEl>
                                          <p:spTgt spid="866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30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Box 1">
            <a:extLst>
              <a:ext uri="{FF2B5EF4-FFF2-40B4-BE49-F238E27FC236}">
                <a16:creationId xmlns:a16="http://schemas.microsoft.com/office/drawing/2014/main" id="{4D87E519-B496-44D1-A55F-3EED790E4E15}"/>
              </a:ext>
            </a:extLst>
          </p:cNvPr>
          <p:cNvSpPr txBox="1">
            <a:spLocks noChangeArrowheads="1"/>
          </p:cNvSpPr>
          <p:nvPr/>
        </p:nvSpPr>
        <p:spPr bwMode="auto">
          <a:xfrm>
            <a:off x="228600" y="56356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回顾与总结：</a:t>
            </a:r>
          </a:p>
        </p:txBody>
      </p:sp>
      <p:graphicFrame>
        <p:nvGraphicFramePr>
          <p:cNvPr id="179203" name="Object 16">
            <a:extLst>
              <a:ext uri="{FF2B5EF4-FFF2-40B4-BE49-F238E27FC236}">
                <a16:creationId xmlns:a16="http://schemas.microsoft.com/office/drawing/2014/main" id="{0C7381D9-4DC3-4103-9D1B-38106D4CD93F}"/>
              </a:ext>
            </a:extLst>
          </p:cNvPr>
          <p:cNvGraphicFramePr>
            <a:graphicFrameLocks noChangeAspect="1"/>
          </p:cNvGraphicFramePr>
          <p:nvPr/>
        </p:nvGraphicFramePr>
        <p:xfrm>
          <a:off x="3648075" y="1277938"/>
          <a:ext cx="4392613" cy="1063625"/>
        </p:xfrm>
        <a:graphic>
          <a:graphicData uri="http://schemas.openxmlformats.org/presentationml/2006/ole">
            <mc:AlternateContent xmlns:mc="http://schemas.openxmlformats.org/markup-compatibility/2006">
              <mc:Choice xmlns:v="urn:schemas-microsoft-com:vml" Requires="v">
                <p:oleObj name="Equation" r:id="rId2" imgW="1841500" imgH="444500" progId="Equation.3">
                  <p:embed/>
                </p:oleObj>
              </mc:Choice>
              <mc:Fallback>
                <p:oleObj name="Equation" r:id="rId2" imgW="1841500" imgH="44450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1277938"/>
                        <a:ext cx="4392613" cy="1063625"/>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4" name="TextBox 3">
            <a:extLst>
              <a:ext uri="{FF2B5EF4-FFF2-40B4-BE49-F238E27FC236}">
                <a16:creationId xmlns:a16="http://schemas.microsoft.com/office/drawing/2014/main" id="{32607CF2-CAA2-40A7-922A-060B52DFDB89}"/>
              </a:ext>
            </a:extLst>
          </p:cNvPr>
          <p:cNvSpPr txBox="1">
            <a:spLocks noChangeArrowheads="1"/>
          </p:cNvSpPr>
          <p:nvPr/>
        </p:nvSpPr>
        <p:spPr bwMode="auto">
          <a:xfrm>
            <a:off x="695325" y="16002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电场高斯定理：</a:t>
            </a:r>
          </a:p>
        </p:txBody>
      </p:sp>
      <p:sp>
        <p:nvSpPr>
          <p:cNvPr id="179205" name="TextBox 4">
            <a:extLst>
              <a:ext uri="{FF2B5EF4-FFF2-40B4-BE49-F238E27FC236}">
                <a16:creationId xmlns:a16="http://schemas.microsoft.com/office/drawing/2014/main" id="{477BEDE6-488D-4BFB-86C0-1528DD80B607}"/>
              </a:ext>
            </a:extLst>
          </p:cNvPr>
          <p:cNvSpPr txBox="1">
            <a:spLocks noChangeArrowheads="1"/>
          </p:cNvSpPr>
          <p:nvPr/>
        </p:nvSpPr>
        <p:spPr bwMode="auto">
          <a:xfrm>
            <a:off x="695325" y="2879725"/>
            <a:ext cx="4135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静电场环路定理：</a:t>
            </a:r>
          </a:p>
        </p:txBody>
      </p:sp>
      <p:graphicFrame>
        <p:nvGraphicFramePr>
          <p:cNvPr id="179206" name="Object 19">
            <a:extLst>
              <a:ext uri="{FF2B5EF4-FFF2-40B4-BE49-F238E27FC236}">
                <a16:creationId xmlns:a16="http://schemas.microsoft.com/office/drawing/2014/main" id="{3091F72B-7D37-4878-8055-14A3DE5FD273}"/>
              </a:ext>
            </a:extLst>
          </p:cNvPr>
          <p:cNvGraphicFramePr>
            <a:graphicFrameLocks noChangeAspect="1"/>
          </p:cNvGraphicFramePr>
          <p:nvPr/>
        </p:nvGraphicFramePr>
        <p:xfrm>
          <a:off x="3663950" y="2744788"/>
          <a:ext cx="1635125" cy="942975"/>
        </p:xfrm>
        <a:graphic>
          <a:graphicData uri="http://schemas.openxmlformats.org/presentationml/2006/ole">
            <mc:AlternateContent xmlns:mc="http://schemas.openxmlformats.org/markup-compatibility/2006">
              <mc:Choice xmlns:v="urn:schemas-microsoft-com:vml" Requires="v">
                <p:oleObj name="Equation" r:id="rId4" imgW="685800" imgH="393700" progId="Equation.3">
                  <p:embed/>
                </p:oleObj>
              </mc:Choice>
              <mc:Fallback>
                <p:oleObj name="Equation" r:id="rId4" imgW="685800" imgH="39370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2744788"/>
                        <a:ext cx="1635125" cy="942975"/>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7" name="TextBox 7">
            <a:extLst>
              <a:ext uri="{FF2B5EF4-FFF2-40B4-BE49-F238E27FC236}">
                <a16:creationId xmlns:a16="http://schemas.microsoft.com/office/drawing/2014/main" id="{37D08507-6BE3-43B3-ADFD-B3F404958117}"/>
              </a:ext>
            </a:extLst>
          </p:cNvPr>
          <p:cNvSpPr txBox="1">
            <a:spLocks noChangeArrowheads="1"/>
          </p:cNvSpPr>
          <p:nvPr/>
        </p:nvSpPr>
        <p:spPr bwMode="auto">
          <a:xfrm>
            <a:off x="706438" y="4343400"/>
            <a:ext cx="2697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磁场高斯定理：</a:t>
            </a:r>
          </a:p>
        </p:txBody>
      </p:sp>
      <p:graphicFrame>
        <p:nvGraphicFramePr>
          <p:cNvPr id="179208" name="Object 21">
            <a:extLst>
              <a:ext uri="{FF2B5EF4-FFF2-40B4-BE49-F238E27FC236}">
                <a16:creationId xmlns:a16="http://schemas.microsoft.com/office/drawing/2014/main" id="{3A01FFA7-C8F9-42F3-8CB9-EF00D1CEAB06}"/>
              </a:ext>
            </a:extLst>
          </p:cNvPr>
          <p:cNvGraphicFramePr>
            <a:graphicFrameLocks noChangeAspect="1"/>
          </p:cNvGraphicFramePr>
          <p:nvPr/>
        </p:nvGraphicFramePr>
        <p:xfrm>
          <a:off x="3675063" y="4140200"/>
          <a:ext cx="1727200" cy="942975"/>
        </p:xfrm>
        <a:graphic>
          <a:graphicData uri="http://schemas.openxmlformats.org/presentationml/2006/ole">
            <mc:AlternateContent xmlns:mc="http://schemas.openxmlformats.org/markup-compatibility/2006">
              <mc:Choice xmlns:v="urn:schemas-microsoft-com:vml" Requires="v">
                <p:oleObj name="Equation" r:id="rId6" imgW="723586" imgH="393529" progId="Equation.3">
                  <p:embed/>
                </p:oleObj>
              </mc:Choice>
              <mc:Fallback>
                <p:oleObj name="Equation" r:id="rId6" imgW="723586" imgH="393529"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5063" y="4140200"/>
                        <a:ext cx="1727200" cy="942975"/>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9" name="TextBox 9">
            <a:extLst>
              <a:ext uri="{FF2B5EF4-FFF2-40B4-BE49-F238E27FC236}">
                <a16:creationId xmlns:a16="http://schemas.microsoft.com/office/drawing/2014/main" id="{A48284F8-B773-42BE-BD04-BE3324F7104C}"/>
              </a:ext>
            </a:extLst>
          </p:cNvPr>
          <p:cNvSpPr txBox="1">
            <a:spLocks noChangeArrowheads="1"/>
          </p:cNvSpPr>
          <p:nvPr/>
        </p:nvSpPr>
        <p:spPr bwMode="auto">
          <a:xfrm>
            <a:off x="720725" y="5681663"/>
            <a:ext cx="2698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磁场环路定理：</a:t>
            </a:r>
          </a:p>
        </p:txBody>
      </p:sp>
      <p:graphicFrame>
        <p:nvGraphicFramePr>
          <p:cNvPr id="179210" name="Object 23">
            <a:extLst>
              <a:ext uri="{FF2B5EF4-FFF2-40B4-BE49-F238E27FC236}">
                <a16:creationId xmlns:a16="http://schemas.microsoft.com/office/drawing/2014/main" id="{6C4A4510-56F5-4EB5-BDA7-B50A198C8D11}"/>
              </a:ext>
            </a:extLst>
          </p:cNvPr>
          <p:cNvGraphicFramePr>
            <a:graphicFrameLocks noChangeAspect="1"/>
          </p:cNvGraphicFramePr>
          <p:nvPr/>
        </p:nvGraphicFramePr>
        <p:xfrm>
          <a:off x="3648075" y="5500688"/>
          <a:ext cx="4333875" cy="942975"/>
        </p:xfrm>
        <a:graphic>
          <a:graphicData uri="http://schemas.openxmlformats.org/presentationml/2006/ole">
            <mc:AlternateContent xmlns:mc="http://schemas.openxmlformats.org/markup-compatibility/2006">
              <mc:Choice xmlns:v="urn:schemas-microsoft-com:vml" Requires="v">
                <p:oleObj name="Equation" r:id="rId8" imgW="1815312" imgH="393529" progId="Equation.3">
                  <p:embed/>
                </p:oleObj>
              </mc:Choice>
              <mc:Fallback>
                <p:oleObj name="Equation" r:id="rId8" imgW="1815312" imgH="393529"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5" y="5500688"/>
                        <a:ext cx="4333875" cy="942975"/>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a:extLst>
              <a:ext uri="{FF2B5EF4-FFF2-40B4-BE49-F238E27FC236}">
                <a16:creationId xmlns:a16="http://schemas.microsoft.com/office/drawing/2014/main" id="{C9C88982-85E6-4D77-A6A6-9B26028ABC40}"/>
              </a:ext>
            </a:extLst>
          </p:cNvPr>
          <p:cNvSpPr txBox="1"/>
          <p:nvPr/>
        </p:nvSpPr>
        <p:spPr>
          <a:xfrm>
            <a:off x="5702776" y="2514590"/>
            <a:ext cx="3365024" cy="461665"/>
          </a:xfrm>
          <a:prstGeom prst="rect">
            <a:avLst/>
          </a:prstGeom>
          <a:noFill/>
          <a:scene3d>
            <a:camera prst="orthographicFront"/>
            <a:lightRig rig="sunset" dir="t"/>
          </a:scene3d>
        </p:spPr>
        <p:txBody>
          <a:bodyPr wrap="none">
            <a:spAutoFit/>
          </a:bodyPr>
          <a:lstStyle/>
          <a:p>
            <a:pPr>
              <a:defRPr/>
            </a:pPr>
            <a:r>
              <a:rPr lang="en-US" altLang="zh-CN" sz="2400" i="1" dirty="0">
                <a:solidFill>
                  <a:schemeClr val="bg1"/>
                </a:solidFill>
                <a:latin typeface="+mj-lt"/>
              </a:rPr>
              <a:t>V</a:t>
            </a:r>
            <a:r>
              <a:rPr lang="zh-CN" altLang="en-US" sz="2400" dirty="0">
                <a:solidFill>
                  <a:schemeClr val="bg1"/>
                </a:solidFill>
                <a:latin typeface="+mj-lt"/>
              </a:rPr>
              <a:t>是以</a:t>
            </a:r>
            <a:r>
              <a:rPr lang="en-US" altLang="zh-CN" sz="2400" i="1" dirty="0">
                <a:solidFill>
                  <a:schemeClr val="bg1"/>
                </a:solidFill>
                <a:latin typeface="+mj-lt"/>
              </a:rPr>
              <a:t>S</a:t>
            </a:r>
            <a:r>
              <a:rPr lang="zh-CN" altLang="en-US" sz="2400" dirty="0">
                <a:solidFill>
                  <a:schemeClr val="bg1"/>
                </a:solidFill>
                <a:latin typeface="+mj-lt"/>
              </a:rPr>
              <a:t>为</a:t>
            </a:r>
            <a:r>
              <a:rPr lang="zh-CN" altLang="en-US" sz="2400" dirty="0">
                <a:solidFill>
                  <a:schemeClr val="bg1"/>
                </a:solidFill>
              </a:rPr>
              <a:t>边界面的体积</a:t>
            </a:r>
          </a:p>
        </p:txBody>
      </p:sp>
      <p:sp>
        <p:nvSpPr>
          <p:cNvPr id="13" name="TextBox 12">
            <a:extLst>
              <a:ext uri="{FF2B5EF4-FFF2-40B4-BE49-F238E27FC236}">
                <a16:creationId xmlns:a16="http://schemas.microsoft.com/office/drawing/2014/main" id="{732C1A59-9170-4D96-8455-797ED66B7BE0}"/>
              </a:ext>
            </a:extLst>
          </p:cNvPr>
          <p:cNvSpPr txBox="1"/>
          <p:nvPr/>
        </p:nvSpPr>
        <p:spPr>
          <a:xfrm>
            <a:off x="5702776" y="4938375"/>
            <a:ext cx="3501280" cy="461665"/>
          </a:xfrm>
          <a:prstGeom prst="rect">
            <a:avLst/>
          </a:prstGeom>
          <a:noFill/>
          <a:scene3d>
            <a:camera prst="orthographicFront"/>
            <a:lightRig rig="sunset" dir="t"/>
          </a:scene3d>
        </p:spPr>
        <p:txBody>
          <a:bodyPr wrap="none">
            <a:spAutoFit/>
          </a:bodyPr>
          <a:lstStyle/>
          <a:p>
            <a:pPr>
              <a:defRPr/>
            </a:pPr>
            <a:r>
              <a:rPr lang="en-US" altLang="zh-CN" sz="2400" i="1" dirty="0">
                <a:solidFill>
                  <a:schemeClr val="bg1"/>
                </a:solidFill>
                <a:latin typeface="+mj-lt"/>
              </a:rPr>
              <a:t>S</a:t>
            </a:r>
            <a:r>
              <a:rPr lang="zh-CN" altLang="en-US" sz="2400" dirty="0">
                <a:solidFill>
                  <a:schemeClr val="bg1"/>
                </a:solidFill>
                <a:latin typeface="+mj-lt"/>
              </a:rPr>
              <a:t>是以</a:t>
            </a:r>
            <a:r>
              <a:rPr lang="en-US" altLang="zh-CN" sz="2400" i="1" dirty="0">
                <a:solidFill>
                  <a:schemeClr val="bg1"/>
                </a:solidFill>
                <a:latin typeface="+mj-lt"/>
              </a:rPr>
              <a:t>l</a:t>
            </a:r>
            <a:r>
              <a:rPr lang="zh-CN" altLang="en-US" sz="2400" dirty="0">
                <a:solidFill>
                  <a:schemeClr val="bg1"/>
                </a:solidFill>
                <a:latin typeface="+mj-lt"/>
              </a:rPr>
              <a:t>为周</a:t>
            </a:r>
            <a:r>
              <a:rPr lang="zh-CN" altLang="en-US" sz="2400" dirty="0">
                <a:solidFill>
                  <a:schemeClr val="bg1"/>
                </a:solidFill>
              </a:rPr>
              <a:t>界的任意曲面</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98DBCC0B-40A4-4D70-8C91-6F8F8DEF4445}"/>
              </a:ext>
            </a:extLst>
          </p:cNvPr>
          <p:cNvSpPr>
            <a:spLocks noChangeArrowheads="1"/>
          </p:cNvSpPr>
          <p:nvPr/>
        </p:nvSpPr>
        <p:spPr bwMode="auto">
          <a:xfrm>
            <a:off x="192088" y="873125"/>
            <a:ext cx="643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00"/>
                </a:solidFill>
              </a:rPr>
              <a:t>一、</a:t>
            </a:r>
            <a:r>
              <a:rPr lang="zh-CN" altLang="en-US" sz="2800" b="1">
                <a:solidFill>
                  <a:srgbClr val="FFFF00"/>
                </a:solidFill>
                <a:latin typeface="黑体" panose="02010609060101010101" pitchFamily="49" charset="-122"/>
              </a:rPr>
              <a:t>位移电流</a:t>
            </a:r>
            <a:r>
              <a:rPr lang="en-US" altLang="zh-CN" sz="2800" b="1">
                <a:solidFill>
                  <a:srgbClr val="FFFF00"/>
                </a:solidFill>
                <a:latin typeface="Times New Roman" panose="02020603050405020304" pitchFamily="18" charset="0"/>
              </a:rPr>
              <a:t>—</a:t>
            </a:r>
            <a:r>
              <a:rPr lang="en-US" altLang="zh-CN" sz="2800" b="1">
                <a:solidFill>
                  <a:srgbClr val="FFFF00"/>
                </a:solidFill>
              </a:rPr>
              <a:t>Maxwell</a:t>
            </a:r>
            <a:r>
              <a:rPr lang="zh-CN" altLang="en-US" sz="2800" b="1">
                <a:solidFill>
                  <a:srgbClr val="FFFF00"/>
                </a:solidFill>
                <a:latin typeface="黑体" panose="02010609060101010101" pitchFamily="49" charset="-122"/>
              </a:rPr>
              <a:t>的假设</a:t>
            </a:r>
          </a:p>
        </p:txBody>
      </p:sp>
      <p:graphicFrame>
        <p:nvGraphicFramePr>
          <p:cNvPr id="45142" name="Object 61">
            <a:extLst>
              <a:ext uri="{FF2B5EF4-FFF2-40B4-BE49-F238E27FC236}">
                <a16:creationId xmlns:a16="http://schemas.microsoft.com/office/drawing/2014/main" id="{743E5C3D-689A-49F7-A6D5-94D3A24FA673}"/>
              </a:ext>
            </a:extLst>
          </p:cNvPr>
          <p:cNvGraphicFramePr>
            <a:graphicFrameLocks noChangeAspect="1"/>
          </p:cNvGraphicFramePr>
          <p:nvPr/>
        </p:nvGraphicFramePr>
        <p:xfrm>
          <a:off x="100013" y="2214563"/>
          <a:ext cx="4059237" cy="1036637"/>
        </p:xfrm>
        <a:graphic>
          <a:graphicData uri="http://schemas.openxmlformats.org/presentationml/2006/ole">
            <mc:AlternateContent xmlns:mc="http://schemas.openxmlformats.org/markup-compatibility/2006">
              <mc:Choice xmlns:v="urn:schemas-microsoft-com:vml" Requires="v">
                <p:oleObj name="Equation" r:id="rId2" imgW="2336800" imgH="596900" progId="Equation.3">
                  <p:embed/>
                </p:oleObj>
              </mc:Choice>
              <mc:Fallback>
                <p:oleObj name="Equation" r:id="rId2" imgW="2336800" imgH="596900" progId="Equation.3">
                  <p:embed/>
                  <p:pic>
                    <p:nvPicPr>
                      <p:cNvPr id="0" name="Object 61"/>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00013" y="2214563"/>
                        <a:ext cx="4059237"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144" name="Object 62">
            <a:extLst>
              <a:ext uri="{FF2B5EF4-FFF2-40B4-BE49-F238E27FC236}">
                <a16:creationId xmlns:a16="http://schemas.microsoft.com/office/drawing/2014/main" id="{3FF8A0A1-CB6F-44F1-AE9A-6953492A7629}"/>
              </a:ext>
            </a:extLst>
          </p:cNvPr>
          <p:cNvGraphicFramePr>
            <a:graphicFrameLocks noChangeAspect="1"/>
          </p:cNvGraphicFramePr>
          <p:nvPr/>
        </p:nvGraphicFramePr>
        <p:xfrm>
          <a:off x="117475" y="3417888"/>
          <a:ext cx="3308350" cy="1036637"/>
        </p:xfrm>
        <a:graphic>
          <a:graphicData uri="http://schemas.openxmlformats.org/presentationml/2006/ole">
            <mc:AlternateContent xmlns:mc="http://schemas.openxmlformats.org/markup-compatibility/2006">
              <mc:Choice xmlns:v="urn:schemas-microsoft-com:vml" Requires="v">
                <p:oleObj name="公式" r:id="rId4" imgW="1905000" imgH="596900" progId="Equation.3">
                  <p:embed/>
                </p:oleObj>
              </mc:Choice>
              <mc:Fallback>
                <p:oleObj name="公式" r:id="rId4" imgW="1905000" imgH="596900" progId="Equation.3">
                  <p:embed/>
                  <p:pic>
                    <p:nvPicPr>
                      <p:cNvPr id="0" name="Object 62"/>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17475" y="3417888"/>
                        <a:ext cx="330835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145" name="Text Box 89">
            <a:extLst>
              <a:ext uri="{FF2B5EF4-FFF2-40B4-BE49-F238E27FC236}">
                <a16:creationId xmlns:a16="http://schemas.microsoft.com/office/drawing/2014/main" id="{9A23A545-5A14-47AD-BB5B-BB891F30010E}"/>
              </a:ext>
            </a:extLst>
          </p:cNvPr>
          <p:cNvSpPr txBox="1">
            <a:spLocks noChangeArrowheads="1"/>
          </p:cNvSpPr>
          <p:nvPr/>
        </p:nvSpPr>
        <p:spPr bwMode="auto">
          <a:xfrm>
            <a:off x="3886200" y="3425825"/>
            <a:ext cx="649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3600">
                <a:solidFill>
                  <a:srgbClr val="FF0000"/>
                </a:solidFill>
              </a:rPr>
              <a:t>?</a:t>
            </a:r>
          </a:p>
        </p:txBody>
      </p:sp>
      <p:sp>
        <p:nvSpPr>
          <p:cNvPr id="45152" name="Rectangle 96">
            <a:extLst>
              <a:ext uri="{FF2B5EF4-FFF2-40B4-BE49-F238E27FC236}">
                <a16:creationId xmlns:a16="http://schemas.microsoft.com/office/drawing/2014/main" id="{43560339-3C5F-4C92-A817-7C060EABE3F4}"/>
              </a:ext>
            </a:extLst>
          </p:cNvPr>
          <p:cNvSpPr>
            <a:spLocks noChangeArrowheads="1"/>
          </p:cNvSpPr>
          <p:nvPr/>
        </p:nvSpPr>
        <p:spPr bwMode="auto">
          <a:xfrm>
            <a:off x="441325" y="4911725"/>
            <a:ext cx="85661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66"/>
                </a:solidFill>
                <a:latin typeface="宋体" panose="02010600030101010101" pitchFamily="2" charset="-122"/>
              </a:rPr>
              <a:t>Maxwell</a:t>
            </a:r>
            <a:r>
              <a:rPr lang="zh-CN" altLang="en-US" sz="2800" b="1">
                <a:solidFill>
                  <a:srgbClr val="FFFF66"/>
                </a:solidFill>
                <a:latin typeface="宋体" panose="02010600030101010101" pitchFamily="2" charset="-122"/>
              </a:rPr>
              <a:t>假设</a:t>
            </a:r>
            <a:r>
              <a:rPr kumimoji="1" lang="zh-CN" altLang="en-US" sz="2800" b="1">
                <a:solidFill>
                  <a:srgbClr val="FFFF66"/>
                </a:solidFill>
                <a:latin typeface="宋体" panose="02010600030101010101" pitchFamily="2" charset="-122"/>
              </a:rPr>
              <a:t>：</a:t>
            </a:r>
            <a:r>
              <a:rPr kumimoji="1" lang="zh-CN" altLang="en-US" sz="2800" b="1">
                <a:solidFill>
                  <a:srgbClr val="FFFFFF"/>
                </a:solidFill>
                <a:latin typeface="宋体" panose="02010600030101010101" pitchFamily="2" charset="-122"/>
              </a:rPr>
              <a:t>变化的电场是一种电流，称为位移电流，它使全电路的电流“连续”起来。</a:t>
            </a:r>
            <a:r>
              <a:rPr lang="zh-CN" altLang="en-US" sz="2800" b="1">
                <a:solidFill>
                  <a:srgbClr val="FFFFFF"/>
                </a:solidFill>
                <a:latin typeface="宋体" panose="02010600030101010101" pitchFamily="2" charset="-122"/>
              </a:rPr>
              <a:t>在极板间流有</a:t>
            </a:r>
            <a:r>
              <a:rPr lang="zh-CN" altLang="en-US" sz="2800" b="1">
                <a:solidFill>
                  <a:srgbClr val="FFFF66"/>
                </a:solidFill>
                <a:latin typeface="宋体" panose="02010600030101010101" pitchFamily="2" charset="-122"/>
              </a:rPr>
              <a:t>位移电流</a:t>
            </a:r>
            <a:r>
              <a:rPr lang="en-US" altLang="zh-CN" sz="2800" b="1" i="1">
                <a:solidFill>
                  <a:srgbClr val="FFFF66"/>
                </a:solidFill>
                <a:latin typeface="Times New Roman" panose="02020603050405020304" pitchFamily="18" charset="0"/>
              </a:rPr>
              <a:t>I</a:t>
            </a:r>
            <a:r>
              <a:rPr lang="en-US" altLang="zh-CN" sz="2800" b="1" i="1" baseline="-25000">
                <a:solidFill>
                  <a:srgbClr val="FFFF66"/>
                </a:solidFill>
                <a:latin typeface="Times New Roman" panose="02020603050405020304" pitchFamily="18" charset="0"/>
              </a:rPr>
              <a:t>d</a:t>
            </a:r>
            <a:endParaRPr lang="en-US" altLang="zh-CN" sz="2800" b="1">
              <a:solidFill>
                <a:srgbClr val="FFFF66"/>
              </a:solidFill>
              <a:latin typeface="Times New Roman" panose="02020603050405020304" pitchFamily="18" charset="0"/>
            </a:endParaRPr>
          </a:p>
        </p:txBody>
      </p:sp>
      <p:graphicFrame>
        <p:nvGraphicFramePr>
          <p:cNvPr id="45188" name="Object 78">
            <a:extLst>
              <a:ext uri="{FF2B5EF4-FFF2-40B4-BE49-F238E27FC236}">
                <a16:creationId xmlns:a16="http://schemas.microsoft.com/office/drawing/2014/main" id="{D8EDCBB5-91ED-4DCA-A30B-2744A39D98DE}"/>
              </a:ext>
            </a:extLst>
          </p:cNvPr>
          <p:cNvGraphicFramePr>
            <a:graphicFrameLocks noChangeAspect="1"/>
          </p:cNvGraphicFramePr>
          <p:nvPr/>
        </p:nvGraphicFramePr>
        <p:xfrm>
          <a:off x="3443288" y="3533775"/>
          <a:ext cx="265112" cy="396875"/>
        </p:xfrm>
        <a:graphic>
          <a:graphicData uri="http://schemas.openxmlformats.org/presentationml/2006/ole">
            <mc:AlternateContent xmlns:mc="http://schemas.openxmlformats.org/markup-compatibility/2006">
              <mc:Choice xmlns:v="urn:schemas-microsoft-com:vml" Requires="v">
                <p:oleObj name="公式" r:id="rId6" imgW="152334" imgH="228501" progId="Equation.3">
                  <p:embed/>
                </p:oleObj>
              </mc:Choice>
              <mc:Fallback>
                <p:oleObj name="公式" r:id="rId6" imgW="152334" imgH="228501" progId="Equation.3">
                  <p:embed/>
                  <p:pic>
                    <p:nvPicPr>
                      <p:cNvPr id="0" name="Object 78"/>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43288" y="3533775"/>
                        <a:ext cx="265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TextBox 50">
            <a:extLst>
              <a:ext uri="{FF2B5EF4-FFF2-40B4-BE49-F238E27FC236}">
                <a16:creationId xmlns:a16="http://schemas.microsoft.com/office/drawing/2014/main" id="{81863B8F-090E-4B3C-8B93-1F775D1D9D08}"/>
              </a:ext>
            </a:extLst>
          </p:cNvPr>
          <p:cNvSpPr txBox="1">
            <a:spLocks noChangeArrowheads="1"/>
          </p:cNvSpPr>
          <p:nvPr/>
        </p:nvSpPr>
        <p:spPr bwMode="auto">
          <a:xfrm>
            <a:off x="0" y="0"/>
            <a:ext cx="728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000" b="1">
                <a:solidFill>
                  <a:srgbClr val="FFFF66"/>
                </a:solidFill>
                <a:latin typeface="Times New Roman" panose="02020603050405020304" pitchFamily="18" charset="0"/>
              </a:rPr>
              <a:t>7.4.4</a:t>
            </a:r>
            <a:r>
              <a:rPr lang="en-US" altLang="zh-CN" sz="4000">
                <a:solidFill>
                  <a:srgbClr val="FFFF66"/>
                </a:solidFill>
                <a:latin typeface="宋体" panose="02010600030101010101" pitchFamily="2" charset="-122"/>
              </a:rPr>
              <a:t> </a:t>
            </a:r>
            <a:r>
              <a:rPr lang="en-US" altLang="zh-CN" sz="4400">
                <a:solidFill>
                  <a:srgbClr val="FFFF66"/>
                </a:solidFill>
                <a:latin typeface="宋体" panose="02010600030101010101" pitchFamily="2" charset="-122"/>
              </a:rPr>
              <a:t> </a:t>
            </a:r>
            <a:r>
              <a:rPr lang="zh-CN" altLang="en-US" sz="4400" b="1">
                <a:solidFill>
                  <a:srgbClr val="FFFF66"/>
                </a:solidFill>
                <a:latin typeface="黑体" panose="02010609060101010101" pitchFamily="49" charset="-122"/>
                <a:ea typeface="黑体" panose="02010609060101010101" pitchFamily="49" charset="-122"/>
              </a:rPr>
              <a:t>位移电流与全电流</a:t>
            </a:r>
          </a:p>
        </p:txBody>
      </p:sp>
      <p:pic>
        <p:nvPicPr>
          <p:cNvPr id="180233" name="Picture 82" descr="D$$CY)7Q44Z3]EFSUYLPP~G">
            <a:extLst>
              <a:ext uri="{FF2B5EF4-FFF2-40B4-BE49-F238E27FC236}">
                <a16:creationId xmlns:a16="http://schemas.microsoft.com/office/drawing/2014/main" id="{2E440C49-8E94-49E7-B674-E9D9B55C8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1025" y="1558925"/>
            <a:ext cx="47529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505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451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4514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53" presetClass="entr" presetSubtype="0" fill="hold" nodeType="clickEffect">
                                  <p:stCondLst>
                                    <p:cond delay="0"/>
                                  </p:stCondLst>
                                  <p:childTnLst>
                                    <p:set>
                                      <p:cBhvr>
                                        <p:cTn id="23" dur="1" fill="hold">
                                          <p:stCondLst>
                                            <p:cond delay="0"/>
                                          </p:stCondLst>
                                        </p:cTn>
                                        <p:tgtEl>
                                          <p:spTgt spid="45188"/>
                                        </p:tgtEl>
                                        <p:attrNameLst>
                                          <p:attrName>style.visibility</p:attrName>
                                        </p:attrNameLst>
                                      </p:cBhvr>
                                      <p:to>
                                        <p:strVal val="visible"/>
                                      </p:to>
                                    </p:set>
                                    <p:anim calcmode="lin" valueType="num">
                                      <p:cBhvr>
                                        <p:cTn id="24" dur="500" fill="hold"/>
                                        <p:tgtEl>
                                          <p:spTgt spid="45188"/>
                                        </p:tgtEl>
                                        <p:attrNameLst>
                                          <p:attrName>ppt_w</p:attrName>
                                        </p:attrNameLst>
                                      </p:cBhvr>
                                      <p:tavLst>
                                        <p:tav tm="0">
                                          <p:val>
                                            <p:fltVal val="0"/>
                                          </p:val>
                                        </p:tav>
                                        <p:tav tm="100000">
                                          <p:val>
                                            <p:strVal val="#ppt_w"/>
                                          </p:val>
                                        </p:tav>
                                      </p:tavLst>
                                    </p:anim>
                                    <p:anim calcmode="lin" valueType="num">
                                      <p:cBhvr>
                                        <p:cTn id="25" dur="500" fill="hold"/>
                                        <p:tgtEl>
                                          <p:spTgt spid="45188"/>
                                        </p:tgtEl>
                                        <p:attrNameLst>
                                          <p:attrName>ppt_h</p:attrName>
                                        </p:attrNameLst>
                                      </p:cBhvr>
                                      <p:tavLst>
                                        <p:tav tm="0">
                                          <p:val>
                                            <p:fltVal val="0"/>
                                          </p:val>
                                        </p:tav>
                                        <p:tav tm="100000">
                                          <p:val>
                                            <p:strVal val="#ppt_h"/>
                                          </p:val>
                                        </p:tav>
                                      </p:tavLst>
                                    </p:anim>
                                    <p:animEffect transition="in" filter="fade">
                                      <p:cBhvr>
                                        <p:cTn id="26" dur="500"/>
                                        <p:tgtEl>
                                          <p:spTgt spid="451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5145"/>
                                        </p:tgtEl>
                                        <p:attrNameLst>
                                          <p:attrName>style.visibility</p:attrName>
                                        </p:attrNameLst>
                                      </p:cBhvr>
                                      <p:to>
                                        <p:strVal val="visible"/>
                                      </p:to>
                                    </p:set>
                                    <p:animEffect transition="in" filter="wipe(left)">
                                      <p:cBhvr>
                                        <p:cTn id="31" dur="500"/>
                                        <p:tgtEl>
                                          <p:spTgt spid="4514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5152"/>
                                        </p:tgtEl>
                                        <p:attrNameLst>
                                          <p:attrName>style.visibility</p:attrName>
                                        </p:attrNameLst>
                                      </p:cBhvr>
                                      <p:to>
                                        <p:strVal val="visible"/>
                                      </p:to>
                                    </p:set>
                                    <p:animEffect transition="in" filter="wipe(left)">
                                      <p:cBhvr>
                                        <p:cTn id="36" dur="500"/>
                                        <p:tgtEl>
                                          <p:spTgt spid="45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utoUpdateAnimBg="0"/>
      <p:bldP spid="45145" grpId="0"/>
      <p:bldP spid="45152" grpId="0"/>
      <p:bldP spid="5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
            <a:extLst>
              <a:ext uri="{FF2B5EF4-FFF2-40B4-BE49-F238E27FC236}">
                <a16:creationId xmlns:a16="http://schemas.microsoft.com/office/drawing/2014/main" id="{ED6F5F19-E057-4229-997C-DF6DDBBB0606}"/>
              </a:ext>
            </a:extLst>
          </p:cNvPr>
          <p:cNvSpPr>
            <a:spLocks noChangeArrowheads="1"/>
          </p:cNvSpPr>
          <p:nvPr/>
        </p:nvSpPr>
        <p:spPr bwMode="auto">
          <a:xfrm>
            <a:off x="4714875" y="15652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solidFill>
                  <a:srgbClr val="FFC000"/>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zh-CN" altLang="zh-CN" sz="2800" b="1">
                <a:solidFill>
                  <a:srgbClr val="FFC000"/>
                </a:solidFill>
                <a:latin typeface="Times New Roman" panose="02020603050405020304" pitchFamily="18" charset="0"/>
                <a:ea typeface="华文中宋" panose="02010600040101010101" pitchFamily="2" charset="-122"/>
                <a:cs typeface="Times New Roman" panose="02020603050405020304" pitchFamily="18" charset="0"/>
              </a:rPr>
              <a:t>位移电流密度</a:t>
            </a:r>
            <a:r>
              <a:rPr kumimoji="1" lang="zh-CN" altLang="en-US" sz="2800" b="1">
                <a:solidFill>
                  <a:srgbClr val="FFC000"/>
                </a:solidFill>
                <a:latin typeface="Times New Roman" panose="02020603050405020304" pitchFamily="18" charset="0"/>
                <a:ea typeface="华文中宋" panose="02010600040101010101" pitchFamily="2" charset="-122"/>
                <a:cs typeface="Times New Roman" panose="02020603050405020304" pitchFamily="18" charset="0"/>
              </a:rPr>
              <a:t> </a:t>
            </a:r>
          </a:p>
        </p:txBody>
      </p:sp>
      <p:grpSp>
        <p:nvGrpSpPr>
          <p:cNvPr id="181251" name="Group 14">
            <a:extLst>
              <a:ext uri="{FF2B5EF4-FFF2-40B4-BE49-F238E27FC236}">
                <a16:creationId xmlns:a16="http://schemas.microsoft.com/office/drawing/2014/main" id="{260641F3-32FE-4846-AC7C-B5314590260D}"/>
              </a:ext>
            </a:extLst>
          </p:cNvPr>
          <p:cNvGrpSpPr>
            <a:grpSpLocks/>
          </p:cNvGrpSpPr>
          <p:nvPr/>
        </p:nvGrpSpPr>
        <p:grpSpPr bwMode="auto">
          <a:xfrm>
            <a:off x="214313" y="285750"/>
            <a:ext cx="3429000" cy="3048000"/>
            <a:chOff x="240" y="528"/>
            <a:chExt cx="2160" cy="1920"/>
          </a:xfrm>
        </p:grpSpPr>
        <p:sp>
          <p:nvSpPr>
            <p:cNvPr id="181264" name="Rectangle 15">
              <a:extLst>
                <a:ext uri="{FF2B5EF4-FFF2-40B4-BE49-F238E27FC236}">
                  <a16:creationId xmlns:a16="http://schemas.microsoft.com/office/drawing/2014/main" id="{E3D344C9-973D-40C3-88E0-163204ED6DF1}"/>
                </a:ext>
              </a:extLst>
            </p:cNvPr>
            <p:cNvSpPr>
              <a:spLocks noChangeArrowheads="1"/>
            </p:cNvSpPr>
            <p:nvPr/>
          </p:nvSpPr>
          <p:spPr bwMode="auto">
            <a:xfrm>
              <a:off x="240" y="528"/>
              <a:ext cx="216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5573" name="Line 16">
              <a:extLst>
                <a:ext uri="{FF2B5EF4-FFF2-40B4-BE49-F238E27FC236}">
                  <a16:creationId xmlns:a16="http://schemas.microsoft.com/office/drawing/2014/main" id="{DE67DA79-585A-49F5-8E9A-1F7989562514}"/>
                </a:ext>
              </a:extLst>
            </p:cNvPr>
            <p:cNvSpPr>
              <a:spLocks noChangeShapeType="1"/>
            </p:cNvSpPr>
            <p:nvPr/>
          </p:nvSpPr>
          <p:spPr bwMode="auto">
            <a:xfrm>
              <a:off x="2256" y="1248"/>
              <a:ext cx="0" cy="1008"/>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1266" name="Rectangle 17">
              <a:extLst>
                <a:ext uri="{FF2B5EF4-FFF2-40B4-BE49-F238E27FC236}">
                  <a16:creationId xmlns:a16="http://schemas.microsoft.com/office/drawing/2014/main" id="{85E3A6F1-8493-40C0-8450-1343FE16B501}"/>
                </a:ext>
              </a:extLst>
            </p:cNvPr>
            <p:cNvSpPr>
              <a:spLocks noChangeArrowheads="1"/>
            </p:cNvSpPr>
            <p:nvPr/>
          </p:nvSpPr>
          <p:spPr bwMode="auto">
            <a:xfrm>
              <a:off x="739" y="816"/>
              <a:ext cx="199" cy="1078"/>
            </a:xfrm>
            <a:prstGeom prst="rect">
              <a:avLst/>
            </a:prstGeom>
            <a:solidFill>
              <a:srgbClr val="F3FCE0"/>
            </a:solidFill>
            <a:ln w="12700">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1267" name="Text Box 18">
              <a:extLst>
                <a:ext uri="{FF2B5EF4-FFF2-40B4-BE49-F238E27FC236}">
                  <a16:creationId xmlns:a16="http://schemas.microsoft.com/office/drawing/2014/main" id="{D5AF3732-718E-4858-A5C2-F1222E3B4997}"/>
                </a:ext>
              </a:extLst>
            </p:cNvPr>
            <p:cNvSpPr txBox="1">
              <a:spLocks noChangeArrowheads="1"/>
            </p:cNvSpPr>
            <p:nvPr/>
          </p:nvSpPr>
          <p:spPr bwMode="auto">
            <a:xfrm>
              <a:off x="1525" y="844"/>
              <a:ext cx="327"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buClrTx/>
                <a:buSzTx/>
                <a:buFontTx/>
                <a:buNone/>
              </a:pPr>
              <a:r>
                <a:rPr kumimoji="1" lang="en-US" altLang="zh-CN" sz="2400" b="1">
                  <a:solidFill>
                    <a:srgbClr val="FF0000"/>
                  </a:solidFill>
                  <a:latin typeface="Times New Roman" panose="02020603050405020304" pitchFamily="18" charset="0"/>
                  <a:ea typeface="华文中宋" panose="02010600040101010101" pitchFamily="2" charset="-122"/>
                </a:rPr>
                <a:t>+++++</a:t>
              </a:r>
              <a:endParaRPr kumimoji="1" lang="en-US" altLang="zh-CN" sz="2400" b="1">
                <a:solidFill>
                  <a:srgbClr val="000000"/>
                </a:solidFill>
                <a:latin typeface="Times New Roman" panose="02020603050405020304" pitchFamily="18" charset="0"/>
                <a:ea typeface="华文中宋" panose="02010600040101010101" pitchFamily="2" charset="-122"/>
              </a:endParaRPr>
            </a:p>
          </p:txBody>
        </p:sp>
        <p:sp>
          <p:nvSpPr>
            <p:cNvPr id="181268" name="Text Box 19">
              <a:extLst>
                <a:ext uri="{FF2B5EF4-FFF2-40B4-BE49-F238E27FC236}">
                  <a16:creationId xmlns:a16="http://schemas.microsoft.com/office/drawing/2014/main" id="{955AD764-761D-405F-B177-B38230C62FC3}"/>
                </a:ext>
              </a:extLst>
            </p:cNvPr>
            <p:cNvSpPr txBox="1">
              <a:spLocks noChangeArrowheads="1"/>
            </p:cNvSpPr>
            <p:nvPr/>
          </p:nvSpPr>
          <p:spPr bwMode="auto">
            <a:xfrm>
              <a:off x="912" y="722"/>
              <a:ext cx="208"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a:solidFill>
                    <a:srgbClr val="FFC000"/>
                  </a:solidFill>
                  <a:latin typeface="Times New Roman" panose="02020603050405020304" pitchFamily="18" charset="0"/>
                  <a:ea typeface="华文中宋" panose="02010600040101010101" pitchFamily="2" charset="-122"/>
                </a:rPr>
                <a:t>-----</a:t>
              </a:r>
            </a:p>
          </p:txBody>
        </p:sp>
        <p:sp>
          <p:nvSpPr>
            <p:cNvPr id="875577" name="Line 20">
              <a:extLst>
                <a:ext uri="{FF2B5EF4-FFF2-40B4-BE49-F238E27FC236}">
                  <a16:creationId xmlns:a16="http://schemas.microsoft.com/office/drawing/2014/main" id="{129B013C-15CF-49E6-9236-E8423026C85C}"/>
                </a:ext>
              </a:extLst>
            </p:cNvPr>
            <p:cNvSpPr>
              <a:spLocks noChangeShapeType="1"/>
            </p:cNvSpPr>
            <p:nvPr/>
          </p:nvSpPr>
          <p:spPr bwMode="auto">
            <a:xfrm flipV="1">
              <a:off x="1920" y="1248"/>
              <a:ext cx="336"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5578" name="Line 21">
              <a:extLst>
                <a:ext uri="{FF2B5EF4-FFF2-40B4-BE49-F238E27FC236}">
                  <a16:creationId xmlns:a16="http://schemas.microsoft.com/office/drawing/2014/main" id="{08E275E0-C7B3-45A4-B201-1A177293588C}"/>
                </a:ext>
              </a:extLst>
            </p:cNvPr>
            <p:cNvSpPr>
              <a:spLocks noChangeShapeType="1"/>
            </p:cNvSpPr>
            <p:nvPr/>
          </p:nvSpPr>
          <p:spPr bwMode="auto">
            <a:xfrm>
              <a:off x="384" y="2256"/>
              <a:ext cx="1872"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5579" name="Line 22">
              <a:extLst>
                <a:ext uri="{FF2B5EF4-FFF2-40B4-BE49-F238E27FC236}">
                  <a16:creationId xmlns:a16="http://schemas.microsoft.com/office/drawing/2014/main" id="{F448B49A-1AB7-4F6B-9261-E68F18DDF2F1}"/>
                </a:ext>
              </a:extLst>
            </p:cNvPr>
            <p:cNvSpPr>
              <a:spLocks noChangeShapeType="1"/>
            </p:cNvSpPr>
            <p:nvPr/>
          </p:nvSpPr>
          <p:spPr bwMode="auto">
            <a:xfrm flipH="1">
              <a:off x="384" y="1248"/>
              <a:ext cx="0" cy="1008"/>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5580" name="Line 23">
              <a:extLst>
                <a:ext uri="{FF2B5EF4-FFF2-40B4-BE49-F238E27FC236}">
                  <a16:creationId xmlns:a16="http://schemas.microsoft.com/office/drawing/2014/main" id="{92C7B3BE-FC4B-407B-BBB8-280B02894A6D}"/>
                </a:ext>
              </a:extLst>
            </p:cNvPr>
            <p:cNvSpPr>
              <a:spLocks noChangeShapeType="1"/>
            </p:cNvSpPr>
            <p:nvPr/>
          </p:nvSpPr>
          <p:spPr bwMode="auto">
            <a:xfrm>
              <a:off x="2256" y="1920"/>
              <a:ext cx="0" cy="166"/>
            </a:xfrm>
            <a:prstGeom prst="line">
              <a:avLst/>
            </a:prstGeom>
            <a:noFill/>
            <a:ln w="38100">
              <a:solidFill>
                <a:srgbClr val="FF000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1273" name="Text Box 24">
              <a:extLst>
                <a:ext uri="{FF2B5EF4-FFF2-40B4-BE49-F238E27FC236}">
                  <a16:creationId xmlns:a16="http://schemas.microsoft.com/office/drawing/2014/main" id="{ADBD87D5-FC56-44E3-8057-785CEC852C5C}"/>
                </a:ext>
              </a:extLst>
            </p:cNvPr>
            <p:cNvSpPr txBox="1">
              <a:spLocks noChangeArrowheads="1"/>
            </p:cNvSpPr>
            <p:nvPr/>
          </p:nvSpPr>
          <p:spPr bwMode="auto">
            <a:xfrm>
              <a:off x="1980" y="1776"/>
              <a:ext cx="3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a:solidFill>
                    <a:srgbClr val="E8186C"/>
                  </a:solidFill>
                  <a:latin typeface="Times New Roman" panose="02020603050405020304" pitchFamily="18" charset="0"/>
                  <a:ea typeface="华文中宋" panose="02010600040101010101" pitchFamily="2" charset="-122"/>
                </a:rPr>
                <a:t>I</a:t>
              </a:r>
              <a:r>
                <a:rPr kumimoji="1" lang="en-US" altLang="zh-CN" sz="2800" baseline="-25000">
                  <a:solidFill>
                    <a:srgbClr val="E8186C"/>
                  </a:solidFill>
                  <a:latin typeface="Times New Roman" panose="02020603050405020304" pitchFamily="18" charset="0"/>
                  <a:ea typeface="华文中宋" panose="02010600040101010101" pitchFamily="2" charset="-122"/>
                </a:rPr>
                <a:t>c</a:t>
              </a:r>
              <a:endParaRPr kumimoji="1" lang="en-US" altLang="zh-CN" sz="2800">
                <a:solidFill>
                  <a:srgbClr val="E8186C"/>
                </a:solidFill>
                <a:latin typeface="Times New Roman" panose="02020603050405020304" pitchFamily="18" charset="0"/>
                <a:ea typeface="华文中宋" panose="02010600040101010101" pitchFamily="2" charset="-122"/>
              </a:endParaRPr>
            </a:p>
          </p:txBody>
        </p:sp>
        <p:graphicFrame>
          <p:nvGraphicFramePr>
            <p:cNvPr id="181274" name="Object 62">
              <a:extLst>
                <a:ext uri="{FF2B5EF4-FFF2-40B4-BE49-F238E27FC236}">
                  <a16:creationId xmlns:a16="http://schemas.microsoft.com/office/drawing/2014/main" id="{DF6F30F9-B684-4A1C-986E-5C2D96091068}"/>
                </a:ext>
              </a:extLst>
            </p:cNvPr>
            <p:cNvGraphicFramePr>
              <a:graphicFrameLocks/>
            </p:cNvGraphicFramePr>
            <p:nvPr/>
          </p:nvGraphicFramePr>
          <p:xfrm>
            <a:off x="1111" y="585"/>
            <a:ext cx="419" cy="660"/>
          </p:xfrm>
          <a:graphic>
            <a:graphicData uri="http://schemas.openxmlformats.org/presentationml/2006/ole">
              <mc:AlternateContent xmlns:mc="http://schemas.openxmlformats.org/markup-compatibility/2006">
                <mc:Choice xmlns:v="urn:schemas-microsoft-com:vml" Requires="v">
                  <p:oleObj name="Equation" r:id="rId2" imgW="266584" imgH="418918" progId="Equation.DSMT4">
                    <p:embed/>
                  </p:oleObj>
                </mc:Choice>
                <mc:Fallback>
                  <p:oleObj name="Equation" r:id="rId2" imgW="266584" imgH="418918" progId="Equation.DSMT4">
                    <p:embed/>
                    <p:pic>
                      <p:nvPicPr>
                        <p:cNvPr id="0" name="Object 62"/>
                        <p:cNvPicPr>
                          <a:picLocks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111" y="585"/>
                          <a:ext cx="41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75" name="Object 63">
              <a:extLst>
                <a:ext uri="{FF2B5EF4-FFF2-40B4-BE49-F238E27FC236}">
                  <a16:creationId xmlns:a16="http://schemas.microsoft.com/office/drawing/2014/main" id="{1BDA78F2-6373-4233-B58F-6F50C86E5306}"/>
                </a:ext>
              </a:extLst>
            </p:cNvPr>
            <p:cNvGraphicFramePr>
              <a:graphicFrameLocks noChangeAspect="1"/>
            </p:cNvGraphicFramePr>
            <p:nvPr/>
          </p:nvGraphicFramePr>
          <p:xfrm>
            <a:off x="1200" y="1488"/>
            <a:ext cx="324" cy="339"/>
          </p:xfrm>
          <a:graphic>
            <a:graphicData uri="http://schemas.openxmlformats.org/presentationml/2006/ole">
              <mc:AlternateContent xmlns:mc="http://schemas.openxmlformats.org/markup-compatibility/2006">
                <mc:Choice xmlns:v="urn:schemas-microsoft-com:vml" Requires="v">
                  <p:oleObj name="Equation" r:id="rId4" imgW="164957" imgH="190335" progId="Equation.DSMT4">
                    <p:embed/>
                  </p:oleObj>
                </mc:Choice>
                <mc:Fallback>
                  <p:oleObj name="Equation" r:id="rId4" imgW="164957" imgH="190335" progId="Equation.DSMT4">
                    <p:embed/>
                    <p:pic>
                      <p:nvPicPr>
                        <p:cNvPr id="0" name="Object 6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200" y="1488"/>
                          <a:ext cx="3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5584" name="Line 27">
              <a:extLst>
                <a:ext uri="{FF2B5EF4-FFF2-40B4-BE49-F238E27FC236}">
                  <a16:creationId xmlns:a16="http://schemas.microsoft.com/office/drawing/2014/main" id="{1CFE9851-D437-4220-A194-E3BBE7A9A5B5}"/>
                </a:ext>
              </a:extLst>
            </p:cNvPr>
            <p:cNvSpPr>
              <a:spLocks noChangeShapeType="1"/>
            </p:cNvSpPr>
            <p:nvPr/>
          </p:nvSpPr>
          <p:spPr bwMode="auto">
            <a:xfrm>
              <a:off x="384" y="1248"/>
              <a:ext cx="384"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1277" name="AutoShape 28">
              <a:extLst>
                <a:ext uri="{FF2B5EF4-FFF2-40B4-BE49-F238E27FC236}">
                  <a16:creationId xmlns:a16="http://schemas.microsoft.com/office/drawing/2014/main" id="{90514CB6-B6AB-4924-A27B-71B576BAFA70}"/>
                </a:ext>
              </a:extLst>
            </p:cNvPr>
            <p:cNvSpPr>
              <a:spLocks noChangeArrowheads="1"/>
            </p:cNvSpPr>
            <p:nvPr/>
          </p:nvSpPr>
          <p:spPr bwMode="auto">
            <a:xfrm>
              <a:off x="1056" y="1440"/>
              <a:ext cx="528" cy="96"/>
            </a:xfrm>
            <a:prstGeom prst="leftArrow">
              <a:avLst>
                <a:gd name="adj1" fmla="val 50000"/>
                <a:gd name="adj2" fmla="val 137500"/>
              </a:avLst>
            </a:prstGeom>
            <a:solidFill>
              <a:srgbClr val="FFCCFF"/>
            </a:solidFill>
            <a:ln w="19050">
              <a:solidFill>
                <a:srgbClr val="FF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1278" name="AutoShape 29">
              <a:extLst>
                <a:ext uri="{FF2B5EF4-FFF2-40B4-BE49-F238E27FC236}">
                  <a16:creationId xmlns:a16="http://schemas.microsoft.com/office/drawing/2014/main" id="{F8C6388A-3D58-43FA-B8A6-898B2AAAFF86}"/>
                </a:ext>
              </a:extLst>
            </p:cNvPr>
            <p:cNvSpPr>
              <a:spLocks noChangeArrowheads="1"/>
            </p:cNvSpPr>
            <p:nvPr/>
          </p:nvSpPr>
          <p:spPr bwMode="auto">
            <a:xfrm>
              <a:off x="1056" y="1200"/>
              <a:ext cx="528" cy="96"/>
            </a:xfrm>
            <a:prstGeom prst="rightArrow">
              <a:avLst>
                <a:gd name="adj1" fmla="val 50000"/>
                <a:gd name="adj2" fmla="val 137500"/>
              </a:avLst>
            </a:prstGeom>
            <a:solidFill>
              <a:srgbClr val="008000"/>
            </a:solidFill>
            <a:ln w="28575">
              <a:solidFill>
                <a:srgbClr val="33CC33"/>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5587" name="Line 30">
              <a:extLst>
                <a:ext uri="{FF2B5EF4-FFF2-40B4-BE49-F238E27FC236}">
                  <a16:creationId xmlns:a16="http://schemas.microsoft.com/office/drawing/2014/main" id="{B25F8097-6445-4068-AE93-F19328D4DDE7}"/>
                </a:ext>
              </a:extLst>
            </p:cNvPr>
            <p:cNvSpPr>
              <a:spLocks noChangeShapeType="1"/>
            </p:cNvSpPr>
            <p:nvPr/>
          </p:nvSpPr>
          <p:spPr bwMode="auto">
            <a:xfrm>
              <a:off x="746" y="960"/>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88" name="Line 31">
              <a:extLst>
                <a:ext uri="{FF2B5EF4-FFF2-40B4-BE49-F238E27FC236}">
                  <a16:creationId xmlns:a16="http://schemas.microsoft.com/office/drawing/2014/main" id="{272EDAEE-33B7-4314-A20E-166B613F75F0}"/>
                </a:ext>
              </a:extLst>
            </p:cNvPr>
            <p:cNvSpPr>
              <a:spLocks noChangeShapeType="1"/>
            </p:cNvSpPr>
            <p:nvPr/>
          </p:nvSpPr>
          <p:spPr bwMode="auto">
            <a:xfrm>
              <a:off x="746" y="1152"/>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89" name="Line 32">
              <a:extLst>
                <a:ext uri="{FF2B5EF4-FFF2-40B4-BE49-F238E27FC236}">
                  <a16:creationId xmlns:a16="http://schemas.microsoft.com/office/drawing/2014/main" id="{30F45765-3ED4-4EB6-9651-B29C48144F93}"/>
                </a:ext>
              </a:extLst>
            </p:cNvPr>
            <p:cNvSpPr>
              <a:spLocks noChangeShapeType="1"/>
            </p:cNvSpPr>
            <p:nvPr/>
          </p:nvSpPr>
          <p:spPr bwMode="auto">
            <a:xfrm>
              <a:off x="746" y="1344"/>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90" name="Line 33">
              <a:extLst>
                <a:ext uri="{FF2B5EF4-FFF2-40B4-BE49-F238E27FC236}">
                  <a16:creationId xmlns:a16="http://schemas.microsoft.com/office/drawing/2014/main" id="{983FEE6E-B07E-44F3-91C0-066094D6FA00}"/>
                </a:ext>
              </a:extLst>
            </p:cNvPr>
            <p:cNvSpPr>
              <a:spLocks noChangeShapeType="1"/>
            </p:cNvSpPr>
            <p:nvPr/>
          </p:nvSpPr>
          <p:spPr bwMode="auto">
            <a:xfrm>
              <a:off x="746" y="1776"/>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1283" name="Object 71">
              <a:extLst>
                <a:ext uri="{FF2B5EF4-FFF2-40B4-BE49-F238E27FC236}">
                  <a16:creationId xmlns:a16="http://schemas.microsoft.com/office/drawing/2014/main" id="{AF528448-AFFC-4B62-8448-05F784DC69C5}"/>
                </a:ext>
              </a:extLst>
            </p:cNvPr>
            <p:cNvGraphicFramePr>
              <a:graphicFrameLocks noChangeAspect="1"/>
            </p:cNvGraphicFramePr>
            <p:nvPr/>
          </p:nvGraphicFramePr>
          <p:xfrm>
            <a:off x="730" y="1395"/>
            <a:ext cx="241" cy="401"/>
          </p:xfrm>
          <a:graphic>
            <a:graphicData uri="http://schemas.openxmlformats.org/presentationml/2006/ole">
              <mc:AlternateContent xmlns:mc="http://schemas.openxmlformats.org/markup-compatibility/2006">
                <mc:Choice xmlns:v="urn:schemas-microsoft-com:vml" Requires="v">
                  <p:oleObj name="Equation" r:id="rId6" imgW="152268" imgH="253780" progId="Equation.DSMT4">
                    <p:embed/>
                  </p:oleObj>
                </mc:Choice>
                <mc:Fallback>
                  <p:oleObj name="Equation" r:id="rId6" imgW="152268" imgH="253780" progId="Equation.DSMT4">
                    <p:embed/>
                    <p:pic>
                      <p:nvPicPr>
                        <p:cNvPr id="0" name="Object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 y="1395"/>
                          <a:ext cx="241"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1284" name="Rectangle 35">
              <a:extLst>
                <a:ext uri="{FF2B5EF4-FFF2-40B4-BE49-F238E27FC236}">
                  <a16:creationId xmlns:a16="http://schemas.microsoft.com/office/drawing/2014/main" id="{6742D24D-7B7A-420B-870C-53D556E07094}"/>
                </a:ext>
              </a:extLst>
            </p:cNvPr>
            <p:cNvSpPr>
              <a:spLocks noChangeArrowheads="1"/>
            </p:cNvSpPr>
            <p:nvPr/>
          </p:nvSpPr>
          <p:spPr bwMode="auto">
            <a:xfrm>
              <a:off x="1721" y="816"/>
              <a:ext cx="199" cy="1078"/>
            </a:xfrm>
            <a:prstGeom prst="rect">
              <a:avLst/>
            </a:prstGeom>
            <a:solidFill>
              <a:srgbClr val="F3FCE0"/>
            </a:solidFill>
            <a:ln w="12700">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5593" name="Line 36">
              <a:extLst>
                <a:ext uri="{FF2B5EF4-FFF2-40B4-BE49-F238E27FC236}">
                  <a16:creationId xmlns:a16="http://schemas.microsoft.com/office/drawing/2014/main" id="{EF040FD8-3B63-4201-9779-1124204C3359}"/>
                </a:ext>
              </a:extLst>
            </p:cNvPr>
            <p:cNvSpPr>
              <a:spLocks noChangeShapeType="1"/>
            </p:cNvSpPr>
            <p:nvPr/>
          </p:nvSpPr>
          <p:spPr bwMode="auto">
            <a:xfrm>
              <a:off x="1728" y="960"/>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94" name="Line 37">
              <a:extLst>
                <a:ext uri="{FF2B5EF4-FFF2-40B4-BE49-F238E27FC236}">
                  <a16:creationId xmlns:a16="http://schemas.microsoft.com/office/drawing/2014/main" id="{122242B9-285C-4AF9-A9B7-C54C552E71F4}"/>
                </a:ext>
              </a:extLst>
            </p:cNvPr>
            <p:cNvSpPr>
              <a:spLocks noChangeShapeType="1"/>
            </p:cNvSpPr>
            <p:nvPr/>
          </p:nvSpPr>
          <p:spPr bwMode="auto">
            <a:xfrm>
              <a:off x="1728" y="1152"/>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95" name="Line 38">
              <a:extLst>
                <a:ext uri="{FF2B5EF4-FFF2-40B4-BE49-F238E27FC236}">
                  <a16:creationId xmlns:a16="http://schemas.microsoft.com/office/drawing/2014/main" id="{D3F87AF5-DE35-487A-B541-A8627704CBCF}"/>
                </a:ext>
              </a:extLst>
            </p:cNvPr>
            <p:cNvSpPr>
              <a:spLocks noChangeShapeType="1"/>
            </p:cNvSpPr>
            <p:nvPr/>
          </p:nvSpPr>
          <p:spPr bwMode="auto">
            <a:xfrm>
              <a:off x="1728" y="1344"/>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5596" name="Line 39">
              <a:extLst>
                <a:ext uri="{FF2B5EF4-FFF2-40B4-BE49-F238E27FC236}">
                  <a16:creationId xmlns:a16="http://schemas.microsoft.com/office/drawing/2014/main" id="{DA371289-B693-4ADC-B147-9CBB40EF7AF6}"/>
                </a:ext>
              </a:extLst>
            </p:cNvPr>
            <p:cNvSpPr>
              <a:spLocks noChangeShapeType="1"/>
            </p:cNvSpPr>
            <p:nvPr/>
          </p:nvSpPr>
          <p:spPr bwMode="auto">
            <a:xfrm>
              <a:off x="1728" y="1776"/>
              <a:ext cx="192" cy="0"/>
            </a:xfrm>
            <a:prstGeom prst="line">
              <a:avLst/>
            </a:prstGeom>
            <a:noFill/>
            <a:ln w="28575">
              <a:solidFill>
                <a:srgbClr val="00B05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1289" name="Object 77">
              <a:extLst>
                <a:ext uri="{FF2B5EF4-FFF2-40B4-BE49-F238E27FC236}">
                  <a16:creationId xmlns:a16="http://schemas.microsoft.com/office/drawing/2014/main" id="{8E8C30ED-2725-4C6F-8DE5-E09E0F3E0013}"/>
                </a:ext>
              </a:extLst>
            </p:cNvPr>
            <p:cNvGraphicFramePr>
              <a:graphicFrameLocks noChangeAspect="1"/>
            </p:cNvGraphicFramePr>
            <p:nvPr/>
          </p:nvGraphicFramePr>
          <p:xfrm>
            <a:off x="1712" y="1395"/>
            <a:ext cx="241" cy="401"/>
          </p:xfrm>
          <a:graphic>
            <a:graphicData uri="http://schemas.openxmlformats.org/presentationml/2006/ole">
              <mc:AlternateContent xmlns:mc="http://schemas.openxmlformats.org/markup-compatibility/2006">
                <mc:Choice xmlns:v="urn:schemas-microsoft-com:vml" Requires="v">
                  <p:oleObj name="Equation" r:id="rId8" imgW="152268" imgH="253780" progId="Equation.DSMT4">
                    <p:embed/>
                  </p:oleObj>
                </mc:Choice>
                <mc:Fallback>
                  <p:oleObj name="Equation" r:id="rId8" imgW="152268" imgH="253780" progId="Equation.DSMT4">
                    <p:embed/>
                    <p:pic>
                      <p:nvPicPr>
                        <p:cNvPr id="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2" y="1395"/>
                          <a:ext cx="241"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90" name="Object 78">
              <a:extLst>
                <a:ext uri="{FF2B5EF4-FFF2-40B4-BE49-F238E27FC236}">
                  <a16:creationId xmlns:a16="http://schemas.microsoft.com/office/drawing/2014/main" id="{E9F44D38-CA35-4845-AF55-C76D08E3698B}"/>
                </a:ext>
              </a:extLst>
            </p:cNvPr>
            <p:cNvGraphicFramePr>
              <a:graphicFrameLocks noChangeAspect="1"/>
            </p:cNvGraphicFramePr>
            <p:nvPr/>
          </p:nvGraphicFramePr>
          <p:xfrm>
            <a:off x="675" y="600"/>
            <a:ext cx="380" cy="220"/>
          </p:xfrm>
          <a:graphic>
            <a:graphicData uri="http://schemas.openxmlformats.org/presentationml/2006/ole">
              <mc:AlternateContent xmlns:mc="http://schemas.openxmlformats.org/markup-compatibility/2006">
                <mc:Choice xmlns:v="urn:schemas-microsoft-com:vml" Requires="v">
                  <p:oleObj name="Equation" r:id="rId10" imgW="241195" imgH="139639" progId="Equation.DSMT4">
                    <p:embed/>
                  </p:oleObj>
                </mc:Choice>
                <mc:Fallback>
                  <p:oleObj name="Equation" r:id="rId10" imgW="241195" imgH="139639" progId="Equation.DSMT4">
                    <p:embed/>
                    <p:pic>
                      <p:nvPicPr>
                        <p:cNvPr id="0" name="Object 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 y="600"/>
                          <a:ext cx="3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91" name="Object 79">
              <a:extLst>
                <a:ext uri="{FF2B5EF4-FFF2-40B4-BE49-F238E27FC236}">
                  <a16:creationId xmlns:a16="http://schemas.microsoft.com/office/drawing/2014/main" id="{532D2FE6-EF09-4F06-BD46-A7C534196046}"/>
                </a:ext>
              </a:extLst>
            </p:cNvPr>
            <p:cNvGraphicFramePr>
              <a:graphicFrameLocks noChangeAspect="1"/>
            </p:cNvGraphicFramePr>
            <p:nvPr/>
          </p:nvGraphicFramePr>
          <p:xfrm>
            <a:off x="1630" y="585"/>
            <a:ext cx="400" cy="240"/>
          </p:xfrm>
          <a:graphic>
            <a:graphicData uri="http://schemas.openxmlformats.org/presentationml/2006/ole">
              <mc:AlternateContent xmlns:mc="http://schemas.openxmlformats.org/markup-compatibility/2006">
                <mc:Choice xmlns:v="urn:schemas-microsoft-com:vml" Requires="v">
                  <p:oleObj name="Equation" r:id="rId12" imgW="142999" imgH="38127" progId="Equation.DSMT4">
                    <p:embed/>
                  </p:oleObj>
                </mc:Choice>
                <mc:Fallback>
                  <p:oleObj name="Equation" r:id="rId12" imgW="142999" imgH="38127" progId="Equation.DSMT4">
                    <p:embed/>
                    <p:pic>
                      <p:nvPicPr>
                        <p:cNvPr id="0" name="Object 7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0" y="585"/>
                          <a:ext cx="4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5600" name="Line 43">
              <a:extLst>
                <a:ext uri="{FF2B5EF4-FFF2-40B4-BE49-F238E27FC236}">
                  <a16:creationId xmlns:a16="http://schemas.microsoft.com/office/drawing/2014/main" id="{B17363B0-2C93-41CF-A1AA-B51085767FE7}"/>
                </a:ext>
              </a:extLst>
            </p:cNvPr>
            <p:cNvSpPr>
              <a:spLocks noChangeShapeType="1"/>
            </p:cNvSpPr>
            <p:nvPr/>
          </p:nvSpPr>
          <p:spPr bwMode="auto">
            <a:xfrm>
              <a:off x="384" y="1728"/>
              <a:ext cx="0" cy="166"/>
            </a:xfrm>
            <a:prstGeom prst="line">
              <a:avLst/>
            </a:prstGeom>
            <a:noFill/>
            <a:ln w="38100">
              <a:solidFill>
                <a:srgbClr val="FF0000"/>
              </a:solidFill>
              <a:round/>
              <a:headEnd type="triangle" w="med" len="lg"/>
              <a:tailEnd type="non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1293" name="Rectangle 44">
              <a:extLst>
                <a:ext uri="{FF2B5EF4-FFF2-40B4-BE49-F238E27FC236}">
                  <a16:creationId xmlns:a16="http://schemas.microsoft.com/office/drawing/2014/main" id="{A5660066-706C-4239-AD0E-5B6C5AFFE089}"/>
                </a:ext>
              </a:extLst>
            </p:cNvPr>
            <p:cNvSpPr>
              <a:spLocks noChangeArrowheads="1"/>
            </p:cNvSpPr>
            <p:nvPr/>
          </p:nvSpPr>
          <p:spPr bwMode="auto">
            <a:xfrm>
              <a:off x="405" y="1650"/>
              <a:ext cx="29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800" i="1">
                  <a:solidFill>
                    <a:srgbClr val="E8186C"/>
                  </a:solidFill>
                  <a:latin typeface="Times New Roman" panose="02020603050405020304" pitchFamily="18" charset="0"/>
                  <a:ea typeface="华文中宋" panose="02010600040101010101" pitchFamily="2" charset="-122"/>
                </a:rPr>
                <a:t>I</a:t>
              </a:r>
              <a:r>
                <a:rPr kumimoji="1" lang="en-US" altLang="zh-CN" sz="2800" baseline="-25000">
                  <a:solidFill>
                    <a:srgbClr val="E8186C"/>
                  </a:solidFill>
                  <a:latin typeface="Times New Roman" panose="02020603050405020304" pitchFamily="18" charset="0"/>
                  <a:ea typeface="华文中宋" panose="02010600040101010101" pitchFamily="2" charset="-122"/>
                </a:rPr>
                <a:t>c</a:t>
              </a:r>
            </a:p>
          </p:txBody>
        </p:sp>
        <p:sp>
          <p:nvSpPr>
            <p:cNvPr id="181294" name="Text Box 45">
              <a:extLst>
                <a:ext uri="{FF2B5EF4-FFF2-40B4-BE49-F238E27FC236}">
                  <a16:creationId xmlns:a16="http://schemas.microsoft.com/office/drawing/2014/main" id="{37D56559-E9DF-4C58-88A3-D4CE4725A0A8}"/>
                </a:ext>
              </a:extLst>
            </p:cNvPr>
            <p:cNvSpPr txBox="1">
              <a:spLocks noChangeArrowheads="1"/>
            </p:cNvSpPr>
            <p:nvPr/>
          </p:nvSpPr>
          <p:spPr bwMode="auto">
            <a:xfrm>
              <a:off x="1680" y="182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A</a:t>
              </a:r>
            </a:p>
          </p:txBody>
        </p:sp>
        <p:sp>
          <p:nvSpPr>
            <p:cNvPr id="181295" name="Text Box 46">
              <a:extLst>
                <a:ext uri="{FF2B5EF4-FFF2-40B4-BE49-F238E27FC236}">
                  <a16:creationId xmlns:a16="http://schemas.microsoft.com/office/drawing/2014/main" id="{A49C198B-7480-4534-BD6B-5737F4382168}"/>
                </a:ext>
              </a:extLst>
            </p:cNvPr>
            <p:cNvSpPr txBox="1">
              <a:spLocks noChangeArrowheads="1"/>
            </p:cNvSpPr>
            <p:nvPr/>
          </p:nvSpPr>
          <p:spPr bwMode="auto">
            <a:xfrm>
              <a:off x="690" y="183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B</a:t>
              </a:r>
            </a:p>
          </p:txBody>
        </p:sp>
      </p:grpSp>
      <p:graphicFrame>
        <p:nvGraphicFramePr>
          <p:cNvPr id="181252" name="Object 84">
            <a:extLst>
              <a:ext uri="{FF2B5EF4-FFF2-40B4-BE49-F238E27FC236}">
                <a16:creationId xmlns:a16="http://schemas.microsoft.com/office/drawing/2014/main" id="{36856E92-F6EB-4BB2-9526-FE716EEBB209}"/>
              </a:ext>
            </a:extLst>
          </p:cNvPr>
          <p:cNvGraphicFramePr>
            <a:graphicFrameLocks noChangeAspect="1"/>
          </p:cNvGraphicFramePr>
          <p:nvPr/>
        </p:nvGraphicFramePr>
        <p:xfrm>
          <a:off x="471488" y="349250"/>
          <a:ext cx="352425" cy="444500"/>
        </p:xfrm>
        <a:graphic>
          <a:graphicData uri="http://schemas.openxmlformats.org/presentationml/2006/ole">
            <mc:AlternateContent xmlns:mc="http://schemas.openxmlformats.org/markup-compatibility/2006">
              <mc:Choice xmlns:v="urn:schemas-microsoft-com:vml" Requires="v">
                <p:oleObj name="Equation" r:id="rId14" imgW="152202" imgH="177569" progId="Equation.DSMT4">
                  <p:embed/>
                </p:oleObj>
              </mc:Choice>
              <mc:Fallback>
                <p:oleObj name="Equation" r:id="rId14" imgW="152202" imgH="177569" progId="Equation.DSMT4">
                  <p:embed/>
                  <p:pic>
                    <p:nvPicPr>
                      <p:cNvPr id="0" name="Object 84"/>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471488" y="349250"/>
                        <a:ext cx="3524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81253" name="Rectangle 10">
            <a:extLst>
              <a:ext uri="{FF2B5EF4-FFF2-40B4-BE49-F238E27FC236}">
                <a16:creationId xmlns:a16="http://schemas.microsoft.com/office/drawing/2014/main" id="{D5E3944F-7569-446E-8CE1-62B66BD07B1B}"/>
              </a:ext>
            </a:extLst>
          </p:cNvPr>
          <p:cNvSpPr>
            <a:spLocks noChangeArrowheads="1"/>
          </p:cNvSpPr>
          <p:nvPr/>
        </p:nvSpPr>
        <p:spPr bwMode="auto">
          <a:xfrm>
            <a:off x="492125" y="4633913"/>
            <a:ext cx="30480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FF"/>
                </a:solidFill>
                <a:latin typeface="Times New Roman" panose="02020603050405020304" pitchFamily="18" charset="0"/>
                <a:ea typeface="华文中宋" panose="02010600040101010101" pitchFamily="2" charset="-122"/>
              </a:rPr>
              <a:t>电流连续性方程</a:t>
            </a:r>
          </a:p>
        </p:txBody>
      </p:sp>
      <p:sp>
        <p:nvSpPr>
          <p:cNvPr id="181254" name="Rectangle 10">
            <a:extLst>
              <a:ext uri="{FF2B5EF4-FFF2-40B4-BE49-F238E27FC236}">
                <a16:creationId xmlns:a16="http://schemas.microsoft.com/office/drawing/2014/main" id="{EE4CEFAA-0E76-466D-BE48-564F3F8AF70D}"/>
              </a:ext>
            </a:extLst>
          </p:cNvPr>
          <p:cNvSpPr>
            <a:spLocks noChangeArrowheads="1"/>
          </p:cNvSpPr>
          <p:nvPr/>
        </p:nvSpPr>
        <p:spPr bwMode="auto">
          <a:xfrm>
            <a:off x="5068888" y="4632325"/>
            <a:ext cx="256698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i="1">
                <a:solidFill>
                  <a:srgbClr val="FFFFFF"/>
                </a:solidFill>
                <a:latin typeface="Times New Roman" panose="02020603050405020304" pitchFamily="18" charset="0"/>
                <a:ea typeface="华文中宋" panose="02010600040101010101" pitchFamily="2" charset="-122"/>
              </a:rPr>
              <a:t>D</a:t>
            </a:r>
            <a:r>
              <a:rPr kumimoji="1" lang="zh-CN" altLang="en-US" sz="2800" b="1">
                <a:solidFill>
                  <a:srgbClr val="FFFFFF"/>
                </a:solidFill>
                <a:latin typeface="Times New Roman" panose="02020603050405020304" pitchFamily="18" charset="0"/>
                <a:ea typeface="华文中宋" panose="02010600040101010101" pitchFamily="2" charset="-122"/>
              </a:rPr>
              <a:t>的高斯定理</a:t>
            </a:r>
          </a:p>
        </p:txBody>
      </p:sp>
      <p:sp>
        <p:nvSpPr>
          <p:cNvPr id="55" name="Freeform 38">
            <a:extLst>
              <a:ext uri="{FF2B5EF4-FFF2-40B4-BE49-F238E27FC236}">
                <a16:creationId xmlns:a16="http://schemas.microsoft.com/office/drawing/2014/main" id="{BF2B25B9-6E81-48B0-BE9B-25A45A327D75}"/>
              </a:ext>
            </a:extLst>
          </p:cNvPr>
          <p:cNvSpPr>
            <a:spLocks noChangeAspect="1"/>
          </p:cNvSpPr>
          <p:nvPr/>
        </p:nvSpPr>
        <p:spPr bwMode="auto">
          <a:xfrm>
            <a:off x="500063" y="352425"/>
            <a:ext cx="1428750" cy="2428875"/>
          </a:xfrm>
          <a:custGeom>
            <a:avLst/>
            <a:gdLst/>
            <a:ahLst/>
            <a:cxnLst>
              <a:cxn ang="0">
                <a:pos x="66" y="202"/>
              </a:cxn>
              <a:cxn ang="0">
                <a:pos x="148" y="49"/>
              </a:cxn>
              <a:cxn ang="0">
                <a:pos x="332" y="1"/>
              </a:cxn>
              <a:cxn ang="0">
                <a:pos x="449" y="54"/>
              </a:cxn>
              <a:cxn ang="0">
                <a:pos x="513" y="289"/>
              </a:cxn>
              <a:cxn ang="0">
                <a:pos x="492" y="673"/>
              </a:cxn>
              <a:cxn ang="0">
                <a:pos x="460" y="779"/>
              </a:cxn>
              <a:cxn ang="0">
                <a:pos x="385" y="865"/>
              </a:cxn>
              <a:cxn ang="0">
                <a:pos x="268" y="865"/>
              </a:cxn>
              <a:cxn ang="0">
                <a:pos x="172" y="801"/>
              </a:cxn>
              <a:cxn ang="0">
                <a:pos x="96" y="670"/>
              </a:cxn>
              <a:cxn ang="0">
                <a:pos x="36" y="604"/>
              </a:cxn>
              <a:cxn ang="0">
                <a:pos x="12" y="532"/>
              </a:cxn>
              <a:cxn ang="0">
                <a:pos x="0" y="442"/>
              </a:cxn>
              <a:cxn ang="0">
                <a:pos x="12" y="364"/>
              </a:cxn>
              <a:cxn ang="0">
                <a:pos x="24" y="280"/>
              </a:cxn>
              <a:cxn ang="0">
                <a:pos x="66" y="202"/>
              </a:cxn>
            </a:cxnLst>
            <a:rect l="0" t="0" r="r" b="b"/>
            <a:pathLst>
              <a:path w="520" h="879">
                <a:moveTo>
                  <a:pt x="66" y="202"/>
                </a:moveTo>
                <a:cubicBezTo>
                  <a:pt x="85" y="165"/>
                  <a:pt x="104" y="82"/>
                  <a:pt x="148" y="49"/>
                </a:cubicBezTo>
                <a:cubicBezTo>
                  <a:pt x="192" y="16"/>
                  <a:pt x="282" y="0"/>
                  <a:pt x="332" y="1"/>
                </a:cubicBezTo>
                <a:cubicBezTo>
                  <a:pt x="382" y="2"/>
                  <a:pt x="419" y="6"/>
                  <a:pt x="449" y="54"/>
                </a:cubicBezTo>
                <a:cubicBezTo>
                  <a:pt x="479" y="102"/>
                  <a:pt x="506" y="186"/>
                  <a:pt x="513" y="289"/>
                </a:cubicBezTo>
                <a:cubicBezTo>
                  <a:pt x="520" y="392"/>
                  <a:pt x="501" y="591"/>
                  <a:pt x="492" y="673"/>
                </a:cubicBezTo>
                <a:cubicBezTo>
                  <a:pt x="483" y="755"/>
                  <a:pt x="478" y="747"/>
                  <a:pt x="460" y="779"/>
                </a:cubicBezTo>
                <a:cubicBezTo>
                  <a:pt x="442" y="811"/>
                  <a:pt x="417" y="851"/>
                  <a:pt x="385" y="865"/>
                </a:cubicBezTo>
                <a:cubicBezTo>
                  <a:pt x="353" y="879"/>
                  <a:pt x="303" y="876"/>
                  <a:pt x="268" y="865"/>
                </a:cubicBezTo>
                <a:cubicBezTo>
                  <a:pt x="233" y="854"/>
                  <a:pt x="201" y="834"/>
                  <a:pt x="172" y="801"/>
                </a:cubicBezTo>
                <a:cubicBezTo>
                  <a:pt x="143" y="768"/>
                  <a:pt x="119" y="703"/>
                  <a:pt x="96" y="670"/>
                </a:cubicBezTo>
                <a:cubicBezTo>
                  <a:pt x="73" y="637"/>
                  <a:pt x="50" y="627"/>
                  <a:pt x="36" y="604"/>
                </a:cubicBezTo>
                <a:cubicBezTo>
                  <a:pt x="22" y="581"/>
                  <a:pt x="18" y="559"/>
                  <a:pt x="12" y="532"/>
                </a:cubicBezTo>
                <a:cubicBezTo>
                  <a:pt x="6" y="505"/>
                  <a:pt x="0" y="470"/>
                  <a:pt x="0" y="442"/>
                </a:cubicBezTo>
                <a:cubicBezTo>
                  <a:pt x="0" y="414"/>
                  <a:pt x="8" y="391"/>
                  <a:pt x="12" y="364"/>
                </a:cubicBezTo>
                <a:cubicBezTo>
                  <a:pt x="16" y="337"/>
                  <a:pt x="15" y="307"/>
                  <a:pt x="24" y="280"/>
                </a:cubicBezTo>
                <a:cubicBezTo>
                  <a:pt x="33" y="253"/>
                  <a:pt x="57" y="218"/>
                  <a:pt x="66" y="202"/>
                </a:cubicBezTo>
                <a:close/>
              </a:path>
            </a:pathLst>
          </a:custGeom>
          <a:solidFill>
            <a:srgbClr val="FFCC99">
              <a:alpha val="50000"/>
            </a:srgbClr>
          </a:solidFill>
          <a:ln w="28575" cap="flat" cmpd="sng">
            <a:solidFill>
              <a:schemeClr val="accent1">
                <a:lumMod val="20000"/>
                <a:lumOff val="80000"/>
              </a:schemeClr>
            </a:solidFill>
            <a:prstDash val="solid"/>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1256" name="TextBox 55">
            <a:extLst>
              <a:ext uri="{FF2B5EF4-FFF2-40B4-BE49-F238E27FC236}">
                <a16:creationId xmlns:a16="http://schemas.microsoft.com/office/drawing/2014/main" id="{478C8DAA-D72B-4836-909C-CC9D6627B6CD}"/>
              </a:ext>
            </a:extLst>
          </p:cNvPr>
          <p:cNvSpPr txBox="1">
            <a:spLocks noChangeArrowheads="1"/>
          </p:cNvSpPr>
          <p:nvPr/>
        </p:nvSpPr>
        <p:spPr bwMode="auto">
          <a:xfrm>
            <a:off x="3856038" y="555625"/>
            <a:ext cx="52276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电场强度的变化率：     使全电路的电流“连续”起来</a:t>
            </a:r>
            <a:r>
              <a:rPr lang="zh-CN" altLang="en-US" sz="2400">
                <a:solidFill>
                  <a:srgbClr val="FFFFFF"/>
                </a:solidFill>
              </a:rPr>
              <a:t>。</a:t>
            </a:r>
          </a:p>
        </p:txBody>
      </p:sp>
      <p:graphicFrame>
        <p:nvGraphicFramePr>
          <p:cNvPr id="181257" name="Object 89">
            <a:extLst>
              <a:ext uri="{FF2B5EF4-FFF2-40B4-BE49-F238E27FC236}">
                <a16:creationId xmlns:a16="http://schemas.microsoft.com/office/drawing/2014/main" id="{D89108D6-9DE8-48A6-82A6-1624D14E2829}"/>
              </a:ext>
            </a:extLst>
          </p:cNvPr>
          <p:cNvGraphicFramePr>
            <a:graphicFrameLocks noChangeAspect="1"/>
          </p:cNvGraphicFramePr>
          <p:nvPr/>
        </p:nvGraphicFramePr>
        <p:xfrm>
          <a:off x="6584950" y="400050"/>
          <a:ext cx="461963" cy="771525"/>
        </p:xfrm>
        <a:graphic>
          <a:graphicData uri="http://schemas.openxmlformats.org/presentationml/2006/ole">
            <mc:AlternateContent xmlns:mc="http://schemas.openxmlformats.org/markup-compatibility/2006">
              <mc:Choice xmlns:v="urn:schemas-microsoft-com:vml" Requires="v">
                <p:oleObj name="Equation" r:id="rId16" imgW="266469" imgH="444114" progId="Equation.3">
                  <p:embed/>
                </p:oleObj>
              </mc:Choice>
              <mc:Fallback>
                <p:oleObj name="Equation" r:id="rId16" imgW="266469" imgH="444114" progId="Equation.3">
                  <p:embed/>
                  <p:pic>
                    <p:nvPicPr>
                      <p:cNvPr id="0" name="Object 89"/>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6584950" y="400050"/>
                        <a:ext cx="46196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58" name="Object 90">
            <a:extLst>
              <a:ext uri="{FF2B5EF4-FFF2-40B4-BE49-F238E27FC236}">
                <a16:creationId xmlns:a16="http://schemas.microsoft.com/office/drawing/2014/main" id="{CFD4E391-EC62-457C-958C-A75BACADBE0F}"/>
              </a:ext>
            </a:extLst>
          </p:cNvPr>
          <p:cNvGraphicFramePr>
            <a:graphicFrameLocks noChangeAspect="1"/>
          </p:cNvGraphicFramePr>
          <p:nvPr/>
        </p:nvGraphicFramePr>
        <p:xfrm>
          <a:off x="4929188" y="2190750"/>
          <a:ext cx="2908300" cy="1062038"/>
        </p:xfrm>
        <a:graphic>
          <a:graphicData uri="http://schemas.openxmlformats.org/presentationml/2006/ole">
            <mc:AlternateContent xmlns:mc="http://schemas.openxmlformats.org/markup-compatibility/2006">
              <mc:Choice xmlns:v="urn:schemas-microsoft-com:vml" Requires="v">
                <p:oleObj name="Equation" r:id="rId18" imgW="1218671" imgH="444307" progId="Equation.3">
                  <p:embed/>
                </p:oleObj>
              </mc:Choice>
              <mc:Fallback>
                <p:oleObj name="Equation" r:id="rId18" imgW="1218671" imgH="444307" progId="Equation.3">
                  <p:embed/>
                  <p:pic>
                    <p:nvPicPr>
                      <p:cNvPr id="0" name="Object 9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29188" y="2190750"/>
                        <a:ext cx="2908300" cy="1062038"/>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59" name="Object 91">
            <a:extLst>
              <a:ext uri="{FF2B5EF4-FFF2-40B4-BE49-F238E27FC236}">
                <a16:creationId xmlns:a16="http://schemas.microsoft.com/office/drawing/2014/main" id="{D9A77947-A70E-4BAF-9288-AC0926B5BB31}"/>
              </a:ext>
            </a:extLst>
          </p:cNvPr>
          <p:cNvGraphicFramePr>
            <a:graphicFrameLocks noChangeAspect="1"/>
          </p:cNvGraphicFramePr>
          <p:nvPr/>
        </p:nvGraphicFramePr>
        <p:xfrm>
          <a:off x="4554538" y="3387725"/>
          <a:ext cx="3757612" cy="1184275"/>
        </p:xfrm>
        <a:graphic>
          <a:graphicData uri="http://schemas.openxmlformats.org/presentationml/2006/ole">
            <mc:AlternateContent xmlns:mc="http://schemas.openxmlformats.org/markup-compatibility/2006">
              <mc:Choice xmlns:v="urn:schemas-microsoft-com:vml" Requires="v">
                <p:oleObj name="Equation" r:id="rId20" imgW="1574117" imgH="495085" progId="Equation.3">
                  <p:embed/>
                </p:oleObj>
              </mc:Choice>
              <mc:Fallback>
                <p:oleObj name="Equation" r:id="rId20" imgW="1574117" imgH="495085" progId="Equation.3">
                  <p:embed/>
                  <p:pic>
                    <p:nvPicPr>
                      <p:cNvPr id="0" name="Object 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54538" y="3387725"/>
                        <a:ext cx="3757612" cy="1184275"/>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60" name="Object 92">
            <a:extLst>
              <a:ext uri="{FF2B5EF4-FFF2-40B4-BE49-F238E27FC236}">
                <a16:creationId xmlns:a16="http://schemas.microsoft.com/office/drawing/2014/main" id="{715FC615-CC0F-4C32-B4C3-9A9FC94D4A86}"/>
              </a:ext>
            </a:extLst>
          </p:cNvPr>
          <p:cNvGraphicFramePr>
            <a:graphicFrameLocks noChangeAspect="1"/>
          </p:cNvGraphicFramePr>
          <p:nvPr/>
        </p:nvGraphicFramePr>
        <p:xfrm>
          <a:off x="423863" y="5314950"/>
          <a:ext cx="3121025" cy="1062038"/>
        </p:xfrm>
        <a:graphic>
          <a:graphicData uri="http://schemas.openxmlformats.org/presentationml/2006/ole">
            <mc:AlternateContent xmlns:mc="http://schemas.openxmlformats.org/markup-compatibility/2006">
              <mc:Choice xmlns:v="urn:schemas-microsoft-com:vml" Requires="v">
                <p:oleObj name="Equation" r:id="rId22" imgW="1307532" imgH="444307" progId="Equation.3">
                  <p:embed/>
                </p:oleObj>
              </mc:Choice>
              <mc:Fallback>
                <p:oleObj name="Equation" r:id="rId22" imgW="1307532" imgH="444307" progId="Equation.3">
                  <p:embed/>
                  <p:pic>
                    <p:nvPicPr>
                      <p:cNvPr id="0" name="Object 9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3863" y="5314950"/>
                        <a:ext cx="3121025" cy="10620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61" name="Object 93">
            <a:extLst>
              <a:ext uri="{FF2B5EF4-FFF2-40B4-BE49-F238E27FC236}">
                <a16:creationId xmlns:a16="http://schemas.microsoft.com/office/drawing/2014/main" id="{5584ABD8-BFC1-4730-9B29-2C468B599267}"/>
              </a:ext>
            </a:extLst>
          </p:cNvPr>
          <p:cNvGraphicFramePr>
            <a:graphicFrameLocks noChangeAspect="1"/>
          </p:cNvGraphicFramePr>
          <p:nvPr/>
        </p:nvGraphicFramePr>
        <p:xfrm>
          <a:off x="4292600" y="5435600"/>
          <a:ext cx="1882775" cy="941388"/>
        </p:xfrm>
        <a:graphic>
          <a:graphicData uri="http://schemas.openxmlformats.org/presentationml/2006/ole">
            <mc:AlternateContent xmlns:mc="http://schemas.openxmlformats.org/markup-compatibility/2006">
              <mc:Choice xmlns:v="urn:schemas-microsoft-com:vml" Requires="v">
                <p:oleObj name="Equation" r:id="rId24" imgW="787058" imgH="393529" progId="Equation.3">
                  <p:embed/>
                </p:oleObj>
              </mc:Choice>
              <mc:Fallback>
                <p:oleObj name="Equation" r:id="rId24" imgW="787058" imgH="393529" progId="Equation.3">
                  <p:embed/>
                  <p:pic>
                    <p:nvPicPr>
                      <p:cNvPr id="0" name="Object 9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92600" y="5435600"/>
                        <a:ext cx="1882775" cy="9413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1262" name="Object 94">
            <a:extLst>
              <a:ext uri="{FF2B5EF4-FFF2-40B4-BE49-F238E27FC236}">
                <a16:creationId xmlns:a16="http://schemas.microsoft.com/office/drawing/2014/main" id="{C97B4E47-89FB-4B5A-B371-1B464945A338}"/>
              </a:ext>
            </a:extLst>
          </p:cNvPr>
          <p:cNvGraphicFramePr>
            <a:graphicFrameLocks noChangeAspect="1"/>
          </p:cNvGraphicFramePr>
          <p:nvPr/>
        </p:nvGraphicFramePr>
        <p:xfrm>
          <a:off x="6529388" y="5313363"/>
          <a:ext cx="2579687" cy="1063625"/>
        </p:xfrm>
        <a:graphic>
          <a:graphicData uri="http://schemas.openxmlformats.org/presentationml/2006/ole">
            <mc:AlternateContent xmlns:mc="http://schemas.openxmlformats.org/markup-compatibility/2006">
              <mc:Choice xmlns:v="urn:schemas-microsoft-com:vml" Requires="v">
                <p:oleObj name="Equation" r:id="rId26" imgW="1079032" imgH="444307" progId="Equation.3">
                  <p:embed/>
                </p:oleObj>
              </mc:Choice>
              <mc:Fallback>
                <p:oleObj name="Equation" r:id="rId26" imgW="1079032" imgH="444307" progId="Equation.3">
                  <p:embed/>
                  <p:pic>
                    <p:nvPicPr>
                      <p:cNvPr id="0" name="Object 9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29388" y="5313363"/>
                        <a:ext cx="2579687" cy="10636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1263" name="右箭头 65">
            <a:extLst>
              <a:ext uri="{FF2B5EF4-FFF2-40B4-BE49-F238E27FC236}">
                <a16:creationId xmlns:a16="http://schemas.microsoft.com/office/drawing/2014/main" id="{C3FA1E8E-1610-4758-8FE7-E5772504061E}"/>
              </a:ext>
            </a:extLst>
          </p:cNvPr>
          <p:cNvSpPr>
            <a:spLocks noChangeArrowheads="1"/>
          </p:cNvSpPr>
          <p:nvPr/>
        </p:nvSpPr>
        <p:spPr bwMode="auto">
          <a:xfrm>
            <a:off x="6238875" y="5648325"/>
            <a:ext cx="222250" cy="300038"/>
          </a:xfrm>
          <a:prstGeom prst="rightArrow">
            <a:avLst>
              <a:gd name="adj1" fmla="val 50000"/>
              <a:gd name="adj2" fmla="val 50000"/>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12">
            <a:extLst>
              <a:ext uri="{FF2B5EF4-FFF2-40B4-BE49-F238E27FC236}">
                <a16:creationId xmlns:a16="http://schemas.microsoft.com/office/drawing/2014/main" id="{0F3FB81B-A196-4E39-B52E-60ADBB5B5A79}"/>
              </a:ext>
            </a:extLst>
          </p:cNvPr>
          <p:cNvGraphicFramePr>
            <a:graphicFrameLocks noChangeAspect="1"/>
          </p:cNvGraphicFramePr>
          <p:nvPr/>
        </p:nvGraphicFramePr>
        <p:xfrm>
          <a:off x="2776538" y="390525"/>
          <a:ext cx="3763962" cy="1063625"/>
        </p:xfrm>
        <a:graphic>
          <a:graphicData uri="http://schemas.openxmlformats.org/presentationml/2006/ole">
            <mc:AlternateContent xmlns:mc="http://schemas.openxmlformats.org/markup-compatibility/2006">
              <mc:Choice xmlns:v="urn:schemas-microsoft-com:vml" Requires="v">
                <p:oleObj name="Equation" r:id="rId2" imgW="1574800" imgH="444500" progId="Equation.3">
                  <p:embed/>
                </p:oleObj>
              </mc:Choice>
              <mc:Fallback>
                <p:oleObj name="Equation" r:id="rId2" imgW="1574800" imgH="44450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390525"/>
                        <a:ext cx="3763962" cy="1063625"/>
                      </a:xfrm>
                      <a:prstGeom prst="rect">
                        <a:avLst/>
                      </a:prstGeom>
                      <a:gradFill rotWithShape="1">
                        <a:gsLst>
                          <a:gs pos="0">
                            <a:srgbClr val="FFFF99"/>
                          </a:gs>
                          <a:gs pos="100000">
                            <a:srgbClr val="FFFFFF"/>
                          </a:gs>
                        </a:gsLst>
                        <a:lin ang="5400000" scaled="1"/>
                      </a:gradFill>
                      <a:ln w="9525">
                        <a:solidFill>
                          <a:schemeClr val="tx1"/>
                        </a:solidFill>
                        <a:miter lim="800000"/>
                        <a:headEnd/>
                        <a:tailEnd/>
                      </a:ln>
                    </p:spPr>
                  </p:pic>
                </p:oleObj>
              </mc:Fallback>
            </mc:AlternateContent>
          </a:graphicData>
        </a:graphic>
      </p:graphicFrame>
      <p:graphicFrame>
        <p:nvGraphicFramePr>
          <p:cNvPr id="182275" name="Object 13">
            <a:extLst>
              <a:ext uri="{FF2B5EF4-FFF2-40B4-BE49-F238E27FC236}">
                <a16:creationId xmlns:a16="http://schemas.microsoft.com/office/drawing/2014/main" id="{96E37B33-87D2-4917-8C03-B2F5C2B463AC}"/>
              </a:ext>
            </a:extLst>
          </p:cNvPr>
          <p:cNvGraphicFramePr>
            <a:graphicFrameLocks noChangeAspect="1"/>
          </p:cNvGraphicFramePr>
          <p:nvPr/>
        </p:nvGraphicFramePr>
        <p:xfrm>
          <a:off x="3101975" y="1789113"/>
          <a:ext cx="2943225" cy="1185862"/>
        </p:xfrm>
        <a:graphic>
          <a:graphicData uri="http://schemas.openxmlformats.org/presentationml/2006/ole">
            <mc:AlternateContent xmlns:mc="http://schemas.openxmlformats.org/markup-compatibility/2006">
              <mc:Choice xmlns:v="urn:schemas-microsoft-com:vml" Requires="v">
                <p:oleObj name="Equation" r:id="rId4" imgW="1231366" imgH="495085" progId="Equation.3">
                  <p:embed/>
                </p:oleObj>
              </mc:Choice>
              <mc:Fallback>
                <p:oleObj name="Equation" r:id="rId4" imgW="1231366" imgH="495085"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1975" y="1789113"/>
                        <a:ext cx="2943225" cy="1185862"/>
                      </a:xfrm>
                      <a:prstGeom prst="rect">
                        <a:avLst/>
                      </a:prstGeom>
                      <a:gradFill rotWithShape="1">
                        <a:gsLst>
                          <a:gs pos="0">
                            <a:srgbClr val="FFFF99"/>
                          </a:gs>
                          <a:gs pos="100000">
                            <a:srgbClr val="FFFFFF"/>
                          </a:gs>
                        </a:gsLst>
                        <a:lin ang="5400000" scaled="1"/>
                      </a:gradFill>
                      <a:ln w="9525">
                        <a:solidFill>
                          <a:schemeClr val="tx1"/>
                        </a:solidFill>
                        <a:miter lim="800000"/>
                        <a:headEnd/>
                        <a:tailEnd/>
                      </a:ln>
                    </p:spPr>
                  </p:pic>
                </p:oleObj>
              </mc:Fallback>
            </mc:AlternateContent>
          </a:graphicData>
        </a:graphic>
      </p:graphicFrame>
      <p:sp>
        <p:nvSpPr>
          <p:cNvPr id="182276" name="右箭头 6">
            <a:extLst>
              <a:ext uri="{FF2B5EF4-FFF2-40B4-BE49-F238E27FC236}">
                <a16:creationId xmlns:a16="http://schemas.microsoft.com/office/drawing/2014/main" id="{1BBFBEFF-EC28-434A-80C7-6607F86E7451}"/>
              </a:ext>
            </a:extLst>
          </p:cNvPr>
          <p:cNvSpPr>
            <a:spLocks noChangeArrowheads="1"/>
          </p:cNvSpPr>
          <p:nvPr/>
        </p:nvSpPr>
        <p:spPr bwMode="auto">
          <a:xfrm>
            <a:off x="2105025" y="2265363"/>
            <a:ext cx="501650" cy="300037"/>
          </a:xfrm>
          <a:prstGeom prst="rightArrow">
            <a:avLst>
              <a:gd name="adj1" fmla="val 50000"/>
              <a:gd name="adj2" fmla="val 50012"/>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182277" name="Object 15">
            <a:extLst>
              <a:ext uri="{FF2B5EF4-FFF2-40B4-BE49-F238E27FC236}">
                <a16:creationId xmlns:a16="http://schemas.microsoft.com/office/drawing/2014/main" id="{41FEEE0E-FA71-4EB6-91BD-64CF46F0C417}"/>
              </a:ext>
            </a:extLst>
          </p:cNvPr>
          <p:cNvGraphicFramePr>
            <a:graphicFrameLocks noChangeAspect="1"/>
          </p:cNvGraphicFramePr>
          <p:nvPr/>
        </p:nvGraphicFramePr>
        <p:xfrm>
          <a:off x="3121025" y="3197225"/>
          <a:ext cx="1393825" cy="1062038"/>
        </p:xfrm>
        <a:graphic>
          <a:graphicData uri="http://schemas.openxmlformats.org/presentationml/2006/ole">
            <mc:AlternateContent xmlns:mc="http://schemas.openxmlformats.org/markup-compatibility/2006">
              <mc:Choice xmlns:v="urn:schemas-microsoft-com:vml" Requires="v">
                <p:oleObj name="Equation" r:id="rId6" imgW="583947" imgH="444307" progId="Equation.3">
                  <p:embed/>
                </p:oleObj>
              </mc:Choice>
              <mc:Fallback>
                <p:oleObj name="Equation" r:id="rId6" imgW="583947" imgH="444307"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1025" y="3197225"/>
                        <a:ext cx="1393825" cy="1062038"/>
                      </a:xfrm>
                      <a:prstGeom prst="rect">
                        <a:avLst/>
                      </a:prstGeom>
                      <a:gradFill rotWithShape="1">
                        <a:gsLst>
                          <a:gs pos="0">
                            <a:srgbClr val="FFFF99"/>
                          </a:gs>
                          <a:gs pos="100000">
                            <a:srgbClr val="FFFFFF"/>
                          </a:gs>
                        </a:gsLst>
                        <a:lin ang="5400000" scaled="1"/>
                      </a:gradFill>
                      <a:ln w="9525">
                        <a:solidFill>
                          <a:schemeClr val="tx1"/>
                        </a:solidFill>
                        <a:miter lim="800000"/>
                        <a:headEnd/>
                        <a:tailEnd/>
                      </a:ln>
                    </p:spPr>
                  </p:pic>
                </p:oleObj>
              </mc:Fallback>
            </mc:AlternateContent>
          </a:graphicData>
        </a:graphic>
      </p:graphicFrame>
      <p:sp>
        <p:nvSpPr>
          <p:cNvPr id="182278" name="左大括号 8">
            <a:extLst>
              <a:ext uri="{FF2B5EF4-FFF2-40B4-BE49-F238E27FC236}">
                <a16:creationId xmlns:a16="http://schemas.microsoft.com/office/drawing/2014/main" id="{03787181-6997-46A3-81DC-643B2D66AAB2}"/>
              </a:ext>
            </a:extLst>
          </p:cNvPr>
          <p:cNvSpPr>
            <a:spLocks/>
          </p:cNvSpPr>
          <p:nvPr/>
        </p:nvSpPr>
        <p:spPr bwMode="auto">
          <a:xfrm>
            <a:off x="2551113" y="2408238"/>
            <a:ext cx="452437" cy="1431925"/>
          </a:xfrm>
          <a:prstGeom prst="leftBrace">
            <a:avLst>
              <a:gd name="adj1" fmla="val 8323"/>
              <a:gd name="adj2" fmla="val 50000"/>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182279" name="右箭头 9">
            <a:extLst>
              <a:ext uri="{FF2B5EF4-FFF2-40B4-BE49-F238E27FC236}">
                <a16:creationId xmlns:a16="http://schemas.microsoft.com/office/drawing/2014/main" id="{BB05C588-C97C-41BC-9B78-72639DBBBB70}"/>
              </a:ext>
            </a:extLst>
          </p:cNvPr>
          <p:cNvSpPr>
            <a:spLocks noChangeArrowheads="1"/>
          </p:cNvSpPr>
          <p:nvPr/>
        </p:nvSpPr>
        <p:spPr bwMode="auto">
          <a:xfrm>
            <a:off x="2125663" y="4922838"/>
            <a:ext cx="500062" cy="300037"/>
          </a:xfrm>
          <a:prstGeom prst="rightArrow">
            <a:avLst>
              <a:gd name="adj1" fmla="val 50000"/>
              <a:gd name="adj2" fmla="val 49853"/>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182280" name="Object 18">
            <a:extLst>
              <a:ext uri="{FF2B5EF4-FFF2-40B4-BE49-F238E27FC236}">
                <a16:creationId xmlns:a16="http://schemas.microsoft.com/office/drawing/2014/main" id="{0C64B4A3-9010-42FA-BB34-88BA3A160FCD}"/>
              </a:ext>
            </a:extLst>
          </p:cNvPr>
          <p:cNvGraphicFramePr>
            <a:graphicFrameLocks noChangeAspect="1"/>
          </p:cNvGraphicFramePr>
          <p:nvPr/>
        </p:nvGraphicFramePr>
        <p:xfrm>
          <a:off x="3108325" y="4556125"/>
          <a:ext cx="2760663" cy="941388"/>
        </p:xfrm>
        <a:graphic>
          <a:graphicData uri="http://schemas.openxmlformats.org/presentationml/2006/ole">
            <mc:AlternateContent xmlns:mc="http://schemas.openxmlformats.org/markup-compatibility/2006">
              <mc:Choice xmlns:v="urn:schemas-microsoft-com:vml" Requires="v">
                <p:oleObj name="Equation" r:id="rId8" imgW="1155700" imgH="393700" progId="Equation.3">
                  <p:embed/>
                </p:oleObj>
              </mc:Choice>
              <mc:Fallback>
                <p:oleObj name="Equation" r:id="rId8" imgW="1155700" imgH="393700"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8325" y="4556125"/>
                        <a:ext cx="2760663" cy="941388"/>
                      </a:xfrm>
                      <a:prstGeom prst="rect">
                        <a:avLst/>
                      </a:prstGeom>
                      <a:gradFill rotWithShape="1">
                        <a:gsLst>
                          <a:gs pos="0">
                            <a:srgbClr val="00FF99"/>
                          </a:gs>
                          <a:gs pos="100000">
                            <a:srgbClr val="FFFFFF"/>
                          </a:gs>
                        </a:gsLst>
                        <a:lin ang="5400000" scaled="1"/>
                      </a:gradFill>
                      <a:ln w="9525">
                        <a:solidFill>
                          <a:schemeClr val="tx1"/>
                        </a:solidFill>
                        <a:miter lim="800000"/>
                        <a:headEnd/>
                        <a:tailEnd/>
                      </a:ln>
                    </p:spPr>
                  </p:pic>
                </p:oleObj>
              </mc:Fallback>
            </mc:AlternateContent>
          </a:graphicData>
        </a:graphic>
      </p:graphicFrame>
      <p:graphicFrame>
        <p:nvGraphicFramePr>
          <p:cNvPr id="182281" name="Object 19">
            <a:extLst>
              <a:ext uri="{FF2B5EF4-FFF2-40B4-BE49-F238E27FC236}">
                <a16:creationId xmlns:a16="http://schemas.microsoft.com/office/drawing/2014/main" id="{A5FBDBAA-A501-4C65-9364-76EC47BB05BC}"/>
              </a:ext>
            </a:extLst>
          </p:cNvPr>
          <p:cNvGraphicFramePr>
            <a:graphicFrameLocks noChangeAspect="1"/>
          </p:cNvGraphicFramePr>
          <p:nvPr/>
        </p:nvGraphicFramePr>
        <p:xfrm>
          <a:off x="1698625" y="5765800"/>
          <a:ext cx="6097588" cy="971550"/>
        </p:xfrm>
        <a:graphic>
          <a:graphicData uri="http://schemas.openxmlformats.org/presentationml/2006/ole">
            <mc:AlternateContent xmlns:mc="http://schemas.openxmlformats.org/markup-compatibility/2006">
              <mc:Choice xmlns:v="urn:schemas-microsoft-com:vml" Requires="v">
                <p:oleObj name="Equation" r:id="rId10" imgW="2552700" imgH="406400" progId="Equation.3">
                  <p:embed/>
                </p:oleObj>
              </mc:Choice>
              <mc:Fallback>
                <p:oleObj name="Equation" r:id="rId10" imgW="2552700" imgH="406400"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8625" y="5765800"/>
                        <a:ext cx="6097588" cy="971550"/>
                      </a:xfrm>
                      <a:prstGeom prst="rect">
                        <a:avLst/>
                      </a:prstGeom>
                      <a:gradFill rotWithShape="1">
                        <a:gsLst>
                          <a:gs pos="0">
                            <a:srgbClr val="00FF99"/>
                          </a:gs>
                          <a:gs pos="100000">
                            <a:srgbClr val="FFFFFF"/>
                          </a:gs>
                        </a:gsLst>
                        <a:lin ang="5400000" scaled="1"/>
                      </a:gradFill>
                      <a:ln w="9525">
                        <a:solidFill>
                          <a:schemeClr val="tx1"/>
                        </a:solidFill>
                        <a:miter lim="800000"/>
                        <a:headEnd/>
                        <a:tailEnd/>
                      </a:ln>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16">
            <a:extLst>
              <a:ext uri="{FF2B5EF4-FFF2-40B4-BE49-F238E27FC236}">
                <a16:creationId xmlns:a16="http://schemas.microsoft.com/office/drawing/2014/main" id="{B5C7E7F9-77F2-4B4A-BA7C-673CB8400B61}"/>
              </a:ext>
            </a:extLst>
          </p:cNvPr>
          <p:cNvSpPr txBox="1">
            <a:spLocks noChangeArrowheads="1"/>
          </p:cNvSpPr>
          <p:nvPr/>
        </p:nvSpPr>
        <p:spPr bwMode="auto">
          <a:xfrm>
            <a:off x="458788" y="663575"/>
            <a:ext cx="184150" cy="366713"/>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877585" name="Text Box 17">
            <a:extLst>
              <a:ext uri="{FF2B5EF4-FFF2-40B4-BE49-F238E27FC236}">
                <a16:creationId xmlns:a16="http://schemas.microsoft.com/office/drawing/2014/main" id="{51A4C38F-6FC4-4E4C-8A1D-7FFE754E239C}"/>
              </a:ext>
            </a:extLst>
          </p:cNvPr>
          <p:cNvSpPr txBox="1">
            <a:spLocks noChangeArrowheads="1"/>
          </p:cNvSpPr>
          <p:nvPr/>
        </p:nvSpPr>
        <p:spPr bwMode="auto">
          <a:xfrm>
            <a:off x="2195513" y="349250"/>
            <a:ext cx="1612900"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a:solidFill>
                  <a:srgbClr val="FFFF66"/>
                </a:solidFill>
              </a:rPr>
              <a:t>传导电流</a:t>
            </a:r>
          </a:p>
        </p:txBody>
      </p:sp>
      <p:sp>
        <p:nvSpPr>
          <p:cNvPr id="183300" name="Text Box 18">
            <a:extLst>
              <a:ext uri="{FF2B5EF4-FFF2-40B4-BE49-F238E27FC236}">
                <a16:creationId xmlns:a16="http://schemas.microsoft.com/office/drawing/2014/main" id="{9C6FD8A5-B827-4F2F-9DF6-FE430F35170F}"/>
              </a:ext>
            </a:extLst>
          </p:cNvPr>
          <p:cNvSpPr txBox="1">
            <a:spLocks noChangeArrowheads="1"/>
          </p:cNvSpPr>
          <p:nvPr/>
        </p:nvSpPr>
        <p:spPr bwMode="auto">
          <a:xfrm>
            <a:off x="5057775" y="382588"/>
            <a:ext cx="1612900" cy="519112"/>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FF"/>
                </a:solidFill>
              </a:rPr>
              <a:t>位移电流</a:t>
            </a:r>
          </a:p>
        </p:txBody>
      </p:sp>
      <p:sp>
        <p:nvSpPr>
          <p:cNvPr id="877587" name="Text Box 19">
            <a:extLst>
              <a:ext uri="{FF2B5EF4-FFF2-40B4-BE49-F238E27FC236}">
                <a16:creationId xmlns:a16="http://schemas.microsoft.com/office/drawing/2014/main" id="{6F71521C-0CAF-4122-B464-12FB7FD9CE96}"/>
              </a:ext>
            </a:extLst>
          </p:cNvPr>
          <p:cNvSpPr txBox="1">
            <a:spLocks noChangeArrowheads="1"/>
          </p:cNvSpPr>
          <p:nvPr/>
        </p:nvSpPr>
        <p:spPr bwMode="auto">
          <a:xfrm>
            <a:off x="377825" y="1158875"/>
            <a:ext cx="898525"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dirty="0">
                <a:solidFill>
                  <a:srgbClr val="FFFFFF"/>
                </a:solidFill>
              </a:rPr>
              <a:t>起源</a:t>
            </a:r>
          </a:p>
        </p:txBody>
      </p:sp>
      <p:sp>
        <p:nvSpPr>
          <p:cNvPr id="877588" name="Text Box 20">
            <a:extLst>
              <a:ext uri="{FF2B5EF4-FFF2-40B4-BE49-F238E27FC236}">
                <a16:creationId xmlns:a16="http://schemas.microsoft.com/office/drawing/2014/main" id="{ED5A6165-07C9-4109-9CB9-4DAF6BA5AC36}"/>
              </a:ext>
            </a:extLst>
          </p:cNvPr>
          <p:cNvSpPr txBox="1">
            <a:spLocks noChangeArrowheads="1"/>
          </p:cNvSpPr>
          <p:nvPr/>
        </p:nvSpPr>
        <p:spPr bwMode="auto">
          <a:xfrm>
            <a:off x="2162175" y="1206500"/>
            <a:ext cx="1970088"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a:solidFill>
                  <a:srgbClr val="FFFF66"/>
                </a:solidFill>
              </a:rPr>
              <a:t>电荷的运动</a:t>
            </a:r>
          </a:p>
        </p:txBody>
      </p:sp>
      <p:sp>
        <p:nvSpPr>
          <p:cNvPr id="183303" name="Text Box 21">
            <a:extLst>
              <a:ext uri="{FF2B5EF4-FFF2-40B4-BE49-F238E27FC236}">
                <a16:creationId xmlns:a16="http://schemas.microsoft.com/office/drawing/2014/main" id="{4ED90568-D7DE-4206-827A-87AC2665A12A}"/>
              </a:ext>
            </a:extLst>
          </p:cNvPr>
          <p:cNvSpPr txBox="1">
            <a:spLocks noChangeArrowheads="1"/>
          </p:cNvSpPr>
          <p:nvPr/>
        </p:nvSpPr>
        <p:spPr bwMode="auto">
          <a:xfrm>
            <a:off x="5057775" y="1206500"/>
            <a:ext cx="1970088" cy="519113"/>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FF"/>
                </a:solidFill>
              </a:rPr>
              <a:t>变化的电场</a:t>
            </a:r>
          </a:p>
        </p:txBody>
      </p:sp>
      <p:sp>
        <p:nvSpPr>
          <p:cNvPr id="877590" name="Text Box 22">
            <a:extLst>
              <a:ext uri="{FF2B5EF4-FFF2-40B4-BE49-F238E27FC236}">
                <a16:creationId xmlns:a16="http://schemas.microsoft.com/office/drawing/2014/main" id="{73282CA3-DAC1-4E7C-90E0-4F8D00D2E233}"/>
              </a:ext>
            </a:extLst>
          </p:cNvPr>
          <p:cNvSpPr txBox="1">
            <a:spLocks noChangeArrowheads="1"/>
          </p:cNvSpPr>
          <p:nvPr/>
        </p:nvSpPr>
        <p:spPr bwMode="auto">
          <a:xfrm>
            <a:off x="206375" y="2298700"/>
            <a:ext cx="1255713"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dirty="0">
                <a:solidFill>
                  <a:srgbClr val="FFFFFF"/>
                </a:solidFill>
              </a:rPr>
              <a:t>热效应</a:t>
            </a:r>
          </a:p>
        </p:txBody>
      </p:sp>
      <p:sp>
        <p:nvSpPr>
          <p:cNvPr id="877591" name="Text Box 23">
            <a:extLst>
              <a:ext uri="{FF2B5EF4-FFF2-40B4-BE49-F238E27FC236}">
                <a16:creationId xmlns:a16="http://schemas.microsoft.com/office/drawing/2014/main" id="{9C2C1D28-6046-4B5F-BB86-DEB5F279ED7A}"/>
              </a:ext>
            </a:extLst>
          </p:cNvPr>
          <p:cNvSpPr txBox="1">
            <a:spLocks noChangeArrowheads="1"/>
          </p:cNvSpPr>
          <p:nvPr/>
        </p:nvSpPr>
        <p:spPr bwMode="auto">
          <a:xfrm>
            <a:off x="2606675" y="2298700"/>
            <a:ext cx="541338"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a:solidFill>
                  <a:srgbClr val="FFFF66"/>
                </a:solidFill>
              </a:rPr>
              <a:t>有</a:t>
            </a:r>
          </a:p>
        </p:txBody>
      </p:sp>
      <p:sp>
        <p:nvSpPr>
          <p:cNvPr id="183306" name="Text Box 24">
            <a:extLst>
              <a:ext uri="{FF2B5EF4-FFF2-40B4-BE49-F238E27FC236}">
                <a16:creationId xmlns:a16="http://schemas.microsoft.com/office/drawing/2014/main" id="{A4F01DFC-9218-4519-A65C-51F547C50836}"/>
              </a:ext>
            </a:extLst>
          </p:cNvPr>
          <p:cNvSpPr txBox="1">
            <a:spLocks noChangeArrowheads="1"/>
          </p:cNvSpPr>
          <p:nvPr/>
        </p:nvSpPr>
        <p:spPr bwMode="auto">
          <a:xfrm>
            <a:off x="5057775" y="2298700"/>
            <a:ext cx="2327275" cy="519113"/>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FF"/>
                </a:solidFill>
              </a:rPr>
              <a:t>不产生焦耳热</a:t>
            </a:r>
          </a:p>
        </p:txBody>
      </p:sp>
      <p:sp>
        <p:nvSpPr>
          <p:cNvPr id="877593" name="Text Box 25">
            <a:extLst>
              <a:ext uri="{FF2B5EF4-FFF2-40B4-BE49-F238E27FC236}">
                <a16:creationId xmlns:a16="http://schemas.microsoft.com/office/drawing/2014/main" id="{73AE4C33-33A5-41E4-8156-10B51967C771}"/>
              </a:ext>
            </a:extLst>
          </p:cNvPr>
          <p:cNvSpPr txBox="1">
            <a:spLocks noChangeArrowheads="1"/>
          </p:cNvSpPr>
          <p:nvPr/>
        </p:nvSpPr>
        <p:spPr bwMode="auto">
          <a:xfrm>
            <a:off x="225425" y="3408363"/>
            <a:ext cx="1612900" cy="51911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dirty="0">
                <a:solidFill>
                  <a:srgbClr val="FFFFFF"/>
                </a:solidFill>
              </a:rPr>
              <a:t>存在媒体</a:t>
            </a:r>
          </a:p>
        </p:txBody>
      </p:sp>
      <p:sp>
        <p:nvSpPr>
          <p:cNvPr id="877594" name="Text Box 26">
            <a:extLst>
              <a:ext uri="{FF2B5EF4-FFF2-40B4-BE49-F238E27FC236}">
                <a16:creationId xmlns:a16="http://schemas.microsoft.com/office/drawing/2014/main" id="{23F5D696-20B2-43F7-A5AB-579C57A6D247}"/>
              </a:ext>
            </a:extLst>
          </p:cNvPr>
          <p:cNvSpPr txBox="1">
            <a:spLocks noChangeArrowheads="1"/>
          </p:cNvSpPr>
          <p:nvPr/>
        </p:nvSpPr>
        <p:spPr bwMode="auto">
          <a:xfrm>
            <a:off x="2606675" y="3408363"/>
            <a:ext cx="898525" cy="519112"/>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zh-CN" altLang="en-US" sz="2800" b="1">
                <a:solidFill>
                  <a:srgbClr val="FFFF66"/>
                </a:solidFill>
              </a:rPr>
              <a:t>导体</a:t>
            </a:r>
          </a:p>
        </p:txBody>
      </p:sp>
      <p:sp>
        <p:nvSpPr>
          <p:cNvPr id="183309" name="Text Box 27">
            <a:extLst>
              <a:ext uri="{FF2B5EF4-FFF2-40B4-BE49-F238E27FC236}">
                <a16:creationId xmlns:a16="http://schemas.microsoft.com/office/drawing/2014/main" id="{42FE7851-1343-4C25-BA5A-C901A82078CB}"/>
              </a:ext>
            </a:extLst>
          </p:cNvPr>
          <p:cNvSpPr txBox="1">
            <a:spLocks noChangeArrowheads="1"/>
          </p:cNvSpPr>
          <p:nvPr/>
        </p:nvSpPr>
        <p:spPr bwMode="auto">
          <a:xfrm>
            <a:off x="5057775" y="3408363"/>
            <a:ext cx="3041650" cy="519112"/>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FF"/>
                </a:solidFill>
              </a:rPr>
              <a:t>导体、介质、真空</a:t>
            </a:r>
            <a:endParaRPr lang="en-US" altLang="zh-CN" sz="2800"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组合 79">
            <a:extLst>
              <a:ext uri="{FF2B5EF4-FFF2-40B4-BE49-F238E27FC236}">
                <a16:creationId xmlns:a16="http://schemas.microsoft.com/office/drawing/2014/main" id="{25B8B2FD-E9CA-4FD3-887C-5AAF7362F84B}"/>
              </a:ext>
            </a:extLst>
          </p:cNvPr>
          <p:cNvGrpSpPr>
            <a:grpSpLocks/>
          </p:cNvGrpSpPr>
          <p:nvPr/>
        </p:nvGrpSpPr>
        <p:grpSpPr bwMode="auto">
          <a:xfrm>
            <a:off x="285750" y="876300"/>
            <a:ext cx="8501063" cy="976313"/>
            <a:chOff x="285720" y="327670"/>
            <a:chExt cx="8501122" cy="977247"/>
          </a:xfrm>
        </p:grpSpPr>
        <p:sp>
          <p:nvSpPr>
            <p:cNvPr id="43022" name="TextBox 70">
              <a:extLst>
                <a:ext uri="{FF2B5EF4-FFF2-40B4-BE49-F238E27FC236}">
                  <a16:creationId xmlns:a16="http://schemas.microsoft.com/office/drawing/2014/main" id="{37E69CA2-3B0B-4BA8-8BCD-36EC67956E63}"/>
                </a:ext>
              </a:extLst>
            </p:cNvPr>
            <p:cNvSpPr txBox="1">
              <a:spLocks noChangeArrowheads="1"/>
            </p:cNvSpPr>
            <p:nvPr/>
          </p:nvSpPr>
          <p:spPr bwMode="auto">
            <a:xfrm>
              <a:off x="285720" y="357861"/>
              <a:ext cx="8501122" cy="94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导体中各点电流密度    的方向和大小都</a:t>
              </a:r>
              <a:r>
                <a:rPr lang="zh-CN" altLang="en-US" sz="2800" b="1">
                  <a:solidFill>
                    <a:schemeClr val="bg1"/>
                  </a:solidFill>
                  <a:ea typeface="华文中宋" panose="02010600040101010101" pitchFamily="2" charset="-122"/>
                </a:rPr>
                <a:t>不随时间变化</a:t>
              </a:r>
              <a:r>
                <a:rPr lang="zh-CN" altLang="en-US" sz="2800">
                  <a:solidFill>
                    <a:schemeClr val="bg1"/>
                  </a:solidFill>
                  <a:ea typeface="华文中宋" panose="02010600040101010101" pitchFamily="2" charset="-122"/>
                </a:rPr>
                <a:t>的电流，称为</a:t>
              </a:r>
              <a:r>
                <a:rPr lang="zh-CN" altLang="en-US" sz="2800" b="1">
                  <a:solidFill>
                    <a:srgbClr val="FFFF66"/>
                  </a:solidFill>
                  <a:ea typeface="华文中宋" panose="02010600040101010101" pitchFamily="2" charset="-122"/>
                </a:rPr>
                <a:t>恒定电流</a:t>
              </a:r>
              <a:r>
                <a:rPr lang="zh-CN" altLang="en-US" sz="2800">
                  <a:solidFill>
                    <a:schemeClr val="bg1"/>
                  </a:solidFill>
                  <a:ea typeface="华文中宋" panose="02010600040101010101" pitchFamily="2" charset="-122"/>
                </a:rPr>
                <a:t>（又称</a:t>
              </a:r>
              <a:r>
                <a:rPr lang="zh-CN" altLang="en-US" sz="2800" b="1">
                  <a:solidFill>
                    <a:srgbClr val="FFFF66"/>
                  </a:solidFill>
                  <a:ea typeface="华文中宋" panose="02010600040101010101" pitchFamily="2" charset="-122"/>
                </a:rPr>
                <a:t>稳恒电流</a:t>
              </a:r>
              <a:r>
                <a:rPr lang="zh-CN" altLang="en-US" sz="2800">
                  <a:solidFill>
                    <a:schemeClr val="bg1"/>
                  </a:solidFill>
                  <a:ea typeface="华文中宋" panose="02010600040101010101" pitchFamily="2" charset="-122"/>
                </a:rPr>
                <a:t>）</a:t>
              </a:r>
            </a:p>
          </p:txBody>
        </p:sp>
        <p:graphicFrame>
          <p:nvGraphicFramePr>
            <p:cNvPr id="43023" name="Object 2">
              <a:extLst>
                <a:ext uri="{FF2B5EF4-FFF2-40B4-BE49-F238E27FC236}">
                  <a16:creationId xmlns:a16="http://schemas.microsoft.com/office/drawing/2014/main" id="{3103EF3B-99A0-4C5F-B6B4-969489887777}"/>
                </a:ext>
              </a:extLst>
            </p:cNvPr>
            <p:cNvGraphicFramePr>
              <a:graphicFrameLocks noChangeAspect="1"/>
            </p:cNvGraphicFramePr>
            <p:nvPr/>
          </p:nvGraphicFramePr>
          <p:xfrm>
            <a:off x="3571868" y="327670"/>
            <a:ext cx="346075" cy="603250"/>
          </p:xfrm>
          <a:graphic>
            <a:graphicData uri="http://schemas.openxmlformats.org/presentationml/2006/ole">
              <mc:AlternateContent xmlns:mc="http://schemas.openxmlformats.org/markup-compatibility/2006">
                <mc:Choice xmlns:v="urn:schemas-microsoft-com:vml" Requires="v">
                  <p:oleObj name="Equation" r:id="rId2" imgW="139639" imgH="241195" progId="Equation.DSMT4">
                    <p:embed/>
                  </p:oleObj>
                </mc:Choice>
                <mc:Fallback>
                  <p:oleObj name="Equation" r:id="rId2" imgW="139639" imgH="241195" progId="Equation.DSMT4">
                    <p:embed/>
                    <p:pic>
                      <p:nvPicPr>
                        <p:cNvPr id="0" name="Object 2"/>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3571868" y="327670"/>
                          <a:ext cx="3460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1" name="TextBox 80">
            <a:extLst>
              <a:ext uri="{FF2B5EF4-FFF2-40B4-BE49-F238E27FC236}">
                <a16:creationId xmlns:a16="http://schemas.microsoft.com/office/drawing/2014/main" id="{E826B58A-E71A-4A1A-8E5D-69179E10157B}"/>
              </a:ext>
            </a:extLst>
          </p:cNvPr>
          <p:cNvSpPr txBox="1">
            <a:spLocks noChangeArrowheads="1"/>
          </p:cNvSpPr>
          <p:nvPr/>
        </p:nvSpPr>
        <p:spPr bwMode="auto">
          <a:xfrm>
            <a:off x="3286125" y="214313"/>
            <a:ext cx="2428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b="1">
                <a:solidFill>
                  <a:srgbClr val="FFC000"/>
                </a:solidFill>
                <a:latin typeface="方正姚体" panose="02010601030101010101" pitchFamily="2" charset="-122"/>
                <a:ea typeface="方正姚体" panose="02010601030101010101" pitchFamily="2" charset="-122"/>
                <a:cs typeface="Times New Roman" panose="02020603050405020304" pitchFamily="18" charset="0"/>
              </a:rPr>
              <a:t>♦ 恒定电流</a:t>
            </a:r>
          </a:p>
        </p:txBody>
      </p:sp>
      <p:grpSp>
        <p:nvGrpSpPr>
          <p:cNvPr id="14" name="组合 13">
            <a:extLst>
              <a:ext uri="{FF2B5EF4-FFF2-40B4-BE49-F238E27FC236}">
                <a16:creationId xmlns:a16="http://schemas.microsoft.com/office/drawing/2014/main" id="{658EEC66-F54A-419E-8E42-1EE8E5C1D05D}"/>
              </a:ext>
            </a:extLst>
          </p:cNvPr>
          <p:cNvGrpSpPr>
            <a:grpSpLocks/>
          </p:cNvGrpSpPr>
          <p:nvPr/>
        </p:nvGrpSpPr>
        <p:grpSpPr bwMode="auto">
          <a:xfrm>
            <a:off x="317500" y="1981200"/>
            <a:ext cx="6288088" cy="973138"/>
            <a:chOff x="317490" y="1981217"/>
            <a:chExt cx="6288074" cy="973137"/>
          </a:xfrm>
        </p:grpSpPr>
        <p:sp>
          <p:nvSpPr>
            <p:cNvPr id="43020" name="TextBox 74">
              <a:extLst>
                <a:ext uri="{FF2B5EF4-FFF2-40B4-BE49-F238E27FC236}">
                  <a16:creationId xmlns:a16="http://schemas.microsoft.com/office/drawing/2014/main" id="{FBDB4E99-F8D3-4B02-BA97-2D86A0331D5B}"/>
                </a:ext>
              </a:extLst>
            </p:cNvPr>
            <p:cNvSpPr txBox="1">
              <a:spLocks noChangeArrowheads="1"/>
            </p:cNvSpPr>
            <p:nvPr/>
          </p:nvSpPr>
          <p:spPr bwMode="auto">
            <a:xfrm>
              <a:off x="317490" y="2174892"/>
              <a:ext cx="335755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66"/>
                  </a:solidFill>
                  <a:ea typeface="华文中宋" panose="02010600040101010101" pitchFamily="2" charset="-122"/>
                </a:rPr>
                <a:t>电流的连续性方程</a:t>
              </a:r>
            </a:p>
          </p:txBody>
        </p:sp>
        <p:graphicFrame>
          <p:nvGraphicFramePr>
            <p:cNvPr id="43021" name="Object 5">
              <a:extLst>
                <a:ext uri="{FF2B5EF4-FFF2-40B4-BE49-F238E27FC236}">
                  <a16:creationId xmlns:a16="http://schemas.microsoft.com/office/drawing/2014/main" id="{8D664815-BBCE-4E7B-A453-6049C550440D}"/>
                </a:ext>
              </a:extLst>
            </p:cNvPr>
            <p:cNvGraphicFramePr>
              <a:graphicFrameLocks noChangeAspect="1"/>
            </p:cNvGraphicFramePr>
            <p:nvPr/>
          </p:nvGraphicFramePr>
          <p:xfrm>
            <a:off x="4052864" y="1981217"/>
            <a:ext cx="2552700" cy="973137"/>
          </p:xfrm>
          <a:graphic>
            <a:graphicData uri="http://schemas.openxmlformats.org/presentationml/2006/ole">
              <mc:AlternateContent xmlns:mc="http://schemas.openxmlformats.org/markup-compatibility/2006">
                <mc:Choice xmlns:v="urn:schemas-microsoft-com:vml" Requires="v">
                  <p:oleObj name="Equation" r:id="rId4" imgW="1028254" imgH="393529" progId="Equation.3">
                    <p:embed/>
                  </p:oleObj>
                </mc:Choice>
                <mc:Fallback>
                  <p:oleObj name="Equation" r:id="rId4" imgW="1028254" imgH="39352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2864" y="1981217"/>
                          <a:ext cx="2552700" cy="973137"/>
                        </a:xfrm>
                        <a:prstGeom prst="rect">
                          <a:avLst/>
                        </a:prstGeom>
                        <a:solidFill>
                          <a:srgbClr val="FFFF00"/>
                        </a:solidFill>
                        <a:ln w="19050">
                          <a:solidFill>
                            <a:srgbClr val="FF0000"/>
                          </a:solidFill>
                          <a:miter lim="800000"/>
                          <a:headEnd/>
                          <a:tailEnd/>
                        </a:ln>
                      </p:spPr>
                    </p:pic>
                  </p:oleObj>
                </mc:Fallback>
              </mc:AlternateContent>
            </a:graphicData>
          </a:graphic>
        </p:graphicFrame>
      </p:grpSp>
      <p:sp>
        <p:nvSpPr>
          <p:cNvPr id="43013" name="TextBox 76">
            <a:extLst>
              <a:ext uri="{FF2B5EF4-FFF2-40B4-BE49-F238E27FC236}">
                <a16:creationId xmlns:a16="http://schemas.microsoft.com/office/drawing/2014/main" id="{496F6CF5-B8B6-47E3-A477-168CD5DD8CC6}"/>
              </a:ext>
            </a:extLst>
          </p:cNvPr>
          <p:cNvSpPr txBox="1">
            <a:spLocks noChangeArrowheads="1"/>
          </p:cNvSpPr>
          <p:nvPr/>
        </p:nvSpPr>
        <p:spPr bwMode="auto">
          <a:xfrm>
            <a:off x="285750" y="3119438"/>
            <a:ext cx="8501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对于恒定电流，任意时刻进入任意封闭面的电流线的条数，与穿出封闭面的电流线的条数相等</a:t>
            </a:r>
          </a:p>
        </p:txBody>
      </p:sp>
      <p:sp>
        <p:nvSpPr>
          <p:cNvPr id="43014" name="TextBox 78">
            <a:extLst>
              <a:ext uri="{FF2B5EF4-FFF2-40B4-BE49-F238E27FC236}">
                <a16:creationId xmlns:a16="http://schemas.microsoft.com/office/drawing/2014/main" id="{E250029C-8915-4DC6-8FF6-E9BAD64BDD3D}"/>
              </a:ext>
            </a:extLst>
          </p:cNvPr>
          <p:cNvSpPr txBox="1">
            <a:spLocks noChangeArrowheads="1"/>
          </p:cNvSpPr>
          <p:nvPr/>
        </p:nvSpPr>
        <p:spPr bwMode="auto">
          <a:xfrm>
            <a:off x="4035425" y="4205288"/>
            <a:ext cx="3357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66"/>
                </a:solidFill>
                <a:ea typeface="华文中宋" panose="02010600040101010101" pitchFamily="2" charset="-122"/>
              </a:rPr>
              <a:t>这是恒定电流条件</a:t>
            </a:r>
          </a:p>
        </p:txBody>
      </p:sp>
      <p:graphicFrame>
        <p:nvGraphicFramePr>
          <p:cNvPr id="43015" name="Object 6">
            <a:extLst>
              <a:ext uri="{FF2B5EF4-FFF2-40B4-BE49-F238E27FC236}">
                <a16:creationId xmlns:a16="http://schemas.microsoft.com/office/drawing/2014/main" id="{95419F5A-E272-47B3-949F-7E7F18BB9884}"/>
              </a:ext>
            </a:extLst>
          </p:cNvPr>
          <p:cNvGraphicFramePr>
            <a:graphicFrameLocks noChangeAspect="1"/>
          </p:cNvGraphicFramePr>
          <p:nvPr/>
        </p:nvGraphicFramePr>
        <p:xfrm>
          <a:off x="1839913" y="4065588"/>
          <a:ext cx="1731962" cy="722312"/>
        </p:xfrm>
        <a:graphic>
          <a:graphicData uri="http://schemas.openxmlformats.org/presentationml/2006/ole">
            <mc:AlternateContent xmlns:mc="http://schemas.openxmlformats.org/markup-compatibility/2006">
              <mc:Choice xmlns:v="urn:schemas-microsoft-com:vml" Requires="v">
                <p:oleObj name="Equation" r:id="rId6" imgW="698197" imgH="291973" progId="Equation.3">
                  <p:embed/>
                </p:oleObj>
              </mc:Choice>
              <mc:Fallback>
                <p:oleObj name="Equation" r:id="rId6" imgW="698197" imgH="29197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913" y="4065588"/>
                        <a:ext cx="1731962" cy="722312"/>
                      </a:xfrm>
                      <a:prstGeom prst="rect">
                        <a:avLst/>
                      </a:prstGeom>
                      <a:solidFill>
                        <a:srgbClr val="FFFF00"/>
                      </a:solidFill>
                      <a:ln w="19050">
                        <a:solidFill>
                          <a:srgbClr val="FF0000"/>
                        </a:solidFill>
                        <a:miter lim="800000"/>
                        <a:headEnd/>
                        <a:tailEnd/>
                      </a:ln>
                    </p:spPr>
                  </p:pic>
                </p:oleObj>
              </mc:Fallback>
            </mc:AlternateContent>
          </a:graphicData>
        </a:graphic>
      </p:graphicFrame>
      <p:grpSp>
        <p:nvGrpSpPr>
          <p:cNvPr id="43016" name="Group 20">
            <a:extLst>
              <a:ext uri="{FF2B5EF4-FFF2-40B4-BE49-F238E27FC236}">
                <a16:creationId xmlns:a16="http://schemas.microsoft.com/office/drawing/2014/main" id="{A53C4DA2-6878-4E57-AAA4-89B761F98EDD}"/>
              </a:ext>
            </a:extLst>
          </p:cNvPr>
          <p:cNvGrpSpPr>
            <a:grpSpLocks/>
          </p:cNvGrpSpPr>
          <p:nvPr/>
        </p:nvGrpSpPr>
        <p:grpSpPr bwMode="auto">
          <a:xfrm>
            <a:off x="161925" y="4927600"/>
            <a:ext cx="8624888" cy="1727200"/>
            <a:chOff x="0" y="3104"/>
            <a:chExt cx="5433" cy="1088"/>
          </a:xfrm>
        </p:grpSpPr>
        <p:sp>
          <p:nvSpPr>
            <p:cNvPr id="43017" name="Text Box 77">
              <a:extLst>
                <a:ext uri="{FF2B5EF4-FFF2-40B4-BE49-F238E27FC236}">
                  <a16:creationId xmlns:a16="http://schemas.microsoft.com/office/drawing/2014/main" id="{0290947C-EF77-4EEB-A065-FD7AC65D776E}"/>
                </a:ext>
              </a:extLst>
            </p:cNvPr>
            <p:cNvSpPr txBox="1">
              <a:spLocks noChangeArrowheads="1"/>
            </p:cNvSpPr>
            <p:nvPr/>
          </p:nvSpPr>
          <p:spPr bwMode="auto">
            <a:xfrm>
              <a:off x="0" y="3104"/>
              <a:ext cx="5433"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rgbClr val="FFFF00"/>
                  </a:solidFill>
                  <a:latin typeface="Arial" panose="020B0604020202020204" pitchFamily="34" charset="0"/>
                  <a:ea typeface="楷体_GB2312" pitchFamily="49" charset="-122"/>
                </a:rPr>
                <a:t>对流通着恒定电流的电路来说，由于通过电路各截面的电流必须相等，所以恒定电路一定是闭合的，即形成闭合的回路：几根导线相交的节点</a:t>
              </a:r>
              <a:endParaRPr lang="en-US" altLang="zh-CN" sz="2400" b="1">
                <a:solidFill>
                  <a:srgbClr val="FFFF00"/>
                </a:solidFill>
                <a:latin typeface="Arial" panose="020B0604020202020204" pitchFamily="34" charset="0"/>
                <a:ea typeface="楷体_GB2312" pitchFamily="49" charset="-122"/>
              </a:endParaRPr>
            </a:p>
          </p:txBody>
        </p:sp>
        <p:graphicFrame>
          <p:nvGraphicFramePr>
            <p:cNvPr id="43018" name="Object 18">
              <a:extLst>
                <a:ext uri="{FF2B5EF4-FFF2-40B4-BE49-F238E27FC236}">
                  <a16:creationId xmlns:a16="http://schemas.microsoft.com/office/drawing/2014/main" id="{85D2E503-900E-4847-8F74-DD4ED510E193}"/>
                </a:ext>
              </a:extLst>
            </p:cNvPr>
            <p:cNvGraphicFramePr>
              <a:graphicFrameLocks noChangeAspect="1"/>
            </p:cNvGraphicFramePr>
            <p:nvPr/>
          </p:nvGraphicFramePr>
          <p:xfrm>
            <a:off x="1652" y="3596"/>
            <a:ext cx="598" cy="269"/>
          </p:xfrm>
          <a:graphic>
            <a:graphicData uri="http://schemas.openxmlformats.org/presentationml/2006/ole">
              <mc:AlternateContent xmlns:mc="http://schemas.openxmlformats.org/markup-compatibility/2006">
                <mc:Choice xmlns:v="urn:schemas-microsoft-com:vml" Requires="v">
                  <p:oleObj name="Equation" r:id="rId8" imgW="390551" imgH="114380" progId="Equation.DSMT4">
                    <p:embed/>
                  </p:oleObj>
                </mc:Choice>
                <mc:Fallback>
                  <p:oleObj name="Equation" r:id="rId8" imgW="390551" imgH="114380" progId="Equation.DSMT4">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2" y="3596"/>
                          <a:ext cx="598"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899" name="Rectangle 19">
              <a:extLst>
                <a:ext uri="{FF2B5EF4-FFF2-40B4-BE49-F238E27FC236}">
                  <a16:creationId xmlns:a16="http://schemas.microsoft.com/office/drawing/2014/main" id="{63DBB06A-3167-48BD-BDD1-F6B721587158}"/>
                </a:ext>
              </a:extLst>
            </p:cNvPr>
            <p:cNvSpPr>
              <a:spLocks noChangeArrowheads="1"/>
            </p:cNvSpPr>
            <p:nvPr/>
          </p:nvSpPr>
          <p:spPr bwMode="auto">
            <a:xfrm>
              <a:off x="2833" y="3865"/>
              <a:ext cx="2356" cy="327"/>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lang="en-US" altLang="zh-CN" sz="2800" b="1">
                  <a:solidFill>
                    <a:srgbClr val="FF0000"/>
                  </a:solidFill>
                  <a:latin typeface="Times New Roman" panose="02020603050405020304" pitchFamily="18" charset="0"/>
                  <a:ea typeface="华文中宋" panose="02010600040101010101" pitchFamily="2" charset="-122"/>
                </a:rPr>
                <a:t>——</a:t>
              </a:r>
              <a:r>
                <a:rPr lang="zh-CN" altLang="en-US" sz="2800" b="1">
                  <a:solidFill>
                    <a:srgbClr val="FFFF66"/>
                  </a:solidFill>
                  <a:latin typeface="Times New Roman" panose="02020603050405020304" pitchFamily="18" charset="0"/>
                  <a:ea typeface="华文中宋" panose="02010600040101010101" pitchFamily="2" charset="-122"/>
                </a:rPr>
                <a:t>基尔霍夫第一方程</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3">
            <a:extLst>
              <a:ext uri="{FF2B5EF4-FFF2-40B4-BE49-F238E27FC236}">
                <a16:creationId xmlns:a16="http://schemas.microsoft.com/office/drawing/2014/main" id="{D213E0B2-4827-40A3-88ED-9156801BC048}"/>
              </a:ext>
            </a:extLst>
          </p:cNvPr>
          <p:cNvSpPr txBox="1">
            <a:spLocks noChangeArrowheads="1"/>
          </p:cNvSpPr>
          <p:nvPr/>
        </p:nvSpPr>
        <p:spPr bwMode="auto">
          <a:xfrm>
            <a:off x="428625" y="2413000"/>
            <a:ext cx="8358188"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FF00"/>
                </a:solidFill>
                <a:latin typeface="Times New Roman" panose="02020603050405020304" pitchFamily="18" charset="0"/>
                <a:ea typeface="华文中宋" panose="02010600040101010101" pitchFamily="2" charset="-122"/>
              </a:rPr>
              <a:t>1</a:t>
            </a: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zh-CN" altLang="en-US" sz="2800">
                <a:solidFill>
                  <a:srgbClr val="FFFFFF"/>
                </a:solidFill>
                <a:latin typeface="Times New Roman" panose="02020603050405020304" pitchFamily="18" charset="0"/>
                <a:ea typeface="华文中宋" panose="02010600040101010101" pitchFamily="2" charset="-122"/>
              </a:rPr>
              <a:t>全电流是</a:t>
            </a:r>
            <a:r>
              <a:rPr kumimoji="1" lang="zh-CN" altLang="en-US" sz="2800" b="1">
                <a:solidFill>
                  <a:srgbClr val="FFFF00"/>
                </a:solidFill>
                <a:latin typeface="Times New Roman" panose="02020603050405020304" pitchFamily="18" charset="0"/>
                <a:ea typeface="华文中宋" panose="02010600040101010101" pitchFamily="2" charset="-122"/>
              </a:rPr>
              <a:t>连续</a:t>
            </a:r>
            <a:r>
              <a:rPr kumimoji="1" lang="zh-CN" altLang="en-US" sz="2800">
                <a:solidFill>
                  <a:srgbClr val="FFFFFF"/>
                </a:solidFill>
                <a:latin typeface="Times New Roman" panose="02020603050405020304" pitchFamily="18" charset="0"/>
                <a:ea typeface="华文中宋" panose="02010600040101010101" pitchFamily="2" charset="-122"/>
              </a:rPr>
              <a:t>的；</a:t>
            </a:r>
          </a:p>
          <a:p>
            <a:pPr>
              <a:spcBef>
                <a:spcPct val="50000"/>
              </a:spcBef>
              <a:buClrTx/>
              <a:buSzTx/>
              <a:buFontTx/>
              <a:buNone/>
            </a:pPr>
            <a:r>
              <a:rPr kumimoji="1" lang="en-US" altLang="zh-CN" sz="2800" b="1">
                <a:solidFill>
                  <a:srgbClr val="FFFF00"/>
                </a:solidFill>
                <a:latin typeface="Times New Roman" panose="02020603050405020304" pitchFamily="18" charset="0"/>
                <a:ea typeface="华文中宋" panose="02010600040101010101" pitchFamily="2" charset="-122"/>
              </a:rPr>
              <a:t>2</a:t>
            </a: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zh-CN" altLang="en-US" sz="2800">
                <a:solidFill>
                  <a:srgbClr val="FFFFFF"/>
                </a:solidFill>
                <a:latin typeface="Times New Roman" panose="02020603050405020304" pitchFamily="18" charset="0"/>
                <a:ea typeface="华文中宋" panose="02010600040101010101" pitchFamily="2" charset="-122"/>
              </a:rPr>
              <a:t>位移电流和传导电流一样激发磁场；</a:t>
            </a:r>
          </a:p>
          <a:p>
            <a:pPr>
              <a:spcBef>
                <a:spcPct val="50000"/>
              </a:spcBef>
              <a:buClrTx/>
              <a:buSzTx/>
              <a:buFontTx/>
              <a:buNone/>
            </a:pPr>
            <a:r>
              <a:rPr kumimoji="1" lang="en-US" altLang="zh-CN" sz="2800" b="1">
                <a:solidFill>
                  <a:srgbClr val="FFFF00"/>
                </a:solidFill>
                <a:latin typeface="Times New Roman" panose="02020603050405020304" pitchFamily="18" charset="0"/>
                <a:ea typeface="华文中宋" panose="02010600040101010101" pitchFamily="2" charset="-122"/>
              </a:rPr>
              <a:t>3</a:t>
            </a: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zh-CN" altLang="en-US" sz="2800">
                <a:solidFill>
                  <a:srgbClr val="FFFFFF"/>
                </a:solidFill>
                <a:latin typeface="Times New Roman" panose="02020603050405020304" pitchFamily="18" charset="0"/>
                <a:ea typeface="华文中宋" panose="02010600040101010101" pitchFamily="2" charset="-122"/>
              </a:rPr>
              <a:t>传导电流产生焦耳热，位移电流不产生焦耳热。</a:t>
            </a:r>
            <a:endParaRPr kumimoji="1" lang="en-US" altLang="zh-CN" sz="2800">
              <a:solidFill>
                <a:srgbClr val="FFFFFF"/>
              </a:solidFill>
              <a:latin typeface="Times New Roman" panose="02020603050405020304" pitchFamily="18" charset="0"/>
              <a:ea typeface="华文中宋" panose="02010600040101010101" pitchFamily="2" charset="-122"/>
            </a:endParaRPr>
          </a:p>
        </p:txBody>
      </p:sp>
      <p:grpSp>
        <p:nvGrpSpPr>
          <p:cNvPr id="184323" name="Group 4">
            <a:extLst>
              <a:ext uri="{FF2B5EF4-FFF2-40B4-BE49-F238E27FC236}">
                <a16:creationId xmlns:a16="http://schemas.microsoft.com/office/drawing/2014/main" id="{2087215B-DD22-423F-BDD8-DA4B10CE6A9A}"/>
              </a:ext>
            </a:extLst>
          </p:cNvPr>
          <p:cNvGrpSpPr>
            <a:grpSpLocks/>
          </p:cNvGrpSpPr>
          <p:nvPr/>
        </p:nvGrpSpPr>
        <p:grpSpPr bwMode="auto">
          <a:xfrm>
            <a:off x="457200" y="142875"/>
            <a:ext cx="2819400" cy="2286000"/>
            <a:chOff x="288" y="624"/>
            <a:chExt cx="1776" cy="1440"/>
          </a:xfrm>
        </p:grpSpPr>
        <p:sp>
          <p:nvSpPr>
            <p:cNvPr id="184329" name="Rectangle 5">
              <a:extLst>
                <a:ext uri="{FF2B5EF4-FFF2-40B4-BE49-F238E27FC236}">
                  <a16:creationId xmlns:a16="http://schemas.microsoft.com/office/drawing/2014/main" id="{86D701CB-9CB7-4E81-B199-D38B3B457803}"/>
                </a:ext>
              </a:extLst>
            </p:cNvPr>
            <p:cNvSpPr>
              <a:spLocks noChangeArrowheads="1"/>
            </p:cNvSpPr>
            <p:nvPr/>
          </p:nvSpPr>
          <p:spPr bwMode="auto">
            <a:xfrm>
              <a:off x="288" y="624"/>
              <a:ext cx="1776"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184330" name="Group 6">
              <a:extLst>
                <a:ext uri="{FF2B5EF4-FFF2-40B4-BE49-F238E27FC236}">
                  <a16:creationId xmlns:a16="http://schemas.microsoft.com/office/drawing/2014/main" id="{E5947B98-6B07-4E12-820C-66E0C107D946}"/>
                </a:ext>
              </a:extLst>
            </p:cNvPr>
            <p:cNvGrpSpPr>
              <a:grpSpLocks/>
            </p:cNvGrpSpPr>
            <p:nvPr/>
          </p:nvGrpSpPr>
          <p:grpSpPr bwMode="auto">
            <a:xfrm>
              <a:off x="432" y="624"/>
              <a:ext cx="1440" cy="1296"/>
              <a:chOff x="432" y="624"/>
              <a:chExt cx="1440" cy="1296"/>
            </a:xfrm>
          </p:grpSpPr>
          <p:sp>
            <p:nvSpPr>
              <p:cNvPr id="878622" name="Line 7">
                <a:extLst>
                  <a:ext uri="{FF2B5EF4-FFF2-40B4-BE49-F238E27FC236}">
                    <a16:creationId xmlns:a16="http://schemas.microsoft.com/office/drawing/2014/main" id="{AA7FD15B-D358-44BD-B75B-F30A42D7544E}"/>
                  </a:ext>
                </a:extLst>
              </p:cNvPr>
              <p:cNvSpPr>
                <a:spLocks noChangeShapeType="1"/>
              </p:cNvSpPr>
              <p:nvPr/>
            </p:nvSpPr>
            <p:spPr bwMode="auto">
              <a:xfrm>
                <a:off x="1872" y="1152"/>
                <a:ext cx="0" cy="768"/>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4332" name="Rectangle 8">
                <a:extLst>
                  <a:ext uri="{FF2B5EF4-FFF2-40B4-BE49-F238E27FC236}">
                    <a16:creationId xmlns:a16="http://schemas.microsoft.com/office/drawing/2014/main" id="{64F9D36D-DFE8-4C9C-9822-40471437C77B}"/>
                  </a:ext>
                </a:extLst>
              </p:cNvPr>
              <p:cNvSpPr>
                <a:spLocks noChangeArrowheads="1"/>
              </p:cNvSpPr>
              <p:nvPr/>
            </p:nvSpPr>
            <p:spPr bwMode="auto">
              <a:xfrm>
                <a:off x="816" y="727"/>
                <a:ext cx="59" cy="831"/>
              </a:xfrm>
              <a:prstGeom prst="rect">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4333" name="Rectangle 9">
                <a:extLst>
                  <a:ext uri="{FF2B5EF4-FFF2-40B4-BE49-F238E27FC236}">
                    <a16:creationId xmlns:a16="http://schemas.microsoft.com/office/drawing/2014/main" id="{BD3D8134-D80E-4432-A2F0-F3FB1A095300}"/>
                  </a:ext>
                </a:extLst>
              </p:cNvPr>
              <p:cNvSpPr>
                <a:spLocks noChangeArrowheads="1"/>
              </p:cNvSpPr>
              <p:nvPr/>
            </p:nvSpPr>
            <p:spPr bwMode="auto">
              <a:xfrm>
                <a:off x="1402" y="727"/>
                <a:ext cx="59" cy="831"/>
              </a:xfrm>
              <a:prstGeom prst="rect">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4334" name="Text Box 10">
                <a:extLst>
                  <a:ext uri="{FF2B5EF4-FFF2-40B4-BE49-F238E27FC236}">
                    <a16:creationId xmlns:a16="http://schemas.microsoft.com/office/drawing/2014/main" id="{354219FA-20AC-4EC6-A476-18C580DD02BC}"/>
                  </a:ext>
                </a:extLst>
              </p:cNvPr>
              <p:cNvSpPr txBox="1">
                <a:spLocks noChangeArrowheads="1"/>
              </p:cNvSpPr>
              <p:nvPr/>
            </p:nvSpPr>
            <p:spPr bwMode="auto">
              <a:xfrm>
                <a:off x="1248" y="720"/>
                <a:ext cx="295"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buClrTx/>
                  <a:buSzTx/>
                  <a:buFontTx/>
                  <a:buNone/>
                </a:pPr>
                <a:r>
                  <a:rPr kumimoji="1" lang="en-US" altLang="zh-CN" sz="2800">
                    <a:solidFill>
                      <a:srgbClr val="FF0000"/>
                    </a:solidFill>
                    <a:latin typeface="Times New Roman" panose="02020603050405020304" pitchFamily="18" charset="0"/>
                    <a:ea typeface="华文中宋" panose="02010600040101010101" pitchFamily="2" charset="-122"/>
                  </a:rPr>
                  <a:t>++++</a:t>
                </a:r>
                <a:endParaRPr kumimoji="1" lang="en-US" altLang="zh-CN" sz="2800">
                  <a:solidFill>
                    <a:srgbClr val="000000"/>
                  </a:solidFill>
                  <a:latin typeface="Times New Roman" panose="02020603050405020304" pitchFamily="18" charset="0"/>
                  <a:ea typeface="华文中宋" panose="02010600040101010101" pitchFamily="2" charset="-122"/>
                </a:endParaRPr>
              </a:p>
            </p:txBody>
          </p:sp>
          <p:sp>
            <p:nvSpPr>
              <p:cNvPr id="184335" name="Text Box 11">
                <a:extLst>
                  <a:ext uri="{FF2B5EF4-FFF2-40B4-BE49-F238E27FC236}">
                    <a16:creationId xmlns:a16="http://schemas.microsoft.com/office/drawing/2014/main" id="{536008A5-E7C5-414C-A5FD-DDC0E0828DAE}"/>
                  </a:ext>
                </a:extLst>
              </p:cNvPr>
              <p:cNvSpPr txBox="1">
                <a:spLocks noChangeArrowheads="1"/>
              </p:cNvSpPr>
              <p:nvPr/>
            </p:nvSpPr>
            <p:spPr bwMode="auto">
              <a:xfrm>
                <a:off x="816" y="624"/>
                <a:ext cx="188"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solidFill>
                      <a:srgbClr val="FFFFFF"/>
                    </a:solidFill>
                    <a:latin typeface="Times New Roman" panose="02020603050405020304" pitchFamily="18" charset="0"/>
                    <a:ea typeface="华文中宋" panose="02010600040101010101" pitchFamily="2" charset="-122"/>
                  </a:rPr>
                  <a:t>----</a:t>
                </a:r>
              </a:p>
            </p:txBody>
          </p:sp>
          <p:sp>
            <p:nvSpPr>
              <p:cNvPr id="878627" name="Line 12">
                <a:extLst>
                  <a:ext uri="{FF2B5EF4-FFF2-40B4-BE49-F238E27FC236}">
                    <a16:creationId xmlns:a16="http://schemas.microsoft.com/office/drawing/2014/main" id="{DBC51BDD-D7A1-40A6-9101-A074F9BAACB9}"/>
                  </a:ext>
                </a:extLst>
              </p:cNvPr>
              <p:cNvSpPr>
                <a:spLocks noChangeShapeType="1"/>
              </p:cNvSpPr>
              <p:nvPr/>
            </p:nvSpPr>
            <p:spPr bwMode="auto">
              <a:xfrm flipV="1">
                <a:off x="1488" y="1152"/>
                <a:ext cx="384"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8628" name="Line 13">
                <a:extLst>
                  <a:ext uri="{FF2B5EF4-FFF2-40B4-BE49-F238E27FC236}">
                    <a16:creationId xmlns:a16="http://schemas.microsoft.com/office/drawing/2014/main" id="{523E535F-5F69-4E2A-A15C-265DD75EF6F3}"/>
                  </a:ext>
                </a:extLst>
              </p:cNvPr>
              <p:cNvSpPr>
                <a:spLocks noChangeShapeType="1"/>
              </p:cNvSpPr>
              <p:nvPr/>
            </p:nvSpPr>
            <p:spPr bwMode="auto">
              <a:xfrm>
                <a:off x="432" y="1920"/>
                <a:ext cx="1440"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8629" name="Line 14">
                <a:extLst>
                  <a:ext uri="{FF2B5EF4-FFF2-40B4-BE49-F238E27FC236}">
                    <a16:creationId xmlns:a16="http://schemas.microsoft.com/office/drawing/2014/main" id="{23AA5DAD-1665-4A3A-9F0C-14D1AD4F4D3D}"/>
                  </a:ext>
                </a:extLst>
              </p:cNvPr>
              <p:cNvSpPr>
                <a:spLocks noChangeShapeType="1"/>
              </p:cNvSpPr>
              <p:nvPr/>
            </p:nvSpPr>
            <p:spPr bwMode="auto">
              <a:xfrm>
                <a:off x="432" y="1152"/>
                <a:ext cx="0" cy="768"/>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78630" name="Line 15">
                <a:extLst>
                  <a:ext uri="{FF2B5EF4-FFF2-40B4-BE49-F238E27FC236}">
                    <a16:creationId xmlns:a16="http://schemas.microsoft.com/office/drawing/2014/main" id="{D7EE0B88-250D-4D1B-8BB2-F354BA620BE1}"/>
                  </a:ext>
                </a:extLst>
              </p:cNvPr>
              <p:cNvSpPr>
                <a:spLocks noChangeShapeType="1"/>
              </p:cNvSpPr>
              <p:nvPr/>
            </p:nvSpPr>
            <p:spPr bwMode="auto">
              <a:xfrm>
                <a:off x="1872" y="1344"/>
                <a:ext cx="0" cy="166"/>
              </a:xfrm>
              <a:prstGeom prst="line">
                <a:avLst/>
              </a:prstGeom>
              <a:noFill/>
              <a:ln w="38100">
                <a:solidFill>
                  <a:srgbClr val="FF000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4340" name="Object 39">
                <a:extLst>
                  <a:ext uri="{FF2B5EF4-FFF2-40B4-BE49-F238E27FC236}">
                    <a16:creationId xmlns:a16="http://schemas.microsoft.com/office/drawing/2014/main" id="{28800F89-007E-4FA0-A45D-8C3068941F1A}"/>
                  </a:ext>
                </a:extLst>
              </p:cNvPr>
              <p:cNvGraphicFramePr>
                <a:graphicFrameLocks noChangeAspect="1"/>
              </p:cNvGraphicFramePr>
              <p:nvPr/>
            </p:nvGraphicFramePr>
            <p:xfrm>
              <a:off x="1009" y="720"/>
              <a:ext cx="222" cy="336"/>
            </p:xfrm>
            <a:graphic>
              <a:graphicData uri="http://schemas.openxmlformats.org/presentationml/2006/ole">
                <mc:AlternateContent xmlns:mc="http://schemas.openxmlformats.org/markup-compatibility/2006">
                  <mc:Choice xmlns:v="urn:schemas-microsoft-com:vml" Requires="v">
                    <p:oleObj name="Equation" r:id="rId2" imgW="165028" imgH="228501" progId="Equation.3">
                      <p:embed/>
                    </p:oleObj>
                  </mc:Choice>
                  <mc:Fallback>
                    <p:oleObj name="Equation" r:id="rId2" imgW="165028" imgH="228501" progId="Equation.3">
                      <p:embed/>
                      <p:pic>
                        <p:nvPicPr>
                          <p:cNvPr id="0" name="Object 39"/>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009" y="720"/>
                            <a:ext cx="22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8632" name="Line 17">
                <a:extLst>
                  <a:ext uri="{FF2B5EF4-FFF2-40B4-BE49-F238E27FC236}">
                    <a16:creationId xmlns:a16="http://schemas.microsoft.com/office/drawing/2014/main" id="{6C09BBBA-2C60-4E6B-B08C-41E654D70FDA}"/>
                  </a:ext>
                </a:extLst>
              </p:cNvPr>
              <p:cNvSpPr>
                <a:spLocks noChangeShapeType="1"/>
              </p:cNvSpPr>
              <p:nvPr/>
            </p:nvSpPr>
            <p:spPr bwMode="auto">
              <a:xfrm>
                <a:off x="432" y="1152"/>
                <a:ext cx="384"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4342" name="AutoShape 18">
                <a:extLst>
                  <a:ext uri="{FF2B5EF4-FFF2-40B4-BE49-F238E27FC236}">
                    <a16:creationId xmlns:a16="http://schemas.microsoft.com/office/drawing/2014/main" id="{704DD223-8714-4783-88D8-F36EE7E73F4E}"/>
                  </a:ext>
                </a:extLst>
              </p:cNvPr>
              <p:cNvSpPr>
                <a:spLocks noChangeArrowheads="1"/>
              </p:cNvSpPr>
              <p:nvPr/>
            </p:nvSpPr>
            <p:spPr bwMode="auto">
              <a:xfrm>
                <a:off x="960" y="1104"/>
                <a:ext cx="336" cy="96"/>
              </a:xfrm>
              <a:prstGeom prst="rightArrow">
                <a:avLst>
                  <a:gd name="adj1" fmla="val 50000"/>
                  <a:gd name="adj2" fmla="val 87500"/>
                </a:avLst>
              </a:prstGeom>
              <a:solidFill>
                <a:srgbClr val="FFCCFF"/>
              </a:solidFill>
              <a:ln w="28575">
                <a:solidFill>
                  <a:srgbClr val="CC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84343" name="Object 42">
                <a:extLst>
                  <a:ext uri="{FF2B5EF4-FFF2-40B4-BE49-F238E27FC236}">
                    <a16:creationId xmlns:a16="http://schemas.microsoft.com/office/drawing/2014/main" id="{BD1F64EA-BFBC-462F-85AD-413FC9F84A47}"/>
                  </a:ext>
                </a:extLst>
              </p:cNvPr>
              <p:cNvGraphicFramePr>
                <a:graphicFrameLocks noChangeAspect="1"/>
              </p:cNvGraphicFramePr>
              <p:nvPr/>
            </p:nvGraphicFramePr>
            <p:xfrm>
              <a:off x="1560" y="1208"/>
              <a:ext cx="258" cy="424"/>
            </p:xfrm>
            <a:graphic>
              <a:graphicData uri="http://schemas.openxmlformats.org/presentationml/2006/ole">
                <mc:AlternateContent xmlns:mc="http://schemas.openxmlformats.org/markup-compatibility/2006">
                  <mc:Choice xmlns:v="urn:schemas-microsoft-com:vml" Requires="v">
                    <p:oleObj name="Equation" r:id="rId4" imgW="152334" imgH="228501" progId="Equation.3">
                      <p:embed/>
                    </p:oleObj>
                  </mc:Choice>
                  <mc:Fallback>
                    <p:oleObj name="Equation" r:id="rId4" imgW="152334" imgH="228501" progId="Equation.3">
                      <p:embed/>
                      <p:pic>
                        <p:nvPicPr>
                          <p:cNvPr id="0" name="Object 42"/>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560" y="1208"/>
                            <a:ext cx="25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84324" name="Group 21">
            <a:extLst>
              <a:ext uri="{FF2B5EF4-FFF2-40B4-BE49-F238E27FC236}">
                <a16:creationId xmlns:a16="http://schemas.microsoft.com/office/drawing/2014/main" id="{397FB429-73B0-4317-9554-A52023D0B92B}"/>
              </a:ext>
            </a:extLst>
          </p:cNvPr>
          <p:cNvGrpSpPr>
            <a:grpSpLocks/>
          </p:cNvGrpSpPr>
          <p:nvPr/>
        </p:nvGrpSpPr>
        <p:grpSpPr bwMode="auto">
          <a:xfrm>
            <a:off x="3657600" y="974725"/>
            <a:ext cx="4494213" cy="573088"/>
            <a:chOff x="2304" y="662"/>
            <a:chExt cx="2831" cy="361"/>
          </a:xfrm>
        </p:grpSpPr>
        <p:sp>
          <p:nvSpPr>
            <p:cNvPr id="184327" name="Text Box 22">
              <a:extLst>
                <a:ext uri="{FF2B5EF4-FFF2-40B4-BE49-F238E27FC236}">
                  <a16:creationId xmlns:a16="http://schemas.microsoft.com/office/drawing/2014/main" id="{9E1D5C84-97FE-404F-908D-295E0AB8D818}"/>
                </a:ext>
              </a:extLst>
            </p:cNvPr>
            <p:cNvSpPr txBox="1">
              <a:spLocks noChangeArrowheads="1"/>
            </p:cNvSpPr>
            <p:nvPr/>
          </p:nvSpPr>
          <p:spPr bwMode="auto">
            <a:xfrm>
              <a:off x="2304" y="666"/>
              <a:ext cx="15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zh-CN" altLang="en-US"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定义</a:t>
              </a:r>
              <a:r>
                <a:rPr kumimoji="1" lang="zh-CN" altLang="en-US"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全电流</a:t>
              </a:r>
            </a:p>
          </p:txBody>
        </p:sp>
        <p:graphicFrame>
          <p:nvGraphicFramePr>
            <p:cNvPr id="184328" name="Object 45">
              <a:extLst>
                <a:ext uri="{FF2B5EF4-FFF2-40B4-BE49-F238E27FC236}">
                  <a16:creationId xmlns:a16="http://schemas.microsoft.com/office/drawing/2014/main" id="{225724C2-AFA1-4847-8953-F4AAC098A1D5}"/>
                </a:ext>
              </a:extLst>
            </p:cNvPr>
            <p:cNvGraphicFramePr>
              <a:graphicFrameLocks noChangeAspect="1"/>
            </p:cNvGraphicFramePr>
            <p:nvPr/>
          </p:nvGraphicFramePr>
          <p:xfrm>
            <a:off x="3884" y="662"/>
            <a:ext cx="1251" cy="361"/>
          </p:xfrm>
          <a:graphic>
            <a:graphicData uri="http://schemas.openxmlformats.org/presentationml/2006/ole">
              <mc:AlternateContent xmlns:mc="http://schemas.openxmlformats.org/markup-compatibility/2006">
                <mc:Choice xmlns:v="urn:schemas-microsoft-com:vml" Requires="v">
                  <p:oleObj name="Equation" r:id="rId6" imgW="723586" imgH="228501" progId="Equation.DSMT4">
                    <p:embed/>
                  </p:oleObj>
                </mc:Choice>
                <mc:Fallback>
                  <p:oleObj name="Equation" r:id="rId6" imgW="723586" imgH="228501" progId="Equation.DSMT4">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4" y="662"/>
                          <a:ext cx="1251" cy="361"/>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pSp>
      <p:sp>
        <p:nvSpPr>
          <p:cNvPr id="184325" name="Rectangle 10">
            <a:extLst>
              <a:ext uri="{FF2B5EF4-FFF2-40B4-BE49-F238E27FC236}">
                <a16:creationId xmlns:a16="http://schemas.microsoft.com/office/drawing/2014/main" id="{3A8F83FC-3120-4DAA-AA82-802DE93F046A}"/>
              </a:ext>
            </a:extLst>
          </p:cNvPr>
          <p:cNvSpPr>
            <a:spLocks noChangeArrowheads="1"/>
          </p:cNvSpPr>
          <p:nvPr/>
        </p:nvSpPr>
        <p:spPr bwMode="auto">
          <a:xfrm>
            <a:off x="2786063" y="4405313"/>
            <a:ext cx="3643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方正姚体" panose="02010601030101010101" pitchFamily="2" charset="-122"/>
                <a:ea typeface="方正姚体" panose="02010601030101010101" pitchFamily="2" charset="-122"/>
              </a:rPr>
              <a:t>普遍的安培环路定理</a:t>
            </a:r>
          </a:p>
        </p:txBody>
      </p:sp>
      <p:graphicFrame>
        <p:nvGraphicFramePr>
          <p:cNvPr id="184326" name="Object 47">
            <a:extLst>
              <a:ext uri="{FF2B5EF4-FFF2-40B4-BE49-F238E27FC236}">
                <a16:creationId xmlns:a16="http://schemas.microsoft.com/office/drawing/2014/main" id="{758DF69E-3B1E-4078-8CA7-D79E210E1764}"/>
              </a:ext>
            </a:extLst>
          </p:cNvPr>
          <p:cNvGraphicFramePr>
            <a:graphicFrameLocks noChangeAspect="1"/>
          </p:cNvGraphicFramePr>
          <p:nvPr/>
        </p:nvGraphicFramePr>
        <p:xfrm>
          <a:off x="2022475" y="5129213"/>
          <a:ext cx="5097463" cy="1184275"/>
        </p:xfrm>
        <a:graphic>
          <a:graphicData uri="http://schemas.openxmlformats.org/presentationml/2006/ole">
            <mc:AlternateContent xmlns:mc="http://schemas.openxmlformats.org/markup-compatibility/2006">
              <mc:Choice xmlns:v="urn:schemas-microsoft-com:vml" Requires="v">
                <p:oleObj name="Equation" r:id="rId8" imgW="2133600" imgH="495300" progId="Equation.3">
                  <p:embed/>
                </p:oleObj>
              </mc:Choice>
              <mc:Fallback>
                <p:oleObj name="Equation" r:id="rId8" imgW="2133600" imgH="495300" progId="Equation.3">
                  <p:embed/>
                  <p:pic>
                    <p:nvPicPr>
                      <p:cNvPr id="0" name="Object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2475" y="5129213"/>
                        <a:ext cx="5097463" cy="1184275"/>
                      </a:xfrm>
                      <a:prstGeom prst="rect">
                        <a:avLst/>
                      </a:prstGeom>
                      <a:gradFill rotWithShape="1">
                        <a:gsLst>
                          <a:gs pos="0">
                            <a:srgbClr val="00FF99"/>
                          </a:gs>
                          <a:gs pos="100000">
                            <a:srgbClr val="FFFFFF"/>
                          </a:gs>
                        </a:gsLst>
                        <a:lin ang="5400000" scaled="1"/>
                      </a:gradFill>
                      <a:ln w="9525">
                        <a:solidFill>
                          <a:schemeClr val="tx1"/>
                        </a:solidFill>
                        <a:miter lim="800000"/>
                        <a:headEnd/>
                        <a:tailEnd/>
                      </a:ln>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3">
            <a:extLst>
              <a:ext uri="{FF2B5EF4-FFF2-40B4-BE49-F238E27FC236}">
                <a16:creationId xmlns:a16="http://schemas.microsoft.com/office/drawing/2014/main" id="{460BDCE5-5B33-474F-8DBF-EDEDF50C2A0E}"/>
              </a:ext>
            </a:extLst>
          </p:cNvPr>
          <p:cNvSpPr txBox="1">
            <a:spLocks noChangeArrowheads="1"/>
          </p:cNvSpPr>
          <p:nvPr/>
        </p:nvSpPr>
        <p:spPr bwMode="auto">
          <a:xfrm>
            <a:off x="125413" y="285750"/>
            <a:ext cx="8839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例</a:t>
            </a:r>
            <a:r>
              <a:rPr lang="en-US" altLang="zh-CN" sz="2800" b="1">
                <a:solidFill>
                  <a:srgbClr val="FFFF00"/>
                </a:solidFill>
                <a:latin typeface="Times New Roman" panose="02020603050405020304" pitchFamily="18" charset="0"/>
                <a:ea typeface="华文中宋" panose="02010600040101010101" pitchFamily="2" charset="-122"/>
              </a:rPr>
              <a:t>1  </a:t>
            </a:r>
            <a:r>
              <a:rPr lang="zh-CN" altLang="en-US" sz="2800">
                <a:solidFill>
                  <a:srgbClr val="FFFFFF"/>
                </a:solidFill>
                <a:latin typeface="Times New Roman" panose="02020603050405020304" pitchFamily="18" charset="0"/>
                <a:ea typeface="华文中宋" panose="02010600040101010101" pitchFamily="2" charset="-122"/>
              </a:rPr>
              <a:t>有一圆形平行平板电容器，</a:t>
            </a:r>
            <a:r>
              <a:rPr lang="en-US" altLang="zh-CN" sz="2800" i="1">
                <a:solidFill>
                  <a:srgbClr val="FFFFFF"/>
                </a:solidFill>
                <a:latin typeface="Times New Roman" panose="02020603050405020304" pitchFamily="18" charset="0"/>
                <a:ea typeface="华文中宋" panose="02010600040101010101" pitchFamily="2" charset="-122"/>
              </a:rPr>
              <a:t>R</a:t>
            </a:r>
            <a:r>
              <a:rPr lang="en-US" altLang="zh-CN" sz="2800">
                <a:solidFill>
                  <a:srgbClr val="FFFFFF"/>
                </a:solidFill>
                <a:latin typeface="Times New Roman" panose="02020603050405020304" pitchFamily="18" charset="0"/>
                <a:ea typeface="华文中宋" panose="02010600040101010101" pitchFamily="2" charset="-122"/>
              </a:rPr>
              <a:t>=0.3 m</a:t>
            </a:r>
            <a:r>
              <a:rPr lang="zh-CN" altLang="en-US" sz="2800">
                <a:solidFill>
                  <a:srgbClr val="FFFFFF"/>
                </a:solidFill>
                <a:latin typeface="Times New Roman" panose="02020603050405020304" pitchFamily="18" charset="0"/>
                <a:ea typeface="华文中宋" panose="02010600040101010101" pitchFamily="2" charset="-122"/>
              </a:rPr>
              <a:t>。现对其充电，使电路上的传导电流</a:t>
            </a:r>
            <a:r>
              <a:rPr lang="en-US" altLang="zh-CN" sz="2800" i="1">
                <a:solidFill>
                  <a:srgbClr val="FFFFFF"/>
                </a:solidFill>
                <a:latin typeface="Times New Roman" panose="02020603050405020304" pitchFamily="18" charset="0"/>
                <a:ea typeface="华文中宋" panose="02010600040101010101" pitchFamily="2" charset="-122"/>
              </a:rPr>
              <a:t>I</a:t>
            </a:r>
            <a:r>
              <a:rPr lang="en-US" altLang="zh-CN" sz="2800" baseline="-25000">
                <a:solidFill>
                  <a:srgbClr val="FFFFFF"/>
                </a:solidFill>
                <a:latin typeface="Times New Roman" panose="02020603050405020304" pitchFamily="18" charset="0"/>
                <a:ea typeface="华文中宋" panose="02010600040101010101" pitchFamily="2" charset="-122"/>
              </a:rPr>
              <a:t>c</a:t>
            </a:r>
            <a:r>
              <a:rPr lang="en-US" altLang="zh-CN" sz="2800">
                <a:solidFill>
                  <a:srgbClr val="FFFFFF"/>
                </a:solidFill>
                <a:latin typeface="Times New Roman" panose="02020603050405020304" pitchFamily="18" charset="0"/>
                <a:ea typeface="华文中宋" panose="02010600040101010101" pitchFamily="2" charset="-122"/>
              </a:rPr>
              <a:t>=d</a:t>
            </a:r>
            <a:r>
              <a:rPr lang="en-US" altLang="zh-CN" sz="2800" i="1">
                <a:solidFill>
                  <a:srgbClr val="FFFFFF"/>
                </a:solidFill>
                <a:latin typeface="Times New Roman" panose="02020603050405020304" pitchFamily="18" charset="0"/>
                <a:ea typeface="华文中宋" panose="02010600040101010101" pitchFamily="2" charset="-122"/>
              </a:rPr>
              <a:t>Q</a:t>
            </a:r>
            <a:r>
              <a:rPr lang="en-US" altLang="zh-CN" sz="2800">
                <a:solidFill>
                  <a:srgbClr val="FFFFFF"/>
                </a:solidFill>
                <a:latin typeface="Times New Roman" panose="02020603050405020304" pitchFamily="18" charset="0"/>
                <a:ea typeface="华文中宋" panose="02010600040101010101" pitchFamily="2" charset="-122"/>
              </a:rPr>
              <a:t>/d</a:t>
            </a:r>
            <a:r>
              <a:rPr lang="en-US" altLang="zh-CN" sz="2800" i="1">
                <a:solidFill>
                  <a:srgbClr val="FFFFFF"/>
                </a:solidFill>
                <a:latin typeface="Times New Roman" panose="02020603050405020304" pitchFamily="18" charset="0"/>
                <a:ea typeface="华文中宋" panose="02010600040101010101" pitchFamily="2" charset="-122"/>
              </a:rPr>
              <a:t>t</a:t>
            </a:r>
            <a:r>
              <a:rPr lang="en-US" altLang="zh-CN" sz="2800">
                <a:solidFill>
                  <a:srgbClr val="FFFFFF"/>
                </a:solidFill>
                <a:latin typeface="Times New Roman" panose="02020603050405020304" pitchFamily="18" charset="0"/>
                <a:ea typeface="华文中宋" panose="02010600040101010101" pitchFamily="2" charset="-122"/>
              </a:rPr>
              <a:t>=5A</a:t>
            </a:r>
            <a:r>
              <a:rPr lang="zh-CN" altLang="en-US" sz="2800">
                <a:solidFill>
                  <a:srgbClr val="FFFFFF"/>
                </a:solidFill>
                <a:latin typeface="Times New Roman" panose="02020603050405020304" pitchFamily="18" charset="0"/>
                <a:ea typeface="华文中宋" panose="02010600040101010101" pitchFamily="2" charset="-122"/>
              </a:rPr>
              <a:t>，若略去边缘效应，</a:t>
            </a:r>
            <a:r>
              <a:rPr lang="zh-CN" altLang="en-US" sz="2800">
                <a:solidFill>
                  <a:srgbClr val="FFFF00"/>
                </a:solidFill>
                <a:latin typeface="Times New Roman" panose="02020603050405020304" pitchFamily="18" charset="0"/>
                <a:ea typeface="华文中宋" panose="02010600040101010101" pitchFamily="2" charset="-122"/>
              </a:rPr>
              <a:t>求：</a:t>
            </a:r>
            <a:r>
              <a:rPr lang="zh-CN" altLang="en-US" sz="2800">
                <a:solidFill>
                  <a:srgbClr val="FFFFFF"/>
                </a:solidFill>
                <a:latin typeface="Times New Roman" panose="02020603050405020304" pitchFamily="18" charset="0"/>
                <a:ea typeface="华文中宋" panose="02010600040101010101" pitchFamily="2" charset="-122"/>
              </a:rPr>
              <a:t>两极板间距离轴线</a:t>
            </a:r>
            <a:r>
              <a:rPr lang="en-US" altLang="zh-CN" sz="2800" i="1">
                <a:solidFill>
                  <a:srgbClr val="FFFFFF"/>
                </a:solidFill>
                <a:latin typeface="Times New Roman" panose="02020603050405020304" pitchFamily="18" charset="0"/>
                <a:ea typeface="华文中宋" panose="02010600040101010101" pitchFamily="2" charset="-122"/>
              </a:rPr>
              <a:t>r</a:t>
            </a:r>
            <a:r>
              <a:rPr lang="en-US" altLang="zh-CN" sz="2800" baseline="-25000">
                <a:solidFill>
                  <a:srgbClr val="FFFFFF"/>
                </a:solidFill>
                <a:latin typeface="Times New Roman" panose="02020603050405020304" pitchFamily="18" charset="0"/>
                <a:ea typeface="华文中宋" panose="02010600040101010101" pitchFamily="2" charset="-122"/>
              </a:rPr>
              <a:t>1</a:t>
            </a:r>
            <a:r>
              <a:rPr lang="en-US" altLang="zh-CN" sz="2800">
                <a:solidFill>
                  <a:srgbClr val="FFFFFF"/>
                </a:solidFill>
                <a:latin typeface="Times New Roman" panose="02020603050405020304" pitchFamily="18" charset="0"/>
                <a:ea typeface="华文中宋" panose="02010600040101010101" pitchFamily="2" charset="-122"/>
              </a:rPr>
              <a:t>=0.2m</a:t>
            </a:r>
            <a:r>
              <a:rPr lang="zh-CN" altLang="en-US" sz="2800">
                <a:solidFill>
                  <a:srgbClr val="FFFFFF"/>
                </a:solidFill>
                <a:latin typeface="Times New Roman" panose="02020603050405020304" pitchFamily="18" charset="0"/>
                <a:ea typeface="华文中宋" panose="02010600040101010101" pitchFamily="2" charset="-122"/>
              </a:rPr>
              <a:t>和</a:t>
            </a:r>
            <a:r>
              <a:rPr lang="en-US" altLang="zh-CN" sz="2800" i="1">
                <a:solidFill>
                  <a:srgbClr val="FFFFFF"/>
                </a:solidFill>
                <a:latin typeface="Times New Roman" panose="02020603050405020304" pitchFamily="18" charset="0"/>
                <a:ea typeface="华文中宋" panose="02010600040101010101" pitchFamily="2" charset="-122"/>
              </a:rPr>
              <a:t>r</a:t>
            </a:r>
            <a:r>
              <a:rPr lang="en-US" altLang="zh-CN" sz="2800" baseline="-25000">
                <a:solidFill>
                  <a:srgbClr val="FFFFFF"/>
                </a:solidFill>
                <a:latin typeface="Times New Roman" panose="02020603050405020304" pitchFamily="18" charset="0"/>
                <a:ea typeface="华文中宋" panose="02010600040101010101" pitchFamily="2" charset="-122"/>
              </a:rPr>
              <a:t>2</a:t>
            </a:r>
            <a:r>
              <a:rPr lang="en-US" altLang="zh-CN" sz="2800">
                <a:solidFill>
                  <a:srgbClr val="FFFFFF"/>
                </a:solidFill>
                <a:latin typeface="Times New Roman" panose="02020603050405020304" pitchFamily="18" charset="0"/>
                <a:ea typeface="华文中宋" panose="02010600040101010101" pitchFamily="2" charset="-122"/>
              </a:rPr>
              <a:t>=0.4m</a:t>
            </a:r>
            <a:r>
              <a:rPr lang="zh-CN" altLang="en-US" sz="2800">
                <a:solidFill>
                  <a:srgbClr val="FFFFFF"/>
                </a:solidFill>
                <a:latin typeface="Times New Roman" panose="02020603050405020304" pitchFamily="18" charset="0"/>
                <a:ea typeface="华文中宋" panose="02010600040101010101" pitchFamily="2" charset="-122"/>
              </a:rPr>
              <a:t>两处的磁感应强度 。</a:t>
            </a:r>
            <a:r>
              <a:rPr lang="en-US" altLang="zh-CN" sz="2800">
                <a:solidFill>
                  <a:srgbClr val="FFFFFF"/>
                </a:solidFill>
                <a:latin typeface="Times New Roman" panose="02020603050405020304" pitchFamily="18" charset="0"/>
                <a:ea typeface="华文中宋" panose="02010600040101010101" pitchFamily="2" charset="-122"/>
              </a:rPr>
              <a:t>    </a:t>
            </a:r>
          </a:p>
        </p:txBody>
      </p:sp>
      <p:sp>
        <p:nvSpPr>
          <p:cNvPr id="185347" name="Rectangle 9">
            <a:extLst>
              <a:ext uri="{FF2B5EF4-FFF2-40B4-BE49-F238E27FC236}">
                <a16:creationId xmlns:a16="http://schemas.microsoft.com/office/drawing/2014/main" id="{4D659DDD-F951-499A-A035-BE2FB9FF5339}"/>
              </a:ext>
            </a:extLst>
          </p:cNvPr>
          <p:cNvSpPr>
            <a:spLocks noChangeArrowheads="1"/>
          </p:cNvSpPr>
          <p:nvPr/>
        </p:nvSpPr>
        <p:spPr bwMode="auto">
          <a:xfrm>
            <a:off x="4267200" y="2214563"/>
            <a:ext cx="4572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185348" name="Group 72">
            <a:extLst>
              <a:ext uri="{FF2B5EF4-FFF2-40B4-BE49-F238E27FC236}">
                <a16:creationId xmlns:a16="http://schemas.microsoft.com/office/drawing/2014/main" id="{96B4FCFF-9F30-42AB-BDD4-D521319D4994}"/>
              </a:ext>
            </a:extLst>
          </p:cNvPr>
          <p:cNvGrpSpPr>
            <a:grpSpLocks/>
          </p:cNvGrpSpPr>
          <p:nvPr/>
        </p:nvGrpSpPr>
        <p:grpSpPr bwMode="auto">
          <a:xfrm>
            <a:off x="4359275" y="2395538"/>
            <a:ext cx="4360863" cy="2433637"/>
            <a:chOff x="2746" y="1509"/>
            <a:chExt cx="2747" cy="1533"/>
          </a:xfrm>
        </p:grpSpPr>
        <p:sp>
          <p:nvSpPr>
            <p:cNvPr id="185353" name="Rectangle 10">
              <a:extLst>
                <a:ext uri="{FF2B5EF4-FFF2-40B4-BE49-F238E27FC236}">
                  <a16:creationId xmlns:a16="http://schemas.microsoft.com/office/drawing/2014/main" id="{08E95467-3767-4B9A-9EB8-DDEC96E82EE9}"/>
                </a:ext>
              </a:extLst>
            </p:cNvPr>
            <p:cNvSpPr>
              <a:spLocks noChangeArrowheads="1"/>
            </p:cNvSpPr>
            <p:nvPr/>
          </p:nvSpPr>
          <p:spPr bwMode="auto">
            <a:xfrm>
              <a:off x="4739" y="2410"/>
              <a:ext cx="404" cy="78"/>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5354" name="Oval 11">
              <a:extLst>
                <a:ext uri="{FF2B5EF4-FFF2-40B4-BE49-F238E27FC236}">
                  <a16:creationId xmlns:a16="http://schemas.microsoft.com/office/drawing/2014/main" id="{F5A091C9-0C18-4AC9-8A6A-206BC460FCFB}"/>
                </a:ext>
              </a:extLst>
            </p:cNvPr>
            <p:cNvSpPr>
              <a:spLocks noChangeArrowheads="1"/>
            </p:cNvSpPr>
            <p:nvPr/>
          </p:nvSpPr>
          <p:spPr bwMode="auto">
            <a:xfrm rot="5327005">
              <a:off x="2952" y="2198"/>
              <a:ext cx="1230" cy="458"/>
            </a:xfrm>
            <a:prstGeom prst="ellipse">
              <a:avLst/>
            </a:prstGeom>
            <a:gradFill rotWithShape="0">
              <a:gsLst>
                <a:gs pos="0">
                  <a:srgbClr val="A25100"/>
                </a:gs>
                <a:gs pos="50000">
                  <a:srgbClr val="F9E4CF"/>
                </a:gs>
                <a:gs pos="100000">
                  <a:srgbClr val="A251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5355" name="Oval 12">
              <a:extLst>
                <a:ext uri="{FF2B5EF4-FFF2-40B4-BE49-F238E27FC236}">
                  <a16:creationId xmlns:a16="http://schemas.microsoft.com/office/drawing/2014/main" id="{A3055626-3203-424B-B6F3-231B8A79BD56}"/>
                </a:ext>
              </a:extLst>
            </p:cNvPr>
            <p:cNvSpPr>
              <a:spLocks noChangeArrowheads="1"/>
            </p:cNvSpPr>
            <p:nvPr/>
          </p:nvSpPr>
          <p:spPr bwMode="auto">
            <a:xfrm rot="5363275">
              <a:off x="2898" y="2194"/>
              <a:ext cx="1230" cy="458"/>
            </a:xfrm>
            <a:prstGeom prst="ellipse">
              <a:avLst/>
            </a:prstGeom>
            <a:gradFill rotWithShape="0">
              <a:gsLst>
                <a:gs pos="0">
                  <a:srgbClr val="EBD6C1"/>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9660" name="Line 13">
              <a:extLst>
                <a:ext uri="{FF2B5EF4-FFF2-40B4-BE49-F238E27FC236}">
                  <a16:creationId xmlns:a16="http://schemas.microsoft.com/office/drawing/2014/main" id="{E8605E1D-65D4-4420-B38D-9FF61CC72B47}"/>
                </a:ext>
              </a:extLst>
            </p:cNvPr>
            <p:cNvSpPr>
              <a:spLocks noChangeShapeType="1"/>
            </p:cNvSpPr>
            <p:nvPr/>
          </p:nvSpPr>
          <p:spPr bwMode="auto">
            <a:xfrm rot="-10494445">
              <a:off x="3311" y="2092"/>
              <a:ext cx="189" cy="278"/>
            </a:xfrm>
            <a:prstGeom prst="line">
              <a:avLst/>
            </a:prstGeom>
            <a:noFill/>
            <a:ln w="28575">
              <a:solidFill>
                <a:srgbClr val="FF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5357" name="Object 45">
              <a:extLst>
                <a:ext uri="{FF2B5EF4-FFF2-40B4-BE49-F238E27FC236}">
                  <a16:creationId xmlns:a16="http://schemas.microsoft.com/office/drawing/2014/main" id="{563B6AAD-9D82-41BE-9959-CC5321B7AD45}"/>
                </a:ext>
              </a:extLst>
            </p:cNvPr>
            <p:cNvGraphicFramePr>
              <a:graphicFrameLocks noChangeAspect="1"/>
            </p:cNvGraphicFramePr>
            <p:nvPr/>
          </p:nvGraphicFramePr>
          <p:xfrm>
            <a:off x="3375" y="1980"/>
            <a:ext cx="277" cy="259"/>
          </p:xfrm>
          <a:graphic>
            <a:graphicData uri="http://schemas.openxmlformats.org/presentationml/2006/ole">
              <mc:AlternateContent xmlns:mc="http://schemas.openxmlformats.org/markup-compatibility/2006">
                <mc:Choice xmlns:v="urn:schemas-microsoft-com:vml" Requires="v">
                  <p:oleObj name="Equation" r:id="rId2" imgW="164885" imgH="164885" progId="Equation.DSMT4">
                    <p:embed/>
                  </p:oleObj>
                </mc:Choice>
                <mc:Fallback>
                  <p:oleObj name="Equation" r:id="rId2" imgW="164885" imgH="164885" progId="Equation.DSMT4">
                    <p:embed/>
                    <p:pic>
                      <p:nvPicPr>
                        <p:cNvPr id="0"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 y="1980"/>
                          <a:ext cx="27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5358" name="Object 46">
              <a:extLst>
                <a:ext uri="{FF2B5EF4-FFF2-40B4-BE49-F238E27FC236}">
                  <a16:creationId xmlns:a16="http://schemas.microsoft.com/office/drawing/2014/main" id="{6CA4681C-F3FF-4314-87FD-FA2E1B292F6B}"/>
                </a:ext>
              </a:extLst>
            </p:cNvPr>
            <p:cNvGraphicFramePr>
              <a:graphicFrameLocks noChangeAspect="1"/>
            </p:cNvGraphicFramePr>
            <p:nvPr/>
          </p:nvGraphicFramePr>
          <p:xfrm>
            <a:off x="2843" y="2052"/>
            <a:ext cx="172" cy="381"/>
          </p:xfrm>
          <a:graphic>
            <a:graphicData uri="http://schemas.openxmlformats.org/presentationml/2006/ole">
              <mc:AlternateContent xmlns:mc="http://schemas.openxmlformats.org/markup-compatibility/2006">
                <mc:Choice xmlns:v="urn:schemas-microsoft-com:vml" Requires="v">
                  <p:oleObj name="Equation" r:id="rId4" imgW="152334" imgH="228501" progId="Equation.3">
                    <p:embed/>
                  </p:oleObj>
                </mc:Choice>
                <mc:Fallback>
                  <p:oleObj name="Equation" r:id="rId4" imgW="152334" imgH="228501" progId="Equation.3">
                    <p:embed/>
                    <p:pic>
                      <p:nvPicPr>
                        <p:cNvPr id="0" name="Object 4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843" y="2052"/>
                          <a:ext cx="172"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59" name="Oval 17">
              <a:extLst>
                <a:ext uri="{FF2B5EF4-FFF2-40B4-BE49-F238E27FC236}">
                  <a16:creationId xmlns:a16="http://schemas.microsoft.com/office/drawing/2014/main" id="{DB2D78C6-916D-4AA2-A316-9F1077BFD968}"/>
                </a:ext>
              </a:extLst>
            </p:cNvPr>
            <p:cNvSpPr>
              <a:spLocks noChangeArrowheads="1"/>
            </p:cNvSpPr>
            <p:nvPr/>
          </p:nvSpPr>
          <p:spPr bwMode="auto">
            <a:xfrm rot="5327005">
              <a:off x="3895" y="2198"/>
              <a:ext cx="1230" cy="458"/>
            </a:xfrm>
            <a:prstGeom prst="ellipse">
              <a:avLst/>
            </a:prstGeom>
            <a:gradFill rotWithShape="0">
              <a:gsLst>
                <a:gs pos="0">
                  <a:srgbClr val="B25900"/>
                </a:gs>
                <a:gs pos="50000">
                  <a:srgbClr val="FBEAD9"/>
                </a:gs>
                <a:gs pos="100000">
                  <a:srgbClr val="B259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85360" name="Oval 18">
              <a:extLst>
                <a:ext uri="{FF2B5EF4-FFF2-40B4-BE49-F238E27FC236}">
                  <a16:creationId xmlns:a16="http://schemas.microsoft.com/office/drawing/2014/main" id="{25B9708E-52B2-42DA-893E-40533FD588B9}"/>
                </a:ext>
              </a:extLst>
            </p:cNvPr>
            <p:cNvSpPr>
              <a:spLocks noChangeArrowheads="1"/>
            </p:cNvSpPr>
            <p:nvPr/>
          </p:nvSpPr>
          <p:spPr bwMode="auto">
            <a:xfrm rot="5363275">
              <a:off x="3841" y="2194"/>
              <a:ext cx="1230" cy="458"/>
            </a:xfrm>
            <a:prstGeom prst="ellipse">
              <a:avLst/>
            </a:prstGeom>
            <a:gradFill rotWithShape="0">
              <a:gsLst>
                <a:gs pos="0">
                  <a:srgbClr val="F0E0D0"/>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9665" name="Line 19">
              <a:extLst>
                <a:ext uri="{FF2B5EF4-FFF2-40B4-BE49-F238E27FC236}">
                  <a16:creationId xmlns:a16="http://schemas.microsoft.com/office/drawing/2014/main" id="{80510C65-FEEE-4455-A16A-D1E540743634}"/>
                </a:ext>
              </a:extLst>
            </p:cNvPr>
            <p:cNvSpPr>
              <a:spLocks noChangeShapeType="1"/>
            </p:cNvSpPr>
            <p:nvPr/>
          </p:nvSpPr>
          <p:spPr bwMode="auto">
            <a:xfrm flipV="1">
              <a:off x="3688" y="1958"/>
              <a:ext cx="814" cy="14"/>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66" name="Line 20">
              <a:extLst>
                <a:ext uri="{FF2B5EF4-FFF2-40B4-BE49-F238E27FC236}">
                  <a16:creationId xmlns:a16="http://schemas.microsoft.com/office/drawing/2014/main" id="{1EF06DC4-41AA-4F85-B163-5339B323CEE5}"/>
                </a:ext>
              </a:extLst>
            </p:cNvPr>
            <p:cNvSpPr>
              <a:spLocks noChangeShapeType="1"/>
            </p:cNvSpPr>
            <p:nvPr/>
          </p:nvSpPr>
          <p:spPr bwMode="auto">
            <a:xfrm>
              <a:off x="3984" y="2088"/>
              <a:ext cx="605"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67" name="Line 21">
              <a:extLst>
                <a:ext uri="{FF2B5EF4-FFF2-40B4-BE49-F238E27FC236}">
                  <a16:creationId xmlns:a16="http://schemas.microsoft.com/office/drawing/2014/main" id="{1071D61E-7F90-4AF8-8171-144C23317F93}"/>
                </a:ext>
              </a:extLst>
            </p:cNvPr>
            <p:cNvSpPr>
              <a:spLocks noChangeShapeType="1"/>
            </p:cNvSpPr>
            <p:nvPr/>
          </p:nvSpPr>
          <p:spPr bwMode="auto">
            <a:xfrm flipV="1">
              <a:off x="3955" y="2262"/>
              <a:ext cx="663" cy="8"/>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68" name="Line 22">
              <a:extLst>
                <a:ext uri="{FF2B5EF4-FFF2-40B4-BE49-F238E27FC236}">
                  <a16:creationId xmlns:a16="http://schemas.microsoft.com/office/drawing/2014/main" id="{855BAA89-5869-4161-B9FA-AA79AAF8CE82}"/>
                </a:ext>
              </a:extLst>
            </p:cNvPr>
            <p:cNvSpPr>
              <a:spLocks noChangeShapeType="1"/>
            </p:cNvSpPr>
            <p:nvPr/>
          </p:nvSpPr>
          <p:spPr bwMode="auto">
            <a:xfrm>
              <a:off x="3638" y="2998"/>
              <a:ext cx="807"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69" name="Line 23">
              <a:extLst>
                <a:ext uri="{FF2B5EF4-FFF2-40B4-BE49-F238E27FC236}">
                  <a16:creationId xmlns:a16="http://schemas.microsoft.com/office/drawing/2014/main" id="{8119AF03-E6A4-4FF5-A2D5-F50CC0280C53}"/>
                </a:ext>
              </a:extLst>
            </p:cNvPr>
            <p:cNvSpPr>
              <a:spLocks noChangeShapeType="1"/>
            </p:cNvSpPr>
            <p:nvPr/>
          </p:nvSpPr>
          <p:spPr bwMode="auto">
            <a:xfrm>
              <a:off x="3725" y="2868"/>
              <a:ext cx="835"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0" name="Line 24">
              <a:extLst>
                <a:ext uri="{FF2B5EF4-FFF2-40B4-BE49-F238E27FC236}">
                  <a16:creationId xmlns:a16="http://schemas.microsoft.com/office/drawing/2014/main" id="{DFC40205-B8E8-4DFB-9D97-C067ECEB6AFE}"/>
                </a:ext>
              </a:extLst>
            </p:cNvPr>
            <p:cNvSpPr>
              <a:spLocks noChangeShapeType="1"/>
            </p:cNvSpPr>
            <p:nvPr/>
          </p:nvSpPr>
          <p:spPr bwMode="auto">
            <a:xfrm flipV="1">
              <a:off x="3955" y="2738"/>
              <a:ext cx="663"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1" name="Line 25">
              <a:extLst>
                <a:ext uri="{FF2B5EF4-FFF2-40B4-BE49-F238E27FC236}">
                  <a16:creationId xmlns:a16="http://schemas.microsoft.com/office/drawing/2014/main" id="{26DD0434-2D96-4C54-8239-83F0FB908940}"/>
                </a:ext>
              </a:extLst>
            </p:cNvPr>
            <p:cNvSpPr>
              <a:spLocks noChangeShapeType="1"/>
            </p:cNvSpPr>
            <p:nvPr/>
          </p:nvSpPr>
          <p:spPr bwMode="auto">
            <a:xfrm>
              <a:off x="3926" y="2587"/>
              <a:ext cx="720"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2" name="Line 26">
              <a:extLst>
                <a:ext uri="{FF2B5EF4-FFF2-40B4-BE49-F238E27FC236}">
                  <a16:creationId xmlns:a16="http://schemas.microsoft.com/office/drawing/2014/main" id="{E22B6F63-C3A0-42FB-A2A3-349BA65330B8}"/>
                </a:ext>
              </a:extLst>
            </p:cNvPr>
            <p:cNvSpPr>
              <a:spLocks noChangeShapeType="1"/>
            </p:cNvSpPr>
            <p:nvPr/>
          </p:nvSpPr>
          <p:spPr bwMode="auto">
            <a:xfrm>
              <a:off x="3792" y="2423"/>
              <a:ext cx="864"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3" name="Line 27">
              <a:extLst>
                <a:ext uri="{FF2B5EF4-FFF2-40B4-BE49-F238E27FC236}">
                  <a16:creationId xmlns:a16="http://schemas.microsoft.com/office/drawing/2014/main" id="{5FA10AAC-DBA9-4388-8557-B0FFCD29DE8A}"/>
                </a:ext>
              </a:extLst>
            </p:cNvPr>
            <p:cNvSpPr>
              <a:spLocks noChangeShapeType="1"/>
            </p:cNvSpPr>
            <p:nvPr/>
          </p:nvSpPr>
          <p:spPr bwMode="auto">
            <a:xfrm>
              <a:off x="2746" y="2450"/>
              <a:ext cx="323"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5370" name="Object 58">
              <a:extLst>
                <a:ext uri="{FF2B5EF4-FFF2-40B4-BE49-F238E27FC236}">
                  <a16:creationId xmlns:a16="http://schemas.microsoft.com/office/drawing/2014/main" id="{D9EB31FD-909D-4FB7-B856-2AD309E308D4}"/>
                </a:ext>
              </a:extLst>
            </p:cNvPr>
            <p:cNvGraphicFramePr>
              <a:graphicFrameLocks noChangeAspect="1"/>
            </p:cNvGraphicFramePr>
            <p:nvPr/>
          </p:nvGraphicFramePr>
          <p:xfrm>
            <a:off x="3394" y="1509"/>
            <a:ext cx="287" cy="296"/>
          </p:xfrm>
          <a:graphic>
            <a:graphicData uri="http://schemas.openxmlformats.org/presentationml/2006/ole">
              <mc:AlternateContent xmlns:mc="http://schemas.openxmlformats.org/markup-compatibility/2006">
                <mc:Choice xmlns:v="urn:schemas-microsoft-com:vml" Requires="v">
                  <p:oleObj name="Equation" r:id="rId6" imgW="104913" imgH="66542" progId="Equation.DSMT4">
                    <p:embed/>
                  </p:oleObj>
                </mc:Choice>
                <mc:Fallback>
                  <p:oleObj name="Equation" r:id="rId6" imgW="104913" imgH="66542" progId="Equation.DSMT4">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 y="1509"/>
                          <a:ext cx="28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5371" name="Object 59">
              <a:extLst>
                <a:ext uri="{FF2B5EF4-FFF2-40B4-BE49-F238E27FC236}">
                  <a16:creationId xmlns:a16="http://schemas.microsoft.com/office/drawing/2014/main" id="{30329169-167A-431C-8EF2-F211165DBF08}"/>
                </a:ext>
              </a:extLst>
            </p:cNvPr>
            <p:cNvGraphicFramePr>
              <a:graphicFrameLocks noChangeAspect="1"/>
            </p:cNvGraphicFramePr>
            <p:nvPr/>
          </p:nvGraphicFramePr>
          <p:xfrm>
            <a:off x="4321" y="1526"/>
            <a:ext cx="342" cy="274"/>
          </p:xfrm>
          <a:graphic>
            <a:graphicData uri="http://schemas.openxmlformats.org/presentationml/2006/ole">
              <mc:AlternateContent xmlns:mc="http://schemas.openxmlformats.org/markup-compatibility/2006">
                <mc:Choice xmlns:v="urn:schemas-microsoft-com:vml" Requires="v">
                  <p:oleObj name="Equation" r:id="rId8" imgW="104913" imgH="47478" progId="Equation.DSMT4">
                    <p:embed/>
                  </p:oleObj>
                </mc:Choice>
                <mc:Fallback>
                  <p:oleObj name="Equation" r:id="rId8" imgW="104913" imgH="47478" progId="Equation.DSMT4">
                    <p:embed/>
                    <p:pic>
                      <p:nvPicPr>
                        <p:cNvPr id="0"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1" y="1526"/>
                          <a:ext cx="34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5372" name="Object 60">
              <a:extLst>
                <a:ext uri="{FF2B5EF4-FFF2-40B4-BE49-F238E27FC236}">
                  <a16:creationId xmlns:a16="http://schemas.microsoft.com/office/drawing/2014/main" id="{C6ED75BA-9732-4B9D-9F93-3B59351D129C}"/>
                </a:ext>
              </a:extLst>
            </p:cNvPr>
            <p:cNvGraphicFramePr>
              <a:graphicFrameLocks noChangeAspect="1"/>
            </p:cNvGraphicFramePr>
            <p:nvPr/>
          </p:nvGraphicFramePr>
          <p:xfrm>
            <a:off x="5224" y="2052"/>
            <a:ext cx="172" cy="381"/>
          </p:xfrm>
          <a:graphic>
            <a:graphicData uri="http://schemas.openxmlformats.org/presentationml/2006/ole">
              <mc:AlternateContent xmlns:mc="http://schemas.openxmlformats.org/markup-compatibility/2006">
                <mc:Choice xmlns:v="urn:schemas-microsoft-com:vml" Requires="v">
                  <p:oleObj name="Equation" r:id="rId10" imgW="152334" imgH="228501" progId="Equation.3">
                    <p:embed/>
                  </p:oleObj>
                </mc:Choice>
                <mc:Fallback>
                  <p:oleObj name="Equation" r:id="rId10" imgW="152334" imgH="228501" progId="Equation.3">
                    <p:embed/>
                    <p:pic>
                      <p:nvPicPr>
                        <p:cNvPr id="0" name="Object 60"/>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5224" y="2052"/>
                          <a:ext cx="172"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9677" name="Line 31">
              <a:extLst>
                <a:ext uri="{FF2B5EF4-FFF2-40B4-BE49-F238E27FC236}">
                  <a16:creationId xmlns:a16="http://schemas.microsoft.com/office/drawing/2014/main" id="{132A1643-4981-4188-9D6C-1F9FFAEECCB8}"/>
                </a:ext>
              </a:extLst>
            </p:cNvPr>
            <p:cNvSpPr>
              <a:spLocks noChangeShapeType="1"/>
            </p:cNvSpPr>
            <p:nvPr/>
          </p:nvSpPr>
          <p:spPr bwMode="auto">
            <a:xfrm>
              <a:off x="5170" y="2450"/>
              <a:ext cx="323"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8" name="Line 32">
              <a:extLst>
                <a:ext uri="{FF2B5EF4-FFF2-40B4-BE49-F238E27FC236}">
                  <a16:creationId xmlns:a16="http://schemas.microsoft.com/office/drawing/2014/main" id="{47938EF7-887F-4342-8BDE-50DA93342345}"/>
                </a:ext>
              </a:extLst>
            </p:cNvPr>
            <p:cNvSpPr>
              <a:spLocks noChangeShapeType="1"/>
            </p:cNvSpPr>
            <p:nvPr/>
          </p:nvSpPr>
          <p:spPr bwMode="auto">
            <a:xfrm flipH="1">
              <a:off x="3742" y="2088"/>
              <a:ext cx="242" cy="4"/>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79" name="Line 33">
              <a:extLst>
                <a:ext uri="{FF2B5EF4-FFF2-40B4-BE49-F238E27FC236}">
                  <a16:creationId xmlns:a16="http://schemas.microsoft.com/office/drawing/2014/main" id="{68EE8B2F-27DD-40D3-AC91-6DE641C4AD2F}"/>
                </a:ext>
              </a:extLst>
            </p:cNvPr>
            <p:cNvSpPr>
              <a:spLocks noChangeShapeType="1"/>
            </p:cNvSpPr>
            <p:nvPr/>
          </p:nvSpPr>
          <p:spPr bwMode="auto">
            <a:xfrm flipH="1" flipV="1">
              <a:off x="3769" y="2730"/>
              <a:ext cx="244" cy="8"/>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80" name="Line 34">
              <a:extLst>
                <a:ext uri="{FF2B5EF4-FFF2-40B4-BE49-F238E27FC236}">
                  <a16:creationId xmlns:a16="http://schemas.microsoft.com/office/drawing/2014/main" id="{125A7831-E08A-43AD-A7CA-425AB367FA80}"/>
                </a:ext>
              </a:extLst>
            </p:cNvPr>
            <p:cNvSpPr>
              <a:spLocks noChangeShapeType="1"/>
            </p:cNvSpPr>
            <p:nvPr/>
          </p:nvSpPr>
          <p:spPr bwMode="auto">
            <a:xfrm flipH="1">
              <a:off x="3769" y="2587"/>
              <a:ext cx="244" cy="0"/>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81" name="Line 35">
              <a:extLst>
                <a:ext uri="{FF2B5EF4-FFF2-40B4-BE49-F238E27FC236}">
                  <a16:creationId xmlns:a16="http://schemas.microsoft.com/office/drawing/2014/main" id="{E822A0A9-A363-4FAD-80A3-E7C6382B57CB}"/>
                </a:ext>
              </a:extLst>
            </p:cNvPr>
            <p:cNvSpPr>
              <a:spLocks noChangeShapeType="1"/>
            </p:cNvSpPr>
            <p:nvPr/>
          </p:nvSpPr>
          <p:spPr bwMode="auto">
            <a:xfrm>
              <a:off x="3782" y="2262"/>
              <a:ext cx="231" cy="0"/>
            </a:xfrm>
            <a:prstGeom prst="line">
              <a:avLst/>
            </a:prstGeom>
            <a:noFill/>
            <a:ln w="12700">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79682" name="Line 36">
              <a:extLst>
                <a:ext uri="{FF2B5EF4-FFF2-40B4-BE49-F238E27FC236}">
                  <a16:creationId xmlns:a16="http://schemas.microsoft.com/office/drawing/2014/main" id="{7FB8E7C5-74CC-4E89-8A09-3CC278213D0B}"/>
                </a:ext>
              </a:extLst>
            </p:cNvPr>
            <p:cNvSpPr>
              <a:spLocks noChangeShapeType="1"/>
            </p:cNvSpPr>
            <p:nvPr/>
          </p:nvSpPr>
          <p:spPr bwMode="auto">
            <a:xfrm flipV="1">
              <a:off x="3610" y="1828"/>
              <a:ext cx="835"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85379" name="Rectangle 37">
              <a:extLst>
                <a:ext uri="{FF2B5EF4-FFF2-40B4-BE49-F238E27FC236}">
                  <a16:creationId xmlns:a16="http://schemas.microsoft.com/office/drawing/2014/main" id="{97A948FC-31AC-4467-9678-CA6EDFE4D64A}"/>
                </a:ext>
              </a:extLst>
            </p:cNvPr>
            <p:cNvSpPr>
              <a:spLocks noChangeArrowheads="1"/>
            </p:cNvSpPr>
            <p:nvPr/>
          </p:nvSpPr>
          <p:spPr bwMode="auto">
            <a:xfrm>
              <a:off x="3091" y="2391"/>
              <a:ext cx="404" cy="80"/>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sp>
        <p:nvSpPr>
          <p:cNvPr id="239660" name="Text Box 44">
            <a:extLst>
              <a:ext uri="{FF2B5EF4-FFF2-40B4-BE49-F238E27FC236}">
                <a16:creationId xmlns:a16="http://schemas.microsoft.com/office/drawing/2014/main" id="{E9AE6A54-7F5C-4F48-994F-C72401BA4A1C}"/>
              </a:ext>
            </a:extLst>
          </p:cNvPr>
          <p:cNvSpPr txBox="1">
            <a:spLocks noChangeArrowheads="1"/>
          </p:cNvSpPr>
          <p:nvPr/>
        </p:nvSpPr>
        <p:spPr bwMode="auto">
          <a:xfrm>
            <a:off x="180975" y="2357438"/>
            <a:ext cx="3962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解：</a:t>
            </a:r>
            <a:r>
              <a:rPr lang="zh-CN" altLang="en-US" sz="2800">
                <a:solidFill>
                  <a:srgbClr val="FFFFFF"/>
                </a:solidFill>
                <a:latin typeface="Times New Roman" panose="02020603050405020304" pitchFamily="18" charset="0"/>
                <a:ea typeface="华文中宋" panose="02010600040101010101" pitchFamily="2" charset="-122"/>
              </a:rPr>
              <a:t>两极板之间的电位移矢量的大小为</a:t>
            </a:r>
          </a:p>
        </p:txBody>
      </p:sp>
      <p:graphicFrame>
        <p:nvGraphicFramePr>
          <p:cNvPr id="239665" name="Object 69">
            <a:extLst>
              <a:ext uri="{FF2B5EF4-FFF2-40B4-BE49-F238E27FC236}">
                <a16:creationId xmlns:a16="http://schemas.microsoft.com/office/drawing/2014/main" id="{ECE76FDB-F25E-48A8-A4B7-583BD4C78073}"/>
              </a:ext>
            </a:extLst>
          </p:cNvPr>
          <p:cNvGraphicFramePr>
            <a:graphicFrameLocks noChangeAspect="1"/>
          </p:cNvGraphicFramePr>
          <p:nvPr/>
        </p:nvGraphicFramePr>
        <p:xfrm>
          <a:off x="500063" y="3381375"/>
          <a:ext cx="3232150" cy="1014413"/>
        </p:xfrm>
        <a:graphic>
          <a:graphicData uri="http://schemas.openxmlformats.org/presentationml/2006/ole">
            <mc:AlternateContent xmlns:mc="http://schemas.openxmlformats.org/markup-compatibility/2006">
              <mc:Choice xmlns:v="urn:schemas-microsoft-com:vml" Requires="v">
                <p:oleObj name="Equation" r:id="rId12" imgW="1294838" imgH="406224" progId="Equation.DSMT4">
                  <p:embed/>
                </p:oleObj>
              </mc:Choice>
              <mc:Fallback>
                <p:oleObj name="Equation" r:id="rId12" imgW="1294838" imgH="406224" progId="Equation.DSMT4">
                  <p:embed/>
                  <p:pic>
                    <p:nvPicPr>
                      <p:cNvPr id="0" name="Object 69"/>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500063" y="3381375"/>
                        <a:ext cx="32321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8" name="Object 70">
            <a:extLst>
              <a:ext uri="{FF2B5EF4-FFF2-40B4-BE49-F238E27FC236}">
                <a16:creationId xmlns:a16="http://schemas.microsoft.com/office/drawing/2014/main" id="{22F96CDF-B8F3-4DD1-B012-E11C17311D40}"/>
              </a:ext>
            </a:extLst>
          </p:cNvPr>
          <p:cNvGraphicFramePr>
            <a:graphicFrameLocks noChangeAspect="1"/>
          </p:cNvGraphicFramePr>
          <p:nvPr/>
        </p:nvGraphicFramePr>
        <p:xfrm>
          <a:off x="373063" y="4552950"/>
          <a:ext cx="4213225" cy="1014413"/>
        </p:xfrm>
        <a:graphic>
          <a:graphicData uri="http://schemas.openxmlformats.org/presentationml/2006/ole">
            <mc:AlternateContent xmlns:mc="http://schemas.openxmlformats.org/markup-compatibility/2006">
              <mc:Choice xmlns:v="urn:schemas-microsoft-com:vml" Requires="v">
                <p:oleObj name="Equation" r:id="rId14" imgW="1688367" imgH="406224" progId="Equation.DSMT4">
                  <p:embed/>
                </p:oleObj>
              </mc:Choice>
              <mc:Fallback>
                <p:oleObj name="Equation" r:id="rId14" imgW="1688367" imgH="406224" progId="Equation.DSMT4">
                  <p:embed/>
                  <p:pic>
                    <p:nvPicPr>
                      <p:cNvPr id="0" name="Object 70"/>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73063" y="4552950"/>
                        <a:ext cx="42132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Text Box 44">
            <a:extLst>
              <a:ext uri="{FF2B5EF4-FFF2-40B4-BE49-F238E27FC236}">
                <a16:creationId xmlns:a16="http://schemas.microsoft.com/office/drawing/2014/main" id="{DE875319-6CDD-4E94-BC87-203DF6C3F7B9}"/>
              </a:ext>
            </a:extLst>
          </p:cNvPr>
          <p:cNvSpPr txBox="1">
            <a:spLocks noChangeArrowheads="1"/>
          </p:cNvSpPr>
          <p:nvPr/>
        </p:nvSpPr>
        <p:spPr bwMode="auto">
          <a:xfrm>
            <a:off x="357188" y="5715000"/>
            <a:ext cx="8072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电场具有轴对称性，故磁场亦呈轴对称性分布。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9660"/>
                                        </p:tgtEl>
                                        <p:attrNameLst>
                                          <p:attrName>style.visibility</p:attrName>
                                        </p:attrNameLst>
                                      </p:cBhvr>
                                      <p:to>
                                        <p:strVal val="visible"/>
                                      </p:to>
                                    </p:set>
                                    <p:animEffect transition="in" filter="blinds(horizontal)">
                                      <p:cBhvr>
                                        <p:cTn id="7" dur="500"/>
                                        <p:tgtEl>
                                          <p:spTgt spid="239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9665"/>
                                        </p:tgtEl>
                                        <p:attrNameLst>
                                          <p:attrName>style.visibility</p:attrName>
                                        </p:attrNameLst>
                                      </p:cBhvr>
                                      <p:to>
                                        <p:strVal val="visible"/>
                                      </p:to>
                                    </p:set>
                                    <p:animEffect transition="in" filter="blinds(horizontal)">
                                      <p:cBhvr>
                                        <p:cTn id="12" dur="500"/>
                                        <p:tgtEl>
                                          <p:spTgt spid="2396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218"/>
                                        </p:tgtEl>
                                        <p:attrNameLst>
                                          <p:attrName>style.visibility</p:attrName>
                                        </p:attrNameLst>
                                      </p:cBhvr>
                                      <p:to>
                                        <p:strVal val="visible"/>
                                      </p:to>
                                    </p:set>
                                    <p:animEffect transition="in" filter="blinds(horizontal)">
                                      <p:cBhvr>
                                        <p:cTn id="17" dur="500"/>
                                        <p:tgtEl>
                                          <p:spTgt spid="512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slide(fromBottom)">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60" grpId="0"/>
      <p:bldP spid="5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0" name="Group 13">
            <a:extLst>
              <a:ext uri="{FF2B5EF4-FFF2-40B4-BE49-F238E27FC236}">
                <a16:creationId xmlns:a16="http://schemas.microsoft.com/office/drawing/2014/main" id="{F6BD5235-B08A-401B-89BD-598B46000EE7}"/>
              </a:ext>
            </a:extLst>
          </p:cNvPr>
          <p:cNvGrpSpPr>
            <a:grpSpLocks/>
          </p:cNvGrpSpPr>
          <p:nvPr/>
        </p:nvGrpSpPr>
        <p:grpSpPr bwMode="auto">
          <a:xfrm>
            <a:off x="358775" y="501650"/>
            <a:ext cx="4419600" cy="2286000"/>
            <a:chOff x="384" y="480"/>
            <a:chExt cx="2784" cy="1440"/>
          </a:xfrm>
        </p:grpSpPr>
        <p:sp>
          <p:nvSpPr>
            <p:cNvPr id="186383" name="Rectangle 14">
              <a:extLst>
                <a:ext uri="{FF2B5EF4-FFF2-40B4-BE49-F238E27FC236}">
                  <a16:creationId xmlns:a16="http://schemas.microsoft.com/office/drawing/2014/main" id="{C64AB582-6A0E-4E6A-95A6-35BD888AEEA9}"/>
                </a:ext>
              </a:extLst>
            </p:cNvPr>
            <p:cNvSpPr>
              <a:spLocks noChangeArrowheads="1"/>
            </p:cNvSpPr>
            <p:nvPr/>
          </p:nvSpPr>
          <p:spPr bwMode="auto">
            <a:xfrm>
              <a:off x="384" y="480"/>
              <a:ext cx="2784"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6384" name="Rectangle 15">
              <a:extLst>
                <a:ext uri="{FF2B5EF4-FFF2-40B4-BE49-F238E27FC236}">
                  <a16:creationId xmlns:a16="http://schemas.microsoft.com/office/drawing/2014/main" id="{B3FBB708-41DA-474F-A41E-82A60FC79185}"/>
                </a:ext>
              </a:extLst>
            </p:cNvPr>
            <p:cNvSpPr>
              <a:spLocks noChangeArrowheads="1"/>
            </p:cNvSpPr>
            <p:nvPr/>
          </p:nvSpPr>
          <p:spPr bwMode="auto">
            <a:xfrm>
              <a:off x="2366" y="1302"/>
              <a:ext cx="391" cy="65"/>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6385" name="Oval 16">
              <a:extLst>
                <a:ext uri="{FF2B5EF4-FFF2-40B4-BE49-F238E27FC236}">
                  <a16:creationId xmlns:a16="http://schemas.microsoft.com/office/drawing/2014/main" id="{3A99E405-D717-483C-905A-376CA4D396B0}"/>
                </a:ext>
              </a:extLst>
            </p:cNvPr>
            <p:cNvSpPr>
              <a:spLocks noChangeArrowheads="1"/>
            </p:cNvSpPr>
            <p:nvPr/>
          </p:nvSpPr>
          <p:spPr bwMode="auto">
            <a:xfrm rot="5327005">
              <a:off x="735" y="1096"/>
              <a:ext cx="997" cy="442"/>
            </a:xfrm>
            <a:prstGeom prst="ellipse">
              <a:avLst/>
            </a:prstGeom>
            <a:gradFill rotWithShape="0">
              <a:gsLst>
                <a:gs pos="0">
                  <a:srgbClr val="A25100"/>
                </a:gs>
                <a:gs pos="50000">
                  <a:srgbClr val="F9E4CF"/>
                </a:gs>
                <a:gs pos="100000">
                  <a:srgbClr val="A251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6386" name="Oval 17">
              <a:extLst>
                <a:ext uri="{FF2B5EF4-FFF2-40B4-BE49-F238E27FC236}">
                  <a16:creationId xmlns:a16="http://schemas.microsoft.com/office/drawing/2014/main" id="{E8C3F997-AA8B-4413-A0F1-0C71D55537C9}"/>
                </a:ext>
              </a:extLst>
            </p:cNvPr>
            <p:cNvSpPr>
              <a:spLocks noChangeArrowheads="1"/>
            </p:cNvSpPr>
            <p:nvPr/>
          </p:nvSpPr>
          <p:spPr bwMode="auto">
            <a:xfrm rot="5363275">
              <a:off x="683" y="1093"/>
              <a:ext cx="997" cy="442"/>
            </a:xfrm>
            <a:prstGeom prst="ellipse">
              <a:avLst/>
            </a:prstGeom>
            <a:gradFill rotWithShape="0">
              <a:gsLst>
                <a:gs pos="0">
                  <a:srgbClr val="EBD6C1"/>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80696" name="Line 18">
              <a:extLst>
                <a:ext uri="{FF2B5EF4-FFF2-40B4-BE49-F238E27FC236}">
                  <a16:creationId xmlns:a16="http://schemas.microsoft.com/office/drawing/2014/main" id="{F674DAF3-5867-433A-8D83-C00E747A584D}"/>
                </a:ext>
              </a:extLst>
            </p:cNvPr>
            <p:cNvSpPr>
              <a:spLocks noChangeShapeType="1"/>
            </p:cNvSpPr>
            <p:nvPr/>
          </p:nvSpPr>
          <p:spPr bwMode="auto">
            <a:xfrm rot="-10494445">
              <a:off x="987" y="1045"/>
              <a:ext cx="182" cy="225"/>
            </a:xfrm>
            <a:prstGeom prst="line">
              <a:avLst/>
            </a:prstGeom>
            <a:noFill/>
            <a:ln w="28575">
              <a:solidFill>
                <a:srgbClr val="FF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6388" name="Object 57">
              <a:extLst>
                <a:ext uri="{FF2B5EF4-FFF2-40B4-BE49-F238E27FC236}">
                  <a16:creationId xmlns:a16="http://schemas.microsoft.com/office/drawing/2014/main" id="{817A4062-7499-4A38-A248-11AC98DF19DB}"/>
                </a:ext>
              </a:extLst>
            </p:cNvPr>
            <p:cNvGraphicFramePr>
              <a:graphicFrameLocks noChangeAspect="1"/>
            </p:cNvGraphicFramePr>
            <p:nvPr/>
          </p:nvGraphicFramePr>
          <p:xfrm>
            <a:off x="1059" y="975"/>
            <a:ext cx="168" cy="207"/>
          </p:xfrm>
          <a:graphic>
            <a:graphicData uri="http://schemas.openxmlformats.org/presentationml/2006/ole">
              <mc:AlternateContent xmlns:mc="http://schemas.openxmlformats.org/markup-compatibility/2006">
                <mc:Choice xmlns:v="urn:schemas-microsoft-com:vml" Requires="v">
                  <p:oleObj name="Equation" r:id="rId2" imgW="164885" imgH="164885" progId="Equation.DSMT4">
                    <p:embed/>
                  </p:oleObj>
                </mc:Choice>
                <mc:Fallback>
                  <p:oleObj name="Equation" r:id="rId2" imgW="164885" imgH="164885" progId="Equation.DSMT4">
                    <p:embed/>
                    <p:pic>
                      <p:nvPicPr>
                        <p:cNvPr id="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 y="975"/>
                          <a:ext cx="16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89" name="Object 58">
              <a:extLst>
                <a:ext uri="{FF2B5EF4-FFF2-40B4-BE49-F238E27FC236}">
                  <a16:creationId xmlns:a16="http://schemas.microsoft.com/office/drawing/2014/main" id="{7960F766-144E-4AC1-999B-A4F341379BC3}"/>
                </a:ext>
              </a:extLst>
            </p:cNvPr>
            <p:cNvGraphicFramePr>
              <a:graphicFrameLocks noChangeAspect="1"/>
            </p:cNvGraphicFramePr>
            <p:nvPr/>
          </p:nvGraphicFramePr>
          <p:xfrm>
            <a:off x="505" y="960"/>
            <a:ext cx="195" cy="361"/>
          </p:xfrm>
          <a:graphic>
            <a:graphicData uri="http://schemas.openxmlformats.org/presentationml/2006/ole">
              <mc:AlternateContent xmlns:mc="http://schemas.openxmlformats.org/markup-compatibility/2006">
                <mc:Choice xmlns:v="urn:schemas-microsoft-com:vml" Requires="v">
                  <p:oleObj name="Equation" r:id="rId4" imgW="152334" imgH="228501" progId="Equation.3">
                    <p:embed/>
                  </p:oleObj>
                </mc:Choice>
                <mc:Fallback>
                  <p:oleObj name="Equation" r:id="rId4" imgW="152334" imgH="228501" progId="Equation.3">
                    <p:embed/>
                    <p:pic>
                      <p:nvPicPr>
                        <p:cNvPr id="0" name="Object 58"/>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5" y="960"/>
                          <a:ext cx="19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90" name="Object 59">
              <a:extLst>
                <a:ext uri="{FF2B5EF4-FFF2-40B4-BE49-F238E27FC236}">
                  <a16:creationId xmlns:a16="http://schemas.microsoft.com/office/drawing/2014/main" id="{2A12A6EB-CA50-47BD-ADDC-3E4E4410E1A5}"/>
                </a:ext>
              </a:extLst>
            </p:cNvPr>
            <p:cNvGraphicFramePr>
              <a:graphicFrameLocks noChangeAspect="1"/>
            </p:cNvGraphicFramePr>
            <p:nvPr/>
          </p:nvGraphicFramePr>
          <p:xfrm>
            <a:off x="1455" y="918"/>
            <a:ext cx="150" cy="186"/>
          </p:xfrm>
          <a:graphic>
            <a:graphicData uri="http://schemas.openxmlformats.org/presentationml/2006/ole">
              <mc:AlternateContent xmlns:mc="http://schemas.openxmlformats.org/markup-compatibility/2006">
                <mc:Choice xmlns:v="urn:schemas-microsoft-com:vml" Requires="v">
                  <p:oleObj name="Equation" r:id="rId6" imgW="152268" imgH="152268" progId="Equation.3">
                    <p:embed/>
                  </p:oleObj>
                </mc:Choice>
                <mc:Fallback>
                  <p:oleObj name="Equation" r:id="rId6" imgW="152268" imgH="152268" progId="Equation.3">
                    <p:embed/>
                    <p:pic>
                      <p:nvPicPr>
                        <p:cNvPr id="0" name="Object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 y="918"/>
                          <a:ext cx="15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6391" name="Oval 22">
              <a:extLst>
                <a:ext uri="{FF2B5EF4-FFF2-40B4-BE49-F238E27FC236}">
                  <a16:creationId xmlns:a16="http://schemas.microsoft.com/office/drawing/2014/main" id="{2ACA5122-4E77-4E2F-8A49-99ECEA3E1CA3}"/>
                </a:ext>
              </a:extLst>
            </p:cNvPr>
            <p:cNvSpPr>
              <a:spLocks noChangeArrowheads="1"/>
            </p:cNvSpPr>
            <p:nvPr/>
          </p:nvSpPr>
          <p:spPr bwMode="auto">
            <a:xfrm rot="5327005">
              <a:off x="1646" y="1096"/>
              <a:ext cx="997" cy="442"/>
            </a:xfrm>
            <a:prstGeom prst="ellipse">
              <a:avLst/>
            </a:prstGeom>
            <a:gradFill rotWithShape="0">
              <a:gsLst>
                <a:gs pos="0">
                  <a:srgbClr val="B25900"/>
                </a:gs>
                <a:gs pos="50000">
                  <a:srgbClr val="FBEAD9"/>
                </a:gs>
                <a:gs pos="100000">
                  <a:srgbClr val="B259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6392" name="Oval 23">
              <a:extLst>
                <a:ext uri="{FF2B5EF4-FFF2-40B4-BE49-F238E27FC236}">
                  <a16:creationId xmlns:a16="http://schemas.microsoft.com/office/drawing/2014/main" id="{E6728CD9-D245-42C1-8ADC-8B14573259EB}"/>
                </a:ext>
              </a:extLst>
            </p:cNvPr>
            <p:cNvSpPr>
              <a:spLocks noChangeArrowheads="1"/>
            </p:cNvSpPr>
            <p:nvPr/>
          </p:nvSpPr>
          <p:spPr bwMode="auto">
            <a:xfrm rot="5363275">
              <a:off x="1594" y="1093"/>
              <a:ext cx="997" cy="442"/>
            </a:xfrm>
            <a:prstGeom prst="ellipse">
              <a:avLst/>
            </a:prstGeom>
            <a:gradFill rotWithShape="0">
              <a:gsLst>
                <a:gs pos="0">
                  <a:srgbClr val="F0E0D0"/>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80702" name="Line 24">
              <a:extLst>
                <a:ext uri="{FF2B5EF4-FFF2-40B4-BE49-F238E27FC236}">
                  <a16:creationId xmlns:a16="http://schemas.microsoft.com/office/drawing/2014/main" id="{712C1C94-021D-4D83-9368-6242D86BAC97}"/>
                </a:ext>
              </a:extLst>
            </p:cNvPr>
            <p:cNvSpPr>
              <a:spLocks noChangeShapeType="1"/>
            </p:cNvSpPr>
            <p:nvPr/>
          </p:nvSpPr>
          <p:spPr bwMode="auto">
            <a:xfrm flipV="1">
              <a:off x="1351" y="937"/>
              <a:ext cx="787" cy="11"/>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3" name="Line 25">
              <a:extLst>
                <a:ext uri="{FF2B5EF4-FFF2-40B4-BE49-F238E27FC236}">
                  <a16:creationId xmlns:a16="http://schemas.microsoft.com/office/drawing/2014/main" id="{7A19D13E-750B-43B4-B6E8-8278D32EC626}"/>
                </a:ext>
              </a:extLst>
            </p:cNvPr>
            <p:cNvSpPr>
              <a:spLocks noChangeShapeType="1"/>
            </p:cNvSpPr>
            <p:nvPr/>
          </p:nvSpPr>
          <p:spPr bwMode="auto">
            <a:xfrm>
              <a:off x="1637" y="1042"/>
              <a:ext cx="584"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4" name="Line 26">
              <a:extLst>
                <a:ext uri="{FF2B5EF4-FFF2-40B4-BE49-F238E27FC236}">
                  <a16:creationId xmlns:a16="http://schemas.microsoft.com/office/drawing/2014/main" id="{2CB5D3F5-B0F6-4DE7-8CFE-5C1A50ABADF1}"/>
                </a:ext>
              </a:extLst>
            </p:cNvPr>
            <p:cNvSpPr>
              <a:spLocks noChangeShapeType="1"/>
            </p:cNvSpPr>
            <p:nvPr/>
          </p:nvSpPr>
          <p:spPr bwMode="auto">
            <a:xfrm flipV="1">
              <a:off x="1609" y="1182"/>
              <a:ext cx="640" cy="8"/>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5" name="Line 27">
              <a:extLst>
                <a:ext uri="{FF2B5EF4-FFF2-40B4-BE49-F238E27FC236}">
                  <a16:creationId xmlns:a16="http://schemas.microsoft.com/office/drawing/2014/main" id="{5DF70238-2D43-4441-A96C-0DE5BD52017C}"/>
                </a:ext>
              </a:extLst>
            </p:cNvPr>
            <p:cNvSpPr>
              <a:spLocks noChangeShapeType="1"/>
            </p:cNvSpPr>
            <p:nvPr/>
          </p:nvSpPr>
          <p:spPr bwMode="auto">
            <a:xfrm>
              <a:off x="1303" y="1780"/>
              <a:ext cx="779"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6" name="Line 28">
              <a:extLst>
                <a:ext uri="{FF2B5EF4-FFF2-40B4-BE49-F238E27FC236}">
                  <a16:creationId xmlns:a16="http://schemas.microsoft.com/office/drawing/2014/main" id="{2ABF6F1B-3BE1-4EAA-9E6C-A57FCAEA2CD4}"/>
                </a:ext>
              </a:extLst>
            </p:cNvPr>
            <p:cNvSpPr>
              <a:spLocks noChangeShapeType="1"/>
            </p:cNvSpPr>
            <p:nvPr/>
          </p:nvSpPr>
          <p:spPr bwMode="auto">
            <a:xfrm>
              <a:off x="1386" y="1674"/>
              <a:ext cx="808"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7" name="Line 29">
              <a:extLst>
                <a:ext uri="{FF2B5EF4-FFF2-40B4-BE49-F238E27FC236}">
                  <a16:creationId xmlns:a16="http://schemas.microsoft.com/office/drawing/2014/main" id="{69DEEBC1-B323-4C86-95D3-E5E5EC601FDD}"/>
                </a:ext>
              </a:extLst>
            </p:cNvPr>
            <p:cNvSpPr>
              <a:spLocks noChangeShapeType="1"/>
            </p:cNvSpPr>
            <p:nvPr/>
          </p:nvSpPr>
          <p:spPr bwMode="auto">
            <a:xfrm flipV="1">
              <a:off x="1609" y="1569"/>
              <a:ext cx="640"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8" name="Line 30">
              <a:extLst>
                <a:ext uri="{FF2B5EF4-FFF2-40B4-BE49-F238E27FC236}">
                  <a16:creationId xmlns:a16="http://schemas.microsoft.com/office/drawing/2014/main" id="{D8B50C99-0A50-4016-B45D-7B6C9D1266DD}"/>
                </a:ext>
              </a:extLst>
            </p:cNvPr>
            <p:cNvSpPr>
              <a:spLocks noChangeShapeType="1"/>
            </p:cNvSpPr>
            <p:nvPr/>
          </p:nvSpPr>
          <p:spPr bwMode="auto">
            <a:xfrm>
              <a:off x="1581" y="1447"/>
              <a:ext cx="696"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09" name="Line 31">
              <a:extLst>
                <a:ext uri="{FF2B5EF4-FFF2-40B4-BE49-F238E27FC236}">
                  <a16:creationId xmlns:a16="http://schemas.microsoft.com/office/drawing/2014/main" id="{3AC1F5A5-4ED4-49F5-A729-B9B64236B0AC}"/>
                </a:ext>
              </a:extLst>
            </p:cNvPr>
            <p:cNvSpPr>
              <a:spLocks noChangeShapeType="1"/>
            </p:cNvSpPr>
            <p:nvPr/>
          </p:nvSpPr>
          <p:spPr bwMode="auto">
            <a:xfrm>
              <a:off x="1690" y="1321"/>
              <a:ext cx="587" cy="2"/>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10" name="Line 32">
              <a:extLst>
                <a:ext uri="{FF2B5EF4-FFF2-40B4-BE49-F238E27FC236}">
                  <a16:creationId xmlns:a16="http://schemas.microsoft.com/office/drawing/2014/main" id="{21524AD0-70EA-4105-8DDF-782CB24F147A}"/>
                </a:ext>
              </a:extLst>
            </p:cNvPr>
            <p:cNvSpPr>
              <a:spLocks noChangeShapeType="1"/>
            </p:cNvSpPr>
            <p:nvPr/>
          </p:nvSpPr>
          <p:spPr bwMode="auto">
            <a:xfrm>
              <a:off x="440" y="1335"/>
              <a:ext cx="312"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6402" name="Object 71">
              <a:extLst>
                <a:ext uri="{FF2B5EF4-FFF2-40B4-BE49-F238E27FC236}">
                  <a16:creationId xmlns:a16="http://schemas.microsoft.com/office/drawing/2014/main" id="{4326FBB4-53A1-4F23-88E0-0BD26191D5E5}"/>
                </a:ext>
              </a:extLst>
            </p:cNvPr>
            <p:cNvGraphicFramePr>
              <a:graphicFrameLocks noChangeAspect="1"/>
            </p:cNvGraphicFramePr>
            <p:nvPr/>
          </p:nvGraphicFramePr>
          <p:xfrm>
            <a:off x="1088" y="520"/>
            <a:ext cx="272" cy="276"/>
          </p:xfrm>
          <a:graphic>
            <a:graphicData uri="http://schemas.openxmlformats.org/presentationml/2006/ole">
              <mc:AlternateContent xmlns:mc="http://schemas.openxmlformats.org/markup-compatibility/2006">
                <mc:Choice xmlns:v="urn:schemas-microsoft-com:vml" Requires="v">
                  <p:oleObj name="Equation" r:id="rId8" imgW="215619" imgH="177569" progId="Equation.DSMT4">
                    <p:embed/>
                  </p:oleObj>
                </mc:Choice>
                <mc:Fallback>
                  <p:oleObj name="Equation" r:id="rId8" imgW="215619" imgH="177569" progId="Equation.DSMT4">
                    <p:embed/>
                    <p:pic>
                      <p:nvPicPr>
                        <p:cNvPr id="0" name="Object 71"/>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088" y="520"/>
                          <a:ext cx="27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03" name="Object 72">
              <a:extLst>
                <a:ext uri="{FF2B5EF4-FFF2-40B4-BE49-F238E27FC236}">
                  <a16:creationId xmlns:a16="http://schemas.microsoft.com/office/drawing/2014/main" id="{E35346D6-8F6A-43C0-BF79-10903A7392B3}"/>
                </a:ext>
              </a:extLst>
            </p:cNvPr>
            <p:cNvGraphicFramePr>
              <a:graphicFrameLocks noChangeAspect="1"/>
            </p:cNvGraphicFramePr>
            <p:nvPr/>
          </p:nvGraphicFramePr>
          <p:xfrm>
            <a:off x="1956" y="556"/>
            <a:ext cx="268" cy="254"/>
          </p:xfrm>
          <a:graphic>
            <a:graphicData uri="http://schemas.openxmlformats.org/presentationml/2006/ole">
              <mc:AlternateContent xmlns:mc="http://schemas.openxmlformats.org/markup-compatibility/2006">
                <mc:Choice xmlns:v="urn:schemas-microsoft-com:vml" Requires="v">
                  <p:oleObj name="Equation" r:id="rId10" imgW="215619" imgH="164885" progId="Equation.DSMT4">
                    <p:embed/>
                  </p:oleObj>
                </mc:Choice>
                <mc:Fallback>
                  <p:oleObj name="Equation" r:id="rId10" imgW="215619" imgH="164885" progId="Equation.DSMT4">
                    <p:embed/>
                    <p:pic>
                      <p:nvPicPr>
                        <p:cNvPr id="0" name="Object 72"/>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956" y="556"/>
                          <a:ext cx="26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04" name="Object 73">
              <a:extLst>
                <a:ext uri="{FF2B5EF4-FFF2-40B4-BE49-F238E27FC236}">
                  <a16:creationId xmlns:a16="http://schemas.microsoft.com/office/drawing/2014/main" id="{470B5598-D8F3-4CC6-9040-E892A51CDC01}"/>
                </a:ext>
              </a:extLst>
            </p:cNvPr>
            <p:cNvGraphicFramePr>
              <a:graphicFrameLocks noChangeAspect="1"/>
            </p:cNvGraphicFramePr>
            <p:nvPr/>
          </p:nvGraphicFramePr>
          <p:xfrm>
            <a:off x="2806" y="960"/>
            <a:ext cx="196" cy="361"/>
          </p:xfrm>
          <a:graphic>
            <a:graphicData uri="http://schemas.openxmlformats.org/presentationml/2006/ole">
              <mc:AlternateContent xmlns:mc="http://schemas.openxmlformats.org/markup-compatibility/2006">
                <mc:Choice xmlns:v="urn:schemas-microsoft-com:vml" Requires="v">
                  <p:oleObj name="Equation" r:id="rId12" imgW="152334" imgH="228501" progId="Equation.3">
                    <p:embed/>
                  </p:oleObj>
                </mc:Choice>
                <mc:Fallback>
                  <p:oleObj name="Equation" r:id="rId12" imgW="152334" imgH="228501" progId="Equation.3">
                    <p:embed/>
                    <p:pic>
                      <p:nvPicPr>
                        <p:cNvPr id="0" name="Object 73"/>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2806" y="960"/>
                          <a:ext cx="196"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714" name="Line 36">
              <a:extLst>
                <a:ext uri="{FF2B5EF4-FFF2-40B4-BE49-F238E27FC236}">
                  <a16:creationId xmlns:a16="http://schemas.microsoft.com/office/drawing/2014/main" id="{53998F0A-A103-488C-8FA0-13F12C559A3B}"/>
                </a:ext>
              </a:extLst>
            </p:cNvPr>
            <p:cNvSpPr>
              <a:spLocks noChangeShapeType="1"/>
            </p:cNvSpPr>
            <p:nvPr/>
          </p:nvSpPr>
          <p:spPr bwMode="auto">
            <a:xfrm>
              <a:off x="2783" y="1335"/>
              <a:ext cx="313"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86406" name="Oval 37">
              <a:extLst>
                <a:ext uri="{FF2B5EF4-FFF2-40B4-BE49-F238E27FC236}">
                  <a16:creationId xmlns:a16="http://schemas.microsoft.com/office/drawing/2014/main" id="{C3BBCA91-61B9-4442-8266-89F87C56089C}"/>
                </a:ext>
              </a:extLst>
            </p:cNvPr>
            <p:cNvSpPr>
              <a:spLocks noChangeArrowheads="1"/>
            </p:cNvSpPr>
            <p:nvPr/>
          </p:nvSpPr>
          <p:spPr bwMode="auto">
            <a:xfrm>
              <a:off x="1553" y="972"/>
              <a:ext cx="261" cy="578"/>
            </a:xfrm>
            <a:prstGeom prst="ellipse">
              <a:avLst/>
            </a:prstGeom>
            <a:solidFill>
              <a:srgbClr val="00CC99">
                <a:alpha val="50195"/>
              </a:srgbClr>
            </a:solidFill>
            <a:ln w="28575">
              <a:solidFill>
                <a:srgbClr val="FFFF00"/>
              </a:solidFill>
              <a:prstDash val="dash"/>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p>
          </p:txBody>
        </p:sp>
        <p:sp>
          <p:nvSpPr>
            <p:cNvPr id="880716" name="Line 38">
              <a:extLst>
                <a:ext uri="{FF2B5EF4-FFF2-40B4-BE49-F238E27FC236}">
                  <a16:creationId xmlns:a16="http://schemas.microsoft.com/office/drawing/2014/main" id="{304DD7BE-1338-4C5A-AE02-92160244F07B}"/>
                </a:ext>
              </a:extLst>
            </p:cNvPr>
            <p:cNvSpPr>
              <a:spLocks noChangeShapeType="1"/>
            </p:cNvSpPr>
            <p:nvPr/>
          </p:nvSpPr>
          <p:spPr bwMode="auto">
            <a:xfrm flipH="1">
              <a:off x="1403" y="1042"/>
              <a:ext cx="234" cy="3"/>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17" name="Line 39">
              <a:extLst>
                <a:ext uri="{FF2B5EF4-FFF2-40B4-BE49-F238E27FC236}">
                  <a16:creationId xmlns:a16="http://schemas.microsoft.com/office/drawing/2014/main" id="{74B07B89-3A42-44C5-9E64-DEE175685383}"/>
                </a:ext>
              </a:extLst>
            </p:cNvPr>
            <p:cNvSpPr>
              <a:spLocks noChangeShapeType="1"/>
            </p:cNvSpPr>
            <p:nvPr/>
          </p:nvSpPr>
          <p:spPr bwMode="auto">
            <a:xfrm flipH="1" flipV="1">
              <a:off x="1429" y="1562"/>
              <a:ext cx="236" cy="7"/>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18" name="Line 40">
              <a:extLst>
                <a:ext uri="{FF2B5EF4-FFF2-40B4-BE49-F238E27FC236}">
                  <a16:creationId xmlns:a16="http://schemas.microsoft.com/office/drawing/2014/main" id="{B7B13B36-CF33-4434-B5DC-C86AE62DE08D}"/>
                </a:ext>
              </a:extLst>
            </p:cNvPr>
            <p:cNvSpPr>
              <a:spLocks noChangeShapeType="1"/>
            </p:cNvSpPr>
            <p:nvPr/>
          </p:nvSpPr>
          <p:spPr bwMode="auto">
            <a:xfrm flipH="1">
              <a:off x="1429" y="1447"/>
              <a:ext cx="236" cy="0"/>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19" name="Line 41">
              <a:extLst>
                <a:ext uri="{FF2B5EF4-FFF2-40B4-BE49-F238E27FC236}">
                  <a16:creationId xmlns:a16="http://schemas.microsoft.com/office/drawing/2014/main" id="{42E4535A-B579-4B89-96CD-AA89334C14ED}"/>
                </a:ext>
              </a:extLst>
            </p:cNvPr>
            <p:cNvSpPr>
              <a:spLocks noChangeShapeType="1"/>
            </p:cNvSpPr>
            <p:nvPr/>
          </p:nvSpPr>
          <p:spPr bwMode="auto">
            <a:xfrm>
              <a:off x="1442" y="1323"/>
              <a:ext cx="250" cy="0"/>
            </a:xfrm>
            <a:prstGeom prst="line">
              <a:avLst/>
            </a:prstGeom>
            <a:noFill/>
            <a:ln w="12700">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20" name="Line 42">
              <a:extLst>
                <a:ext uri="{FF2B5EF4-FFF2-40B4-BE49-F238E27FC236}">
                  <a16:creationId xmlns:a16="http://schemas.microsoft.com/office/drawing/2014/main" id="{9D087872-E857-4A2C-A7FE-83EA042FA746}"/>
                </a:ext>
              </a:extLst>
            </p:cNvPr>
            <p:cNvSpPr>
              <a:spLocks noChangeShapeType="1"/>
            </p:cNvSpPr>
            <p:nvPr/>
          </p:nvSpPr>
          <p:spPr bwMode="auto">
            <a:xfrm>
              <a:off x="1442" y="1182"/>
              <a:ext cx="223" cy="0"/>
            </a:xfrm>
            <a:prstGeom prst="line">
              <a:avLst/>
            </a:prstGeom>
            <a:noFill/>
            <a:ln w="12700">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0721" name="Line 43">
              <a:extLst>
                <a:ext uri="{FF2B5EF4-FFF2-40B4-BE49-F238E27FC236}">
                  <a16:creationId xmlns:a16="http://schemas.microsoft.com/office/drawing/2014/main" id="{2AC0809E-9C27-4A9B-A95B-30DD8B412A20}"/>
                </a:ext>
              </a:extLst>
            </p:cNvPr>
            <p:cNvSpPr>
              <a:spLocks noChangeShapeType="1"/>
            </p:cNvSpPr>
            <p:nvPr/>
          </p:nvSpPr>
          <p:spPr bwMode="auto">
            <a:xfrm>
              <a:off x="1585" y="1077"/>
              <a:ext cx="105" cy="225"/>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6413" name="Object 82">
              <a:extLst>
                <a:ext uri="{FF2B5EF4-FFF2-40B4-BE49-F238E27FC236}">
                  <a16:creationId xmlns:a16="http://schemas.microsoft.com/office/drawing/2014/main" id="{B35A89B9-BD0F-4AD3-8844-412215F5C497}"/>
                </a:ext>
              </a:extLst>
            </p:cNvPr>
            <p:cNvGraphicFramePr>
              <a:graphicFrameLocks noChangeAspect="1"/>
            </p:cNvGraphicFramePr>
            <p:nvPr/>
          </p:nvGraphicFramePr>
          <p:xfrm>
            <a:off x="1623" y="977"/>
            <a:ext cx="291" cy="308"/>
          </p:xfrm>
          <a:graphic>
            <a:graphicData uri="http://schemas.openxmlformats.org/presentationml/2006/ole">
              <mc:AlternateContent xmlns:mc="http://schemas.openxmlformats.org/markup-compatibility/2006">
                <mc:Choice xmlns:v="urn:schemas-microsoft-com:vml" Requires="v">
                  <p:oleObj name="Equation" r:id="rId14" imgW="139700" imgH="228600" progId="Equation.DSMT4">
                    <p:embed/>
                  </p:oleObj>
                </mc:Choice>
                <mc:Fallback>
                  <p:oleObj name="Equation" r:id="rId14" imgW="139700" imgH="228600" progId="Equation.DSMT4">
                    <p:embed/>
                    <p:pic>
                      <p:nvPicPr>
                        <p:cNvPr id="0" name="Object 8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23" y="977"/>
                          <a:ext cx="29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723" name="Line 45">
              <a:extLst>
                <a:ext uri="{FF2B5EF4-FFF2-40B4-BE49-F238E27FC236}">
                  <a16:creationId xmlns:a16="http://schemas.microsoft.com/office/drawing/2014/main" id="{971F40D8-8E8E-402F-A5E2-1A819314A7F2}"/>
                </a:ext>
              </a:extLst>
            </p:cNvPr>
            <p:cNvSpPr>
              <a:spLocks noChangeShapeType="1"/>
            </p:cNvSpPr>
            <p:nvPr/>
          </p:nvSpPr>
          <p:spPr bwMode="auto">
            <a:xfrm flipV="1">
              <a:off x="1275" y="831"/>
              <a:ext cx="807"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86415" name="Rectangle 46">
              <a:extLst>
                <a:ext uri="{FF2B5EF4-FFF2-40B4-BE49-F238E27FC236}">
                  <a16:creationId xmlns:a16="http://schemas.microsoft.com/office/drawing/2014/main" id="{317EA652-07E1-4DA0-9D29-5261522062C8}"/>
                </a:ext>
              </a:extLst>
            </p:cNvPr>
            <p:cNvSpPr>
              <a:spLocks noChangeArrowheads="1"/>
            </p:cNvSpPr>
            <p:nvPr/>
          </p:nvSpPr>
          <p:spPr bwMode="auto">
            <a:xfrm>
              <a:off x="774" y="1288"/>
              <a:ext cx="390" cy="64"/>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6416" name="Text Box 47">
              <a:extLst>
                <a:ext uri="{FF2B5EF4-FFF2-40B4-BE49-F238E27FC236}">
                  <a16:creationId xmlns:a16="http://schemas.microsoft.com/office/drawing/2014/main" id="{99E66448-504A-43A3-B0CB-E99766779951}"/>
                </a:ext>
              </a:extLst>
            </p:cNvPr>
            <p:cNvSpPr txBox="1">
              <a:spLocks noChangeArrowheads="1"/>
            </p:cNvSpPr>
            <p:nvPr/>
          </p:nvSpPr>
          <p:spPr bwMode="auto">
            <a:xfrm>
              <a:off x="1488" y="943"/>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a:t>
              </a:r>
            </a:p>
          </p:txBody>
        </p:sp>
      </p:grpSp>
      <p:sp>
        <p:nvSpPr>
          <p:cNvPr id="186371" name="Text Box 44">
            <a:extLst>
              <a:ext uri="{FF2B5EF4-FFF2-40B4-BE49-F238E27FC236}">
                <a16:creationId xmlns:a16="http://schemas.microsoft.com/office/drawing/2014/main" id="{E416C113-2D7B-42B0-90B8-1442B20C73EE}"/>
              </a:ext>
            </a:extLst>
          </p:cNvPr>
          <p:cNvSpPr txBox="1">
            <a:spLocks noChangeArrowheads="1"/>
          </p:cNvSpPr>
          <p:nvPr/>
        </p:nvSpPr>
        <p:spPr bwMode="auto">
          <a:xfrm>
            <a:off x="1054100" y="2919413"/>
            <a:ext cx="642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而</a:t>
            </a:r>
          </a:p>
        </p:txBody>
      </p:sp>
      <p:graphicFrame>
        <p:nvGraphicFramePr>
          <p:cNvPr id="186372" name="Object 87">
            <a:extLst>
              <a:ext uri="{FF2B5EF4-FFF2-40B4-BE49-F238E27FC236}">
                <a16:creationId xmlns:a16="http://schemas.microsoft.com/office/drawing/2014/main" id="{DCC85D3B-EF81-4CC2-9D7C-4DA6E38AA50A}"/>
              </a:ext>
            </a:extLst>
          </p:cNvPr>
          <p:cNvGraphicFramePr>
            <a:graphicFrameLocks noChangeAspect="1"/>
          </p:cNvGraphicFramePr>
          <p:nvPr/>
        </p:nvGraphicFramePr>
        <p:xfrm>
          <a:off x="2859088" y="4144963"/>
          <a:ext cx="2692400" cy="1044575"/>
        </p:xfrm>
        <a:graphic>
          <a:graphicData uri="http://schemas.openxmlformats.org/presentationml/2006/ole">
            <mc:AlternateContent xmlns:mc="http://schemas.openxmlformats.org/markup-compatibility/2006">
              <mc:Choice xmlns:v="urn:schemas-microsoft-com:vml" Requires="v">
                <p:oleObj name="Equation" r:id="rId16" imgW="1079500" imgH="419100" progId="Equation.DSMT4">
                  <p:embed/>
                </p:oleObj>
              </mc:Choice>
              <mc:Fallback>
                <p:oleObj name="Equation" r:id="rId16" imgW="1079500" imgH="419100" progId="Equation.DSMT4">
                  <p:embed/>
                  <p:pic>
                    <p:nvPicPr>
                      <p:cNvPr id="0" name="Object 87"/>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2859088" y="4144963"/>
                        <a:ext cx="26924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73" name="Object 88">
            <a:extLst>
              <a:ext uri="{FF2B5EF4-FFF2-40B4-BE49-F238E27FC236}">
                <a16:creationId xmlns:a16="http://schemas.microsoft.com/office/drawing/2014/main" id="{DACD0C08-55F3-4D42-AA71-4740DB6663CF}"/>
              </a:ext>
            </a:extLst>
          </p:cNvPr>
          <p:cNvGraphicFramePr>
            <a:graphicFrameLocks noChangeAspect="1"/>
          </p:cNvGraphicFramePr>
          <p:nvPr/>
        </p:nvGraphicFramePr>
        <p:xfrm>
          <a:off x="1949450" y="2616200"/>
          <a:ext cx="7096125" cy="1046163"/>
        </p:xfrm>
        <a:graphic>
          <a:graphicData uri="http://schemas.openxmlformats.org/presentationml/2006/ole">
            <mc:AlternateContent xmlns:mc="http://schemas.openxmlformats.org/markup-compatibility/2006">
              <mc:Choice xmlns:v="urn:schemas-microsoft-com:vml" Requires="v">
                <p:oleObj name="Equation" r:id="rId18" imgW="2844800" imgH="419100" progId="Equation.DSMT4">
                  <p:embed/>
                </p:oleObj>
              </mc:Choice>
              <mc:Fallback>
                <p:oleObj name="Equation" r:id="rId18" imgW="2844800" imgH="419100" progId="Equation.DSMT4">
                  <p:embed/>
                  <p:pic>
                    <p:nvPicPr>
                      <p:cNvPr id="0" name="Object 88"/>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949450" y="2616200"/>
                        <a:ext cx="709612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6374" name="Text Box 44">
            <a:extLst>
              <a:ext uri="{FF2B5EF4-FFF2-40B4-BE49-F238E27FC236}">
                <a16:creationId xmlns:a16="http://schemas.microsoft.com/office/drawing/2014/main" id="{B4EA1A4F-B817-43D9-B721-614C686FEB74}"/>
              </a:ext>
            </a:extLst>
          </p:cNvPr>
          <p:cNvSpPr txBox="1">
            <a:spLocks noChangeArrowheads="1"/>
          </p:cNvSpPr>
          <p:nvPr/>
        </p:nvSpPr>
        <p:spPr bwMode="auto">
          <a:xfrm>
            <a:off x="501650" y="3716338"/>
            <a:ext cx="421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由普遍的安培环路定理</a:t>
            </a:r>
          </a:p>
        </p:txBody>
      </p:sp>
      <p:sp>
        <p:nvSpPr>
          <p:cNvPr id="186375" name="Text Box 44">
            <a:extLst>
              <a:ext uri="{FF2B5EF4-FFF2-40B4-BE49-F238E27FC236}">
                <a16:creationId xmlns:a16="http://schemas.microsoft.com/office/drawing/2014/main" id="{BD049529-29E5-48FB-9C13-84A9F09CEDD5}"/>
              </a:ext>
            </a:extLst>
          </p:cNvPr>
          <p:cNvSpPr txBox="1">
            <a:spLocks noChangeArrowheads="1"/>
          </p:cNvSpPr>
          <p:nvPr/>
        </p:nvSpPr>
        <p:spPr bwMode="auto">
          <a:xfrm>
            <a:off x="501650" y="5351463"/>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故</a:t>
            </a:r>
          </a:p>
        </p:txBody>
      </p:sp>
      <p:graphicFrame>
        <p:nvGraphicFramePr>
          <p:cNvPr id="186376" name="Object 91">
            <a:extLst>
              <a:ext uri="{FF2B5EF4-FFF2-40B4-BE49-F238E27FC236}">
                <a16:creationId xmlns:a16="http://schemas.microsoft.com/office/drawing/2014/main" id="{797B7B44-C306-490A-93E9-B825D689AFE2}"/>
              </a:ext>
            </a:extLst>
          </p:cNvPr>
          <p:cNvGraphicFramePr>
            <a:graphicFrameLocks noChangeAspect="1"/>
          </p:cNvGraphicFramePr>
          <p:nvPr/>
        </p:nvGraphicFramePr>
        <p:xfrm>
          <a:off x="1565275" y="5132388"/>
          <a:ext cx="2279650" cy="1012825"/>
        </p:xfrm>
        <a:graphic>
          <a:graphicData uri="http://schemas.openxmlformats.org/presentationml/2006/ole">
            <mc:AlternateContent xmlns:mc="http://schemas.openxmlformats.org/markup-compatibility/2006">
              <mc:Choice xmlns:v="urn:schemas-microsoft-com:vml" Requires="v">
                <p:oleObj name="Equation" r:id="rId20" imgW="914003" imgH="406224" progId="Equation.DSMT4">
                  <p:embed/>
                </p:oleObj>
              </mc:Choice>
              <mc:Fallback>
                <p:oleObj name="Equation" r:id="rId20" imgW="914003" imgH="406224" progId="Equation.DSMT4">
                  <p:embed/>
                  <p:pic>
                    <p:nvPicPr>
                      <p:cNvPr id="0" name="Object 91"/>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1565275" y="5132388"/>
                        <a:ext cx="22796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6377" name="Text Box 44">
            <a:extLst>
              <a:ext uri="{FF2B5EF4-FFF2-40B4-BE49-F238E27FC236}">
                <a16:creationId xmlns:a16="http://schemas.microsoft.com/office/drawing/2014/main" id="{018A298A-9F26-4474-9194-9010B8694B48}"/>
              </a:ext>
            </a:extLst>
          </p:cNvPr>
          <p:cNvSpPr txBox="1">
            <a:spLocks noChangeArrowheads="1"/>
          </p:cNvSpPr>
          <p:nvPr/>
        </p:nvSpPr>
        <p:spPr bwMode="auto">
          <a:xfrm>
            <a:off x="4073525" y="501650"/>
            <a:ext cx="514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取半径</a:t>
            </a:r>
            <a:r>
              <a:rPr lang="en-US" altLang="zh-CN" sz="2800" i="1">
                <a:solidFill>
                  <a:srgbClr val="FFFFFF"/>
                </a:solidFill>
                <a:latin typeface="Times New Roman" panose="02020603050405020304" pitchFamily="18" charset="0"/>
                <a:ea typeface="华文中宋" panose="02010600040101010101" pitchFamily="2" charset="-122"/>
              </a:rPr>
              <a:t>r</a:t>
            </a:r>
            <a:r>
              <a:rPr lang="en-US" altLang="zh-CN" sz="2800" baseline="-25000">
                <a:solidFill>
                  <a:srgbClr val="FFFFFF"/>
                </a:solidFill>
                <a:latin typeface="Times New Roman" panose="02020603050405020304" pitchFamily="18" charset="0"/>
                <a:ea typeface="华文中宋" panose="02010600040101010101" pitchFamily="2" charset="-122"/>
              </a:rPr>
              <a:t>1</a:t>
            </a:r>
            <a:r>
              <a:rPr lang="en-US" altLang="zh-CN" sz="2800">
                <a:solidFill>
                  <a:srgbClr val="FFFFFF"/>
                </a:solidFill>
                <a:latin typeface="Times New Roman" panose="02020603050405020304" pitchFamily="18" charset="0"/>
                <a:ea typeface="华文中宋" panose="02010600040101010101" pitchFamily="2" charset="-122"/>
              </a:rPr>
              <a:t>=0.2m</a:t>
            </a:r>
            <a:r>
              <a:rPr lang="zh-CN" altLang="en-US" sz="2800">
                <a:solidFill>
                  <a:srgbClr val="FFFFFF"/>
                </a:solidFill>
                <a:latin typeface="Times New Roman" panose="02020603050405020304" pitchFamily="18" charset="0"/>
                <a:ea typeface="华文中宋" panose="02010600040101010101" pitchFamily="2" charset="-122"/>
              </a:rPr>
              <a:t>的圆形回路</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baseline="-25000">
                <a:solidFill>
                  <a:srgbClr val="FFFFFF"/>
                </a:solidFill>
                <a:latin typeface="Times New Roman" panose="02020603050405020304" pitchFamily="18" charset="0"/>
                <a:ea typeface="华文中宋" panose="02010600040101010101" pitchFamily="2" charset="-122"/>
              </a:rPr>
              <a:t>1</a:t>
            </a:r>
            <a:endParaRPr lang="zh-CN" altLang="en-US" sz="2800" b="1" baseline="-25000">
              <a:solidFill>
                <a:srgbClr val="FFFFFF"/>
              </a:solidFill>
              <a:latin typeface="Times New Roman" panose="02020603050405020304" pitchFamily="18" charset="0"/>
              <a:ea typeface="华文中宋" panose="02010600040101010101" pitchFamily="2" charset="-122"/>
            </a:endParaRPr>
          </a:p>
        </p:txBody>
      </p:sp>
      <p:sp>
        <p:nvSpPr>
          <p:cNvPr id="186378" name="Text Box 44">
            <a:extLst>
              <a:ext uri="{FF2B5EF4-FFF2-40B4-BE49-F238E27FC236}">
                <a16:creationId xmlns:a16="http://schemas.microsoft.com/office/drawing/2014/main" id="{FCBC63B0-D1A5-476D-822B-F2BC5100F538}"/>
              </a:ext>
            </a:extLst>
          </p:cNvPr>
          <p:cNvSpPr txBox="1">
            <a:spLocks noChangeArrowheads="1"/>
          </p:cNvSpPr>
          <p:nvPr/>
        </p:nvSpPr>
        <p:spPr bwMode="auto">
          <a:xfrm>
            <a:off x="4287838" y="5359400"/>
            <a:ext cx="2357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代入数据得</a:t>
            </a:r>
          </a:p>
        </p:txBody>
      </p:sp>
      <p:graphicFrame>
        <p:nvGraphicFramePr>
          <p:cNvPr id="186379" name="Object 94">
            <a:extLst>
              <a:ext uri="{FF2B5EF4-FFF2-40B4-BE49-F238E27FC236}">
                <a16:creationId xmlns:a16="http://schemas.microsoft.com/office/drawing/2014/main" id="{8C3246D6-B458-42CB-80CE-A940AEA30A19}"/>
              </a:ext>
            </a:extLst>
          </p:cNvPr>
          <p:cNvGraphicFramePr>
            <a:graphicFrameLocks noChangeAspect="1"/>
          </p:cNvGraphicFramePr>
          <p:nvPr/>
        </p:nvGraphicFramePr>
        <p:xfrm>
          <a:off x="6373813" y="5351463"/>
          <a:ext cx="2628900" cy="600075"/>
        </p:xfrm>
        <a:graphic>
          <a:graphicData uri="http://schemas.openxmlformats.org/presentationml/2006/ole">
            <mc:AlternateContent xmlns:mc="http://schemas.openxmlformats.org/markup-compatibility/2006">
              <mc:Choice xmlns:v="urn:schemas-microsoft-com:vml" Requires="v">
                <p:oleObj name="Equation" r:id="rId22" imgW="1054100" imgH="241300" progId="Equation.DSMT4">
                  <p:embed/>
                </p:oleObj>
              </mc:Choice>
              <mc:Fallback>
                <p:oleObj name="Equation" r:id="rId22" imgW="1054100" imgH="241300" progId="Equation.DSMT4">
                  <p:embed/>
                  <p:pic>
                    <p:nvPicPr>
                      <p:cNvPr id="0" name="Object 94"/>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6373813" y="5351463"/>
                        <a:ext cx="2628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80" name="Object 95">
            <a:extLst>
              <a:ext uri="{FF2B5EF4-FFF2-40B4-BE49-F238E27FC236}">
                <a16:creationId xmlns:a16="http://schemas.microsoft.com/office/drawing/2014/main" id="{5689AB96-80FF-4C5D-B2E3-095CBAC76AE6}"/>
              </a:ext>
            </a:extLst>
          </p:cNvPr>
          <p:cNvGraphicFramePr>
            <a:graphicFrameLocks noChangeAspect="1"/>
          </p:cNvGraphicFramePr>
          <p:nvPr/>
        </p:nvGraphicFramePr>
        <p:xfrm>
          <a:off x="4883150" y="1114425"/>
          <a:ext cx="2103438" cy="1003300"/>
        </p:xfrm>
        <a:graphic>
          <a:graphicData uri="http://schemas.openxmlformats.org/presentationml/2006/ole">
            <mc:AlternateContent xmlns:mc="http://schemas.openxmlformats.org/markup-compatibility/2006">
              <mc:Choice xmlns:v="urn:schemas-microsoft-com:vml" Requires="v">
                <p:oleObj name="Equation" r:id="rId24" imgW="1053643" imgH="406224" progId="Equation.3">
                  <p:embed/>
                </p:oleObj>
              </mc:Choice>
              <mc:Fallback>
                <p:oleObj name="Equation" r:id="rId24" imgW="1053643" imgH="406224" progId="Equation.3">
                  <p:embed/>
                  <p:pic>
                    <p:nvPicPr>
                      <p:cNvPr id="0" name="Object 95"/>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4883150" y="1114425"/>
                        <a:ext cx="210343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6381" name="圆角矩形 49">
            <a:extLst>
              <a:ext uri="{FF2B5EF4-FFF2-40B4-BE49-F238E27FC236}">
                <a16:creationId xmlns:a16="http://schemas.microsoft.com/office/drawing/2014/main" id="{60F9700B-FDC7-4E3A-86CD-E08D420729A5}"/>
              </a:ext>
            </a:extLst>
          </p:cNvPr>
          <p:cNvSpPr>
            <a:spLocks noChangeArrowheads="1"/>
          </p:cNvSpPr>
          <p:nvPr/>
        </p:nvSpPr>
        <p:spPr bwMode="auto">
          <a:xfrm>
            <a:off x="7286625" y="2616200"/>
            <a:ext cx="696913" cy="203835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186382" name="Object 97">
            <a:extLst>
              <a:ext uri="{FF2B5EF4-FFF2-40B4-BE49-F238E27FC236}">
                <a16:creationId xmlns:a16="http://schemas.microsoft.com/office/drawing/2014/main" id="{B0740F67-ECDB-484B-AB40-C4EED71E5E19}"/>
              </a:ext>
            </a:extLst>
          </p:cNvPr>
          <p:cNvGraphicFramePr>
            <a:graphicFrameLocks noChangeAspect="1"/>
          </p:cNvGraphicFramePr>
          <p:nvPr/>
        </p:nvGraphicFramePr>
        <p:xfrm>
          <a:off x="7150100" y="3662363"/>
          <a:ext cx="1001713" cy="941387"/>
        </p:xfrm>
        <a:graphic>
          <a:graphicData uri="http://schemas.openxmlformats.org/presentationml/2006/ole">
            <mc:AlternateContent xmlns:mc="http://schemas.openxmlformats.org/markup-compatibility/2006">
              <mc:Choice xmlns:v="urn:schemas-microsoft-com:vml" Requires="v">
                <p:oleObj name="Equation" r:id="rId26" imgW="418918" imgH="393529" progId="Equation.3">
                  <p:embed/>
                </p:oleObj>
              </mc:Choice>
              <mc:Fallback>
                <p:oleObj name="Equation" r:id="rId26" imgW="418918" imgH="393529" progId="Equation.3">
                  <p:embed/>
                  <p:pic>
                    <p:nvPicPr>
                      <p:cNvPr id="0" name="Object 97"/>
                      <p:cNvPicPr>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7150100" y="3662363"/>
                        <a:ext cx="1001713" cy="941387"/>
                      </a:xfrm>
                      <a:prstGeom prst="rect">
                        <a:avLst/>
                      </a:prstGeom>
                      <a:noFill/>
                      <a:ln>
                        <a:noFill/>
                      </a:ln>
                      <a:extLst>
                        <a:ext uri="{909E8E84-426E-40DD-AFC4-6F175D3DCCD1}">
                          <a14:hiddenFill xmlns:a14="http://schemas.microsoft.com/office/drawing/2010/main">
                            <a:solidFill>
                              <a:srgbClr val="00FF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394" name="Group 13">
            <a:extLst>
              <a:ext uri="{FF2B5EF4-FFF2-40B4-BE49-F238E27FC236}">
                <a16:creationId xmlns:a16="http://schemas.microsoft.com/office/drawing/2014/main" id="{3AB3936A-7531-4A5A-8207-5878A7AC03F1}"/>
              </a:ext>
            </a:extLst>
          </p:cNvPr>
          <p:cNvGrpSpPr>
            <a:grpSpLocks/>
          </p:cNvGrpSpPr>
          <p:nvPr/>
        </p:nvGrpSpPr>
        <p:grpSpPr bwMode="auto">
          <a:xfrm>
            <a:off x="4716463" y="4073525"/>
            <a:ext cx="4419600" cy="2325688"/>
            <a:chOff x="384" y="480"/>
            <a:chExt cx="2784" cy="1465"/>
          </a:xfrm>
        </p:grpSpPr>
        <p:sp>
          <p:nvSpPr>
            <p:cNvPr id="187402" name="Rectangle 14">
              <a:extLst>
                <a:ext uri="{FF2B5EF4-FFF2-40B4-BE49-F238E27FC236}">
                  <a16:creationId xmlns:a16="http://schemas.microsoft.com/office/drawing/2014/main" id="{74D68CC3-F31F-409F-9C1A-05853E78EA72}"/>
                </a:ext>
              </a:extLst>
            </p:cNvPr>
            <p:cNvSpPr>
              <a:spLocks noChangeArrowheads="1"/>
            </p:cNvSpPr>
            <p:nvPr/>
          </p:nvSpPr>
          <p:spPr bwMode="auto">
            <a:xfrm>
              <a:off x="384" y="480"/>
              <a:ext cx="2784"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7403" name="Rectangle 15">
              <a:extLst>
                <a:ext uri="{FF2B5EF4-FFF2-40B4-BE49-F238E27FC236}">
                  <a16:creationId xmlns:a16="http://schemas.microsoft.com/office/drawing/2014/main" id="{D9CC68A7-1B2A-4CF5-BB77-EB00D8043D8D}"/>
                </a:ext>
              </a:extLst>
            </p:cNvPr>
            <p:cNvSpPr>
              <a:spLocks noChangeArrowheads="1"/>
            </p:cNvSpPr>
            <p:nvPr/>
          </p:nvSpPr>
          <p:spPr bwMode="auto">
            <a:xfrm>
              <a:off x="2366" y="1302"/>
              <a:ext cx="391" cy="65"/>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7404" name="Oval 16">
              <a:extLst>
                <a:ext uri="{FF2B5EF4-FFF2-40B4-BE49-F238E27FC236}">
                  <a16:creationId xmlns:a16="http://schemas.microsoft.com/office/drawing/2014/main" id="{45067800-F67A-46E5-8333-88E7E509794F}"/>
                </a:ext>
              </a:extLst>
            </p:cNvPr>
            <p:cNvSpPr>
              <a:spLocks noChangeArrowheads="1"/>
            </p:cNvSpPr>
            <p:nvPr/>
          </p:nvSpPr>
          <p:spPr bwMode="auto">
            <a:xfrm rot="5327005">
              <a:off x="735" y="1096"/>
              <a:ext cx="997" cy="442"/>
            </a:xfrm>
            <a:prstGeom prst="ellipse">
              <a:avLst/>
            </a:prstGeom>
            <a:gradFill rotWithShape="0">
              <a:gsLst>
                <a:gs pos="0">
                  <a:srgbClr val="A25100"/>
                </a:gs>
                <a:gs pos="50000">
                  <a:srgbClr val="F9E4CF"/>
                </a:gs>
                <a:gs pos="100000">
                  <a:srgbClr val="A251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7405" name="Oval 17">
              <a:extLst>
                <a:ext uri="{FF2B5EF4-FFF2-40B4-BE49-F238E27FC236}">
                  <a16:creationId xmlns:a16="http://schemas.microsoft.com/office/drawing/2014/main" id="{A68583D0-E8B1-4C61-8E86-F268309D6AC3}"/>
                </a:ext>
              </a:extLst>
            </p:cNvPr>
            <p:cNvSpPr>
              <a:spLocks noChangeArrowheads="1"/>
            </p:cNvSpPr>
            <p:nvPr/>
          </p:nvSpPr>
          <p:spPr bwMode="auto">
            <a:xfrm rot="5363275">
              <a:off x="683" y="1093"/>
              <a:ext cx="997" cy="442"/>
            </a:xfrm>
            <a:prstGeom prst="ellipse">
              <a:avLst/>
            </a:prstGeom>
            <a:gradFill rotWithShape="0">
              <a:gsLst>
                <a:gs pos="0">
                  <a:srgbClr val="EBD6C1"/>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81715" name="Line 18">
              <a:extLst>
                <a:ext uri="{FF2B5EF4-FFF2-40B4-BE49-F238E27FC236}">
                  <a16:creationId xmlns:a16="http://schemas.microsoft.com/office/drawing/2014/main" id="{A23BE581-096A-4F7B-8B51-6980CD4A7757}"/>
                </a:ext>
              </a:extLst>
            </p:cNvPr>
            <p:cNvSpPr>
              <a:spLocks noChangeShapeType="1"/>
            </p:cNvSpPr>
            <p:nvPr/>
          </p:nvSpPr>
          <p:spPr bwMode="auto">
            <a:xfrm rot="-10494445">
              <a:off x="987" y="1045"/>
              <a:ext cx="182" cy="225"/>
            </a:xfrm>
            <a:prstGeom prst="line">
              <a:avLst/>
            </a:prstGeom>
            <a:noFill/>
            <a:ln w="28575">
              <a:solidFill>
                <a:srgbClr val="FF00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7407" name="Object 52">
              <a:extLst>
                <a:ext uri="{FF2B5EF4-FFF2-40B4-BE49-F238E27FC236}">
                  <a16:creationId xmlns:a16="http://schemas.microsoft.com/office/drawing/2014/main" id="{962411F8-BA86-4B01-9ACB-D42CECFB560A}"/>
                </a:ext>
              </a:extLst>
            </p:cNvPr>
            <p:cNvGraphicFramePr>
              <a:graphicFrameLocks noChangeAspect="1"/>
            </p:cNvGraphicFramePr>
            <p:nvPr/>
          </p:nvGraphicFramePr>
          <p:xfrm>
            <a:off x="1059" y="975"/>
            <a:ext cx="168" cy="207"/>
          </p:xfrm>
          <a:graphic>
            <a:graphicData uri="http://schemas.openxmlformats.org/presentationml/2006/ole">
              <mc:AlternateContent xmlns:mc="http://schemas.openxmlformats.org/markup-compatibility/2006">
                <mc:Choice xmlns:v="urn:schemas-microsoft-com:vml" Requires="v">
                  <p:oleObj name="Equation" r:id="rId2" imgW="164885" imgH="164885" progId="Equation.DSMT4">
                    <p:embed/>
                  </p:oleObj>
                </mc:Choice>
                <mc:Fallback>
                  <p:oleObj name="Equation" r:id="rId2" imgW="164885" imgH="164885" progId="Equation.DSMT4">
                    <p:embed/>
                    <p:pic>
                      <p:nvPicPr>
                        <p:cNvPr id="0"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 y="975"/>
                          <a:ext cx="16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08" name="Object 53">
              <a:extLst>
                <a:ext uri="{FF2B5EF4-FFF2-40B4-BE49-F238E27FC236}">
                  <a16:creationId xmlns:a16="http://schemas.microsoft.com/office/drawing/2014/main" id="{67DBA641-C6E3-44C3-8664-40F3C332D678}"/>
                </a:ext>
              </a:extLst>
            </p:cNvPr>
            <p:cNvGraphicFramePr>
              <a:graphicFrameLocks noChangeAspect="1"/>
            </p:cNvGraphicFramePr>
            <p:nvPr/>
          </p:nvGraphicFramePr>
          <p:xfrm>
            <a:off x="505" y="960"/>
            <a:ext cx="195" cy="361"/>
          </p:xfrm>
          <a:graphic>
            <a:graphicData uri="http://schemas.openxmlformats.org/presentationml/2006/ole">
              <mc:AlternateContent xmlns:mc="http://schemas.openxmlformats.org/markup-compatibility/2006">
                <mc:Choice xmlns:v="urn:schemas-microsoft-com:vml" Requires="v">
                  <p:oleObj name="Equation" r:id="rId4" imgW="152334" imgH="228501" progId="Equation.3">
                    <p:embed/>
                  </p:oleObj>
                </mc:Choice>
                <mc:Fallback>
                  <p:oleObj name="Equation" r:id="rId4" imgW="152334" imgH="228501" progId="Equation.3">
                    <p:embed/>
                    <p:pic>
                      <p:nvPicPr>
                        <p:cNvPr id="0" name="Object 5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05" y="960"/>
                          <a:ext cx="195"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09" name="Object 54">
              <a:extLst>
                <a:ext uri="{FF2B5EF4-FFF2-40B4-BE49-F238E27FC236}">
                  <a16:creationId xmlns:a16="http://schemas.microsoft.com/office/drawing/2014/main" id="{702A221C-6D7D-4DBD-A718-EC19BC49F005}"/>
                </a:ext>
              </a:extLst>
            </p:cNvPr>
            <p:cNvGraphicFramePr>
              <a:graphicFrameLocks noChangeAspect="1"/>
            </p:cNvGraphicFramePr>
            <p:nvPr/>
          </p:nvGraphicFramePr>
          <p:xfrm>
            <a:off x="1509" y="525"/>
            <a:ext cx="150" cy="201"/>
          </p:xfrm>
          <a:graphic>
            <a:graphicData uri="http://schemas.openxmlformats.org/presentationml/2006/ole">
              <mc:AlternateContent xmlns:mc="http://schemas.openxmlformats.org/markup-compatibility/2006">
                <mc:Choice xmlns:v="urn:schemas-microsoft-com:vml" Requires="v">
                  <p:oleObj name="Equation" r:id="rId6" imgW="152268" imgH="164957" progId="Equation.3">
                    <p:embed/>
                  </p:oleObj>
                </mc:Choice>
                <mc:Fallback>
                  <p:oleObj name="Equation" r:id="rId6" imgW="152268" imgH="164957" progId="Equation.3">
                    <p:embed/>
                    <p:pic>
                      <p:nvPicPr>
                        <p:cNvPr id="0" name="Object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9" y="525"/>
                          <a:ext cx="15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7410" name="Oval 22">
              <a:extLst>
                <a:ext uri="{FF2B5EF4-FFF2-40B4-BE49-F238E27FC236}">
                  <a16:creationId xmlns:a16="http://schemas.microsoft.com/office/drawing/2014/main" id="{151668FD-D365-462B-ACBA-DF2AA71F4719}"/>
                </a:ext>
              </a:extLst>
            </p:cNvPr>
            <p:cNvSpPr>
              <a:spLocks noChangeArrowheads="1"/>
            </p:cNvSpPr>
            <p:nvPr/>
          </p:nvSpPr>
          <p:spPr bwMode="auto">
            <a:xfrm rot="5327005">
              <a:off x="1646" y="1096"/>
              <a:ext cx="997" cy="442"/>
            </a:xfrm>
            <a:prstGeom prst="ellipse">
              <a:avLst/>
            </a:prstGeom>
            <a:gradFill rotWithShape="0">
              <a:gsLst>
                <a:gs pos="0">
                  <a:srgbClr val="B25900"/>
                </a:gs>
                <a:gs pos="50000">
                  <a:srgbClr val="FBEAD9"/>
                </a:gs>
                <a:gs pos="100000">
                  <a:srgbClr val="B25900"/>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7411" name="Oval 23">
              <a:extLst>
                <a:ext uri="{FF2B5EF4-FFF2-40B4-BE49-F238E27FC236}">
                  <a16:creationId xmlns:a16="http://schemas.microsoft.com/office/drawing/2014/main" id="{343EDAC5-66F2-4258-84D1-C485163C9FCF}"/>
                </a:ext>
              </a:extLst>
            </p:cNvPr>
            <p:cNvSpPr>
              <a:spLocks noChangeArrowheads="1"/>
            </p:cNvSpPr>
            <p:nvPr/>
          </p:nvSpPr>
          <p:spPr bwMode="auto">
            <a:xfrm rot="5363275">
              <a:off x="1594" y="1093"/>
              <a:ext cx="997" cy="442"/>
            </a:xfrm>
            <a:prstGeom prst="ellipse">
              <a:avLst/>
            </a:prstGeom>
            <a:gradFill rotWithShape="0">
              <a:gsLst>
                <a:gs pos="0">
                  <a:srgbClr val="F0E0D0"/>
                </a:gs>
                <a:gs pos="100000">
                  <a:srgbClr val="FFFFFF"/>
                </a:gs>
              </a:gsLst>
              <a:path path="rect">
                <a:fillToRect l="100000" t="100000"/>
              </a:path>
            </a:gradFill>
            <a:ln w="19050">
              <a:solidFill>
                <a:srgbClr val="3219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81721" name="Line 24">
              <a:extLst>
                <a:ext uri="{FF2B5EF4-FFF2-40B4-BE49-F238E27FC236}">
                  <a16:creationId xmlns:a16="http://schemas.microsoft.com/office/drawing/2014/main" id="{7433BF64-18D6-41DC-BA0E-F8E216EA41CA}"/>
                </a:ext>
              </a:extLst>
            </p:cNvPr>
            <p:cNvSpPr>
              <a:spLocks noChangeShapeType="1"/>
            </p:cNvSpPr>
            <p:nvPr/>
          </p:nvSpPr>
          <p:spPr bwMode="auto">
            <a:xfrm flipV="1">
              <a:off x="1351" y="937"/>
              <a:ext cx="787" cy="11"/>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2" name="Line 25">
              <a:extLst>
                <a:ext uri="{FF2B5EF4-FFF2-40B4-BE49-F238E27FC236}">
                  <a16:creationId xmlns:a16="http://schemas.microsoft.com/office/drawing/2014/main" id="{0DCEE5C8-CF23-4894-94FE-B68F8B022302}"/>
                </a:ext>
              </a:extLst>
            </p:cNvPr>
            <p:cNvSpPr>
              <a:spLocks noChangeShapeType="1"/>
            </p:cNvSpPr>
            <p:nvPr/>
          </p:nvSpPr>
          <p:spPr bwMode="auto">
            <a:xfrm>
              <a:off x="1637" y="1042"/>
              <a:ext cx="584"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3" name="Line 26">
              <a:extLst>
                <a:ext uri="{FF2B5EF4-FFF2-40B4-BE49-F238E27FC236}">
                  <a16:creationId xmlns:a16="http://schemas.microsoft.com/office/drawing/2014/main" id="{3B8B5B2A-7C2A-438D-B907-F8C261B70D61}"/>
                </a:ext>
              </a:extLst>
            </p:cNvPr>
            <p:cNvSpPr>
              <a:spLocks noChangeShapeType="1"/>
            </p:cNvSpPr>
            <p:nvPr/>
          </p:nvSpPr>
          <p:spPr bwMode="auto">
            <a:xfrm flipV="1">
              <a:off x="1609" y="1182"/>
              <a:ext cx="640" cy="8"/>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4" name="Line 27">
              <a:extLst>
                <a:ext uri="{FF2B5EF4-FFF2-40B4-BE49-F238E27FC236}">
                  <a16:creationId xmlns:a16="http://schemas.microsoft.com/office/drawing/2014/main" id="{FAD7F617-E1CD-4FED-9FAF-8C61FED2CEA9}"/>
                </a:ext>
              </a:extLst>
            </p:cNvPr>
            <p:cNvSpPr>
              <a:spLocks noChangeShapeType="1"/>
            </p:cNvSpPr>
            <p:nvPr/>
          </p:nvSpPr>
          <p:spPr bwMode="auto">
            <a:xfrm>
              <a:off x="1303" y="1780"/>
              <a:ext cx="779"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5" name="Line 28">
              <a:extLst>
                <a:ext uri="{FF2B5EF4-FFF2-40B4-BE49-F238E27FC236}">
                  <a16:creationId xmlns:a16="http://schemas.microsoft.com/office/drawing/2014/main" id="{8D498E97-3E09-47E7-9790-42D96A4D8E42}"/>
                </a:ext>
              </a:extLst>
            </p:cNvPr>
            <p:cNvSpPr>
              <a:spLocks noChangeShapeType="1"/>
            </p:cNvSpPr>
            <p:nvPr/>
          </p:nvSpPr>
          <p:spPr bwMode="auto">
            <a:xfrm>
              <a:off x="1386" y="1674"/>
              <a:ext cx="808"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6" name="Line 29">
              <a:extLst>
                <a:ext uri="{FF2B5EF4-FFF2-40B4-BE49-F238E27FC236}">
                  <a16:creationId xmlns:a16="http://schemas.microsoft.com/office/drawing/2014/main" id="{E27DA8A3-D52C-4857-BBF0-E5BD42A6DE19}"/>
                </a:ext>
              </a:extLst>
            </p:cNvPr>
            <p:cNvSpPr>
              <a:spLocks noChangeShapeType="1"/>
            </p:cNvSpPr>
            <p:nvPr/>
          </p:nvSpPr>
          <p:spPr bwMode="auto">
            <a:xfrm flipV="1">
              <a:off x="1609" y="1569"/>
              <a:ext cx="640"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7" name="Line 30">
              <a:extLst>
                <a:ext uri="{FF2B5EF4-FFF2-40B4-BE49-F238E27FC236}">
                  <a16:creationId xmlns:a16="http://schemas.microsoft.com/office/drawing/2014/main" id="{2F73B494-2598-4CA8-B098-3E802659C428}"/>
                </a:ext>
              </a:extLst>
            </p:cNvPr>
            <p:cNvSpPr>
              <a:spLocks noChangeShapeType="1"/>
            </p:cNvSpPr>
            <p:nvPr/>
          </p:nvSpPr>
          <p:spPr bwMode="auto">
            <a:xfrm>
              <a:off x="1581" y="1447"/>
              <a:ext cx="696"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8" name="Line 31">
              <a:extLst>
                <a:ext uri="{FF2B5EF4-FFF2-40B4-BE49-F238E27FC236}">
                  <a16:creationId xmlns:a16="http://schemas.microsoft.com/office/drawing/2014/main" id="{67596A04-688A-4D89-8D3E-A334E6AB2634}"/>
                </a:ext>
              </a:extLst>
            </p:cNvPr>
            <p:cNvSpPr>
              <a:spLocks noChangeShapeType="1"/>
            </p:cNvSpPr>
            <p:nvPr/>
          </p:nvSpPr>
          <p:spPr bwMode="auto">
            <a:xfrm>
              <a:off x="1690" y="1321"/>
              <a:ext cx="587" cy="2"/>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29" name="Line 32">
              <a:extLst>
                <a:ext uri="{FF2B5EF4-FFF2-40B4-BE49-F238E27FC236}">
                  <a16:creationId xmlns:a16="http://schemas.microsoft.com/office/drawing/2014/main" id="{826BAD96-E546-4884-B0D7-2AE61772D108}"/>
                </a:ext>
              </a:extLst>
            </p:cNvPr>
            <p:cNvSpPr>
              <a:spLocks noChangeShapeType="1"/>
            </p:cNvSpPr>
            <p:nvPr/>
          </p:nvSpPr>
          <p:spPr bwMode="auto">
            <a:xfrm>
              <a:off x="440" y="1335"/>
              <a:ext cx="312"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7421" name="Object 66">
              <a:extLst>
                <a:ext uri="{FF2B5EF4-FFF2-40B4-BE49-F238E27FC236}">
                  <a16:creationId xmlns:a16="http://schemas.microsoft.com/office/drawing/2014/main" id="{A2A821B7-F3C8-47C4-A885-C60F0E3BB650}"/>
                </a:ext>
              </a:extLst>
            </p:cNvPr>
            <p:cNvGraphicFramePr>
              <a:graphicFrameLocks noChangeAspect="1"/>
            </p:cNvGraphicFramePr>
            <p:nvPr/>
          </p:nvGraphicFramePr>
          <p:xfrm>
            <a:off x="1088" y="520"/>
            <a:ext cx="272" cy="276"/>
          </p:xfrm>
          <a:graphic>
            <a:graphicData uri="http://schemas.openxmlformats.org/presentationml/2006/ole">
              <mc:AlternateContent xmlns:mc="http://schemas.openxmlformats.org/markup-compatibility/2006">
                <mc:Choice xmlns:v="urn:schemas-microsoft-com:vml" Requires="v">
                  <p:oleObj name="Equation" r:id="rId8" imgW="215619" imgH="177569" progId="Equation.DSMT4">
                    <p:embed/>
                  </p:oleObj>
                </mc:Choice>
                <mc:Fallback>
                  <p:oleObj name="Equation" r:id="rId8" imgW="215619" imgH="177569" progId="Equation.DSMT4">
                    <p:embed/>
                    <p:pic>
                      <p:nvPicPr>
                        <p:cNvPr id="0" name="Object 66"/>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088" y="520"/>
                          <a:ext cx="27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22" name="Object 67">
              <a:extLst>
                <a:ext uri="{FF2B5EF4-FFF2-40B4-BE49-F238E27FC236}">
                  <a16:creationId xmlns:a16="http://schemas.microsoft.com/office/drawing/2014/main" id="{A4EA293D-5110-473E-8027-92570B7B755C}"/>
                </a:ext>
              </a:extLst>
            </p:cNvPr>
            <p:cNvGraphicFramePr>
              <a:graphicFrameLocks noChangeAspect="1"/>
            </p:cNvGraphicFramePr>
            <p:nvPr/>
          </p:nvGraphicFramePr>
          <p:xfrm>
            <a:off x="1956" y="556"/>
            <a:ext cx="268" cy="254"/>
          </p:xfrm>
          <a:graphic>
            <a:graphicData uri="http://schemas.openxmlformats.org/presentationml/2006/ole">
              <mc:AlternateContent xmlns:mc="http://schemas.openxmlformats.org/markup-compatibility/2006">
                <mc:Choice xmlns:v="urn:schemas-microsoft-com:vml" Requires="v">
                  <p:oleObj name="Equation" r:id="rId10" imgW="215619" imgH="164885" progId="Equation.DSMT4">
                    <p:embed/>
                  </p:oleObj>
                </mc:Choice>
                <mc:Fallback>
                  <p:oleObj name="Equation" r:id="rId10" imgW="215619" imgH="164885" progId="Equation.DSMT4">
                    <p:embed/>
                    <p:pic>
                      <p:nvPicPr>
                        <p:cNvPr id="0" name="Object 67"/>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956" y="556"/>
                          <a:ext cx="26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23" name="Object 68">
              <a:extLst>
                <a:ext uri="{FF2B5EF4-FFF2-40B4-BE49-F238E27FC236}">
                  <a16:creationId xmlns:a16="http://schemas.microsoft.com/office/drawing/2014/main" id="{10FEC64A-2FC3-4872-A464-BB245439B9CF}"/>
                </a:ext>
              </a:extLst>
            </p:cNvPr>
            <p:cNvGraphicFramePr>
              <a:graphicFrameLocks noChangeAspect="1"/>
            </p:cNvGraphicFramePr>
            <p:nvPr/>
          </p:nvGraphicFramePr>
          <p:xfrm>
            <a:off x="2806" y="960"/>
            <a:ext cx="196" cy="361"/>
          </p:xfrm>
          <a:graphic>
            <a:graphicData uri="http://schemas.openxmlformats.org/presentationml/2006/ole">
              <mc:AlternateContent xmlns:mc="http://schemas.openxmlformats.org/markup-compatibility/2006">
                <mc:Choice xmlns:v="urn:schemas-microsoft-com:vml" Requires="v">
                  <p:oleObj name="Equation" r:id="rId12" imgW="152334" imgH="228501" progId="Equation.3">
                    <p:embed/>
                  </p:oleObj>
                </mc:Choice>
                <mc:Fallback>
                  <p:oleObj name="Equation" r:id="rId12" imgW="152334" imgH="228501" progId="Equation.3">
                    <p:embed/>
                    <p:pic>
                      <p:nvPicPr>
                        <p:cNvPr id="0" name="Object 6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2806" y="960"/>
                          <a:ext cx="196"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1733" name="Line 36">
              <a:extLst>
                <a:ext uri="{FF2B5EF4-FFF2-40B4-BE49-F238E27FC236}">
                  <a16:creationId xmlns:a16="http://schemas.microsoft.com/office/drawing/2014/main" id="{34C788E1-0F31-464B-8683-EE698D2FEF24}"/>
                </a:ext>
              </a:extLst>
            </p:cNvPr>
            <p:cNvSpPr>
              <a:spLocks noChangeShapeType="1"/>
            </p:cNvSpPr>
            <p:nvPr/>
          </p:nvSpPr>
          <p:spPr bwMode="auto">
            <a:xfrm>
              <a:off x="2783" y="1335"/>
              <a:ext cx="313" cy="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87425" name="Oval 37">
              <a:extLst>
                <a:ext uri="{FF2B5EF4-FFF2-40B4-BE49-F238E27FC236}">
                  <a16:creationId xmlns:a16="http://schemas.microsoft.com/office/drawing/2014/main" id="{522E0E2D-71DA-4CFC-B4A4-9E74C9E3A932}"/>
                </a:ext>
              </a:extLst>
            </p:cNvPr>
            <p:cNvSpPr>
              <a:spLocks noChangeArrowheads="1"/>
            </p:cNvSpPr>
            <p:nvPr/>
          </p:nvSpPr>
          <p:spPr bwMode="auto">
            <a:xfrm>
              <a:off x="1509" y="640"/>
              <a:ext cx="495" cy="1305"/>
            </a:xfrm>
            <a:prstGeom prst="ellipse">
              <a:avLst/>
            </a:prstGeom>
            <a:solidFill>
              <a:srgbClr val="00CC99">
                <a:alpha val="50195"/>
              </a:srgbClr>
            </a:solidFill>
            <a:ln w="28575">
              <a:solidFill>
                <a:srgbClr val="FFFF00"/>
              </a:solidFill>
              <a:prstDash val="dash"/>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p>
          </p:txBody>
        </p:sp>
        <p:sp>
          <p:nvSpPr>
            <p:cNvPr id="881735" name="Line 38">
              <a:extLst>
                <a:ext uri="{FF2B5EF4-FFF2-40B4-BE49-F238E27FC236}">
                  <a16:creationId xmlns:a16="http://schemas.microsoft.com/office/drawing/2014/main" id="{806BA14C-F30C-4453-8911-08CE69A9F5AF}"/>
                </a:ext>
              </a:extLst>
            </p:cNvPr>
            <p:cNvSpPr>
              <a:spLocks noChangeShapeType="1"/>
            </p:cNvSpPr>
            <p:nvPr/>
          </p:nvSpPr>
          <p:spPr bwMode="auto">
            <a:xfrm flipH="1">
              <a:off x="1419" y="1045"/>
              <a:ext cx="234" cy="3"/>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36" name="Line 39">
              <a:extLst>
                <a:ext uri="{FF2B5EF4-FFF2-40B4-BE49-F238E27FC236}">
                  <a16:creationId xmlns:a16="http://schemas.microsoft.com/office/drawing/2014/main" id="{7592D23D-E4C8-43C7-9704-898D872B6AFD}"/>
                </a:ext>
              </a:extLst>
            </p:cNvPr>
            <p:cNvSpPr>
              <a:spLocks noChangeShapeType="1"/>
            </p:cNvSpPr>
            <p:nvPr/>
          </p:nvSpPr>
          <p:spPr bwMode="auto">
            <a:xfrm flipH="1" flipV="1">
              <a:off x="1429" y="1562"/>
              <a:ext cx="236" cy="7"/>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37" name="Line 40">
              <a:extLst>
                <a:ext uri="{FF2B5EF4-FFF2-40B4-BE49-F238E27FC236}">
                  <a16:creationId xmlns:a16="http://schemas.microsoft.com/office/drawing/2014/main" id="{6FF4BB26-CFEC-4038-B1AF-2474438F70D8}"/>
                </a:ext>
              </a:extLst>
            </p:cNvPr>
            <p:cNvSpPr>
              <a:spLocks noChangeShapeType="1"/>
            </p:cNvSpPr>
            <p:nvPr/>
          </p:nvSpPr>
          <p:spPr bwMode="auto">
            <a:xfrm flipH="1">
              <a:off x="1429" y="1447"/>
              <a:ext cx="236" cy="0"/>
            </a:xfrm>
            <a:prstGeom prst="line">
              <a:avLst/>
            </a:prstGeom>
            <a:noFill/>
            <a:ln w="12700">
              <a:solidFill>
                <a:srgbClr val="FF0000"/>
              </a:solidFill>
              <a:round/>
              <a:headEnd/>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38" name="Line 41">
              <a:extLst>
                <a:ext uri="{FF2B5EF4-FFF2-40B4-BE49-F238E27FC236}">
                  <a16:creationId xmlns:a16="http://schemas.microsoft.com/office/drawing/2014/main" id="{6D0C8B66-B135-45AC-B0AA-622D3BBF2A07}"/>
                </a:ext>
              </a:extLst>
            </p:cNvPr>
            <p:cNvSpPr>
              <a:spLocks noChangeShapeType="1"/>
            </p:cNvSpPr>
            <p:nvPr/>
          </p:nvSpPr>
          <p:spPr bwMode="auto">
            <a:xfrm>
              <a:off x="1442" y="1323"/>
              <a:ext cx="250" cy="0"/>
            </a:xfrm>
            <a:prstGeom prst="line">
              <a:avLst/>
            </a:prstGeom>
            <a:noFill/>
            <a:ln w="12700">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39" name="Line 42">
              <a:extLst>
                <a:ext uri="{FF2B5EF4-FFF2-40B4-BE49-F238E27FC236}">
                  <a16:creationId xmlns:a16="http://schemas.microsoft.com/office/drawing/2014/main" id="{E23F0EDC-572D-4E44-B719-B2B767C1963F}"/>
                </a:ext>
              </a:extLst>
            </p:cNvPr>
            <p:cNvSpPr>
              <a:spLocks noChangeShapeType="1"/>
            </p:cNvSpPr>
            <p:nvPr/>
          </p:nvSpPr>
          <p:spPr bwMode="auto">
            <a:xfrm>
              <a:off x="1442" y="1192"/>
              <a:ext cx="223" cy="0"/>
            </a:xfrm>
            <a:prstGeom prst="line">
              <a:avLst/>
            </a:prstGeom>
            <a:noFill/>
            <a:ln w="12700">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81740" name="Line 43">
              <a:extLst>
                <a:ext uri="{FF2B5EF4-FFF2-40B4-BE49-F238E27FC236}">
                  <a16:creationId xmlns:a16="http://schemas.microsoft.com/office/drawing/2014/main" id="{824B2A9A-8E43-4625-B816-0D447FDC5A32}"/>
                </a:ext>
              </a:extLst>
            </p:cNvPr>
            <p:cNvSpPr>
              <a:spLocks noChangeShapeType="1"/>
            </p:cNvSpPr>
            <p:nvPr/>
          </p:nvSpPr>
          <p:spPr bwMode="auto">
            <a:xfrm>
              <a:off x="1644" y="660"/>
              <a:ext cx="135" cy="630"/>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87432" name="Object 77">
              <a:extLst>
                <a:ext uri="{FF2B5EF4-FFF2-40B4-BE49-F238E27FC236}">
                  <a16:creationId xmlns:a16="http://schemas.microsoft.com/office/drawing/2014/main" id="{7A60F868-BC3E-4FD8-9363-F75646CDFF4A}"/>
                </a:ext>
              </a:extLst>
            </p:cNvPr>
            <p:cNvGraphicFramePr>
              <a:graphicFrameLocks noChangeAspect="1"/>
            </p:cNvGraphicFramePr>
            <p:nvPr/>
          </p:nvGraphicFramePr>
          <p:xfrm>
            <a:off x="1713" y="750"/>
            <a:ext cx="291" cy="308"/>
          </p:xfrm>
          <a:graphic>
            <a:graphicData uri="http://schemas.openxmlformats.org/presentationml/2006/ole">
              <mc:AlternateContent xmlns:mc="http://schemas.openxmlformats.org/markup-compatibility/2006">
                <mc:Choice xmlns:v="urn:schemas-microsoft-com:vml" Requires="v">
                  <p:oleObj name="Equation" r:id="rId14" imgW="139700" imgH="228600" progId="Equation.DSMT4">
                    <p:embed/>
                  </p:oleObj>
                </mc:Choice>
                <mc:Fallback>
                  <p:oleObj name="Equation" r:id="rId14" imgW="139700" imgH="228600" progId="Equation.DSMT4">
                    <p:embed/>
                    <p:pic>
                      <p:nvPicPr>
                        <p:cNvPr id="0" name="Object 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13" y="750"/>
                          <a:ext cx="29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1742" name="Line 45">
              <a:extLst>
                <a:ext uri="{FF2B5EF4-FFF2-40B4-BE49-F238E27FC236}">
                  <a16:creationId xmlns:a16="http://schemas.microsoft.com/office/drawing/2014/main" id="{60E40F0F-5B66-4870-B012-15984EE92AEE}"/>
                </a:ext>
              </a:extLst>
            </p:cNvPr>
            <p:cNvSpPr>
              <a:spLocks noChangeShapeType="1"/>
            </p:cNvSpPr>
            <p:nvPr/>
          </p:nvSpPr>
          <p:spPr bwMode="auto">
            <a:xfrm flipV="1">
              <a:off x="1275" y="831"/>
              <a:ext cx="807" cy="0"/>
            </a:xfrm>
            <a:prstGeom prst="line">
              <a:avLst/>
            </a:prstGeom>
            <a:noFill/>
            <a:ln w="12700">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87434" name="Rectangle 46">
              <a:extLst>
                <a:ext uri="{FF2B5EF4-FFF2-40B4-BE49-F238E27FC236}">
                  <a16:creationId xmlns:a16="http://schemas.microsoft.com/office/drawing/2014/main" id="{2743205F-FAB3-466C-B063-C3AADEF30913}"/>
                </a:ext>
              </a:extLst>
            </p:cNvPr>
            <p:cNvSpPr>
              <a:spLocks noChangeArrowheads="1"/>
            </p:cNvSpPr>
            <p:nvPr/>
          </p:nvSpPr>
          <p:spPr bwMode="auto">
            <a:xfrm>
              <a:off x="774" y="1288"/>
              <a:ext cx="390" cy="64"/>
            </a:xfrm>
            <a:prstGeom prst="rect">
              <a:avLst/>
            </a:prstGeom>
            <a:gradFill rotWithShape="0">
              <a:gsLst>
                <a:gs pos="0">
                  <a:srgbClr val="979797"/>
                </a:gs>
                <a:gs pos="50000">
                  <a:srgbClr val="EAEAEA"/>
                </a:gs>
                <a:gs pos="100000">
                  <a:srgbClr val="979797"/>
                </a:gs>
              </a:gsLst>
              <a:lin ang="5400000" scaled="1"/>
            </a:gradFill>
            <a:ln w="9525">
              <a:solidFill>
                <a:srgbClr val="5F5F5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87435" name="Text Box 47">
              <a:extLst>
                <a:ext uri="{FF2B5EF4-FFF2-40B4-BE49-F238E27FC236}">
                  <a16:creationId xmlns:a16="http://schemas.microsoft.com/office/drawing/2014/main" id="{0C4599D2-A11C-4A59-86BE-DACA93D451D7}"/>
                </a:ext>
              </a:extLst>
            </p:cNvPr>
            <p:cNvSpPr txBox="1">
              <a:spLocks noChangeArrowheads="1"/>
            </p:cNvSpPr>
            <p:nvPr/>
          </p:nvSpPr>
          <p:spPr bwMode="auto">
            <a:xfrm>
              <a:off x="1554" y="570"/>
              <a:ext cx="2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a:t>
              </a:r>
            </a:p>
          </p:txBody>
        </p:sp>
      </p:grpSp>
      <p:sp>
        <p:nvSpPr>
          <p:cNvPr id="187395" name="Text Box 44">
            <a:extLst>
              <a:ext uri="{FF2B5EF4-FFF2-40B4-BE49-F238E27FC236}">
                <a16:creationId xmlns:a16="http://schemas.microsoft.com/office/drawing/2014/main" id="{DE7F5B8A-0E6C-4C2F-B0F6-94DDDE8A3B25}"/>
              </a:ext>
            </a:extLst>
          </p:cNvPr>
          <p:cNvSpPr txBox="1">
            <a:spLocks noChangeArrowheads="1"/>
          </p:cNvSpPr>
          <p:nvPr/>
        </p:nvSpPr>
        <p:spPr bwMode="auto">
          <a:xfrm>
            <a:off x="430213" y="573088"/>
            <a:ext cx="514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取半径</a:t>
            </a:r>
            <a:r>
              <a:rPr lang="en-US" altLang="zh-CN" sz="2800" i="1">
                <a:solidFill>
                  <a:srgbClr val="FFFFFF"/>
                </a:solidFill>
                <a:latin typeface="Times New Roman" panose="02020603050405020304" pitchFamily="18" charset="0"/>
                <a:ea typeface="华文中宋" panose="02010600040101010101" pitchFamily="2" charset="-122"/>
              </a:rPr>
              <a:t>r</a:t>
            </a:r>
            <a:r>
              <a:rPr lang="en-US" altLang="zh-CN" sz="2800" baseline="-25000">
                <a:solidFill>
                  <a:srgbClr val="FFFFFF"/>
                </a:solidFill>
                <a:latin typeface="Times New Roman" panose="02020603050405020304" pitchFamily="18" charset="0"/>
                <a:ea typeface="华文中宋" panose="02010600040101010101" pitchFamily="2" charset="-122"/>
              </a:rPr>
              <a:t>2</a:t>
            </a:r>
            <a:r>
              <a:rPr lang="en-US" altLang="zh-CN" sz="2800">
                <a:solidFill>
                  <a:srgbClr val="FFFFFF"/>
                </a:solidFill>
                <a:latin typeface="Times New Roman" panose="02020603050405020304" pitchFamily="18" charset="0"/>
                <a:ea typeface="华文中宋" panose="02010600040101010101" pitchFamily="2" charset="-122"/>
              </a:rPr>
              <a:t>=0.4m</a:t>
            </a:r>
            <a:r>
              <a:rPr lang="zh-CN" altLang="en-US" sz="2800">
                <a:solidFill>
                  <a:srgbClr val="FFFFFF"/>
                </a:solidFill>
                <a:latin typeface="Times New Roman" panose="02020603050405020304" pitchFamily="18" charset="0"/>
                <a:ea typeface="华文中宋" panose="02010600040101010101" pitchFamily="2" charset="-122"/>
              </a:rPr>
              <a:t>的圆形回路</a:t>
            </a:r>
            <a:r>
              <a:rPr lang="en-US" altLang="zh-CN" sz="2800" b="1" i="1">
                <a:solidFill>
                  <a:srgbClr val="FFC000"/>
                </a:solidFill>
                <a:latin typeface="Times New Roman" panose="02020603050405020304" pitchFamily="18" charset="0"/>
                <a:ea typeface="华文中宋" panose="02010600040101010101" pitchFamily="2" charset="-122"/>
              </a:rPr>
              <a:t>L</a:t>
            </a:r>
            <a:r>
              <a:rPr lang="en-US" altLang="zh-CN" sz="2800" b="1" baseline="-25000">
                <a:solidFill>
                  <a:srgbClr val="FFC000"/>
                </a:solidFill>
                <a:latin typeface="Times New Roman" panose="02020603050405020304" pitchFamily="18" charset="0"/>
                <a:ea typeface="华文中宋" panose="02010600040101010101" pitchFamily="2" charset="-122"/>
              </a:rPr>
              <a:t>2</a:t>
            </a:r>
            <a:endParaRPr lang="zh-CN" altLang="en-US" sz="2800" b="1" baseline="-25000">
              <a:solidFill>
                <a:srgbClr val="FFC000"/>
              </a:solidFill>
              <a:latin typeface="Times New Roman" panose="02020603050405020304" pitchFamily="18" charset="0"/>
              <a:ea typeface="华文中宋" panose="02010600040101010101" pitchFamily="2" charset="-122"/>
            </a:endParaRPr>
          </a:p>
        </p:txBody>
      </p:sp>
      <p:graphicFrame>
        <p:nvGraphicFramePr>
          <p:cNvPr id="187396" name="Object 82">
            <a:extLst>
              <a:ext uri="{FF2B5EF4-FFF2-40B4-BE49-F238E27FC236}">
                <a16:creationId xmlns:a16="http://schemas.microsoft.com/office/drawing/2014/main" id="{0ED154D6-5878-47A9-AEC3-0BD6B74E06CE}"/>
              </a:ext>
            </a:extLst>
          </p:cNvPr>
          <p:cNvGraphicFramePr>
            <a:graphicFrameLocks noChangeAspect="1"/>
          </p:cNvGraphicFramePr>
          <p:nvPr/>
        </p:nvGraphicFramePr>
        <p:xfrm>
          <a:off x="536575" y="1287463"/>
          <a:ext cx="6875463" cy="1046162"/>
        </p:xfrm>
        <a:graphic>
          <a:graphicData uri="http://schemas.openxmlformats.org/presentationml/2006/ole">
            <mc:AlternateContent xmlns:mc="http://schemas.openxmlformats.org/markup-compatibility/2006">
              <mc:Choice xmlns:v="urn:schemas-microsoft-com:vml" Requires="v">
                <p:oleObj name="Equation" r:id="rId16" imgW="2755900" imgH="419100" progId="Equation.DSMT4">
                  <p:embed/>
                </p:oleObj>
              </mc:Choice>
              <mc:Fallback>
                <p:oleObj name="Equation" r:id="rId16" imgW="2755900" imgH="419100" progId="Equation.DSMT4">
                  <p:embed/>
                  <p:pic>
                    <p:nvPicPr>
                      <p:cNvPr id="0" name="Object 82"/>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536575" y="1287463"/>
                        <a:ext cx="6875463"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397" name="Object 83">
            <a:extLst>
              <a:ext uri="{FF2B5EF4-FFF2-40B4-BE49-F238E27FC236}">
                <a16:creationId xmlns:a16="http://schemas.microsoft.com/office/drawing/2014/main" id="{B10F2D95-845F-4BEA-BE83-21635604E769}"/>
              </a:ext>
            </a:extLst>
          </p:cNvPr>
          <p:cNvGraphicFramePr>
            <a:graphicFrameLocks noChangeAspect="1"/>
          </p:cNvGraphicFramePr>
          <p:nvPr/>
        </p:nvGraphicFramePr>
        <p:xfrm>
          <a:off x="2020888" y="3124200"/>
          <a:ext cx="2247900" cy="569913"/>
        </p:xfrm>
        <a:graphic>
          <a:graphicData uri="http://schemas.openxmlformats.org/presentationml/2006/ole">
            <mc:AlternateContent xmlns:mc="http://schemas.openxmlformats.org/markup-compatibility/2006">
              <mc:Choice xmlns:v="urn:schemas-microsoft-com:vml" Requires="v">
                <p:oleObj name="Equation" r:id="rId18" imgW="901309" imgH="228501" progId="Equation.DSMT4">
                  <p:embed/>
                </p:oleObj>
              </mc:Choice>
              <mc:Fallback>
                <p:oleObj name="Equation" r:id="rId18" imgW="901309" imgH="228501" progId="Equation.DSMT4">
                  <p:embed/>
                  <p:pic>
                    <p:nvPicPr>
                      <p:cNvPr id="0" name="Object 83"/>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2020888" y="3124200"/>
                        <a:ext cx="22479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7398" name="Text Box 44">
            <a:extLst>
              <a:ext uri="{FF2B5EF4-FFF2-40B4-BE49-F238E27FC236}">
                <a16:creationId xmlns:a16="http://schemas.microsoft.com/office/drawing/2014/main" id="{8238C08B-676C-4654-B070-8C5ACE8DE74C}"/>
              </a:ext>
            </a:extLst>
          </p:cNvPr>
          <p:cNvSpPr txBox="1">
            <a:spLocks noChangeArrowheads="1"/>
          </p:cNvSpPr>
          <p:nvPr/>
        </p:nvSpPr>
        <p:spPr bwMode="auto">
          <a:xfrm>
            <a:off x="1257300" y="3124200"/>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故</a:t>
            </a:r>
          </a:p>
        </p:txBody>
      </p:sp>
      <p:graphicFrame>
        <p:nvGraphicFramePr>
          <p:cNvPr id="187399" name="Object 85">
            <a:extLst>
              <a:ext uri="{FF2B5EF4-FFF2-40B4-BE49-F238E27FC236}">
                <a16:creationId xmlns:a16="http://schemas.microsoft.com/office/drawing/2014/main" id="{011CA09A-682F-4A44-986C-A23862DAFDEA}"/>
              </a:ext>
            </a:extLst>
          </p:cNvPr>
          <p:cNvGraphicFramePr>
            <a:graphicFrameLocks noChangeAspect="1"/>
          </p:cNvGraphicFramePr>
          <p:nvPr/>
        </p:nvGraphicFramePr>
        <p:xfrm>
          <a:off x="757238" y="3910013"/>
          <a:ext cx="4241800" cy="1108075"/>
        </p:xfrm>
        <a:graphic>
          <a:graphicData uri="http://schemas.openxmlformats.org/presentationml/2006/ole">
            <mc:AlternateContent xmlns:mc="http://schemas.openxmlformats.org/markup-compatibility/2006">
              <mc:Choice xmlns:v="urn:schemas-microsoft-com:vml" Requires="v">
                <p:oleObj name="Equation" r:id="rId20" imgW="1701800" imgH="444500" progId="Equation.DSMT4">
                  <p:embed/>
                </p:oleObj>
              </mc:Choice>
              <mc:Fallback>
                <p:oleObj name="Equation" r:id="rId20" imgW="1701800" imgH="444500" progId="Equation.DSMT4">
                  <p:embed/>
                  <p:pic>
                    <p:nvPicPr>
                      <p:cNvPr id="0" name="Object 85"/>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757238" y="3910013"/>
                        <a:ext cx="4241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00" name="Object 86">
            <a:extLst>
              <a:ext uri="{FF2B5EF4-FFF2-40B4-BE49-F238E27FC236}">
                <a16:creationId xmlns:a16="http://schemas.microsoft.com/office/drawing/2014/main" id="{1BCEFE18-9266-4319-A503-4711F3A57172}"/>
              </a:ext>
            </a:extLst>
          </p:cNvPr>
          <p:cNvGraphicFramePr>
            <a:graphicFrameLocks noChangeAspect="1"/>
          </p:cNvGraphicFramePr>
          <p:nvPr/>
        </p:nvGraphicFramePr>
        <p:xfrm>
          <a:off x="5791200" y="2424113"/>
          <a:ext cx="1001713" cy="941387"/>
        </p:xfrm>
        <a:graphic>
          <a:graphicData uri="http://schemas.openxmlformats.org/presentationml/2006/ole">
            <mc:AlternateContent xmlns:mc="http://schemas.openxmlformats.org/markup-compatibility/2006">
              <mc:Choice xmlns:v="urn:schemas-microsoft-com:vml" Requires="v">
                <p:oleObj name="Equation" r:id="rId22" imgW="418918" imgH="393529" progId="Equation.3">
                  <p:embed/>
                </p:oleObj>
              </mc:Choice>
              <mc:Fallback>
                <p:oleObj name="Equation" r:id="rId22" imgW="418918" imgH="393529" progId="Equation.3">
                  <p:embed/>
                  <p:pic>
                    <p:nvPicPr>
                      <p:cNvPr id="0" name="Object 86"/>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5791200" y="2424113"/>
                        <a:ext cx="1001713" cy="941387"/>
                      </a:xfrm>
                      <a:prstGeom prst="rect">
                        <a:avLst/>
                      </a:prstGeom>
                      <a:noFill/>
                      <a:ln>
                        <a:noFill/>
                      </a:ln>
                      <a:extLst>
                        <a:ext uri="{909E8E84-426E-40DD-AFC4-6F175D3DCCD1}">
                          <a14:hiddenFill xmlns:a14="http://schemas.microsoft.com/office/drawing/2010/main">
                            <a:solidFill>
                              <a:srgbClr val="00FF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87401" name="圆角矩形 44">
            <a:extLst>
              <a:ext uri="{FF2B5EF4-FFF2-40B4-BE49-F238E27FC236}">
                <a16:creationId xmlns:a16="http://schemas.microsoft.com/office/drawing/2014/main" id="{77E3B547-0CBA-44A1-B817-B7A03CE0D949}"/>
              </a:ext>
            </a:extLst>
          </p:cNvPr>
          <p:cNvSpPr>
            <a:spLocks noChangeArrowheads="1"/>
          </p:cNvSpPr>
          <p:nvPr/>
        </p:nvSpPr>
        <p:spPr bwMode="auto">
          <a:xfrm>
            <a:off x="5986463" y="1287463"/>
            <a:ext cx="695325" cy="2038350"/>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8" name="Object 12">
            <a:extLst>
              <a:ext uri="{FF2B5EF4-FFF2-40B4-BE49-F238E27FC236}">
                <a16:creationId xmlns:a16="http://schemas.microsoft.com/office/drawing/2014/main" id="{700A9CED-4AEB-4C28-85CF-91A57935AF07}"/>
              </a:ext>
            </a:extLst>
          </p:cNvPr>
          <p:cNvGraphicFramePr>
            <a:graphicFrameLocks noChangeAspect="1"/>
          </p:cNvGraphicFramePr>
          <p:nvPr/>
        </p:nvGraphicFramePr>
        <p:xfrm>
          <a:off x="3629025" y="3313113"/>
          <a:ext cx="2400300" cy="785812"/>
        </p:xfrm>
        <a:graphic>
          <a:graphicData uri="http://schemas.openxmlformats.org/presentationml/2006/ole">
            <mc:AlternateContent xmlns:mc="http://schemas.openxmlformats.org/markup-compatibility/2006">
              <mc:Choice xmlns:v="urn:schemas-microsoft-com:vml" Requires="v">
                <p:oleObj name="Equation" r:id="rId2" imgW="964781" imgH="317362" progId="Equation.DSMT4">
                  <p:embed/>
                </p:oleObj>
              </mc:Choice>
              <mc:Fallback>
                <p:oleObj name="Equation" r:id="rId2" imgW="964781" imgH="317362" progId="Equation.DSMT4">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3313113"/>
                        <a:ext cx="2400300" cy="785812"/>
                      </a:xfrm>
                      <a:prstGeom prst="rect">
                        <a:avLst/>
                      </a:prstGeom>
                      <a:gradFill rotWithShape="1">
                        <a:gsLst>
                          <a:gs pos="0">
                            <a:srgbClr val="00CC99"/>
                          </a:gs>
                          <a:gs pos="100000">
                            <a:srgbClr val="FFFFFF"/>
                          </a:gs>
                        </a:gsLst>
                        <a:lin ang="5400000" scaled="1"/>
                      </a:gradFill>
                      <a:ln w="19050">
                        <a:solidFill>
                          <a:schemeClr val="tx1"/>
                        </a:solidFill>
                        <a:miter lim="800000"/>
                        <a:headEnd/>
                        <a:tailEnd/>
                      </a:ln>
                    </p:spPr>
                  </p:pic>
                </p:oleObj>
              </mc:Fallback>
            </mc:AlternateContent>
          </a:graphicData>
        </a:graphic>
      </p:graphicFrame>
      <p:graphicFrame>
        <p:nvGraphicFramePr>
          <p:cNvPr id="188419" name="Object 13">
            <a:extLst>
              <a:ext uri="{FF2B5EF4-FFF2-40B4-BE49-F238E27FC236}">
                <a16:creationId xmlns:a16="http://schemas.microsoft.com/office/drawing/2014/main" id="{26F2714B-AE10-4DF6-BA26-CE4BEBD961CF}"/>
              </a:ext>
            </a:extLst>
          </p:cNvPr>
          <p:cNvGraphicFramePr>
            <a:graphicFrameLocks noChangeAspect="1"/>
          </p:cNvGraphicFramePr>
          <p:nvPr/>
        </p:nvGraphicFramePr>
        <p:xfrm>
          <a:off x="3519488" y="1985963"/>
          <a:ext cx="1641475" cy="784225"/>
        </p:xfrm>
        <a:graphic>
          <a:graphicData uri="http://schemas.openxmlformats.org/presentationml/2006/ole">
            <mc:AlternateContent xmlns:mc="http://schemas.openxmlformats.org/markup-compatibility/2006">
              <mc:Choice xmlns:v="urn:schemas-microsoft-com:vml" Requires="v">
                <p:oleObj name="Equation" r:id="rId4" imgW="660113" imgH="317362" progId="Equation.DSMT4">
                  <p:embed/>
                </p:oleObj>
              </mc:Choice>
              <mc:Fallback>
                <p:oleObj name="Equation" r:id="rId4" imgW="660113" imgH="317362"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88" y="1985963"/>
                        <a:ext cx="1641475" cy="784225"/>
                      </a:xfrm>
                      <a:prstGeom prst="rect">
                        <a:avLst/>
                      </a:prstGeom>
                      <a:gradFill rotWithShape="1">
                        <a:gsLst>
                          <a:gs pos="0">
                            <a:srgbClr val="00CC99"/>
                          </a:gs>
                          <a:gs pos="100000">
                            <a:srgbClr val="FFFFFF"/>
                          </a:gs>
                        </a:gsLst>
                        <a:lin ang="5400000" scaled="1"/>
                      </a:gradFill>
                      <a:ln w="19050">
                        <a:solidFill>
                          <a:schemeClr val="tx1"/>
                        </a:solidFill>
                        <a:miter lim="800000"/>
                        <a:headEnd/>
                        <a:tailEnd/>
                      </a:ln>
                    </p:spPr>
                  </p:pic>
                </p:oleObj>
              </mc:Fallback>
            </mc:AlternateContent>
          </a:graphicData>
        </a:graphic>
      </p:graphicFrame>
      <p:sp>
        <p:nvSpPr>
          <p:cNvPr id="188420" name="TextBox 4">
            <a:extLst>
              <a:ext uri="{FF2B5EF4-FFF2-40B4-BE49-F238E27FC236}">
                <a16:creationId xmlns:a16="http://schemas.microsoft.com/office/drawing/2014/main" id="{BEC99F66-69DF-4085-BE0B-B49674EB6900}"/>
              </a:ext>
            </a:extLst>
          </p:cNvPr>
          <p:cNvSpPr txBox="1">
            <a:spLocks noChangeArrowheads="1"/>
          </p:cNvSpPr>
          <p:nvPr/>
        </p:nvSpPr>
        <p:spPr bwMode="auto">
          <a:xfrm>
            <a:off x="676275" y="2052638"/>
            <a:ext cx="3040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磁场的高斯定理</a:t>
            </a:r>
            <a:r>
              <a:rPr lang="zh-CN" altLang="en-US" sz="2800">
                <a:solidFill>
                  <a:srgbClr val="FFFFFF"/>
                </a:solidFill>
              </a:rPr>
              <a:t>：</a:t>
            </a:r>
          </a:p>
        </p:txBody>
      </p:sp>
      <p:sp>
        <p:nvSpPr>
          <p:cNvPr id="188421" name="TextBox 5">
            <a:extLst>
              <a:ext uri="{FF2B5EF4-FFF2-40B4-BE49-F238E27FC236}">
                <a16:creationId xmlns:a16="http://schemas.microsoft.com/office/drawing/2014/main" id="{6977AD6B-9EE3-4A6A-A421-716E53F78208}"/>
              </a:ext>
            </a:extLst>
          </p:cNvPr>
          <p:cNvSpPr txBox="1">
            <a:spLocks noChangeArrowheads="1"/>
          </p:cNvSpPr>
          <p:nvPr/>
        </p:nvSpPr>
        <p:spPr bwMode="auto">
          <a:xfrm>
            <a:off x="-20638" y="3362325"/>
            <a:ext cx="3754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磁场的安培环路定理</a:t>
            </a:r>
            <a:r>
              <a:rPr lang="zh-CN" altLang="en-US" sz="2800">
                <a:solidFill>
                  <a:srgbClr val="FFFFFF"/>
                </a:solidFill>
              </a:rPr>
              <a:t>：</a:t>
            </a:r>
          </a:p>
        </p:txBody>
      </p:sp>
      <p:sp>
        <p:nvSpPr>
          <p:cNvPr id="188422" name="右箭头 6">
            <a:extLst>
              <a:ext uri="{FF2B5EF4-FFF2-40B4-BE49-F238E27FC236}">
                <a16:creationId xmlns:a16="http://schemas.microsoft.com/office/drawing/2014/main" id="{85AD6343-65D4-4984-9152-C0B71B85E2AD}"/>
              </a:ext>
            </a:extLst>
          </p:cNvPr>
          <p:cNvSpPr>
            <a:spLocks noChangeArrowheads="1"/>
          </p:cNvSpPr>
          <p:nvPr/>
        </p:nvSpPr>
        <p:spPr bwMode="auto">
          <a:xfrm>
            <a:off x="5313363" y="2209800"/>
            <a:ext cx="1189037" cy="304800"/>
          </a:xfrm>
          <a:prstGeom prst="rightArrow">
            <a:avLst>
              <a:gd name="adj1" fmla="val 50000"/>
              <a:gd name="adj2" fmla="val 49919"/>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000"/>
          </a:p>
        </p:txBody>
      </p:sp>
      <p:sp>
        <p:nvSpPr>
          <p:cNvPr id="188423" name="TextBox 7">
            <a:extLst>
              <a:ext uri="{FF2B5EF4-FFF2-40B4-BE49-F238E27FC236}">
                <a16:creationId xmlns:a16="http://schemas.microsoft.com/office/drawing/2014/main" id="{984F6A60-0F0A-4B1D-8687-B5E0D802AE2D}"/>
              </a:ext>
            </a:extLst>
          </p:cNvPr>
          <p:cNvSpPr txBox="1">
            <a:spLocks noChangeArrowheads="1"/>
          </p:cNvSpPr>
          <p:nvPr/>
        </p:nvSpPr>
        <p:spPr bwMode="auto">
          <a:xfrm>
            <a:off x="6731000" y="2133600"/>
            <a:ext cx="1274763" cy="5381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无源场</a:t>
            </a:r>
          </a:p>
        </p:txBody>
      </p:sp>
      <p:sp>
        <p:nvSpPr>
          <p:cNvPr id="188424" name="右箭头 8">
            <a:extLst>
              <a:ext uri="{FF2B5EF4-FFF2-40B4-BE49-F238E27FC236}">
                <a16:creationId xmlns:a16="http://schemas.microsoft.com/office/drawing/2014/main" id="{923DE837-59B0-4F4A-B03E-44CDE0180A1B}"/>
              </a:ext>
            </a:extLst>
          </p:cNvPr>
          <p:cNvSpPr>
            <a:spLocks noChangeArrowheads="1"/>
          </p:cNvSpPr>
          <p:nvPr/>
        </p:nvSpPr>
        <p:spPr bwMode="auto">
          <a:xfrm>
            <a:off x="6294438" y="3592513"/>
            <a:ext cx="1189037" cy="303212"/>
          </a:xfrm>
          <a:prstGeom prst="rightArrow">
            <a:avLst>
              <a:gd name="adj1" fmla="val 50000"/>
              <a:gd name="adj2" fmla="val 50180"/>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2000"/>
          </a:p>
        </p:txBody>
      </p:sp>
      <p:sp>
        <p:nvSpPr>
          <p:cNvPr id="188425" name="TextBox 9">
            <a:extLst>
              <a:ext uri="{FF2B5EF4-FFF2-40B4-BE49-F238E27FC236}">
                <a16:creationId xmlns:a16="http://schemas.microsoft.com/office/drawing/2014/main" id="{876AB20A-0B74-4AC9-89ED-90D715CD2821}"/>
              </a:ext>
            </a:extLst>
          </p:cNvPr>
          <p:cNvSpPr txBox="1">
            <a:spLocks noChangeArrowheads="1"/>
          </p:cNvSpPr>
          <p:nvPr/>
        </p:nvSpPr>
        <p:spPr bwMode="auto">
          <a:xfrm>
            <a:off x="7585075" y="3525838"/>
            <a:ext cx="1274763" cy="5381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有旋场</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9442" name="矩形 6">
            <a:extLst>
              <a:ext uri="{FF2B5EF4-FFF2-40B4-BE49-F238E27FC236}">
                <a16:creationId xmlns:a16="http://schemas.microsoft.com/office/drawing/2014/main" id="{C3B8EF53-7E40-435A-A308-45D151059D1C}"/>
              </a:ext>
            </a:extLst>
          </p:cNvPr>
          <p:cNvGrpSpPr>
            <a:grpSpLocks/>
          </p:cNvGrpSpPr>
          <p:nvPr/>
        </p:nvGrpSpPr>
        <p:grpSpPr bwMode="auto">
          <a:xfrm>
            <a:off x="-58738" y="-34925"/>
            <a:ext cx="9258301" cy="2035175"/>
            <a:chOff x="0" y="0"/>
            <a:chExt cx="5833" cy="1283"/>
          </a:xfrm>
        </p:grpSpPr>
        <p:pic>
          <p:nvPicPr>
            <p:cNvPr id="189448" name="矩形 6">
              <a:extLst>
                <a:ext uri="{FF2B5EF4-FFF2-40B4-BE49-F238E27FC236}">
                  <a16:creationId xmlns:a16="http://schemas.microsoft.com/office/drawing/2014/main" id="{3151A2DB-FBB1-4A66-8CB5-F0F61757A36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9" name="Text Box 9">
              <a:extLst>
                <a:ext uri="{FF2B5EF4-FFF2-40B4-BE49-F238E27FC236}">
                  <a16:creationId xmlns:a16="http://schemas.microsoft.com/office/drawing/2014/main" id="{1087A0B6-BEB2-4F03-80AF-46BD338534E5}"/>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189443" name="矩形 5">
            <a:extLst>
              <a:ext uri="{FF2B5EF4-FFF2-40B4-BE49-F238E27FC236}">
                <a16:creationId xmlns:a16="http://schemas.microsoft.com/office/drawing/2014/main" id="{27EDCA85-6FE5-4DFD-96E1-36CE29AE71D4}"/>
              </a:ext>
            </a:extLst>
          </p:cNvPr>
          <p:cNvGrpSpPr>
            <a:grpSpLocks/>
          </p:cNvGrpSpPr>
          <p:nvPr/>
        </p:nvGrpSpPr>
        <p:grpSpPr bwMode="auto">
          <a:xfrm>
            <a:off x="-58738" y="4895850"/>
            <a:ext cx="9258301" cy="2035175"/>
            <a:chOff x="0" y="0"/>
            <a:chExt cx="5833" cy="1282"/>
          </a:xfrm>
        </p:grpSpPr>
        <p:pic>
          <p:nvPicPr>
            <p:cNvPr id="189446" name="矩形 5">
              <a:extLst>
                <a:ext uri="{FF2B5EF4-FFF2-40B4-BE49-F238E27FC236}">
                  <a16:creationId xmlns:a16="http://schemas.microsoft.com/office/drawing/2014/main" id="{A1BC69E2-81A0-40CB-892E-F3E2B6A160D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7" name="Text Box 6">
              <a:extLst>
                <a:ext uri="{FF2B5EF4-FFF2-40B4-BE49-F238E27FC236}">
                  <a16:creationId xmlns:a16="http://schemas.microsoft.com/office/drawing/2014/main" id="{786466DF-E9DC-47C8-906E-51D51ED30780}"/>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1A6D28F9-8E2D-4077-8782-1DB26CB3721F}"/>
              </a:ext>
            </a:extLst>
          </p:cNvPr>
          <p:cNvSpPr/>
          <p:nvPr/>
        </p:nvSpPr>
        <p:spPr>
          <a:xfrm>
            <a:off x="3699004" y="2417570"/>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§7.5</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9F178C86-B0B4-41CA-93D4-67BEF7B8108E}"/>
              </a:ext>
            </a:extLst>
          </p:cNvPr>
          <p:cNvSpPr/>
          <p:nvPr/>
        </p:nvSpPr>
        <p:spPr>
          <a:xfrm>
            <a:off x="1891815" y="3527148"/>
            <a:ext cx="5750292"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安培力与洛伦兹力</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BDD20B-0DB6-4E3D-A948-3D83D8030D31}"/>
              </a:ext>
            </a:extLst>
          </p:cNvPr>
          <p:cNvSpPr txBox="1">
            <a:spLocks noChangeArrowheads="1"/>
          </p:cNvSpPr>
          <p:nvPr/>
        </p:nvSpPr>
        <p:spPr bwMode="auto">
          <a:xfrm>
            <a:off x="406400" y="701675"/>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FF00"/>
                </a:solidFill>
              </a:rPr>
              <a:t>原始的安培公式：</a:t>
            </a:r>
          </a:p>
        </p:txBody>
      </p:sp>
      <p:graphicFrame>
        <p:nvGraphicFramePr>
          <p:cNvPr id="527362" name="Object 15">
            <a:extLst>
              <a:ext uri="{FF2B5EF4-FFF2-40B4-BE49-F238E27FC236}">
                <a16:creationId xmlns:a16="http://schemas.microsoft.com/office/drawing/2014/main" id="{FB55B255-5E6F-433A-9101-E44D6C684AED}"/>
              </a:ext>
            </a:extLst>
          </p:cNvPr>
          <p:cNvGraphicFramePr>
            <a:graphicFrameLocks noChangeAspect="1"/>
          </p:cNvGraphicFramePr>
          <p:nvPr/>
        </p:nvGraphicFramePr>
        <p:xfrm>
          <a:off x="530225" y="4171950"/>
          <a:ext cx="4767263" cy="1098550"/>
        </p:xfrm>
        <a:graphic>
          <a:graphicData uri="http://schemas.openxmlformats.org/presentationml/2006/ole">
            <mc:AlternateContent xmlns:mc="http://schemas.openxmlformats.org/markup-compatibility/2006">
              <mc:Choice xmlns:v="urn:schemas-microsoft-com:vml" Requires="v">
                <p:oleObj name="Equation" r:id="rId2" imgW="1916868" imgH="444307" progId="Equation.3">
                  <p:embed/>
                </p:oleObj>
              </mc:Choice>
              <mc:Fallback>
                <p:oleObj name="Equation" r:id="rId2" imgW="1916868" imgH="444307"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4171950"/>
                        <a:ext cx="4767263" cy="1098550"/>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graphicFrame>
        <p:nvGraphicFramePr>
          <p:cNvPr id="527363" name="Object 16">
            <a:extLst>
              <a:ext uri="{FF2B5EF4-FFF2-40B4-BE49-F238E27FC236}">
                <a16:creationId xmlns:a16="http://schemas.microsoft.com/office/drawing/2014/main" id="{6CF663FB-945F-4ADC-AE35-DB7A6C067C63}"/>
              </a:ext>
            </a:extLst>
          </p:cNvPr>
          <p:cNvGraphicFramePr>
            <a:graphicFrameLocks noChangeAspect="1"/>
          </p:cNvGraphicFramePr>
          <p:nvPr/>
        </p:nvGraphicFramePr>
        <p:xfrm>
          <a:off x="684213" y="1527175"/>
          <a:ext cx="8175625" cy="1066800"/>
        </p:xfrm>
        <a:graphic>
          <a:graphicData uri="http://schemas.openxmlformats.org/presentationml/2006/ole">
            <mc:AlternateContent xmlns:mc="http://schemas.openxmlformats.org/markup-compatibility/2006">
              <mc:Choice xmlns:v="urn:schemas-microsoft-com:vml" Requires="v">
                <p:oleObj name="Equation" r:id="rId4" imgW="3289300" imgH="431800" progId="Equation.3">
                  <p:embed/>
                </p:oleObj>
              </mc:Choice>
              <mc:Fallback>
                <p:oleObj name="Equation" r:id="rId4" imgW="3289300" imgH="4318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527175"/>
                        <a:ext cx="8175625" cy="1066800"/>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sp>
        <p:nvSpPr>
          <p:cNvPr id="8" name="左大括号 7">
            <a:extLst>
              <a:ext uri="{FF2B5EF4-FFF2-40B4-BE49-F238E27FC236}">
                <a16:creationId xmlns:a16="http://schemas.microsoft.com/office/drawing/2014/main" id="{7A8BD723-E01F-4A09-8713-36EE078643D5}"/>
              </a:ext>
            </a:extLst>
          </p:cNvPr>
          <p:cNvSpPr>
            <a:spLocks/>
          </p:cNvSpPr>
          <p:nvPr/>
        </p:nvSpPr>
        <p:spPr bwMode="auto">
          <a:xfrm>
            <a:off x="5445125" y="3978275"/>
            <a:ext cx="569913" cy="1651000"/>
          </a:xfrm>
          <a:prstGeom prst="leftBrace">
            <a:avLst>
              <a:gd name="adj1" fmla="val 8315"/>
              <a:gd name="adj2" fmla="val 50000"/>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527364" name="Object 18">
            <a:extLst>
              <a:ext uri="{FF2B5EF4-FFF2-40B4-BE49-F238E27FC236}">
                <a16:creationId xmlns:a16="http://schemas.microsoft.com/office/drawing/2014/main" id="{F08D66C8-583F-46F1-B2FA-B39EFBD314A9}"/>
              </a:ext>
            </a:extLst>
          </p:cNvPr>
          <p:cNvGraphicFramePr>
            <a:graphicFrameLocks noChangeAspect="1"/>
          </p:cNvGraphicFramePr>
          <p:nvPr/>
        </p:nvGraphicFramePr>
        <p:xfrm>
          <a:off x="6267450" y="3429000"/>
          <a:ext cx="2716213" cy="1098550"/>
        </p:xfrm>
        <a:graphic>
          <a:graphicData uri="http://schemas.openxmlformats.org/presentationml/2006/ole">
            <mc:AlternateContent xmlns:mc="http://schemas.openxmlformats.org/markup-compatibility/2006">
              <mc:Choice xmlns:v="urn:schemas-microsoft-com:vml" Requires="v">
                <p:oleObj name="Equation" r:id="rId6" imgW="1091726" imgH="444307" progId="Equation.3">
                  <p:embed/>
                </p:oleObj>
              </mc:Choice>
              <mc:Fallback>
                <p:oleObj name="Equation" r:id="rId6" imgW="1091726" imgH="444307"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450" y="3429000"/>
                        <a:ext cx="2716213" cy="1098550"/>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graphicFrame>
        <p:nvGraphicFramePr>
          <p:cNvPr id="527365" name="Object 19">
            <a:extLst>
              <a:ext uri="{FF2B5EF4-FFF2-40B4-BE49-F238E27FC236}">
                <a16:creationId xmlns:a16="http://schemas.microsoft.com/office/drawing/2014/main" id="{1888F704-56C3-4015-A9EB-405695026E81}"/>
              </a:ext>
            </a:extLst>
          </p:cNvPr>
          <p:cNvGraphicFramePr>
            <a:graphicFrameLocks noChangeAspect="1"/>
          </p:cNvGraphicFramePr>
          <p:nvPr/>
        </p:nvGraphicFramePr>
        <p:xfrm>
          <a:off x="6318250" y="5346700"/>
          <a:ext cx="2054225" cy="563563"/>
        </p:xfrm>
        <a:graphic>
          <a:graphicData uri="http://schemas.openxmlformats.org/presentationml/2006/ole">
            <mc:AlternateContent xmlns:mc="http://schemas.openxmlformats.org/markup-compatibility/2006">
              <mc:Choice xmlns:v="urn:schemas-microsoft-com:vml" Requires="v">
                <p:oleObj name="Equation" r:id="rId8" imgW="825500" imgH="228600" progId="Equation.3">
                  <p:embed/>
                </p:oleObj>
              </mc:Choice>
              <mc:Fallback>
                <p:oleObj name="Equation" r:id="rId8" imgW="825500" imgH="22860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8250" y="5346700"/>
                        <a:ext cx="2054225" cy="563563"/>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sp>
        <p:nvSpPr>
          <p:cNvPr id="11" name="TextBox 10">
            <a:extLst>
              <a:ext uri="{FF2B5EF4-FFF2-40B4-BE49-F238E27FC236}">
                <a16:creationId xmlns:a16="http://schemas.microsoft.com/office/drawing/2014/main" id="{C1B4E4BA-1AA0-477A-AE2A-FFF8C6630A98}"/>
              </a:ext>
            </a:extLst>
          </p:cNvPr>
          <p:cNvSpPr txBox="1">
            <a:spLocks noChangeArrowheads="1"/>
          </p:cNvSpPr>
          <p:nvPr/>
        </p:nvSpPr>
        <p:spPr bwMode="auto">
          <a:xfrm>
            <a:off x="422275" y="3463925"/>
            <a:ext cx="222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FF00"/>
                </a:solidFill>
              </a:rPr>
              <a:t>安培定律：</a:t>
            </a:r>
          </a:p>
        </p:txBody>
      </p:sp>
      <p:sp>
        <p:nvSpPr>
          <p:cNvPr id="12" name="TextBox 11">
            <a:extLst>
              <a:ext uri="{FF2B5EF4-FFF2-40B4-BE49-F238E27FC236}">
                <a16:creationId xmlns:a16="http://schemas.microsoft.com/office/drawing/2014/main" id="{F996A684-0F8A-4FDA-9DAF-4240E25D5723}"/>
              </a:ext>
            </a:extLst>
          </p:cNvPr>
          <p:cNvSpPr txBox="1">
            <a:spLocks noChangeArrowheads="1"/>
          </p:cNvSpPr>
          <p:nvPr/>
        </p:nvSpPr>
        <p:spPr bwMode="auto">
          <a:xfrm>
            <a:off x="847725" y="6070600"/>
            <a:ext cx="6827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安培定律 </a:t>
            </a:r>
            <a:r>
              <a:rPr lang="en-US" altLang="zh-CN" sz="2800" b="1">
                <a:solidFill>
                  <a:srgbClr val="FFFF00"/>
                </a:solidFill>
              </a:rPr>
              <a:t>= </a:t>
            </a:r>
            <a:r>
              <a:rPr lang="zh-CN" altLang="en-US" sz="2800" b="1">
                <a:solidFill>
                  <a:srgbClr val="FFFF00"/>
                </a:solidFill>
              </a:rPr>
              <a:t>毕奥</a:t>
            </a:r>
            <a:r>
              <a:rPr lang="en-US" altLang="zh-CN" sz="2800" b="1">
                <a:solidFill>
                  <a:srgbClr val="FFFF00"/>
                </a:solidFill>
              </a:rPr>
              <a:t>-</a:t>
            </a:r>
            <a:r>
              <a:rPr lang="zh-CN" altLang="en-US" sz="2800" b="1">
                <a:solidFill>
                  <a:srgbClr val="FFFF00"/>
                </a:solidFill>
              </a:rPr>
              <a:t>萨伐尔定律 </a:t>
            </a:r>
            <a:r>
              <a:rPr lang="en-US" altLang="zh-CN" sz="2800" b="1">
                <a:solidFill>
                  <a:srgbClr val="FFFF00"/>
                </a:solidFill>
              </a:rPr>
              <a:t>+ </a:t>
            </a:r>
            <a:r>
              <a:rPr lang="zh-CN" altLang="en-US" sz="2800" b="1">
                <a:solidFill>
                  <a:srgbClr val="FFFF00"/>
                </a:solidFill>
              </a:rPr>
              <a:t>安培力公式</a:t>
            </a:r>
          </a:p>
        </p:txBody>
      </p:sp>
      <p:cxnSp>
        <p:nvCxnSpPr>
          <p:cNvPr id="14" name="直接连接符 13">
            <a:extLst>
              <a:ext uri="{FF2B5EF4-FFF2-40B4-BE49-F238E27FC236}">
                <a16:creationId xmlns:a16="http://schemas.microsoft.com/office/drawing/2014/main" id="{D8CE2494-532B-4E45-87AF-30A48B908FA1}"/>
              </a:ext>
            </a:extLst>
          </p:cNvPr>
          <p:cNvCxnSpPr>
            <a:cxnSpLocks noChangeShapeType="1"/>
          </p:cNvCxnSpPr>
          <p:nvPr/>
        </p:nvCxnSpPr>
        <p:spPr bwMode="auto">
          <a:xfrm>
            <a:off x="5795963" y="6594475"/>
            <a:ext cx="1778000" cy="1588"/>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5" name="直接连接符 14">
            <a:extLst>
              <a:ext uri="{FF2B5EF4-FFF2-40B4-BE49-F238E27FC236}">
                <a16:creationId xmlns:a16="http://schemas.microsoft.com/office/drawing/2014/main" id="{4DC2078A-4CDF-433D-976A-E625CB6B41A6}"/>
              </a:ext>
            </a:extLst>
          </p:cNvPr>
          <p:cNvCxnSpPr>
            <a:cxnSpLocks noChangeShapeType="1"/>
          </p:cNvCxnSpPr>
          <p:nvPr/>
        </p:nvCxnSpPr>
        <p:spPr bwMode="auto">
          <a:xfrm>
            <a:off x="5795963" y="6675438"/>
            <a:ext cx="1778000" cy="1587"/>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27363"/>
                                        </p:tgtEl>
                                        <p:attrNameLst>
                                          <p:attrName>style.visibility</p:attrName>
                                        </p:attrNameLst>
                                      </p:cBhvr>
                                      <p:to>
                                        <p:strVal val="visible"/>
                                      </p:to>
                                    </p:set>
                                    <p:animEffect transition="in" filter="fade">
                                      <p:cBhvr>
                                        <p:cTn id="10" dur="2000"/>
                                        <p:tgtEl>
                                          <p:spTgt spid="5273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27362"/>
                                        </p:tgtEl>
                                        <p:attrNameLst>
                                          <p:attrName>style.visibility</p:attrName>
                                        </p:attrNameLst>
                                      </p:cBhvr>
                                      <p:to>
                                        <p:strVal val="visible"/>
                                      </p:to>
                                    </p:set>
                                    <p:animEffect transition="in" filter="fade">
                                      <p:cBhvr>
                                        <p:cTn id="15" dur="2000"/>
                                        <p:tgtEl>
                                          <p:spTgt spid="5273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527364"/>
                                        </p:tgtEl>
                                        <p:attrNameLst>
                                          <p:attrName>style.visibility</p:attrName>
                                        </p:attrNameLst>
                                      </p:cBhvr>
                                      <p:to>
                                        <p:strVal val="visible"/>
                                      </p:to>
                                    </p:set>
                                    <p:animEffect transition="in" filter="fade">
                                      <p:cBhvr>
                                        <p:cTn id="26" dur="2000"/>
                                        <p:tgtEl>
                                          <p:spTgt spid="527364"/>
                                        </p:tgtEl>
                                      </p:cBhvr>
                                    </p:animEffect>
                                  </p:childTnLst>
                                </p:cTn>
                              </p:par>
                              <p:par>
                                <p:cTn id="27" presetID="10" presetClass="entr" presetSubtype="0" fill="hold" nodeType="withEffect">
                                  <p:stCondLst>
                                    <p:cond delay="0"/>
                                  </p:stCondLst>
                                  <p:childTnLst>
                                    <p:set>
                                      <p:cBhvr>
                                        <p:cTn id="28" dur="1" fill="hold">
                                          <p:stCondLst>
                                            <p:cond delay="0"/>
                                          </p:stCondLst>
                                        </p:cTn>
                                        <p:tgtEl>
                                          <p:spTgt spid="527365"/>
                                        </p:tgtEl>
                                        <p:attrNameLst>
                                          <p:attrName>style.visibility</p:attrName>
                                        </p:attrNameLst>
                                      </p:cBhvr>
                                      <p:to>
                                        <p:strVal val="visible"/>
                                      </p:to>
                                    </p:set>
                                    <p:animEffect transition="in" filter="fade">
                                      <p:cBhvr>
                                        <p:cTn id="29" dur="2000"/>
                                        <p:tgtEl>
                                          <p:spTgt spid="5273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0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1" grpId="0"/>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6FA175-0312-480A-9F48-4B60F17402F0}"/>
              </a:ext>
            </a:extLst>
          </p:cNvPr>
          <p:cNvSpPr txBox="1"/>
          <p:nvPr/>
        </p:nvSpPr>
        <p:spPr>
          <a:xfrm>
            <a:off x="0" y="0"/>
            <a:ext cx="6858000"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7.5.1</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安培力</a:t>
            </a:r>
          </a:p>
        </p:txBody>
      </p:sp>
      <p:sp>
        <p:nvSpPr>
          <p:cNvPr id="191491" name="TextBox 2">
            <a:extLst>
              <a:ext uri="{FF2B5EF4-FFF2-40B4-BE49-F238E27FC236}">
                <a16:creationId xmlns:a16="http://schemas.microsoft.com/office/drawing/2014/main" id="{EFACBFBF-A066-4702-A211-B3822CA9D2E8}"/>
              </a:ext>
            </a:extLst>
          </p:cNvPr>
          <p:cNvSpPr txBox="1">
            <a:spLocks noChangeArrowheads="1"/>
          </p:cNvSpPr>
          <p:nvPr/>
        </p:nvSpPr>
        <p:spPr bwMode="auto">
          <a:xfrm>
            <a:off x="0" y="1020763"/>
            <a:ext cx="6572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一、安培力公式</a:t>
            </a:r>
          </a:p>
        </p:txBody>
      </p:sp>
      <p:sp>
        <p:nvSpPr>
          <p:cNvPr id="191492" name="TextBox 3">
            <a:extLst>
              <a:ext uri="{FF2B5EF4-FFF2-40B4-BE49-F238E27FC236}">
                <a16:creationId xmlns:a16="http://schemas.microsoft.com/office/drawing/2014/main" id="{990DAAF6-725F-427B-935D-53424266A3F5}"/>
              </a:ext>
            </a:extLst>
          </p:cNvPr>
          <p:cNvSpPr txBox="1">
            <a:spLocks noChangeArrowheads="1"/>
          </p:cNvSpPr>
          <p:nvPr/>
        </p:nvSpPr>
        <p:spPr bwMode="auto">
          <a:xfrm>
            <a:off x="1143000" y="1919288"/>
            <a:ext cx="6643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磁场对载流导线的作用力</a:t>
            </a:r>
            <a:r>
              <a:rPr lang="en-US" altLang="zh-CN" sz="2800">
                <a:solidFill>
                  <a:srgbClr val="FFFFFF"/>
                </a:solidFill>
                <a:ea typeface="华文中宋" panose="02010600040101010101" pitchFamily="2" charset="-122"/>
              </a:rPr>
              <a:t>——</a:t>
            </a:r>
            <a:r>
              <a:rPr lang="zh-CN" altLang="en-US" sz="2800" b="1">
                <a:solidFill>
                  <a:srgbClr val="FFFF00"/>
                </a:solidFill>
                <a:ea typeface="华文中宋" panose="02010600040101010101" pitchFamily="2" charset="-122"/>
              </a:rPr>
              <a:t>安培力</a:t>
            </a:r>
          </a:p>
        </p:txBody>
      </p:sp>
      <p:grpSp>
        <p:nvGrpSpPr>
          <p:cNvPr id="191493" name="组合 10">
            <a:extLst>
              <a:ext uri="{FF2B5EF4-FFF2-40B4-BE49-F238E27FC236}">
                <a16:creationId xmlns:a16="http://schemas.microsoft.com/office/drawing/2014/main" id="{B58D865C-154D-4963-9285-B13AEB3DE8FF}"/>
              </a:ext>
            </a:extLst>
          </p:cNvPr>
          <p:cNvGrpSpPr>
            <a:grpSpLocks/>
          </p:cNvGrpSpPr>
          <p:nvPr/>
        </p:nvGrpSpPr>
        <p:grpSpPr bwMode="auto">
          <a:xfrm>
            <a:off x="285750" y="2536825"/>
            <a:ext cx="5286375" cy="552450"/>
            <a:chOff x="285720" y="2470326"/>
            <a:chExt cx="5286412" cy="553200"/>
          </a:xfrm>
        </p:grpSpPr>
        <p:sp>
          <p:nvSpPr>
            <p:cNvPr id="191518" name="TextBox 4">
              <a:extLst>
                <a:ext uri="{FF2B5EF4-FFF2-40B4-BE49-F238E27FC236}">
                  <a16:creationId xmlns:a16="http://schemas.microsoft.com/office/drawing/2014/main" id="{93B2FE39-9C55-4384-8C2B-D71E173A5F50}"/>
                </a:ext>
              </a:extLst>
            </p:cNvPr>
            <p:cNvSpPr txBox="1">
              <a:spLocks noChangeArrowheads="1"/>
            </p:cNvSpPr>
            <p:nvPr/>
          </p:nvSpPr>
          <p:spPr bwMode="auto">
            <a:xfrm>
              <a:off x="285720" y="2500306"/>
              <a:ext cx="528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一个电流元       所受安培力为</a:t>
              </a:r>
              <a:endParaRPr lang="zh-CN" altLang="en-US" sz="2800" b="1">
                <a:solidFill>
                  <a:srgbClr val="FFFFFF"/>
                </a:solidFill>
                <a:ea typeface="华文中宋" panose="02010600040101010101" pitchFamily="2" charset="-122"/>
              </a:endParaRPr>
            </a:p>
          </p:txBody>
        </p:sp>
        <p:graphicFrame>
          <p:nvGraphicFramePr>
            <p:cNvPr id="191519" name="Object 43">
              <a:extLst>
                <a:ext uri="{FF2B5EF4-FFF2-40B4-BE49-F238E27FC236}">
                  <a16:creationId xmlns:a16="http://schemas.microsoft.com/office/drawing/2014/main" id="{D1E780BF-3E58-4454-8A9F-01F52D9FFD63}"/>
                </a:ext>
              </a:extLst>
            </p:cNvPr>
            <p:cNvGraphicFramePr>
              <a:graphicFrameLocks noChangeAspect="1"/>
            </p:cNvGraphicFramePr>
            <p:nvPr/>
          </p:nvGraphicFramePr>
          <p:xfrm>
            <a:off x="2214546" y="2470326"/>
            <a:ext cx="696912" cy="539750"/>
          </p:xfrm>
          <a:graphic>
            <a:graphicData uri="http://schemas.openxmlformats.org/presentationml/2006/ole">
              <mc:AlternateContent xmlns:mc="http://schemas.openxmlformats.org/markup-compatibility/2006">
                <mc:Choice xmlns:v="urn:schemas-microsoft-com:vml" Requires="v">
                  <p:oleObj name="Equation" r:id="rId2" imgW="279279" imgH="215806" progId="Equation.DSMT4">
                    <p:embed/>
                  </p:oleObj>
                </mc:Choice>
                <mc:Fallback>
                  <p:oleObj name="Equation" r:id="rId2" imgW="279279" imgH="215806" progId="Equation.DSMT4">
                    <p:embed/>
                    <p:pic>
                      <p:nvPicPr>
                        <p:cNvPr id="0" name="Object 43"/>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2214546" y="2470326"/>
                          <a:ext cx="696912" cy="5397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1494" name="Object 40">
            <a:extLst>
              <a:ext uri="{FF2B5EF4-FFF2-40B4-BE49-F238E27FC236}">
                <a16:creationId xmlns:a16="http://schemas.microsoft.com/office/drawing/2014/main" id="{671A252D-47DF-4242-85BA-59E610358649}"/>
              </a:ext>
            </a:extLst>
          </p:cNvPr>
          <p:cNvGraphicFramePr>
            <a:graphicFrameLocks noChangeAspect="1"/>
          </p:cNvGraphicFramePr>
          <p:nvPr>
            <p:extLst>
              <p:ext uri="{D42A27DB-BD31-4B8C-83A1-F6EECF244321}">
                <p14:modId xmlns:p14="http://schemas.microsoft.com/office/powerpoint/2010/main" val="809433446"/>
              </p:ext>
            </p:extLst>
          </p:nvPr>
        </p:nvGraphicFramePr>
        <p:xfrm>
          <a:off x="1857375" y="3397250"/>
          <a:ext cx="2187575" cy="539750"/>
        </p:xfrm>
        <a:graphic>
          <a:graphicData uri="http://schemas.openxmlformats.org/presentationml/2006/ole">
            <mc:AlternateContent xmlns:mc="http://schemas.openxmlformats.org/markup-compatibility/2006">
              <mc:Choice xmlns:v="urn:schemas-microsoft-com:vml" Requires="v">
                <p:oleObj name="Equation" r:id="rId4" imgW="876240" imgH="215640" progId="Equation.DSMT4">
                  <p:embed/>
                </p:oleObj>
              </mc:Choice>
              <mc:Fallback>
                <p:oleObj name="Equation" r:id="rId4" imgW="876240" imgH="215640" progId="Equation.DSMT4">
                  <p:embed/>
                  <p:pic>
                    <p:nvPicPr>
                      <p:cNvPr id="0" name="Object 40"/>
                      <p:cNvPicPr>
                        <a:picLocks noChangeAspect="1" noChangeArrowheads="1"/>
                      </p:cNvPicPr>
                      <p:nvPr/>
                    </p:nvPicPr>
                    <p:blipFill>
                      <a:blip r:embed="rId5"/>
                      <a:srcRect/>
                      <a:stretch>
                        <a:fillRect/>
                      </a:stretch>
                    </p:blipFill>
                    <p:spPr bwMode="auto">
                      <a:xfrm>
                        <a:off x="1857375" y="3397250"/>
                        <a:ext cx="2187575" cy="539750"/>
                      </a:xfrm>
                      <a:prstGeom prst="rect">
                        <a:avLst/>
                      </a:prstGeom>
                      <a:gradFill rotWithShape="1">
                        <a:gsLst>
                          <a:gs pos="0">
                            <a:srgbClr val="00CC99"/>
                          </a:gs>
                          <a:gs pos="100000">
                            <a:srgbClr val="FFFFFF"/>
                          </a:gs>
                        </a:gsLst>
                        <a:lin ang="5400000" scaled="1"/>
                      </a:gradFill>
                      <a:ln w="9525">
                        <a:solidFill>
                          <a:schemeClr val="tx1"/>
                        </a:solidFill>
                        <a:miter lim="800000"/>
                        <a:headEnd/>
                        <a:tailEnd/>
                      </a:ln>
                    </p:spPr>
                  </p:pic>
                </p:oleObj>
              </mc:Fallback>
            </mc:AlternateContent>
          </a:graphicData>
        </a:graphic>
      </p:graphicFrame>
      <p:sp>
        <p:nvSpPr>
          <p:cNvPr id="191495" name="TextBox 7">
            <a:extLst>
              <a:ext uri="{FF2B5EF4-FFF2-40B4-BE49-F238E27FC236}">
                <a16:creationId xmlns:a16="http://schemas.microsoft.com/office/drawing/2014/main" id="{3F236813-5888-4DCA-B818-81CE29B904C6}"/>
              </a:ext>
            </a:extLst>
          </p:cNvPr>
          <p:cNvSpPr txBox="1">
            <a:spLocks noChangeArrowheads="1"/>
          </p:cNvSpPr>
          <p:nvPr/>
        </p:nvSpPr>
        <p:spPr bwMode="auto">
          <a:xfrm>
            <a:off x="4286250" y="3402013"/>
            <a:ext cx="178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ea typeface="华文中宋" panose="02010600040101010101" pitchFamily="2" charset="-122"/>
              </a:rPr>
              <a:t>安培定律</a:t>
            </a:r>
          </a:p>
        </p:txBody>
      </p:sp>
      <p:sp>
        <p:nvSpPr>
          <p:cNvPr id="191496" name="TextBox 8">
            <a:extLst>
              <a:ext uri="{FF2B5EF4-FFF2-40B4-BE49-F238E27FC236}">
                <a16:creationId xmlns:a16="http://schemas.microsoft.com/office/drawing/2014/main" id="{1E3CED3E-35B3-4533-BAA7-31F697E126C2}"/>
              </a:ext>
            </a:extLst>
          </p:cNvPr>
          <p:cNvSpPr txBox="1">
            <a:spLocks noChangeArrowheads="1"/>
          </p:cNvSpPr>
          <p:nvPr/>
        </p:nvSpPr>
        <p:spPr bwMode="auto">
          <a:xfrm>
            <a:off x="285750" y="4214813"/>
            <a:ext cx="49291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任意形状的载流导线在任意磁场中所受安培力为</a:t>
            </a:r>
            <a:endParaRPr lang="zh-CN" altLang="en-US" sz="2800" b="1">
              <a:solidFill>
                <a:srgbClr val="FFFFFF"/>
              </a:solidFill>
              <a:ea typeface="华文中宋" panose="02010600040101010101" pitchFamily="2" charset="-122"/>
            </a:endParaRPr>
          </a:p>
        </p:txBody>
      </p:sp>
      <p:graphicFrame>
        <p:nvGraphicFramePr>
          <p:cNvPr id="191497" name="Object 43">
            <a:extLst>
              <a:ext uri="{FF2B5EF4-FFF2-40B4-BE49-F238E27FC236}">
                <a16:creationId xmlns:a16="http://schemas.microsoft.com/office/drawing/2014/main" id="{B95CA9A1-3B59-4081-95E9-DD4A6F321310}"/>
              </a:ext>
            </a:extLst>
          </p:cNvPr>
          <p:cNvGraphicFramePr>
            <a:graphicFrameLocks noChangeAspect="1"/>
          </p:cNvGraphicFramePr>
          <p:nvPr/>
        </p:nvGraphicFramePr>
        <p:xfrm>
          <a:off x="1214438" y="5327650"/>
          <a:ext cx="2344737" cy="762000"/>
        </p:xfrm>
        <a:graphic>
          <a:graphicData uri="http://schemas.openxmlformats.org/presentationml/2006/ole">
            <mc:AlternateContent xmlns:mc="http://schemas.openxmlformats.org/markup-compatibility/2006">
              <mc:Choice xmlns:v="urn:schemas-microsoft-com:vml" Requires="v">
                <p:oleObj name="Equation" r:id="rId6" imgW="939392" imgH="304668" progId="Equation.DSMT4">
                  <p:embed/>
                </p:oleObj>
              </mc:Choice>
              <mc:Fallback>
                <p:oleObj name="Equation" r:id="rId6" imgW="939392" imgH="304668" progId="Equation.DSMT4">
                  <p:embed/>
                  <p:pic>
                    <p:nvPicPr>
                      <p:cNvPr id="0" name="Object 43"/>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214438" y="5327650"/>
                        <a:ext cx="2344737"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191498" name="爆炸形 1 44">
            <a:extLst>
              <a:ext uri="{FF2B5EF4-FFF2-40B4-BE49-F238E27FC236}">
                <a16:creationId xmlns:a16="http://schemas.microsoft.com/office/drawing/2014/main" id="{92815D3C-709F-41EA-9B87-6460312A1BAF}"/>
              </a:ext>
            </a:extLst>
          </p:cNvPr>
          <p:cNvSpPr>
            <a:spLocks noChangeArrowheads="1"/>
          </p:cNvSpPr>
          <p:nvPr/>
        </p:nvSpPr>
        <p:spPr bwMode="auto">
          <a:xfrm>
            <a:off x="7488238" y="4467225"/>
            <a:ext cx="1454150" cy="1479550"/>
          </a:xfrm>
          <a:prstGeom prst="irregularSeal1">
            <a:avLst/>
          </a:prstGeom>
          <a:solidFill>
            <a:srgbClr val="FFFFFF"/>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191499" name="TextBox 45">
            <a:extLst>
              <a:ext uri="{FF2B5EF4-FFF2-40B4-BE49-F238E27FC236}">
                <a16:creationId xmlns:a16="http://schemas.microsoft.com/office/drawing/2014/main" id="{D61CC9AB-CB8E-4F09-8D93-15A39844276E}"/>
              </a:ext>
            </a:extLst>
          </p:cNvPr>
          <p:cNvSpPr txBox="1">
            <a:spLocks noChangeArrowheads="1"/>
          </p:cNvSpPr>
          <p:nvPr/>
        </p:nvSpPr>
        <p:spPr bwMode="auto">
          <a:xfrm>
            <a:off x="7685088" y="4830763"/>
            <a:ext cx="1009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0000"/>
                </a:solidFill>
              </a:rPr>
              <a:t>方向</a:t>
            </a:r>
          </a:p>
        </p:txBody>
      </p:sp>
      <p:grpSp>
        <p:nvGrpSpPr>
          <p:cNvPr id="191500" name="Group 2">
            <a:extLst>
              <a:ext uri="{FF2B5EF4-FFF2-40B4-BE49-F238E27FC236}">
                <a16:creationId xmlns:a16="http://schemas.microsoft.com/office/drawing/2014/main" id="{51B57544-2E88-46FB-BAA9-C23CCBCABA7A}"/>
              </a:ext>
            </a:extLst>
          </p:cNvPr>
          <p:cNvGrpSpPr>
            <a:grpSpLocks/>
          </p:cNvGrpSpPr>
          <p:nvPr/>
        </p:nvGrpSpPr>
        <p:grpSpPr bwMode="auto">
          <a:xfrm>
            <a:off x="5160963" y="4214813"/>
            <a:ext cx="3886200" cy="2590800"/>
            <a:chOff x="2976" y="2352"/>
            <a:chExt cx="2448" cy="1632"/>
          </a:xfrm>
        </p:grpSpPr>
        <p:sp>
          <p:nvSpPr>
            <p:cNvPr id="191516" name="Rectangle 3">
              <a:extLst>
                <a:ext uri="{FF2B5EF4-FFF2-40B4-BE49-F238E27FC236}">
                  <a16:creationId xmlns:a16="http://schemas.microsoft.com/office/drawing/2014/main" id="{C490B0DE-F61E-45A9-8644-390FF1C6FBA5}"/>
                </a:ext>
              </a:extLst>
            </p:cNvPr>
            <p:cNvSpPr>
              <a:spLocks noChangeArrowheads="1"/>
            </p:cNvSpPr>
            <p:nvPr/>
          </p:nvSpPr>
          <p:spPr bwMode="auto">
            <a:xfrm>
              <a:off x="2976" y="2352"/>
              <a:ext cx="2448" cy="1632"/>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91517" name="Object 48">
              <a:extLst>
                <a:ext uri="{FF2B5EF4-FFF2-40B4-BE49-F238E27FC236}">
                  <a16:creationId xmlns:a16="http://schemas.microsoft.com/office/drawing/2014/main" id="{66A0D47D-26FD-4069-B009-F97829C21F14}"/>
                </a:ext>
              </a:extLst>
            </p:cNvPr>
            <p:cNvGraphicFramePr>
              <a:graphicFrameLocks noChangeAspect="1"/>
            </p:cNvGraphicFramePr>
            <p:nvPr/>
          </p:nvGraphicFramePr>
          <p:xfrm>
            <a:off x="3744" y="2592"/>
            <a:ext cx="336" cy="272"/>
          </p:xfrm>
          <a:graphic>
            <a:graphicData uri="http://schemas.openxmlformats.org/presentationml/2006/ole">
              <mc:AlternateContent xmlns:mc="http://schemas.openxmlformats.org/markup-compatibility/2006">
                <mc:Choice xmlns:v="urn:schemas-microsoft-com:vml" Requires="v">
                  <p:oleObj name="Equation" r:id="rId8" imgW="342751" imgH="279279" progId="Equation.3">
                    <p:embed/>
                  </p:oleObj>
                </mc:Choice>
                <mc:Fallback>
                  <p:oleObj name="Equation" r:id="rId8" imgW="342751" imgH="279279" progId="Equation.3">
                    <p:embed/>
                    <p:pic>
                      <p:nvPicPr>
                        <p:cNvPr id="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4" y="2592"/>
                          <a:ext cx="3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8" name="Group 28">
            <a:extLst>
              <a:ext uri="{FF2B5EF4-FFF2-40B4-BE49-F238E27FC236}">
                <a16:creationId xmlns:a16="http://schemas.microsoft.com/office/drawing/2014/main" id="{D98B3863-4354-4942-AD8C-688E56C570A0}"/>
              </a:ext>
            </a:extLst>
          </p:cNvPr>
          <p:cNvGrpSpPr>
            <a:grpSpLocks/>
          </p:cNvGrpSpPr>
          <p:nvPr/>
        </p:nvGrpSpPr>
        <p:grpSpPr bwMode="auto">
          <a:xfrm>
            <a:off x="7294563" y="4443413"/>
            <a:ext cx="1676400" cy="2225675"/>
            <a:chOff x="4320" y="2496"/>
            <a:chExt cx="1056" cy="1402"/>
          </a:xfrm>
        </p:grpSpPr>
        <p:pic>
          <p:nvPicPr>
            <p:cNvPr id="191510" name="Picture 29" descr="wltx1">
              <a:extLst>
                <a:ext uri="{FF2B5EF4-FFF2-40B4-BE49-F238E27FC236}">
                  <a16:creationId xmlns:a16="http://schemas.microsoft.com/office/drawing/2014/main" id="{0EFAC2E5-B5D2-4695-88C9-E293BCA009DE}"/>
                </a:ext>
              </a:extLst>
            </p:cNvPr>
            <p:cNvPicPr preferRelativeResize="0">
              <a:picLocks noChangeAspect="1" noChangeArrowheads="1"/>
            </p:cNvPicPr>
            <p:nvPr/>
          </p:nvPicPr>
          <p:blipFill>
            <a:blip r:embed="rId10">
              <a:lum contrast="18000"/>
              <a:extLst>
                <a:ext uri="{28A0092B-C50C-407E-A947-70E740481C1C}">
                  <a14:useLocalDpi xmlns:a14="http://schemas.microsoft.com/office/drawing/2010/main" val="0"/>
                </a:ext>
              </a:extLst>
            </a:blip>
            <a:srcRect/>
            <a:stretch>
              <a:fillRect/>
            </a:stretch>
          </p:blipFill>
          <p:spPr bwMode="auto">
            <a:xfrm>
              <a:off x="4565" y="2640"/>
              <a:ext cx="811" cy="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1511" name="AutoShape 30">
              <a:extLst>
                <a:ext uri="{FF2B5EF4-FFF2-40B4-BE49-F238E27FC236}">
                  <a16:creationId xmlns:a16="http://schemas.microsoft.com/office/drawing/2014/main" id="{EB26960E-0BD9-4207-A710-1C252AF59109}"/>
                </a:ext>
              </a:extLst>
            </p:cNvPr>
            <p:cNvSpPr>
              <a:spLocks noChangeArrowheads="1"/>
            </p:cNvSpPr>
            <p:nvPr/>
          </p:nvSpPr>
          <p:spPr bwMode="auto">
            <a:xfrm>
              <a:off x="4320" y="3216"/>
              <a:ext cx="192" cy="336"/>
            </a:xfrm>
            <a:prstGeom prst="curvedRightArrow">
              <a:avLst>
                <a:gd name="adj1" fmla="val 35000"/>
                <a:gd name="adj2" fmla="val 70000"/>
                <a:gd name="adj3" fmla="val 33333"/>
              </a:avLst>
            </a:prstGeom>
            <a:solidFill>
              <a:srgbClr val="66CCFF"/>
            </a:solidFill>
            <a:ln w="28575">
              <a:solidFill>
                <a:srgbClr val="00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91512" name="Object 52">
              <a:extLst>
                <a:ext uri="{FF2B5EF4-FFF2-40B4-BE49-F238E27FC236}">
                  <a16:creationId xmlns:a16="http://schemas.microsoft.com/office/drawing/2014/main" id="{CCE1BD13-D725-4780-936F-EADE98B8EABE}"/>
                </a:ext>
              </a:extLst>
            </p:cNvPr>
            <p:cNvGraphicFramePr>
              <a:graphicFrameLocks noChangeAspect="1"/>
            </p:cNvGraphicFramePr>
            <p:nvPr/>
          </p:nvGraphicFramePr>
          <p:xfrm>
            <a:off x="4320" y="2739"/>
            <a:ext cx="384" cy="307"/>
          </p:xfrm>
          <a:graphic>
            <a:graphicData uri="http://schemas.openxmlformats.org/presentationml/2006/ole">
              <mc:AlternateContent xmlns:mc="http://schemas.openxmlformats.org/markup-compatibility/2006">
                <mc:Choice xmlns:v="urn:schemas-microsoft-com:vml" Requires="v">
                  <p:oleObj name="Equation" r:id="rId11" imgW="393529" imgH="291973" progId="Equation.3">
                    <p:embed/>
                  </p:oleObj>
                </mc:Choice>
                <mc:Fallback>
                  <p:oleObj name="Equation" r:id="rId11" imgW="393529" imgH="291973"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2739"/>
                          <a:ext cx="384" cy="307"/>
                        </a:xfrm>
                        <a:prstGeom prst="rect">
                          <a:avLst/>
                        </a:prstGeom>
                        <a:gradFill rotWithShape="0">
                          <a:gsLst>
                            <a:gs pos="0">
                              <a:srgbClr val="FDE3F0"/>
                            </a:gs>
                            <a:gs pos="50000">
                              <a:srgbClr val="FFFFFF"/>
                            </a:gs>
                            <a:gs pos="100000">
                              <a:srgbClr val="FDE3F0"/>
                            </a:gs>
                          </a:gsLst>
                          <a:lin ang="0" scaled="1"/>
                        </a:gradFill>
                        <a:ln w="9525">
                          <a:solidFill>
                            <a:srgbClr val="F10BF7"/>
                          </a:solidFill>
                          <a:miter lim="800000"/>
                          <a:headEnd/>
                          <a:tailEnd/>
                        </a:ln>
                      </p:spPr>
                    </p:pic>
                  </p:oleObj>
                </mc:Fallback>
              </mc:AlternateContent>
            </a:graphicData>
          </a:graphic>
        </p:graphicFrame>
        <p:graphicFrame>
          <p:nvGraphicFramePr>
            <p:cNvPr id="191513" name="Object 53">
              <a:extLst>
                <a:ext uri="{FF2B5EF4-FFF2-40B4-BE49-F238E27FC236}">
                  <a16:creationId xmlns:a16="http://schemas.microsoft.com/office/drawing/2014/main" id="{BCA7BF5B-F90C-4B46-836B-A6553A26775A}"/>
                </a:ext>
              </a:extLst>
            </p:cNvPr>
            <p:cNvGraphicFramePr>
              <a:graphicFrameLocks noChangeAspect="1"/>
            </p:cNvGraphicFramePr>
            <p:nvPr/>
          </p:nvGraphicFramePr>
          <p:xfrm>
            <a:off x="4368" y="3600"/>
            <a:ext cx="240" cy="298"/>
          </p:xfrm>
          <a:graphic>
            <a:graphicData uri="http://schemas.openxmlformats.org/presentationml/2006/ole">
              <mc:AlternateContent xmlns:mc="http://schemas.openxmlformats.org/markup-compatibility/2006">
                <mc:Choice xmlns:v="urn:schemas-microsoft-com:vml" Requires="v">
                  <p:oleObj name="Equation" r:id="rId13" imgW="228600" imgH="279400" progId="Equation.3">
                    <p:embed/>
                  </p:oleObj>
                </mc:Choice>
                <mc:Fallback>
                  <p:oleObj name="Equation" r:id="rId13" imgW="228600" imgH="279400" progId="Equation.3">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8" y="3600"/>
                          <a:ext cx="240" cy="298"/>
                        </a:xfrm>
                        <a:prstGeom prst="rect">
                          <a:avLst/>
                        </a:prstGeom>
                        <a:gradFill rotWithShape="0">
                          <a:gsLst>
                            <a:gs pos="0">
                              <a:srgbClr val="B2B2B2"/>
                            </a:gs>
                            <a:gs pos="50000">
                              <a:srgbClr val="FFFFFF"/>
                            </a:gs>
                            <a:gs pos="100000">
                              <a:srgbClr val="B2B2B2"/>
                            </a:gs>
                          </a:gsLst>
                          <a:lin ang="0" scaled="1"/>
                        </a:gradFill>
                        <a:ln w="9525">
                          <a:solidFill>
                            <a:srgbClr val="CC00CC"/>
                          </a:solidFill>
                          <a:miter lim="800000"/>
                          <a:headEnd/>
                          <a:tailEnd/>
                        </a:ln>
                      </p:spPr>
                    </p:pic>
                  </p:oleObj>
                </mc:Fallback>
              </mc:AlternateContent>
            </a:graphicData>
          </a:graphic>
        </p:graphicFrame>
        <p:graphicFrame>
          <p:nvGraphicFramePr>
            <p:cNvPr id="191514" name="Object 54">
              <a:extLst>
                <a:ext uri="{FF2B5EF4-FFF2-40B4-BE49-F238E27FC236}">
                  <a16:creationId xmlns:a16="http://schemas.microsoft.com/office/drawing/2014/main" id="{45DFA981-4052-4E79-921F-3C53241B3D15}"/>
                </a:ext>
              </a:extLst>
            </p:cNvPr>
            <p:cNvGraphicFramePr>
              <a:graphicFrameLocks noChangeAspect="1"/>
            </p:cNvGraphicFramePr>
            <p:nvPr/>
          </p:nvGraphicFramePr>
          <p:xfrm>
            <a:off x="4935" y="2498"/>
            <a:ext cx="297" cy="293"/>
          </p:xfrm>
          <a:graphic>
            <a:graphicData uri="http://schemas.openxmlformats.org/presentationml/2006/ole">
              <mc:AlternateContent xmlns:mc="http://schemas.openxmlformats.org/markup-compatibility/2006">
                <mc:Choice xmlns:v="urn:schemas-microsoft-com:vml" Requires="v">
                  <p:oleObj name="Equation" r:id="rId15" imgW="380835" imgH="291973" progId="Equation.3">
                    <p:embed/>
                  </p:oleObj>
                </mc:Choice>
                <mc:Fallback>
                  <p:oleObj name="Equation" r:id="rId15" imgW="380835" imgH="291973" progId="Equation.3">
                    <p:embed/>
                    <p:pic>
                      <p:nvPicPr>
                        <p:cNvPr id="0" name="Object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5" y="2498"/>
                          <a:ext cx="29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6839" name="Line 34">
              <a:extLst>
                <a:ext uri="{FF2B5EF4-FFF2-40B4-BE49-F238E27FC236}">
                  <a16:creationId xmlns:a16="http://schemas.microsoft.com/office/drawing/2014/main" id="{274F1FBC-8DDE-4DA4-B0A3-1DBFFF7BF590}"/>
                </a:ext>
              </a:extLst>
            </p:cNvPr>
            <p:cNvSpPr>
              <a:spLocks noChangeShapeType="1"/>
            </p:cNvSpPr>
            <p:nvPr/>
          </p:nvSpPr>
          <p:spPr bwMode="auto">
            <a:xfrm flipV="1">
              <a:off x="4896" y="2496"/>
              <a:ext cx="0" cy="480"/>
            </a:xfrm>
            <a:prstGeom prst="line">
              <a:avLst/>
            </a:prstGeom>
            <a:noFill/>
            <a:ln w="571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91502" name="平行四边形 31">
            <a:extLst>
              <a:ext uri="{FF2B5EF4-FFF2-40B4-BE49-F238E27FC236}">
                <a16:creationId xmlns:a16="http://schemas.microsoft.com/office/drawing/2014/main" id="{CBDE40DA-211C-4B53-845D-9949A6ED294F}"/>
              </a:ext>
            </a:extLst>
          </p:cNvPr>
          <p:cNvSpPr>
            <a:spLocks noChangeArrowheads="1"/>
          </p:cNvSpPr>
          <p:nvPr/>
        </p:nvSpPr>
        <p:spPr bwMode="auto">
          <a:xfrm>
            <a:off x="5662613" y="5335588"/>
            <a:ext cx="1698625" cy="1212850"/>
          </a:xfrm>
          <a:prstGeom prst="parallelogram">
            <a:avLst>
              <a:gd name="adj" fmla="val 25002"/>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sp>
        <p:nvSpPr>
          <p:cNvPr id="886841" name="Line 4">
            <a:extLst>
              <a:ext uri="{FF2B5EF4-FFF2-40B4-BE49-F238E27FC236}">
                <a16:creationId xmlns:a16="http://schemas.microsoft.com/office/drawing/2014/main" id="{E4A3EDE6-F81A-4748-8F6B-3625E588095B}"/>
              </a:ext>
            </a:extLst>
          </p:cNvPr>
          <p:cNvSpPr>
            <a:spLocks noChangeShapeType="1"/>
          </p:cNvSpPr>
          <p:nvPr/>
        </p:nvSpPr>
        <p:spPr bwMode="auto">
          <a:xfrm flipH="1">
            <a:off x="5922963" y="6119813"/>
            <a:ext cx="990600" cy="381000"/>
          </a:xfrm>
          <a:prstGeom prst="line">
            <a:avLst/>
          </a:prstGeom>
          <a:noFill/>
          <a:ln w="28575">
            <a:solidFill>
              <a:srgbClr val="F10BF7"/>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86842" name="Line 9">
            <a:extLst>
              <a:ext uri="{FF2B5EF4-FFF2-40B4-BE49-F238E27FC236}">
                <a16:creationId xmlns:a16="http://schemas.microsoft.com/office/drawing/2014/main" id="{297D77C0-32B2-473C-898E-8D83B6A19A07}"/>
              </a:ext>
            </a:extLst>
          </p:cNvPr>
          <p:cNvSpPr>
            <a:spLocks noChangeShapeType="1"/>
          </p:cNvSpPr>
          <p:nvPr/>
        </p:nvSpPr>
        <p:spPr bwMode="auto">
          <a:xfrm flipV="1">
            <a:off x="6913563" y="4748213"/>
            <a:ext cx="0" cy="1371600"/>
          </a:xfrm>
          <a:prstGeom prst="line">
            <a:avLst/>
          </a:pr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1505" name="椭圆 70">
            <a:extLst>
              <a:ext uri="{FF2B5EF4-FFF2-40B4-BE49-F238E27FC236}">
                <a16:creationId xmlns:a16="http://schemas.microsoft.com/office/drawing/2014/main" id="{40FABB30-8F91-4B05-9D66-88B34A1C9D9F}"/>
              </a:ext>
            </a:extLst>
          </p:cNvPr>
          <p:cNvSpPr>
            <a:spLocks noChangeArrowheads="1"/>
          </p:cNvSpPr>
          <p:nvPr/>
        </p:nvSpPr>
        <p:spPr bwMode="auto">
          <a:xfrm>
            <a:off x="6888163" y="6076950"/>
            <a:ext cx="77787" cy="84138"/>
          </a:xfrm>
          <a:prstGeom prst="ellipse">
            <a:avLst/>
          </a:prstGeom>
          <a:solidFill>
            <a:srgbClr val="FF0000"/>
          </a:solidFill>
          <a:ln w="9525" algn="ctr">
            <a:solidFill>
              <a:srgbClr val="FFFFFF"/>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191506" name="Object 60">
            <a:extLst>
              <a:ext uri="{FF2B5EF4-FFF2-40B4-BE49-F238E27FC236}">
                <a16:creationId xmlns:a16="http://schemas.microsoft.com/office/drawing/2014/main" id="{87004AFF-F972-4CA4-B73C-E7206EF2940A}"/>
              </a:ext>
            </a:extLst>
          </p:cNvPr>
          <p:cNvGraphicFramePr>
            <a:graphicFrameLocks noChangeAspect="1"/>
          </p:cNvGraphicFramePr>
          <p:nvPr/>
        </p:nvGraphicFramePr>
        <p:xfrm>
          <a:off x="5476875" y="6243638"/>
          <a:ext cx="522288" cy="609600"/>
        </p:xfrm>
        <a:graphic>
          <a:graphicData uri="http://schemas.openxmlformats.org/presentationml/2006/ole">
            <mc:AlternateContent xmlns:mc="http://schemas.openxmlformats.org/markup-compatibility/2006">
              <mc:Choice xmlns:v="urn:schemas-microsoft-com:vml" Requires="v">
                <p:oleObj name="公式" r:id="rId17" imgW="152334" imgH="190417" progId="Equation.3">
                  <p:embed/>
                </p:oleObj>
              </mc:Choice>
              <mc:Fallback>
                <p:oleObj name="公式" r:id="rId17" imgW="152334" imgH="190417" progId="Equation.3">
                  <p:embed/>
                  <p:pic>
                    <p:nvPicPr>
                      <p:cNvPr id="0" name="Object 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76875" y="6243638"/>
                        <a:ext cx="522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1507" name="Object 61">
            <a:extLst>
              <a:ext uri="{FF2B5EF4-FFF2-40B4-BE49-F238E27FC236}">
                <a16:creationId xmlns:a16="http://schemas.microsoft.com/office/drawing/2014/main" id="{DFA09ABB-6818-4440-B656-2456E8AAFBE6}"/>
              </a:ext>
            </a:extLst>
          </p:cNvPr>
          <p:cNvGraphicFramePr>
            <a:graphicFrameLocks noChangeAspect="1"/>
          </p:cNvGraphicFramePr>
          <p:nvPr/>
        </p:nvGraphicFramePr>
        <p:xfrm>
          <a:off x="5476875" y="5151438"/>
          <a:ext cx="711200" cy="527050"/>
        </p:xfrm>
        <a:graphic>
          <a:graphicData uri="http://schemas.openxmlformats.org/presentationml/2006/ole">
            <mc:AlternateContent xmlns:mc="http://schemas.openxmlformats.org/markup-compatibility/2006">
              <mc:Choice xmlns:v="urn:schemas-microsoft-com:vml" Requires="v">
                <p:oleObj name="Equation" r:id="rId19" imgW="393529" imgH="291973" progId="Equation.3">
                  <p:embed/>
                </p:oleObj>
              </mc:Choice>
              <mc:Fallback>
                <p:oleObj name="Equation" r:id="rId19" imgW="393529" imgH="291973" progId="Equation.3">
                  <p:embed/>
                  <p:pic>
                    <p:nvPicPr>
                      <p:cNvPr id="0" name="Object 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76875" y="5151438"/>
                        <a:ext cx="7112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91508" name="AutoShape 11">
            <a:extLst>
              <a:ext uri="{FF2B5EF4-FFF2-40B4-BE49-F238E27FC236}">
                <a16:creationId xmlns:a16="http://schemas.microsoft.com/office/drawing/2014/main" id="{009DEABD-12CE-4444-B776-DC4505C16E58}"/>
              </a:ext>
            </a:extLst>
          </p:cNvPr>
          <p:cNvSpPr>
            <a:spLocks noChangeArrowheads="1"/>
          </p:cNvSpPr>
          <p:nvPr/>
        </p:nvSpPr>
        <p:spPr bwMode="auto">
          <a:xfrm rot="-3127994">
            <a:off x="6630988" y="5803900"/>
            <a:ext cx="117475" cy="333375"/>
          </a:xfrm>
          <a:prstGeom prst="can">
            <a:avLst>
              <a:gd name="adj" fmla="val 62314"/>
            </a:avLst>
          </a:prstGeom>
          <a:gradFill rotWithShape="0">
            <a:gsLst>
              <a:gs pos="0">
                <a:srgbClr val="FFFFFF"/>
              </a:gs>
              <a:gs pos="100000">
                <a:srgbClr val="969696"/>
              </a:gs>
            </a:gsLst>
            <a:lin ang="18900000" scaled="1"/>
          </a:gradFill>
          <a:ln w="19050">
            <a:solidFill>
              <a:srgbClr val="5F5F5F"/>
            </a:solidFill>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86847" name="Line 12">
            <a:extLst>
              <a:ext uri="{FF2B5EF4-FFF2-40B4-BE49-F238E27FC236}">
                <a16:creationId xmlns:a16="http://schemas.microsoft.com/office/drawing/2014/main" id="{DD58CB76-0E20-4E88-A9AD-9256E19CD8A1}"/>
              </a:ext>
            </a:extLst>
          </p:cNvPr>
          <p:cNvSpPr>
            <a:spLocks noChangeShapeType="1"/>
          </p:cNvSpPr>
          <p:nvPr/>
        </p:nvSpPr>
        <p:spPr bwMode="auto">
          <a:xfrm flipH="1" flipV="1">
            <a:off x="5999163" y="5510213"/>
            <a:ext cx="914400" cy="609600"/>
          </a:xfrm>
          <a:prstGeom prst="line">
            <a:avLst/>
          </a:prstGeom>
          <a:noFill/>
          <a:ln w="28575">
            <a:solidFill>
              <a:srgbClr val="FF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ox(ou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4" name="组合 20">
            <a:extLst>
              <a:ext uri="{FF2B5EF4-FFF2-40B4-BE49-F238E27FC236}">
                <a16:creationId xmlns:a16="http://schemas.microsoft.com/office/drawing/2014/main" id="{76A82818-E959-4DE6-92B5-0C7651AD3B60}"/>
              </a:ext>
            </a:extLst>
          </p:cNvPr>
          <p:cNvGrpSpPr>
            <a:grpSpLocks/>
          </p:cNvGrpSpPr>
          <p:nvPr/>
        </p:nvGrpSpPr>
        <p:grpSpPr bwMode="auto">
          <a:xfrm>
            <a:off x="501650" y="1541463"/>
            <a:ext cx="3600450" cy="2001837"/>
            <a:chOff x="285720" y="1714488"/>
            <a:chExt cx="3600000" cy="2001852"/>
          </a:xfrm>
        </p:grpSpPr>
        <p:grpSp>
          <p:nvGrpSpPr>
            <p:cNvPr id="192543" name="组合 13">
              <a:extLst>
                <a:ext uri="{FF2B5EF4-FFF2-40B4-BE49-F238E27FC236}">
                  <a16:creationId xmlns:a16="http://schemas.microsoft.com/office/drawing/2014/main" id="{5DD7B85B-98CB-4F54-B9EF-B9784AB85C06}"/>
                </a:ext>
              </a:extLst>
            </p:cNvPr>
            <p:cNvGrpSpPr>
              <a:grpSpLocks/>
            </p:cNvGrpSpPr>
            <p:nvPr/>
          </p:nvGrpSpPr>
          <p:grpSpPr bwMode="auto">
            <a:xfrm>
              <a:off x="285720" y="1714488"/>
              <a:ext cx="3600000" cy="2001852"/>
              <a:chOff x="285720" y="1714488"/>
              <a:chExt cx="3600000" cy="2001852"/>
            </a:xfrm>
          </p:grpSpPr>
          <p:cxnSp>
            <p:nvCxnSpPr>
              <p:cNvPr id="10" name="直接箭头连接符 9">
                <a:extLst>
                  <a:ext uri="{FF2B5EF4-FFF2-40B4-BE49-F238E27FC236}">
                    <a16:creationId xmlns:a16="http://schemas.microsoft.com/office/drawing/2014/main" id="{D754B04C-4A8E-41EF-926E-CD6B4D38C71F}"/>
                  </a:ext>
                </a:extLst>
              </p:cNvPr>
              <p:cNvCxnSpPr/>
              <p:nvPr/>
            </p:nvCxnSpPr>
            <p:spPr>
              <a:xfrm>
                <a:off x="285720" y="1714488"/>
                <a:ext cx="3600000" cy="1587"/>
              </a:xfrm>
              <a:prstGeom prst="straightConnector1">
                <a:avLst/>
              </a:prstGeom>
              <a:ln w="57150">
                <a:solidFill>
                  <a:schemeClr val="bg1">
                    <a:lumMod val="8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60D484F-0002-4485-90E3-D2B00FF50D9B}"/>
                  </a:ext>
                </a:extLst>
              </p:cNvPr>
              <p:cNvCxnSpPr/>
              <p:nvPr/>
            </p:nvCxnSpPr>
            <p:spPr>
              <a:xfrm>
                <a:off x="285720" y="2357430"/>
                <a:ext cx="3600000" cy="1588"/>
              </a:xfrm>
              <a:prstGeom prst="straightConnector1">
                <a:avLst/>
              </a:prstGeom>
              <a:ln w="57150">
                <a:solidFill>
                  <a:schemeClr val="bg1">
                    <a:lumMod val="8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DE9115F-3F73-4197-AF96-2415EB54F479}"/>
                  </a:ext>
                </a:extLst>
              </p:cNvPr>
              <p:cNvCxnSpPr/>
              <p:nvPr/>
            </p:nvCxnSpPr>
            <p:spPr>
              <a:xfrm>
                <a:off x="285720" y="3000373"/>
                <a:ext cx="3600000" cy="1587"/>
              </a:xfrm>
              <a:prstGeom prst="straightConnector1">
                <a:avLst/>
              </a:prstGeom>
              <a:ln w="57150">
                <a:solidFill>
                  <a:schemeClr val="bg1">
                    <a:lumMod val="85000"/>
                  </a:schemeClr>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95B985D-A5D8-4DBF-A4B1-842160892E5C}"/>
                  </a:ext>
                </a:extLst>
              </p:cNvPr>
              <p:cNvCxnSpPr/>
              <p:nvPr/>
            </p:nvCxnSpPr>
            <p:spPr>
              <a:xfrm>
                <a:off x="285720" y="3714753"/>
                <a:ext cx="3600000" cy="1587"/>
              </a:xfrm>
              <a:prstGeom prst="straightConnector1">
                <a:avLst/>
              </a:prstGeom>
              <a:ln w="57150">
                <a:solidFill>
                  <a:schemeClr val="bg1">
                    <a:lumMod val="85000"/>
                  </a:schemeClr>
                </a:solidFill>
                <a:tailEnd type="triangle" w="med" len="lg"/>
              </a:ln>
            </p:spPr>
            <p:style>
              <a:lnRef idx="1">
                <a:schemeClr val="accent1"/>
              </a:lnRef>
              <a:fillRef idx="0">
                <a:schemeClr val="accent1"/>
              </a:fillRef>
              <a:effectRef idx="0">
                <a:schemeClr val="accent1"/>
              </a:effectRef>
              <a:fontRef idx="minor">
                <a:schemeClr val="tx1"/>
              </a:fontRef>
            </p:style>
          </p:cxnSp>
        </p:grpSp>
        <p:graphicFrame>
          <p:nvGraphicFramePr>
            <p:cNvPr id="192544" name="Object 33">
              <a:extLst>
                <a:ext uri="{FF2B5EF4-FFF2-40B4-BE49-F238E27FC236}">
                  <a16:creationId xmlns:a16="http://schemas.microsoft.com/office/drawing/2014/main" id="{51C9BD3A-0EB4-4D7C-B196-E77F57AAB6C6}"/>
                </a:ext>
              </a:extLst>
            </p:cNvPr>
            <p:cNvGraphicFramePr>
              <a:graphicFrameLocks noChangeAspect="1"/>
            </p:cNvGraphicFramePr>
            <p:nvPr/>
          </p:nvGraphicFramePr>
          <p:xfrm>
            <a:off x="3357554" y="2428868"/>
            <a:ext cx="412750" cy="476250"/>
          </p:xfrm>
          <a:graphic>
            <a:graphicData uri="http://schemas.openxmlformats.org/presentationml/2006/ole">
              <mc:AlternateContent xmlns:mc="http://schemas.openxmlformats.org/markup-compatibility/2006">
                <mc:Choice xmlns:v="urn:schemas-microsoft-com:vml" Requires="v">
                  <p:oleObj name="Equation" r:id="rId2" imgW="47786" imgH="76253" progId="Equation.DSMT4">
                    <p:embed/>
                  </p:oleObj>
                </mc:Choice>
                <mc:Fallback>
                  <p:oleObj name="Equation" r:id="rId2" imgW="47786" imgH="76253" progId="Equation.DSMT4">
                    <p:embed/>
                    <p:pic>
                      <p:nvPicPr>
                        <p:cNvPr id="0" name="Object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554" y="2428868"/>
                          <a:ext cx="412750" cy="4762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sp>
        <p:nvSpPr>
          <p:cNvPr id="887854" name="TextBox 1">
            <a:extLst>
              <a:ext uri="{FF2B5EF4-FFF2-40B4-BE49-F238E27FC236}">
                <a16:creationId xmlns:a16="http://schemas.microsoft.com/office/drawing/2014/main" id="{1F12C17A-5292-422C-B65A-6D3E28FD3B79}"/>
              </a:ext>
            </a:extLst>
          </p:cNvPr>
          <p:cNvSpPr txBox="1">
            <a:spLocks noChangeArrowheads="1"/>
          </p:cNvSpPr>
          <p:nvPr/>
        </p:nvSpPr>
        <p:spPr bwMode="auto">
          <a:xfrm>
            <a:off x="358775" y="938213"/>
            <a:ext cx="7715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华文中宋" panose="02010600040101010101" pitchFamily="2" charset="-122"/>
              </a:rPr>
              <a:t>1. </a:t>
            </a:r>
            <a:r>
              <a:rPr lang="zh-CN" altLang="en-US" sz="2800">
                <a:solidFill>
                  <a:srgbClr val="FFFFFF"/>
                </a:solidFill>
                <a:ea typeface="华文中宋" panose="02010600040101010101" pitchFamily="2" charset="-122"/>
              </a:rPr>
              <a:t>在均匀磁场中的任意形状的</a:t>
            </a:r>
            <a:r>
              <a:rPr lang="zh-CN" altLang="en-US" sz="2800" b="1">
                <a:solidFill>
                  <a:srgbClr val="FFC000"/>
                </a:solidFill>
                <a:ea typeface="华文中宋" panose="02010600040101010101" pitchFamily="2" charset="-122"/>
              </a:rPr>
              <a:t>载流导线</a:t>
            </a:r>
          </a:p>
        </p:txBody>
      </p:sp>
      <p:sp>
        <p:nvSpPr>
          <p:cNvPr id="4" name="任意多边形 3">
            <a:extLst>
              <a:ext uri="{FF2B5EF4-FFF2-40B4-BE49-F238E27FC236}">
                <a16:creationId xmlns:a16="http://schemas.microsoft.com/office/drawing/2014/main" id="{39402A53-B556-46D9-A375-9844B1C18A3D}"/>
              </a:ext>
            </a:extLst>
          </p:cNvPr>
          <p:cNvSpPr/>
          <p:nvPr/>
        </p:nvSpPr>
        <p:spPr>
          <a:xfrm>
            <a:off x="1171575" y="1684338"/>
            <a:ext cx="1901825" cy="1636712"/>
          </a:xfrm>
          <a:custGeom>
            <a:avLst/>
            <a:gdLst>
              <a:gd name="connsiteX0" fmla="*/ 0 w 1902542"/>
              <a:gd name="connsiteY0" fmla="*/ 1378975 h 1637071"/>
              <a:gd name="connsiteX1" fmla="*/ 368710 w 1902542"/>
              <a:gd name="connsiteY1" fmla="*/ 1614949 h 1637071"/>
              <a:gd name="connsiteX2" fmla="*/ 766916 w 1902542"/>
              <a:gd name="connsiteY2" fmla="*/ 1511710 h 1637071"/>
              <a:gd name="connsiteX3" fmla="*/ 943897 w 1902542"/>
              <a:gd name="connsiteY3" fmla="*/ 980768 h 1637071"/>
              <a:gd name="connsiteX4" fmla="*/ 1076633 w 1902542"/>
              <a:gd name="connsiteY4" fmla="*/ 464575 h 1637071"/>
              <a:gd name="connsiteX5" fmla="*/ 1356852 w 1902542"/>
              <a:gd name="connsiteY5" fmla="*/ 66368 h 1637071"/>
              <a:gd name="connsiteX6" fmla="*/ 1725562 w 1902542"/>
              <a:gd name="connsiteY6" fmla="*/ 66368 h 1637071"/>
              <a:gd name="connsiteX7" fmla="*/ 1902542 w 1902542"/>
              <a:gd name="connsiteY7" fmla="*/ 243349 h 1637071"/>
              <a:gd name="connsiteX8" fmla="*/ 1902542 w 1902542"/>
              <a:gd name="connsiteY8" fmla="*/ 243349 h 163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2542" h="1637071">
                <a:moveTo>
                  <a:pt x="0" y="1378975"/>
                </a:moveTo>
                <a:cubicBezTo>
                  <a:pt x="120445" y="1485901"/>
                  <a:pt x="240891" y="1592827"/>
                  <a:pt x="368710" y="1614949"/>
                </a:cubicBezTo>
                <a:cubicBezTo>
                  <a:pt x="496529" y="1637071"/>
                  <a:pt x="671052" y="1617407"/>
                  <a:pt x="766916" y="1511710"/>
                </a:cubicBezTo>
                <a:cubicBezTo>
                  <a:pt x="862780" y="1406013"/>
                  <a:pt x="892278" y="1155291"/>
                  <a:pt x="943897" y="980768"/>
                </a:cubicBezTo>
                <a:cubicBezTo>
                  <a:pt x="995517" y="806246"/>
                  <a:pt x="1007807" y="616975"/>
                  <a:pt x="1076633" y="464575"/>
                </a:cubicBezTo>
                <a:cubicBezTo>
                  <a:pt x="1145459" y="312175"/>
                  <a:pt x="1248697" y="132736"/>
                  <a:pt x="1356852" y="66368"/>
                </a:cubicBezTo>
                <a:cubicBezTo>
                  <a:pt x="1465007" y="0"/>
                  <a:pt x="1634614" y="36871"/>
                  <a:pt x="1725562" y="66368"/>
                </a:cubicBezTo>
                <a:cubicBezTo>
                  <a:pt x="1816510" y="95865"/>
                  <a:pt x="1902542" y="243349"/>
                  <a:pt x="1902542" y="243349"/>
                </a:cubicBezTo>
                <a:lnTo>
                  <a:pt x="1902542" y="243349"/>
                </a:ln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6" name="直接箭头连接符 5">
            <a:extLst>
              <a:ext uri="{FF2B5EF4-FFF2-40B4-BE49-F238E27FC236}">
                <a16:creationId xmlns:a16="http://schemas.microsoft.com/office/drawing/2014/main" id="{D413C02E-783E-4A92-AE84-767A36F572B7}"/>
              </a:ext>
            </a:extLst>
          </p:cNvPr>
          <p:cNvCxnSpPr>
            <a:stCxn id="4" idx="3"/>
            <a:endCxn id="4" idx="4"/>
          </p:cNvCxnSpPr>
          <p:nvPr/>
        </p:nvCxnSpPr>
        <p:spPr>
          <a:xfrm flipV="1">
            <a:off x="2114550" y="2149475"/>
            <a:ext cx="133350" cy="515938"/>
          </a:xfrm>
          <a:prstGeom prst="straightConnector1">
            <a:avLst/>
          </a:prstGeom>
          <a:ln w="57150">
            <a:solidFill>
              <a:srgbClr val="00B0F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192518" name="Object 50">
            <a:extLst>
              <a:ext uri="{FF2B5EF4-FFF2-40B4-BE49-F238E27FC236}">
                <a16:creationId xmlns:a16="http://schemas.microsoft.com/office/drawing/2014/main" id="{5FD57CA5-19E7-4036-8990-37F281491099}"/>
              </a:ext>
            </a:extLst>
          </p:cNvPr>
          <p:cNvGraphicFramePr>
            <a:graphicFrameLocks noChangeAspect="1"/>
          </p:cNvGraphicFramePr>
          <p:nvPr/>
        </p:nvGraphicFramePr>
        <p:xfrm>
          <a:off x="1787525" y="2041525"/>
          <a:ext cx="317500" cy="412750"/>
        </p:xfrm>
        <a:graphic>
          <a:graphicData uri="http://schemas.openxmlformats.org/presentationml/2006/ole">
            <mc:AlternateContent xmlns:mc="http://schemas.openxmlformats.org/markup-compatibility/2006">
              <mc:Choice xmlns:v="urn:schemas-microsoft-com:vml" Requires="v">
                <p:oleObj name="Equation" r:id="rId4" imgW="9701" imgH="47478" progId="Equation.DSMT4">
                  <p:embed/>
                </p:oleObj>
              </mc:Choice>
              <mc:Fallback>
                <p:oleObj name="Equation" r:id="rId4" imgW="9701" imgH="47478" progId="Equation.DSMT4">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525" y="2041525"/>
                        <a:ext cx="317500" cy="4127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aphicFrame>
        <p:nvGraphicFramePr>
          <p:cNvPr id="192519" name="Object 51">
            <a:extLst>
              <a:ext uri="{FF2B5EF4-FFF2-40B4-BE49-F238E27FC236}">
                <a16:creationId xmlns:a16="http://schemas.microsoft.com/office/drawing/2014/main" id="{27190F0B-35B0-4F9F-8E36-6E2309C25F74}"/>
              </a:ext>
            </a:extLst>
          </p:cNvPr>
          <p:cNvGraphicFramePr>
            <a:graphicFrameLocks noChangeAspect="1"/>
          </p:cNvGraphicFramePr>
          <p:nvPr/>
        </p:nvGraphicFramePr>
        <p:xfrm>
          <a:off x="858838" y="2898775"/>
          <a:ext cx="317500" cy="349250"/>
        </p:xfrm>
        <a:graphic>
          <a:graphicData uri="http://schemas.openxmlformats.org/presentationml/2006/ole">
            <mc:AlternateContent xmlns:mc="http://schemas.openxmlformats.org/markup-compatibility/2006">
              <mc:Choice xmlns:v="urn:schemas-microsoft-com:vml" Requires="v">
                <p:oleObj name="Equation" r:id="rId6" imgW="9701" imgH="28415" progId="Equation.DSMT4">
                  <p:embed/>
                </p:oleObj>
              </mc:Choice>
              <mc:Fallback>
                <p:oleObj name="Equation" r:id="rId6" imgW="9701" imgH="28415" progId="Equation.DSMT4">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838" y="2898775"/>
                        <a:ext cx="317500" cy="3492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aphicFrame>
        <p:nvGraphicFramePr>
          <p:cNvPr id="192520" name="Object 52">
            <a:extLst>
              <a:ext uri="{FF2B5EF4-FFF2-40B4-BE49-F238E27FC236}">
                <a16:creationId xmlns:a16="http://schemas.microsoft.com/office/drawing/2014/main" id="{3D00827B-968C-4268-BD7C-35CCAA7A66B6}"/>
              </a:ext>
            </a:extLst>
          </p:cNvPr>
          <p:cNvGraphicFramePr>
            <a:graphicFrameLocks noChangeAspect="1"/>
          </p:cNvGraphicFramePr>
          <p:nvPr/>
        </p:nvGraphicFramePr>
        <p:xfrm>
          <a:off x="3073400" y="1684338"/>
          <a:ext cx="317500" cy="444500"/>
        </p:xfrm>
        <a:graphic>
          <a:graphicData uri="http://schemas.openxmlformats.org/presentationml/2006/ole">
            <mc:AlternateContent xmlns:mc="http://schemas.openxmlformats.org/markup-compatibility/2006">
              <mc:Choice xmlns:v="urn:schemas-microsoft-com:vml" Requires="v">
                <p:oleObj name="Equation" r:id="rId8" imgW="9701" imgH="66542" progId="Equation.DSMT4">
                  <p:embed/>
                </p:oleObj>
              </mc:Choice>
              <mc:Fallback>
                <p:oleObj name="Equation" r:id="rId8" imgW="9701" imgH="66542" progId="Equation.DSMT4">
                  <p:embed/>
                  <p:pic>
                    <p:nvPicPr>
                      <p:cNvPr id="0" name="Object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3400" y="1684338"/>
                        <a:ext cx="317500" cy="444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nvGrpSpPr>
          <p:cNvPr id="192521" name="组合 21">
            <a:extLst>
              <a:ext uri="{FF2B5EF4-FFF2-40B4-BE49-F238E27FC236}">
                <a16:creationId xmlns:a16="http://schemas.microsoft.com/office/drawing/2014/main" id="{2EDB529A-8DE6-4943-B7F1-A381A9EA99CF}"/>
              </a:ext>
            </a:extLst>
          </p:cNvPr>
          <p:cNvGrpSpPr>
            <a:grpSpLocks/>
          </p:cNvGrpSpPr>
          <p:nvPr/>
        </p:nvGrpSpPr>
        <p:grpSpPr bwMode="auto">
          <a:xfrm>
            <a:off x="1171575" y="1916113"/>
            <a:ext cx="1901825" cy="1135062"/>
            <a:chOff x="954946" y="2180085"/>
            <a:chExt cx="1902542" cy="1135626"/>
          </a:xfrm>
        </p:grpSpPr>
        <p:cxnSp>
          <p:nvCxnSpPr>
            <p:cNvPr id="8" name="直接连接符 7">
              <a:extLst>
                <a:ext uri="{FF2B5EF4-FFF2-40B4-BE49-F238E27FC236}">
                  <a16:creationId xmlns:a16="http://schemas.microsoft.com/office/drawing/2014/main" id="{4BBC1FF5-DEB7-4448-B5EC-E23030CA1BE5}"/>
                </a:ext>
              </a:extLst>
            </p:cNvPr>
            <p:cNvCxnSpPr>
              <a:stCxn id="4" idx="0"/>
              <a:endCxn id="4" idx="7"/>
            </p:cNvCxnSpPr>
            <p:nvPr/>
          </p:nvCxnSpPr>
          <p:spPr>
            <a:xfrm flipV="1">
              <a:off x="954946" y="2180085"/>
              <a:ext cx="1902542" cy="1135626"/>
            </a:xfrm>
            <a:prstGeom prst="line">
              <a:avLst/>
            </a:prstGeom>
            <a:ln w="38100">
              <a:solidFill>
                <a:srgbClr val="FFFF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192542" name="Object 55">
              <a:extLst>
                <a:ext uri="{FF2B5EF4-FFF2-40B4-BE49-F238E27FC236}">
                  <a16:creationId xmlns:a16="http://schemas.microsoft.com/office/drawing/2014/main" id="{291A24E4-1C91-4658-95DB-05F1204BA337}"/>
                </a:ext>
              </a:extLst>
            </p:cNvPr>
            <p:cNvGraphicFramePr>
              <a:graphicFrameLocks noChangeAspect="1"/>
            </p:cNvGraphicFramePr>
            <p:nvPr/>
          </p:nvGraphicFramePr>
          <p:xfrm>
            <a:off x="2206625" y="2492368"/>
            <a:ext cx="476250" cy="412750"/>
          </p:xfrm>
          <a:graphic>
            <a:graphicData uri="http://schemas.openxmlformats.org/presentationml/2006/ole">
              <mc:AlternateContent xmlns:mc="http://schemas.openxmlformats.org/markup-compatibility/2006">
                <mc:Choice xmlns:v="urn:schemas-microsoft-com:vml" Requires="v">
                  <p:oleObj name="Equation" r:id="rId10" imgW="76170" imgH="47478" progId="Equation.DSMT4">
                    <p:embed/>
                  </p:oleObj>
                </mc:Choice>
                <mc:Fallback>
                  <p:oleObj name="Equation" r:id="rId10" imgW="76170" imgH="47478" progId="Equation.DSMT4">
                    <p:embed/>
                    <p:pic>
                      <p:nvPicPr>
                        <p:cNvPr id="0"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6625" y="2492368"/>
                          <a:ext cx="476250" cy="4127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aphicFrame>
        <p:nvGraphicFramePr>
          <p:cNvPr id="189483" name="Object 56">
            <a:extLst>
              <a:ext uri="{FF2B5EF4-FFF2-40B4-BE49-F238E27FC236}">
                <a16:creationId xmlns:a16="http://schemas.microsoft.com/office/drawing/2014/main" id="{71AF531F-6C5A-4C9F-9FA0-038F15B31FB1}"/>
              </a:ext>
            </a:extLst>
          </p:cNvPr>
          <p:cNvGraphicFramePr>
            <a:graphicFrameLocks noChangeAspect="1"/>
          </p:cNvGraphicFramePr>
          <p:nvPr>
            <p:extLst>
              <p:ext uri="{D42A27DB-BD31-4B8C-83A1-F6EECF244321}">
                <p14:modId xmlns:p14="http://schemas.microsoft.com/office/powerpoint/2010/main" val="1939438361"/>
              </p:ext>
            </p:extLst>
          </p:nvPr>
        </p:nvGraphicFramePr>
        <p:xfrm>
          <a:off x="4430713" y="1787525"/>
          <a:ext cx="4594225" cy="1365250"/>
        </p:xfrm>
        <a:graphic>
          <a:graphicData uri="http://schemas.openxmlformats.org/presentationml/2006/ole">
            <mc:AlternateContent xmlns:mc="http://schemas.openxmlformats.org/markup-compatibility/2006">
              <mc:Choice xmlns:v="urn:schemas-microsoft-com:vml" Requires="v">
                <p:oleObj name="Equation" r:id="rId12" imgW="1841400" imgH="545760" progId="Equation.DSMT4">
                  <p:embed/>
                </p:oleObj>
              </mc:Choice>
              <mc:Fallback>
                <p:oleObj name="Equation" r:id="rId12" imgW="1841400" imgH="545760" progId="Equation.DSMT4">
                  <p:embed/>
                  <p:pic>
                    <p:nvPicPr>
                      <p:cNvPr id="0" name="Object 56"/>
                      <p:cNvPicPr>
                        <a:picLocks noChangeAspect="1" noChangeArrowheads="1"/>
                      </p:cNvPicPr>
                      <p:nvPr/>
                    </p:nvPicPr>
                    <p:blipFill>
                      <a:blip r:embed="rId13">
                        <a:lum bright="100000" contrast="100000"/>
                      </a:blip>
                      <a:srcRect/>
                      <a:stretch>
                        <a:fillRect/>
                      </a:stretch>
                    </p:blipFill>
                    <p:spPr bwMode="auto">
                      <a:xfrm>
                        <a:off x="4430713" y="1787525"/>
                        <a:ext cx="4594225" cy="136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887865" name="TextBox 23">
            <a:extLst>
              <a:ext uri="{FF2B5EF4-FFF2-40B4-BE49-F238E27FC236}">
                <a16:creationId xmlns:a16="http://schemas.microsoft.com/office/drawing/2014/main" id="{B7698D61-7655-4D21-8B56-A217343BD362}"/>
              </a:ext>
            </a:extLst>
          </p:cNvPr>
          <p:cNvSpPr txBox="1">
            <a:spLocks noChangeArrowheads="1"/>
          </p:cNvSpPr>
          <p:nvPr/>
        </p:nvSpPr>
        <p:spPr bwMode="auto">
          <a:xfrm>
            <a:off x="358775" y="3724275"/>
            <a:ext cx="7715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华文中宋" panose="02010600040101010101" pitchFamily="2" charset="-122"/>
              </a:rPr>
              <a:t>2. </a:t>
            </a:r>
            <a:r>
              <a:rPr lang="zh-CN" altLang="en-US" sz="2800">
                <a:solidFill>
                  <a:srgbClr val="FFFFFF"/>
                </a:solidFill>
                <a:ea typeface="华文中宋" panose="02010600040101010101" pitchFamily="2" charset="-122"/>
              </a:rPr>
              <a:t>在均匀磁场中的任意形状的</a:t>
            </a:r>
            <a:r>
              <a:rPr lang="zh-CN" altLang="en-US" sz="2800" b="1">
                <a:solidFill>
                  <a:srgbClr val="FFC000"/>
                </a:solidFill>
                <a:ea typeface="华文中宋" panose="02010600040101010101" pitchFamily="2" charset="-122"/>
              </a:rPr>
              <a:t>闭合载流线圈</a:t>
            </a:r>
          </a:p>
        </p:txBody>
      </p:sp>
      <p:sp>
        <p:nvSpPr>
          <p:cNvPr id="887866" name="TextBox 25">
            <a:extLst>
              <a:ext uri="{FF2B5EF4-FFF2-40B4-BE49-F238E27FC236}">
                <a16:creationId xmlns:a16="http://schemas.microsoft.com/office/drawing/2014/main" id="{7DCEA0A5-5DBF-43ED-AD44-BE6D0FF24E22}"/>
              </a:ext>
            </a:extLst>
          </p:cNvPr>
          <p:cNvSpPr txBox="1">
            <a:spLocks noChangeArrowheads="1"/>
          </p:cNvSpPr>
          <p:nvPr/>
        </p:nvSpPr>
        <p:spPr bwMode="auto">
          <a:xfrm>
            <a:off x="358775" y="5224463"/>
            <a:ext cx="478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华文中宋" panose="02010600040101010101" pitchFamily="2" charset="-122"/>
              </a:rPr>
              <a:t>3. </a:t>
            </a:r>
            <a:r>
              <a:rPr lang="zh-CN" altLang="en-US" sz="2800">
                <a:solidFill>
                  <a:srgbClr val="FFFFFF"/>
                </a:solidFill>
                <a:ea typeface="华文中宋" panose="02010600040101010101" pitchFamily="2" charset="-122"/>
              </a:rPr>
              <a:t>两孤立电流元之间的安培力</a:t>
            </a:r>
            <a:r>
              <a:rPr lang="zh-CN" altLang="en-US" sz="2800" b="1">
                <a:solidFill>
                  <a:srgbClr val="FFFF00"/>
                </a:solidFill>
                <a:ea typeface="华文中宋" panose="02010600040101010101" pitchFamily="2" charset="-122"/>
              </a:rPr>
              <a:t>不</a:t>
            </a:r>
            <a:r>
              <a:rPr lang="zh-CN" altLang="en-US" sz="2800">
                <a:solidFill>
                  <a:srgbClr val="FFFF00"/>
                </a:solidFill>
                <a:ea typeface="华文中宋" panose="02010600040101010101" pitchFamily="2" charset="-122"/>
              </a:rPr>
              <a:t>满足</a:t>
            </a:r>
            <a:r>
              <a:rPr lang="zh-CN" altLang="en-US" sz="2800" b="1">
                <a:solidFill>
                  <a:srgbClr val="FFC000"/>
                </a:solidFill>
                <a:ea typeface="华文中宋" panose="02010600040101010101" pitchFamily="2" charset="-122"/>
              </a:rPr>
              <a:t>牛顿第三定律</a:t>
            </a:r>
          </a:p>
        </p:txBody>
      </p:sp>
      <p:grpSp>
        <p:nvGrpSpPr>
          <p:cNvPr id="887867" name="组合 39">
            <a:extLst>
              <a:ext uri="{FF2B5EF4-FFF2-40B4-BE49-F238E27FC236}">
                <a16:creationId xmlns:a16="http://schemas.microsoft.com/office/drawing/2014/main" id="{63C9F2C1-875E-4018-902F-A562C4032575}"/>
              </a:ext>
            </a:extLst>
          </p:cNvPr>
          <p:cNvGrpSpPr>
            <a:grpSpLocks/>
          </p:cNvGrpSpPr>
          <p:nvPr/>
        </p:nvGrpSpPr>
        <p:grpSpPr bwMode="auto">
          <a:xfrm>
            <a:off x="5930900" y="4795838"/>
            <a:ext cx="3270250" cy="1143000"/>
            <a:chOff x="5715008" y="4643438"/>
            <a:chExt cx="3270242" cy="1143016"/>
          </a:xfrm>
        </p:grpSpPr>
        <p:cxnSp>
          <p:nvCxnSpPr>
            <p:cNvPr id="28" name="直接箭头连接符 27">
              <a:extLst>
                <a:ext uri="{FF2B5EF4-FFF2-40B4-BE49-F238E27FC236}">
                  <a16:creationId xmlns:a16="http://schemas.microsoft.com/office/drawing/2014/main" id="{08CAAB7D-72C1-462F-ADD1-F13EDF324938}"/>
                </a:ext>
              </a:extLst>
            </p:cNvPr>
            <p:cNvCxnSpPr/>
            <p:nvPr/>
          </p:nvCxnSpPr>
          <p:spPr>
            <a:xfrm>
              <a:off x="5786446" y="5500700"/>
              <a:ext cx="642935" cy="1587"/>
            </a:xfrm>
            <a:prstGeom prst="straightConnector1">
              <a:avLst/>
            </a:prstGeom>
            <a:ln w="38100">
              <a:solidFill>
                <a:srgbClr val="FF66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031C206-D760-4F33-A1BD-82CB505F4E83}"/>
                </a:ext>
              </a:extLst>
            </p:cNvPr>
            <p:cNvCxnSpPr/>
            <p:nvPr/>
          </p:nvCxnSpPr>
          <p:spPr>
            <a:xfrm rot="16200000">
              <a:off x="8250235" y="5464187"/>
              <a:ext cx="642947" cy="1587"/>
            </a:xfrm>
            <a:prstGeom prst="straightConnector1">
              <a:avLst/>
            </a:prstGeom>
            <a:ln w="38100">
              <a:solidFill>
                <a:srgbClr val="0099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2538" name="直接连接符 30">
              <a:extLst>
                <a:ext uri="{FF2B5EF4-FFF2-40B4-BE49-F238E27FC236}">
                  <a16:creationId xmlns:a16="http://schemas.microsoft.com/office/drawing/2014/main" id="{A16B72E7-BE18-44DE-8224-F86404BE5B3D}"/>
                </a:ext>
              </a:extLst>
            </p:cNvPr>
            <p:cNvCxnSpPr>
              <a:cxnSpLocks noChangeShapeType="1"/>
            </p:cNvCxnSpPr>
            <p:nvPr/>
          </p:nvCxnSpPr>
          <p:spPr bwMode="auto">
            <a:xfrm>
              <a:off x="6387446" y="5500702"/>
              <a:ext cx="2143140" cy="1588"/>
            </a:xfrm>
            <a:prstGeom prst="line">
              <a:avLst/>
            </a:prstGeom>
            <a:noFill/>
            <a:ln w="19050" algn="ctr">
              <a:solidFill>
                <a:srgbClr val="FFFFFF"/>
              </a:solidFill>
              <a:prstDash val="dash"/>
              <a:miter lim="800000"/>
              <a:headEnd/>
              <a:tailEnd/>
            </a:ln>
            <a:extLst>
              <a:ext uri="{909E8E84-426E-40DD-AFC4-6F175D3DCCD1}">
                <a14:hiddenFill xmlns:a14="http://schemas.microsoft.com/office/drawing/2010/main">
                  <a:noFill/>
                </a14:hiddenFill>
              </a:ext>
            </a:extLst>
          </p:spPr>
        </p:cxnSp>
        <p:graphicFrame>
          <p:nvGraphicFramePr>
            <p:cNvPr id="192539" name="Object 32">
              <a:extLst>
                <a:ext uri="{FF2B5EF4-FFF2-40B4-BE49-F238E27FC236}">
                  <a16:creationId xmlns:a16="http://schemas.microsoft.com/office/drawing/2014/main" id="{EFE77B0C-F1A7-4B5C-85E5-C2F31EA390BE}"/>
                </a:ext>
              </a:extLst>
            </p:cNvPr>
            <p:cNvGraphicFramePr>
              <a:graphicFrameLocks noChangeAspect="1"/>
            </p:cNvGraphicFramePr>
            <p:nvPr/>
          </p:nvGraphicFramePr>
          <p:xfrm>
            <a:off x="5715008" y="4819245"/>
            <a:ext cx="825500" cy="603250"/>
          </p:xfrm>
          <a:graphic>
            <a:graphicData uri="http://schemas.openxmlformats.org/presentationml/2006/ole">
              <mc:AlternateContent xmlns:mc="http://schemas.openxmlformats.org/markup-compatibility/2006">
                <mc:Choice xmlns:v="urn:schemas-microsoft-com:vml" Requires="v">
                  <p:oleObj name="Equation" r:id="rId14" imgW="330057" imgH="241195" progId="Equation.DSMT4">
                    <p:embed/>
                  </p:oleObj>
                </mc:Choice>
                <mc:Fallback>
                  <p:oleObj name="Equation" r:id="rId14" imgW="330057" imgH="241195" progId="Equation.DSMT4">
                    <p:embed/>
                    <p:pic>
                      <p:nvPicPr>
                        <p:cNvPr id="0" name="Object 32"/>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5715008" y="4819245"/>
                          <a:ext cx="825500" cy="60325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graphicFrame>
          <p:nvGraphicFramePr>
            <p:cNvPr id="192540" name="Object 64">
              <a:extLst>
                <a:ext uri="{FF2B5EF4-FFF2-40B4-BE49-F238E27FC236}">
                  <a16:creationId xmlns:a16="http://schemas.microsoft.com/office/drawing/2014/main" id="{ED26FE02-E947-4185-939E-E59470B69A21}"/>
                </a:ext>
              </a:extLst>
            </p:cNvPr>
            <p:cNvGraphicFramePr>
              <a:graphicFrameLocks noChangeAspect="1"/>
            </p:cNvGraphicFramePr>
            <p:nvPr/>
          </p:nvGraphicFramePr>
          <p:xfrm>
            <a:off x="8128000" y="4643438"/>
            <a:ext cx="857250" cy="603250"/>
          </p:xfrm>
          <a:graphic>
            <a:graphicData uri="http://schemas.openxmlformats.org/presentationml/2006/ole">
              <mc:AlternateContent xmlns:mc="http://schemas.openxmlformats.org/markup-compatibility/2006">
                <mc:Choice xmlns:v="urn:schemas-microsoft-com:vml" Requires="v">
                  <p:oleObj name="Equation" r:id="rId16" imgW="342751" imgH="241195" progId="Equation.DSMT4">
                    <p:embed/>
                  </p:oleObj>
                </mc:Choice>
                <mc:Fallback>
                  <p:oleObj name="Equation" r:id="rId16" imgW="342751" imgH="241195" progId="Equation.DSMT4">
                    <p:embed/>
                    <p:pic>
                      <p:nvPicPr>
                        <p:cNvPr id="0" name="Object 64"/>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8128000" y="4643438"/>
                          <a:ext cx="857250" cy="60325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grpSp>
      <p:grpSp>
        <p:nvGrpSpPr>
          <p:cNvPr id="887873" name="组合 42">
            <a:extLst>
              <a:ext uri="{FF2B5EF4-FFF2-40B4-BE49-F238E27FC236}">
                <a16:creationId xmlns:a16="http://schemas.microsoft.com/office/drawing/2014/main" id="{EFAA7E79-34E5-45C1-94FD-A39D6110221A}"/>
              </a:ext>
            </a:extLst>
          </p:cNvPr>
          <p:cNvGrpSpPr>
            <a:grpSpLocks/>
          </p:cNvGrpSpPr>
          <p:nvPr/>
        </p:nvGrpSpPr>
        <p:grpSpPr bwMode="auto">
          <a:xfrm>
            <a:off x="6288088" y="5727700"/>
            <a:ext cx="641350" cy="920750"/>
            <a:chOff x="6072198" y="5500702"/>
            <a:chExt cx="641351" cy="920752"/>
          </a:xfrm>
        </p:grpSpPr>
        <p:graphicFrame>
          <p:nvGraphicFramePr>
            <p:cNvPr id="192534" name="Object 66">
              <a:extLst>
                <a:ext uri="{FF2B5EF4-FFF2-40B4-BE49-F238E27FC236}">
                  <a16:creationId xmlns:a16="http://schemas.microsoft.com/office/drawing/2014/main" id="{25B25C3D-D0FF-4B83-91AF-51D833043F21}"/>
                </a:ext>
              </a:extLst>
            </p:cNvPr>
            <p:cNvGraphicFramePr>
              <a:graphicFrameLocks noChangeAspect="1"/>
            </p:cNvGraphicFramePr>
            <p:nvPr/>
          </p:nvGraphicFramePr>
          <p:xfrm>
            <a:off x="6143636" y="5786454"/>
            <a:ext cx="569913" cy="635000"/>
          </p:xfrm>
          <a:graphic>
            <a:graphicData uri="http://schemas.openxmlformats.org/presentationml/2006/ole">
              <mc:AlternateContent xmlns:mc="http://schemas.openxmlformats.org/markup-compatibility/2006">
                <mc:Choice xmlns:v="urn:schemas-microsoft-com:vml" Requires="v">
                  <p:oleObj name="Equation" r:id="rId18" imgW="228501" imgH="253890" progId="Equation.DSMT4">
                    <p:embed/>
                  </p:oleObj>
                </mc:Choice>
                <mc:Fallback>
                  <p:oleObj name="Equation" r:id="rId18" imgW="228501" imgH="253890" progId="Equation.DSMT4">
                    <p:embed/>
                    <p:pic>
                      <p:nvPicPr>
                        <p:cNvPr id="0" name="Object 66"/>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6143636" y="5786454"/>
                          <a:ext cx="569913" cy="63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cxnSp>
          <p:nvCxnSpPr>
            <p:cNvPr id="35" name="直接箭头连接符 34">
              <a:extLst>
                <a:ext uri="{FF2B5EF4-FFF2-40B4-BE49-F238E27FC236}">
                  <a16:creationId xmlns:a16="http://schemas.microsoft.com/office/drawing/2014/main" id="{5277C68A-6539-4342-BBF4-3CCFA450675C}"/>
                </a:ext>
              </a:extLst>
            </p:cNvPr>
            <p:cNvCxnSpPr/>
            <p:nvPr/>
          </p:nvCxnSpPr>
          <p:spPr>
            <a:xfrm rot="5400000" flipV="1">
              <a:off x="5751522" y="5821378"/>
              <a:ext cx="642939" cy="1587"/>
            </a:xfrm>
            <a:prstGeom prst="straightConnector1">
              <a:avLst/>
            </a:prstGeom>
            <a:ln w="38100">
              <a:solidFill>
                <a:srgbClr val="FFFF00"/>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92527" name="Group 75">
            <a:extLst>
              <a:ext uri="{FF2B5EF4-FFF2-40B4-BE49-F238E27FC236}">
                <a16:creationId xmlns:a16="http://schemas.microsoft.com/office/drawing/2014/main" id="{605C956A-EFFD-4C6A-A4EE-AD1C027A25B6}"/>
              </a:ext>
            </a:extLst>
          </p:cNvPr>
          <p:cNvGrpSpPr>
            <a:grpSpLocks/>
          </p:cNvGrpSpPr>
          <p:nvPr/>
        </p:nvGrpSpPr>
        <p:grpSpPr bwMode="auto">
          <a:xfrm>
            <a:off x="5430838" y="5716588"/>
            <a:ext cx="642937" cy="635000"/>
            <a:chOff x="3421" y="3601"/>
            <a:chExt cx="405" cy="400"/>
          </a:xfrm>
        </p:grpSpPr>
        <p:grpSp>
          <p:nvGrpSpPr>
            <p:cNvPr id="192530" name="组合 33">
              <a:extLst>
                <a:ext uri="{FF2B5EF4-FFF2-40B4-BE49-F238E27FC236}">
                  <a16:creationId xmlns:a16="http://schemas.microsoft.com/office/drawing/2014/main" id="{3F4EDECD-DCC4-4014-AF21-736524E3BAC9}"/>
                </a:ext>
              </a:extLst>
            </p:cNvPr>
            <p:cNvGrpSpPr>
              <a:grpSpLocks/>
            </p:cNvGrpSpPr>
            <p:nvPr/>
          </p:nvGrpSpPr>
          <p:grpSpPr bwMode="auto">
            <a:xfrm>
              <a:off x="3691" y="3651"/>
              <a:ext cx="135" cy="135"/>
              <a:chOff x="6429388" y="6000768"/>
              <a:chExt cx="214314" cy="214314"/>
            </a:xfrm>
          </p:grpSpPr>
          <p:sp>
            <p:nvSpPr>
              <p:cNvPr id="32" name="椭圆 31">
                <a:extLst>
                  <a:ext uri="{FF2B5EF4-FFF2-40B4-BE49-F238E27FC236}">
                    <a16:creationId xmlns:a16="http://schemas.microsoft.com/office/drawing/2014/main" id="{D461B548-D318-4C9A-BBAD-D66BC169E712}"/>
                  </a:ext>
                </a:extLst>
              </p:cNvPr>
              <p:cNvSpPr>
                <a:spLocks noChangeArrowheads="1"/>
              </p:cNvSpPr>
              <p:nvPr/>
            </p:nvSpPr>
            <p:spPr bwMode="auto">
              <a:xfrm>
                <a:off x="6429388" y="6000768"/>
                <a:ext cx="214314" cy="214313"/>
              </a:xfrm>
              <a:prstGeom prst="ellipse">
                <a:avLst/>
              </a:prstGeom>
              <a:noFill/>
              <a:ln w="12700" algn="ctr">
                <a:solidFill>
                  <a:schemeClr val="tx1"/>
                </a:solidFill>
                <a:miter lim="800000"/>
                <a:headEnd/>
                <a:tailEnd/>
              </a:ln>
            </p:spPr>
            <p:txBody>
              <a:bodyPr anchor="ctr"/>
              <a:lstStyle/>
              <a:p>
                <a:pPr algn="ctr">
                  <a:defRPr/>
                </a:pPr>
                <a:endParaRPr lang="zh-CN" altLang="en-US">
                  <a:solidFill>
                    <a:schemeClr val="lt1"/>
                  </a:solidFill>
                  <a:latin typeface="+mn-lt"/>
                  <a:ea typeface="+mn-ea"/>
                </a:endParaRPr>
              </a:p>
            </p:txBody>
          </p:sp>
          <p:sp>
            <p:nvSpPr>
              <p:cNvPr id="33" name="椭圆 32">
                <a:extLst>
                  <a:ext uri="{FF2B5EF4-FFF2-40B4-BE49-F238E27FC236}">
                    <a16:creationId xmlns:a16="http://schemas.microsoft.com/office/drawing/2014/main" id="{AF7DFD21-1DD3-4AAC-A215-A486C8597F1C}"/>
                  </a:ext>
                </a:extLst>
              </p:cNvPr>
              <p:cNvSpPr>
                <a:spLocks noChangeAspect="1"/>
              </p:cNvSpPr>
              <p:nvPr/>
            </p:nvSpPr>
            <p:spPr bwMode="auto">
              <a:xfrm>
                <a:off x="6500826" y="6072205"/>
                <a:ext cx="52388" cy="52388"/>
              </a:xfrm>
              <a:prstGeom prst="ellipse">
                <a:avLst/>
              </a:prstGeom>
              <a:solidFill>
                <a:schemeClr val="tx1"/>
              </a:solidFill>
              <a:ln w="12700" algn="ctr">
                <a:solidFill>
                  <a:schemeClr val="tx1"/>
                </a:solidFill>
                <a:miter lim="800000"/>
                <a:headEnd/>
                <a:tailEnd/>
              </a:ln>
            </p:spPr>
            <p:txBody>
              <a:bodyPr anchor="ctr"/>
              <a:lstStyle/>
              <a:p>
                <a:pPr algn="ctr">
                  <a:defRPr/>
                </a:pPr>
                <a:endParaRPr lang="zh-CN" altLang="en-US" dirty="0">
                  <a:solidFill>
                    <a:srgbClr val="CC00CC"/>
                  </a:solidFill>
                  <a:latin typeface="+mn-lt"/>
                  <a:ea typeface="+mn-ea"/>
                </a:endParaRPr>
              </a:p>
            </p:txBody>
          </p:sp>
        </p:grpSp>
        <p:graphicFrame>
          <p:nvGraphicFramePr>
            <p:cNvPr id="192531" name="Object 72">
              <a:extLst>
                <a:ext uri="{FF2B5EF4-FFF2-40B4-BE49-F238E27FC236}">
                  <a16:creationId xmlns:a16="http://schemas.microsoft.com/office/drawing/2014/main" id="{13EEF1B5-A62F-446B-8DB2-550C300181F6}"/>
                </a:ext>
              </a:extLst>
            </p:cNvPr>
            <p:cNvGraphicFramePr>
              <a:graphicFrameLocks noChangeAspect="1"/>
            </p:cNvGraphicFramePr>
            <p:nvPr/>
          </p:nvGraphicFramePr>
          <p:xfrm>
            <a:off x="3421" y="3601"/>
            <a:ext cx="320" cy="400"/>
          </p:xfrm>
          <a:graphic>
            <a:graphicData uri="http://schemas.openxmlformats.org/presentationml/2006/ole">
              <mc:AlternateContent xmlns:mc="http://schemas.openxmlformats.org/markup-compatibility/2006">
                <mc:Choice xmlns:v="urn:schemas-microsoft-com:vml" Requires="v">
                  <p:oleObj name="Equation" r:id="rId20" imgW="203024" imgH="253780" progId="Equation.DSMT4">
                    <p:embed/>
                  </p:oleObj>
                </mc:Choice>
                <mc:Fallback>
                  <p:oleObj name="Equation" r:id="rId20" imgW="203024" imgH="253780" progId="Equation.DSMT4">
                    <p:embed/>
                    <p:pic>
                      <p:nvPicPr>
                        <p:cNvPr id="0" name="Object 72"/>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3421" y="3601"/>
                          <a:ext cx="320" cy="40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grpSp>
      <p:graphicFrame>
        <p:nvGraphicFramePr>
          <p:cNvPr id="887881" name="Object 73">
            <a:extLst>
              <a:ext uri="{FF2B5EF4-FFF2-40B4-BE49-F238E27FC236}">
                <a16:creationId xmlns:a16="http://schemas.microsoft.com/office/drawing/2014/main" id="{DD4F73E0-E665-40E2-BA38-150E91100E59}"/>
              </a:ext>
            </a:extLst>
          </p:cNvPr>
          <p:cNvGraphicFramePr>
            <a:graphicFrameLocks noChangeAspect="1"/>
          </p:cNvGraphicFramePr>
          <p:nvPr/>
        </p:nvGraphicFramePr>
        <p:xfrm>
          <a:off x="1003300" y="4248150"/>
          <a:ext cx="4545013" cy="941388"/>
        </p:xfrm>
        <a:graphic>
          <a:graphicData uri="http://schemas.openxmlformats.org/presentationml/2006/ole">
            <mc:AlternateContent xmlns:mc="http://schemas.openxmlformats.org/markup-compatibility/2006">
              <mc:Choice xmlns:v="urn:schemas-microsoft-com:vml" Requires="v">
                <p:oleObj name="Equation" r:id="rId22" imgW="1828800" imgH="381000" progId="Equation.3">
                  <p:embed/>
                </p:oleObj>
              </mc:Choice>
              <mc:Fallback>
                <p:oleObj name="Equation" r:id="rId22" imgW="1828800" imgH="381000" progId="Equation.3">
                  <p:embed/>
                  <p:pic>
                    <p:nvPicPr>
                      <p:cNvPr id="0" name="Object 73"/>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1003300" y="4248150"/>
                        <a:ext cx="4545013" cy="9413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192529" name="TextBox 43">
            <a:extLst>
              <a:ext uri="{FF2B5EF4-FFF2-40B4-BE49-F238E27FC236}">
                <a16:creationId xmlns:a16="http://schemas.microsoft.com/office/drawing/2014/main" id="{3B48ED8E-D3B6-4C28-B5D9-258A19E8FBA5}"/>
              </a:ext>
            </a:extLst>
          </p:cNvPr>
          <p:cNvSpPr txBox="1">
            <a:spLocks noChangeArrowheads="1"/>
          </p:cNvSpPr>
          <p:nvPr/>
        </p:nvSpPr>
        <p:spPr bwMode="auto">
          <a:xfrm>
            <a:off x="3857625" y="0"/>
            <a:ext cx="1357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b="1">
                <a:solidFill>
                  <a:srgbClr val="FFFF00"/>
                </a:solidFill>
                <a:latin typeface="方正姚体" panose="02010601030101010101" pitchFamily="2" charset="-122"/>
                <a:ea typeface="方正姚体" panose="02010601030101010101" pitchFamily="2" charset="-122"/>
              </a:rPr>
              <a:t>讨  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7854"/>
                                        </p:tgtEl>
                                        <p:attrNameLst>
                                          <p:attrName>style.visibility</p:attrName>
                                        </p:attrNameLst>
                                      </p:cBhvr>
                                      <p:to>
                                        <p:strVal val="visible"/>
                                      </p:to>
                                    </p:set>
                                    <p:animEffect transition="in" filter="blinds(horizontal)">
                                      <p:cBhvr>
                                        <p:cTn id="7" dur="500"/>
                                        <p:tgtEl>
                                          <p:spTgt spid="8878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89483"/>
                                        </p:tgtEl>
                                        <p:attrNameLst>
                                          <p:attrName>style.visibility</p:attrName>
                                        </p:attrNameLst>
                                      </p:cBhvr>
                                      <p:to>
                                        <p:strVal val="visible"/>
                                      </p:to>
                                    </p:set>
                                    <p:anim calcmode="lin" valueType="num">
                                      <p:cBhvr additive="base">
                                        <p:cTn id="12" dur="500" fill="hold"/>
                                        <p:tgtEl>
                                          <p:spTgt spid="189483"/>
                                        </p:tgtEl>
                                        <p:attrNameLst>
                                          <p:attrName>ppt_x</p:attrName>
                                        </p:attrNameLst>
                                      </p:cBhvr>
                                      <p:tavLst>
                                        <p:tav tm="0">
                                          <p:val>
                                            <p:strVal val="#ppt_x"/>
                                          </p:val>
                                        </p:tav>
                                        <p:tav tm="100000">
                                          <p:val>
                                            <p:strVal val="#ppt_x"/>
                                          </p:val>
                                        </p:tav>
                                      </p:tavLst>
                                    </p:anim>
                                    <p:anim calcmode="lin" valueType="num">
                                      <p:cBhvr additive="base">
                                        <p:cTn id="13" dur="500" fill="hold"/>
                                        <p:tgtEl>
                                          <p:spTgt spid="18948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87865"/>
                                        </p:tgtEl>
                                        <p:attrNameLst>
                                          <p:attrName>style.visibility</p:attrName>
                                        </p:attrNameLst>
                                      </p:cBhvr>
                                      <p:to>
                                        <p:strVal val="visible"/>
                                      </p:to>
                                    </p:set>
                                    <p:animEffect transition="in" filter="blinds(horizontal)">
                                      <p:cBhvr>
                                        <p:cTn id="18" dur="500"/>
                                        <p:tgtEl>
                                          <p:spTgt spid="8878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87881"/>
                                        </p:tgtEl>
                                        <p:attrNameLst>
                                          <p:attrName>style.visibility</p:attrName>
                                        </p:attrNameLst>
                                      </p:cBhvr>
                                      <p:to>
                                        <p:strVal val="visible"/>
                                      </p:to>
                                    </p:set>
                                    <p:anim calcmode="lin" valueType="num">
                                      <p:cBhvr additive="base">
                                        <p:cTn id="23" dur="500" fill="hold"/>
                                        <p:tgtEl>
                                          <p:spTgt spid="887881"/>
                                        </p:tgtEl>
                                        <p:attrNameLst>
                                          <p:attrName>ppt_x</p:attrName>
                                        </p:attrNameLst>
                                      </p:cBhvr>
                                      <p:tavLst>
                                        <p:tav tm="0">
                                          <p:val>
                                            <p:strVal val="#ppt_x"/>
                                          </p:val>
                                        </p:tav>
                                        <p:tav tm="100000">
                                          <p:val>
                                            <p:strVal val="#ppt_x"/>
                                          </p:val>
                                        </p:tav>
                                      </p:tavLst>
                                    </p:anim>
                                    <p:anim calcmode="lin" valueType="num">
                                      <p:cBhvr additive="base">
                                        <p:cTn id="24" dur="500" fill="hold"/>
                                        <p:tgtEl>
                                          <p:spTgt spid="88788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87866"/>
                                        </p:tgtEl>
                                        <p:attrNameLst>
                                          <p:attrName>style.visibility</p:attrName>
                                        </p:attrNameLst>
                                      </p:cBhvr>
                                      <p:to>
                                        <p:strVal val="visible"/>
                                      </p:to>
                                    </p:set>
                                    <p:animEffect transition="in" filter="blinds(horizontal)">
                                      <p:cBhvr>
                                        <p:cTn id="29" dur="500"/>
                                        <p:tgtEl>
                                          <p:spTgt spid="88786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887867"/>
                                        </p:tgtEl>
                                        <p:attrNameLst>
                                          <p:attrName>style.visibility</p:attrName>
                                        </p:attrNameLst>
                                      </p:cBhvr>
                                      <p:to>
                                        <p:strVal val="visible"/>
                                      </p:to>
                                    </p:set>
                                    <p:anim calcmode="lin" valueType="num">
                                      <p:cBhvr additive="base">
                                        <p:cTn id="34" dur="500" fill="hold"/>
                                        <p:tgtEl>
                                          <p:spTgt spid="887867"/>
                                        </p:tgtEl>
                                        <p:attrNameLst>
                                          <p:attrName>ppt_x</p:attrName>
                                        </p:attrNameLst>
                                      </p:cBhvr>
                                      <p:tavLst>
                                        <p:tav tm="0">
                                          <p:val>
                                            <p:strVal val="#ppt_x"/>
                                          </p:val>
                                        </p:tav>
                                        <p:tav tm="100000">
                                          <p:val>
                                            <p:strVal val="#ppt_x"/>
                                          </p:val>
                                        </p:tav>
                                      </p:tavLst>
                                    </p:anim>
                                    <p:anim calcmode="lin" valueType="num">
                                      <p:cBhvr additive="base">
                                        <p:cTn id="35" dur="500" fill="hold"/>
                                        <p:tgtEl>
                                          <p:spTgt spid="88786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887873"/>
                                        </p:tgtEl>
                                        <p:attrNameLst>
                                          <p:attrName>style.visibility</p:attrName>
                                        </p:attrNameLst>
                                      </p:cBhvr>
                                      <p:to>
                                        <p:strVal val="visible"/>
                                      </p:to>
                                    </p:set>
                                    <p:anim calcmode="lin" valueType="num">
                                      <p:cBhvr additive="base">
                                        <p:cTn id="40" dur="500" fill="hold"/>
                                        <p:tgtEl>
                                          <p:spTgt spid="887873"/>
                                        </p:tgtEl>
                                        <p:attrNameLst>
                                          <p:attrName>ppt_x</p:attrName>
                                        </p:attrNameLst>
                                      </p:cBhvr>
                                      <p:tavLst>
                                        <p:tav tm="0">
                                          <p:val>
                                            <p:strVal val="#ppt_x"/>
                                          </p:val>
                                        </p:tav>
                                        <p:tav tm="100000">
                                          <p:val>
                                            <p:strVal val="#ppt_x"/>
                                          </p:val>
                                        </p:tav>
                                      </p:tavLst>
                                    </p:anim>
                                    <p:anim calcmode="lin" valueType="num">
                                      <p:cBhvr additive="base">
                                        <p:cTn id="41" dur="500" fill="hold"/>
                                        <p:tgtEl>
                                          <p:spTgt spid="8878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54" grpId="0"/>
      <p:bldP spid="887865" grpId="0"/>
      <p:bldP spid="88786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8" name="组合 18">
            <a:extLst>
              <a:ext uri="{FF2B5EF4-FFF2-40B4-BE49-F238E27FC236}">
                <a16:creationId xmlns:a16="http://schemas.microsoft.com/office/drawing/2014/main" id="{EA850027-C09C-434D-B10B-50078DA1CE0B}"/>
              </a:ext>
            </a:extLst>
          </p:cNvPr>
          <p:cNvGrpSpPr>
            <a:grpSpLocks/>
          </p:cNvGrpSpPr>
          <p:nvPr/>
        </p:nvGrpSpPr>
        <p:grpSpPr bwMode="auto">
          <a:xfrm>
            <a:off x="2322513" y="1073150"/>
            <a:ext cx="2700337" cy="2759075"/>
            <a:chOff x="228926" y="857232"/>
            <a:chExt cx="2700000" cy="2759666"/>
          </a:xfrm>
        </p:grpSpPr>
        <p:grpSp>
          <p:nvGrpSpPr>
            <p:cNvPr id="193541" name="组合 13">
              <a:extLst>
                <a:ext uri="{FF2B5EF4-FFF2-40B4-BE49-F238E27FC236}">
                  <a16:creationId xmlns:a16="http://schemas.microsoft.com/office/drawing/2014/main" id="{C370E242-D71F-4A79-8DFE-DC52D9D1DC36}"/>
                </a:ext>
              </a:extLst>
            </p:cNvPr>
            <p:cNvGrpSpPr>
              <a:grpSpLocks/>
            </p:cNvGrpSpPr>
            <p:nvPr/>
          </p:nvGrpSpPr>
          <p:grpSpPr bwMode="auto">
            <a:xfrm rot="-5400000">
              <a:off x="207177" y="1236139"/>
              <a:ext cx="2759666" cy="2001852"/>
              <a:chOff x="285720" y="1714488"/>
              <a:chExt cx="3600000" cy="2001852"/>
            </a:xfrm>
          </p:grpSpPr>
          <p:cxnSp>
            <p:nvCxnSpPr>
              <p:cNvPr id="193552" name="直接箭头连接符 4">
                <a:extLst>
                  <a:ext uri="{FF2B5EF4-FFF2-40B4-BE49-F238E27FC236}">
                    <a16:creationId xmlns:a16="http://schemas.microsoft.com/office/drawing/2014/main" id="{0A4F2796-5432-4E57-8298-2262A90612EB}"/>
                  </a:ext>
                </a:extLst>
              </p:cNvPr>
              <p:cNvCxnSpPr>
                <a:cxnSpLocks noChangeShapeType="1"/>
              </p:cNvCxnSpPr>
              <p:nvPr/>
            </p:nvCxnSpPr>
            <p:spPr bwMode="auto">
              <a:xfrm>
                <a:off x="285720" y="1714488"/>
                <a:ext cx="3600000" cy="1588"/>
              </a:xfrm>
              <a:prstGeom prst="straightConnector1">
                <a:avLst/>
              </a:prstGeom>
              <a:noFill/>
              <a:ln w="57150" algn="ctr">
                <a:solidFill>
                  <a:srgbClr val="FFFFFF"/>
                </a:solidFill>
                <a:miter lim="800000"/>
                <a:headEnd/>
                <a:tailEnd type="triangle" w="med" len="lg"/>
              </a:ln>
              <a:extLst>
                <a:ext uri="{909E8E84-426E-40DD-AFC4-6F175D3DCCD1}">
                  <a14:hiddenFill xmlns:a14="http://schemas.microsoft.com/office/drawing/2010/main">
                    <a:noFill/>
                  </a14:hiddenFill>
                </a:ext>
              </a:extLst>
            </p:spPr>
          </p:cxnSp>
          <p:cxnSp>
            <p:nvCxnSpPr>
              <p:cNvPr id="193553" name="直接箭头连接符 5">
                <a:extLst>
                  <a:ext uri="{FF2B5EF4-FFF2-40B4-BE49-F238E27FC236}">
                    <a16:creationId xmlns:a16="http://schemas.microsoft.com/office/drawing/2014/main" id="{D7E21E32-1E2C-4F52-B07C-05EA4063DA02}"/>
                  </a:ext>
                </a:extLst>
              </p:cNvPr>
              <p:cNvCxnSpPr>
                <a:cxnSpLocks noChangeShapeType="1"/>
              </p:cNvCxnSpPr>
              <p:nvPr/>
            </p:nvCxnSpPr>
            <p:spPr bwMode="auto">
              <a:xfrm>
                <a:off x="285720" y="2357430"/>
                <a:ext cx="3600000" cy="1588"/>
              </a:xfrm>
              <a:prstGeom prst="straightConnector1">
                <a:avLst/>
              </a:prstGeom>
              <a:noFill/>
              <a:ln w="57150" algn="ctr">
                <a:solidFill>
                  <a:srgbClr val="FFFFFF"/>
                </a:solidFill>
                <a:miter lim="800000"/>
                <a:headEnd/>
                <a:tailEnd type="triangle" w="med" len="lg"/>
              </a:ln>
              <a:extLst>
                <a:ext uri="{909E8E84-426E-40DD-AFC4-6F175D3DCCD1}">
                  <a14:hiddenFill xmlns:a14="http://schemas.microsoft.com/office/drawing/2010/main">
                    <a:noFill/>
                  </a14:hiddenFill>
                </a:ext>
              </a:extLst>
            </p:spPr>
          </p:cxnSp>
          <p:cxnSp>
            <p:nvCxnSpPr>
              <p:cNvPr id="193554" name="直接箭头连接符 6">
                <a:extLst>
                  <a:ext uri="{FF2B5EF4-FFF2-40B4-BE49-F238E27FC236}">
                    <a16:creationId xmlns:a16="http://schemas.microsoft.com/office/drawing/2014/main" id="{AAF81C55-8937-48C4-AA91-F6FFE2576444}"/>
                  </a:ext>
                </a:extLst>
              </p:cNvPr>
              <p:cNvCxnSpPr>
                <a:cxnSpLocks noChangeShapeType="1"/>
              </p:cNvCxnSpPr>
              <p:nvPr/>
            </p:nvCxnSpPr>
            <p:spPr bwMode="auto">
              <a:xfrm>
                <a:off x="285720" y="3000372"/>
                <a:ext cx="3600000" cy="1588"/>
              </a:xfrm>
              <a:prstGeom prst="straightConnector1">
                <a:avLst/>
              </a:prstGeom>
              <a:noFill/>
              <a:ln w="57150" algn="ctr">
                <a:solidFill>
                  <a:srgbClr val="FFFFFF"/>
                </a:solidFill>
                <a:miter lim="800000"/>
                <a:headEnd/>
                <a:tailEnd type="triangle" w="med" len="lg"/>
              </a:ln>
              <a:extLst>
                <a:ext uri="{909E8E84-426E-40DD-AFC4-6F175D3DCCD1}">
                  <a14:hiddenFill xmlns:a14="http://schemas.microsoft.com/office/drawing/2010/main">
                    <a:noFill/>
                  </a14:hiddenFill>
                </a:ext>
              </a:extLst>
            </p:spPr>
          </p:cxnSp>
          <p:cxnSp>
            <p:nvCxnSpPr>
              <p:cNvPr id="193555" name="直接箭头连接符 7">
                <a:extLst>
                  <a:ext uri="{FF2B5EF4-FFF2-40B4-BE49-F238E27FC236}">
                    <a16:creationId xmlns:a16="http://schemas.microsoft.com/office/drawing/2014/main" id="{95A294BC-280E-474B-A78A-B8401EA51C6D}"/>
                  </a:ext>
                </a:extLst>
              </p:cNvPr>
              <p:cNvCxnSpPr>
                <a:cxnSpLocks noChangeShapeType="1"/>
              </p:cNvCxnSpPr>
              <p:nvPr/>
            </p:nvCxnSpPr>
            <p:spPr bwMode="auto">
              <a:xfrm>
                <a:off x="285720" y="3714752"/>
                <a:ext cx="3600000" cy="1588"/>
              </a:xfrm>
              <a:prstGeom prst="straightConnector1">
                <a:avLst/>
              </a:prstGeom>
              <a:noFill/>
              <a:ln w="57150" algn="ctr">
                <a:solidFill>
                  <a:srgbClr val="FFFFFF"/>
                </a:solidFill>
                <a:miter lim="800000"/>
                <a:headEnd/>
                <a:tailEnd type="triangle" w="med" len="lg"/>
              </a:ln>
              <a:extLst>
                <a:ext uri="{909E8E84-426E-40DD-AFC4-6F175D3DCCD1}">
                  <a14:hiddenFill xmlns:a14="http://schemas.microsoft.com/office/drawing/2010/main">
                    <a:noFill/>
                  </a14:hiddenFill>
                </a:ext>
              </a:extLst>
            </p:spPr>
          </p:cxnSp>
        </p:grpSp>
        <p:graphicFrame>
          <p:nvGraphicFramePr>
            <p:cNvPr id="193542" name="Object 33">
              <a:extLst>
                <a:ext uri="{FF2B5EF4-FFF2-40B4-BE49-F238E27FC236}">
                  <a16:creationId xmlns:a16="http://schemas.microsoft.com/office/drawing/2014/main" id="{E69DB247-9564-4625-9F11-B43672F5EEBB}"/>
                </a:ext>
              </a:extLst>
            </p:cNvPr>
            <p:cNvGraphicFramePr>
              <a:graphicFrameLocks noChangeAspect="1"/>
            </p:cNvGraphicFramePr>
            <p:nvPr/>
          </p:nvGraphicFramePr>
          <p:xfrm>
            <a:off x="1300464" y="857232"/>
            <a:ext cx="412750" cy="476250"/>
          </p:xfrm>
          <a:graphic>
            <a:graphicData uri="http://schemas.openxmlformats.org/presentationml/2006/ole">
              <mc:AlternateContent xmlns:mc="http://schemas.openxmlformats.org/markup-compatibility/2006">
                <mc:Choice xmlns:v="urn:schemas-microsoft-com:vml" Requires="v">
                  <p:oleObj name="Equation" r:id="rId2" imgW="164957" imgH="190335" progId="Equation.DSMT4">
                    <p:embed/>
                  </p:oleObj>
                </mc:Choice>
                <mc:Fallback>
                  <p:oleObj name="Equation" r:id="rId2" imgW="164957" imgH="190335" progId="Equation.DSMT4">
                    <p:embed/>
                    <p:pic>
                      <p:nvPicPr>
                        <p:cNvPr id="0" name="Object 33"/>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300464" y="857232"/>
                          <a:ext cx="412750" cy="47625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sp>
          <p:nvSpPr>
            <p:cNvPr id="9" name="圆柱形 8">
              <a:extLst>
                <a:ext uri="{FF2B5EF4-FFF2-40B4-BE49-F238E27FC236}">
                  <a16:creationId xmlns:a16="http://schemas.microsoft.com/office/drawing/2014/main" id="{6A7FC069-735B-4E08-A187-054A33E370C0}"/>
                </a:ext>
              </a:extLst>
            </p:cNvPr>
            <p:cNvSpPr>
              <a:spLocks noChangeArrowheads="1"/>
            </p:cNvSpPr>
            <p:nvPr/>
          </p:nvSpPr>
          <p:spPr bwMode="auto">
            <a:xfrm rot="-5400000">
              <a:off x="1543200" y="900562"/>
              <a:ext cx="71452" cy="2700000"/>
            </a:xfrm>
            <a:prstGeom prst="can">
              <a:avLst>
                <a:gd name="adj" fmla="val 107611"/>
              </a:avLst>
            </a:prstGeom>
            <a:solidFill>
              <a:srgbClr val="FF0000"/>
            </a:solidFill>
            <a:ln w="12700" algn="ctr">
              <a:solidFill>
                <a:srgbClr val="C00000"/>
              </a:solidFill>
              <a:miter lim="800000"/>
              <a:headEnd/>
              <a:tailEnd/>
            </a:ln>
          </p:spPr>
          <p:txBody>
            <a:bodyPr vert="eaVert" anchor="ctr"/>
            <a:lstStyle/>
            <a:p>
              <a:pPr algn="ctr">
                <a:defRPr/>
              </a:pPr>
              <a:endParaRPr lang="zh-CN" altLang="en-US">
                <a:solidFill>
                  <a:schemeClr val="lt1"/>
                </a:solidFill>
                <a:latin typeface="+mn-lt"/>
                <a:ea typeface="+mn-ea"/>
              </a:endParaRPr>
            </a:p>
          </p:txBody>
        </p:sp>
        <p:grpSp>
          <p:nvGrpSpPr>
            <p:cNvPr id="193544" name="组合 9">
              <a:extLst>
                <a:ext uri="{FF2B5EF4-FFF2-40B4-BE49-F238E27FC236}">
                  <a16:creationId xmlns:a16="http://schemas.microsoft.com/office/drawing/2014/main" id="{DDA27B1C-5E93-4365-A2BE-90B9213BE689}"/>
                </a:ext>
              </a:extLst>
            </p:cNvPr>
            <p:cNvGrpSpPr>
              <a:grpSpLocks/>
            </p:cNvGrpSpPr>
            <p:nvPr/>
          </p:nvGrpSpPr>
          <p:grpSpPr bwMode="auto">
            <a:xfrm>
              <a:off x="1357290" y="2151058"/>
              <a:ext cx="412750" cy="714372"/>
              <a:chOff x="5500694" y="5643578"/>
              <a:chExt cx="412750" cy="714372"/>
            </a:xfrm>
          </p:grpSpPr>
          <p:grpSp>
            <p:nvGrpSpPr>
              <p:cNvPr id="193548" name="组合 33">
                <a:extLst>
                  <a:ext uri="{FF2B5EF4-FFF2-40B4-BE49-F238E27FC236}">
                    <a16:creationId xmlns:a16="http://schemas.microsoft.com/office/drawing/2014/main" id="{62A87E9D-3727-45FF-8756-66C38394E92B}"/>
                  </a:ext>
                </a:extLst>
              </p:cNvPr>
              <p:cNvGrpSpPr>
                <a:grpSpLocks/>
              </p:cNvGrpSpPr>
              <p:nvPr/>
            </p:nvGrpSpPr>
            <p:grpSpPr bwMode="auto">
              <a:xfrm>
                <a:off x="5643570" y="5643578"/>
                <a:ext cx="214314" cy="214314"/>
                <a:chOff x="6429388" y="6000768"/>
                <a:chExt cx="214314" cy="214314"/>
              </a:xfrm>
            </p:grpSpPr>
            <p:sp>
              <p:nvSpPr>
                <p:cNvPr id="13" name="椭圆 12">
                  <a:extLst>
                    <a:ext uri="{FF2B5EF4-FFF2-40B4-BE49-F238E27FC236}">
                      <a16:creationId xmlns:a16="http://schemas.microsoft.com/office/drawing/2014/main" id="{7FEBD2BB-A6DF-447D-992C-EA5150C31B3D}"/>
                    </a:ext>
                  </a:extLst>
                </p:cNvPr>
                <p:cNvSpPr>
                  <a:spLocks noChangeArrowheads="1"/>
                </p:cNvSpPr>
                <p:nvPr/>
              </p:nvSpPr>
              <p:spPr bwMode="auto">
                <a:xfrm>
                  <a:off x="6429576" y="6001032"/>
                  <a:ext cx="214286" cy="214358"/>
                </a:xfrm>
                <a:prstGeom prst="ellipse">
                  <a:avLst/>
                </a:prstGeom>
                <a:solidFill>
                  <a:srgbClr val="FFFFFF"/>
                </a:solidFill>
                <a:ln w="12700" algn="ctr">
                  <a:solidFill>
                    <a:srgbClr val="000000"/>
                  </a:solidFill>
                  <a:miter lim="800000"/>
                  <a:headEnd/>
                  <a:tailEnd/>
                </a:ln>
              </p:spPr>
              <p:txBody>
                <a:bodyPr anchor="ctr"/>
                <a:lstStyle/>
                <a:p>
                  <a:pPr algn="ctr">
                    <a:defRPr/>
                  </a:pPr>
                  <a:endParaRPr lang="zh-CN" altLang="en-US">
                    <a:solidFill>
                      <a:schemeClr val="lt1"/>
                    </a:solidFill>
                    <a:latin typeface="+mn-lt"/>
                    <a:ea typeface="+mn-ea"/>
                  </a:endParaRPr>
                </a:p>
              </p:txBody>
            </p:sp>
            <p:sp>
              <p:nvSpPr>
                <p:cNvPr id="14" name="椭圆 13">
                  <a:extLst>
                    <a:ext uri="{FF2B5EF4-FFF2-40B4-BE49-F238E27FC236}">
                      <a16:creationId xmlns:a16="http://schemas.microsoft.com/office/drawing/2014/main" id="{E9D62AD3-966A-491B-B6D1-02EB993142F9}"/>
                    </a:ext>
                  </a:extLst>
                </p:cNvPr>
                <p:cNvSpPr>
                  <a:spLocks noChangeAspect="1"/>
                </p:cNvSpPr>
                <p:nvPr/>
              </p:nvSpPr>
              <p:spPr>
                <a:xfrm>
                  <a:off x="6501005" y="6072484"/>
                  <a:ext cx="52380" cy="52399"/>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C00CC"/>
                    </a:solidFill>
                  </a:endParaRPr>
                </a:p>
              </p:txBody>
            </p:sp>
          </p:grpSp>
          <p:graphicFrame>
            <p:nvGraphicFramePr>
              <p:cNvPr id="193549" name="Object 34">
                <a:extLst>
                  <a:ext uri="{FF2B5EF4-FFF2-40B4-BE49-F238E27FC236}">
                    <a16:creationId xmlns:a16="http://schemas.microsoft.com/office/drawing/2014/main" id="{8A32635F-71B1-4DFA-838B-F711229E660C}"/>
                  </a:ext>
                </a:extLst>
              </p:cNvPr>
              <p:cNvGraphicFramePr>
                <a:graphicFrameLocks noChangeAspect="1"/>
              </p:cNvGraphicFramePr>
              <p:nvPr/>
            </p:nvGraphicFramePr>
            <p:xfrm>
              <a:off x="5500694" y="5849950"/>
              <a:ext cx="412750" cy="508000"/>
            </p:xfrm>
            <a:graphic>
              <a:graphicData uri="http://schemas.openxmlformats.org/presentationml/2006/ole">
                <mc:AlternateContent xmlns:mc="http://schemas.openxmlformats.org/markup-compatibility/2006">
                  <mc:Choice xmlns:v="urn:schemas-microsoft-com:vml" Requires="v">
                    <p:oleObj name="Equation" r:id="rId4" imgW="164957" imgH="203024" progId="Equation.DSMT4">
                      <p:embed/>
                    </p:oleObj>
                  </mc:Choice>
                  <mc:Fallback>
                    <p:oleObj name="Equation" r:id="rId4" imgW="164957" imgH="203024" progId="Equation.DSMT4">
                      <p:embed/>
                      <p:pic>
                        <p:nvPicPr>
                          <p:cNvPr id="0" name="Object 34"/>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500694" y="5849950"/>
                            <a:ext cx="412750" cy="50800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grpSp>
        <p:grpSp>
          <p:nvGrpSpPr>
            <p:cNvPr id="193545" name="组合 17">
              <a:extLst>
                <a:ext uri="{FF2B5EF4-FFF2-40B4-BE49-F238E27FC236}">
                  <a16:creationId xmlns:a16="http://schemas.microsoft.com/office/drawing/2014/main" id="{70E86E7C-5924-4A26-AF73-EDD024AFFD04}"/>
                </a:ext>
              </a:extLst>
            </p:cNvPr>
            <p:cNvGrpSpPr>
              <a:grpSpLocks/>
            </p:cNvGrpSpPr>
            <p:nvPr/>
          </p:nvGrpSpPr>
          <p:grpSpPr bwMode="auto">
            <a:xfrm>
              <a:off x="857224" y="1643050"/>
              <a:ext cx="500066" cy="602588"/>
              <a:chOff x="857224" y="1643050"/>
              <a:chExt cx="500066" cy="602588"/>
            </a:xfrm>
          </p:grpSpPr>
          <p:cxnSp>
            <p:nvCxnSpPr>
              <p:cNvPr id="16" name="直接箭头连接符 15">
                <a:extLst>
                  <a:ext uri="{FF2B5EF4-FFF2-40B4-BE49-F238E27FC236}">
                    <a16:creationId xmlns:a16="http://schemas.microsoft.com/office/drawing/2014/main" id="{5290A8A0-4FE1-4BDC-9F14-C075A94EE314}"/>
                  </a:ext>
                </a:extLst>
              </p:cNvPr>
              <p:cNvCxnSpPr/>
              <p:nvPr/>
            </p:nvCxnSpPr>
            <p:spPr>
              <a:xfrm>
                <a:off x="928926" y="2243417"/>
                <a:ext cx="428572" cy="1587"/>
              </a:xfrm>
              <a:prstGeom prst="straightConnector1">
                <a:avLst/>
              </a:prstGeom>
              <a:ln w="3810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193547" name="Object 37">
                <a:extLst>
                  <a:ext uri="{FF2B5EF4-FFF2-40B4-BE49-F238E27FC236}">
                    <a16:creationId xmlns:a16="http://schemas.microsoft.com/office/drawing/2014/main" id="{520172E2-3627-41B6-85B7-CDEF74550985}"/>
                  </a:ext>
                </a:extLst>
              </p:cNvPr>
              <p:cNvGraphicFramePr>
                <a:graphicFrameLocks noChangeAspect="1"/>
              </p:cNvGraphicFramePr>
              <p:nvPr/>
            </p:nvGraphicFramePr>
            <p:xfrm>
              <a:off x="857224" y="1643050"/>
              <a:ext cx="317500" cy="412750"/>
            </p:xfrm>
            <a:graphic>
              <a:graphicData uri="http://schemas.openxmlformats.org/presentationml/2006/ole">
                <mc:AlternateContent xmlns:mc="http://schemas.openxmlformats.org/markup-compatibility/2006">
                  <mc:Choice xmlns:v="urn:schemas-microsoft-com:vml" Requires="v">
                    <p:oleObj name="Equation" r:id="rId6" imgW="126780" imgH="164814" progId="Equation.DSMT4">
                      <p:embed/>
                    </p:oleObj>
                  </mc:Choice>
                  <mc:Fallback>
                    <p:oleObj name="Equation" r:id="rId6" imgW="126780" imgH="164814" progId="Equation.DSMT4">
                      <p:embed/>
                      <p:pic>
                        <p:nvPicPr>
                          <p:cNvPr id="0" name="Object 37"/>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857224" y="1643050"/>
                            <a:ext cx="317500" cy="41275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graphicFrame>
        <p:nvGraphicFramePr>
          <p:cNvPr id="193539" name="Object 38">
            <a:extLst>
              <a:ext uri="{FF2B5EF4-FFF2-40B4-BE49-F238E27FC236}">
                <a16:creationId xmlns:a16="http://schemas.microsoft.com/office/drawing/2014/main" id="{6EA9029F-8C98-4F01-BADF-32AB5CCC6381}"/>
              </a:ext>
            </a:extLst>
          </p:cNvPr>
          <p:cNvGraphicFramePr>
            <a:graphicFrameLocks noChangeAspect="1"/>
          </p:cNvGraphicFramePr>
          <p:nvPr/>
        </p:nvGraphicFramePr>
        <p:xfrm>
          <a:off x="3022600" y="4254500"/>
          <a:ext cx="1489075" cy="412750"/>
        </p:xfrm>
        <a:graphic>
          <a:graphicData uri="http://schemas.openxmlformats.org/presentationml/2006/ole">
            <mc:AlternateContent xmlns:mc="http://schemas.openxmlformats.org/markup-compatibility/2006">
              <mc:Choice xmlns:v="urn:schemas-microsoft-com:vml" Requires="v">
                <p:oleObj name="Equation" r:id="rId8" imgW="596641" imgH="165028" progId="Equation.DSMT4">
                  <p:embed/>
                </p:oleObj>
              </mc:Choice>
              <mc:Fallback>
                <p:oleObj name="Equation" r:id="rId8" imgW="596641" imgH="165028" progId="Equation.DSMT4">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2600" y="4254500"/>
                        <a:ext cx="1489075" cy="412750"/>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193540" name="TextBox 20">
            <a:extLst>
              <a:ext uri="{FF2B5EF4-FFF2-40B4-BE49-F238E27FC236}">
                <a16:creationId xmlns:a16="http://schemas.microsoft.com/office/drawing/2014/main" id="{29058FD2-F269-4270-89BA-F78262F32F92}"/>
              </a:ext>
            </a:extLst>
          </p:cNvPr>
          <p:cNvSpPr txBox="1">
            <a:spLocks noChangeArrowheads="1"/>
          </p:cNvSpPr>
          <p:nvPr/>
        </p:nvSpPr>
        <p:spPr bwMode="auto">
          <a:xfrm>
            <a:off x="358775" y="334963"/>
            <a:ext cx="7715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华文中宋" panose="02010600040101010101" pitchFamily="2" charset="-122"/>
              </a:rPr>
              <a:t>4. </a:t>
            </a:r>
            <a:r>
              <a:rPr lang="zh-CN" altLang="en-US" sz="2800">
                <a:solidFill>
                  <a:srgbClr val="FFFFFF"/>
                </a:solidFill>
                <a:ea typeface="华文中宋" panose="02010600040101010101" pitchFamily="2" charset="-122"/>
              </a:rPr>
              <a:t>只有在满足：均匀磁场、直导线</a:t>
            </a:r>
            <a:r>
              <a:rPr lang="zh-CN" altLang="en-US" sz="2800" b="1">
                <a:solidFill>
                  <a:schemeClr val="hlink"/>
                </a:solidFill>
                <a:ea typeface="华文中宋" panose="02010600040101010101" pitchFamily="2" charset="-122"/>
              </a:rPr>
              <a:t>相互垂直</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8141C3-85E4-4906-A5BC-82187BC5B295}"/>
              </a:ext>
            </a:extLst>
          </p:cNvPr>
          <p:cNvSpPr txBox="1">
            <a:spLocks noChangeArrowheads="1"/>
          </p:cNvSpPr>
          <p:nvPr/>
        </p:nvSpPr>
        <p:spPr bwMode="auto">
          <a:xfrm>
            <a:off x="3286125" y="214313"/>
            <a:ext cx="2428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b="1">
                <a:solidFill>
                  <a:srgbClr val="FFC000"/>
                </a:solidFill>
                <a:latin typeface="方正姚体" panose="02010601030101010101" pitchFamily="2" charset="-122"/>
                <a:ea typeface="方正姚体" panose="02010601030101010101" pitchFamily="2" charset="-122"/>
                <a:cs typeface="Times New Roman" panose="02020603050405020304" pitchFamily="18" charset="0"/>
              </a:rPr>
              <a:t>♦ 恒定电场</a:t>
            </a:r>
          </a:p>
        </p:txBody>
      </p:sp>
      <p:grpSp>
        <p:nvGrpSpPr>
          <p:cNvPr id="3" name="组合 22">
            <a:extLst>
              <a:ext uri="{FF2B5EF4-FFF2-40B4-BE49-F238E27FC236}">
                <a16:creationId xmlns:a16="http://schemas.microsoft.com/office/drawing/2014/main" id="{BD5D078B-D33D-44F0-9ACB-C1E80F09A237}"/>
              </a:ext>
            </a:extLst>
          </p:cNvPr>
          <p:cNvGrpSpPr>
            <a:grpSpLocks/>
          </p:cNvGrpSpPr>
          <p:nvPr/>
        </p:nvGrpSpPr>
        <p:grpSpPr bwMode="auto">
          <a:xfrm>
            <a:off x="323850" y="928688"/>
            <a:ext cx="8105775" cy="1200150"/>
            <a:chOff x="357158" y="1071546"/>
            <a:chExt cx="8105825" cy="1200329"/>
          </a:xfrm>
        </p:grpSpPr>
        <p:sp>
          <p:nvSpPr>
            <p:cNvPr id="44050" name="WordArt 65">
              <a:extLst>
                <a:ext uri="{FF2B5EF4-FFF2-40B4-BE49-F238E27FC236}">
                  <a16:creationId xmlns:a16="http://schemas.microsoft.com/office/drawing/2014/main" id="{BAE69E2A-C8E8-4609-BA09-89A8FE4CB39D}"/>
                </a:ext>
              </a:extLst>
            </p:cNvPr>
            <p:cNvSpPr>
              <a:spLocks noChangeArrowheads="1" noChangeShapeType="1" noTextEdit="1"/>
            </p:cNvSpPr>
            <p:nvPr/>
          </p:nvSpPr>
          <p:spPr bwMode="auto">
            <a:xfrm>
              <a:off x="7572396" y="1428736"/>
              <a:ext cx="890587" cy="404813"/>
            </a:xfrm>
            <a:prstGeom prst="rect">
              <a:avLst/>
            </a:prstGeom>
          </p:spPr>
          <p:txBody>
            <a:bodyPr wrap="none" fromWordArt="1">
              <a:prstTxWarp prst="textPlain">
                <a:avLst>
                  <a:gd name="adj" fmla="val 50000"/>
                </a:avLst>
              </a:prstTxWarp>
            </a:bodyPr>
            <a:lstStyle/>
            <a:p>
              <a:pPr algn="ctr"/>
              <a:r>
                <a:rPr lang="zh-CN" altLang="en-US" sz="3600" kern="10">
                  <a:ln w="9525">
                    <a:solidFill>
                      <a:srgbClr val="008000"/>
                    </a:solidFill>
                    <a:round/>
                    <a:headEnd/>
                    <a:tailEnd/>
                  </a:ln>
                  <a:solidFill>
                    <a:schemeClr val="bg1"/>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（动平衡）</a:t>
              </a:r>
            </a:p>
          </p:txBody>
        </p:sp>
        <p:sp>
          <p:nvSpPr>
            <p:cNvPr id="44051" name="TextBox 20">
              <a:extLst>
                <a:ext uri="{FF2B5EF4-FFF2-40B4-BE49-F238E27FC236}">
                  <a16:creationId xmlns:a16="http://schemas.microsoft.com/office/drawing/2014/main" id="{F9809C6B-8335-4CA6-9A2A-DFC613D32C6F}"/>
                </a:ext>
              </a:extLst>
            </p:cNvPr>
            <p:cNvSpPr txBox="1">
              <a:spLocks noChangeArrowheads="1"/>
            </p:cNvSpPr>
            <p:nvPr/>
          </p:nvSpPr>
          <p:spPr bwMode="auto">
            <a:xfrm>
              <a:off x="357158" y="1071546"/>
              <a:ext cx="55721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ea typeface="华文中宋" panose="02010600040101010101" pitchFamily="2" charset="-122"/>
                </a:rPr>
                <a:t>若导体载的是恒定电流，导体内各处的电荷分布不随时间变化，任意封闭面内的电量不随时间变化</a:t>
              </a:r>
            </a:p>
          </p:txBody>
        </p:sp>
        <p:graphicFrame>
          <p:nvGraphicFramePr>
            <p:cNvPr id="44052" name="Object 2">
              <a:extLst>
                <a:ext uri="{FF2B5EF4-FFF2-40B4-BE49-F238E27FC236}">
                  <a16:creationId xmlns:a16="http://schemas.microsoft.com/office/drawing/2014/main" id="{F60830DC-9C9E-40F0-8AFF-38B28F43E6CE}"/>
                </a:ext>
              </a:extLst>
            </p:cNvPr>
            <p:cNvGraphicFramePr>
              <a:graphicFrameLocks noChangeAspect="1"/>
            </p:cNvGraphicFramePr>
            <p:nvPr/>
          </p:nvGraphicFramePr>
          <p:xfrm>
            <a:off x="6000760" y="1142984"/>
            <a:ext cx="1444625" cy="1016000"/>
          </p:xfrm>
          <a:graphic>
            <a:graphicData uri="http://schemas.openxmlformats.org/presentationml/2006/ole">
              <mc:AlternateContent xmlns:mc="http://schemas.openxmlformats.org/markup-compatibility/2006">
                <mc:Choice xmlns:v="urn:schemas-microsoft-com:vml" Requires="v">
                  <p:oleObj name="Equation" r:id="rId2" imgW="583947" imgH="406224" progId="Equation.DSMT4">
                    <p:embed/>
                  </p:oleObj>
                </mc:Choice>
                <mc:Fallback>
                  <p:oleObj name="Equation" r:id="rId2" imgW="583947" imgH="406224" progId="Equation.DSMT4">
                    <p:embed/>
                    <p:pic>
                      <p:nvPicPr>
                        <p:cNvPr id="0" name="Object 2"/>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6000760" y="1142984"/>
                          <a:ext cx="1444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TextBox 23">
            <a:extLst>
              <a:ext uri="{FF2B5EF4-FFF2-40B4-BE49-F238E27FC236}">
                <a16:creationId xmlns:a16="http://schemas.microsoft.com/office/drawing/2014/main" id="{22336BDB-5B3D-4998-8973-F8B3589D3C2F}"/>
              </a:ext>
            </a:extLst>
          </p:cNvPr>
          <p:cNvSpPr txBox="1">
            <a:spLocks noChangeArrowheads="1"/>
          </p:cNvSpPr>
          <p:nvPr/>
        </p:nvSpPr>
        <p:spPr bwMode="auto">
          <a:xfrm>
            <a:off x="285750" y="2128838"/>
            <a:ext cx="8501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b="1">
                <a:solidFill>
                  <a:schemeClr val="bg1"/>
                </a:solidFill>
                <a:ea typeface="华文中宋" panose="02010600040101010101" pitchFamily="2" charset="-122"/>
              </a:rPr>
              <a:t>恒定电场是存在于恒定</a:t>
            </a:r>
            <a:r>
              <a:rPr lang="zh-CN" altLang="en-US" sz="2800" b="1">
                <a:solidFill>
                  <a:schemeClr val="bg1"/>
                </a:solidFill>
                <a:ea typeface="华文中宋" panose="02010600040101010101" pitchFamily="2" charset="-122"/>
                <a:hlinkClick r:id="rId4" action="ppaction://hlinkfile"/>
              </a:rPr>
              <a:t>电流</a:t>
            </a:r>
            <a:r>
              <a:rPr lang="zh-CN" altLang="en-US" sz="2800" b="1">
                <a:solidFill>
                  <a:schemeClr val="bg1"/>
                </a:solidFill>
                <a:ea typeface="华文中宋" panose="02010600040101010101" pitchFamily="2" charset="-122"/>
              </a:rPr>
              <a:t>通过的导体内部和导体外部的电场。</a:t>
            </a:r>
          </a:p>
        </p:txBody>
      </p:sp>
      <p:sp>
        <p:nvSpPr>
          <p:cNvPr id="25" name="TextBox 24">
            <a:extLst>
              <a:ext uri="{FF2B5EF4-FFF2-40B4-BE49-F238E27FC236}">
                <a16:creationId xmlns:a16="http://schemas.microsoft.com/office/drawing/2014/main" id="{44F009F7-241E-4FB7-870F-ABD14E4F509D}"/>
              </a:ext>
            </a:extLst>
          </p:cNvPr>
          <p:cNvSpPr txBox="1">
            <a:spLocks noChangeArrowheads="1"/>
          </p:cNvSpPr>
          <p:nvPr/>
        </p:nvSpPr>
        <p:spPr bwMode="auto">
          <a:xfrm>
            <a:off x="179388" y="3038475"/>
            <a:ext cx="8499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b="1">
                <a:solidFill>
                  <a:schemeClr val="bg1"/>
                </a:solidFill>
                <a:ea typeface="华文中宋" panose="02010600040101010101" pitchFamily="2" charset="-122"/>
              </a:rPr>
              <a:t>恒定电场的空间分布不随时间变化</a:t>
            </a:r>
          </a:p>
        </p:txBody>
      </p:sp>
      <p:grpSp>
        <p:nvGrpSpPr>
          <p:cNvPr id="4" name="组合 105">
            <a:extLst>
              <a:ext uri="{FF2B5EF4-FFF2-40B4-BE49-F238E27FC236}">
                <a16:creationId xmlns:a16="http://schemas.microsoft.com/office/drawing/2014/main" id="{CFFCCF73-BEC8-4DD3-9998-7ECA43C81C87}"/>
              </a:ext>
            </a:extLst>
          </p:cNvPr>
          <p:cNvGrpSpPr>
            <a:grpSpLocks/>
          </p:cNvGrpSpPr>
          <p:nvPr/>
        </p:nvGrpSpPr>
        <p:grpSpPr bwMode="auto">
          <a:xfrm>
            <a:off x="785813" y="3594100"/>
            <a:ext cx="7715250" cy="2428875"/>
            <a:chOff x="0" y="4214818"/>
            <a:chExt cx="7715272" cy="2428892"/>
          </a:xfrm>
        </p:grpSpPr>
        <p:sp>
          <p:nvSpPr>
            <p:cNvPr id="105" name="圆角矩形 104">
              <a:extLst>
                <a:ext uri="{FF2B5EF4-FFF2-40B4-BE49-F238E27FC236}">
                  <a16:creationId xmlns:a16="http://schemas.microsoft.com/office/drawing/2014/main" id="{5FBC3316-AD38-403F-96F3-01FECC1BBB2C}"/>
                </a:ext>
              </a:extLst>
            </p:cNvPr>
            <p:cNvSpPr/>
            <p:nvPr/>
          </p:nvSpPr>
          <p:spPr>
            <a:xfrm>
              <a:off x="0" y="4214818"/>
              <a:ext cx="7572397" cy="2357455"/>
            </a:xfrm>
            <a:prstGeom prst="roundRect">
              <a:avLst/>
            </a:prstGeom>
            <a:solidFill>
              <a:schemeClr val="bg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4041" name="组合 103">
              <a:extLst>
                <a:ext uri="{FF2B5EF4-FFF2-40B4-BE49-F238E27FC236}">
                  <a16:creationId xmlns:a16="http://schemas.microsoft.com/office/drawing/2014/main" id="{D3451311-F5D3-48AC-B19F-921700B669EE}"/>
                </a:ext>
              </a:extLst>
            </p:cNvPr>
            <p:cNvGrpSpPr>
              <a:grpSpLocks/>
            </p:cNvGrpSpPr>
            <p:nvPr/>
          </p:nvGrpSpPr>
          <p:grpSpPr bwMode="auto">
            <a:xfrm>
              <a:off x="142844" y="4310096"/>
              <a:ext cx="7572428" cy="2333614"/>
              <a:chOff x="71406" y="4214840"/>
              <a:chExt cx="7572428" cy="2333614"/>
            </a:xfrm>
          </p:grpSpPr>
          <p:sp>
            <p:nvSpPr>
              <p:cNvPr id="96" name="TextBox 95">
                <a:extLst>
                  <a:ext uri="{FF2B5EF4-FFF2-40B4-BE49-F238E27FC236}">
                    <a16:creationId xmlns:a16="http://schemas.microsoft.com/office/drawing/2014/main" id="{3CD821FE-B739-4F8E-9B4F-75AA23685593}"/>
                  </a:ext>
                </a:extLst>
              </p:cNvPr>
              <p:cNvSpPr txBox="1"/>
              <p:nvPr/>
            </p:nvSpPr>
            <p:spPr>
              <a:xfrm>
                <a:off x="71437" y="4214813"/>
                <a:ext cx="4214824" cy="946156"/>
              </a:xfrm>
              <a:prstGeom prst="rect">
                <a:avLst/>
              </a:prstGeom>
              <a:noFill/>
            </p:spPr>
            <p:txBody>
              <a:bodyPr>
                <a:spAutoFit/>
              </a:bodyPr>
              <a:lstStyle/>
              <a:p>
                <a:pPr>
                  <a:defRPr/>
                </a:pPr>
                <a:r>
                  <a:rPr lang="zh-CN" altLang="en-US" sz="2800" b="1" dirty="0">
                    <a:solidFill>
                      <a:schemeClr val="accent6">
                        <a:lumMod val="75000"/>
                      </a:schemeClr>
                    </a:solidFill>
                    <a:latin typeface="Times New Roman" pitchFamily="18" charset="0"/>
                    <a:ea typeface="华文中宋" pitchFamily="2" charset="-122"/>
                  </a:rPr>
                  <a:t>● </a:t>
                </a:r>
                <a:r>
                  <a:rPr lang="zh-CN" altLang="en-US" sz="2800" b="1" dirty="0">
                    <a:latin typeface="Times New Roman" pitchFamily="18" charset="0"/>
                    <a:ea typeface="华文中宋" pitchFamily="2" charset="-122"/>
                  </a:rPr>
                  <a:t>   </a:t>
                </a:r>
                <a:r>
                  <a:rPr lang="zh-CN" altLang="en-US" sz="2800" b="1" dirty="0">
                    <a:solidFill>
                      <a:srgbClr val="008000"/>
                    </a:solidFill>
                    <a:latin typeface="Times New Roman" pitchFamily="18" charset="0"/>
                    <a:ea typeface="华文中宋" pitchFamily="2" charset="-122"/>
                  </a:rPr>
                  <a:t>宏观电荷空间分布</a:t>
                </a:r>
                <a:endParaRPr lang="en-US" altLang="zh-CN" sz="2800" b="1" dirty="0">
                  <a:solidFill>
                    <a:srgbClr val="008000"/>
                  </a:solidFill>
                  <a:latin typeface="Times New Roman" pitchFamily="18" charset="0"/>
                  <a:ea typeface="华文中宋" pitchFamily="2" charset="-122"/>
                </a:endParaRPr>
              </a:p>
              <a:p>
                <a:pPr>
                  <a:defRPr/>
                </a:pPr>
                <a:r>
                  <a:rPr lang="en-US" altLang="zh-CN" sz="2800" b="1" dirty="0">
                    <a:solidFill>
                      <a:srgbClr val="008000"/>
                    </a:solidFill>
                    <a:latin typeface="Times New Roman" pitchFamily="18" charset="0"/>
                    <a:ea typeface="华文中宋" pitchFamily="2" charset="-122"/>
                  </a:rPr>
                  <a:t>        </a:t>
                </a:r>
                <a:r>
                  <a:rPr lang="zh-CN" altLang="en-US" sz="2800" b="1" dirty="0">
                    <a:solidFill>
                      <a:srgbClr val="008000"/>
                    </a:solidFill>
                    <a:latin typeface="Times New Roman" pitchFamily="18" charset="0"/>
                    <a:ea typeface="华文中宋" pitchFamily="2" charset="-122"/>
                  </a:rPr>
                  <a:t>电场分布</a:t>
                </a:r>
              </a:p>
            </p:txBody>
          </p:sp>
          <p:sp>
            <p:nvSpPr>
              <p:cNvPr id="44043" name="TextBox 96">
                <a:extLst>
                  <a:ext uri="{FF2B5EF4-FFF2-40B4-BE49-F238E27FC236}">
                    <a16:creationId xmlns:a16="http://schemas.microsoft.com/office/drawing/2014/main" id="{4B7E42A5-165D-412E-827D-2400419B821C}"/>
                  </a:ext>
                </a:extLst>
              </p:cNvPr>
              <p:cNvSpPr txBox="1">
                <a:spLocks noChangeArrowheads="1"/>
              </p:cNvSpPr>
              <p:nvPr/>
            </p:nvSpPr>
            <p:spPr bwMode="auto">
              <a:xfrm>
                <a:off x="4286248" y="4429151"/>
                <a:ext cx="3143272" cy="5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ea typeface="华文中宋" panose="02010600040101010101" pitchFamily="2" charset="-122"/>
                  </a:rPr>
                  <a:t>不随时间变化</a:t>
                </a:r>
              </a:p>
            </p:txBody>
          </p:sp>
          <p:sp>
            <p:nvSpPr>
              <p:cNvPr id="98" name="右大括号 97">
                <a:extLst>
                  <a:ext uri="{FF2B5EF4-FFF2-40B4-BE49-F238E27FC236}">
                    <a16:creationId xmlns:a16="http://schemas.microsoft.com/office/drawing/2014/main" id="{34FA2682-24C9-4F83-B1B9-3D1C06CAFE1F}"/>
                  </a:ext>
                </a:extLst>
              </p:cNvPr>
              <p:cNvSpPr/>
              <p:nvPr/>
            </p:nvSpPr>
            <p:spPr>
              <a:xfrm>
                <a:off x="3857635" y="4500565"/>
                <a:ext cx="428626" cy="50006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9" name="TextBox 98">
                <a:extLst>
                  <a:ext uri="{FF2B5EF4-FFF2-40B4-BE49-F238E27FC236}">
                    <a16:creationId xmlns:a16="http://schemas.microsoft.com/office/drawing/2014/main" id="{C4E90D9E-5D28-4AE3-89A2-58BA0424CD2C}"/>
                  </a:ext>
                </a:extLst>
              </p:cNvPr>
              <p:cNvSpPr txBox="1"/>
              <p:nvPr/>
            </p:nvSpPr>
            <p:spPr>
              <a:xfrm>
                <a:off x="71437" y="5214945"/>
                <a:ext cx="2571757" cy="519117"/>
              </a:xfrm>
              <a:prstGeom prst="rect">
                <a:avLst/>
              </a:prstGeom>
              <a:noFill/>
            </p:spPr>
            <p:txBody>
              <a:bodyPr>
                <a:spAutoFit/>
              </a:bodyPr>
              <a:lstStyle/>
              <a:p>
                <a:pPr>
                  <a:defRPr/>
                </a:pPr>
                <a:r>
                  <a:rPr lang="zh-CN" altLang="en-US" sz="2800" b="1" dirty="0">
                    <a:solidFill>
                      <a:schemeClr val="accent6">
                        <a:lumMod val="75000"/>
                      </a:schemeClr>
                    </a:solidFill>
                    <a:latin typeface="Times New Roman" pitchFamily="18" charset="0"/>
                    <a:ea typeface="华文中宋" pitchFamily="2" charset="-122"/>
                  </a:rPr>
                  <a:t>●</a:t>
                </a:r>
                <a:r>
                  <a:rPr lang="zh-CN" altLang="en-US" sz="2800" b="1" dirty="0">
                    <a:latin typeface="Times New Roman" pitchFamily="18" charset="0"/>
                    <a:ea typeface="华文中宋" pitchFamily="2" charset="-122"/>
                  </a:rPr>
                  <a:t>    </a:t>
                </a:r>
                <a:r>
                  <a:rPr lang="zh-CN" altLang="en-US" sz="2800" b="1" dirty="0">
                    <a:solidFill>
                      <a:srgbClr val="008000"/>
                    </a:solidFill>
                    <a:latin typeface="Times New Roman" pitchFamily="18" charset="0"/>
                    <a:ea typeface="华文中宋" pitchFamily="2" charset="-122"/>
                  </a:rPr>
                  <a:t>满足</a:t>
                </a:r>
              </a:p>
            </p:txBody>
          </p:sp>
          <p:sp>
            <p:nvSpPr>
              <p:cNvPr id="100" name="TextBox 99">
                <a:extLst>
                  <a:ext uri="{FF2B5EF4-FFF2-40B4-BE49-F238E27FC236}">
                    <a16:creationId xmlns:a16="http://schemas.microsoft.com/office/drawing/2014/main" id="{E1EA5FB0-CE16-4EA5-AF4F-C8DDE34DB3F3}"/>
                  </a:ext>
                </a:extLst>
              </p:cNvPr>
              <p:cNvSpPr txBox="1"/>
              <p:nvPr/>
            </p:nvSpPr>
            <p:spPr>
              <a:xfrm>
                <a:off x="71437" y="5834074"/>
                <a:ext cx="2571757" cy="519117"/>
              </a:xfrm>
              <a:prstGeom prst="rect">
                <a:avLst/>
              </a:prstGeom>
              <a:noFill/>
            </p:spPr>
            <p:txBody>
              <a:bodyPr>
                <a:spAutoFit/>
              </a:bodyPr>
              <a:lstStyle/>
              <a:p>
                <a:pPr>
                  <a:defRPr/>
                </a:pPr>
                <a:r>
                  <a:rPr lang="zh-CN" altLang="en-US" sz="2800" b="1" dirty="0">
                    <a:solidFill>
                      <a:schemeClr val="accent6">
                        <a:lumMod val="75000"/>
                      </a:schemeClr>
                    </a:solidFill>
                    <a:latin typeface="Times New Roman" pitchFamily="18" charset="0"/>
                    <a:ea typeface="华文中宋" pitchFamily="2" charset="-122"/>
                  </a:rPr>
                  <a:t>●</a:t>
                </a:r>
                <a:r>
                  <a:rPr lang="zh-CN" altLang="en-US" sz="2800" b="1" dirty="0">
                    <a:latin typeface="Times New Roman" pitchFamily="18" charset="0"/>
                    <a:ea typeface="华文中宋" pitchFamily="2" charset="-122"/>
                  </a:rPr>
                  <a:t>    </a:t>
                </a:r>
                <a:r>
                  <a:rPr lang="zh-CN" altLang="en-US" sz="2800" b="1" dirty="0">
                    <a:solidFill>
                      <a:srgbClr val="008000"/>
                    </a:solidFill>
                    <a:latin typeface="Times New Roman" pitchFamily="18" charset="0"/>
                    <a:ea typeface="华文中宋" pitchFamily="2" charset="-122"/>
                  </a:rPr>
                  <a:t>满足</a:t>
                </a:r>
              </a:p>
            </p:txBody>
          </p:sp>
          <p:graphicFrame>
            <p:nvGraphicFramePr>
              <p:cNvPr id="44047" name="Object 3">
                <a:extLst>
                  <a:ext uri="{FF2B5EF4-FFF2-40B4-BE49-F238E27FC236}">
                    <a16:creationId xmlns:a16="http://schemas.microsoft.com/office/drawing/2014/main" id="{6BB84005-7360-44A3-855B-BA1150C1D427}"/>
                  </a:ext>
                </a:extLst>
              </p:cNvPr>
              <p:cNvGraphicFramePr>
                <a:graphicFrameLocks noChangeAspect="1"/>
              </p:cNvGraphicFramePr>
              <p:nvPr/>
            </p:nvGraphicFramePr>
            <p:xfrm>
              <a:off x="1998668" y="5143521"/>
              <a:ext cx="3359150" cy="762000"/>
            </p:xfrm>
            <a:graphic>
              <a:graphicData uri="http://schemas.openxmlformats.org/presentationml/2006/ole">
                <mc:AlternateContent xmlns:mc="http://schemas.openxmlformats.org/markup-compatibility/2006">
                  <mc:Choice xmlns:v="urn:schemas-microsoft-com:vml" Requires="v">
                    <p:oleObj name="Equation" r:id="rId5" imgW="1358310" imgH="304668" progId="Equation.DSMT4">
                      <p:embed/>
                    </p:oleObj>
                  </mc:Choice>
                  <mc:Fallback>
                    <p:oleObj name="Equation" r:id="rId5" imgW="1358310" imgH="304668"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8668" y="5143521"/>
                            <a:ext cx="3359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8" name="Object 4">
                <a:extLst>
                  <a:ext uri="{FF2B5EF4-FFF2-40B4-BE49-F238E27FC236}">
                    <a16:creationId xmlns:a16="http://schemas.microsoft.com/office/drawing/2014/main" id="{CC4D9F72-4CEF-4C29-B1D5-619C0DA0CF57}"/>
                  </a:ext>
                </a:extLst>
              </p:cNvPr>
              <p:cNvGraphicFramePr>
                <a:graphicFrameLocks noChangeAspect="1"/>
              </p:cNvGraphicFramePr>
              <p:nvPr/>
            </p:nvGraphicFramePr>
            <p:xfrm>
              <a:off x="1981195" y="5786454"/>
              <a:ext cx="1947863" cy="762000"/>
            </p:xfrm>
            <a:graphic>
              <a:graphicData uri="http://schemas.openxmlformats.org/presentationml/2006/ole">
                <mc:AlternateContent xmlns:mc="http://schemas.openxmlformats.org/markup-compatibility/2006">
                  <mc:Choice xmlns:v="urn:schemas-microsoft-com:vml" Requires="v">
                    <p:oleObj name="Equation" r:id="rId7" imgW="787058" imgH="304668" progId="Equation.DSMT4">
                      <p:embed/>
                    </p:oleObj>
                  </mc:Choice>
                  <mc:Fallback>
                    <p:oleObj name="Equation" r:id="rId7" imgW="787058" imgH="304668"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195" y="5786454"/>
                            <a:ext cx="19478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9" name="TextBox 102">
                <a:extLst>
                  <a:ext uri="{FF2B5EF4-FFF2-40B4-BE49-F238E27FC236}">
                    <a16:creationId xmlns:a16="http://schemas.microsoft.com/office/drawing/2014/main" id="{8D3ECEFF-2DB8-4A56-B852-7B371D613FC5}"/>
                  </a:ext>
                </a:extLst>
              </p:cNvPr>
              <p:cNvSpPr txBox="1">
                <a:spLocks noChangeArrowheads="1"/>
              </p:cNvSpPr>
              <p:nvPr/>
            </p:nvSpPr>
            <p:spPr bwMode="auto">
              <a:xfrm>
                <a:off x="4214810" y="5834082"/>
                <a:ext cx="3429024" cy="51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ea typeface="华文中宋" panose="02010600040101010101" pitchFamily="2" charset="-122"/>
                  </a:rPr>
                  <a:t>可引入</a:t>
                </a:r>
                <a:r>
                  <a:rPr lang="zh-CN" altLang="en-US" sz="2800" b="1">
                    <a:solidFill>
                      <a:srgbClr val="FF0000"/>
                    </a:solidFill>
                    <a:ea typeface="华文中宋" panose="02010600040101010101" pitchFamily="2" charset="-122"/>
                  </a:rPr>
                  <a:t>电势</a:t>
                </a:r>
                <a:r>
                  <a:rPr lang="zh-CN" altLang="en-US" sz="2800" b="1">
                    <a:ea typeface="华文中宋" panose="02010600040101010101" pitchFamily="2" charset="-122"/>
                  </a:rPr>
                  <a:t>的概念</a:t>
                </a:r>
              </a:p>
            </p:txBody>
          </p:sp>
        </p:grpSp>
      </p:grpSp>
      <p:sp>
        <p:nvSpPr>
          <p:cNvPr id="44039" name="TextBox 78">
            <a:extLst>
              <a:ext uri="{FF2B5EF4-FFF2-40B4-BE49-F238E27FC236}">
                <a16:creationId xmlns:a16="http://schemas.microsoft.com/office/drawing/2014/main" id="{1B6837A1-6ED6-4166-9105-DA01319F8A2B}"/>
              </a:ext>
            </a:extLst>
          </p:cNvPr>
          <p:cNvSpPr txBox="1">
            <a:spLocks noChangeArrowheads="1"/>
          </p:cNvSpPr>
          <p:nvPr/>
        </p:nvSpPr>
        <p:spPr bwMode="auto">
          <a:xfrm>
            <a:off x="357188" y="6022975"/>
            <a:ext cx="8143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00"/>
                </a:solidFill>
                <a:latin typeface="Arial" panose="020B0604020202020204" pitchFamily="34" charset="0"/>
                <a:ea typeface="楷体_GB2312" pitchFamily="49" charset="-122"/>
              </a:rPr>
              <a:t>在恒定电流电路中，沿任何闭合回路一周的电势降落的代数和总等于零</a:t>
            </a:r>
            <a:r>
              <a:rPr lang="en-US" altLang="zh-CN" sz="2400" b="1">
                <a:solidFill>
                  <a:srgbClr val="FF0000"/>
                </a:solidFill>
                <a:ea typeface="华文中宋" panose="02010600040101010101" pitchFamily="2" charset="-122"/>
              </a:rPr>
              <a:t>——</a:t>
            </a:r>
            <a:r>
              <a:rPr lang="zh-CN" altLang="en-US" sz="2400" b="1">
                <a:solidFill>
                  <a:srgbClr val="FFFFFF"/>
                </a:solidFill>
                <a:ea typeface="华文中宋" panose="02010600040101010101" pitchFamily="2" charset="-122"/>
              </a:rPr>
              <a:t>基尔霍夫第二方程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amond(in)">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35EFA47D-9022-4CC6-97FA-F4907448C79E}"/>
              </a:ext>
            </a:extLst>
          </p:cNvPr>
          <p:cNvSpPr>
            <a:spLocks noChangeArrowheads="1"/>
          </p:cNvSpPr>
          <p:nvPr/>
        </p:nvSpPr>
        <p:spPr bwMode="auto">
          <a:xfrm>
            <a:off x="485775" y="569913"/>
            <a:ext cx="8407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u="sng">
                <a:solidFill>
                  <a:srgbClr val="FF0000"/>
                </a:solidFill>
              </a:rPr>
              <a:t>轨道炮</a:t>
            </a:r>
            <a:r>
              <a:rPr lang="zh-CN" altLang="en-US" sz="2400">
                <a:solidFill>
                  <a:srgbClr val="FFFFFF"/>
                </a:solidFill>
              </a:rPr>
              <a:t>：</a:t>
            </a:r>
            <a:r>
              <a:rPr lang="zh-CN" altLang="en-US" sz="2400" b="1">
                <a:solidFill>
                  <a:srgbClr val="FFFFFF"/>
                </a:solidFill>
              </a:rPr>
              <a:t>轨道炮是利用轨道电流间相互作用的安培力把弹丸发射出去．它由两条平行的长直导轨组成，导轨间放置一质量较小的滑块作为弹丸．当两轨接入电源时，强大的电流从一导轨流入，经滑块从另一导轨流回时，在两导轨平面间产生强磁场，通电流的滑块在安培力的作用下，弹丸会以很大的速度射出，这就是轨道炮的发射原理。</a:t>
            </a:r>
          </a:p>
        </p:txBody>
      </p:sp>
      <p:sp>
        <p:nvSpPr>
          <p:cNvPr id="194563" name="Text Box 3">
            <a:extLst>
              <a:ext uri="{FF2B5EF4-FFF2-40B4-BE49-F238E27FC236}">
                <a16:creationId xmlns:a16="http://schemas.microsoft.com/office/drawing/2014/main" id="{A9B28613-6549-4176-9BCF-F47F5E763593}"/>
              </a:ext>
            </a:extLst>
          </p:cNvPr>
          <p:cNvSpPr txBox="1">
            <a:spLocks noChangeArrowheads="1"/>
          </p:cNvSpPr>
          <p:nvPr/>
        </p:nvSpPr>
        <p:spPr bwMode="auto">
          <a:xfrm>
            <a:off x="395288" y="101600"/>
            <a:ext cx="2592387" cy="51911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rPr>
              <a:t>安培力的应用</a:t>
            </a:r>
          </a:p>
        </p:txBody>
      </p:sp>
      <p:pic>
        <p:nvPicPr>
          <p:cNvPr id="194564" name="Picture 4" descr="2008101600030333072">
            <a:extLst>
              <a:ext uri="{FF2B5EF4-FFF2-40B4-BE49-F238E27FC236}">
                <a16:creationId xmlns:a16="http://schemas.microsoft.com/office/drawing/2014/main" id="{2C2B1D7D-D14B-4861-BDAB-00BD57A63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852738"/>
            <a:ext cx="6084888" cy="371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5" descr="2008101600030368247">
            <a:extLst>
              <a:ext uri="{FF2B5EF4-FFF2-40B4-BE49-F238E27FC236}">
                <a16:creationId xmlns:a16="http://schemas.microsoft.com/office/drawing/2014/main" id="{9F1BCAFC-BB88-4932-BC08-1B588E6C4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852738"/>
            <a:ext cx="4284662"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2008101600030368247">
            <a:extLst>
              <a:ext uri="{FF2B5EF4-FFF2-40B4-BE49-F238E27FC236}">
                <a16:creationId xmlns:a16="http://schemas.microsoft.com/office/drawing/2014/main" id="{F8FB7944-E863-4747-95CA-263220618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4284663"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2008101600030399275">
            <a:extLst>
              <a:ext uri="{FF2B5EF4-FFF2-40B4-BE49-F238E27FC236}">
                <a16:creationId xmlns:a16="http://schemas.microsoft.com/office/drawing/2014/main" id="{617FCA96-61B0-4AEB-9D6A-342C3527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075" y="0"/>
            <a:ext cx="4427538"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Picture 4" descr="点击查看原图">
            <a:hlinkClick r:id="rId4"/>
            <a:extLst>
              <a:ext uri="{FF2B5EF4-FFF2-40B4-BE49-F238E27FC236}">
                <a16:creationId xmlns:a16="http://schemas.microsoft.com/office/drawing/2014/main" id="{FA9901CF-93E4-480E-B30A-A08CD93BB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076700"/>
            <a:ext cx="7488238" cy="2636838"/>
          </a:xfrm>
          <a:prstGeom prst="rect">
            <a:avLst/>
          </a:prstGeom>
          <a:noFill/>
          <a:ln w="9525">
            <a:solidFill>
              <a:srgbClr val="99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a:extLst>
              <a:ext uri="{FF2B5EF4-FFF2-40B4-BE49-F238E27FC236}">
                <a16:creationId xmlns:a16="http://schemas.microsoft.com/office/drawing/2014/main" id="{9E7FA329-A22E-4406-8676-A68A630A1604}"/>
              </a:ext>
            </a:extLst>
          </p:cNvPr>
          <p:cNvSpPr>
            <a:spLocks noChangeArrowheads="1"/>
          </p:cNvSpPr>
          <p:nvPr/>
        </p:nvSpPr>
        <p:spPr bwMode="auto">
          <a:xfrm>
            <a:off x="228600" y="609600"/>
            <a:ext cx="88392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0"/>
              </a:spcBef>
              <a:buClrTx/>
              <a:buSzTx/>
              <a:buFontTx/>
              <a:buNone/>
            </a:pPr>
            <a:r>
              <a:rPr lang="zh-CN" altLang="en-US" sz="1800" b="1">
                <a:solidFill>
                  <a:srgbClr val="FFFFFF"/>
                </a:solidFill>
                <a:latin typeface="Times New Roman" panose="02020603050405020304" pitchFamily="18" charset="0"/>
              </a:rPr>
              <a:t>        </a:t>
            </a:r>
            <a:r>
              <a:rPr lang="zh-CN" altLang="en-US" sz="2800" b="1">
                <a:solidFill>
                  <a:srgbClr val="FF0000"/>
                </a:solidFill>
                <a:latin typeface="Times New Roman" panose="02020603050405020304" pitchFamily="18" charset="0"/>
              </a:rPr>
              <a:t>例1：</a:t>
            </a:r>
            <a:r>
              <a:rPr lang="zh-CN" altLang="en-US" sz="2800" b="1">
                <a:solidFill>
                  <a:srgbClr val="FFFFFF"/>
                </a:solidFill>
                <a:latin typeface="Times New Roman" panose="02020603050405020304" pitchFamily="18" charset="0"/>
              </a:rPr>
              <a:t>设在真空中有两根相距为</a:t>
            </a:r>
            <a:r>
              <a:rPr lang="en-US" altLang="zh-CN" sz="2800" b="1" i="1">
                <a:solidFill>
                  <a:srgbClr val="FFFFFF"/>
                </a:solidFill>
                <a:latin typeface="Times New Roman" panose="02020603050405020304" pitchFamily="18" charset="0"/>
              </a:rPr>
              <a:t>d</a:t>
            </a:r>
            <a:r>
              <a:rPr lang="zh-CN" altLang="en-US" sz="2800" b="1">
                <a:solidFill>
                  <a:srgbClr val="FFFFFF"/>
                </a:solidFill>
                <a:latin typeface="Times New Roman" panose="02020603050405020304" pitchFamily="18" charset="0"/>
              </a:rPr>
              <a:t>的无限长平行直导线， 分别通以电流</a:t>
            </a:r>
            <a:r>
              <a:rPr lang="en-US" altLang="zh-CN" sz="2800" b="1" i="1">
                <a:solidFill>
                  <a:srgbClr val="FFFFFF"/>
                </a:solidFill>
                <a:latin typeface="Times New Roman" panose="02020603050405020304" pitchFamily="18" charset="0"/>
              </a:rPr>
              <a:t>I</a:t>
            </a:r>
            <a:r>
              <a:rPr lang="en-US" altLang="zh-CN" sz="2800" b="1" baseline="-25000">
                <a:solidFill>
                  <a:srgbClr val="FFFFFF"/>
                </a:solidFill>
                <a:latin typeface="Times New Roman" panose="02020603050405020304" pitchFamily="18" charset="0"/>
              </a:rPr>
              <a:t>1</a:t>
            </a:r>
            <a:r>
              <a:rPr lang="zh-CN" altLang="en-US" sz="2800" b="1">
                <a:solidFill>
                  <a:srgbClr val="FFFFFF"/>
                </a:solidFill>
                <a:latin typeface="Times New Roman" panose="02020603050405020304" pitchFamily="18" charset="0"/>
              </a:rPr>
              <a:t>和</a:t>
            </a:r>
            <a:r>
              <a:rPr lang="en-US" altLang="zh-CN" sz="2800" b="1" i="1">
                <a:solidFill>
                  <a:srgbClr val="FFFFFF"/>
                </a:solidFill>
                <a:latin typeface="Times New Roman" panose="02020603050405020304" pitchFamily="18" charset="0"/>
              </a:rPr>
              <a:t>I</a:t>
            </a:r>
            <a:r>
              <a:rPr lang="en-US" altLang="zh-CN" sz="2800" b="1" baseline="-25000">
                <a:solidFill>
                  <a:srgbClr val="FFFFFF"/>
                </a:solidFill>
                <a:latin typeface="Times New Roman" panose="02020603050405020304" pitchFamily="18" charset="0"/>
              </a:rPr>
              <a:t>2</a:t>
            </a:r>
            <a:r>
              <a:rPr lang="zh-CN" altLang="en-US" sz="2800" b="1">
                <a:solidFill>
                  <a:srgbClr val="FFFFFF"/>
                </a:solidFill>
                <a:latin typeface="Times New Roman" panose="02020603050405020304" pitchFamily="18" charset="0"/>
              </a:rPr>
              <a:t>，且电流的流向相同，试求单位长度上的导线所受的安培力为多少？</a:t>
            </a:r>
            <a:endParaRPr lang="zh-CN" altLang="en-US" sz="1800" b="1">
              <a:solidFill>
                <a:srgbClr val="FFFFFF"/>
              </a:solidFill>
              <a:latin typeface="Times New Roman" panose="02020603050405020304" pitchFamily="18" charset="0"/>
            </a:endParaRPr>
          </a:p>
        </p:txBody>
      </p:sp>
      <p:grpSp>
        <p:nvGrpSpPr>
          <p:cNvPr id="196611" name="Group 6">
            <a:extLst>
              <a:ext uri="{FF2B5EF4-FFF2-40B4-BE49-F238E27FC236}">
                <a16:creationId xmlns:a16="http://schemas.microsoft.com/office/drawing/2014/main" id="{9B499425-76C6-4B00-A64C-D8CBB56B7AFC}"/>
              </a:ext>
            </a:extLst>
          </p:cNvPr>
          <p:cNvGrpSpPr>
            <a:grpSpLocks/>
          </p:cNvGrpSpPr>
          <p:nvPr/>
        </p:nvGrpSpPr>
        <p:grpSpPr bwMode="auto">
          <a:xfrm>
            <a:off x="20638" y="2438400"/>
            <a:ext cx="3505200" cy="3886200"/>
            <a:chOff x="240" y="1536"/>
            <a:chExt cx="2208" cy="2448"/>
          </a:xfrm>
        </p:grpSpPr>
        <p:grpSp>
          <p:nvGrpSpPr>
            <p:cNvPr id="196636" name="Group 7">
              <a:extLst>
                <a:ext uri="{FF2B5EF4-FFF2-40B4-BE49-F238E27FC236}">
                  <a16:creationId xmlns:a16="http://schemas.microsoft.com/office/drawing/2014/main" id="{2EEF3C48-FAAB-4E21-BBDA-E24B03838AB4}"/>
                </a:ext>
              </a:extLst>
            </p:cNvPr>
            <p:cNvGrpSpPr>
              <a:grpSpLocks/>
            </p:cNvGrpSpPr>
            <p:nvPr/>
          </p:nvGrpSpPr>
          <p:grpSpPr bwMode="auto">
            <a:xfrm>
              <a:off x="240" y="1536"/>
              <a:ext cx="2208" cy="2448"/>
              <a:chOff x="240" y="1536"/>
              <a:chExt cx="2208" cy="2448"/>
            </a:xfrm>
          </p:grpSpPr>
          <p:sp>
            <p:nvSpPr>
              <p:cNvPr id="196640" name="Rectangle 8">
                <a:extLst>
                  <a:ext uri="{FF2B5EF4-FFF2-40B4-BE49-F238E27FC236}">
                    <a16:creationId xmlns:a16="http://schemas.microsoft.com/office/drawing/2014/main" id="{FFECB40F-D5B2-46B1-810F-EE4CFD9CAC8C}"/>
                  </a:ext>
                </a:extLst>
              </p:cNvPr>
              <p:cNvSpPr>
                <a:spLocks noChangeArrowheads="1"/>
              </p:cNvSpPr>
              <p:nvPr/>
            </p:nvSpPr>
            <p:spPr bwMode="auto">
              <a:xfrm>
                <a:off x="240" y="1536"/>
                <a:ext cx="2208" cy="2448"/>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96641" name="Object 45">
                <a:extLst>
                  <a:ext uri="{FF2B5EF4-FFF2-40B4-BE49-F238E27FC236}">
                    <a16:creationId xmlns:a16="http://schemas.microsoft.com/office/drawing/2014/main" id="{B7B76ED1-2757-461D-9B73-14CB0A62FC7D}"/>
                  </a:ext>
                </a:extLst>
              </p:cNvPr>
              <p:cNvGraphicFramePr>
                <a:graphicFrameLocks noChangeAspect="1"/>
              </p:cNvGraphicFramePr>
              <p:nvPr/>
            </p:nvGraphicFramePr>
            <p:xfrm>
              <a:off x="726" y="1644"/>
              <a:ext cx="231" cy="355"/>
            </p:xfrm>
            <a:graphic>
              <a:graphicData uri="http://schemas.openxmlformats.org/presentationml/2006/ole">
                <mc:AlternateContent xmlns:mc="http://schemas.openxmlformats.org/markup-compatibility/2006">
                  <mc:Choice xmlns:v="urn:schemas-microsoft-com:vml" Requires="v">
                    <p:oleObj name="公式" r:id="rId2" imgW="139579" imgH="215713" progId="Equation.3">
                      <p:embed/>
                    </p:oleObj>
                  </mc:Choice>
                  <mc:Fallback>
                    <p:oleObj name="公式" r:id="rId2" imgW="139579" imgH="215713" progId="Equation.3">
                      <p:embed/>
                      <p:pic>
                        <p:nvPicPr>
                          <p:cNvPr id="0"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 y="1644"/>
                            <a:ext cx="23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42" name="Object 46">
                <a:extLst>
                  <a:ext uri="{FF2B5EF4-FFF2-40B4-BE49-F238E27FC236}">
                    <a16:creationId xmlns:a16="http://schemas.microsoft.com/office/drawing/2014/main" id="{FB06DD47-105D-4DE1-889D-E2EEA4E8A424}"/>
                  </a:ext>
                </a:extLst>
              </p:cNvPr>
              <p:cNvGraphicFramePr>
                <a:graphicFrameLocks noChangeAspect="1"/>
              </p:cNvGraphicFramePr>
              <p:nvPr/>
            </p:nvGraphicFramePr>
            <p:xfrm>
              <a:off x="1619" y="1644"/>
              <a:ext cx="270" cy="355"/>
            </p:xfrm>
            <a:graphic>
              <a:graphicData uri="http://schemas.openxmlformats.org/presentationml/2006/ole">
                <mc:AlternateContent xmlns:mc="http://schemas.openxmlformats.org/markup-compatibility/2006">
                  <mc:Choice xmlns:v="urn:schemas-microsoft-com:vml" Requires="v">
                    <p:oleObj name="公式" r:id="rId4" imgW="164885" imgH="215619" progId="Equation.3">
                      <p:embed/>
                    </p:oleObj>
                  </mc:Choice>
                  <mc:Fallback>
                    <p:oleObj name="公式" r:id="rId4" imgW="164885" imgH="215619" progId="Equation.3">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 y="1644"/>
                            <a:ext cx="27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43" name="AutoShape 11">
                <a:extLst>
                  <a:ext uri="{FF2B5EF4-FFF2-40B4-BE49-F238E27FC236}">
                    <a16:creationId xmlns:a16="http://schemas.microsoft.com/office/drawing/2014/main" id="{C904C608-87D2-420C-8112-C16D95F8CA2B}"/>
                  </a:ext>
                </a:extLst>
              </p:cNvPr>
              <p:cNvSpPr>
                <a:spLocks noChangeArrowheads="1"/>
              </p:cNvSpPr>
              <p:nvPr/>
            </p:nvSpPr>
            <p:spPr bwMode="auto">
              <a:xfrm rot="-499561">
                <a:off x="1734" y="2028"/>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96644" name="AutoShape 12">
                <a:extLst>
                  <a:ext uri="{FF2B5EF4-FFF2-40B4-BE49-F238E27FC236}">
                    <a16:creationId xmlns:a16="http://schemas.microsoft.com/office/drawing/2014/main" id="{F205B9D0-8995-4B75-96DF-71A8CC96A796}"/>
                  </a:ext>
                </a:extLst>
              </p:cNvPr>
              <p:cNvSpPr>
                <a:spLocks noChangeArrowheads="1"/>
              </p:cNvSpPr>
              <p:nvPr/>
            </p:nvSpPr>
            <p:spPr bwMode="auto">
              <a:xfrm rot="-499561">
                <a:off x="822" y="1980"/>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91953" name="Line 13">
                <a:extLst>
                  <a:ext uri="{FF2B5EF4-FFF2-40B4-BE49-F238E27FC236}">
                    <a16:creationId xmlns:a16="http://schemas.microsoft.com/office/drawing/2014/main" id="{0141AD10-B437-45B3-9074-FA57B8D850A0}"/>
                  </a:ext>
                </a:extLst>
              </p:cNvPr>
              <p:cNvSpPr>
                <a:spLocks noChangeShapeType="1"/>
              </p:cNvSpPr>
              <p:nvPr/>
            </p:nvSpPr>
            <p:spPr bwMode="auto">
              <a:xfrm flipH="1" flipV="1">
                <a:off x="678" y="1644"/>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1954" name="Line 14">
                <a:extLst>
                  <a:ext uri="{FF2B5EF4-FFF2-40B4-BE49-F238E27FC236}">
                    <a16:creationId xmlns:a16="http://schemas.microsoft.com/office/drawing/2014/main" id="{60EA4333-A8AA-49E5-8F90-D3A900831C47}"/>
                  </a:ext>
                </a:extLst>
              </p:cNvPr>
              <p:cNvSpPr>
                <a:spLocks noChangeShapeType="1"/>
              </p:cNvSpPr>
              <p:nvPr/>
            </p:nvSpPr>
            <p:spPr bwMode="auto">
              <a:xfrm flipH="1" flipV="1">
                <a:off x="1590" y="1692"/>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96637" name="Object 51">
              <a:extLst>
                <a:ext uri="{FF2B5EF4-FFF2-40B4-BE49-F238E27FC236}">
                  <a16:creationId xmlns:a16="http://schemas.microsoft.com/office/drawing/2014/main" id="{695E535F-D36A-47DA-87A0-E764F8671E2E}"/>
                </a:ext>
              </a:extLst>
            </p:cNvPr>
            <p:cNvGraphicFramePr>
              <a:graphicFrameLocks noChangeAspect="1"/>
            </p:cNvGraphicFramePr>
            <p:nvPr/>
          </p:nvGraphicFramePr>
          <p:xfrm>
            <a:off x="1254" y="3372"/>
            <a:ext cx="240" cy="320"/>
          </p:xfrm>
          <a:graphic>
            <a:graphicData uri="http://schemas.openxmlformats.org/presentationml/2006/ole">
              <mc:AlternateContent xmlns:mc="http://schemas.openxmlformats.org/markup-compatibility/2006">
                <mc:Choice xmlns:v="urn:schemas-microsoft-com:vml" Requires="v">
                  <p:oleObj name="Equation" r:id="rId6" imgW="190417" imgH="253890" progId="Equation.3">
                    <p:embed/>
                  </p:oleObj>
                </mc:Choice>
                <mc:Fallback>
                  <p:oleObj name="Equation" r:id="rId6" imgW="190417" imgH="253890" progId="Equation.3">
                    <p:embed/>
                    <p:pic>
                      <p:nvPicPr>
                        <p:cNvPr id="0"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 y="3372"/>
                          <a:ext cx="24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956" name="Line 16">
              <a:extLst>
                <a:ext uri="{FF2B5EF4-FFF2-40B4-BE49-F238E27FC236}">
                  <a16:creationId xmlns:a16="http://schemas.microsoft.com/office/drawing/2014/main" id="{8790A49C-799C-4FC3-A151-2521AD1760FE}"/>
                </a:ext>
              </a:extLst>
            </p:cNvPr>
            <p:cNvSpPr>
              <a:spLocks noChangeShapeType="1"/>
            </p:cNvSpPr>
            <p:nvPr/>
          </p:nvSpPr>
          <p:spPr bwMode="auto">
            <a:xfrm>
              <a:off x="1494" y="3564"/>
              <a:ext cx="336"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1957" name="Line 17">
              <a:extLst>
                <a:ext uri="{FF2B5EF4-FFF2-40B4-BE49-F238E27FC236}">
                  <a16:creationId xmlns:a16="http://schemas.microsoft.com/office/drawing/2014/main" id="{52F5309A-7820-4358-9270-C4271FC15521}"/>
                </a:ext>
              </a:extLst>
            </p:cNvPr>
            <p:cNvSpPr>
              <a:spLocks noChangeShapeType="1"/>
            </p:cNvSpPr>
            <p:nvPr/>
          </p:nvSpPr>
          <p:spPr bwMode="auto">
            <a:xfrm flipH="1">
              <a:off x="1014" y="3564"/>
              <a:ext cx="240"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6612" name="Group 18">
            <a:extLst>
              <a:ext uri="{FF2B5EF4-FFF2-40B4-BE49-F238E27FC236}">
                <a16:creationId xmlns:a16="http://schemas.microsoft.com/office/drawing/2014/main" id="{C0A5C716-A372-407A-8FA5-8C96D1629E40}"/>
              </a:ext>
            </a:extLst>
          </p:cNvPr>
          <p:cNvGrpSpPr>
            <a:grpSpLocks/>
          </p:cNvGrpSpPr>
          <p:nvPr/>
        </p:nvGrpSpPr>
        <p:grpSpPr bwMode="auto">
          <a:xfrm>
            <a:off x="152400" y="4114800"/>
            <a:ext cx="3265488" cy="1009650"/>
            <a:chOff x="342" y="2592"/>
            <a:chExt cx="2057" cy="636"/>
          </a:xfrm>
        </p:grpSpPr>
        <p:sp>
          <p:nvSpPr>
            <p:cNvPr id="891959" name="Line 19">
              <a:extLst>
                <a:ext uri="{FF2B5EF4-FFF2-40B4-BE49-F238E27FC236}">
                  <a16:creationId xmlns:a16="http://schemas.microsoft.com/office/drawing/2014/main" id="{69EE06CE-D6C0-4642-AEB0-6CDFB3DF57F3}"/>
                </a:ext>
              </a:extLst>
            </p:cNvPr>
            <p:cNvSpPr>
              <a:spLocks noChangeShapeType="1"/>
            </p:cNvSpPr>
            <p:nvPr/>
          </p:nvSpPr>
          <p:spPr bwMode="auto">
            <a:xfrm flipV="1">
              <a:off x="1824" y="2592"/>
              <a:ext cx="378" cy="396"/>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1960" name="Line 20">
              <a:extLst>
                <a:ext uri="{FF2B5EF4-FFF2-40B4-BE49-F238E27FC236}">
                  <a16:creationId xmlns:a16="http://schemas.microsoft.com/office/drawing/2014/main" id="{FD53778E-8C49-4A60-8D62-CFDF3C8A3F5A}"/>
                </a:ext>
              </a:extLst>
            </p:cNvPr>
            <p:cNvSpPr>
              <a:spLocks noChangeShapeType="1"/>
            </p:cNvSpPr>
            <p:nvPr/>
          </p:nvSpPr>
          <p:spPr bwMode="auto">
            <a:xfrm flipH="1">
              <a:off x="494" y="2844"/>
              <a:ext cx="386" cy="384"/>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6634" name="Object 57">
              <a:extLst>
                <a:ext uri="{FF2B5EF4-FFF2-40B4-BE49-F238E27FC236}">
                  <a16:creationId xmlns:a16="http://schemas.microsoft.com/office/drawing/2014/main" id="{597B8F0F-4AE5-4A65-88B5-36A1EC8A6388}"/>
                </a:ext>
              </a:extLst>
            </p:cNvPr>
            <p:cNvGraphicFramePr>
              <a:graphicFrameLocks noChangeAspect="1"/>
            </p:cNvGraphicFramePr>
            <p:nvPr/>
          </p:nvGraphicFramePr>
          <p:xfrm>
            <a:off x="2126" y="2640"/>
            <a:ext cx="273" cy="360"/>
          </p:xfrm>
          <a:graphic>
            <a:graphicData uri="http://schemas.openxmlformats.org/presentationml/2006/ole">
              <mc:AlternateContent xmlns:mc="http://schemas.openxmlformats.org/markup-compatibility/2006">
                <mc:Choice xmlns:v="urn:schemas-microsoft-com:vml" Requires="v">
                  <p:oleObj name="Equation" r:id="rId8" imgW="177646" imgH="228402" progId="Equation.3">
                    <p:embed/>
                  </p:oleObj>
                </mc:Choice>
                <mc:Fallback>
                  <p:oleObj name="Equation" r:id="rId8" imgW="177646" imgH="228402" progId="Equation.3">
                    <p:embed/>
                    <p:pic>
                      <p:nvPicPr>
                        <p:cNvPr id="0"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6" y="2640"/>
                          <a:ext cx="27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35" name="Object 58">
              <a:extLst>
                <a:ext uri="{FF2B5EF4-FFF2-40B4-BE49-F238E27FC236}">
                  <a16:creationId xmlns:a16="http://schemas.microsoft.com/office/drawing/2014/main" id="{A0702AA4-6C90-416B-9323-E9C4710CC358}"/>
                </a:ext>
              </a:extLst>
            </p:cNvPr>
            <p:cNvGraphicFramePr>
              <a:graphicFrameLocks noChangeAspect="1"/>
            </p:cNvGraphicFramePr>
            <p:nvPr/>
          </p:nvGraphicFramePr>
          <p:xfrm>
            <a:off x="342" y="2748"/>
            <a:ext cx="294" cy="360"/>
          </p:xfrm>
          <a:graphic>
            <a:graphicData uri="http://schemas.openxmlformats.org/presentationml/2006/ole">
              <mc:AlternateContent xmlns:mc="http://schemas.openxmlformats.org/markup-compatibility/2006">
                <mc:Choice xmlns:v="urn:schemas-microsoft-com:vml" Requires="v">
                  <p:oleObj name="Equation" r:id="rId10" imgW="190500" imgH="228600" progId="Equation.3">
                    <p:embed/>
                  </p:oleObj>
                </mc:Choice>
                <mc:Fallback>
                  <p:oleObj name="Equation" r:id="rId10" imgW="190500" imgH="228600"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 y="2748"/>
                          <a:ext cx="2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6613" name="Group 23">
            <a:extLst>
              <a:ext uri="{FF2B5EF4-FFF2-40B4-BE49-F238E27FC236}">
                <a16:creationId xmlns:a16="http://schemas.microsoft.com/office/drawing/2014/main" id="{667B2C90-C776-4922-A1F8-84F01F3FC825}"/>
              </a:ext>
            </a:extLst>
          </p:cNvPr>
          <p:cNvGrpSpPr>
            <a:grpSpLocks/>
          </p:cNvGrpSpPr>
          <p:nvPr/>
        </p:nvGrpSpPr>
        <p:grpSpPr bwMode="auto">
          <a:xfrm>
            <a:off x="1563688" y="3905250"/>
            <a:ext cx="1282700" cy="1404938"/>
            <a:chOff x="1206" y="2460"/>
            <a:chExt cx="808" cy="885"/>
          </a:xfrm>
        </p:grpSpPr>
        <p:sp>
          <p:nvSpPr>
            <p:cNvPr id="891964" name="Line 24">
              <a:extLst>
                <a:ext uri="{FF2B5EF4-FFF2-40B4-BE49-F238E27FC236}">
                  <a16:creationId xmlns:a16="http://schemas.microsoft.com/office/drawing/2014/main" id="{361366EE-1290-4857-A886-0A06AC9BE933}"/>
                </a:ext>
              </a:extLst>
            </p:cNvPr>
            <p:cNvSpPr>
              <a:spLocks noChangeShapeType="1"/>
            </p:cNvSpPr>
            <p:nvPr/>
          </p:nvSpPr>
          <p:spPr bwMode="auto">
            <a:xfrm flipH="1" flipV="1">
              <a:off x="1734" y="2652"/>
              <a:ext cx="48" cy="336"/>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96627" name="Group 25">
              <a:extLst>
                <a:ext uri="{FF2B5EF4-FFF2-40B4-BE49-F238E27FC236}">
                  <a16:creationId xmlns:a16="http://schemas.microsoft.com/office/drawing/2014/main" id="{34C973FD-B111-4E51-994B-421B923E93D2}"/>
                </a:ext>
              </a:extLst>
            </p:cNvPr>
            <p:cNvGrpSpPr>
              <a:grpSpLocks/>
            </p:cNvGrpSpPr>
            <p:nvPr/>
          </p:nvGrpSpPr>
          <p:grpSpPr bwMode="auto">
            <a:xfrm>
              <a:off x="1206" y="2460"/>
              <a:ext cx="808" cy="885"/>
              <a:chOff x="1206" y="2460"/>
              <a:chExt cx="808" cy="885"/>
            </a:xfrm>
          </p:grpSpPr>
          <p:graphicFrame>
            <p:nvGraphicFramePr>
              <p:cNvPr id="196628" name="Object 62">
                <a:extLst>
                  <a:ext uri="{FF2B5EF4-FFF2-40B4-BE49-F238E27FC236}">
                    <a16:creationId xmlns:a16="http://schemas.microsoft.com/office/drawing/2014/main" id="{055C5262-0EEE-40F4-A3AA-F2A681A6D8EA}"/>
                  </a:ext>
                </a:extLst>
              </p:cNvPr>
              <p:cNvGraphicFramePr>
                <a:graphicFrameLocks noChangeAspect="1"/>
              </p:cNvGraphicFramePr>
              <p:nvPr/>
            </p:nvGraphicFramePr>
            <p:xfrm>
              <a:off x="1344" y="2971"/>
              <a:ext cx="480" cy="374"/>
            </p:xfrm>
            <a:graphic>
              <a:graphicData uri="http://schemas.openxmlformats.org/presentationml/2006/ole">
                <mc:AlternateContent xmlns:mc="http://schemas.openxmlformats.org/markup-compatibility/2006">
                  <mc:Choice xmlns:v="urn:schemas-microsoft-com:vml" Requires="v">
                    <p:oleObj name="Equation" r:id="rId12" imgW="291973" imgH="228501" progId="Equation.3">
                      <p:embed/>
                    </p:oleObj>
                  </mc:Choice>
                  <mc:Fallback>
                    <p:oleObj name="Equation" r:id="rId12" imgW="291973" imgH="228501" progId="Equation.3">
                      <p:embed/>
                      <p:pic>
                        <p:nvPicPr>
                          <p:cNvPr id="0"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4" y="2971"/>
                            <a:ext cx="48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29" name="Object 63">
                <a:extLst>
                  <a:ext uri="{FF2B5EF4-FFF2-40B4-BE49-F238E27FC236}">
                    <a16:creationId xmlns:a16="http://schemas.microsoft.com/office/drawing/2014/main" id="{BC46B738-D834-4663-B156-6753DFC3748B}"/>
                  </a:ext>
                </a:extLst>
              </p:cNvPr>
              <p:cNvGraphicFramePr>
                <a:graphicFrameLocks noChangeAspect="1"/>
              </p:cNvGraphicFramePr>
              <p:nvPr/>
            </p:nvGraphicFramePr>
            <p:xfrm>
              <a:off x="1206" y="2460"/>
              <a:ext cx="475" cy="336"/>
            </p:xfrm>
            <a:graphic>
              <a:graphicData uri="http://schemas.openxmlformats.org/presentationml/2006/ole">
                <mc:AlternateContent xmlns:mc="http://schemas.openxmlformats.org/markup-compatibility/2006">
                  <mc:Choice xmlns:v="urn:schemas-microsoft-com:vml" Requires="v">
                    <p:oleObj name="Equation" r:id="rId14" imgW="520474" imgH="342751" progId="Equation.3">
                      <p:embed/>
                    </p:oleObj>
                  </mc:Choice>
                  <mc:Fallback>
                    <p:oleObj name="Equation" r:id="rId14" imgW="520474" imgH="342751" progId="Equation.3">
                      <p:embed/>
                      <p:pic>
                        <p:nvPicPr>
                          <p:cNvPr id="0" name="Object 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6" y="2460"/>
                            <a:ext cx="47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30" name="Object 64">
                <a:extLst>
                  <a:ext uri="{FF2B5EF4-FFF2-40B4-BE49-F238E27FC236}">
                    <a16:creationId xmlns:a16="http://schemas.microsoft.com/office/drawing/2014/main" id="{2FD55651-3CD7-4532-9680-19EE5F7D7F82}"/>
                  </a:ext>
                </a:extLst>
              </p:cNvPr>
              <p:cNvGraphicFramePr>
                <a:graphicFrameLocks noChangeAspect="1"/>
              </p:cNvGraphicFramePr>
              <p:nvPr/>
            </p:nvGraphicFramePr>
            <p:xfrm>
              <a:off x="1830" y="2604"/>
              <a:ext cx="184" cy="319"/>
            </p:xfrm>
            <a:graphic>
              <a:graphicData uri="http://schemas.openxmlformats.org/presentationml/2006/ole">
                <mc:AlternateContent xmlns:mc="http://schemas.openxmlformats.org/markup-compatibility/2006">
                  <mc:Choice xmlns:v="urn:schemas-microsoft-com:vml" Requires="v">
                    <p:oleObj name="公式" r:id="rId16" imgW="126835" imgH="202936" progId="Equation.3">
                      <p:embed/>
                    </p:oleObj>
                  </mc:Choice>
                  <mc:Fallback>
                    <p:oleObj name="公式" r:id="rId16" imgW="126835" imgH="202936" progId="Equation.3">
                      <p:embed/>
                      <p:pic>
                        <p:nvPicPr>
                          <p:cNvPr id="0"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0" y="2604"/>
                            <a:ext cx="184"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969" name="Line 29">
                <a:extLst>
                  <a:ext uri="{FF2B5EF4-FFF2-40B4-BE49-F238E27FC236}">
                    <a16:creationId xmlns:a16="http://schemas.microsoft.com/office/drawing/2014/main" id="{67D73FB6-9179-4EC2-A399-67B1B7CD9BAE}"/>
                  </a:ext>
                </a:extLst>
              </p:cNvPr>
              <p:cNvSpPr>
                <a:spLocks noChangeShapeType="1"/>
              </p:cNvSpPr>
              <p:nvPr/>
            </p:nvSpPr>
            <p:spPr bwMode="auto">
              <a:xfrm flipH="1" flipV="1">
                <a:off x="1398" y="2940"/>
                <a:ext cx="384"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96614" name="Group 30">
            <a:extLst>
              <a:ext uri="{FF2B5EF4-FFF2-40B4-BE49-F238E27FC236}">
                <a16:creationId xmlns:a16="http://schemas.microsoft.com/office/drawing/2014/main" id="{3A85D884-FA6C-40F2-A244-FE9745EE478F}"/>
              </a:ext>
            </a:extLst>
          </p:cNvPr>
          <p:cNvGrpSpPr>
            <a:grpSpLocks/>
          </p:cNvGrpSpPr>
          <p:nvPr/>
        </p:nvGrpSpPr>
        <p:grpSpPr bwMode="auto">
          <a:xfrm>
            <a:off x="106363" y="3676650"/>
            <a:ext cx="1752600" cy="1504950"/>
            <a:chOff x="288" y="2316"/>
            <a:chExt cx="1104" cy="948"/>
          </a:xfrm>
        </p:grpSpPr>
        <p:graphicFrame>
          <p:nvGraphicFramePr>
            <p:cNvPr id="196622" name="Object 67">
              <a:extLst>
                <a:ext uri="{FF2B5EF4-FFF2-40B4-BE49-F238E27FC236}">
                  <a16:creationId xmlns:a16="http://schemas.microsoft.com/office/drawing/2014/main" id="{C14236A8-E30E-4DED-AC2A-944767E37BD7}"/>
                </a:ext>
              </a:extLst>
            </p:cNvPr>
            <p:cNvGraphicFramePr>
              <a:graphicFrameLocks noChangeAspect="1"/>
            </p:cNvGraphicFramePr>
            <p:nvPr/>
          </p:nvGraphicFramePr>
          <p:xfrm>
            <a:off x="288" y="2316"/>
            <a:ext cx="458" cy="334"/>
          </p:xfrm>
          <a:graphic>
            <a:graphicData uri="http://schemas.openxmlformats.org/presentationml/2006/ole">
              <mc:AlternateContent xmlns:mc="http://schemas.openxmlformats.org/markup-compatibility/2006">
                <mc:Choice xmlns:v="urn:schemas-microsoft-com:vml" Requires="v">
                  <p:oleObj name="Equation" r:id="rId18" imgW="469696" imgH="342751" progId="Equation.3">
                    <p:embed/>
                  </p:oleObj>
                </mc:Choice>
                <mc:Fallback>
                  <p:oleObj name="Equation" r:id="rId18" imgW="469696" imgH="342751" progId="Equation.3">
                    <p:embed/>
                    <p:pic>
                      <p:nvPicPr>
                        <p:cNvPr id="0" name="Object 6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 y="2316"/>
                          <a:ext cx="45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6623" name="Object 68">
              <a:extLst>
                <a:ext uri="{FF2B5EF4-FFF2-40B4-BE49-F238E27FC236}">
                  <a16:creationId xmlns:a16="http://schemas.microsoft.com/office/drawing/2014/main" id="{387D8DF8-4EDD-423A-ADFB-4D912414E37E}"/>
                </a:ext>
              </a:extLst>
            </p:cNvPr>
            <p:cNvGraphicFramePr>
              <a:graphicFrameLocks noChangeAspect="1"/>
            </p:cNvGraphicFramePr>
            <p:nvPr/>
          </p:nvGraphicFramePr>
          <p:xfrm>
            <a:off x="912" y="2903"/>
            <a:ext cx="480" cy="361"/>
          </p:xfrm>
          <a:graphic>
            <a:graphicData uri="http://schemas.openxmlformats.org/presentationml/2006/ole">
              <mc:AlternateContent xmlns:mc="http://schemas.openxmlformats.org/markup-compatibility/2006">
                <mc:Choice xmlns:v="urn:schemas-microsoft-com:vml" Requires="v">
                  <p:oleObj name="Equation" r:id="rId20" imgW="304668" imgH="228501" progId="Equation.3">
                    <p:embed/>
                  </p:oleObj>
                </mc:Choice>
                <mc:Fallback>
                  <p:oleObj name="Equation" r:id="rId20" imgW="304668" imgH="228501" progId="Equation.3">
                    <p:embed/>
                    <p:pic>
                      <p:nvPicPr>
                        <p:cNvPr id="0" name="Object 6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2" y="2903"/>
                          <a:ext cx="48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973" name="Line 33">
              <a:extLst>
                <a:ext uri="{FF2B5EF4-FFF2-40B4-BE49-F238E27FC236}">
                  <a16:creationId xmlns:a16="http://schemas.microsoft.com/office/drawing/2014/main" id="{FC08031B-5EC0-4EC5-BF5C-F42FF674C707}"/>
                </a:ext>
              </a:extLst>
            </p:cNvPr>
            <p:cNvSpPr>
              <a:spLocks noChangeShapeType="1"/>
            </p:cNvSpPr>
            <p:nvPr/>
          </p:nvSpPr>
          <p:spPr bwMode="auto">
            <a:xfrm>
              <a:off x="870" y="2844"/>
              <a:ext cx="384"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1974" name="Line 34">
              <a:extLst>
                <a:ext uri="{FF2B5EF4-FFF2-40B4-BE49-F238E27FC236}">
                  <a16:creationId xmlns:a16="http://schemas.microsoft.com/office/drawing/2014/main" id="{3DB312F8-840E-4106-87AF-42178D110544}"/>
                </a:ext>
              </a:extLst>
            </p:cNvPr>
            <p:cNvSpPr>
              <a:spLocks noChangeShapeType="1"/>
            </p:cNvSpPr>
            <p:nvPr/>
          </p:nvSpPr>
          <p:spPr bwMode="auto">
            <a:xfrm flipH="1" flipV="1">
              <a:off x="809" y="2508"/>
              <a:ext cx="48" cy="336"/>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96615" name="Text Box 35">
            <a:extLst>
              <a:ext uri="{FF2B5EF4-FFF2-40B4-BE49-F238E27FC236}">
                <a16:creationId xmlns:a16="http://schemas.microsoft.com/office/drawing/2014/main" id="{81914A1D-4EF7-4F5F-B587-C4AB77DF6151}"/>
              </a:ext>
            </a:extLst>
          </p:cNvPr>
          <p:cNvSpPr txBox="1">
            <a:spLocks noChangeArrowheads="1"/>
          </p:cNvSpPr>
          <p:nvPr/>
        </p:nvSpPr>
        <p:spPr bwMode="auto">
          <a:xfrm>
            <a:off x="4267200" y="230028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0000"/>
                </a:solidFill>
              </a:rPr>
              <a:t>解：</a:t>
            </a:r>
          </a:p>
        </p:txBody>
      </p:sp>
      <p:graphicFrame>
        <p:nvGraphicFramePr>
          <p:cNvPr id="269348" name="Object 72">
            <a:extLst>
              <a:ext uri="{FF2B5EF4-FFF2-40B4-BE49-F238E27FC236}">
                <a16:creationId xmlns:a16="http://schemas.microsoft.com/office/drawing/2014/main" id="{38436540-4441-42B8-A533-1370078B5603}"/>
              </a:ext>
            </a:extLst>
          </p:cNvPr>
          <p:cNvGraphicFramePr>
            <a:graphicFrameLocks noChangeAspect="1"/>
          </p:cNvGraphicFramePr>
          <p:nvPr/>
        </p:nvGraphicFramePr>
        <p:xfrm>
          <a:off x="5670550" y="2030413"/>
          <a:ext cx="1841500" cy="1117600"/>
        </p:xfrm>
        <a:graphic>
          <a:graphicData uri="http://schemas.openxmlformats.org/presentationml/2006/ole">
            <mc:AlternateContent xmlns:mc="http://schemas.openxmlformats.org/markup-compatibility/2006">
              <mc:Choice xmlns:v="urn:schemas-microsoft-com:vml" Requires="v">
                <p:oleObj name="Equation" r:id="rId22" imgW="647419" imgH="393529" progId="Equation.3">
                  <p:embed/>
                </p:oleObj>
              </mc:Choice>
              <mc:Fallback>
                <p:oleObj name="Equation" r:id="rId22" imgW="647419" imgH="393529" progId="Equation.3">
                  <p:embed/>
                  <p:pic>
                    <p:nvPicPr>
                      <p:cNvPr id="0" name="Object 72"/>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5670550" y="2030413"/>
                        <a:ext cx="18415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9349" name="Object 73">
            <a:extLst>
              <a:ext uri="{FF2B5EF4-FFF2-40B4-BE49-F238E27FC236}">
                <a16:creationId xmlns:a16="http://schemas.microsoft.com/office/drawing/2014/main" id="{1D870D75-9581-4D1E-9FB0-205944E7D4BD}"/>
              </a:ext>
            </a:extLst>
          </p:cNvPr>
          <p:cNvGraphicFramePr>
            <a:graphicFrameLocks noChangeAspect="1"/>
          </p:cNvGraphicFramePr>
          <p:nvPr/>
        </p:nvGraphicFramePr>
        <p:xfrm>
          <a:off x="3495675" y="3109913"/>
          <a:ext cx="5773738" cy="700087"/>
        </p:xfrm>
        <a:graphic>
          <a:graphicData uri="http://schemas.openxmlformats.org/presentationml/2006/ole">
            <mc:AlternateContent xmlns:mc="http://schemas.openxmlformats.org/markup-compatibility/2006">
              <mc:Choice xmlns:v="urn:schemas-microsoft-com:vml" Requires="v">
                <p:oleObj name="Equation" r:id="rId24" imgW="1905000" imgH="254000" progId="Equation.3">
                  <p:embed/>
                </p:oleObj>
              </mc:Choice>
              <mc:Fallback>
                <p:oleObj name="Equation" r:id="rId24" imgW="1905000" imgH="254000" progId="Equation.3">
                  <p:embed/>
                  <p:pic>
                    <p:nvPicPr>
                      <p:cNvPr id="0" name="Object 73"/>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3495675" y="3109913"/>
                        <a:ext cx="5773738"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9350" name="Object 74">
            <a:extLst>
              <a:ext uri="{FF2B5EF4-FFF2-40B4-BE49-F238E27FC236}">
                <a16:creationId xmlns:a16="http://schemas.microsoft.com/office/drawing/2014/main" id="{E61AAD5F-C6AF-4A98-8D0E-8D429EC53BF5}"/>
              </a:ext>
            </a:extLst>
          </p:cNvPr>
          <p:cNvGraphicFramePr>
            <a:graphicFrameLocks noChangeAspect="1"/>
          </p:cNvGraphicFramePr>
          <p:nvPr/>
        </p:nvGraphicFramePr>
        <p:xfrm>
          <a:off x="4648200" y="3810000"/>
          <a:ext cx="3200400" cy="679450"/>
        </p:xfrm>
        <a:graphic>
          <a:graphicData uri="http://schemas.openxmlformats.org/presentationml/2006/ole">
            <mc:AlternateContent xmlns:mc="http://schemas.openxmlformats.org/markup-compatibility/2006">
              <mc:Choice xmlns:v="urn:schemas-microsoft-com:vml" Requires="v">
                <p:oleObj name="Equation" r:id="rId26" imgW="1689100" imgH="368300" progId="Equation.3">
                  <p:embed/>
                </p:oleObj>
              </mc:Choice>
              <mc:Fallback>
                <p:oleObj name="Equation" r:id="rId26" imgW="1689100" imgH="368300" progId="Equation.3">
                  <p:embed/>
                  <p:pic>
                    <p:nvPicPr>
                      <p:cNvPr id="0" name="Object 74"/>
                      <p:cNvPicPr>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4648200" y="3810000"/>
                        <a:ext cx="3200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9351" name="Object 75">
            <a:extLst>
              <a:ext uri="{FF2B5EF4-FFF2-40B4-BE49-F238E27FC236}">
                <a16:creationId xmlns:a16="http://schemas.microsoft.com/office/drawing/2014/main" id="{BEDBC072-E3DC-4348-8461-2BE65E557881}"/>
              </a:ext>
            </a:extLst>
          </p:cNvPr>
          <p:cNvGraphicFramePr>
            <a:graphicFrameLocks noChangeAspect="1"/>
          </p:cNvGraphicFramePr>
          <p:nvPr/>
        </p:nvGraphicFramePr>
        <p:xfrm>
          <a:off x="4125913" y="4419600"/>
          <a:ext cx="4586287" cy="1123950"/>
        </p:xfrm>
        <a:graphic>
          <a:graphicData uri="http://schemas.openxmlformats.org/presentationml/2006/ole">
            <mc:AlternateContent xmlns:mc="http://schemas.openxmlformats.org/markup-compatibility/2006">
              <mc:Choice xmlns:v="urn:schemas-microsoft-com:vml" Requires="v">
                <p:oleObj name="Equation" r:id="rId28" imgW="1600200" imgH="393700" progId="Equation.3">
                  <p:embed/>
                </p:oleObj>
              </mc:Choice>
              <mc:Fallback>
                <p:oleObj name="Equation" r:id="rId28" imgW="1600200" imgH="393700" progId="Equation.3">
                  <p:embed/>
                  <p:pic>
                    <p:nvPicPr>
                      <p:cNvPr id="0" name="Object 75"/>
                      <p:cNvPicPr>
                        <a:picLocks noChangeAspect="1" noChangeArrowheads="1"/>
                      </p:cNvPicPr>
                      <p:nvPr/>
                    </p:nvPicPr>
                    <p:blipFill>
                      <a:blip r:embed="rId29">
                        <a:lum bright="100000"/>
                        <a:extLst>
                          <a:ext uri="{28A0092B-C50C-407E-A947-70E740481C1C}">
                            <a14:useLocalDpi xmlns:a14="http://schemas.microsoft.com/office/drawing/2010/main" val="0"/>
                          </a:ext>
                        </a:extLst>
                      </a:blip>
                      <a:srcRect/>
                      <a:stretch>
                        <a:fillRect/>
                      </a:stretch>
                    </p:blipFill>
                    <p:spPr bwMode="auto">
                      <a:xfrm>
                        <a:off x="4125913" y="4419600"/>
                        <a:ext cx="4586287"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9352" name="Object 76">
            <a:extLst>
              <a:ext uri="{FF2B5EF4-FFF2-40B4-BE49-F238E27FC236}">
                <a16:creationId xmlns:a16="http://schemas.microsoft.com/office/drawing/2014/main" id="{16CA6332-0152-433C-BB22-F5C5C075DB00}"/>
              </a:ext>
            </a:extLst>
          </p:cNvPr>
          <p:cNvGraphicFramePr>
            <a:graphicFrameLocks noChangeAspect="1"/>
          </p:cNvGraphicFramePr>
          <p:nvPr/>
        </p:nvGraphicFramePr>
        <p:xfrm>
          <a:off x="4724400" y="5410200"/>
          <a:ext cx="2590800" cy="1219200"/>
        </p:xfrm>
        <a:graphic>
          <a:graphicData uri="http://schemas.openxmlformats.org/presentationml/2006/ole">
            <mc:AlternateContent xmlns:mc="http://schemas.openxmlformats.org/markup-compatibility/2006">
              <mc:Choice xmlns:v="urn:schemas-microsoft-com:vml" Requires="v">
                <p:oleObj name="Equation" r:id="rId30" imgW="901309" imgH="431613" progId="Equation.3">
                  <p:embed/>
                </p:oleObj>
              </mc:Choice>
              <mc:Fallback>
                <p:oleObj name="Equation" r:id="rId30" imgW="901309" imgH="431613" progId="Equation.3">
                  <p:embed/>
                  <p:pic>
                    <p:nvPicPr>
                      <p:cNvPr id="0" name="Object 76"/>
                      <p:cNvPicPr>
                        <a:picLocks noChangeAspect="1" noChangeArrowheads="1"/>
                      </p:cNvPicPr>
                      <p:nvPr/>
                    </p:nvPicPr>
                    <p:blipFill>
                      <a:blip r:embed="rId31">
                        <a:lum bright="100000"/>
                        <a:extLst>
                          <a:ext uri="{28A0092B-C50C-407E-A947-70E740481C1C}">
                            <a14:useLocalDpi xmlns:a14="http://schemas.microsoft.com/office/drawing/2010/main" val="0"/>
                          </a:ext>
                        </a:extLst>
                      </a:blip>
                      <a:srcRect/>
                      <a:stretch>
                        <a:fillRect/>
                      </a:stretch>
                    </p:blipFill>
                    <p:spPr bwMode="auto">
                      <a:xfrm>
                        <a:off x="4724400" y="5410200"/>
                        <a:ext cx="2590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21" name="TextBox 2">
            <a:extLst>
              <a:ext uri="{FF2B5EF4-FFF2-40B4-BE49-F238E27FC236}">
                <a16:creationId xmlns:a16="http://schemas.microsoft.com/office/drawing/2014/main" id="{0213D559-CE5D-4BA5-9C61-B70BAFAE587F}"/>
              </a:ext>
            </a:extLst>
          </p:cNvPr>
          <p:cNvSpPr txBox="1">
            <a:spLocks noChangeArrowheads="1"/>
          </p:cNvSpPr>
          <p:nvPr/>
        </p:nvSpPr>
        <p:spPr bwMode="auto">
          <a:xfrm>
            <a:off x="0" y="77788"/>
            <a:ext cx="904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latin typeface="黑体" panose="02010609060101010101" pitchFamily="49" charset="-122"/>
                <a:ea typeface="黑体" panose="02010609060101010101" pitchFamily="49" charset="-122"/>
              </a:rPr>
              <a:t>二、平行电流之间的作用力  安培的定义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9348"/>
                                        </p:tgtEl>
                                        <p:attrNameLst>
                                          <p:attrName>style.visibility</p:attrName>
                                        </p:attrNameLst>
                                      </p:cBhvr>
                                      <p:to>
                                        <p:strVal val="visible"/>
                                      </p:to>
                                    </p:set>
                                    <p:animEffect transition="in" filter="blinds(horizontal)">
                                      <p:cBhvr>
                                        <p:cTn id="7" dur="500"/>
                                        <p:tgtEl>
                                          <p:spTgt spid="269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69349"/>
                                        </p:tgtEl>
                                        <p:attrNameLst>
                                          <p:attrName>style.visibility</p:attrName>
                                        </p:attrNameLst>
                                      </p:cBhvr>
                                      <p:to>
                                        <p:strVal val="visible"/>
                                      </p:to>
                                    </p:set>
                                    <p:animEffect transition="in" filter="blinds(vertical)">
                                      <p:cBhvr>
                                        <p:cTn id="12" dur="500"/>
                                        <p:tgtEl>
                                          <p:spTgt spid="2693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269350"/>
                                        </p:tgtEl>
                                        <p:attrNameLst>
                                          <p:attrName>style.visibility</p:attrName>
                                        </p:attrNameLst>
                                      </p:cBhvr>
                                      <p:to>
                                        <p:strVal val="visible"/>
                                      </p:to>
                                    </p:set>
                                    <p:animEffect transition="in" filter="blinds(vertical)">
                                      <p:cBhvr>
                                        <p:cTn id="17" dur="500"/>
                                        <p:tgtEl>
                                          <p:spTgt spid="269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69351"/>
                                        </p:tgtEl>
                                        <p:attrNameLst>
                                          <p:attrName>style.visibility</p:attrName>
                                        </p:attrNameLst>
                                      </p:cBhvr>
                                      <p:to>
                                        <p:strVal val="visible"/>
                                      </p:to>
                                    </p:set>
                                    <p:animEffect transition="in" filter="blinds(vertical)">
                                      <p:cBhvr>
                                        <p:cTn id="22" dur="500"/>
                                        <p:tgtEl>
                                          <p:spTgt spid="2693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69352"/>
                                        </p:tgtEl>
                                        <p:attrNameLst>
                                          <p:attrName>style.visibility</p:attrName>
                                        </p:attrNameLst>
                                      </p:cBhvr>
                                      <p:to>
                                        <p:strVal val="visible"/>
                                      </p:to>
                                    </p:set>
                                    <p:animEffect transition="in" filter="blinds(horizontal)">
                                      <p:cBhvr>
                                        <p:cTn id="27" dur="500"/>
                                        <p:tgtEl>
                                          <p:spTgt spid="269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a:extLst>
              <a:ext uri="{FF2B5EF4-FFF2-40B4-BE49-F238E27FC236}">
                <a16:creationId xmlns:a16="http://schemas.microsoft.com/office/drawing/2014/main" id="{934B1D0C-1CB1-45A0-8515-3AA8F0EC251C}"/>
              </a:ext>
            </a:extLst>
          </p:cNvPr>
          <p:cNvSpPr txBox="1">
            <a:spLocks noChangeArrowheads="1"/>
          </p:cNvSpPr>
          <p:nvPr/>
        </p:nvSpPr>
        <p:spPr bwMode="auto">
          <a:xfrm>
            <a:off x="228600" y="685800"/>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Blip>
                <a:blip r:embed="rId2"/>
              </a:buBlip>
            </a:pPr>
            <a:r>
              <a:rPr lang="zh-CN" altLang="en-US" sz="1800" b="1">
                <a:solidFill>
                  <a:srgbClr val="000000"/>
                </a:solidFill>
              </a:rPr>
              <a:t>    </a:t>
            </a:r>
            <a:r>
              <a:rPr lang="zh-CN" altLang="en-US" sz="2800" b="1">
                <a:solidFill>
                  <a:srgbClr val="FFFFFF"/>
                </a:solidFill>
              </a:rPr>
              <a:t>国际单位制中</a:t>
            </a:r>
            <a:r>
              <a:rPr lang="zh-CN" altLang="en-US" sz="2800" b="1">
                <a:solidFill>
                  <a:srgbClr val="FFFF00"/>
                </a:solidFill>
              </a:rPr>
              <a:t>电流单位安培的定义</a:t>
            </a:r>
          </a:p>
        </p:txBody>
      </p:sp>
      <p:grpSp>
        <p:nvGrpSpPr>
          <p:cNvPr id="197635" name="Group 3">
            <a:extLst>
              <a:ext uri="{FF2B5EF4-FFF2-40B4-BE49-F238E27FC236}">
                <a16:creationId xmlns:a16="http://schemas.microsoft.com/office/drawing/2014/main" id="{50753101-438F-4FAC-B808-F6B0AC4A4628}"/>
              </a:ext>
            </a:extLst>
          </p:cNvPr>
          <p:cNvGrpSpPr>
            <a:grpSpLocks/>
          </p:cNvGrpSpPr>
          <p:nvPr/>
        </p:nvGrpSpPr>
        <p:grpSpPr bwMode="auto">
          <a:xfrm>
            <a:off x="3511550" y="1373188"/>
            <a:ext cx="5403850" cy="2625725"/>
            <a:chOff x="2212" y="816"/>
            <a:chExt cx="3404" cy="1654"/>
          </a:xfrm>
        </p:grpSpPr>
        <p:sp>
          <p:nvSpPr>
            <p:cNvPr id="197662" name="Text Box 4">
              <a:extLst>
                <a:ext uri="{FF2B5EF4-FFF2-40B4-BE49-F238E27FC236}">
                  <a16:creationId xmlns:a16="http://schemas.microsoft.com/office/drawing/2014/main" id="{4A1D12CE-328D-4186-B0CE-43F872EE5897}"/>
                </a:ext>
              </a:extLst>
            </p:cNvPr>
            <p:cNvSpPr txBox="1">
              <a:spLocks noChangeArrowheads="1"/>
            </p:cNvSpPr>
            <p:nvPr/>
          </p:nvSpPr>
          <p:spPr bwMode="auto">
            <a:xfrm>
              <a:off x="2212" y="816"/>
              <a:ext cx="3404" cy="1654"/>
            </a:xfrm>
            <a:prstGeom prst="rect">
              <a:avLst/>
            </a:prstGeom>
            <a:gradFill rotWithShape="0">
              <a:gsLst>
                <a:gs pos="0">
                  <a:srgbClr val="00CC99"/>
                </a:gs>
                <a:gs pos="100000">
                  <a:srgbClr val="FFFFFF"/>
                </a:gs>
              </a:gsLst>
              <a:lin ang="5400000" scaled="1"/>
            </a:gradFill>
            <a:ln w="9525">
              <a:solidFill>
                <a:srgbClr val="0000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buClrTx/>
                <a:buSzTx/>
                <a:buFontTx/>
                <a:buNone/>
              </a:pPr>
              <a:r>
                <a:rPr lang="zh-CN" altLang="en-US" sz="1800">
                  <a:solidFill>
                    <a:srgbClr val="000000"/>
                  </a:solidFill>
                </a:rPr>
                <a:t>        </a:t>
              </a:r>
              <a:r>
                <a:rPr lang="zh-CN" altLang="en-US" sz="2800">
                  <a:solidFill>
                    <a:srgbClr val="000000"/>
                  </a:solidFill>
                  <a:latin typeface="Times New Roman" panose="02020603050405020304" pitchFamily="18" charset="0"/>
                </a:rPr>
                <a:t>在真空中两平行长直导线相距 </a:t>
              </a:r>
              <a:r>
                <a:rPr lang="zh-CN" altLang="en-US" sz="2800">
                  <a:solidFill>
                    <a:srgbClr val="CC0000"/>
                  </a:solidFill>
                  <a:latin typeface="Times New Roman" panose="02020603050405020304" pitchFamily="18" charset="0"/>
                </a:rPr>
                <a:t>1 </a:t>
              </a:r>
              <a:r>
                <a:rPr lang="en-US" altLang="zh-CN" sz="2800">
                  <a:solidFill>
                    <a:srgbClr val="CC0000"/>
                  </a:solidFill>
                  <a:latin typeface="Times New Roman" panose="02020603050405020304" pitchFamily="18" charset="0"/>
                </a:rPr>
                <a:t>m</a:t>
              </a:r>
              <a:r>
                <a:rPr lang="en-US" altLang="zh-CN" sz="2800">
                  <a:solidFill>
                    <a:srgbClr val="000000"/>
                  </a:solidFill>
                  <a:latin typeface="Times New Roman" panose="02020603050405020304" pitchFamily="18" charset="0"/>
                </a:rPr>
                <a:t> ，</a:t>
              </a:r>
              <a:r>
                <a:rPr lang="zh-CN" altLang="en-US" sz="2800">
                  <a:solidFill>
                    <a:srgbClr val="000000"/>
                  </a:solidFill>
                  <a:latin typeface="Times New Roman" panose="02020603050405020304" pitchFamily="18" charset="0"/>
                </a:rPr>
                <a:t>通有大小相等、方向相同的电流，当两导线每单位长度上的吸引力为                       时，规定这时的电流为 </a:t>
              </a:r>
              <a:r>
                <a:rPr lang="zh-CN" altLang="en-US" sz="2800">
                  <a:solidFill>
                    <a:srgbClr val="CC0000"/>
                  </a:solidFill>
                  <a:latin typeface="Times New Roman" panose="02020603050405020304" pitchFamily="18" charset="0"/>
                </a:rPr>
                <a:t>1 </a:t>
              </a:r>
              <a:r>
                <a:rPr lang="en-US" altLang="zh-CN" sz="2800">
                  <a:solidFill>
                    <a:srgbClr val="CC0000"/>
                  </a:solidFill>
                  <a:latin typeface="Times New Roman" panose="02020603050405020304" pitchFamily="18" charset="0"/>
                </a:rPr>
                <a:t>A</a:t>
              </a:r>
              <a:r>
                <a:rPr lang="en-US" altLang="zh-CN" sz="2800">
                  <a:solidFill>
                    <a:srgbClr val="000000"/>
                  </a:solidFill>
                  <a:latin typeface="Times New Roman" panose="02020603050405020304" pitchFamily="18" charset="0"/>
                </a:rPr>
                <a:t> （</a:t>
              </a:r>
              <a:r>
                <a:rPr lang="zh-CN" altLang="en-US" sz="2800">
                  <a:solidFill>
                    <a:srgbClr val="000000"/>
                  </a:solidFill>
                  <a:latin typeface="Times New Roman" panose="02020603050405020304" pitchFamily="18" charset="0"/>
                </a:rPr>
                <a:t>安培）。</a:t>
              </a:r>
            </a:p>
          </p:txBody>
        </p:sp>
        <p:graphicFrame>
          <p:nvGraphicFramePr>
            <p:cNvPr id="197663" name="Object 37">
              <a:extLst>
                <a:ext uri="{FF2B5EF4-FFF2-40B4-BE49-F238E27FC236}">
                  <a16:creationId xmlns:a16="http://schemas.microsoft.com/office/drawing/2014/main" id="{D08B96FA-C1B7-4C7B-81A6-6BBE21A9E525}"/>
                </a:ext>
              </a:extLst>
            </p:cNvPr>
            <p:cNvGraphicFramePr>
              <a:graphicFrameLocks noChangeAspect="1"/>
            </p:cNvGraphicFramePr>
            <p:nvPr/>
          </p:nvGraphicFramePr>
          <p:xfrm>
            <a:off x="3395" y="1814"/>
            <a:ext cx="1296" cy="288"/>
          </p:xfrm>
          <a:graphic>
            <a:graphicData uri="http://schemas.openxmlformats.org/presentationml/2006/ole">
              <mc:AlternateContent xmlns:mc="http://schemas.openxmlformats.org/markup-compatibility/2006">
                <mc:Choice xmlns:v="urn:schemas-microsoft-com:vml" Requires="v">
                  <p:oleObj name="Equation" r:id="rId3" imgW="1485255" imgH="304668" progId="Equation.3">
                    <p:embed/>
                  </p:oleObj>
                </mc:Choice>
                <mc:Fallback>
                  <p:oleObj name="Equation" r:id="rId3" imgW="1485255" imgH="304668" progId="Equation.3">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 y="1814"/>
                          <a:ext cx="1296" cy="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FF0066"/>
                              </a:solidFill>
                              <a:miter lim="800000"/>
                              <a:headEnd/>
                              <a:tailEnd/>
                            </a14:hiddenLine>
                          </a:ext>
                        </a:extLst>
                      </p:spPr>
                    </p:pic>
                  </p:oleObj>
                </mc:Fallback>
              </mc:AlternateContent>
            </a:graphicData>
          </a:graphic>
        </p:graphicFrame>
      </p:grpSp>
      <p:graphicFrame>
        <p:nvGraphicFramePr>
          <p:cNvPr id="197636" name="Object 38">
            <a:extLst>
              <a:ext uri="{FF2B5EF4-FFF2-40B4-BE49-F238E27FC236}">
                <a16:creationId xmlns:a16="http://schemas.microsoft.com/office/drawing/2014/main" id="{D85CC979-2C46-45BD-B54A-77FF5ECEC959}"/>
              </a:ext>
            </a:extLst>
          </p:cNvPr>
          <p:cNvGraphicFramePr>
            <a:graphicFrameLocks noChangeAspect="1"/>
          </p:cNvGraphicFramePr>
          <p:nvPr/>
        </p:nvGraphicFramePr>
        <p:xfrm>
          <a:off x="5257800" y="4724400"/>
          <a:ext cx="3200400" cy="598488"/>
        </p:xfrm>
        <a:graphic>
          <a:graphicData uri="http://schemas.openxmlformats.org/presentationml/2006/ole">
            <mc:AlternateContent xmlns:mc="http://schemas.openxmlformats.org/markup-compatibility/2006">
              <mc:Choice xmlns:v="urn:schemas-microsoft-com:vml" Requires="v">
                <p:oleObj name="Equation" r:id="rId5" imgW="1104900" imgH="203200" progId="Equation.3">
                  <p:embed/>
                </p:oleObj>
              </mc:Choice>
              <mc:Fallback>
                <p:oleObj name="Equation" r:id="rId5" imgW="1104900" imgH="203200" progId="Equation.3">
                  <p:embed/>
                  <p:pic>
                    <p:nvPicPr>
                      <p:cNvPr id="0" name="Object 3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257800" y="4724400"/>
                        <a:ext cx="32004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7" name="Object 39">
            <a:extLst>
              <a:ext uri="{FF2B5EF4-FFF2-40B4-BE49-F238E27FC236}">
                <a16:creationId xmlns:a16="http://schemas.microsoft.com/office/drawing/2014/main" id="{16D1A5E6-E93C-4AF5-883C-0BF4C3227701}"/>
              </a:ext>
            </a:extLst>
          </p:cNvPr>
          <p:cNvGraphicFramePr>
            <a:graphicFrameLocks noChangeAspect="1"/>
          </p:cNvGraphicFramePr>
          <p:nvPr/>
        </p:nvGraphicFramePr>
        <p:xfrm>
          <a:off x="152400" y="5292725"/>
          <a:ext cx="3429000" cy="1184275"/>
        </p:xfrm>
        <a:graphic>
          <a:graphicData uri="http://schemas.openxmlformats.org/presentationml/2006/ole">
            <mc:AlternateContent xmlns:mc="http://schemas.openxmlformats.org/markup-compatibility/2006">
              <mc:Choice xmlns:v="urn:schemas-microsoft-com:vml" Requires="v">
                <p:oleObj name="Equation" r:id="rId7" imgW="1346200" imgH="431800" progId="Equation.3">
                  <p:embed/>
                </p:oleObj>
              </mc:Choice>
              <mc:Fallback>
                <p:oleObj name="Equation" r:id="rId7" imgW="1346200" imgH="431800" progId="Equation.3">
                  <p:embed/>
                  <p:pic>
                    <p:nvPicPr>
                      <p:cNvPr id="0" name="Object 3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52400" y="5292725"/>
                        <a:ext cx="34290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7638" name="Group 9">
            <a:extLst>
              <a:ext uri="{FF2B5EF4-FFF2-40B4-BE49-F238E27FC236}">
                <a16:creationId xmlns:a16="http://schemas.microsoft.com/office/drawing/2014/main" id="{BE9ACD26-D39B-4FA8-94E1-86FF55806151}"/>
              </a:ext>
            </a:extLst>
          </p:cNvPr>
          <p:cNvGrpSpPr>
            <a:grpSpLocks/>
          </p:cNvGrpSpPr>
          <p:nvPr/>
        </p:nvGrpSpPr>
        <p:grpSpPr bwMode="auto">
          <a:xfrm>
            <a:off x="228600" y="1371600"/>
            <a:ext cx="3216275" cy="3733800"/>
            <a:chOff x="144" y="864"/>
            <a:chExt cx="2026" cy="2352"/>
          </a:xfrm>
        </p:grpSpPr>
        <p:sp>
          <p:nvSpPr>
            <p:cNvPr id="197642" name="Rectangle 10">
              <a:extLst>
                <a:ext uri="{FF2B5EF4-FFF2-40B4-BE49-F238E27FC236}">
                  <a16:creationId xmlns:a16="http://schemas.microsoft.com/office/drawing/2014/main" id="{1DAB6289-0A0D-4149-A7DA-ADA13D2E59E6}"/>
                </a:ext>
              </a:extLst>
            </p:cNvPr>
            <p:cNvSpPr>
              <a:spLocks noChangeArrowheads="1"/>
            </p:cNvSpPr>
            <p:nvPr/>
          </p:nvSpPr>
          <p:spPr bwMode="auto">
            <a:xfrm>
              <a:off x="144" y="864"/>
              <a:ext cx="2026" cy="2352"/>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97643" name="Object 42">
              <a:extLst>
                <a:ext uri="{FF2B5EF4-FFF2-40B4-BE49-F238E27FC236}">
                  <a16:creationId xmlns:a16="http://schemas.microsoft.com/office/drawing/2014/main" id="{9C4AE0A6-AC31-4600-A4EE-DEE5B8C59BAF}"/>
                </a:ext>
              </a:extLst>
            </p:cNvPr>
            <p:cNvGraphicFramePr>
              <a:graphicFrameLocks noChangeAspect="1"/>
            </p:cNvGraphicFramePr>
            <p:nvPr/>
          </p:nvGraphicFramePr>
          <p:xfrm>
            <a:off x="578" y="960"/>
            <a:ext cx="232" cy="355"/>
          </p:xfrm>
          <a:graphic>
            <a:graphicData uri="http://schemas.openxmlformats.org/presentationml/2006/ole">
              <mc:AlternateContent xmlns:mc="http://schemas.openxmlformats.org/markup-compatibility/2006">
                <mc:Choice xmlns:v="urn:schemas-microsoft-com:vml" Requires="v">
                  <p:oleObj name="公式" r:id="rId9" imgW="139579" imgH="215713" progId="Equation.3">
                    <p:embed/>
                  </p:oleObj>
                </mc:Choice>
                <mc:Fallback>
                  <p:oleObj name="公式" r:id="rId9" imgW="139579" imgH="215713" progId="Equation.3">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 y="960"/>
                          <a:ext cx="23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44" name="Object 43">
              <a:extLst>
                <a:ext uri="{FF2B5EF4-FFF2-40B4-BE49-F238E27FC236}">
                  <a16:creationId xmlns:a16="http://schemas.microsoft.com/office/drawing/2014/main" id="{30765013-16A7-4F3D-A207-8E76A34A3E5A}"/>
                </a:ext>
              </a:extLst>
            </p:cNvPr>
            <p:cNvGraphicFramePr>
              <a:graphicFrameLocks noChangeAspect="1"/>
            </p:cNvGraphicFramePr>
            <p:nvPr/>
          </p:nvGraphicFramePr>
          <p:xfrm>
            <a:off x="1475" y="960"/>
            <a:ext cx="272" cy="355"/>
          </p:xfrm>
          <a:graphic>
            <a:graphicData uri="http://schemas.openxmlformats.org/presentationml/2006/ole">
              <mc:AlternateContent xmlns:mc="http://schemas.openxmlformats.org/markup-compatibility/2006">
                <mc:Choice xmlns:v="urn:schemas-microsoft-com:vml" Requires="v">
                  <p:oleObj name="公式" r:id="rId11" imgW="164885" imgH="215619" progId="Equation.3">
                    <p:embed/>
                  </p:oleObj>
                </mc:Choice>
                <mc:Fallback>
                  <p:oleObj name="公式" r:id="rId11" imgW="164885" imgH="215619"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5" y="960"/>
                          <a:ext cx="272"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2972" name="Line 13">
              <a:extLst>
                <a:ext uri="{FF2B5EF4-FFF2-40B4-BE49-F238E27FC236}">
                  <a16:creationId xmlns:a16="http://schemas.microsoft.com/office/drawing/2014/main" id="{E6CA70E9-C437-475F-B414-D2C628C5B30C}"/>
                </a:ext>
              </a:extLst>
            </p:cNvPr>
            <p:cNvSpPr>
              <a:spLocks noChangeShapeType="1"/>
            </p:cNvSpPr>
            <p:nvPr/>
          </p:nvSpPr>
          <p:spPr bwMode="auto">
            <a:xfrm flipV="1">
              <a:off x="1687" y="1968"/>
              <a:ext cx="338" cy="336"/>
            </a:xfrm>
            <a:prstGeom prst="line">
              <a:avLst/>
            </a:prstGeom>
            <a:noFill/>
            <a:ln w="28575">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2973" name="Line 14">
              <a:extLst>
                <a:ext uri="{FF2B5EF4-FFF2-40B4-BE49-F238E27FC236}">
                  <a16:creationId xmlns:a16="http://schemas.microsoft.com/office/drawing/2014/main" id="{88393B6A-6F27-4073-8D93-290E1994915D}"/>
                </a:ext>
              </a:extLst>
            </p:cNvPr>
            <p:cNvSpPr>
              <a:spLocks noChangeShapeType="1"/>
            </p:cNvSpPr>
            <p:nvPr/>
          </p:nvSpPr>
          <p:spPr bwMode="auto">
            <a:xfrm flipH="1">
              <a:off x="286" y="2160"/>
              <a:ext cx="388" cy="384"/>
            </a:xfrm>
            <a:prstGeom prst="line">
              <a:avLst/>
            </a:prstGeom>
            <a:noFill/>
            <a:ln w="28575">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7647" name="Object 46">
              <a:extLst>
                <a:ext uri="{FF2B5EF4-FFF2-40B4-BE49-F238E27FC236}">
                  <a16:creationId xmlns:a16="http://schemas.microsoft.com/office/drawing/2014/main" id="{C3EB7381-AE60-4471-90F6-9DE24A3ABA75}"/>
                </a:ext>
              </a:extLst>
            </p:cNvPr>
            <p:cNvGraphicFramePr>
              <a:graphicFrameLocks noChangeAspect="1"/>
            </p:cNvGraphicFramePr>
            <p:nvPr/>
          </p:nvGraphicFramePr>
          <p:xfrm>
            <a:off x="1776" y="1608"/>
            <a:ext cx="371" cy="360"/>
          </p:xfrm>
          <a:graphic>
            <a:graphicData uri="http://schemas.openxmlformats.org/presentationml/2006/ole">
              <mc:AlternateContent xmlns:mc="http://schemas.openxmlformats.org/markup-compatibility/2006">
                <mc:Choice xmlns:v="urn:schemas-microsoft-com:vml" Requires="v">
                  <p:oleObj name="Equation" r:id="rId13" imgW="241300" imgH="228600" progId="Equation.3">
                    <p:embed/>
                  </p:oleObj>
                </mc:Choice>
                <mc:Fallback>
                  <p:oleObj name="Equation" r:id="rId13" imgW="241300" imgH="228600" progId="Equation.3">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6" y="1608"/>
                          <a:ext cx="37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48" name="Object 47">
              <a:extLst>
                <a:ext uri="{FF2B5EF4-FFF2-40B4-BE49-F238E27FC236}">
                  <a16:creationId xmlns:a16="http://schemas.microsoft.com/office/drawing/2014/main" id="{74EB79AE-DF93-4A0E-A2FE-FE39FD8B5660}"/>
                </a:ext>
              </a:extLst>
            </p:cNvPr>
            <p:cNvGraphicFramePr>
              <a:graphicFrameLocks noChangeAspect="1"/>
            </p:cNvGraphicFramePr>
            <p:nvPr/>
          </p:nvGraphicFramePr>
          <p:xfrm>
            <a:off x="153" y="2016"/>
            <a:ext cx="374" cy="360"/>
          </p:xfrm>
          <a:graphic>
            <a:graphicData uri="http://schemas.openxmlformats.org/presentationml/2006/ole">
              <mc:AlternateContent xmlns:mc="http://schemas.openxmlformats.org/markup-compatibility/2006">
                <mc:Choice xmlns:v="urn:schemas-microsoft-com:vml" Requires="v">
                  <p:oleObj name="Equation" r:id="rId15" imgW="241300" imgH="228600" progId="Equation.3">
                    <p:embed/>
                  </p:oleObj>
                </mc:Choice>
                <mc:Fallback>
                  <p:oleObj name="Equation" r:id="rId15" imgW="241300" imgH="228600" progId="Equation.3">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 y="2016"/>
                          <a:ext cx="37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2976" name="Line 17">
              <a:extLst>
                <a:ext uri="{FF2B5EF4-FFF2-40B4-BE49-F238E27FC236}">
                  <a16:creationId xmlns:a16="http://schemas.microsoft.com/office/drawing/2014/main" id="{4149E901-22B7-4218-8457-1863DCC3D96A}"/>
                </a:ext>
              </a:extLst>
            </p:cNvPr>
            <p:cNvSpPr>
              <a:spLocks noChangeShapeType="1"/>
            </p:cNvSpPr>
            <p:nvPr/>
          </p:nvSpPr>
          <p:spPr bwMode="auto">
            <a:xfrm flipH="1" flipV="1">
              <a:off x="1591" y="1968"/>
              <a:ext cx="48" cy="336"/>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7650" name="Object 49">
              <a:extLst>
                <a:ext uri="{FF2B5EF4-FFF2-40B4-BE49-F238E27FC236}">
                  <a16:creationId xmlns:a16="http://schemas.microsoft.com/office/drawing/2014/main" id="{67210C39-AEF1-44CB-AF19-9B5CC72D4632}"/>
                </a:ext>
              </a:extLst>
            </p:cNvPr>
            <p:cNvGraphicFramePr>
              <a:graphicFrameLocks noChangeAspect="1"/>
            </p:cNvGraphicFramePr>
            <p:nvPr/>
          </p:nvGraphicFramePr>
          <p:xfrm>
            <a:off x="1104" y="1883"/>
            <a:ext cx="480" cy="372"/>
          </p:xfrm>
          <a:graphic>
            <a:graphicData uri="http://schemas.openxmlformats.org/presentationml/2006/ole">
              <mc:AlternateContent xmlns:mc="http://schemas.openxmlformats.org/markup-compatibility/2006">
                <mc:Choice xmlns:v="urn:schemas-microsoft-com:vml" Requires="v">
                  <p:oleObj name="Equation" r:id="rId17" imgW="291973" imgH="228501" progId="Equation.3">
                    <p:embed/>
                  </p:oleObj>
                </mc:Choice>
                <mc:Fallback>
                  <p:oleObj name="Equation" r:id="rId17" imgW="291973" imgH="228501" progId="Equation.3">
                    <p:embed/>
                    <p:pic>
                      <p:nvPicPr>
                        <p:cNvPr id="0" name="Object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 y="1883"/>
                          <a:ext cx="480"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2978" name="Line 19">
              <a:extLst>
                <a:ext uri="{FF2B5EF4-FFF2-40B4-BE49-F238E27FC236}">
                  <a16:creationId xmlns:a16="http://schemas.microsoft.com/office/drawing/2014/main" id="{9711CB37-0B2A-41BE-8A34-078BACA58A49}"/>
                </a:ext>
              </a:extLst>
            </p:cNvPr>
            <p:cNvSpPr>
              <a:spLocks noChangeShapeType="1"/>
            </p:cNvSpPr>
            <p:nvPr/>
          </p:nvSpPr>
          <p:spPr bwMode="auto">
            <a:xfrm flipH="1" flipV="1">
              <a:off x="1253" y="2256"/>
              <a:ext cx="386"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7652" name="Object 51">
              <a:extLst>
                <a:ext uri="{FF2B5EF4-FFF2-40B4-BE49-F238E27FC236}">
                  <a16:creationId xmlns:a16="http://schemas.microsoft.com/office/drawing/2014/main" id="{82FC79D0-20D5-4A6A-AC67-CB32AE38A3C5}"/>
                </a:ext>
              </a:extLst>
            </p:cNvPr>
            <p:cNvGraphicFramePr>
              <a:graphicFrameLocks noChangeAspect="1"/>
            </p:cNvGraphicFramePr>
            <p:nvPr/>
          </p:nvGraphicFramePr>
          <p:xfrm>
            <a:off x="816" y="2212"/>
            <a:ext cx="480" cy="358"/>
          </p:xfrm>
          <a:graphic>
            <a:graphicData uri="http://schemas.openxmlformats.org/presentationml/2006/ole">
              <mc:AlternateContent xmlns:mc="http://schemas.openxmlformats.org/markup-compatibility/2006">
                <mc:Choice xmlns:v="urn:schemas-microsoft-com:vml" Requires="v">
                  <p:oleObj name="Equation" r:id="rId19" imgW="304668" imgH="228501" progId="Equation.3">
                    <p:embed/>
                  </p:oleObj>
                </mc:Choice>
                <mc:Fallback>
                  <p:oleObj name="Equation" r:id="rId19" imgW="304668" imgH="228501"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 y="2212"/>
                          <a:ext cx="480"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2980" name="Line 21">
              <a:extLst>
                <a:ext uri="{FF2B5EF4-FFF2-40B4-BE49-F238E27FC236}">
                  <a16:creationId xmlns:a16="http://schemas.microsoft.com/office/drawing/2014/main" id="{72837BE3-5A45-421D-8A2C-E3ED21EDEE01}"/>
                </a:ext>
              </a:extLst>
            </p:cNvPr>
            <p:cNvSpPr>
              <a:spLocks noChangeShapeType="1"/>
            </p:cNvSpPr>
            <p:nvPr/>
          </p:nvSpPr>
          <p:spPr bwMode="auto">
            <a:xfrm>
              <a:off x="723" y="2160"/>
              <a:ext cx="386"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2981" name="Line 22">
              <a:extLst>
                <a:ext uri="{FF2B5EF4-FFF2-40B4-BE49-F238E27FC236}">
                  <a16:creationId xmlns:a16="http://schemas.microsoft.com/office/drawing/2014/main" id="{EFDF8BE2-9BD9-4413-85DD-7780B0D8A405}"/>
                </a:ext>
              </a:extLst>
            </p:cNvPr>
            <p:cNvSpPr>
              <a:spLocks noChangeShapeType="1"/>
            </p:cNvSpPr>
            <p:nvPr/>
          </p:nvSpPr>
          <p:spPr bwMode="auto">
            <a:xfrm flipH="1" flipV="1">
              <a:off x="675" y="1824"/>
              <a:ext cx="48" cy="336"/>
            </a:xfrm>
            <a:prstGeom prst="line">
              <a:avLst/>
            </a:prstGeom>
            <a:noFill/>
            <a:ln w="3810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7655" name="AutoShape 23">
              <a:extLst>
                <a:ext uri="{FF2B5EF4-FFF2-40B4-BE49-F238E27FC236}">
                  <a16:creationId xmlns:a16="http://schemas.microsoft.com/office/drawing/2014/main" id="{E73652C2-C4E0-4FF4-8DFF-3B02FB165EF5}"/>
                </a:ext>
              </a:extLst>
            </p:cNvPr>
            <p:cNvSpPr>
              <a:spLocks noChangeArrowheads="1"/>
            </p:cNvSpPr>
            <p:nvPr/>
          </p:nvSpPr>
          <p:spPr bwMode="auto">
            <a:xfrm rot="-499561">
              <a:off x="1591" y="1344"/>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197656" name="AutoShape 24">
              <a:extLst>
                <a:ext uri="{FF2B5EF4-FFF2-40B4-BE49-F238E27FC236}">
                  <a16:creationId xmlns:a16="http://schemas.microsoft.com/office/drawing/2014/main" id="{38540213-3C1E-4223-9DC9-84B5F6B2A106}"/>
                </a:ext>
              </a:extLst>
            </p:cNvPr>
            <p:cNvSpPr>
              <a:spLocks noChangeArrowheads="1"/>
            </p:cNvSpPr>
            <p:nvPr/>
          </p:nvSpPr>
          <p:spPr bwMode="auto">
            <a:xfrm rot="-499561">
              <a:off x="675" y="1296"/>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92984" name="Line 25">
              <a:extLst>
                <a:ext uri="{FF2B5EF4-FFF2-40B4-BE49-F238E27FC236}">
                  <a16:creationId xmlns:a16="http://schemas.microsoft.com/office/drawing/2014/main" id="{5ECFB5D3-977E-4A89-888E-0CA8EB8B2251}"/>
                </a:ext>
              </a:extLst>
            </p:cNvPr>
            <p:cNvSpPr>
              <a:spLocks noChangeShapeType="1"/>
            </p:cNvSpPr>
            <p:nvPr/>
          </p:nvSpPr>
          <p:spPr bwMode="auto">
            <a:xfrm flipH="1" flipV="1">
              <a:off x="530" y="960"/>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2985" name="Line 26">
              <a:extLst>
                <a:ext uri="{FF2B5EF4-FFF2-40B4-BE49-F238E27FC236}">
                  <a16:creationId xmlns:a16="http://schemas.microsoft.com/office/drawing/2014/main" id="{0AB8B00F-F98D-4D0F-87BC-B50F288E23DE}"/>
                </a:ext>
              </a:extLst>
            </p:cNvPr>
            <p:cNvSpPr>
              <a:spLocks noChangeShapeType="1"/>
            </p:cNvSpPr>
            <p:nvPr/>
          </p:nvSpPr>
          <p:spPr bwMode="auto">
            <a:xfrm flipH="1" flipV="1">
              <a:off x="1446" y="1008"/>
              <a:ext cx="49"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7659" name="Object 58">
              <a:extLst>
                <a:ext uri="{FF2B5EF4-FFF2-40B4-BE49-F238E27FC236}">
                  <a16:creationId xmlns:a16="http://schemas.microsoft.com/office/drawing/2014/main" id="{48BEED65-364C-4C79-AF6E-72AF238A4AD1}"/>
                </a:ext>
              </a:extLst>
            </p:cNvPr>
            <p:cNvGraphicFramePr>
              <a:graphicFrameLocks noChangeAspect="1"/>
            </p:cNvGraphicFramePr>
            <p:nvPr/>
          </p:nvGraphicFramePr>
          <p:xfrm>
            <a:off x="1109" y="2688"/>
            <a:ext cx="241" cy="320"/>
          </p:xfrm>
          <a:graphic>
            <a:graphicData uri="http://schemas.openxmlformats.org/presentationml/2006/ole">
              <mc:AlternateContent xmlns:mc="http://schemas.openxmlformats.org/markup-compatibility/2006">
                <mc:Choice xmlns:v="urn:schemas-microsoft-com:vml" Requires="v">
                  <p:oleObj name="Equation" r:id="rId21" imgW="190417" imgH="253890" progId="Equation.3">
                    <p:embed/>
                  </p:oleObj>
                </mc:Choice>
                <mc:Fallback>
                  <p:oleObj name="Equation" r:id="rId21" imgW="190417" imgH="253890" progId="Equation.3">
                    <p:embed/>
                    <p:pic>
                      <p:nvPicPr>
                        <p:cNvPr id="0" name="Object 5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9" y="2688"/>
                          <a:ext cx="24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2987" name="Line 28">
              <a:extLst>
                <a:ext uri="{FF2B5EF4-FFF2-40B4-BE49-F238E27FC236}">
                  <a16:creationId xmlns:a16="http://schemas.microsoft.com/office/drawing/2014/main" id="{426FEC1E-AE64-4D6E-83AC-0CDCBB75B556}"/>
                </a:ext>
              </a:extLst>
            </p:cNvPr>
            <p:cNvSpPr>
              <a:spLocks noChangeShapeType="1"/>
            </p:cNvSpPr>
            <p:nvPr/>
          </p:nvSpPr>
          <p:spPr bwMode="auto">
            <a:xfrm>
              <a:off x="1350" y="2880"/>
              <a:ext cx="337"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2988" name="Line 29">
              <a:extLst>
                <a:ext uri="{FF2B5EF4-FFF2-40B4-BE49-F238E27FC236}">
                  <a16:creationId xmlns:a16="http://schemas.microsoft.com/office/drawing/2014/main" id="{4895F64C-2E60-4306-ADCF-7544A56394A9}"/>
                </a:ext>
              </a:extLst>
            </p:cNvPr>
            <p:cNvSpPr>
              <a:spLocks noChangeShapeType="1"/>
            </p:cNvSpPr>
            <p:nvPr/>
          </p:nvSpPr>
          <p:spPr bwMode="auto">
            <a:xfrm flipH="1">
              <a:off x="868" y="2880"/>
              <a:ext cx="241"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7639" name="Group 30">
            <a:extLst>
              <a:ext uri="{FF2B5EF4-FFF2-40B4-BE49-F238E27FC236}">
                <a16:creationId xmlns:a16="http://schemas.microsoft.com/office/drawing/2014/main" id="{7923C152-911F-435B-9C44-81646FE2F440}"/>
              </a:ext>
            </a:extLst>
          </p:cNvPr>
          <p:cNvGrpSpPr>
            <a:grpSpLocks/>
          </p:cNvGrpSpPr>
          <p:nvPr/>
        </p:nvGrpSpPr>
        <p:grpSpPr bwMode="auto">
          <a:xfrm>
            <a:off x="3657600" y="4092575"/>
            <a:ext cx="4876800" cy="708025"/>
            <a:chOff x="2304" y="2338"/>
            <a:chExt cx="3072" cy="446"/>
          </a:xfrm>
        </p:grpSpPr>
        <p:graphicFrame>
          <p:nvGraphicFramePr>
            <p:cNvPr id="197640" name="Object 62">
              <a:extLst>
                <a:ext uri="{FF2B5EF4-FFF2-40B4-BE49-F238E27FC236}">
                  <a16:creationId xmlns:a16="http://schemas.microsoft.com/office/drawing/2014/main" id="{E15C2592-D0A3-4EBA-9B20-45338D8A5566}"/>
                </a:ext>
              </a:extLst>
            </p:cNvPr>
            <p:cNvGraphicFramePr>
              <a:graphicFrameLocks noChangeAspect="1"/>
            </p:cNvGraphicFramePr>
            <p:nvPr/>
          </p:nvGraphicFramePr>
          <p:xfrm>
            <a:off x="2976" y="2338"/>
            <a:ext cx="2400" cy="446"/>
          </p:xfrm>
          <a:graphic>
            <a:graphicData uri="http://schemas.openxmlformats.org/presentationml/2006/ole">
              <mc:AlternateContent xmlns:mc="http://schemas.openxmlformats.org/markup-compatibility/2006">
                <mc:Choice xmlns:v="urn:schemas-microsoft-com:vml" Requires="v">
                  <p:oleObj name="Equation" r:id="rId23" imgW="1295400" imgH="241300" progId="Equation.3">
                    <p:embed/>
                  </p:oleObj>
                </mc:Choice>
                <mc:Fallback>
                  <p:oleObj name="Equation" r:id="rId23" imgW="1295400" imgH="241300" progId="Equation.3">
                    <p:embed/>
                    <p:pic>
                      <p:nvPicPr>
                        <p:cNvPr id="0" name="Object 62"/>
                        <p:cNvPicPr>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2976" y="2338"/>
                          <a:ext cx="240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7641" name="Rectangle 32">
              <a:extLst>
                <a:ext uri="{FF2B5EF4-FFF2-40B4-BE49-F238E27FC236}">
                  <a16:creationId xmlns:a16="http://schemas.microsoft.com/office/drawing/2014/main" id="{8CDD08B0-15B0-4AEC-B0D6-CB810DFC98CA}"/>
                </a:ext>
              </a:extLst>
            </p:cNvPr>
            <p:cNvSpPr>
              <a:spLocks noChangeArrowheads="1"/>
            </p:cNvSpPr>
            <p:nvPr/>
          </p:nvSpPr>
          <p:spPr bwMode="auto">
            <a:xfrm>
              <a:off x="2304" y="2409"/>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rPr>
                <a:t>可得</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a:extLst>
              <a:ext uri="{FF2B5EF4-FFF2-40B4-BE49-F238E27FC236}">
                <a16:creationId xmlns:a16="http://schemas.microsoft.com/office/drawing/2014/main" id="{2A24F16E-6373-4CFC-95F7-08188B7D3915}"/>
              </a:ext>
            </a:extLst>
          </p:cNvPr>
          <p:cNvSpPr txBox="1">
            <a:spLocks noChangeArrowheads="1"/>
          </p:cNvSpPr>
          <p:nvPr/>
        </p:nvSpPr>
        <p:spPr bwMode="auto">
          <a:xfrm>
            <a:off x="2700338" y="5116513"/>
            <a:ext cx="3313112" cy="1169987"/>
          </a:xfrm>
          <a:prstGeom prst="rect">
            <a:avLst/>
          </a:prstGeom>
          <a:noFill/>
          <a:ln w="57150" cmpd="thinThick">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b="1">
                <a:solidFill>
                  <a:srgbClr val="FFFF00"/>
                </a:solidFill>
                <a:ea typeface="华文中宋" panose="02010600040101010101" pitchFamily="2" charset="-122"/>
              </a:rPr>
              <a:t>同</a:t>
            </a:r>
            <a:r>
              <a:rPr lang="zh-CN" altLang="en-US" sz="2800">
                <a:solidFill>
                  <a:srgbClr val="FFFFFF"/>
                </a:solidFill>
                <a:ea typeface="华文中宋" panose="02010600040101010101" pitchFamily="2" charset="-122"/>
              </a:rPr>
              <a:t>向电流相互</a:t>
            </a:r>
            <a:r>
              <a:rPr lang="zh-CN" altLang="en-US" sz="2800" b="1">
                <a:solidFill>
                  <a:srgbClr val="FFFF00"/>
                </a:solidFill>
                <a:ea typeface="华文中宋" panose="02010600040101010101" pitchFamily="2" charset="-122"/>
              </a:rPr>
              <a:t>吸引</a:t>
            </a:r>
          </a:p>
          <a:p>
            <a:pPr algn="ctr">
              <a:spcBef>
                <a:spcPct val="50000"/>
              </a:spcBef>
              <a:buClrTx/>
              <a:buSzTx/>
              <a:buFontTx/>
              <a:buNone/>
            </a:pPr>
            <a:r>
              <a:rPr lang="zh-CN" altLang="en-US" sz="2800" b="1">
                <a:solidFill>
                  <a:srgbClr val="FFFF00"/>
                </a:solidFill>
                <a:ea typeface="华文中宋" panose="02010600040101010101" pitchFamily="2" charset="-122"/>
              </a:rPr>
              <a:t>反</a:t>
            </a:r>
            <a:r>
              <a:rPr lang="zh-CN" altLang="en-US" sz="2800">
                <a:solidFill>
                  <a:srgbClr val="FFFFFF"/>
                </a:solidFill>
                <a:ea typeface="华文中宋" panose="02010600040101010101" pitchFamily="2" charset="-122"/>
              </a:rPr>
              <a:t>向电流相互</a:t>
            </a:r>
            <a:r>
              <a:rPr lang="zh-CN" altLang="en-US" sz="2800" b="1">
                <a:solidFill>
                  <a:srgbClr val="FFFF00"/>
                </a:solidFill>
                <a:ea typeface="华文中宋" panose="02010600040101010101" pitchFamily="2" charset="-122"/>
              </a:rPr>
              <a:t>排斥</a:t>
            </a:r>
          </a:p>
        </p:txBody>
      </p:sp>
      <p:grpSp>
        <p:nvGrpSpPr>
          <p:cNvPr id="198659" name="Group 3">
            <a:extLst>
              <a:ext uri="{FF2B5EF4-FFF2-40B4-BE49-F238E27FC236}">
                <a16:creationId xmlns:a16="http://schemas.microsoft.com/office/drawing/2014/main" id="{7F24863D-F781-45E7-9EA3-813D57F47F7C}"/>
              </a:ext>
            </a:extLst>
          </p:cNvPr>
          <p:cNvGrpSpPr>
            <a:grpSpLocks/>
          </p:cNvGrpSpPr>
          <p:nvPr/>
        </p:nvGrpSpPr>
        <p:grpSpPr bwMode="auto">
          <a:xfrm>
            <a:off x="539750" y="1008063"/>
            <a:ext cx="3429000" cy="3886200"/>
            <a:chOff x="113" y="768"/>
            <a:chExt cx="2160" cy="2448"/>
          </a:xfrm>
        </p:grpSpPr>
        <p:grpSp>
          <p:nvGrpSpPr>
            <p:cNvPr id="198683" name="Group 4">
              <a:extLst>
                <a:ext uri="{FF2B5EF4-FFF2-40B4-BE49-F238E27FC236}">
                  <a16:creationId xmlns:a16="http://schemas.microsoft.com/office/drawing/2014/main" id="{9F53AF90-92AD-4E31-92EC-6D62D0A9EE77}"/>
                </a:ext>
              </a:extLst>
            </p:cNvPr>
            <p:cNvGrpSpPr>
              <a:grpSpLocks/>
            </p:cNvGrpSpPr>
            <p:nvPr/>
          </p:nvGrpSpPr>
          <p:grpSpPr bwMode="auto">
            <a:xfrm>
              <a:off x="113" y="768"/>
              <a:ext cx="2160" cy="2448"/>
              <a:chOff x="384" y="864"/>
              <a:chExt cx="2160" cy="2448"/>
            </a:xfrm>
          </p:grpSpPr>
          <p:grpSp>
            <p:nvGrpSpPr>
              <p:cNvPr id="198693" name="Group 5">
                <a:extLst>
                  <a:ext uri="{FF2B5EF4-FFF2-40B4-BE49-F238E27FC236}">
                    <a16:creationId xmlns:a16="http://schemas.microsoft.com/office/drawing/2014/main" id="{A4D535D5-8075-4BB7-85ED-27E66AA800EA}"/>
                  </a:ext>
                </a:extLst>
              </p:cNvPr>
              <p:cNvGrpSpPr>
                <a:grpSpLocks/>
              </p:cNvGrpSpPr>
              <p:nvPr/>
            </p:nvGrpSpPr>
            <p:grpSpPr bwMode="auto">
              <a:xfrm>
                <a:off x="384" y="864"/>
                <a:ext cx="2160" cy="2448"/>
                <a:chOff x="384" y="864"/>
                <a:chExt cx="2160" cy="2448"/>
              </a:xfrm>
            </p:grpSpPr>
            <p:sp>
              <p:nvSpPr>
                <p:cNvPr id="198697" name="Rectangle 6">
                  <a:extLst>
                    <a:ext uri="{FF2B5EF4-FFF2-40B4-BE49-F238E27FC236}">
                      <a16:creationId xmlns:a16="http://schemas.microsoft.com/office/drawing/2014/main" id="{58C19A5C-9F67-400E-917A-9DB908EBA6F7}"/>
                    </a:ext>
                  </a:extLst>
                </p:cNvPr>
                <p:cNvSpPr>
                  <a:spLocks noChangeArrowheads="1"/>
                </p:cNvSpPr>
                <p:nvPr/>
              </p:nvSpPr>
              <p:spPr bwMode="auto">
                <a:xfrm>
                  <a:off x="384" y="864"/>
                  <a:ext cx="2160" cy="2448"/>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graphicFrame>
              <p:nvGraphicFramePr>
                <p:cNvPr id="198698" name="Object 7">
                  <a:extLst>
                    <a:ext uri="{FF2B5EF4-FFF2-40B4-BE49-F238E27FC236}">
                      <a16:creationId xmlns:a16="http://schemas.microsoft.com/office/drawing/2014/main" id="{BA780167-0D67-4667-9449-07497BC23AAC}"/>
                    </a:ext>
                  </a:extLst>
                </p:cNvPr>
                <p:cNvGraphicFramePr>
                  <a:graphicFrameLocks noChangeAspect="1"/>
                </p:cNvGraphicFramePr>
                <p:nvPr/>
              </p:nvGraphicFramePr>
              <p:xfrm>
                <a:off x="870" y="972"/>
                <a:ext cx="231" cy="355"/>
              </p:xfrm>
              <a:graphic>
                <a:graphicData uri="http://schemas.openxmlformats.org/presentationml/2006/ole">
                  <mc:AlternateContent xmlns:mc="http://schemas.openxmlformats.org/markup-compatibility/2006">
                    <mc:Choice xmlns:v="urn:schemas-microsoft-com:vml" Requires="v">
                      <p:oleObj name="公式" r:id="rId2" imgW="139579" imgH="215713" progId="Equation.3">
                        <p:embed/>
                      </p:oleObj>
                    </mc:Choice>
                    <mc:Fallback>
                      <p:oleObj name="公式" r:id="rId2" imgW="139579" imgH="215713"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 y="972"/>
                              <a:ext cx="23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99" name="Object 8">
                  <a:extLst>
                    <a:ext uri="{FF2B5EF4-FFF2-40B4-BE49-F238E27FC236}">
                      <a16:creationId xmlns:a16="http://schemas.microsoft.com/office/drawing/2014/main" id="{7D3E1986-096F-4686-AB1C-76D106F88CD2}"/>
                    </a:ext>
                  </a:extLst>
                </p:cNvPr>
                <p:cNvGraphicFramePr>
                  <a:graphicFrameLocks noChangeAspect="1"/>
                </p:cNvGraphicFramePr>
                <p:nvPr/>
              </p:nvGraphicFramePr>
              <p:xfrm>
                <a:off x="1763" y="972"/>
                <a:ext cx="270" cy="355"/>
              </p:xfrm>
              <a:graphic>
                <a:graphicData uri="http://schemas.openxmlformats.org/presentationml/2006/ole">
                  <mc:AlternateContent xmlns:mc="http://schemas.openxmlformats.org/markup-compatibility/2006">
                    <mc:Choice xmlns:v="urn:schemas-microsoft-com:vml" Requires="v">
                      <p:oleObj name="公式" r:id="rId4" imgW="164885" imgH="215619" progId="Equation.3">
                        <p:embed/>
                      </p:oleObj>
                    </mc:Choice>
                    <mc:Fallback>
                      <p:oleObj name="公式" r:id="rId4" imgW="164885" imgH="21561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 y="972"/>
                              <a:ext cx="27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8700" name="AutoShape 9">
                  <a:extLst>
                    <a:ext uri="{FF2B5EF4-FFF2-40B4-BE49-F238E27FC236}">
                      <a16:creationId xmlns:a16="http://schemas.microsoft.com/office/drawing/2014/main" id="{ACE376C1-FDFD-45CB-9418-02C025E134C2}"/>
                    </a:ext>
                  </a:extLst>
                </p:cNvPr>
                <p:cNvSpPr>
                  <a:spLocks noChangeArrowheads="1"/>
                </p:cNvSpPr>
                <p:nvPr/>
              </p:nvSpPr>
              <p:spPr bwMode="auto">
                <a:xfrm rot="-499561">
                  <a:off x="1878" y="1356"/>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sp>
              <p:nvSpPr>
                <p:cNvPr id="198701" name="AutoShape 10">
                  <a:extLst>
                    <a:ext uri="{FF2B5EF4-FFF2-40B4-BE49-F238E27FC236}">
                      <a16:creationId xmlns:a16="http://schemas.microsoft.com/office/drawing/2014/main" id="{6E76BD74-FE7C-421B-AB20-2ED7BAE545FA}"/>
                    </a:ext>
                  </a:extLst>
                </p:cNvPr>
                <p:cNvSpPr>
                  <a:spLocks noChangeArrowheads="1"/>
                </p:cNvSpPr>
                <p:nvPr/>
              </p:nvSpPr>
              <p:spPr bwMode="auto">
                <a:xfrm rot="-499561">
                  <a:off x="966" y="1308"/>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sp>
              <p:nvSpPr>
                <p:cNvPr id="894011" name="Line 11">
                  <a:extLst>
                    <a:ext uri="{FF2B5EF4-FFF2-40B4-BE49-F238E27FC236}">
                      <a16:creationId xmlns:a16="http://schemas.microsoft.com/office/drawing/2014/main" id="{3CC6AC67-CEDC-4CC6-9C46-5B6F7E4536B6}"/>
                    </a:ext>
                  </a:extLst>
                </p:cNvPr>
                <p:cNvSpPr>
                  <a:spLocks noChangeShapeType="1"/>
                </p:cNvSpPr>
                <p:nvPr/>
              </p:nvSpPr>
              <p:spPr bwMode="auto">
                <a:xfrm flipH="1" flipV="1">
                  <a:off x="822" y="972"/>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4012" name="Line 12">
                  <a:extLst>
                    <a:ext uri="{FF2B5EF4-FFF2-40B4-BE49-F238E27FC236}">
                      <a16:creationId xmlns:a16="http://schemas.microsoft.com/office/drawing/2014/main" id="{A4B58018-9DB2-4018-9F7E-6CCE6322E67A}"/>
                    </a:ext>
                  </a:extLst>
                </p:cNvPr>
                <p:cNvSpPr>
                  <a:spLocks noChangeShapeType="1"/>
                </p:cNvSpPr>
                <p:nvPr/>
              </p:nvSpPr>
              <p:spPr bwMode="auto">
                <a:xfrm flipH="1" flipV="1">
                  <a:off x="1734" y="1020"/>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98694" name="Object 13">
                <a:extLst>
                  <a:ext uri="{FF2B5EF4-FFF2-40B4-BE49-F238E27FC236}">
                    <a16:creationId xmlns:a16="http://schemas.microsoft.com/office/drawing/2014/main" id="{2A49E336-8F8A-4C06-82AB-5FE41B4EA5C6}"/>
                  </a:ext>
                </a:extLst>
              </p:cNvPr>
              <p:cNvGraphicFramePr>
                <a:graphicFrameLocks noChangeAspect="1"/>
              </p:cNvGraphicFramePr>
              <p:nvPr/>
            </p:nvGraphicFramePr>
            <p:xfrm>
              <a:off x="1430" y="2748"/>
              <a:ext cx="220" cy="280"/>
            </p:xfrm>
            <a:graphic>
              <a:graphicData uri="http://schemas.openxmlformats.org/presentationml/2006/ole">
                <mc:AlternateContent xmlns:mc="http://schemas.openxmlformats.org/markup-compatibility/2006">
                  <mc:Choice xmlns:v="urn:schemas-microsoft-com:vml" Requires="v">
                    <p:oleObj name="Equation" r:id="rId6" imgW="139579" imgH="177646" progId="Equation.DSMT4">
                      <p:embed/>
                    </p:oleObj>
                  </mc:Choice>
                  <mc:Fallback>
                    <p:oleObj name="Equation" r:id="rId6" imgW="139579" imgH="177646"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 y="2748"/>
                            <a:ext cx="22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14" name="Line 14">
                <a:extLst>
                  <a:ext uri="{FF2B5EF4-FFF2-40B4-BE49-F238E27FC236}">
                    <a16:creationId xmlns:a16="http://schemas.microsoft.com/office/drawing/2014/main" id="{52502893-4E6F-42E4-9B89-051A9EA358CB}"/>
                  </a:ext>
                </a:extLst>
              </p:cNvPr>
              <p:cNvSpPr>
                <a:spLocks noChangeShapeType="1"/>
              </p:cNvSpPr>
              <p:nvPr/>
            </p:nvSpPr>
            <p:spPr bwMode="auto">
              <a:xfrm>
                <a:off x="1638" y="2892"/>
                <a:ext cx="336"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4015" name="Line 15">
                <a:extLst>
                  <a:ext uri="{FF2B5EF4-FFF2-40B4-BE49-F238E27FC236}">
                    <a16:creationId xmlns:a16="http://schemas.microsoft.com/office/drawing/2014/main" id="{305CCDE3-E87E-429B-AB5B-A6FFCAC3EF28}"/>
                  </a:ext>
                </a:extLst>
              </p:cNvPr>
              <p:cNvSpPr>
                <a:spLocks noChangeShapeType="1"/>
              </p:cNvSpPr>
              <p:nvPr/>
            </p:nvSpPr>
            <p:spPr bwMode="auto">
              <a:xfrm flipH="1">
                <a:off x="1158" y="2892"/>
                <a:ext cx="240"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8684" name="Group 16">
              <a:extLst>
                <a:ext uri="{FF2B5EF4-FFF2-40B4-BE49-F238E27FC236}">
                  <a16:creationId xmlns:a16="http://schemas.microsoft.com/office/drawing/2014/main" id="{532CAB5A-4A45-4C24-889A-04C4124CF406}"/>
                </a:ext>
              </a:extLst>
            </p:cNvPr>
            <p:cNvGrpSpPr>
              <a:grpSpLocks/>
            </p:cNvGrpSpPr>
            <p:nvPr/>
          </p:nvGrpSpPr>
          <p:grpSpPr bwMode="auto">
            <a:xfrm>
              <a:off x="206" y="1884"/>
              <a:ext cx="2015" cy="576"/>
              <a:chOff x="279" y="1728"/>
              <a:chExt cx="2015" cy="576"/>
            </a:xfrm>
          </p:grpSpPr>
          <p:sp>
            <p:nvSpPr>
              <p:cNvPr id="894017" name="Line 17">
                <a:extLst>
                  <a:ext uri="{FF2B5EF4-FFF2-40B4-BE49-F238E27FC236}">
                    <a16:creationId xmlns:a16="http://schemas.microsoft.com/office/drawing/2014/main" id="{291EC21C-6592-4611-8587-2CC99334F36B}"/>
                  </a:ext>
                </a:extLst>
              </p:cNvPr>
              <p:cNvSpPr>
                <a:spLocks noChangeShapeType="1"/>
              </p:cNvSpPr>
              <p:nvPr/>
            </p:nvSpPr>
            <p:spPr bwMode="auto">
              <a:xfrm flipV="1">
                <a:off x="1776" y="1728"/>
                <a:ext cx="336" cy="336"/>
              </a:xfrm>
              <a:prstGeom prst="line">
                <a:avLst/>
              </a:prstGeom>
              <a:noFill/>
              <a:ln w="28575">
                <a:solidFill>
                  <a:srgbClr val="CC0099"/>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4018" name="Line 18">
                <a:extLst>
                  <a:ext uri="{FF2B5EF4-FFF2-40B4-BE49-F238E27FC236}">
                    <a16:creationId xmlns:a16="http://schemas.microsoft.com/office/drawing/2014/main" id="{419B2441-5698-4546-8553-C766EADFD59D}"/>
                  </a:ext>
                </a:extLst>
              </p:cNvPr>
              <p:cNvSpPr>
                <a:spLocks noChangeShapeType="1"/>
              </p:cNvSpPr>
              <p:nvPr/>
            </p:nvSpPr>
            <p:spPr bwMode="auto">
              <a:xfrm flipH="1">
                <a:off x="382" y="1920"/>
                <a:ext cx="386" cy="384"/>
              </a:xfrm>
              <a:prstGeom prst="line">
                <a:avLst/>
              </a:prstGeom>
              <a:noFill/>
              <a:ln w="28575">
                <a:solidFill>
                  <a:srgbClr val="CC0099"/>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8691" name="Object 19">
                <a:extLst>
                  <a:ext uri="{FF2B5EF4-FFF2-40B4-BE49-F238E27FC236}">
                    <a16:creationId xmlns:a16="http://schemas.microsoft.com/office/drawing/2014/main" id="{D7EA8F34-9C0E-4F31-A256-4B461A735893}"/>
                  </a:ext>
                </a:extLst>
              </p:cNvPr>
              <p:cNvGraphicFramePr>
                <a:graphicFrameLocks noChangeAspect="1"/>
              </p:cNvGraphicFramePr>
              <p:nvPr/>
            </p:nvGraphicFramePr>
            <p:xfrm>
              <a:off x="2021" y="1766"/>
              <a:ext cx="273" cy="380"/>
            </p:xfrm>
            <a:graphic>
              <a:graphicData uri="http://schemas.openxmlformats.org/presentationml/2006/ole">
                <mc:AlternateContent xmlns:mc="http://schemas.openxmlformats.org/markup-compatibility/2006">
                  <mc:Choice xmlns:v="urn:schemas-microsoft-com:vml" Requires="v">
                    <p:oleObj name="Equation" r:id="rId8" imgW="177646" imgH="241091" progId="Equation.DSMT4">
                      <p:embed/>
                    </p:oleObj>
                  </mc:Choice>
                  <mc:Fallback>
                    <p:oleObj name="Equation" r:id="rId8" imgW="177646" imgH="241091"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1" y="1766"/>
                            <a:ext cx="27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92" name="Object 20">
                <a:extLst>
                  <a:ext uri="{FF2B5EF4-FFF2-40B4-BE49-F238E27FC236}">
                    <a16:creationId xmlns:a16="http://schemas.microsoft.com/office/drawing/2014/main" id="{D23AD6F8-1569-4841-9ED6-EAC2251FEB10}"/>
                  </a:ext>
                </a:extLst>
              </p:cNvPr>
              <p:cNvGraphicFramePr>
                <a:graphicFrameLocks noChangeAspect="1"/>
              </p:cNvGraphicFramePr>
              <p:nvPr/>
            </p:nvGraphicFramePr>
            <p:xfrm>
              <a:off x="279" y="1814"/>
              <a:ext cx="313" cy="380"/>
            </p:xfrm>
            <a:graphic>
              <a:graphicData uri="http://schemas.openxmlformats.org/presentationml/2006/ole">
                <mc:AlternateContent xmlns:mc="http://schemas.openxmlformats.org/markup-compatibility/2006">
                  <mc:Choice xmlns:v="urn:schemas-microsoft-com:vml" Requires="v">
                    <p:oleObj name="Equation" r:id="rId10" imgW="203112" imgH="241195" progId="Equation.DSMT4">
                      <p:embed/>
                    </p:oleObj>
                  </mc:Choice>
                  <mc:Fallback>
                    <p:oleObj name="Equation" r:id="rId10" imgW="203112" imgH="241195" progId="Equation.DSMT4">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 y="1814"/>
                            <a:ext cx="31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8685" name="Object 21">
              <a:extLst>
                <a:ext uri="{FF2B5EF4-FFF2-40B4-BE49-F238E27FC236}">
                  <a16:creationId xmlns:a16="http://schemas.microsoft.com/office/drawing/2014/main" id="{31EF6719-5352-4693-853F-5731714FD7BF}"/>
                </a:ext>
              </a:extLst>
            </p:cNvPr>
            <p:cNvGraphicFramePr>
              <a:graphicFrameLocks noChangeAspect="1"/>
            </p:cNvGraphicFramePr>
            <p:nvPr/>
          </p:nvGraphicFramePr>
          <p:xfrm>
            <a:off x="1263" y="2180"/>
            <a:ext cx="299" cy="379"/>
          </p:xfrm>
          <a:graphic>
            <a:graphicData uri="http://schemas.openxmlformats.org/presentationml/2006/ole">
              <mc:AlternateContent xmlns:mc="http://schemas.openxmlformats.org/markup-compatibility/2006">
                <mc:Choice xmlns:v="urn:schemas-microsoft-com:vml" Requires="v">
                  <p:oleObj name="Equation" r:id="rId12" imgW="190417" imgH="241195" progId="Equation.DSMT4">
                    <p:embed/>
                  </p:oleObj>
                </mc:Choice>
                <mc:Fallback>
                  <p:oleObj name="Equation" r:id="rId12" imgW="190417" imgH="241195" progId="Equation.DSMT4">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3" y="2180"/>
                          <a:ext cx="299"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22" name="Line 22">
              <a:extLst>
                <a:ext uri="{FF2B5EF4-FFF2-40B4-BE49-F238E27FC236}">
                  <a16:creationId xmlns:a16="http://schemas.microsoft.com/office/drawing/2014/main" id="{21546025-1F96-4AC7-8B09-2630C54D5A8C}"/>
                </a:ext>
              </a:extLst>
            </p:cNvPr>
            <p:cNvSpPr>
              <a:spLocks noChangeShapeType="1"/>
            </p:cNvSpPr>
            <p:nvPr/>
          </p:nvSpPr>
          <p:spPr bwMode="auto">
            <a:xfrm flipH="1" flipV="1">
              <a:off x="1271" y="2172"/>
              <a:ext cx="384"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8687" name="Object 23">
              <a:extLst>
                <a:ext uri="{FF2B5EF4-FFF2-40B4-BE49-F238E27FC236}">
                  <a16:creationId xmlns:a16="http://schemas.microsoft.com/office/drawing/2014/main" id="{929EBBA1-7B25-4BF4-92DC-5FC2D6A1AF91}"/>
                </a:ext>
              </a:extLst>
            </p:cNvPr>
            <p:cNvGraphicFramePr>
              <a:graphicFrameLocks noChangeAspect="1"/>
            </p:cNvGraphicFramePr>
            <p:nvPr/>
          </p:nvGraphicFramePr>
          <p:xfrm>
            <a:off x="900" y="2135"/>
            <a:ext cx="280" cy="379"/>
          </p:xfrm>
          <a:graphic>
            <a:graphicData uri="http://schemas.openxmlformats.org/presentationml/2006/ole">
              <mc:AlternateContent xmlns:mc="http://schemas.openxmlformats.org/markup-compatibility/2006">
                <mc:Choice xmlns:v="urn:schemas-microsoft-com:vml" Requires="v">
                  <p:oleObj name="Equation" r:id="rId14" imgW="177646" imgH="241091" progId="Equation.DSMT4">
                    <p:embed/>
                  </p:oleObj>
                </mc:Choice>
                <mc:Fallback>
                  <p:oleObj name="Equation" r:id="rId14" imgW="177646" imgH="241091" progId="Equation.DSMT4">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0" y="2135"/>
                          <a:ext cx="28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24" name="Line 24">
              <a:extLst>
                <a:ext uri="{FF2B5EF4-FFF2-40B4-BE49-F238E27FC236}">
                  <a16:creationId xmlns:a16="http://schemas.microsoft.com/office/drawing/2014/main" id="{DF9B594F-30C9-4CA0-B5ED-B36F75E1B011}"/>
                </a:ext>
              </a:extLst>
            </p:cNvPr>
            <p:cNvSpPr>
              <a:spLocks noChangeShapeType="1"/>
            </p:cNvSpPr>
            <p:nvPr/>
          </p:nvSpPr>
          <p:spPr bwMode="auto">
            <a:xfrm>
              <a:off x="743" y="2076"/>
              <a:ext cx="384" cy="48"/>
            </a:xfrm>
            <a:prstGeom prst="line">
              <a:avLst/>
            </a:prstGeom>
            <a:noFill/>
            <a:ln w="28575">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98660" name="Text Box 25">
            <a:extLst>
              <a:ext uri="{FF2B5EF4-FFF2-40B4-BE49-F238E27FC236}">
                <a16:creationId xmlns:a16="http://schemas.microsoft.com/office/drawing/2014/main" id="{C1602FFC-4E1F-4CE9-8393-EB562E79D631}"/>
              </a:ext>
            </a:extLst>
          </p:cNvPr>
          <p:cNvSpPr txBox="1">
            <a:spLocks noChangeArrowheads="1"/>
          </p:cNvSpPr>
          <p:nvPr/>
        </p:nvSpPr>
        <p:spPr bwMode="auto">
          <a:xfrm>
            <a:off x="201613" y="228600"/>
            <a:ext cx="8858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ea typeface="华文中宋" panose="02010600040101010101" pitchFamily="2" charset="-122"/>
              </a:rPr>
              <a:t>问：</a:t>
            </a:r>
            <a:r>
              <a:rPr lang="zh-CN" altLang="en-US" sz="2800">
                <a:solidFill>
                  <a:srgbClr val="FFFFFF"/>
                </a:solidFill>
                <a:ea typeface="华文中宋" panose="02010600040101010101" pitchFamily="2" charset="-122"/>
              </a:rPr>
              <a:t>若两直导线电流方向</a:t>
            </a:r>
            <a:r>
              <a:rPr lang="zh-CN" altLang="en-US" sz="2800" b="1">
                <a:solidFill>
                  <a:srgbClr val="FFFF00"/>
                </a:solidFill>
                <a:ea typeface="华文中宋" panose="02010600040101010101" pitchFamily="2" charset="-122"/>
              </a:rPr>
              <a:t>相反</a:t>
            </a:r>
            <a:r>
              <a:rPr lang="zh-CN" altLang="en-US" sz="2800">
                <a:solidFill>
                  <a:srgbClr val="FFFFFF"/>
                </a:solidFill>
                <a:ea typeface="华文中宋" panose="02010600040101010101" pitchFamily="2" charset="-122"/>
              </a:rPr>
              <a:t>二者之间的作用力如何？</a:t>
            </a:r>
          </a:p>
        </p:txBody>
      </p:sp>
      <p:sp>
        <p:nvSpPr>
          <p:cNvPr id="894026" name="Line 26">
            <a:extLst>
              <a:ext uri="{FF2B5EF4-FFF2-40B4-BE49-F238E27FC236}">
                <a16:creationId xmlns:a16="http://schemas.microsoft.com/office/drawing/2014/main" id="{873FD469-B5C8-47D2-B42F-30F71870BE2C}"/>
              </a:ext>
            </a:extLst>
          </p:cNvPr>
          <p:cNvSpPr>
            <a:spLocks noChangeShapeType="1"/>
          </p:cNvSpPr>
          <p:nvPr/>
        </p:nvSpPr>
        <p:spPr bwMode="auto">
          <a:xfrm>
            <a:off x="1619250" y="3094038"/>
            <a:ext cx="1439863" cy="215900"/>
          </a:xfrm>
          <a:prstGeom prst="line">
            <a:avLst/>
          </a:prstGeom>
          <a:noFill/>
          <a:ln w="19050">
            <a:solidFill>
              <a:srgbClr val="0000FF"/>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6" name="Group 27">
            <a:extLst>
              <a:ext uri="{FF2B5EF4-FFF2-40B4-BE49-F238E27FC236}">
                <a16:creationId xmlns:a16="http://schemas.microsoft.com/office/drawing/2014/main" id="{BC180BC8-C9EF-4DAE-8334-750E2D6AD9F9}"/>
              </a:ext>
            </a:extLst>
          </p:cNvPr>
          <p:cNvGrpSpPr>
            <a:grpSpLocks/>
          </p:cNvGrpSpPr>
          <p:nvPr/>
        </p:nvGrpSpPr>
        <p:grpSpPr bwMode="auto">
          <a:xfrm>
            <a:off x="5003800" y="1030288"/>
            <a:ext cx="3429000" cy="3886200"/>
            <a:chOff x="3152" y="769"/>
            <a:chExt cx="2160" cy="2448"/>
          </a:xfrm>
        </p:grpSpPr>
        <p:grpSp>
          <p:nvGrpSpPr>
            <p:cNvPr id="198663" name="Group 28">
              <a:extLst>
                <a:ext uri="{FF2B5EF4-FFF2-40B4-BE49-F238E27FC236}">
                  <a16:creationId xmlns:a16="http://schemas.microsoft.com/office/drawing/2014/main" id="{691DA88B-3587-42B4-A56F-18D52CFAFB57}"/>
                </a:ext>
              </a:extLst>
            </p:cNvPr>
            <p:cNvGrpSpPr>
              <a:grpSpLocks/>
            </p:cNvGrpSpPr>
            <p:nvPr/>
          </p:nvGrpSpPr>
          <p:grpSpPr bwMode="auto">
            <a:xfrm>
              <a:off x="3152" y="769"/>
              <a:ext cx="2160" cy="2448"/>
              <a:chOff x="3152" y="769"/>
              <a:chExt cx="2160" cy="2448"/>
            </a:xfrm>
          </p:grpSpPr>
          <p:sp>
            <p:nvSpPr>
              <p:cNvPr id="198665" name="Rectangle 29">
                <a:extLst>
                  <a:ext uri="{FF2B5EF4-FFF2-40B4-BE49-F238E27FC236}">
                    <a16:creationId xmlns:a16="http://schemas.microsoft.com/office/drawing/2014/main" id="{C8491105-592A-48EF-96F2-303DA51AB321}"/>
                  </a:ext>
                </a:extLst>
              </p:cNvPr>
              <p:cNvSpPr>
                <a:spLocks noChangeArrowheads="1"/>
              </p:cNvSpPr>
              <p:nvPr/>
            </p:nvSpPr>
            <p:spPr bwMode="auto">
              <a:xfrm>
                <a:off x="3152" y="769"/>
                <a:ext cx="2160" cy="2448"/>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graphicFrame>
            <p:nvGraphicFramePr>
              <p:cNvPr id="198666" name="Object 30">
                <a:extLst>
                  <a:ext uri="{FF2B5EF4-FFF2-40B4-BE49-F238E27FC236}">
                    <a16:creationId xmlns:a16="http://schemas.microsoft.com/office/drawing/2014/main" id="{25A3B197-52BA-4BC3-828C-BB1C3D60015D}"/>
                  </a:ext>
                </a:extLst>
              </p:cNvPr>
              <p:cNvGraphicFramePr>
                <a:graphicFrameLocks noChangeAspect="1"/>
              </p:cNvGraphicFramePr>
              <p:nvPr/>
            </p:nvGraphicFramePr>
            <p:xfrm>
              <a:off x="3638" y="877"/>
              <a:ext cx="231" cy="355"/>
            </p:xfrm>
            <a:graphic>
              <a:graphicData uri="http://schemas.openxmlformats.org/presentationml/2006/ole">
                <mc:AlternateContent xmlns:mc="http://schemas.openxmlformats.org/markup-compatibility/2006">
                  <mc:Choice xmlns:v="urn:schemas-microsoft-com:vml" Requires="v">
                    <p:oleObj name="公式" r:id="rId16" imgW="139579" imgH="215713" progId="Equation.3">
                      <p:embed/>
                    </p:oleObj>
                  </mc:Choice>
                  <mc:Fallback>
                    <p:oleObj name="公式" r:id="rId16" imgW="139579" imgH="215713" progId="Equation.3">
                      <p:embed/>
                      <p:pic>
                        <p:nvPicPr>
                          <p:cNvPr id="0"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 y="877"/>
                            <a:ext cx="23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7" name="Object 31">
                <a:extLst>
                  <a:ext uri="{FF2B5EF4-FFF2-40B4-BE49-F238E27FC236}">
                    <a16:creationId xmlns:a16="http://schemas.microsoft.com/office/drawing/2014/main" id="{95022FB4-2B3E-4043-A7F1-0B6ECD93B0B7}"/>
                  </a:ext>
                </a:extLst>
              </p:cNvPr>
              <p:cNvGraphicFramePr>
                <a:graphicFrameLocks noChangeAspect="1"/>
              </p:cNvGraphicFramePr>
              <p:nvPr/>
            </p:nvGraphicFramePr>
            <p:xfrm>
              <a:off x="4531" y="877"/>
              <a:ext cx="270" cy="355"/>
            </p:xfrm>
            <a:graphic>
              <a:graphicData uri="http://schemas.openxmlformats.org/presentationml/2006/ole">
                <mc:AlternateContent xmlns:mc="http://schemas.openxmlformats.org/markup-compatibility/2006">
                  <mc:Choice xmlns:v="urn:schemas-microsoft-com:vml" Requires="v">
                    <p:oleObj name="公式" r:id="rId17" imgW="164885" imgH="215619" progId="Equation.3">
                      <p:embed/>
                    </p:oleObj>
                  </mc:Choice>
                  <mc:Fallback>
                    <p:oleObj name="公式" r:id="rId17" imgW="164885" imgH="215619" progId="Equation.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 y="877"/>
                            <a:ext cx="27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8668" name="AutoShape 32">
                <a:extLst>
                  <a:ext uri="{FF2B5EF4-FFF2-40B4-BE49-F238E27FC236}">
                    <a16:creationId xmlns:a16="http://schemas.microsoft.com/office/drawing/2014/main" id="{9B9076AB-A7F0-48E0-A8BB-F996CA0C4695}"/>
                  </a:ext>
                </a:extLst>
              </p:cNvPr>
              <p:cNvSpPr>
                <a:spLocks noChangeArrowheads="1"/>
              </p:cNvSpPr>
              <p:nvPr/>
            </p:nvSpPr>
            <p:spPr bwMode="auto">
              <a:xfrm rot="-499561">
                <a:off x="4646" y="1261"/>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sp>
            <p:nvSpPr>
              <p:cNvPr id="198669" name="AutoShape 33">
                <a:extLst>
                  <a:ext uri="{FF2B5EF4-FFF2-40B4-BE49-F238E27FC236}">
                    <a16:creationId xmlns:a16="http://schemas.microsoft.com/office/drawing/2014/main" id="{D968B391-F48E-46A0-9CA9-383AA370DA2F}"/>
                  </a:ext>
                </a:extLst>
              </p:cNvPr>
              <p:cNvSpPr>
                <a:spLocks noChangeArrowheads="1"/>
              </p:cNvSpPr>
              <p:nvPr/>
            </p:nvSpPr>
            <p:spPr bwMode="auto">
              <a:xfrm rot="-499561">
                <a:off x="3734" y="1213"/>
                <a:ext cx="96" cy="1824"/>
              </a:xfrm>
              <a:prstGeom prst="can">
                <a:avLst>
                  <a:gd name="adj" fmla="val 44157"/>
                </a:avLst>
              </a:prstGeom>
              <a:gradFill rotWithShape="0">
                <a:gsLst>
                  <a:gs pos="0">
                    <a:srgbClr val="6F6F6F"/>
                  </a:gs>
                  <a:gs pos="50000">
                    <a:srgbClr val="F0F0F0"/>
                  </a:gs>
                  <a:gs pos="100000">
                    <a:srgbClr val="6F6F6F"/>
                  </a:gs>
                </a:gsLst>
                <a:lin ang="0" scaled="1"/>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ea typeface="华文中宋" panose="02010600040101010101" pitchFamily="2" charset="-122"/>
                </a:endParaRPr>
              </a:p>
            </p:txBody>
          </p:sp>
          <p:sp>
            <p:nvSpPr>
              <p:cNvPr id="894034" name="Line 34">
                <a:extLst>
                  <a:ext uri="{FF2B5EF4-FFF2-40B4-BE49-F238E27FC236}">
                    <a16:creationId xmlns:a16="http://schemas.microsoft.com/office/drawing/2014/main" id="{4D8D56C1-D932-4D66-B3A6-4C72C1357155}"/>
                  </a:ext>
                </a:extLst>
              </p:cNvPr>
              <p:cNvSpPr>
                <a:spLocks noChangeShapeType="1"/>
              </p:cNvSpPr>
              <p:nvPr/>
            </p:nvSpPr>
            <p:spPr bwMode="auto">
              <a:xfrm flipH="1" flipV="1">
                <a:off x="3606" y="869"/>
                <a:ext cx="48" cy="384"/>
              </a:xfrm>
              <a:prstGeom prst="line">
                <a:avLst/>
              </a:prstGeom>
              <a:noFill/>
              <a:ln w="28575">
                <a:solidFill>
                  <a:srgbClr val="FF33CC"/>
                </a:solidFill>
                <a:round/>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4035" name="Line 35">
                <a:extLst>
                  <a:ext uri="{FF2B5EF4-FFF2-40B4-BE49-F238E27FC236}">
                    <a16:creationId xmlns:a16="http://schemas.microsoft.com/office/drawing/2014/main" id="{7AB031FE-9D23-47A1-AE6F-2871D6BBD27B}"/>
                  </a:ext>
                </a:extLst>
              </p:cNvPr>
              <p:cNvSpPr>
                <a:spLocks noChangeShapeType="1"/>
              </p:cNvSpPr>
              <p:nvPr/>
            </p:nvSpPr>
            <p:spPr bwMode="auto">
              <a:xfrm flipH="1" flipV="1">
                <a:off x="4516" y="911"/>
                <a:ext cx="48" cy="384"/>
              </a:xfrm>
              <a:prstGeom prst="line">
                <a:avLst/>
              </a:prstGeom>
              <a:noFill/>
              <a:ln w="28575">
                <a:solidFill>
                  <a:srgbClr val="FF33CC"/>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8672" name="Object 36">
                <a:extLst>
                  <a:ext uri="{FF2B5EF4-FFF2-40B4-BE49-F238E27FC236}">
                    <a16:creationId xmlns:a16="http://schemas.microsoft.com/office/drawing/2014/main" id="{A219AF37-6361-4F8E-947D-B40ACEABBA9C}"/>
                  </a:ext>
                </a:extLst>
              </p:cNvPr>
              <p:cNvGraphicFramePr>
                <a:graphicFrameLocks noChangeAspect="1"/>
              </p:cNvGraphicFramePr>
              <p:nvPr/>
            </p:nvGraphicFramePr>
            <p:xfrm>
              <a:off x="4198" y="2653"/>
              <a:ext cx="220" cy="280"/>
            </p:xfrm>
            <a:graphic>
              <a:graphicData uri="http://schemas.openxmlformats.org/presentationml/2006/ole">
                <mc:AlternateContent xmlns:mc="http://schemas.openxmlformats.org/markup-compatibility/2006">
                  <mc:Choice xmlns:v="urn:schemas-microsoft-com:vml" Requires="v">
                    <p:oleObj name="Equation" r:id="rId18" imgW="139579" imgH="177646" progId="Equation.DSMT4">
                      <p:embed/>
                    </p:oleObj>
                  </mc:Choice>
                  <mc:Fallback>
                    <p:oleObj name="Equation" r:id="rId18" imgW="139579" imgH="177646" progId="Equation.DSMT4">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8" y="2653"/>
                            <a:ext cx="22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37" name="Line 37">
                <a:extLst>
                  <a:ext uri="{FF2B5EF4-FFF2-40B4-BE49-F238E27FC236}">
                    <a16:creationId xmlns:a16="http://schemas.microsoft.com/office/drawing/2014/main" id="{F10F546D-F66E-4B47-A206-E0A7FE02E475}"/>
                  </a:ext>
                </a:extLst>
              </p:cNvPr>
              <p:cNvSpPr>
                <a:spLocks noChangeShapeType="1"/>
              </p:cNvSpPr>
              <p:nvPr/>
            </p:nvSpPr>
            <p:spPr bwMode="auto">
              <a:xfrm>
                <a:off x="4406" y="2797"/>
                <a:ext cx="336"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4038" name="Line 38">
                <a:extLst>
                  <a:ext uri="{FF2B5EF4-FFF2-40B4-BE49-F238E27FC236}">
                    <a16:creationId xmlns:a16="http://schemas.microsoft.com/office/drawing/2014/main" id="{3E045A0F-C357-4019-AD65-963BB6C5715E}"/>
                  </a:ext>
                </a:extLst>
              </p:cNvPr>
              <p:cNvSpPr>
                <a:spLocks noChangeShapeType="1"/>
              </p:cNvSpPr>
              <p:nvPr/>
            </p:nvSpPr>
            <p:spPr bwMode="auto">
              <a:xfrm flipH="1">
                <a:off x="3926" y="2797"/>
                <a:ext cx="240" cy="0"/>
              </a:xfrm>
              <a:prstGeom prst="line">
                <a:avLst/>
              </a:prstGeom>
              <a:noFill/>
              <a:ln w="28575">
                <a:solidFill>
                  <a:srgbClr val="006666"/>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4039" name="Line 39">
                <a:extLst>
                  <a:ext uri="{FF2B5EF4-FFF2-40B4-BE49-F238E27FC236}">
                    <a16:creationId xmlns:a16="http://schemas.microsoft.com/office/drawing/2014/main" id="{DF8EC690-91EA-44F6-A725-95AF153771B8}"/>
                  </a:ext>
                </a:extLst>
              </p:cNvPr>
              <p:cNvSpPr>
                <a:spLocks noChangeShapeType="1"/>
              </p:cNvSpPr>
              <p:nvPr/>
            </p:nvSpPr>
            <p:spPr bwMode="auto">
              <a:xfrm flipV="1">
                <a:off x="4332" y="2232"/>
                <a:ext cx="336" cy="336"/>
              </a:xfrm>
              <a:prstGeom prst="line">
                <a:avLst/>
              </a:prstGeom>
              <a:noFill/>
              <a:ln w="28575">
                <a:solidFill>
                  <a:srgbClr val="CC0099"/>
                </a:solidFill>
                <a:round/>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4040" name="Line 40">
                <a:extLst>
                  <a:ext uri="{FF2B5EF4-FFF2-40B4-BE49-F238E27FC236}">
                    <a16:creationId xmlns:a16="http://schemas.microsoft.com/office/drawing/2014/main" id="{CAE06218-3B70-4EF5-BD78-E821BCD5A69F}"/>
                  </a:ext>
                </a:extLst>
              </p:cNvPr>
              <p:cNvSpPr>
                <a:spLocks noChangeShapeType="1"/>
              </p:cNvSpPr>
              <p:nvPr/>
            </p:nvSpPr>
            <p:spPr bwMode="auto">
              <a:xfrm flipH="1">
                <a:off x="3348" y="2077"/>
                <a:ext cx="386" cy="384"/>
              </a:xfrm>
              <a:prstGeom prst="line">
                <a:avLst/>
              </a:prstGeom>
              <a:noFill/>
              <a:ln w="28575">
                <a:solidFill>
                  <a:srgbClr val="CC0099"/>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8677" name="Object 41">
                <a:extLst>
                  <a:ext uri="{FF2B5EF4-FFF2-40B4-BE49-F238E27FC236}">
                    <a16:creationId xmlns:a16="http://schemas.microsoft.com/office/drawing/2014/main" id="{F9D6A9C0-77E7-43E1-99FF-A3775DA7FE4B}"/>
                  </a:ext>
                </a:extLst>
              </p:cNvPr>
              <p:cNvGraphicFramePr>
                <a:graphicFrameLocks noChangeAspect="1"/>
              </p:cNvGraphicFramePr>
              <p:nvPr/>
            </p:nvGraphicFramePr>
            <p:xfrm>
              <a:off x="4422" y="2344"/>
              <a:ext cx="272" cy="380"/>
            </p:xfrm>
            <a:graphic>
              <a:graphicData uri="http://schemas.openxmlformats.org/presentationml/2006/ole">
                <mc:AlternateContent xmlns:mc="http://schemas.openxmlformats.org/markup-compatibility/2006">
                  <mc:Choice xmlns:v="urn:schemas-microsoft-com:vml" Requires="v">
                    <p:oleObj name="Equation" r:id="rId20" imgW="177646" imgH="241091" progId="Equation.DSMT4">
                      <p:embed/>
                    </p:oleObj>
                  </mc:Choice>
                  <mc:Fallback>
                    <p:oleObj name="Equation" r:id="rId20" imgW="177646" imgH="241091" progId="Equation.DSMT4">
                      <p:embed/>
                      <p:pic>
                        <p:nvPicPr>
                          <p:cNvPr id="0"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22" y="2344"/>
                            <a:ext cx="272"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78" name="Object 42">
                <a:extLst>
                  <a:ext uri="{FF2B5EF4-FFF2-40B4-BE49-F238E27FC236}">
                    <a16:creationId xmlns:a16="http://schemas.microsoft.com/office/drawing/2014/main" id="{68B740D4-4976-4302-BBE3-E60615FDD485}"/>
                  </a:ext>
                </a:extLst>
              </p:cNvPr>
              <p:cNvGraphicFramePr>
                <a:graphicFrameLocks noChangeAspect="1"/>
              </p:cNvGraphicFramePr>
              <p:nvPr/>
            </p:nvGraphicFramePr>
            <p:xfrm>
              <a:off x="3243" y="2035"/>
              <a:ext cx="315" cy="380"/>
            </p:xfrm>
            <a:graphic>
              <a:graphicData uri="http://schemas.openxmlformats.org/presentationml/2006/ole">
                <mc:AlternateContent xmlns:mc="http://schemas.openxmlformats.org/markup-compatibility/2006">
                  <mc:Choice xmlns:v="urn:schemas-microsoft-com:vml" Requires="v">
                    <p:oleObj name="Equation" r:id="rId22" imgW="203112" imgH="241195" progId="Equation.DSMT4">
                      <p:embed/>
                    </p:oleObj>
                  </mc:Choice>
                  <mc:Fallback>
                    <p:oleObj name="Equation" r:id="rId22" imgW="203112" imgH="241195" progId="Equation.DSMT4">
                      <p:embed/>
                      <p:pic>
                        <p:nvPicPr>
                          <p:cNvPr id="0"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43" y="2035"/>
                            <a:ext cx="315"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79" name="Object 43">
                <a:extLst>
                  <a:ext uri="{FF2B5EF4-FFF2-40B4-BE49-F238E27FC236}">
                    <a16:creationId xmlns:a16="http://schemas.microsoft.com/office/drawing/2014/main" id="{275FC353-40F8-4184-A392-000ED0934D8C}"/>
                  </a:ext>
                </a:extLst>
              </p:cNvPr>
              <p:cNvGraphicFramePr>
                <a:graphicFrameLocks noChangeAspect="1"/>
              </p:cNvGraphicFramePr>
              <p:nvPr/>
            </p:nvGraphicFramePr>
            <p:xfrm>
              <a:off x="4926" y="2255"/>
              <a:ext cx="298" cy="379"/>
            </p:xfrm>
            <a:graphic>
              <a:graphicData uri="http://schemas.openxmlformats.org/presentationml/2006/ole">
                <mc:AlternateContent xmlns:mc="http://schemas.openxmlformats.org/markup-compatibility/2006">
                  <mc:Choice xmlns:v="urn:schemas-microsoft-com:vml" Requires="v">
                    <p:oleObj name="Equation" r:id="rId24" imgW="190417" imgH="241195" progId="Equation.DSMT4">
                      <p:embed/>
                    </p:oleObj>
                  </mc:Choice>
                  <mc:Fallback>
                    <p:oleObj name="Equation" r:id="rId24" imgW="190417" imgH="241195" progId="Equation.DSMT4">
                      <p:embed/>
                      <p:pic>
                        <p:nvPicPr>
                          <p:cNvPr id="0" name="Object 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26" y="2255"/>
                            <a:ext cx="29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44" name="Line 44">
                <a:extLst>
                  <a:ext uri="{FF2B5EF4-FFF2-40B4-BE49-F238E27FC236}">
                    <a16:creationId xmlns:a16="http://schemas.microsoft.com/office/drawing/2014/main" id="{7F6836AE-7A1B-4ABF-8943-A09F29EBED39}"/>
                  </a:ext>
                </a:extLst>
              </p:cNvPr>
              <p:cNvSpPr>
                <a:spLocks noChangeShapeType="1"/>
              </p:cNvSpPr>
              <p:nvPr/>
            </p:nvSpPr>
            <p:spPr bwMode="auto">
              <a:xfrm flipH="1" flipV="1">
                <a:off x="4712" y="2219"/>
                <a:ext cx="384" cy="48"/>
              </a:xfrm>
              <a:prstGeom prst="line">
                <a:avLst/>
              </a:prstGeom>
              <a:noFill/>
              <a:ln w="28575">
                <a:solidFill>
                  <a:srgbClr val="FF0000"/>
                </a:solidFill>
                <a:round/>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8681" name="Object 45">
                <a:extLst>
                  <a:ext uri="{FF2B5EF4-FFF2-40B4-BE49-F238E27FC236}">
                    <a16:creationId xmlns:a16="http://schemas.microsoft.com/office/drawing/2014/main" id="{5F36FEB4-BFB0-4D87-B775-9FF9E04CB882}"/>
                  </a:ext>
                </a:extLst>
              </p:cNvPr>
              <p:cNvGraphicFramePr>
                <a:graphicFrameLocks noChangeAspect="1"/>
              </p:cNvGraphicFramePr>
              <p:nvPr/>
            </p:nvGraphicFramePr>
            <p:xfrm>
              <a:off x="3258" y="1710"/>
              <a:ext cx="280" cy="379"/>
            </p:xfrm>
            <a:graphic>
              <a:graphicData uri="http://schemas.openxmlformats.org/presentationml/2006/ole">
                <mc:AlternateContent xmlns:mc="http://schemas.openxmlformats.org/markup-compatibility/2006">
                  <mc:Choice xmlns:v="urn:schemas-microsoft-com:vml" Requires="v">
                    <p:oleObj name="Equation" r:id="rId26" imgW="177646" imgH="241091" progId="Equation.DSMT4">
                      <p:embed/>
                    </p:oleObj>
                  </mc:Choice>
                  <mc:Fallback>
                    <p:oleObj name="Equation" r:id="rId26" imgW="177646" imgH="241091" progId="Equation.DSMT4">
                      <p:embed/>
                      <p:pic>
                        <p:nvPicPr>
                          <p:cNvPr id="0" name="Object 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58" y="1710"/>
                            <a:ext cx="28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4046" name="Line 46">
                <a:extLst>
                  <a:ext uri="{FF2B5EF4-FFF2-40B4-BE49-F238E27FC236}">
                    <a16:creationId xmlns:a16="http://schemas.microsoft.com/office/drawing/2014/main" id="{33E8BAD9-2F27-4D22-8E7D-42B651F081A3}"/>
                  </a:ext>
                </a:extLst>
              </p:cNvPr>
              <p:cNvSpPr>
                <a:spLocks noChangeShapeType="1"/>
              </p:cNvSpPr>
              <p:nvPr/>
            </p:nvSpPr>
            <p:spPr bwMode="auto">
              <a:xfrm>
                <a:off x="3358" y="2017"/>
                <a:ext cx="384" cy="48"/>
              </a:xfrm>
              <a:prstGeom prst="line">
                <a:avLst/>
              </a:prstGeom>
              <a:noFill/>
              <a:ln w="28575">
                <a:solidFill>
                  <a:srgbClr val="FF0000"/>
                </a:solidFill>
                <a:round/>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94047" name="Line 47">
              <a:extLst>
                <a:ext uri="{FF2B5EF4-FFF2-40B4-BE49-F238E27FC236}">
                  <a16:creationId xmlns:a16="http://schemas.microsoft.com/office/drawing/2014/main" id="{8EA743F8-2C6C-4432-90BB-298A4E2D0E3B}"/>
                </a:ext>
              </a:extLst>
            </p:cNvPr>
            <p:cNvSpPr>
              <a:spLocks noChangeShapeType="1"/>
            </p:cNvSpPr>
            <p:nvPr/>
          </p:nvSpPr>
          <p:spPr bwMode="auto">
            <a:xfrm>
              <a:off x="3787" y="2069"/>
              <a:ext cx="907" cy="136"/>
            </a:xfrm>
            <a:prstGeom prst="line">
              <a:avLst/>
            </a:prstGeom>
            <a:noFill/>
            <a:ln w="19050">
              <a:solidFill>
                <a:srgbClr val="0000FF"/>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0818"/>
                                        </p:tgtEl>
                                        <p:attrNameLst>
                                          <p:attrName>style.visibility</p:attrName>
                                        </p:attrNameLst>
                                      </p:cBhvr>
                                      <p:to>
                                        <p:strVal val="visible"/>
                                      </p:to>
                                    </p:set>
                                    <p:animEffect transition="in" filter="blinds(horizontal)">
                                      <p:cBhvr>
                                        <p:cTn id="12" dur="500"/>
                                        <p:tgtEl>
                                          <p:spTgt spid="29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12" name="Text Box 152">
            <a:extLst>
              <a:ext uri="{FF2B5EF4-FFF2-40B4-BE49-F238E27FC236}">
                <a16:creationId xmlns:a16="http://schemas.microsoft.com/office/drawing/2014/main" id="{A4AFE326-4F72-4352-9C6D-829AD8E5A102}"/>
              </a:ext>
            </a:extLst>
          </p:cNvPr>
          <p:cNvSpPr txBox="1">
            <a:spLocks noChangeArrowheads="1"/>
          </p:cNvSpPr>
          <p:nvPr/>
        </p:nvSpPr>
        <p:spPr bwMode="auto">
          <a:xfrm>
            <a:off x="276225" y="3429000"/>
            <a:ext cx="3457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rPr>
              <a:t>根据对称性分析</a:t>
            </a:r>
          </a:p>
        </p:txBody>
      </p:sp>
      <p:graphicFrame>
        <p:nvGraphicFramePr>
          <p:cNvPr id="271513" name="Object 180">
            <a:extLst>
              <a:ext uri="{FF2B5EF4-FFF2-40B4-BE49-F238E27FC236}">
                <a16:creationId xmlns:a16="http://schemas.microsoft.com/office/drawing/2014/main" id="{FB4643BB-CA37-41BC-8FD5-48A68591D5A6}"/>
              </a:ext>
            </a:extLst>
          </p:cNvPr>
          <p:cNvGraphicFramePr>
            <a:graphicFrameLocks noChangeAspect="1"/>
          </p:cNvGraphicFramePr>
          <p:nvPr/>
        </p:nvGraphicFramePr>
        <p:xfrm>
          <a:off x="1068388" y="4972050"/>
          <a:ext cx="1903412" cy="706438"/>
        </p:xfrm>
        <a:graphic>
          <a:graphicData uri="http://schemas.openxmlformats.org/presentationml/2006/ole">
            <mc:AlternateContent xmlns:mc="http://schemas.openxmlformats.org/markup-compatibility/2006">
              <mc:Choice xmlns:v="urn:schemas-microsoft-com:vml" Requires="v">
                <p:oleObj name="Equation" r:id="rId2" imgW="634725" imgH="253890" progId="Equation.3">
                  <p:embed/>
                </p:oleObj>
              </mc:Choice>
              <mc:Fallback>
                <p:oleObj name="Equation" r:id="rId2" imgW="634725" imgH="253890" progId="Equation.3">
                  <p:embed/>
                  <p:pic>
                    <p:nvPicPr>
                      <p:cNvPr id="0" name="Object 180"/>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068388" y="4972050"/>
                        <a:ext cx="190341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1514" name="Object 181">
            <a:extLst>
              <a:ext uri="{FF2B5EF4-FFF2-40B4-BE49-F238E27FC236}">
                <a16:creationId xmlns:a16="http://schemas.microsoft.com/office/drawing/2014/main" id="{02D7ED00-CD40-4E83-B6F6-491852E06C0D}"/>
              </a:ext>
            </a:extLst>
          </p:cNvPr>
          <p:cNvGraphicFramePr>
            <a:graphicFrameLocks noChangeAspect="1"/>
          </p:cNvGraphicFramePr>
          <p:nvPr/>
        </p:nvGraphicFramePr>
        <p:xfrm>
          <a:off x="1258888" y="4191000"/>
          <a:ext cx="1331912" cy="687388"/>
        </p:xfrm>
        <a:graphic>
          <a:graphicData uri="http://schemas.openxmlformats.org/presentationml/2006/ole">
            <mc:AlternateContent xmlns:mc="http://schemas.openxmlformats.org/markup-compatibility/2006">
              <mc:Choice xmlns:v="urn:schemas-microsoft-com:vml" Requires="v">
                <p:oleObj name="Equation" r:id="rId4" imgW="469900" imgH="228600" progId="Equation.3">
                  <p:embed/>
                </p:oleObj>
              </mc:Choice>
              <mc:Fallback>
                <p:oleObj name="Equation" r:id="rId4" imgW="469900" imgH="228600" progId="Equation.3">
                  <p:embed/>
                  <p:pic>
                    <p:nvPicPr>
                      <p:cNvPr id="0" name="Object 18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258888" y="4191000"/>
                        <a:ext cx="1331912"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1549" name="Group 155">
            <a:extLst>
              <a:ext uri="{FF2B5EF4-FFF2-40B4-BE49-F238E27FC236}">
                <a16:creationId xmlns:a16="http://schemas.microsoft.com/office/drawing/2014/main" id="{4035B8D3-CE4F-43BD-91E5-B993812D8766}"/>
              </a:ext>
            </a:extLst>
          </p:cNvPr>
          <p:cNvGrpSpPr>
            <a:grpSpLocks/>
          </p:cNvGrpSpPr>
          <p:nvPr/>
        </p:nvGrpSpPr>
        <p:grpSpPr bwMode="auto">
          <a:xfrm>
            <a:off x="914400" y="2600325"/>
            <a:ext cx="2941638" cy="685800"/>
            <a:chOff x="576" y="1494"/>
            <a:chExt cx="1853" cy="432"/>
          </a:xfrm>
        </p:grpSpPr>
        <p:graphicFrame>
          <p:nvGraphicFramePr>
            <p:cNvPr id="199855" name="Object 183">
              <a:extLst>
                <a:ext uri="{FF2B5EF4-FFF2-40B4-BE49-F238E27FC236}">
                  <a16:creationId xmlns:a16="http://schemas.microsoft.com/office/drawing/2014/main" id="{904F32FC-9B00-47F4-8555-22473D30DBCC}"/>
                </a:ext>
              </a:extLst>
            </p:cNvPr>
            <p:cNvGraphicFramePr>
              <a:graphicFrameLocks noChangeAspect="1"/>
            </p:cNvGraphicFramePr>
            <p:nvPr/>
          </p:nvGraphicFramePr>
          <p:xfrm>
            <a:off x="974" y="1494"/>
            <a:ext cx="1455" cy="432"/>
          </p:xfrm>
          <a:graphic>
            <a:graphicData uri="http://schemas.openxmlformats.org/presentationml/2006/ole">
              <mc:AlternateContent xmlns:mc="http://schemas.openxmlformats.org/markup-compatibility/2006">
                <mc:Choice xmlns:v="urn:schemas-microsoft-com:vml" Requires="v">
                  <p:oleObj name="Equation" r:id="rId6" imgW="850531" imgH="241195" progId="Equation.3">
                    <p:embed/>
                  </p:oleObj>
                </mc:Choice>
                <mc:Fallback>
                  <p:oleObj name="Equation" r:id="rId6" imgW="850531" imgH="241195" progId="Equation.3">
                    <p:embed/>
                    <p:pic>
                      <p:nvPicPr>
                        <p:cNvPr id="0" name="Object 183"/>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974" y="1494"/>
                          <a:ext cx="1455"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856" name="Text Box 157">
              <a:extLst>
                <a:ext uri="{FF2B5EF4-FFF2-40B4-BE49-F238E27FC236}">
                  <a16:creationId xmlns:a16="http://schemas.microsoft.com/office/drawing/2014/main" id="{73EA602C-3A78-4113-B6C9-0E1551E89360}"/>
                </a:ext>
              </a:extLst>
            </p:cNvPr>
            <p:cNvSpPr txBox="1">
              <a:spLocks noChangeArrowheads="1"/>
            </p:cNvSpPr>
            <p:nvPr/>
          </p:nvSpPr>
          <p:spPr bwMode="auto">
            <a:xfrm>
              <a:off x="576" y="1536"/>
              <a:ext cx="8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chemeClr val="hlink"/>
                  </a:solidFill>
                </a:rPr>
                <a:t>解：</a:t>
              </a:r>
            </a:p>
          </p:txBody>
        </p:sp>
      </p:grpSp>
      <p:graphicFrame>
        <p:nvGraphicFramePr>
          <p:cNvPr id="271518" name="Object 185">
            <a:extLst>
              <a:ext uri="{FF2B5EF4-FFF2-40B4-BE49-F238E27FC236}">
                <a16:creationId xmlns:a16="http://schemas.microsoft.com/office/drawing/2014/main" id="{992803FA-E14D-40B0-9EA5-C6A6AEA82564}"/>
              </a:ext>
            </a:extLst>
          </p:cNvPr>
          <p:cNvGraphicFramePr>
            <a:graphicFrameLocks noChangeAspect="1"/>
          </p:cNvGraphicFramePr>
          <p:nvPr/>
        </p:nvGraphicFramePr>
        <p:xfrm>
          <a:off x="457200" y="5729288"/>
          <a:ext cx="3733800" cy="747712"/>
        </p:xfrm>
        <a:graphic>
          <a:graphicData uri="http://schemas.openxmlformats.org/presentationml/2006/ole">
            <mc:AlternateContent xmlns:mc="http://schemas.openxmlformats.org/markup-compatibility/2006">
              <mc:Choice xmlns:v="urn:schemas-microsoft-com:vml" Requires="v">
                <p:oleObj name="Equation" r:id="rId8" imgW="1485900" imgH="279400" progId="Equation.3">
                  <p:embed/>
                </p:oleObj>
              </mc:Choice>
              <mc:Fallback>
                <p:oleObj name="Equation" r:id="rId8" imgW="1485900" imgH="279400" progId="Equation.3">
                  <p:embed/>
                  <p:pic>
                    <p:nvPicPr>
                      <p:cNvPr id="0" name="Object 185"/>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57200" y="5729288"/>
                        <a:ext cx="373380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9687" name="Group 178">
            <a:extLst>
              <a:ext uri="{FF2B5EF4-FFF2-40B4-BE49-F238E27FC236}">
                <a16:creationId xmlns:a16="http://schemas.microsoft.com/office/drawing/2014/main" id="{198A8345-1C1C-4584-ABEC-EC55B524EFE1}"/>
              </a:ext>
            </a:extLst>
          </p:cNvPr>
          <p:cNvGrpSpPr>
            <a:grpSpLocks/>
          </p:cNvGrpSpPr>
          <p:nvPr/>
        </p:nvGrpSpPr>
        <p:grpSpPr bwMode="auto">
          <a:xfrm>
            <a:off x="152400" y="685800"/>
            <a:ext cx="8763000" cy="1800225"/>
            <a:chOff x="96" y="432"/>
            <a:chExt cx="5520" cy="1134"/>
          </a:xfrm>
        </p:grpSpPr>
        <p:sp>
          <p:nvSpPr>
            <p:cNvPr id="199852" name="Text Box 179">
              <a:extLst>
                <a:ext uri="{FF2B5EF4-FFF2-40B4-BE49-F238E27FC236}">
                  <a16:creationId xmlns:a16="http://schemas.microsoft.com/office/drawing/2014/main" id="{309608C5-7912-47C9-A47A-9DF2068418FE}"/>
                </a:ext>
              </a:extLst>
            </p:cNvPr>
            <p:cNvSpPr txBox="1">
              <a:spLocks noChangeArrowheads="1"/>
            </p:cNvSpPr>
            <p:nvPr/>
          </p:nvSpPr>
          <p:spPr bwMode="auto">
            <a:xfrm>
              <a:off x="96" y="432"/>
              <a:ext cx="552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rPr>
                <a:t>        </a:t>
              </a:r>
              <a:r>
                <a:rPr lang="zh-CN" altLang="en-US" sz="2800" b="1">
                  <a:solidFill>
                    <a:schemeClr val="hlink"/>
                  </a:solidFill>
                  <a:latin typeface="Times New Roman" panose="02020603050405020304" pitchFamily="18" charset="0"/>
                </a:rPr>
                <a:t>例</a:t>
              </a:r>
              <a:r>
                <a:rPr lang="en-US" altLang="zh-CN" sz="2800" b="1">
                  <a:solidFill>
                    <a:schemeClr val="hlink"/>
                  </a:solidFill>
                  <a:latin typeface="Times New Roman" panose="02020603050405020304" pitchFamily="18" charset="0"/>
                </a:rPr>
                <a:t>2:</a:t>
              </a:r>
              <a:r>
                <a:rPr lang="en-US" altLang="zh-CN" sz="2800" b="1">
                  <a:solidFill>
                    <a:srgbClr val="FF0000"/>
                  </a:solidFill>
                  <a:latin typeface="Times New Roman" panose="02020603050405020304" pitchFamily="18" charset="0"/>
                </a:rPr>
                <a:t> </a:t>
              </a:r>
              <a:r>
                <a:rPr lang="zh-CN" altLang="en-US" sz="2800" b="1">
                  <a:solidFill>
                    <a:srgbClr val="FFFFFF"/>
                  </a:solidFill>
                  <a:latin typeface="Times New Roman" panose="02020603050405020304" pitchFamily="18" charset="0"/>
                </a:rPr>
                <a:t>如图一通有电流</a:t>
              </a:r>
              <a:r>
                <a:rPr lang="en-US" altLang="zh-CN" sz="2800" b="1" i="1">
                  <a:solidFill>
                    <a:srgbClr val="FFFFFF"/>
                  </a:solidFill>
                  <a:latin typeface="Times New Roman" panose="02020603050405020304" pitchFamily="18" charset="0"/>
                </a:rPr>
                <a:t>I</a:t>
              </a:r>
              <a:r>
                <a:rPr lang="zh-CN" altLang="en-US" sz="2800" b="1">
                  <a:solidFill>
                    <a:srgbClr val="FFFFFF"/>
                  </a:solidFill>
                  <a:latin typeface="Times New Roman" panose="02020603050405020304" pitchFamily="18" charset="0"/>
                </a:rPr>
                <a:t>的闭合回路放在磁感应强度为     的均匀磁场中，回路平面与磁感强度     垂直. 回路由直导线</a:t>
              </a:r>
              <a:r>
                <a:rPr lang="en-US" altLang="zh-CN" sz="2800" b="1" i="1">
                  <a:solidFill>
                    <a:srgbClr val="FFFFFF"/>
                  </a:solidFill>
                  <a:latin typeface="Times New Roman" panose="02020603050405020304" pitchFamily="18" charset="0"/>
                </a:rPr>
                <a:t>AB </a:t>
              </a:r>
              <a:r>
                <a:rPr lang="zh-CN" altLang="en-US" sz="2800" b="1">
                  <a:solidFill>
                    <a:srgbClr val="FFFFFF"/>
                  </a:solidFill>
                  <a:latin typeface="Times New Roman" panose="02020603050405020304" pitchFamily="18" charset="0"/>
                </a:rPr>
                <a:t>和半径为</a:t>
              </a:r>
              <a:r>
                <a:rPr lang="en-US" altLang="zh-CN" sz="2800" b="1" i="1">
                  <a:solidFill>
                    <a:srgbClr val="FFFFFF"/>
                  </a:solidFill>
                  <a:latin typeface="Times New Roman" panose="02020603050405020304" pitchFamily="18" charset="0"/>
                </a:rPr>
                <a:t>r</a:t>
              </a:r>
              <a:r>
                <a:rPr lang="zh-CN" altLang="en-US" sz="2800" b="1">
                  <a:solidFill>
                    <a:srgbClr val="FFFFFF"/>
                  </a:solidFill>
                  <a:latin typeface="Times New Roman" panose="02020603050405020304" pitchFamily="18" charset="0"/>
                </a:rPr>
                <a:t>的圆弧导线 </a:t>
              </a:r>
              <a:r>
                <a:rPr lang="en-US" altLang="zh-CN" sz="2800" b="1" i="1">
                  <a:solidFill>
                    <a:srgbClr val="FFFFFF"/>
                  </a:solidFill>
                  <a:latin typeface="Times New Roman" panose="02020603050405020304" pitchFamily="18" charset="0"/>
                </a:rPr>
                <a:t>BCA </a:t>
              </a:r>
              <a:r>
                <a:rPr lang="zh-CN" altLang="en-US" sz="2800" b="1">
                  <a:solidFill>
                    <a:srgbClr val="FFFFFF"/>
                  </a:solidFill>
                  <a:latin typeface="Times New Roman" panose="02020603050405020304" pitchFamily="18" charset="0"/>
                </a:rPr>
                <a:t>组成 ，电流为顺时针方向,  求磁场作用于闭合导线的力。</a:t>
              </a:r>
            </a:p>
          </p:txBody>
        </p:sp>
        <p:graphicFrame>
          <p:nvGraphicFramePr>
            <p:cNvPr id="199853" name="Object 188">
              <a:extLst>
                <a:ext uri="{FF2B5EF4-FFF2-40B4-BE49-F238E27FC236}">
                  <a16:creationId xmlns:a16="http://schemas.microsoft.com/office/drawing/2014/main" id="{60466466-BD51-4ED0-9ECF-CDADAAE3D22C}"/>
                </a:ext>
              </a:extLst>
            </p:cNvPr>
            <p:cNvGraphicFramePr>
              <a:graphicFrameLocks noChangeAspect="1"/>
            </p:cNvGraphicFramePr>
            <p:nvPr/>
          </p:nvGraphicFramePr>
          <p:xfrm>
            <a:off x="410" y="720"/>
            <a:ext cx="214" cy="264"/>
          </p:xfrm>
          <a:graphic>
            <a:graphicData uri="http://schemas.openxmlformats.org/presentationml/2006/ole">
              <mc:AlternateContent xmlns:mc="http://schemas.openxmlformats.org/markup-compatibility/2006">
                <mc:Choice xmlns:v="urn:schemas-microsoft-com:vml" Requires="v">
                  <p:oleObj name="Equation" r:id="rId10" imgW="215619" imgH="266353" progId="Equation.3">
                    <p:embed/>
                  </p:oleObj>
                </mc:Choice>
                <mc:Fallback>
                  <p:oleObj name="Equation" r:id="rId10" imgW="215619" imgH="266353" progId="Equation.3">
                    <p:embed/>
                    <p:pic>
                      <p:nvPicPr>
                        <p:cNvPr id="0" name="Object 188"/>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10" y="720"/>
                          <a:ext cx="21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854" name="Object 189">
              <a:extLst>
                <a:ext uri="{FF2B5EF4-FFF2-40B4-BE49-F238E27FC236}">
                  <a16:creationId xmlns:a16="http://schemas.microsoft.com/office/drawing/2014/main" id="{C615149E-F4A4-4D9C-9D65-B261A6F15A66}"/>
                </a:ext>
              </a:extLst>
            </p:cNvPr>
            <p:cNvGraphicFramePr>
              <a:graphicFrameLocks noChangeAspect="1"/>
            </p:cNvGraphicFramePr>
            <p:nvPr/>
          </p:nvGraphicFramePr>
          <p:xfrm>
            <a:off x="4257" y="720"/>
            <a:ext cx="214" cy="264"/>
          </p:xfrm>
          <a:graphic>
            <a:graphicData uri="http://schemas.openxmlformats.org/presentationml/2006/ole">
              <mc:AlternateContent xmlns:mc="http://schemas.openxmlformats.org/markup-compatibility/2006">
                <mc:Choice xmlns:v="urn:schemas-microsoft-com:vml" Requires="v">
                  <p:oleObj name="Equation" r:id="rId12" imgW="215619" imgH="266353" progId="Equation.3">
                    <p:embed/>
                  </p:oleObj>
                </mc:Choice>
                <mc:Fallback>
                  <p:oleObj name="Equation" r:id="rId12" imgW="215619" imgH="266353" progId="Equation.3">
                    <p:embed/>
                    <p:pic>
                      <p:nvPicPr>
                        <p:cNvPr id="0" name="Object 189"/>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257" y="720"/>
                          <a:ext cx="21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9688" name="Group 2">
            <a:extLst>
              <a:ext uri="{FF2B5EF4-FFF2-40B4-BE49-F238E27FC236}">
                <a16:creationId xmlns:a16="http://schemas.microsoft.com/office/drawing/2014/main" id="{4147601E-7A22-4BE1-B69B-31405F807391}"/>
              </a:ext>
            </a:extLst>
          </p:cNvPr>
          <p:cNvGrpSpPr>
            <a:grpSpLocks/>
          </p:cNvGrpSpPr>
          <p:nvPr/>
        </p:nvGrpSpPr>
        <p:grpSpPr bwMode="auto">
          <a:xfrm>
            <a:off x="4297363" y="2667000"/>
            <a:ext cx="4694237" cy="3810000"/>
            <a:chOff x="2707" y="1536"/>
            <a:chExt cx="2957" cy="2400"/>
          </a:xfrm>
        </p:grpSpPr>
        <p:sp>
          <p:nvSpPr>
            <p:cNvPr id="199709" name="Rectangle 3">
              <a:extLst>
                <a:ext uri="{FF2B5EF4-FFF2-40B4-BE49-F238E27FC236}">
                  <a16:creationId xmlns:a16="http://schemas.microsoft.com/office/drawing/2014/main" id="{98B61C04-E9E7-425B-8622-F5F242A2BF2B}"/>
                </a:ext>
              </a:extLst>
            </p:cNvPr>
            <p:cNvSpPr>
              <a:spLocks noChangeArrowheads="1"/>
            </p:cNvSpPr>
            <p:nvPr/>
          </p:nvSpPr>
          <p:spPr bwMode="auto">
            <a:xfrm>
              <a:off x="2707" y="1536"/>
              <a:ext cx="2834" cy="2304"/>
            </a:xfrm>
            <a:prstGeom prst="rect">
              <a:avLst/>
            </a:prstGeom>
            <a:solidFill>
              <a:srgbClr val="FFFFFF"/>
            </a:solidFill>
            <a:ln w="9525">
              <a:solidFill>
                <a:srgbClr val="006666"/>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199710" name="Group 4">
              <a:extLst>
                <a:ext uri="{FF2B5EF4-FFF2-40B4-BE49-F238E27FC236}">
                  <a16:creationId xmlns:a16="http://schemas.microsoft.com/office/drawing/2014/main" id="{87E80F4B-4CE6-44D9-8ED1-63C5ADAEA115}"/>
                </a:ext>
              </a:extLst>
            </p:cNvPr>
            <p:cNvGrpSpPr>
              <a:grpSpLocks/>
            </p:cNvGrpSpPr>
            <p:nvPr/>
          </p:nvGrpSpPr>
          <p:grpSpPr bwMode="auto">
            <a:xfrm>
              <a:off x="2882" y="1684"/>
              <a:ext cx="2496" cy="2120"/>
              <a:chOff x="384" y="1008"/>
              <a:chExt cx="2304" cy="1920"/>
            </a:xfrm>
          </p:grpSpPr>
          <p:grpSp>
            <p:nvGrpSpPr>
              <p:cNvPr id="199726" name="Group 5">
                <a:extLst>
                  <a:ext uri="{FF2B5EF4-FFF2-40B4-BE49-F238E27FC236}">
                    <a16:creationId xmlns:a16="http://schemas.microsoft.com/office/drawing/2014/main" id="{D96B45D9-7CF9-42FD-852C-51424CED6789}"/>
                  </a:ext>
                </a:extLst>
              </p:cNvPr>
              <p:cNvGrpSpPr>
                <a:grpSpLocks/>
              </p:cNvGrpSpPr>
              <p:nvPr/>
            </p:nvGrpSpPr>
            <p:grpSpPr bwMode="auto">
              <a:xfrm>
                <a:off x="2160" y="1008"/>
                <a:ext cx="96" cy="96"/>
                <a:chOff x="4080" y="720"/>
                <a:chExt cx="144" cy="96"/>
              </a:xfrm>
            </p:grpSpPr>
            <p:sp>
              <p:nvSpPr>
                <p:cNvPr id="895170" name="Line 6">
                  <a:extLst>
                    <a:ext uri="{FF2B5EF4-FFF2-40B4-BE49-F238E27FC236}">
                      <a16:creationId xmlns:a16="http://schemas.microsoft.com/office/drawing/2014/main" id="{E181C117-26FA-48B9-B102-213C95732969}"/>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71" name="Line 7">
                  <a:extLst>
                    <a:ext uri="{FF2B5EF4-FFF2-40B4-BE49-F238E27FC236}">
                      <a16:creationId xmlns:a16="http://schemas.microsoft.com/office/drawing/2014/main" id="{FE73CD90-2D0F-4883-A166-79940A62247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27" name="Group 8">
                <a:extLst>
                  <a:ext uri="{FF2B5EF4-FFF2-40B4-BE49-F238E27FC236}">
                    <a16:creationId xmlns:a16="http://schemas.microsoft.com/office/drawing/2014/main" id="{DE1FA1AB-D569-43DD-BE2C-5046FCF28BF0}"/>
                  </a:ext>
                </a:extLst>
              </p:cNvPr>
              <p:cNvGrpSpPr>
                <a:grpSpLocks/>
              </p:cNvGrpSpPr>
              <p:nvPr/>
            </p:nvGrpSpPr>
            <p:grpSpPr bwMode="auto">
              <a:xfrm>
                <a:off x="2160" y="1344"/>
                <a:ext cx="96" cy="96"/>
                <a:chOff x="4080" y="720"/>
                <a:chExt cx="144" cy="96"/>
              </a:xfrm>
            </p:grpSpPr>
            <p:sp>
              <p:nvSpPr>
                <p:cNvPr id="895173" name="Line 9">
                  <a:extLst>
                    <a:ext uri="{FF2B5EF4-FFF2-40B4-BE49-F238E27FC236}">
                      <a16:creationId xmlns:a16="http://schemas.microsoft.com/office/drawing/2014/main" id="{4742AB7E-6966-4839-9854-1A8DE8B3D3B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74" name="Line 10">
                  <a:extLst>
                    <a:ext uri="{FF2B5EF4-FFF2-40B4-BE49-F238E27FC236}">
                      <a16:creationId xmlns:a16="http://schemas.microsoft.com/office/drawing/2014/main" id="{48929441-7051-4844-B8E6-864452524133}"/>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28" name="Group 11">
                <a:extLst>
                  <a:ext uri="{FF2B5EF4-FFF2-40B4-BE49-F238E27FC236}">
                    <a16:creationId xmlns:a16="http://schemas.microsoft.com/office/drawing/2014/main" id="{B6E4D4AC-E3B6-47FA-8394-2DB2F33B3B03}"/>
                  </a:ext>
                </a:extLst>
              </p:cNvPr>
              <p:cNvGrpSpPr>
                <a:grpSpLocks/>
              </p:cNvGrpSpPr>
              <p:nvPr/>
            </p:nvGrpSpPr>
            <p:grpSpPr bwMode="auto">
              <a:xfrm>
                <a:off x="2160" y="1680"/>
                <a:ext cx="96" cy="96"/>
                <a:chOff x="4080" y="720"/>
                <a:chExt cx="144" cy="96"/>
              </a:xfrm>
            </p:grpSpPr>
            <p:sp>
              <p:nvSpPr>
                <p:cNvPr id="895176" name="Line 12">
                  <a:extLst>
                    <a:ext uri="{FF2B5EF4-FFF2-40B4-BE49-F238E27FC236}">
                      <a16:creationId xmlns:a16="http://schemas.microsoft.com/office/drawing/2014/main" id="{93FCE12F-BD84-4E74-BA88-34255595AD69}"/>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77" name="Line 13">
                  <a:extLst>
                    <a:ext uri="{FF2B5EF4-FFF2-40B4-BE49-F238E27FC236}">
                      <a16:creationId xmlns:a16="http://schemas.microsoft.com/office/drawing/2014/main" id="{52ECA07F-00CD-4427-B310-002351C9B82D}"/>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29" name="Group 14">
                <a:extLst>
                  <a:ext uri="{FF2B5EF4-FFF2-40B4-BE49-F238E27FC236}">
                    <a16:creationId xmlns:a16="http://schemas.microsoft.com/office/drawing/2014/main" id="{3557F330-025C-492E-B5F9-18FDC42C1367}"/>
                  </a:ext>
                </a:extLst>
              </p:cNvPr>
              <p:cNvGrpSpPr>
                <a:grpSpLocks/>
              </p:cNvGrpSpPr>
              <p:nvPr/>
            </p:nvGrpSpPr>
            <p:grpSpPr bwMode="auto">
              <a:xfrm>
                <a:off x="384" y="1008"/>
                <a:ext cx="96" cy="96"/>
                <a:chOff x="4080" y="720"/>
                <a:chExt cx="144" cy="96"/>
              </a:xfrm>
            </p:grpSpPr>
            <p:sp>
              <p:nvSpPr>
                <p:cNvPr id="895179" name="Line 15">
                  <a:extLst>
                    <a:ext uri="{FF2B5EF4-FFF2-40B4-BE49-F238E27FC236}">
                      <a16:creationId xmlns:a16="http://schemas.microsoft.com/office/drawing/2014/main" id="{AFAFDFD4-3134-47C8-8214-88192FF0C3A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80" name="Line 16">
                  <a:extLst>
                    <a:ext uri="{FF2B5EF4-FFF2-40B4-BE49-F238E27FC236}">
                      <a16:creationId xmlns:a16="http://schemas.microsoft.com/office/drawing/2014/main" id="{271E6651-9167-4163-B902-BD7E2B1E03C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0" name="Group 17">
                <a:extLst>
                  <a:ext uri="{FF2B5EF4-FFF2-40B4-BE49-F238E27FC236}">
                    <a16:creationId xmlns:a16="http://schemas.microsoft.com/office/drawing/2014/main" id="{18B54ED2-4854-43C9-B23C-C7AE4D5DE6BA}"/>
                  </a:ext>
                </a:extLst>
              </p:cNvPr>
              <p:cNvGrpSpPr>
                <a:grpSpLocks/>
              </p:cNvGrpSpPr>
              <p:nvPr/>
            </p:nvGrpSpPr>
            <p:grpSpPr bwMode="auto">
              <a:xfrm>
                <a:off x="720" y="1008"/>
                <a:ext cx="96" cy="96"/>
                <a:chOff x="4080" y="720"/>
                <a:chExt cx="144" cy="96"/>
              </a:xfrm>
            </p:grpSpPr>
            <p:sp>
              <p:nvSpPr>
                <p:cNvPr id="895182" name="Line 18">
                  <a:extLst>
                    <a:ext uri="{FF2B5EF4-FFF2-40B4-BE49-F238E27FC236}">
                      <a16:creationId xmlns:a16="http://schemas.microsoft.com/office/drawing/2014/main" id="{31D1701C-E3E7-42CE-9EB6-2E9CA32B415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83" name="Line 19">
                  <a:extLst>
                    <a:ext uri="{FF2B5EF4-FFF2-40B4-BE49-F238E27FC236}">
                      <a16:creationId xmlns:a16="http://schemas.microsoft.com/office/drawing/2014/main" id="{08AA6D9C-DAE4-48FE-B8B2-C91618B9B93F}"/>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1" name="Group 20">
                <a:extLst>
                  <a:ext uri="{FF2B5EF4-FFF2-40B4-BE49-F238E27FC236}">
                    <a16:creationId xmlns:a16="http://schemas.microsoft.com/office/drawing/2014/main" id="{3A5ABD0A-F9F5-4D91-8106-F952AE0A9EB1}"/>
                  </a:ext>
                </a:extLst>
              </p:cNvPr>
              <p:cNvGrpSpPr>
                <a:grpSpLocks/>
              </p:cNvGrpSpPr>
              <p:nvPr/>
            </p:nvGrpSpPr>
            <p:grpSpPr bwMode="auto">
              <a:xfrm>
                <a:off x="1056" y="1008"/>
                <a:ext cx="96" cy="96"/>
                <a:chOff x="4080" y="720"/>
                <a:chExt cx="144" cy="96"/>
              </a:xfrm>
            </p:grpSpPr>
            <p:sp>
              <p:nvSpPr>
                <p:cNvPr id="895185" name="Line 21">
                  <a:extLst>
                    <a:ext uri="{FF2B5EF4-FFF2-40B4-BE49-F238E27FC236}">
                      <a16:creationId xmlns:a16="http://schemas.microsoft.com/office/drawing/2014/main" id="{6676D182-ACE6-4204-A387-BF174FAFDFB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86" name="Line 22">
                  <a:extLst>
                    <a:ext uri="{FF2B5EF4-FFF2-40B4-BE49-F238E27FC236}">
                      <a16:creationId xmlns:a16="http://schemas.microsoft.com/office/drawing/2014/main" id="{D22B4A30-27E9-4F65-82D0-7775372E0E3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2" name="Group 23">
                <a:extLst>
                  <a:ext uri="{FF2B5EF4-FFF2-40B4-BE49-F238E27FC236}">
                    <a16:creationId xmlns:a16="http://schemas.microsoft.com/office/drawing/2014/main" id="{F15DBC31-8F88-4CF4-AE37-4FD6D9EA1CA0}"/>
                  </a:ext>
                </a:extLst>
              </p:cNvPr>
              <p:cNvGrpSpPr>
                <a:grpSpLocks/>
              </p:cNvGrpSpPr>
              <p:nvPr/>
            </p:nvGrpSpPr>
            <p:grpSpPr bwMode="auto">
              <a:xfrm>
                <a:off x="384" y="1344"/>
                <a:ext cx="96" cy="96"/>
                <a:chOff x="4080" y="720"/>
                <a:chExt cx="144" cy="96"/>
              </a:xfrm>
            </p:grpSpPr>
            <p:sp>
              <p:nvSpPr>
                <p:cNvPr id="895188" name="Line 24">
                  <a:extLst>
                    <a:ext uri="{FF2B5EF4-FFF2-40B4-BE49-F238E27FC236}">
                      <a16:creationId xmlns:a16="http://schemas.microsoft.com/office/drawing/2014/main" id="{6FE45111-7E50-484A-9BE8-07EAC74E68E2}"/>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89" name="Line 25">
                  <a:extLst>
                    <a:ext uri="{FF2B5EF4-FFF2-40B4-BE49-F238E27FC236}">
                      <a16:creationId xmlns:a16="http://schemas.microsoft.com/office/drawing/2014/main" id="{64D0290B-7FCC-45FC-BE0F-E1FD23CCC145}"/>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3" name="Group 26">
                <a:extLst>
                  <a:ext uri="{FF2B5EF4-FFF2-40B4-BE49-F238E27FC236}">
                    <a16:creationId xmlns:a16="http://schemas.microsoft.com/office/drawing/2014/main" id="{8FBC4DC1-14C0-478C-A40E-D68FB4E02CE8}"/>
                  </a:ext>
                </a:extLst>
              </p:cNvPr>
              <p:cNvGrpSpPr>
                <a:grpSpLocks/>
              </p:cNvGrpSpPr>
              <p:nvPr/>
            </p:nvGrpSpPr>
            <p:grpSpPr bwMode="auto">
              <a:xfrm>
                <a:off x="720" y="1344"/>
                <a:ext cx="96" cy="96"/>
                <a:chOff x="4080" y="720"/>
                <a:chExt cx="144" cy="96"/>
              </a:xfrm>
            </p:grpSpPr>
            <p:sp>
              <p:nvSpPr>
                <p:cNvPr id="895191" name="Line 27">
                  <a:extLst>
                    <a:ext uri="{FF2B5EF4-FFF2-40B4-BE49-F238E27FC236}">
                      <a16:creationId xmlns:a16="http://schemas.microsoft.com/office/drawing/2014/main" id="{3918CE4F-E983-4998-928C-786B2C3A3C8E}"/>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92" name="Line 28">
                  <a:extLst>
                    <a:ext uri="{FF2B5EF4-FFF2-40B4-BE49-F238E27FC236}">
                      <a16:creationId xmlns:a16="http://schemas.microsoft.com/office/drawing/2014/main" id="{8BF0483B-EEE8-4AF6-889A-4388D3A00DE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4" name="Group 29">
                <a:extLst>
                  <a:ext uri="{FF2B5EF4-FFF2-40B4-BE49-F238E27FC236}">
                    <a16:creationId xmlns:a16="http://schemas.microsoft.com/office/drawing/2014/main" id="{6637B7F7-C49F-4D40-9C5D-6DCC365EA029}"/>
                  </a:ext>
                </a:extLst>
              </p:cNvPr>
              <p:cNvGrpSpPr>
                <a:grpSpLocks/>
              </p:cNvGrpSpPr>
              <p:nvPr/>
            </p:nvGrpSpPr>
            <p:grpSpPr bwMode="auto">
              <a:xfrm>
                <a:off x="1056" y="1344"/>
                <a:ext cx="96" cy="96"/>
                <a:chOff x="4080" y="720"/>
                <a:chExt cx="144" cy="96"/>
              </a:xfrm>
            </p:grpSpPr>
            <p:sp>
              <p:nvSpPr>
                <p:cNvPr id="895194" name="Line 30">
                  <a:extLst>
                    <a:ext uri="{FF2B5EF4-FFF2-40B4-BE49-F238E27FC236}">
                      <a16:creationId xmlns:a16="http://schemas.microsoft.com/office/drawing/2014/main" id="{E43E1947-9DAC-417C-A8A6-5CC05FC8571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95" name="Line 31">
                  <a:extLst>
                    <a:ext uri="{FF2B5EF4-FFF2-40B4-BE49-F238E27FC236}">
                      <a16:creationId xmlns:a16="http://schemas.microsoft.com/office/drawing/2014/main" id="{F11F10F0-FCDE-4131-B893-DEFAA9491010}"/>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5" name="Group 32">
                <a:extLst>
                  <a:ext uri="{FF2B5EF4-FFF2-40B4-BE49-F238E27FC236}">
                    <a16:creationId xmlns:a16="http://schemas.microsoft.com/office/drawing/2014/main" id="{2DEBDDF5-1A83-425C-AF65-F08E1AB9B608}"/>
                  </a:ext>
                </a:extLst>
              </p:cNvPr>
              <p:cNvGrpSpPr>
                <a:grpSpLocks/>
              </p:cNvGrpSpPr>
              <p:nvPr/>
            </p:nvGrpSpPr>
            <p:grpSpPr bwMode="auto">
              <a:xfrm>
                <a:off x="384" y="1680"/>
                <a:ext cx="96" cy="96"/>
                <a:chOff x="4080" y="720"/>
                <a:chExt cx="144" cy="96"/>
              </a:xfrm>
            </p:grpSpPr>
            <p:sp>
              <p:nvSpPr>
                <p:cNvPr id="895197" name="Line 33">
                  <a:extLst>
                    <a:ext uri="{FF2B5EF4-FFF2-40B4-BE49-F238E27FC236}">
                      <a16:creationId xmlns:a16="http://schemas.microsoft.com/office/drawing/2014/main" id="{712EFDA7-98B0-4D72-8FA0-C7EE8960AED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198" name="Line 34">
                  <a:extLst>
                    <a:ext uri="{FF2B5EF4-FFF2-40B4-BE49-F238E27FC236}">
                      <a16:creationId xmlns:a16="http://schemas.microsoft.com/office/drawing/2014/main" id="{614A24AD-CEA8-405C-84EF-7CD313B9B09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6" name="Group 35">
                <a:extLst>
                  <a:ext uri="{FF2B5EF4-FFF2-40B4-BE49-F238E27FC236}">
                    <a16:creationId xmlns:a16="http://schemas.microsoft.com/office/drawing/2014/main" id="{B0672DF2-6E6C-42F1-86A7-FC9C9086FF74}"/>
                  </a:ext>
                </a:extLst>
              </p:cNvPr>
              <p:cNvGrpSpPr>
                <a:grpSpLocks/>
              </p:cNvGrpSpPr>
              <p:nvPr/>
            </p:nvGrpSpPr>
            <p:grpSpPr bwMode="auto">
              <a:xfrm>
                <a:off x="720" y="1680"/>
                <a:ext cx="96" cy="96"/>
                <a:chOff x="4080" y="720"/>
                <a:chExt cx="144" cy="96"/>
              </a:xfrm>
            </p:grpSpPr>
            <p:sp>
              <p:nvSpPr>
                <p:cNvPr id="895200" name="Line 36">
                  <a:extLst>
                    <a:ext uri="{FF2B5EF4-FFF2-40B4-BE49-F238E27FC236}">
                      <a16:creationId xmlns:a16="http://schemas.microsoft.com/office/drawing/2014/main" id="{9AE05F31-90E6-4009-8241-FEDB0D8796B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01" name="Line 37">
                  <a:extLst>
                    <a:ext uri="{FF2B5EF4-FFF2-40B4-BE49-F238E27FC236}">
                      <a16:creationId xmlns:a16="http://schemas.microsoft.com/office/drawing/2014/main" id="{535FC9D5-AFA2-4B3F-B27E-2CA93A2D9D2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7" name="Group 38">
                <a:extLst>
                  <a:ext uri="{FF2B5EF4-FFF2-40B4-BE49-F238E27FC236}">
                    <a16:creationId xmlns:a16="http://schemas.microsoft.com/office/drawing/2014/main" id="{227D0F68-48BB-48F5-9334-D616E310B981}"/>
                  </a:ext>
                </a:extLst>
              </p:cNvPr>
              <p:cNvGrpSpPr>
                <a:grpSpLocks/>
              </p:cNvGrpSpPr>
              <p:nvPr/>
            </p:nvGrpSpPr>
            <p:grpSpPr bwMode="auto">
              <a:xfrm>
                <a:off x="1056" y="1680"/>
                <a:ext cx="96" cy="96"/>
                <a:chOff x="4080" y="720"/>
                <a:chExt cx="144" cy="96"/>
              </a:xfrm>
            </p:grpSpPr>
            <p:sp>
              <p:nvSpPr>
                <p:cNvPr id="895203" name="Line 39">
                  <a:extLst>
                    <a:ext uri="{FF2B5EF4-FFF2-40B4-BE49-F238E27FC236}">
                      <a16:creationId xmlns:a16="http://schemas.microsoft.com/office/drawing/2014/main" id="{7C50738D-E7B2-4EDD-93C0-6D509A5CCE05}"/>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04" name="Line 40">
                  <a:extLst>
                    <a:ext uri="{FF2B5EF4-FFF2-40B4-BE49-F238E27FC236}">
                      <a16:creationId xmlns:a16="http://schemas.microsoft.com/office/drawing/2014/main" id="{595E81C8-1AE8-4311-B60C-24955B661EA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8" name="Group 41">
                <a:extLst>
                  <a:ext uri="{FF2B5EF4-FFF2-40B4-BE49-F238E27FC236}">
                    <a16:creationId xmlns:a16="http://schemas.microsoft.com/office/drawing/2014/main" id="{89F5708E-52E5-4C53-973F-961EC0901FF0}"/>
                  </a:ext>
                </a:extLst>
              </p:cNvPr>
              <p:cNvGrpSpPr>
                <a:grpSpLocks/>
              </p:cNvGrpSpPr>
              <p:nvPr/>
            </p:nvGrpSpPr>
            <p:grpSpPr bwMode="auto">
              <a:xfrm>
                <a:off x="384" y="2064"/>
                <a:ext cx="96" cy="96"/>
                <a:chOff x="4080" y="720"/>
                <a:chExt cx="144" cy="96"/>
              </a:xfrm>
            </p:grpSpPr>
            <p:sp>
              <p:nvSpPr>
                <p:cNvPr id="895206" name="Line 42">
                  <a:extLst>
                    <a:ext uri="{FF2B5EF4-FFF2-40B4-BE49-F238E27FC236}">
                      <a16:creationId xmlns:a16="http://schemas.microsoft.com/office/drawing/2014/main" id="{FDDDB238-5D40-4741-8534-B2059C64B033}"/>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07" name="Line 43">
                  <a:extLst>
                    <a:ext uri="{FF2B5EF4-FFF2-40B4-BE49-F238E27FC236}">
                      <a16:creationId xmlns:a16="http://schemas.microsoft.com/office/drawing/2014/main" id="{6B352CA1-D657-42B7-AD9E-B330A8DBB6B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39" name="Group 44">
                <a:extLst>
                  <a:ext uri="{FF2B5EF4-FFF2-40B4-BE49-F238E27FC236}">
                    <a16:creationId xmlns:a16="http://schemas.microsoft.com/office/drawing/2014/main" id="{8F0E9A04-467A-4E1D-90F8-E5CD9684E0D4}"/>
                  </a:ext>
                </a:extLst>
              </p:cNvPr>
              <p:cNvGrpSpPr>
                <a:grpSpLocks/>
              </p:cNvGrpSpPr>
              <p:nvPr/>
            </p:nvGrpSpPr>
            <p:grpSpPr bwMode="auto">
              <a:xfrm>
                <a:off x="720" y="2064"/>
                <a:ext cx="96" cy="96"/>
                <a:chOff x="4080" y="720"/>
                <a:chExt cx="144" cy="96"/>
              </a:xfrm>
            </p:grpSpPr>
            <p:sp>
              <p:nvSpPr>
                <p:cNvPr id="895209" name="Line 45">
                  <a:extLst>
                    <a:ext uri="{FF2B5EF4-FFF2-40B4-BE49-F238E27FC236}">
                      <a16:creationId xmlns:a16="http://schemas.microsoft.com/office/drawing/2014/main" id="{F23BEEA8-EF97-473A-8990-FECD6BD1146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10" name="Line 46">
                  <a:extLst>
                    <a:ext uri="{FF2B5EF4-FFF2-40B4-BE49-F238E27FC236}">
                      <a16:creationId xmlns:a16="http://schemas.microsoft.com/office/drawing/2014/main" id="{727E6893-A167-4986-BE9F-A1E39D143105}"/>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0" name="Group 47">
                <a:extLst>
                  <a:ext uri="{FF2B5EF4-FFF2-40B4-BE49-F238E27FC236}">
                    <a16:creationId xmlns:a16="http://schemas.microsoft.com/office/drawing/2014/main" id="{CB433271-4340-4406-BCD9-31C61CC8364D}"/>
                  </a:ext>
                </a:extLst>
              </p:cNvPr>
              <p:cNvGrpSpPr>
                <a:grpSpLocks/>
              </p:cNvGrpSpPr>
              <p:nvPr/>
            </p:nvGrpSpPr>
            <p:grpSpPr bwMode="auto">
              <a:xfrm>
                <a:off x="1056" y="2064"/>
                <a:ext cx="96" cy="96"/>
                <a:chOff x="4080" y="720"/>
                <a:chExt cx="144" cy="96"/>
              </a:xfrm>
            </p:grpSpPr>
            <p:sp>
              <p:nvSpPr>
                <p:cNvPr id="895212" name="Line 48">
                  <a:extLst>
                    <a:ext uri="{FF2B5EF4-FFF2-40B4-BE49-F238E27FC236}">
                      <a16:creationId xmlns:a16="http://schemas.microsoft.com/office/drawing/2014/main" id="{56AD6D58-9E66-4C5F-B378-10A1102A66C5}"/>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13" name="Line 49">
                  <a:extLst>
                    <a:ext uri="{FF2B5EF4-FFF2-40B4-BE49-F238E27FC236}">
                      <a16:creationId xmlns:a16="http://schemas.microsoft.com/office/drawing/2014/main" id="{EF4E31D6-9040-455A-A025-F282E9EF2C5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1" name="Group 50">
                <a:extLst>
                  <a:ext uri="{FF2B5EF4-FFF2-40B4-BE49-F238E27FC236}">
                    <a16:creationId xmlns:a16="http://schemas.microsoft.com/office/drawing/2014/main" id="{F540ECAE-66DA-4657-80EE-8FF193E3D8BC}"/>
                  </a:ext>
                </a:extLst>
              </p:cNvPr>
              <p:cNvGrpSpPr>
                <a:grpSpLocks/>
              </p:cNvGrpSpPr>
              <p:nvPr/>
            </p:nvGrpSpPr>
            <p:grpSpPr bwMode="auto">
              <a:xfrm>
                <a:off x="1440" y="1008"/>
                <a:ext cx="96" cy="96"/>
                <a:chOff x="4080" y="720"/>
                <a:chExt cx="144" cy="96"/>
              </a:xfrm>
            </p:grpSpPr>
            <p:sp>
              <p:nvSpPr>
                <p:cNvPr id="895215" name="Line 51">
                  <a:extLst>
                    <a:ext uri="{FF2B5EF4-FFF2-40B4-BE49-F238E27FC236}">
                      <a16:creationId xmlns:a16="http://schemas.microsoft.com/office/drawing/2014/main" id="{34410258-AEDD-4114-BD97-FA3E22CA66F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16" name="Line 52">
                  <a:extLst>
                    <a:ext uri="{FF2B5EF4-FFF2-40B4-BE49-F238E27FC236}">
                      <a16:creationId xmlns:a16="http://schemas.microsoft.com/office/drawing/2014/main" id="{70908376-E433-49A3-A335-20CEE4E98C7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2" name="Group 53">
                <a:extLst>
                  <a:ext uri="{FF2B5EF4-FFF2-40B4-BE49-F238E27FC236}">
                    <a16:creationId xmlns:a16="http://schemas.microsoft.com/office/drawing/2014/main" id="{11546454-2BDE-4B60-A478-AE6FB2439D91}"/>
                  </a:ext>
                </a:extLst>
              </p:cNvPr>
              <p:cNvGrpSpPr>
                <a:grpSpLocks/>
              </p:cNvGrpSpPr>
              <p:nvPr/>
            </p:nvGrpSpPr>
            <p:grpSpPr bwMode="auto">
              <a:xfrm>
                <a:off x="1824" y="1008"/>
                <a:ext cx="96" cy="96"/>
                <a:chOff x="4080" y="720"/>
                <a:chExt cx="144" cy="96"/>
              </a:xfrm>
            </p:grpSpPr>
            <p:sp>
              <p:nvSpPr>
                <p:cNvPr id="895218" name="Line 54">
                  <a:extLst>
                    <a:ext uri="{FF2B5EF4-FFF2-40B4-BE49-F238E27FC236}">
                      <a16:creationId xmlns:a16="http://schemas.microsoft.com/office/drawing/2014/main" id="{7A763E1C-C860-49B3-B4E0-A00416419FE1}"/>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19" name="Line 55">
                  <a:extLst>
                    <a:ext uri="{FF2B5EF4-FFF2-40B4-BE49-F238E27FC236}">
                      <a16:creationId xmlns:a16="http://schemas.microsoft.com/office/drawing/2014/main" id="{F2C3AB6D-50BC-4963-9681-025E111EC637}"/>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3" name="Group 56">
                <a:extLst>
                  <a:ext uri="{FF2B5EF4-FFF2-40B4-BE49-F238E27FC236}">
                    <a16:creationId xmlns:a16="http://schemas.microsoft.com/office/drawing/2014/main" id="{AEDBDEE2-FE88-435C-9DD4-3B12D1AAD143}"/>
                  </a:ext>
                </a:extLst>
              </p:cNvPr>
              <p:cNvGrpSpPr>
                <a:grpSpLocks/>
              </p:cNvGrpSpPr>
              <p:nvPr/>
            </p:nvGrpSpPr>
            <p:grpSpPr bwMode="auto">
              <a:xfrm>
                <a:off x="1440" y="1344"/>
                <a:ext cx="96" cy="96"/>
                <a:chOff x="4080" y="720"/>
                <a:chExt cx="144" cy="96"/>
              </a:xfrm>
            </p:grpSpPr>
            <p:sp>
              <p:nvSpPr>
                <p:cNvPr id="895221" name="Line 57">
                  <a:extLst>
                    <a:ext uri="{FF2B5EF4-FFF2-40B4-BE49-F238E27FC236}">
                      <a16:creationId xmlns:a16="http://schemas.microsoft.com/office/drawing/2014/main" id="{11CD19F3-3F43-4B02-B03C-F4DADEF0BF4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22" name="Line 58">
                  <a:extLst>
                    <a:ext uri="{FF2B5EF4-FFF2-40B4-BE49-F238E27FC236}">
                      <a16:creationId xmlns:a16="http://schemas.microsoft.com/office/drawing/2014/main" id="{76646F95-37A6-4455-AC4F-0AF2346AA6A0}"/>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4" name="Group 59">
                <a:extLst>
                  <a:ext uri="{FF2B5EF4-FFF2-40B4-BE49-F238E27FC236}">
                    <a16:creationId xmlns:a16="http://schemas.microsoft.com/office/drawing/2014/main" id="{DDEEE126-F21B-4B5C-BF1A-1A3985EA4329}"/>
                  </a:ext>
                </a:extLst>
              </p:cNvPr>
              <p:cNvGrpSpPr>
                <a:grpSpLocks/>
              </p:cNvGrpSpPr>
              <p:nvPr/>
            </p:nvGrpSpPr>
            <p:grpSpPr bwMode="auto">
              <a:xfrm>
                <a:off x="1824" y="1344"/>
                <a:ext cx="96" cy="96"/>
                <a:chOff x="4080" y="720"/>
                <a:chExt cx="144" cy="96"/>
              </a:xfrm>
            </p:grpSpPr>
            <p:sp>
              <p:nvSpPr>
                <p:cNvPr id="895224" name="Line 60">
                  <a:extLst>
                    <a:ext uri="{FF2B5EF4-FFF2-40B4-BE49-F238E27FC236}">
                      <a16:creationId xmlns:a16="http://schemas.microsoft.com/office/drawing/2014/main" id="{8FC39BC0-8FAC-4694-81BE-E6373E431CC1}"/>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25" name="Line 61">
                  <a:extLst>
                    <a:ext uri="{FF2B5EF4-FFF2-40B4-BE49-F238E27FC236}">
                      <a16:creationId xmlns:a16="http://schemas.microsoft.com/office/drawing/2014/main" id="{A510C7B7-2382-4989-8671-F9B32C499DC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5" name="Group 62">
                <a:extLst>
                  <a:ext uri="{FF2B5EF4-FFF2-40B4-BE49-F238E27FC236}">
                    <a16:creationId xmlns:a16="http://schemas.microsoft.com/office/drawing/2014/main" id="{EF57283A-7FF5-4D21-8B0F-91483C840505}"/>
                  </a:ext>
                </a:extLst>
              </p:cNvPr>
              <p:cNvGrpSpPr>
                <a:grpSpLocks/>
              </p:cNvGrpSpPr>
              <p:nvPr/>
            </p:nvGrpSpPr>
            <p:grpSpPr bwMode="auto">
              <a:xfrm>
                <a:off x="1440" y="1680"/>
                <a:ext cx="96" cy="96"/>
                <a:chOff x="4080" y="720"/>
                <a:chExt cx="144" cy="96"/>
              </a:xfrm>
            </p:grpSpPr>
            <p:sp>
              <p:nvSpPr>
                <p:cNvPr id="895227" name="Line 63">
                  <a:extLst>
                    <a:ext uri="{FF2B5EF4-FFF2-40B4-BE49-F238E27FC236}">
                      <a16:creationId xmlns:a16="http://schemas.microsoft.com/office/drawing/2014/main" id="{49DFF87E-344D-4635-B5E6-A73FDE150E1F}"/>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28" name="Line 64">
                  <a:extLst>
                    <a:ext uri="{FF2B5EF4-FFF2-40B4-BE49-F238E27FC236}">
                      <a16:creationId xmlns:a16="http://schemas.microsoft.com/office/drawing/2014/main" id="{8A24FFE5-7DBB-48F4-94DB-ADF9BF2FDC2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6" name="Group 65">
                <a:extLst>
                  <a:ext uri="{FF2B5EF4-FFF2-40B4-BE49-F238E27FC236}">
                    <a16:creationId xmlns:a16="http://schemas.microsoft.com/office/drawing/2014/main" id="{442D8F70-E7AF-4EDE-A8EF-850C5A518B6A}"/>
                  </a:ext>
                </a:extLst>
              </p:cNvPr>
              <p:cNvGrpSpPr>
                <a:grpSpLocks/>
              </p:cNvGrpSpPr>
              <p:nvPr/>
            </p:nvGrpSpPr>
            <p:grpSpPr bwMode="auto">
              <a:xfrm>
                <a:off x="1824" y="1680"/>
                <a:ext cx="96" cy="96"/>
                <a:chOff x="4080" y="720"/>
                <a:chExt cx="144" cy="96"/>
              </a:xfrm>
            </p:grpSpPr>
            <p:sp>
              <p:nvSpPr>
                <p:cNvPr id="895230" name="Line 66">
                  <a:extLst>
                    <a:ext uri="{FF2B5EF4-FFF2-40B4-BE49-F238E27FC236}">
                      <a16:creationId xmlns:a16="http://schemas.microsoft.com/office/drawing/2014/main" id="{F9519381-916F-410D-B03B-098E1142DED1}"/>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31" name="Line 67">
                  <a:extLst>
                    <a:ext uri="{FF2B5EF4-FFF2-40B4-BE49-F238E27FC236}">
                      <a16:creationId xmlns:a16="http://schemas.microsoft.com/office/drawing/2014/main" id="{DEA74A6A-CFA4-43E0-AE98-2204928BD11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7" name="Group 68">
                <a:extLst>
                  <a:ext uri="{FF2B5EF4-FFF2-40B4-BE49-F238E27FC236}">
                    <a16:creationId xmlns:a16="http://schemas.microsoft.com/office/drawing/2014/main" id="{335CAAB4-11B6-40E5-A237-F3548BC45C9A}"/>
                  </a:ext>
                </a:extLst>
              </p:cNvPr>
              <p:cNvGrpSpPr>
                <a:grpSpLocks/>
              </p:cNvGrpSpPr>
              <p:nvPr/>
            </p:nvGrpSpPr>
            <p:grpSpPr bwMode="auto">
              <a:xfrm>
                <a:off x="1440" y="2064"/>
                <a:ext cx="96" cy="96"/>
                <a:chOff x="4080" y="720"/>
                <a:chExt cx="144" cy="96"/>
              </a:xfrm>
            </p:grpSpPr>
            <p:sp>
              <p:nvSpPr>
                <p:cNvPr id="895233" name="Line 69">
                  <a:extLst>
                    <a:ext uri="{FF2B5EF4-FFF2-40B4-BE49-F238E27FC236}">
                      <a16:creationId xmlns:a16="http://schemas.microsoft.com/office/drawing/2014/main" id="{A7935112-17E2-4CC1-BBF9-B327C9FCB3CE}"/>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34" name="Line 70">
                  <a:extLst>
                    <a:ext uri="{FF2B5EF4-FFF2-40B4-BE49-F238E27FC236}">
                      <a16:creationId xmlns:a16="http://schemas.microsoft.com/office/drawing/2014/main" id="{E9E406C5-2381-4676-A404-C10CE848270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8" name="Group 71">
                <a:extLst>
                  <a:ext uri="{FF2B5EF4-FFF2-40B4-BE49-F238E27FC236}">
                    <a16:creationId xmlns:a16="http://schemas.microsoft.com/office/drawing/2014/main" id="{82924517-0797-4647-A0E5-4104DD357C19}"/>
                  </a:ext>
                </a:extLst>
              </p:cNvPr>
              <p:cNvGrpSpPr>
                <a:grpSpLocks/>
              </p:cNvGrpSpPr>
              <p:nvPr/>
            </p:nvGrpSpPr>
            <p:grpSpPr bwMode="auto">
              <a:xfrm>
                <a:off x="1824" y="2064"/>
                <a:ext cx="96" cy="96"/>
                <a:chOff x="4080" y="720"/>
                <a:chExt cx="144" cy="96"/>
              </a:xfrm>
            </p:grpSpPr>
            <p:sp>
              <p:nvSpPr>
                <p:cNvPr id="895236" name="Line 72">
                  <a:extLst>
                    <a:ext uri="{FF2B5EF4-FFF2-40B4-BE49-F238E27FC236}">
                      <a16:creationId xmlns:a16="http://schemas.microsoft.com/office/drawing/2014/main" id="{216DA635-E8BF-43BB-BB49-BCDE475B7F7B}"/>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37" name="Line 73">
                  <a:extLst>
                    <a:ext uri="{FF2B5EF4-FFF2-40B4-BE49-F238E27FC236}">
                      <a16:creationId xmlns:a16="http://schemas.microsoft.com/office/drawing/2014/main" id="{0430CDFD-74FA-4DDE-9EC6-EB29239E0910}"/>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49" name="Group 74">
                <a:extLst>
                  <a:ext uri="{FF2B5EF4-FFF2-40B4-BE49-F238E27FC236}">
                    <a16:creationId xmlns:a16="http://schemas.microsoft.com/office/drawing/2014/main" id="{6CF7B645-26FE-46A0-A0CF-767D55FF01F2}"/>
                  </a:ext>
                </a:extLst>
              </p:cNvPr>
              <p:cNvGrpSpPr>
                <a:grpSpLocks/>
              </p:cNvGrpSpPr>
              <p:nvPr/>
            </p:nvGrpSpPr>
            <p:grpSpPr bwMode="auto">
              <a:xfrm>
                <a:off x="2160" y="2064"/>
                <a:ext cx="96" cy="96"/>
                <a:chOff x="4080" y="720"/>
                <a:chExt cx="144" cy="96"/>
              </a:xfrm>
            </p:grpSpPr>
            <p:sp>
              <p:nvSpPr>
                <p:cNvPr id="895239" name="Line 75">
                  <a:extLst>
                    <a:ext uri="{FF2B5EF4-FFF2-40B4-BE49-F238E27FC236}">
                      <a16:creationId xmlns:a16="http://schemas.microsoft.com/office/drawing/2014/main" id="{830A4528-9C1B-403F-8DCB-3C45E8191996}"/>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40" name="Line 76">
                  <a:extLst>
                    <a:ext uri="{FF2B5EF4-FFF2-40B4-BE49-F238E27FC236}">
                      <a16:creationId xmlns:a16="http://schemas.microsoft.com/office/drawing/2014/main" id="{D5A0437E-B641-4FC3-97E0-EBD21DAAA86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0" name="Group 77">
                <a:extLst>
                  <a:ext uri="{FF2B5EF4-FFF2-40B4-BE49-F238E27FC236}">
                    <a16:creationId xmlns:a16="http://schemas.microsoft.com/office/drawing/2014/main" id="{D0CCE2E7-B483-4CEE-9555-CCBB29D4CB76}"/>
                  </a:ext>
                </a:extLst>
              </p:cNvPr>
              <p:cNvGrpSpPr>
                <a:grpSpLocks/>
              </p:cNvGrpSpPr>
              <p:nvPr/>
            </p:nvGrpSpPr>
            <p:grpSpPr bwMode="auto">
              <a:xfrm>
                <a:off x="384" y="2448"/>
                <a:ext cx="96" cy="96"/>
                <a:chOff x="4080" y="720"/>
                <a:chExt cx="144" cy="96"/>
              </a:xfrm>
            </p:grpSpPr>
            <p:sp>
              <p:nvSpPr>
                <p:cNvPr id="895242" name="Line 78">
                  <a:extLst>
                    <a:ext uri="{FF2B5EF4-FFF2-40B4-BE49-F238E27FC236}">
                      <a16:creationId xmlns:a16="http://schemas.microsoft.com/office/drawing/2014/main" id="{C609D852-82F6-4E6A-BB26-61118BD1165F}"/>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43" name="Line 79">
                  <a:extLst>
                    <a:ext uri="{FF2B5EF4-FFF2-40B4-BE49-F238E27FC236}">
                      <a16:creationId xmlns:a16="http://schemas.microsoft.com/office/drawing/2014/main" id="{89F383C8-1AB7-4857-A506-B459DC018475}"/>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1" name="Group 80">
                <a:extLst>
                  <a:ext uri="{FF2B5EF4-FFF2-40B4-BE49-F238E27FC236}">
                    <a16:creationId xmlns:a16="http://schemas.microsoft.com/office/drawing/2014/main" id="{E589186D-87EC-4A06-9851-DF2A46A4A8E8}"/>
                  </a:ext>
                </a:extLst>
              </p:cNvPr>
              <p:cNvGrpSpPr>
                <a:grpSpLocks/>
              </p:cNvGrpSpPr>
              <p:nvPr/>
            </p:nvGrpSpPr>
            <p:grpSpPr bwMode="auto">
              <a:xfrm>
                <a:off x="720" y="2448"/>
                <a:ext cx="96" cy="96"/>
                <a:chOff x="4080" y="720"/>
                <a:chExt cx="144" cy="96"/>
              </a:xfrm>
            </p:grpSpPr>
            <p:sp>
              <p:nvSpPr>
                <p:cNvPr id="895245" name="Line 81">
                  <a:extLst>
                    <a:ext uri="{FF2B5EF4-FFF2-40B4-BE49-F238E27FC236}">
                      <a16:creationId xmlns:a16="http://schemas.microsoft.com/office/drawing/2014/main" id="{26E05C36-35AC-4327-B0E0-84ECBC3C5241}"/>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46" name="Line 82">
                  <a:extLst>
                    <a:ext uri="{FF2B5EF4-FFF2-40B4-BE49-F238E27FC236}">
                      <a16:creationId xmlns:a16="http://schemas.microsoft.com/office/drawing/2014/main" id="{845B3D36-1FF8-4258-AC80-4A33474D8BE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2" name="Group 83">
                <a:extLst>
                  <a:ext uri="{FF2B5EF4-FFF2-40B4-BE49-F238E27FC236}">
                    <a16:creationId xmlns:a16="http://schemas.microsoft.com/office/drawing/2014/main" id="{983A213B-267B-4629-B1BD-818F8C4B406E}"/>
                  </a:ext>
                </a:extLst>
              </p:cNvPr>
              <p:cNvGrpSpPr>
                <a:grpSpLocks/>
              </p:cNvGrpSpPr>
              <p:nvPr/>
            </p:nvGrpSpPr>
            <p:grpSpPr bwMode="auto">
              <a:xfrm>
                <a:off x="1056" y="2448"/>
                <a:ext cx="96" cy="96"/>
                <a:chOff x="4080" y="720"/>
                <a:chExt cx="144" cy="96"/>
              </a:xfrm>
            </p:grpSpPr>
            <p:sp>
              <p:nvSpPr>
                <p:cNvPr id="895248" name="Line 84">
                  <a:extLst>
                    <a:ext uri="{FF2B5EF4-FFF2-40B4-BE49-F238E27FC236}">
                      <a16:creationId xmlns:a16="http://schemas.microsoft.com/office/drawing/2014/main" id="{42E165FF-206E-4505-9F26-CCCCB3BD11B3}"/>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49" name="Line 85">
                  <a:extLst>
                    <a:ext uri="{FF2B5EF4-FFF2-40B4-BE49-F238E27FC236}">
                      <a16:creationId xmlns:a16="http://schemas.microsoft.com/office/drawing/2014/main" id="{09104295-2BAC-447E-83EC-AB61FE0AFE9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3" name="Group 86">
                <a:extLst>
                  <a:ext uri="{FF2B5EF4-FFF2-40B4-BE49-F238E27FC236}">
                    <a16:creationId xmlns:a16="http://schemas.microsoft.com/office/drawing/2014/main" id="{069F738E-6E38-470B-8743-8C0AD67D28AF}"/>
                  </a:ext>
                </a:extLst>
              </p:cNvPr>
              <p:cNvGrpSpPr>
                <a:grpSpLocks/>
              </p:cNvGrpSpPr>
              <p:nvPr/>
            </p:nvGrpSpPr>
            <p:grpSpPr bwMode="auto">
              <a:xfrm>
                <a:off x="1440" y="2448"/>
                <a:ext cx="96" cy="96"/>
                <a:chOff x="4080" y="720"/>
                <a:chExt cx="144" cy="96"/>
              </a:xfrm>
            </p:grpSpPr>
            <p:sp>
              <p:nvSpPr>
                <p:cNvPr id="895251" name="Line 87">
                  <a:extLst>
                    <a:ext uri="{FF2B5EF4-FFF2-40B4-BE49-F238E27FC236}">
                      <a16:creationId xmlns:a16="http://schemas.microsoft.com/office/drawing/2014/main" id="{207209FB-F5E0-410E-998A-9AC3E687CC5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52" name="Line 88">
                  <a:extLst>
                    <a:ext uri="{FF2B5EF4-FFF2-40B4-BE49-F238E27FC236}">
                      <a16:creationId xmlns:a16="http://schemas.microsoft.com/office/drawing/2014/main" id="{D6159E0C-9E6A-479E-ACD7-92E11F18168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4" name="Group 89">
                <a:extLst>
                  <a:ext uri="{FF2B5EF4-FFF2-40B4-BE49-F238E27FC236}">
                    <a16:creationId xmlns:a16="http://schemas.microsoft.com/office/drawing/2014/main" id="{28309D6F-835F-4E61-AC2F-732EA14D734A}"/>
                  </a:ext>
                </a:extLst>
              </p:cNvPr>
              <p:cNvGrpSpPr>
                <a:grpSpLocks/>
              </p:cNvGrpSpPr>
              <p:nvPr/>
            </p:nvGrpSpPr>
            <p:grpSpPr bwMode="auto">
              <a:xfrm>
                <a:off x="1824" y="2448"/>
                <a:ext cx="96" cy="96"/>
                <a:chOff x="4080" y="720"/>
                <a:chExt cx="144" cy="96"/>
              </a:xfrm>
            </p:grpSpPr>
            <p:sp>
              <p:nvSpPr>
                <p:cNvPr id="895254" name="Line 90">
                  <a:extLst>
                    <a:ext uri="{FF2B5EF4-FFF2-40B4-BE49-F238E27FC236}">
                      <a16:creationId xmlns:a16="http://schemas.microsoft.com/office/drawing/2014/main" id="{30372EE5-8ABC-46E4-9C6F-0331BE18DB09}"/>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55" name="Line 91">
                  <a:extLst>
                    <a:ext uri="{FF2B5EF4-FFF2-40B4-BE49-F238E27FC236}">
                      <a16:creationId xmlns:a16="http://schemas.microsoft.com/office/drawing/2014/main" id="{D83612EE-6AB3-4DF6-A5CC-28ECE4277F91}"/>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5" name="Group 92">
                <a:extLst>
                  <a:ext uri="{FF2B5EF4-FFF2-40B4-BE49-F238E27FC236}">
                    <a16:creationId xmlns:a16="http://schemas.microsoft.com/office/drawing/2014/main" id="{B0B93B3E-C5E0-4CD4-BB48-4F7664D049BC}"/>
                  </a:ext>
                </a:extLst>
              </p:cNvPr>
              <p:cNvGrpSpPr>
                <a:grpSpLocks/>
              </p:cNvGrpSpPr>
              <p:nvPr/>
            </p:nvGrpSpPr>
            <p:grpSpPr bwMode="auto">
              <a:xfrm>
                <a:off x="2160" y="2448"/>
                <a:ext cx="96" cy="96"/>
                <a:chOff x="4080" y="720"/>
                <a:chExt cx="144" cy="96"/>
              </a:xfrm>
            </p:grpSpPr>
            <p:sp>
              <p:nvSpPr>
                <p:cNvPr id="895257" name="Line 93">
                  <a:extLst>
                    <a:ext uri="{FF2B5EF4-FFF2-40B4-BE49-F238E27FC236}">
                      <a16:creationId xmlns:a16="http://schemas.microsoft.com/office/drawing/2014/main" id="{FB5BB745-10DE-4E73-832E-02C772C4D6C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58" name="Line 94">
                  <a:extLst>
                    <a:ext uri="{FF2B5EF4-FFF2-40B4-BE49-F238E27FC236}">
                      <a16:creationId xmlns:a16="http://schemas.microsoft.com/office/drawing/2014/main" id="{00E5714E-AAE7-49D3-8E80-978B5FC6592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6" name="Group 95">
                <a:extLst>
                  <a:ext uri="{FF2B5EF4-FFF2-40B4-BE49-F238E27FC236}">
                    <a16:creationId xmlns:a16="http://schemas.microsoft.com/office/drawing/2014/main" id="{5D87DAE1-9570-4D7B-8E57-572F7F803D24}"/>
                  </a:ext>
                </a:extLst>
              </p:cNvPr>
              <p:cNvGrpSpPr>
                <a:grpSpLocks/>
              </p:cNvGrpSpPr>
              <p:nvPr/>
            </p:nvGrpSpPr>
            <p:grpSpPr bwMode="auto">
              <a:xfrm>
                <a:off x="2592" y="1008"/>
                <a:ext cx="96" cy="96"/>
                <a:chOff x="4080" y="720"/>
                <a:chExt cx="144" cy="96"/>
              </a:xfrm>
            </p:grpSpPr>
            <p:sp>
              <p:nvSpPr>
                <p:cNvPr id="895260" name="Line 96">
                  <a:extLst>
                    <a:ext uri="{FF2B5EF4-FFF2-40B4-BE49-F238E27FC236}">
                      <a16:creationId xmlns:a16="http://schemas.microsoft.com/office/drawing/2014/main" id="{A9872F3E-BE65-4947-8F62-0E0C76B46677}"/>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61" name="Line 97">
                  <a:extLst>
                    <a:ext uri="{FF2B5EF4-FFF2-40B4-BE49-F238E27FC236}">
                      <a16:creationId xmlns:a16="http://schemas.microsoft.com/office/drawing/2014/main" id="{AB374D45-04C9-431D-8A9E-50771E76F6ED}"/>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7" name="Group 98">
                <a:extLst>
                  <a:ext uri="{FF2B5EF4-FFF2-40B4-BE49-F238E27FC236}">
                    <a16:creationId xmlns:a16="http://schemas.microsoft.com/office/drawing/2014/main" id="{CDFC7F1B-AF9D-4249-8B70-6F249A2C3F9A}"/>
                  </a:ext>
                </a:extLst>
              </p:cNvPr>
              <p:cNvGrpSpPr>
                <a:grpSpLocks/>
              </p:cNvGrpSpPr>
              <p:nvPr/>
            </p:nvGrpSpPr>
            <p:grpSpPr bwMode="auto">
              <a:xfrm>
                <a:off x="2592" y="1344"/>
                <a:ext cx="96" cy="96"/>
                <a:chOff x="4080" y="720"/>
                <a:chExt cx="144" cy="96"/>
              </a:xfrm>
            </p:grpSpPr>
            <p:sp>
              <p:nvSpPr>
                <p:cNvPr id="895263" name="Line 99">
                  <a:extLst>
                    <a:ext uri="{FF2B5EF4-FFF2-40B4-BE49-F238E27FC236}">
                      <a16:creationId xmlns:a16="http://schemas.microsoft.com/office/drawing/2014/main" id="{4F0F5422-7BFF-4587-81F6-B444D14C486E}"/>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64" name="Line 100">
                  <a:extLst>
                    <a:ext uri="{FF2B5EF4-FFF2-40B4-BE49-F238E27FC236}">
                      <a16:creationId xmlns:a16="http://schemas.microsoft.com/office/drawing/2014/main" id="{692CD9DE-A71E-419E-9EF4-388B0F6B216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8" name="Group 101">
                <a:extLst>
                  <a:ext uri="{FF2B5EF4-FFF2-40B4-BE49-F238E27FC236}">
                    <a16:creationId xmlns:a16="http://schemas.microsoft.com/office/drawing/2014/main" id="{B144AFE5-D9CD-474B-A85E-1AA5E6A1ABCC}"/>
                  </a:ext>
                </a:extLst>
              </p:cNvPr>
              <p:cNvGrpSpPr>
                <a:grpSpLocks/>
              </p:cNvGrpSpPr>
              <p:nvPr/>
            </p:nvGrpSpPr>
            <p:grpSpPr bwMode="auto">
              <a:xfrm>
                <a:off x="2592" y="1680"/>
                <a:ext cx="96" cy="96"/>
                <a:chOff x="4080" y="720"/>
                <a:chExt cx="144" cy="96"/>
              </a:xfrm>
            </p:grpSpPr>
            <p:sp>
              <p:nvSpPr>
                <p:cNvPr id="895266" name="Line 102">
                  <a:extLst>
                    <a:ext uri="{FF2B5EF4-FFF2-40B4-BE49-F238E27FC236}">
                      <a16:creationId xmlns:a16="http://schemas.microsoft.com/office/drawing/2014/main" id="{6C39650E-0BDD-4ADE-933A-2CA63ADCE4F7}"/>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67" name="Line 103">
                  <a:extLst>
                    <a:ext uri="{FF2B5EF4-FFF2-40B4-BE49-F238E27FC236}">
                      <a16:creationId xmlns:a16="http://schemas.microsoft.com/office/drawing/2014/main" id="{7A4B88F1-6A6C-4038-BB55-9D2646EFD037}"/>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59" name="Group 104">
                <a:extLst>
                  <a:ext uri="{FF2B5EF4-FFF2-40B4-BE49-F238E27FC236}">
                    <a16:creationId xmlns:a16="http://schemas.microsoft.com/office/drawing/2014/main" id="{E15AC09E-76DB-4B25-9474-F82E827D5BF9}"/>
                  </a:ext>
                </a:extLst>
              </p:cNvPr>
              <p:cNvGrpSpPr>
                <a:grpSpLocks/>
              </p:cNvGrpSpPr>
              <p:nvPr/>
            </p:nvGrpSpPr>
            <p:grpSpPr bwMode="auto">
              <a:xfrm>
                <a:off x="2592" y="2064"/>
                <a:ext cx="96" cy="96"/>
                <a:chOff x="4080" y="720"/>
                <a:chExt cx="144" cy="96"/>
              </a:xfrm>
            </p:grpSpPr>
            <p:sp>
              <p:nvSpPr>
                <p:cNvPr id="895269" name="Line 105">
                  <a:extLst>
                    <a:ext uri="{FF2B5EF4-FFF2-40B4-BE49-F238E27FC236}">
                      <a16:creationId xmlns:a16="http://schemas.microsoft.com/office/drawing/2014/main" id="{B3D20B5A-13A7-4C3C-9AF8-C56E0AC99143}"/>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70" name="Line 106">
                  <a:extLst>
                    <a:ext uri="{FF2B5EF4-FFF2-40B4-BE49-F238E27FC236}">
                      <a16:creationId xmlns:a16="http://schemas.microsoft.com/office/drawing/2014/main" id="{28CF9446-C797-4055-8A50-7DC2F292C53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0" name="Group 107">
                <a:extLst>
                  <a:ext uri="{FF2B5EF4-FFF2-40B4-BE49-F238E27FC236}">
                    <a16:creationId xmlns:a16="http://schemas.microsoft.com/office/drawing/2014/main" id="{50F25328-0D42-4D56-9A52-DFA97576B577}"/>
                  </a:ext>
                </a:extLst>
              </p:cNvPr>
              <p:cNvGrpSpPr>
                <a:grpSpLocks/>
              </p:cNvGrpSpPr>
              <p:nvPr/>
            </p:nvGrpSpPr>
            <p:grpSpPr bwMode="auto">
              <a:xfrm>
                <a:off x="2592" y="2448"/>
                <a:ext cx="96" cy="96"/>
                <a:chOff x="4080" y="720"/>
                <a:chExt cx="144" cy="96"/>
              </a:xfrm>
            </p:grpSpPr>
            <p:sp>
              <p:nvSpPr>
                <p:cNvPr id="895272" name="Line 108">
                  <a:extLst>
                    <a:ext uri="{FF2B5EF4-FFF2-40B4-BE49-F238E27FC236}">
                      <a16:creationId xmlns:a16="http://schemas.microsoft.com/office/drawing/2014/main" id="{F60D770F-C2F9-450A-8670-38E69A613BA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73" name="Line 109">
                  <a:extLst>
                    <a:ext uri="{FF2B5EF4-FFF2-40B4-BE49-F238E27FC236}">
                      <a16:creationId xmlns:a16="http://schemas.microsoft.com/office/drawing/2014/main" id="{DB676601-3DE7-40B9-9EF7-56AA1CCD92C1}"/>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1" name="Group 110">
                <a:extLst>
                  <a:ext uri="{FF2B5EF4-FFF2-40B4-BE49-F238E27FC236}">
                    <a16:creationId xmlns:a16="http://schemas.microsoft.com/office/drawing/2014/main" id="{6638CC06-C9A4-4C2A-ABB8-61C7C4076E3A}"/>
                  </a:ext>
                </a:extLst>
              </p:cNvPr>
              <p:cNvGrpSpPr>
                <a:grpSpLocks/>
              </p:cNvGrpSpPr>
              <p:nvPr/>
            </p:nvGrpSpPr>
            <p:grpSpPr bwMode="auto">
              <a:xfrm>
                <a:off x="384" y="2832"/>
                <a:ext cx="96" cy="96"/>
                <a:chOff x="4080" y="720"/>
                <a:chExt cx="144" cy="96"/>
              </a:xfrm>
            </p:grpSpPr>
            <p:sp>
              <p:nvSpPr>
                <p:cNvPr id="895275" name="Line 111">
                  <a:extLst>
                    <a:ext uri="{FF2B5EF4-FFF2-40B4-BE49-F238E27FC236}">
                      <a16:creationId xmlns:a16="http://schemas.microsoft.com/office/drawing/2014/main" id="{F46FB1F2-4A5B-4FC2-B96C-0E92405CE612}"/>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76" name="Line 112">
                  <a:extLst>
                    <a:ext uri="{FF2B5EF4-FFF2-40B4-BE49-F238E27FC236}">
                      <a16:creationId xmlns:a16="http://schemas.microsoft.com/office/drawing/2014/main" id="{07CF9655-3DDC-4031-AAC7-F709C093472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2" name="Group 113">
                <a:extLst>
                  <a:ext uri="{FF2B5EF4-FFF2-40B4-BE49-F238E27FC236}">
                    <a16:creationId xmlns:a16="http://schemas.microsoft.com/office/drawing/2014/main" id="{F3BA8C7A-5897-41A5-8801-70154896760B}"/>
                  </a:ext>
                </a:extLst>
              </p:cNvPr>
              <p:cNvGrpSpPr>
                <a:grpSpLocks/>
              </p:cNvGrpSpPr>
              <p:nvPr/>
            </p:nvGrpSpPr>
            <p:grpSpPr bwMode="auto">
              <a:xfrm>
                <a:off x="720" y="2832"/>
                <a:ext cx="96" cy="96"/>
                <a:chOff x="4080" y="720"/>
                <a:chExt cx="144" cy="96"/>
              </a:xfrm>
            </p:grpSpPr>
            <p:sp>
              <p:nvSpPr>
                <p:cNvPr id="895278" name="Line 114">
                  <a:extLst>
                    <a:ext uri="{FF2B5EF4-FFF2-40B4-BE49-F238E27FC236}">
                      <a16:creationId xmlns:a16="http://schemas.microsoft.com/office/drawing/2014/main" id="{A5FAE0E6-40B1-4A33-A312-ED52869D416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79" name="Line 115">
                  <a:extLst>
                    <a:ext uri="{FF2B5EF4-FFF2-40B4-BE49-F238E27FC236}">
                      <a16:creationId xmlns:a16="http://schemas.microsoft.com/office/drawing/2014/main" id="{69B7304C-09CA-45FB-8BBC-745C9CEA1FC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3" name="Group 116">
                <a:extLst>
                  <a:ext uri="{FF2B5EF4-FFF2-40B4-BE49-F238E27FC236}">
                    <a16:creationId xmlns:a16="http://schemas.microsoft.com/office/drawing/2014/main" id="{7244D240-6C01-4097-9BDE-2DC1B13A8B57}"/>
                  </a:ext>
                </a:extLst>
              </p:cNvPr>
              <p:cNvGrpSpPr>
                <a:grpSpLocks/>
              </p:cNvGrpSpPr>
              <p:nvPr/>
            </p:nvGrpSpPr>
            <p:grpSpPr bwMode="auto">
              <a:xfrm>
                <a:off x="1056" y="2832"/>
                <a:ext cx="96" cy="96"/>
                <a:chOff x="4080" y="720"/>
                <a:chExt cx="144" cy="96"/>
              </a:xfrm>
            </p:grpSpPr>
            <p:sp>
              <p:nvSpPr>
                <p:cNvPr id="895281" name="Line 117">
                  <a:extLst>
                    <a:ext uri="{FF2B5EF4-FFF2-40B4-BE49-F238E27FC236}">
                      <a16:creationId xmlns:a16="http://schemas.microsoft.com/office/drawing/2014/main" id="{CC9C8555-6E77-44E6-A3D9-2CCC8538AC8F}"/>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82" name="Line 118">
                  <a:extLst>
                    <a:ext uri="{FF2B5EF4-FFF2-40B4-BE49-F238E27FC236}">
                      <a16:creationId xmlns:a16="http://schemas.microsoft.com/office/drawing/2014/main" id="{2863C5D7-EBC2-41B0-8078-F72A2C45C811}"/>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4" name="Group 119">
                <a:extLst>
                  <a:ext uri="{FF2B5EF4-FFF2-40B4-BE49-F238E27FC236}">
                    <a16:creationId xmlns:a16="http://schemas.microsoft.com/office/drawing/2014/main" id="{FE3E95C7-FE14-4CC5-8D29-7CB52CAAC115}"/>
                  </a:ext>
                </a:extLst>
              </p:cNvPr>
              <p:cNvGrpSpPr>
                <a:grpSpLocks/>
              </p:cNvGrpSpPr>
              <p:nvPr/>
            </p:nvGrpSpPr>
            <p:grpSpPr bwMode="auto">
              <a:xfrm>
                <a:off x="1440" y="2832"/>
                <a:ext cx="96" cy="96"/>
                <a:chOff x="4080" y="720"/>
                <a:chExt cx="144" cy="96"/>
              </a:xfrm>
            </p:grpSpPr>
            <p:sp>
              <p:nvSpPr>
                <p:cNvPr id="895284" name="Line 120">
                  <a:extLst>
                    <a:ext uri="{FF2B5EF4-FFF2-40B4-BE49-F238E27FC236}">
                      <a16:creationId xmlns:a16="http://schemas.microsoft.com/office/drawing/2014/main" id="{D689EF97-ED01-40B7-8349-A0FC1BD30E5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85" name="Line 121">
                  <a:extLst>
                    <a:ext uri="{FF2B5EF4-FFF2-40B4-BE49-F238E27FC236}">
                      <a16:creationId xmlns:a16="http://schemas.microsoft.com/office/drawing/2014/main" id="{98CE64F8-416A-4125-A520-B78DD41D025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5" name="Group 122">
                <a:extLst>
                  <a:ext uri="{FF2B5EF4-FFF2-40B4-BE49-F238E27FC236}">
                    <a16:creationId xmlns:a16="http://schemas.microsoft.com/office/drawing/2014/main" id="{8744D8C3-7546-4CB8-B59B-CE199B7573BF}"/>
                  </a:ext>
                </a:extLst>
              </p:cNvPr>
              <p:cNvGrpSpPr>
                <a:grpSpLocks/>
              </p:cNvGrpSpPr>
              <p:nvPr/>
            </p:nvGrpSpPr>
            <p:grpSpPr bwMode="auto">
              <a:xfrm>
                <a:off x="1824" y="2832"/>
                <a:ext cx="96" cy="96"/>
                <a:chOff x="4080" y="720"/>
                <a:chExt cx="144" cy="96"/>
              </a:xfrm>
            </p:grpSpPr>
            <p:sp>
              <p:nvSpPr>
                <p:cNvPr id="895287" name="Line 123">
                  <a:extLst>
                    <a:ext uri="{FF2B5EF4-FFF2-40B4-BE49-F238E27FC236}">
                      <a16:creationId xmlns:a16="http://schemas.microsoft.com/office/drawing/2014/main" id="{160E4457-0479-41D3-805E-DAB14E744114}"/>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88" name="Line 124">
                  <a:extLst>
                    <a:ext uri="{FF2B5EF4-FFF2-40B4-BE49-F238E27FC236}">
                      <a16:creationId xmlns:a16="http://schemas.microsoft.com/office/drawing/2014/main" id="{5C2FC40F-B021-4ABE-BF39-070AA1DF780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6" name="Group 125">
                <a:extLst>
                  <a:ext uri="{FF2B5EF4-FFF2-40B4-BE49-F238E27FC236}">
                    <a16:creationId xmlns:a16="http://schemas.microsoft.com/office/drawing/2014/main" id="{889B430D-E658-43C0-B723-2C1A5E28D4F0}"/>
                  </a:ext>
                </a:extLst>
              </p:cNvPr>
              <p:cNvGrpSpPr>
                <a:grpSpLocks/>
              </p:cNvGrpSpPr>
              <p:nvPr/>
            </p:nvGrpSpPr>
            <p:grpSpPr bwMode="auto">
              <a:xfrm>
                <a:off x="2160" y="2832"/>
                <a:ext cx="96" cy="96"/>
                <a:chOff x="4080" y="720"/>
                <a:chExt cx="144" cy="96"/>
              </a:xfrm>
            </p:grpSpPr>
            <p:sp>
              <p:nvSpPr>
                <p:cNvPr id="895290" name="Line 126">
                  <a:extLst>
                    <a:ext uri="{FF2B5EF4-FFF2-40B4-BE49-F238E27FC236}">
                      <a16:creationId xmlns:a16="http://schemas.microsoft.com/office/drawing/2014/main" id="{141170B4-DE38-4697-84E1-8EAF4F726E4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91" name="Line 127">
                  <a:extLst>
                    <a:ext uri="{FF2B5EF4-FFF2-40B4-BE49-F238E27FC236}">
                      <a16:creationId xmlns:a16="http://schemas.microsoft.com/office/drawing/2014/main" id="{D0FB42BB-B1EA-43AC-92B0-5D7C78F156E6}"/>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99767" name="Group 128">
                <a:extLst>
                  <a:ext uri="{FF2B5EF4-FFF2-40B4-BE49-F238E27FC236}">
                    <a16:creationId xmlns:a16="http://schemas.microsoft.com/office/drawing/2014/main" id="{C5ADDE33-7E49-41D4-BBD2-C68A59610180}"/>
                  </a:ext>
                </a:extLst>
              </p:cNvPr>
              <p:cNvGrpSpPr>
                <a:grpSpLocks/>
              </p:cNvGrpSpPr>
              <p:nvPr/>
            </p:nvGrpSpPr>
            <p:grpSpPr bwMode="auto">
              <a:xfrm>
                <a:off x="2592" y="2832"/>
                <a:ext cx="96" cy="96"/>
                <a:chOff x="4080" y="720"/>
                <a:chExt cx="144" cy="96"/>
              </a:xfrm>
            </p:grpSpPr>
            <p:sp>
              <p:nvSpPr>
                <p:cNvPr id="895293" name="Line 129">
                  <a:extLst>
                    <a:ext uri="{FF2B5EF4-FFF2-40B4-BE49-F238E27FC236}">
                      <a16:creationId xmlns:a16="http://schemas.microsoft.com/office/drawing/2014/main" id="{0A87B124-237C-44FB-8840-655761FB8BA4}"/>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5294" name="Line 130">
                  <a:extLst>
                    <a:ext uri="{FF2B5EF4-FFF2-40B4-BE49-F238E27FC236}">
                      <a16:creationId xmlns:a16="http://schemas.microsoft.com/office/drawing/2014/main" id="{B44CA170-D36A-4D7F-AF25-4556BB171056}"/>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895295" name="Line 131">
              <a:extLst>
                <a:ext uri="{FF2B5EF4-FFF2-40B4-BE49-F238E27FC236}">
                  <a16:creationId xmlns:a16="http://schemas.microsoft.com/office/drawing/2014/main" id="{98D1539C-F620-4D43-8D23-DB2B1921A5E2}"/>
                </a:ext>
              </a:extLst>
            </p:cNvPr>
            <p:cNvSpPr>
              <a:spLocks noChangeShapeType="1"/>
            </p:cNvSpPr>
            <p:nvPr/>
          </p:nvSpPr>
          <p:spPr bwMode="auto">
            <a:xfrm>
              <a:off x="2890" y="3054"/>
              <a:ext cx="2606" cy="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5296" name="Line 132">
              <a:extLst>
                <a:ext uri="{FF2B5EF4-FFF2-40B4-BE49-F238E27FC236}">
                  <a16:creationId xmlns:a16="http://schemas.microsoft.com/office/drawing/2014/main" id="{E230A781-05E8-4FD8-8FCE-24032C2C0440}"/>
                </a:ext>
              </a:extLst>
            </p:cNvPr>
            <p:cNvSpPr>
              <a:spLocks noChangeShapeType="1"/>
            </p:cNvSpPr>
            <p:nvPr/>
          </p:nvSpPr>
          <p:spPr bwMode="auto">
            <a:xfrm flipH="1" flipV="1">
              <a:off x="4117" y="1591"/>
              <a:ext cx="0" cy="2027"/>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9713" name="Text Box 133">
              <a:extLst>
                <a:ext uri="{FF2B5EF4-FFF2-40B4-BE49-F238E27FC236}">
                  <a16:creationId xmlns:a16="http://schemas.microsoft.com/office/drawing/2014/main" id="{889CC69A-8E87-4F83-9A31-91219360C20F}"/>
                </a:ext>
              </a:extLst>
            </p:cNvPr>
            <p:cNvSpPr txBox="1">
              <a:spLocks noChangeArrowheads="1"/>
            </p:cNvSpPr>
            <p:nvPr/>
          </p:nvSpPr>
          <p:spPr bwMode="auto">
            <a:xfrm>
              <a:off x="4963" y="2705"/>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A</a:t>
              </a:r>
            </a:p>
          </p:txBody>
        </p:sp>
        <p:sp>
          <p:nvSpPr>
            <p:cNvPr id="199714" name="Text Box 134">
              <a:extLst>
                <a:ext uri="{FF2B5EF4-FFF2-40B4-BE49-F238E27FC236}">
                  <a16:creationId xmlns:a16="http://schemas.microsoft.com/office/drawing/2014/main" id="{C4C6D24C-DCDC-4AAE-A4A4-07F8EDFBF8E3}"/>
                </a:ext>
              </a:extLst>
            </p:cNvPr>
            <p:cNvSpPr txBox="1">
              <a:spLocks noChangeArrowheads="1"/>
            </p:cNvSpPr>
            <p:nvPr/>
          </p:nvSpPr>
          <p:spPr bwMode="auto">
            <a:xfrm>
              <a:off x="3032" y="2716"/>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B</a:t>
              </a:r>
            </a:p>
          </p:txBody>
        </p:sp>
        <p:sp>
          <p:nvSpPr>
            <p:cNvPr id="199715" name="Text Box 135">
              <a:extLst>
                <a:ext uri="{FF2B5EF4-FFF2-40B4-BE49-F238E27FC236}">
                  <a16:creationId xmlns:a16="http://schemas.microsoft.com/office/drawing/2014/main" id="{E3C929F7-17A1-4C5E-B414-1B9FA9C0B3CB}"/>
                </a:ext>
              </a:extLst>
            </p:cNvPr>
            <p:cNvSpPr txBox="1">
              <a:spLocks noChangeArrowheads="1"/>
            </p:cNvSpPr>
            <p:nvPr/>
          </p:nvSpPr>
          <p:spPr bwMode="auto">
            <a:xfrm>
              <a:off x="4112" y="2064"/>
              <a:ext cx="8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C</a:t>
              </a:r>
            </a:p>
          </p:txBody>
        </p:sp>
        <p:sp>
          <p:nvSpPr>
            <p:cNvPr id="199716" name="Text Box 136">
              <a:extLst>
                <a:ext uri="{FF2B5EF4-FFF2-40B4-BE49-F238E27FC236}">
                  <a16:creationId xmlns:a16="http://schemas.microsoft.com/office/drawing/2014/main" id="{AEEFDA72-5BE6-4F2E-8CD1-7FE2E7B44CF4}"/>
                </a:ext>
              </a:extLst>
            </p:cNvPr>
            <p:cNvSpPr txBox="1">
              <a:spLocks noChangeArrowheads="1"/>
            </p:cNvSpPr>
            <p:nvPr/>
          </p:nvSpPr>
          <p:spPr bwMode="auto">
            <a:xfrm>
              <a:off x="4019" y="312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en-US" sz="1800"/>
            </a:p>
          </p:txBody>
        </p:sp>
        <p:sp>
          <p:nvSpPr>
            <p:cNvPr id="199717" name="Text Box 137">
              <a:extLst>
                <a:ext uri="{FF2B5EF4-FFF2-40B4-BE49-F238E27FC236}">
                  <a16:creationId xmlns:a16="http://schemas.microsoft.com/office/drawing/2014/main" id="{5786E583-564D-4B5E-953B-EDFA57A094F3}"/>
                </a:ext>
              </a:extLst>
            </p:cNvPr>
            <p:cNvSpPr txBox="1">
              <a:spLocks noChangeArrowheads="1"/>
            </p:cNvSpPr>
            <p:nvPr/>
          </p:nvSpPr>
          <p:spPr bwMode="auto">
            <a:xfrm>
              <a:off x="3082" y="255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en-US" altLang="zh-CN" sz="1800"/>
            </a:p>
          </p:txBody>
        </p:sp>
        <p:graphicFrame>
          <p:nvGraphicFramePr>
            <p:cNvPr id="199718" name="Object 326">
              <a:extLst>
                <a:ext uri="{FF2B5EF4-FFF2-40B4-BE49-F238E27FC236}">
                  <a16:creationId xmlns:a16="http://schemas.microsoft.com/office/drawing/2014/main" id="{3A0521F1-60D6-4436-9242-C474953ABC95}"/>
                </a:ext>
              </a:extLst>
            </p:cNvPr>
            <p:cNvGraphicFramePr>
              <a:graphicFrameLocks noChangeAspect="1"/>
            </p:cNvGraphicFramePr>
            <p:nvPr/>
          </p:nvGraphicFramePr>
          <p:xfrm>
            <a:off x="5324" y="3036"/>
            <a:ext cx="263" cy="214"/>
          </p:xfrm>
          <a:graphic>
            <a:graphicData uri="http://schemas.openxmlformats.org/presentationml/2006/ole">
              <mc:AlternateContent xmlns:mc="http://schemas.openxmlformats.org/markup-compatibility/2006">
                <mc:Choice xmlns:v="urn:schemas-microsoft-com:vml" Requires="v">
                  <p:oleObj name="公式" r:id="rId13" imgW="177646" imgH="190335" progId="Equation.3">
                    <p:embed/>
                  </p:oleObj>
                </mc:Choice>
                <mc:Fallback>
                  <p:oleObj name="公式" r:id="rId13" imgW="177646" imgH="190335" progId="Equation.3">
                    <p:embed/>
                    <p:pic>
                      <p:nvPicPr>
                        <p:cNvPr id="0" name="Object 3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4" y="3036"/>
                          <a:ext cx="26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719" name="Object 327">
              <a:extLst>
                <a:ext uri="{FF2B5EF4-FFF2-40B4-BE49-F238E27FC236}">
                  <a16:creationId xmlns:a16="http://schemas.microsoft.com/office/drawing/2014/main" id="{DEA7CFDC-22C6-4A79-A86E-88861D1BD1B9}"/>
                </a:ext>
              </a:extLst>
            </p:cNvPr>
            <p:cNvGraphicFramePr>
              <a:graphicFrameLocks noChangeAspect="1"/>
            </p:cNvGraphicFramePr>
            <p:nvPr/>
          </p:nvGraphicFramePr>
          <p:xfrm>
            <a:off x="4117" y="1628"/>
            <a:ext cx="281" cy="267"/>
          </p:xfrm>
          <a:graphic>
            <a:graphicData uri="http://schemas.openxmlformats.org/presentationml/2006/ole">
              <mc:AlternateContent xmlns:mc="http://schemas.openxmlformats.org/markup-compatibility/2006">
                <mc:Choice xmlns:v="urn:schemas-microsoft-com:vml" Requires="v">
                  <p:oleObj name="公式" r:id="rId15" imgW="190417" imgH="241195" progId="Equation.3">
                    <p:embed/>
                  </p:oleObj>
                </mc:Choice>
                <mc:Fallback>
                  <p:oleObj name="公式" r:id="rId15" imgW="190417" imgH="241195" progId="Equation.3">
                    <p:embed/>
                    <p:pic>
                      <p:nvPicPr>
                        <p:cNvPr id="0" name="Object 3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7" y="1628"/>
                          <a:ext cx="28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720" name="Object 328">
              <a:extLst>
                <a:ext uri="{FF2B5EF4-FFF2-40B4-BE49-F238E27FC236}">
                  <a16:creationId xmlns:a16="http://schemas.microsoft.com/office/drawing/2014/main" id="{F55D6180-1654-485F-9543-05967608A611}"/>
                </a:ext>
              </a:extLst>
            </p:cNvPr>
            <p:cNvGraphicFramePr>
              <a:graphicFrameLocks noChangeAspect="1"/>
            </p:cNvGraphicFramePr>
            <p:nvPr/>
          </p:nvGraphicFramePr>
          <p:xfrm>
            <a:off x="3133" y="2512"/>
            <a:ext cx="199" cy="231"/>
          </p:xfrm>
          <a:graphic>
            <a:graphicData uri="http://schemas.openxmlformats.org/presentationml/2006/ole">
              <mc:AlternateContent xmlns:mc="http://schemas.openxmlformats.org/markup-compatibility/2006">
                <mc:Choice xmlns:v="urn:schemas-microsoft-com:vml" Requires="v">
                  <p:oleObj name="Equation" r:id="rId17" imgW="165028" imgH="228501" progId="Equation.3">
                    <p:embed/>
                  </p:oleObj>
                </mc:Choice>
                <mc:Fallback>
                  <p:oleObj name="Equation" r:id="rId17" imgW="165028" imgH="228501" progId="Equation.3">
                    <p:embed/>
                    <p:pic>
                      <p:nvPicPr>
                        <p:cNvPr id="0" name="Object 3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3" y="251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5305" name="AutoShape 141">
              <a:extLst>
                <a:ext uri="{FF2B5EF4-FFF2-40B4-BE49-F238E27FC236}">
                  <a16:creationId xmlns:a16="http://schemas.microsoft.com/office/drawing/2014/main" id="{DC184833-91BF-470B-808E-8BEA315CAF14}"/>
                </a:ext>
              </a:extLst>
            </p:cNvPr>
            <p:cNvSpPr>
              <a:spLocks noChangeArrowheads="1"/>
            </p:cNvSpPr>
            <p:nvPr/>
          </p:nvSpPr>
          <p:spPr bwMode="auto">
            <a:xfrm>
              <a:off x="3248" y="2328"/>
              <a:ext cx="1715" cy="1608"/>
            </a:xfrm>
            <a:custGeom>
              <a:avLst/>
              <a:gdLst>
                <a:gd name="T0" fmla="*/ 858 w 21600"/>
                <a:gd name="T1" fmla="*/ 0 h 21600"/>
                <a:gd name="T2" fmla="*/ 45 w 21600"/>
                <a:gd name="T3" fmla="*/ 707 h 21600"/>
                <a:gd name="T4" fmla="*/ 858 w 21600"/>
                <a:gd name="T5" fmla="*/ 72 h 21600"/>
                <a:gd name="T6" fmla="*/ 1670 w 21600"/>
                <a:gd name="T7" fmla="*/ 707 h 21600"/>
                <a:gd name="T8" fmla="*/ 0 60000 65536"/>
                <a:gd name="T9" fmla="*/ 0 60000 65536"/>
                <a:gd name="T10" fmla="*/ 0 60000 65536"/>
                <a:gd name="T11" fmla="*/ 0 60000 65536"/>
                <a:gd name="T12" fmla="*/ 126 w 21600"/>
                <a:gd name="T13" fmla="*/ 0 h 21600"/>
                <a:gd name="T14" fmla="*/ 21474 w 21600"/>
                <a:gd name="T15" fmla="*/ 12278 h 21600"/>
              </a:gdLst>
              <a:ahLst/>
              <a:cxnLst>
                <a:cxn ang="T8">
                  <a:pos x="T0" y="T1"/>
                </a:cxn>
                <a:cxn ang="T9">
                  <a:pos x="T2" y="T3"/>
                </a:cxn>
                <a:cxn ang="T10">
                  <a:pos x="T4" y="T5"/>
                </a:cxn>
                <a:cxn ang="T11">
                  <a:pos x="T6" y="T7"/>
                </a:cxn>
              </a:cxnLst>
              <a:rect l="T12" t="T13" r="T14" b="T15"/>
              <a:pathLst>
                <a:path w="21600" h="21600">
                  <a:moveTo>
                    <a:pt x="1050" y="9554"/>
                  </a:moveTo>
                  <a:cubicBezTo>
                    <a:pt x="1677" y="4647"/>
                    <a:pt x="5853" y="970"/>
                    <a:pt x="10800" y="971"/>
                  </a:cubicBezTo>
                  <a:cubicBezTo>
                    <a:pt x="15746" y="971"/>
                    <a:pt x="19922" y="4647"/>
                    <a:pt x="20549" y="9554"/>
                  </a:cubicBezTo>
                  <a:lnTo>
                    <a:pt x="21512" y="9430"/>
                  </a:lnTo>
                  <a:cubicBezTo>
                    <a:pt x="20823" y="4039"/>
                    <a:pt x="16235" y="-1"/>
                    <a:pt x="10799" y="0"/>
                  </a:cubicBezTo>
                  <a:cubicBezTo>
                    <a:pt x="5364" y="0"/>
                    <a:pt x="776" y="4039"/>
                    <a:pt x="87" y="9430"/>
                  </a:cubicBezTo>
                  <a:close/>
                </a:path>
              </a:pathLst>
            </a:custGeom>
            <a:solidFill>
              <a:srgbClr val="CCECFF"/>
            </a:solidFill>
            <a:ln w="19050">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5306" name="Line 144">
              <a:extLst>
                <a:ext uri="{FF2B5EF4-FFF2-40B4-BE49-F238E27FC236}">
                  <a16:creationId xmlns:a16="http://schemas.microsoft.com/office/drawing/2014/main" id="{B6B6B359-A40E-486D-AD92-F05D31EAC86D}"/>
                </a:ext>
              </a:extLst>
            </p:cNvPr>
            <p:cNvSpPr>
              <a:spLocks noChangeShapeType="1"/>
            </p:cNvSpPr>
            <p:nvPr/>
          </p:nvSpPr>
          <p:spPr bwMode="auto">
            <a:xfrm>
              <a:off x="3253" y="3052"/>
              <a:ext cx="1715" cy="0"/>
            </a:xfrm>
            <a:prstGeom prst="line">
              <a:avLst/>
            </a:prstGeom>
            <a:noFill/>
            <a:ln w="3810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5307" name="Line 145">
              <a:extLst>
                <a:ext uri="{FF2B5EF4-FFF2-40B4-BE49-F238E27FC236}">
                  <a16:creationId xmlns:a16="http://schemas.microsoft.com/office/drawing/2014/main" id="{7FE4DBCF-D679-47F4-B530-0950AC8484C7}"/>
                </a:ext>
              </a:extLst>
            </p:cNvPr>
            <p:cNvSpPr>
              <a:spLocks noChangeShapeType="1"/>
            </p:cNvSpPr>
            <p:nvPr/>
          </p:nvSpPr>
          <p:spPr bwMode="auto">
            <a:xfrm flipH="1">
              <a:off x="4174" y="3052"/>
              <a:ext cx="190" cy="0"/>
            </a:xfrm>
            <a:prstGeom prst="line">
              <a:avLst/>
            </a:prstGeom>
            <a:noFill/>
            <a:ln w="571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9724" name="Object 332">
              <a:extLst>
                <a:ext uri="{FF2B5EF4-FFF2-40B4-BE49-F238E27FC236}">
                  <a16:creationId xmlns:a16="http://schemas.microsoft.com/office/drawing/2014/main" id="{91213855-A012-442B-ADF5-C5E4584C581C}"/>
                </a:ext>
              </a:extLst>
            </p:cNvPr>
            <p:cNvGraphicFramePr>
              <a:graphicFrameLocks noChangeAspect="1"/>
            </p:cNvGraphicFramePr>
            <p:nvPr/>
          </p:nvGraphicFramePr>
          <p:xfrm>
            <a:off x="4992" y="1536"/>
            <a:ext cx="324" cy="336"/>
          </p:xfrm>
          <a:graphic>
            <a:graphicData uri="http://schemas.openxmlformats.org/presentationml/2006/ole">
              <mc:AlternateContent xmlns:mc="http://schemas.openxmlformats.org/markup-compatibility/2006">
                <mc:Choice xmlns:v="urn:schemas-microsoft-com:vml" Requires="v">
                  <p:oleObj name="Equation" r:id="rId19" imgW="104913" imgH="152507" progId="Equation.3">
                    <p:embed/>
                  </p:oleObj>
                </mc:Choice>
                <mc:Fallback>
                  <p:oleObj name="Equation" r:id="rId19" imgW="104913" imgH="152507" progId="Equation.3">
                    <p:embed/>
                    <p:pic>
                      <p:nvPicPr>
                        <p:cNvPr id="0" name="Object 3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92" y="1536"/>
                          <a:ext cx="3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725" name="Text Box 151">
              <a:extLst>
                <a:ext uri="{FF2B5EF4-FFF2-40B4-BE49-F238E27FC236}">
                  <a16:creationId xmlns:a16="http://schemas.microsoft.com/office/drawing/2014/main" id="{58E5BB3E-D67E-4621-8279-F4DF8281102B}"/>
                </a:ext>
              </a:extLst>
            </p:cNvPr>
            <p:cNvSpPr txBox="1">
              <a:spLocks noChangeArrowheads="1"/>
            </p:cNvSpPr>
            <p:nvPr/>
          </p:nvSpPr>
          <p:spPr bwMode="auto">
            <a:xfrm>
              <a:off x="4117" y="2966"/>
              <a:ext cx="3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rgbClr val="1C1C1C"/>
                  </a:solidFill>
                </a:rPr>
                <a:t>o</a:t>
              </a:r>
            </a:p>
          </p:txBody>
        </p:sp>
      </p:grpSp>
      <p:grpSp>
        <p:nvGrpSpPr>
          <p:cNvPr id="329" name="Group 159">
            <a:extLst>
              <a:ext uri="{FF2B5EF4-FFF2-40B4-BE49-F238E27FC236}">
                <a16:creationId xmlns:a16="http://schemas.microsoft.com/office/drawing/2014/main" id="{1F90F911-BAFF-4694-BBD6-1BCAFF8F6FD8}"/>
              </a:ext>
            </a:extLst>
          </p:cNvPr>
          <p:cNvGrpSpPr>
            <a:grpSpLocks/>
          </p:cNvGrpSpPr>
          <p:nvPr/>
        </p:nvGrpSpPr>
        <p:grpSpPr bwMode="auto">
          <a:xfrm>
            <a:off x="5818188" y="5073650"/>
            <a:ext cx="712787" cy="1154113"/>
            <a:chOff x="3649" y="2927"/>
            <a:chExt cx="449" cy="727"/>
          </a:xfrm>
        </p:grpSpPr>
        <p:sp>
          <p:nvSpPr>
            <p:cNvPr id="895311" name="Line 160">
              <a:extLst>
                <a:ext uri="{FF2B5EF4-FFF2-40B4-BE49-F238E27FC236}">
                  <a16:creationId xmlns:a16="http://schemas.microsoft.com/office/drawing/2014/main" id="{3712066E-5284-4B1C-8BE1-77D4BAE8F9E7}"/>
                </a:ext>
              </a:extLst>
            </p:cNvPr>
            <p:cNvSpPr>
              <a:spLocks noChangeShapeType="1"/>
            </p:cNvSpPr>
            <p:nvPr/>
          </p:nvSpPr>
          <p:spPr bwMode="auto">
            <a:xfrm>
              <a:off x="4098" y="2927"/>
              <a:ext cx="0" cy="657"/>
            </a:xfrm>
            <a:prstGeom prst="line">
              <a:avLst/>
            </a:prstGeom>
            <a:noFill/>
            <a:ln w="38100">
              <a:solidFill>
                <a:srgbClr val="FF0066"/>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9708" name="Object 336">
              <a:extLst>
                <a:ext uri="{FF2B5EF4-FFF2-40B4-BE49-F238E27FC236}">
                  <a16:creationId xmlns:a16="http://schemas.microsoft.com/office/drawing/2014/main" id="{6EE8EECB-EE96-4E0E-A918-9B2DF83DC234}"/>
                </a:ext>
              </a:extLst>
            </p:cNvPr>
            <p:cNvGraphicFramePr>
              <a:graphicFrameLocks noChangeAspect="1"/>
            </p:cNvGraphicFramePr>
            <p:nvPr/>
          </p:nvGraphicFramePr>
          <p:xfrm>
            <a:off x="3649" y="3260"/>
            <a:ext cx="376" cy="394"/>
          </p:xfrm>
          <a:graphic>
            <a:graphicData uri="http://schemas.openxmlformats.org/presentationml/2006/ole">
              <mc:AlternateContent xmlns:mc="http://schemas.openxmlformats.org/markup-compatibility/2006">
                <mc:Choice xmlns:v="urn:schemas-microsoft-com:vml" Requires="v">
                  <p:oleObj name="Equation" r:id="rId21" imgW="165028" imgH="228501" progId="Equation.3">
                    <p:embed/>
                  </p:oleObj>
                </mc:Choice>
                <mc:Fallback>
                  <p:oleObj name="Equation" r:id="rId21" imgW="165028" imgH="228501" progId="Equation.3">
                    <p:embed/>
                    <p:pic>
                      <p:nvPicPr>
                        <p:cNvPr id="0" name="Object 3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9" y="3260"/>
                          <a:ext cx="376"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32" name="Group 162">
            <a:extLst>
              <a:ext uri="{FF2B5EF4-FFF2-40B4-BE49-F238E27FC236}">
                <a16:creationId xmlns:a16="http://schemas.microsoft.com/office/drawing/2014/main" id="{93CC7D61-17C1-4192-B087-409505CF6F42}"/>
              </a:ext>
            </a:extLst>
          </p:cNvPr>
          <p:cNvGrpSpPr>
            <a:grpSpLocks/>
          </p:cNvGrpSpPr>
          <p:nvPr/>
        </p:nvGrpSpPr>
        <p:grpSpPr bwMode="auto">
          <a:xfrm>
            <a:off x="4375150" y="3184525"/>
            <a:ext cx="1182688" cy="1143000"/>
            <a:chOff x="2711" y="1872"/>
            <a:chExt cx="745" cy="720"/>
          </a:xfrm>
        </p:grpSpPr>
        <p:sp>
          <p:nvSpPr>
            <p:cNvPr id="895314" name="Line 163">
              <a:extLst>
                <a:ext uri="{FF2B5EF4-FFF2-40B4-BE49-F238E27FC236}">
                  <a16:creationId xmlns:a16="http://schemas.microsoft.com/office/drawing/2014/main" id="{43D93C9C-850D-4662-93B4-28C2D3B1EB96}"/>
                </a:ext>
              </a:extLst>
            </p:cNvPr>
            <p:cNvSpPr>
              <a:spLocks noChangeShapeType="1"/>
            </p:cNvSpPr>
            <p:nvPr/>
          </p:nvSpPr>
          <p:spPr bwMode="auto">
            <a:xfrm flipH="1" flipV="1">
              <a:off x="3056" y="2190"/>
              <a:ext cx="400" cy="402"/>
            </a:xfrm>
            <a:prstGeom prst="line">
              <a:avLst/>
            </a:prstGeom>
            <a:noFill/>
            <a:ln w="444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9706" name="Object 339">
              <a:extLst>
                <a:ext uri="{FF2B5EF4-FFF2-40B4-BE49-F238E27FC236}">
                  <a16:creationId xmlns:a16="http://schemas.microsoft.com/office/drawing/2014/main" id="{0A9E95AF-56F7-43D0-892B-B45B8D94432E}"/>
                </a:ext>
              </a:extLst>
            </p:cNvPr>
            <p:cNvGraphicFramePr>
              <a:graphicFrameLocks noChangeAspect="1"/>
            </p:cNvGraphicFramePr>
            <p:nvPr/>
          </p:nvGraphicFramePr>
          <p:xfrm>
            <a:off x="2711" y="1872"/>
            <a:ext cx="457" cy="353"/>
          </p:xfrm>
          <a:graphic>
            <a:graphicData uri="http://schemas.openxmlformats.org/presentationml/2006/ole">
              <mc:AlternateContent xmlns:mc="http://schemas.openxmlformats.org/markup-compatibility/2006">
                <mc:Choice xmlns:v="urn:schemas-microsoft-com:vml" Requires="v">
                  <p:oleObj name="Equation" r:id="rId23" imgW="253890" imgH="228501" progId="Equation.3">
                    <p:embed/>
                  </p:oleObj>
                </mc:Choice>
                <mc:Fallback>
                  <p:oleObj name="Equation" r:id="rId23" imgW="253890" imgH="228501" progId="Equation.3">
                    <p:embed/>
                    <p:pic>
                      <p:nvPicPr>
                        <p:cNvPr id="0" name="Object 3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11" y="1872"/>
                          <a:ext cx="457"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35" name="Group 165">
            <a:extLst>
              <a:ext uri="{FF2B5EF4-FFF2-40B4-BE49-F238E27FC236}">
                <a16:creationId xmlns:a16="http://schemas.microsoft.com/office/drawing/2014/main" id="{300E62D3-55E0-420C-BCA8-99C8AC7CA8B8}"/>
              </a:ext>
            </a:extLst>
          </p:cNvPr>
          <p:cNvGrpSpPr>
            <a:grpSpLocks/>
          </p:cNvGrpSpPr>
          <p:nvPr/>
        </p:nvGrpSpPr>
        <p:grpSpPr bwMode="auto">
          <a:xfrm>
            <a:off x="5346700" y="3700463"/>
            <a:ext cx="1166813" cy="1358900"/>
            <a:chOff x="3345" y="2187"/>
            <a:chExt cx="735" cy="981"/>
          </a:xfrm>
        </p:grpSpPr>
        <p:graphicFrame>
          <p:nvGraphicFramePr>
            <p:cNvPr id="199699" name="Object 341">
              <a:extLst>
                <a:ext uri="{FF2B5EF4-FFF2-40B4-BE49-F238E27FC236}">
                  <a16:creationId xmlns:a16="http://schemas.microsoft.com/office/drawing/2014/main" id="{B5A2CA50-7C82-4F1A-AF99-BEADD053B88C}"/>
                </a:ext>
              </a:extLst>
            </p:cNvPr>
            <p:cNvGraphicFramePr>
              <a:graphicFrameLocks noChangeAspect="1"/>
            </p:cNvGraphicFramePr>
            <p:nvPr/>
          </p:nvGraphicFramePr>
          <p:xfrm>
            <a:off x="3719" y="2541"/>
            <a:ext cx="191" cy="195"/>
          </p:xfrm>
          <a:graphic>
            <a:graphicData uri="http://schemas.openxmlformats.org/presentationml/2006/ole">
              <mc:AlternateContent xmlns:mc="http://schemas.openxmlformats.org/markup-compatibility/2006">
                <mc:Choice xmlns:v="urn:schemas-microsoft-com:vml" Requires="v">
                  <p:oleObj name="公式" r:id="rId25" imgW="152202" imgH="177569" progId="Equation.3">
                    <p:embed/>
                  </p:oleObj>
                </mc:Choice>
                <mc:Fallback>
                  <p:oleObj name="公式" r:id="rId25" imgW="152202" imgH="177569" progId="Equation.3">
                    <p:embed/>
                    <p:pic>
                      <p:nvPicPr>
                        <p:cNvPr id="0" name="Object 3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19" y="2541"/>
                          <a:ext cx="1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5318" name="Line 167">
              <a:extLst>
                <a:ext uri="{FF2B5EF4-FFF2-40B4-BE49-F238E27FC236}">
                  <a16:creationId xmlns:a16="http://schemas.microsoft.com/office/drawing/2014/main" id="{B42403BA-38ED-453C-9802-F471FAF31C7B}"/>
                </a:ext>
              </a:extLst>
            </p:cNvPr>
            <p:cNvSpPr>
              <a:spLocks noChangeShapeType="1"/>
            </p:cNvSpPr>
            <p:nvPr/>
          </p:nvSpPr>
          <p:spPr bwMode="auto">
            <a:xfrm flipH="1" flipV="1">
              <a:off x="3400" y="2689"/>
              <a:ext cx="660" cy="471"/>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5319" name="Line 168">
              <a:extLst>
                <a:ext uri="{FF2B5EF4-FFF2-40B4-BE49-F238E27FC236}">
                  <a16:creationId xmlns:a16="http://schemas.microsoft.com/office/drawing/2014/main" id="{5525921C-AB7E-41D8-942C-863CC5CAD90B}"/>
                </a:ext>
              </a:extLst>
            </p:cNvPr>
            <p:cNvSpPr>
              <a:spLocks noChangeShapeType="1"/>
            </p:cNvSpPr>
            <p:nvPr/>
          </p:nvSpPr>
          <p:spPr bwMode="auto">
            <a:xfrm flipH="1" flipV="1">
              <a:off x="3564" y="2507"/>
              <a:ext cx="516" cy="661"/>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99702" name="Group 169">
              <a:extLst>
                <a:ext uri="{FF2B5EF4-FFF2-40B4-BE49-F238E27FC236}">
                  <a16:creationId xmlns:a16="http://schemas.microsoft.com/office/drawing/2014/main" id="{68D363C3-C582-4212-8972-D6A02569B90D}"/>
                </a:ext>
              </a:extLst>
            </p:cNvPr>
            <p:cNvGrpSpPr>
              <a:grpSpLocks/>
            </p:cNvGrpSpPr>
            <p:nvPr/>
          </p:nvGrpSpPr>
          <p:grpSpPr bwMode="auto">
            <a:xfrm>
              <a:off x="3354" y="2187"/>
              <a:ext cx="333" cy="555"/>
              <a:chOff x="3345" y="2188"/>
              <a:chExt cx="351" cy="564"/>
            </a:xfrm>
          </p:grpSpPr>
          <p:sp>
            <p:nvSpPr>
              <p:cNvPr id="199703" name="AutoShape 170">
                <a:extLst>
                  <a:ext uri="{FF2B5EF4-FFF2-40B4-BE49-F238E27FC236}">
                    <a16:creationId xmlns:a16="http://schemas.microsoft.com/office/drawing/2014/main" id="{F2E16954-1178-42A3-BE03-ACA49A9B03FE}"/>
                  </a:ext>
                </a:extLst>
              </p:cNvPr>
              <p:cNvSpPr>
                <a:spLocks noChangeArrowheads="1"/>
              </p:cNvSpPr>
              <p:nvPr/>
            </p:nvSpPr>
            <p:spPr bwMode="auto">
              <a:xfrm rot="2449263">
                <a:off x="3468" y="2511"/>
                <a:ext cx="135" cy="241"/>
              </a:xfrm>
              <a:prstGeom prst="upArrow">
                <a:avLst>
                  <a:gd name="adj1" fmla="val 50000"/>
                  <a:gd name="adj2" fmla="val 92053"/>
                </a:avLst>
              </a:prstGeom>
              <a:solidFill>
                <a:srgbClr val="F8ECFE"/>
              </a:solidFill>
              <a:ln w="28575">
                <a:solidFill>
                  <a:srgbClr val="CC00CC"/>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199704" name="Object 346">
                <a:extLst>
                  <a:ext uri="{FF2B5EF4-FFF2-40B4-BE49-F238E27FC236}">
                    <a16:creationId xmlns:a16="http://schemas.microsoft.com/office/drawing/2014/main" id="{F730F2E9-AC78-4B66-AFE8-C3C23A249766}"/>
                  </a:ext>
                </a:extLst>
              </p:cNvPr>
              <p:cNvGraphicFramePr>
                <a:graphicFrameLocks noChangeAspect="1"/>
              </p:cNvGraphicFramePr>
              <p:nvPr/>
            </p:nvGraphicFramePr>
            <p:xfrm>
              <a:off x="3345" y="2188"/>
              <a:ext cx="351" cy="278"/>
            </p:xfrm>
            <a:graphic>
              <a:graphicData uri="http://schemas.openxmlformats.org/presentationml/2006/ole">
                <mc:AlternateContent xmlns:mc="http://schemas.openxmlformats.org/markup-compatibility/2006">
                  <mc:Choice xmlns:v="urn:schemas-microsoft-com:vml" Requires="v">
                    <p:oleObj name="Equation" r:id="rId27" imgW="393529" imgH="291973" progId="Equation.3">
                      <p:embed/>
                    </p:oleObj>
                  </mc:Choice>
                  <mc:Fallback>
                    <p:oleObj name="Equation" r:id="rId27" imgW="393529" imgH="291973" progId="Equation.3">
                      <p:embed/>
                      <p:pic>
                        <p:nvPicPr>
                          <p:cNvPr id="0" name="Object 3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45" y="2188"/>
                            <a:ext cx="35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342" name="Group 172">
            <a:extLst>
              <a:ext uri="{FF2B5EF4-FFF2-40B4-BE49-F238E27FC236}">
                <a16:creationId xmlns:a16="http://schemas.microsoft.com/office/drawing/2014/main" id="{9914E1BC-0554-4DFC-A9D1-15B2570A20B7}"/>
              </a:ext>
            </a:extLst>
          </p:cNvPr>
          <p:cNvGrpSpPr>
            <a:grpSpLocks/>
          </p:cNvGrpSpPr>
          <p:nvPr/>
        </p:nvGrpSpPr>
        <p:grpSpPr bwMode="auto">
          <a:xfrm>
            <a:off x="7391400" y="3276600"/>
            <a:ext cx="1411288" cy="990600"/>
            <a:chOff x="4656" y="1920"/>
            <a:chExt cx="889" cy="624"/>
          </a:xfrm>
        </p:grpSpPr>
        <p:sp>
          <p:nvSpPr>
            <p:cNvPr id="895324" name="Line 173">
              <a:extLst>
                <a:ext uri="{FF2B5EF4-FFF2-40B4-BE49-F238E27FC236}">
                  <a16:creationId xmlns:a16="http://schemas.microsoft.com/office/drawing/2014/main" id="{666AF9C3-9477-4978-AB67-5E77B33C11E4}"/>
                </a:ext>
              </a:extLst>
            </p:cNvPr>
            <p:cNvSpPr>
              <a:spLocks noChangeShapeType="1"/>
            </p:cNvSpPr>
            <p:nvPr/>
          </p:nvSpPr>
          <p:spPr bwMode="auto">
            <a:xfrm flipV="1">
              <a:off x="4656" y="2112"/>
              <a:ext cx="432" cy="432"/>
            </a:xfrm>
            <a:prstGeom prst="line">
              <a:avLst/>
            </a:prstGeom>
            <a:noFill/>
            <a:ln w="444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99698" name="Object 349">
              <a:extLst>
                <a:ext uri="{FF2B5EF4-FFF2-40B4-BE49-F238E27FC236}">
                  <a16:creationId xmlns:a16="http://schemas.microsoft.com/office/drawing/2014/main" id="{D9517632-74F9-45DC-9AD1-7671E00744FF}"/>
                </a:ext>
              </a:extLst>
            </p:cNvPr>
            <p:cNvGraphicFramePr>
              <a:graphicFrameLocks noChangeAspect="1"/>
            </p:cNvGraphicFramePr>
            <p:nvPr/>
          </p:nvGraphicFramePr>
          <p:xfrm>
            <a:off x="5088" y="1920"/>
            <a:ext cx="457" cy="352"/>
          </p:xfrm>
          <a:graphic>
            <a:graphicData uri="http://schemas.openxmlformats.org/presentationml/2006/ole">
              <mc:AlternateContent xmlns:mc="http://schemas.openxmlformats.org/markup-compatibility/2006">
                <mc:Choice xmlns:v="urn:schemas-microsoft-com:vml" Requires="v">
                  <p:oleObj name="Equation" r:id="rId29" imgW="253890" imgH="228501" progId="Equation.3">
                    <p:embed/>
                  </p:oleObj>
                </mc:Choice>
                <mc:Fallback>
                  <p:oleObj name="Equation" r:id="rId29" imgW="253890" imgH="228501" progId="Equation.3">
                    <p:embed/>
                    <p:pic>
                      <p:nvPicPr>
                        <p:cNvPr id="0" name="Object 34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88" y="1920"/>
                          <a:ext cx="45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45" name="Group 175">
            <a:extLst>
              <a:ext uri="{FF2B5EF4-FFF2-40B4-BE49-F238E27FC236}">
                <a16:creationId xmlns:a16="http://schemas.microsoft.com/office/drawing/2014/main" id="{3E929DFF-D6C5-4AE0-853D-E715AFF603A7}"/>
              </a:ext>
            </a:extLst>
          </p:cNvPr>
          <p:cNvGrpSpPr>
            <a:grpSpLocks/>
          </p:cNvGrpSpPr>
          <p:nvPr/>
        </p:nvGrpSpPr>
        <p:grpSpPr bwMode="auto">
          <a:xfrm>
            <a:off x="6823075" y="4225925"/>
            <a:ext cx="795338" cy="488950"/>
            <a:chOff x="4288" y="2518"/>
            <a:chExt cx="501" cy="308"/>
          </a:xfrm>
        </p:grpSpPr>
        <p:graphicFrame>
          <p:nvGraphicFramePr>
            <p:cNvPr id="199695" name="Object 351">
              <a:extLst>
                <a:ext uri="{FF2B5EF4-FFF2-40B4-BE49-F238E27FC236}">
                  <a16:creationId xmlns:a16="http://schemas.microsoft.com/office/drawing/2014/main" id="{B32C4C04-C508-4C27-B13B-7F3E92CAE9F5}"/>
                </a:ext>
              </a:extLst>
            </p:cNvPr>
            <p:cNvGraphicFramePr>
              <a:graphicFrameLocks noChangeAspect="1"/>
            </p:cNvGraphicFramePr>
            <p:nvPr/>
          </p:nvGraphicFramePr>
          <p:xfrm>
            <a:off x="4288" y="2574"/>
            <a:ext cx="400" cy="252"/>
          </p:xfrm>
          <a:graphic>
            <a:graphicData uri="http://schemas.openxmlformats.org/presentationml/2006/ole">
              <mc:AlternateContent xmlns:mc="http://schemas.openxmlformats.org/markup-compatibility/2006">
                <mc:Choice xmlns:v="urn:schemas-microsoft-com:vml" Requires="v">
                  <p:oleObj name="Equation" r:id="rId30" imgW="393529" imgH="291973" progId="Equation.3">
                    <p:embed/>
                  </p:oleObj>
                </mc:Choice>
                <mc:Fallback>
                  <p:oleObj name="Equation" r:id="rId30" imgW="393529" imgH="291973" progId="Equation.3">
                    <p:embed/>
                    <p:pic>
                      <p:nvPicPr>
                        <p:cNvPr id="0" name="Object 35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88" y="2574"/>
                          <a:ext cx="4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696" name="AutoShape 177">
              <a:extLst>
                <a:ext uri="{FF2B5EF4-FFF2-40B4-BE49-F238E27FC236}">
                  <a16:creationId xmlns:a16="http://schemas.microsoft.com/office/drawing/2014/main" id="{4D61981C-FE24-44F8-8A55-8B12564838E4}"/>
                </a:ext>
              </a:extLst>
            </p:cNvPr>
            <p:cNvSpPr>
              <a:spLocks noChangeArrowheads="1"/>
            </p:cNvSpPr>
            <p:nvPr/>
          </p:nvSpPr>
          <p:spPr bwMode="auto">
            <a:xfrm rot="7645799">
              <a:off x="4605" y="2454"/>
              <a:ext cx="120" cy="248"/>
            </a:xfrm>
            <a:prstGeom prst="upArrow">
              <a:avLst>
                <a:gd name="adj1" fmla="val 50000"/>
                <a:gd name="adj2" fmla="val 89957"/>
              </a:avLst>
            </a:prstGeom>
            <a:solidFill>
              <a:srgbClr val="F8ECFE"/>
            </a:solidFill>
            <a:ln w="28575">
              <a:solidFill>
                <a:srgbClr val="CC00CC"/>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aphicFrame>
        <p:nvGraphicFramePr>
          <p:cNvPr id="199694" name="Object 353">
            <a:extLst>
              <a:ext uri="{FF2B5EF4-FFF2-40B4-BE49-F238E27FC236}">
                <a16:creationId xmlns:a16="http://schemas.microsoft.com/office/drawing/2014/main" id="{85479687-6246-492C-8555-1008E30E8B63}"/>
              </a:ext>
            </a:extLst>
          </p:cNvPr>
          <p:cNvGraphicFramePr>
            <a:graphicFrameLocks noChangeAspect="1"/>
          </p:cNvGraphicFramePr>
          <p:nvPr/>
        </p:nvGraphicFramePr>
        <p:xfrm>
          <a:off x="5873750" y="4741863"/>
          <a:ext cx="295275" cy="419100"/>
        </p:xfrm>
        <a:graphic>
          <a:graphicData uri="http://schemas.openxmlformats.org/presentationml/2006/ole">
            <mc:AlternateContent xmlns:mc="http://schemas.openxmlformats.org/markup-compatibility/2006">
              <mc:Choice xmlns:v="urn:schemas-microsoft-com:vml" Requires="v">
                <p:oleObj name="Equation" r:id="rId31" imgW="9701" imgH="66542" progId="Equation.3">
                  <p:embed/>
                </p:oleObj>
              </mc:Choice>
              <mc:Fallback>
                <p:oleObj name="Equation" r:id="rId31" imgW="9701" imgH="66542" progId="Equation.3">
                  <p:embed/>
                  <p:pic>
                    <p:nvPicPr>
                      <p:cNvPr id="0" name="Object 35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73750" y="4741863"/>
                        <a:ext cx="2952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1549"/>
                                        </p:tgtEl>
                                        <p:attrNameLst>
                                          <p:attrName>style.visibility</p:attrName>
                                        </p:attrNameLst>
                                      </p:cBhvr>
                                      <p:to>
                                        <p:strVal val="visible"/>
                                      </p:to>
                                    </p:set>
                                    <p:animEffect transition="in" filter="blinds(horizontal)">
                                      <p:cBhvr>
                                        <p:cTn id="7" dur="500"/>
                                        <p:tgtEl>
                                          <p:spTgt spid="271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29"/>
                                        </p:tgtEl>
                                        <p:attrNameLst>
                                          <p:attrName>style.visibility</p:attrName>
                                        </p:attrNameLst>
                                      </p:cBhvr>
                                      <p:to>
                                        <p:strVal val="visible"/>
                                      </p:to>
                                    </p:set>
                                    <p:animEffect transition="in" filter="strips(downLeft)">
                                      <p:cBhvr>
                                        <p:cTn id="12" dur="500"/>
                                        <p:tgtEl>
                                          <p:spTgt spid="3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71512"/>
                                        </p:tgtEl>
                                        <p:attrNameLst>
                                          <p:attrName>style.visibility</p:attrName>
                                        </p:attrNameLst>
                                      </p:cBhvr>
                                      <p:to>
                                        <p:strVal val="visible"/>
                                      </p:to>
                                    </p:set>
                                    <p:animEffect transition="in" filter="blinds(vertical)">
                                      <p:cBhvr>
                                        <p:cTn id="17" dur="500"/>
                                        <p:tgtEl>
                                          <p:spTgt spid="2715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2" fill="hold" nodeType="click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ppt_x</p:attrName>
                                        </p:attrNameLst>
                                      </p:cBhvr>
                                      <p:tavLst>
                                        <p:tav tm="0">
                                          <p:val>
                                            <p:strVal val="#ppt_x+#ppt_w/2"/>
                                          </p:val>
                                        </p:tav>
                                        <p:tav tm="100000">
                                          <p:val>
                                            <p:strVal val="#ppt_x"/>
                                          </p:val>
                                        </p:tav>
                                      </p:tavLst>
                                    </p:anim>
                                    <p:anim calcmode="lin" valueType="num">
                                      <p:cBhvr>
                                        <p:cTn id="23" dur="500" fill="hold"/>
                                        <p:tgtEl>
                                          <p:spTgt spid="335"/>
                                        </p:tgtEl>
                                        <p:attrNameLst>
                                          <p:attrName>ppt_y</p:attrName>
                                        </p:attrNameLst>
                                      </p:cBhvr>
                                      <p:tavLst>
                                        <p:tav tm="0">
                                          <p:val>
                                            <p:strVal val="#ppt_y"/>
                                          </p:val>
                                        </p:tav>
                                        <p:tav tm="100000">
                                          <p:val>
                                            <p:strVal val="#ppt_y"/>
                                          </p:val>
                                        </p:tav>
                                      </p:tavLst>
                                    </p:anim>
                                    <p:anim calcmode="lin" valueType="num">
                                      <p:cBhvr>
                                        <p:cTn id="24" dur="500" fill="hold"/>
                                        <p:tgtEl>
                                          <p:spTgt spid="335"/>
                                        </p:tgtEl>
                                        <p:attrNameLst>
                                          <p:attrName>ppt_w</p:attrName>
                                        </p:attrNameLst>
                                      </p:cBhvr>
                                      <p:tavLst>
                                        <p:tav tm="0">
                                          <p:val>
                                            <p:fltVal val="0"/>
                                          </p:val>
                                        </p:tav>
                                        <p:tav tm="100000">
                                          <p:val>
                                            <p:strVal val="#ppt_w"/>
                                          </p:val>
                                        </p:tav>
                                      </p:tavLst>
                                    </p:anim>
                                    <p:anim calcmode="lin" valueType="num">
                                      <p:cBhvr>
                                        <p:cTn id="25" dur="500" fill="hold"/>
                                        <p:tgtEl>
                                          <p:spTgt spid="335"/>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9" fill="hold" nodeType="clickEffect">
                                  <p:stCondLst>
                                    <p:cond delay="0"/>
                                  </p:stCondLst>
                                  <p:childTnLst>
                                    <p:set>
                                      <p:cBhvr>
                                        <p:cTn id="29" dur="1" fill="hold">
                                          <p:stCondLst>
                                            <p:cond delay="0"/>
                                          </p:stCondLst>
                                        </p:cTn>
                                        <p:tgtEl>
                                          <p:spTgt spid="332"/>
                                        </p:tgtEl>
                                        <p:attrNameLst>
                                          <p:attrName>style.visibility</p:attrName>
                                        </p:attrNameLst>
                                      </p:cBhvr>
                                      <p:to>
                                        <p:strVal val="visible"/>
                                      </p:to>
                                    </p:set>
                                    <p:animEffect transition="in" filter="strips(upLeft)">
                                      <p:cBhvr>
                                        <p:cTn id="30" dur="500"/>
                                        <p:tgtEl>
                                          <p:spTgt spid="33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45"/>
                                        </p:tgtEl>
                                        <p:attrNameLst>
                                          <p:attrName>style.visibility</p:attrName>
                                        </p:attrNameLst>
                                      </p:cBhvr>
                                      <p:to>
                                        <p:strVal val="visible"/>
                                      </p:to>
                                    </p:set>
                                    <p:animEffect transition="in" filter="blinds(horizontal)">
                                      <p:cBhvr>
                                        <p:cTn id="35" dur="500"/>
                                        <p:tgtEl>
                                          <p:spTgt spid="3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3" fill="hold" nodeType="clickEffect">
                                  <p:stCondLst>
                                    <p:cond delay="0"/>
                                  </p:stCondLst>
                                  <p:childTnLst>
                                    <p:set>
                                      <p:cBhvr>
                                        <p:cTn id="39" dur="1" fill="hold">
                                          <p:stCondLst>
                                            <p:cond delay="0"/>
                                          </p:stCondLst>
                                        </p:cTn>
                                        <p:tgtEl>
                                          <p:spTgt spid="342"/>
                                        </p:tgtEl>
                                        <p:attrNameLst>
                                          <p:attrName>style.visibility</p:attrName>
                                        </p:attrNameLst>
                                      </p:cBhvr>
                                      <p:to>
                                        <p:strVal val="visible"/>
                                      </p:to>
                                    </p:set>
                                    <p:animEffect transition="in" filter="strips(upRight)">
                                      <p:cBhvr>
                                        <p:cTn id="40" dur="500"/>
                                        <p:tgtEl>
                                          <p:spTgt spid="34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nodeType="clickEffect">
                                  <p:stCondLst>
                                    <p:cond delay="0"/>
                                  </p:stCondLst>
                                  <p:childTnLst>
                                    <p:set>
                                      <p:cBhvr>
                                        <p:cTn id="44" dur="1" fill="hold">
                                          <p:stCondLst>
                                            <p:cond delay="0"/>
                                          </p:stCondLst>
                                        </p:cTn>
                                        <p:tgtEl>
                                          <p:spTgt spid="271514"/>
                                        </p:tgtEl>
                                        <p:attrNameLst>
                                          <p:attrName>style.visibility</p:attrName>
                                        </p:attrNameLst>
                                      </p:cBhvr>
                                      <p:to>
                                        <p:strVal val="visible"/>
                                      </p:to>
                                    </p:set>
                                    <p:animEffect transition="in" filter="blinds(vertical)">
                                      <p:cBhvr>
                                        <p:cTn id="45" dur="500"/>
                                        <p:tgtEl>
                                          <p:spTgt spid="27151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nodeType="clickEffect">
                                  <p:stCondLst>
                                    <p:cond delay="0"/>
                                  </p:stCondLst>
                                  <p:childTnLst>
                                    <p:set>
                                      <p:cBhvr>
                                        <p:cTn id="49" dur="1" fill="hold">
                                          <p:stCondLst>
                                            <p:cond delay="0"/>
                                          </p:stCondLst>
                                        </p:cTn>
                                        <p:tgtEl>
                                          <p:spTgt spid="271513"/>
                                        </p:tgtEl>
                                        <p:attrNameLst>
                                          <p:attrName>style.visibility</p:attrName>
                                        </p:attrNameLst>
                                      </p:cBhvr>
                                      <p:to>
                                        <p:strVal val="visible"/>
                                      </p:to>
                                    </p:set>
                                    <p:animEffect transition="in" filter="blinds(vertical)">
                                      <p:cBhvr>
                                        <p:cTn id="50" dur="500"/>
                                        <p:tgtEl>
                                          <p:spTgt spid="27151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ntr" presetSubtype="16" fill="hold" nodeType="clickEffect">
                                  <p:stCondLst>
                                    <p:cond delay="0"/>
                                  </p:stCondLst>
                                  <p:childTnLst>
                                    <p:set>
                                      <p:cBhvr>
                                        <p:cTn id="54" dur="1" fill="hold">
                                          <p:stCondLst>
                                            <p:cond delay="0"/>
                                          </p:stCondLst>
                                        </p:cTn>
                                        <p:tgtEl>
                                          <p:spTgt spid="271518"/>
                                        </p:tgtEl>
                                        <p:attrNameLst>
                                          <p:attrName>style.visibility</p:attrName>
                                        </p:attrNameLst>
                                      </p:cBhvr>
                                      <p:to>
                                        <p:strVal val="visible"/>
                                      </p:to>
                                    </p:set>
                                    <p:animEffect transition="in" filter="box(in)">
                                      <p:cBhvr>
                                        <p:cTn id="55" dur="500"/>
                                        <p:tgtEl>
                                          <p:spTgt spid="27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512"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706" name="Object 181">
            <a:extLst>
              <a:ext uri="{FF2B5EF4-FFF2-40B4-BE49-F238E27FC236}">
                <a16:creationId xmlns:a16="http://schemas.microsoft.com/office/drawing/2014/main" id="{C668E51C-90A1-4184-90E0-36759271C603}"/>
              </a:ext>
            </a:extLst>
          </p:cNvPr>
          <p:cNvGraphicFramePr>
            <a:graphicFrameLocks noChangeAspect="1"/>
          </p:cNvGraphicFramePr>
          <p:nvPr/>
        </p:nvGraphicFramePr>
        <p:xfrm>
          <a:off x="976313" y="523875"/>
          <a:ext cx="7264400" cy="708025"/>
        </p:xfrm>
        <a:graphic>
          <a:graphicData uri="http://schemas.openxmlformats.org/presentationml/2006/ole">
            <mc:AlternateContent xmlns:mc="http://schemas.openxmlformats.org/markup-compatibility/2006">
              <mc:Choice xmlns:v="urn:schemas-microsoft-com:vml" Requires="v">
                <p:oleObj name="Equation" r:id="rId2" imgW="2349500" imgH="279400" progId="Equation.3">
                  <p:embed/>
                </p:oleObj>
              </mc:Choice>
              <mc:Fallback>
                <p:oleObj name="Equation" r:id="rId2" imgW="2349500" imgH="279400" progId="Equation.3">
                  <p:embed/>
                  <p:pic>
                    <p:nvPicPr>
                      <p:cNvPr id="0" name="Object 181"/>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976313" y="523875"/>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07" name="Object 182">
            <a:extLst>
              <a:ext uri="{FF2B5EF4-FFF2-40B4-BE49-F238E27FC236}">
                <a16:creationId xmlns:a16="http://schemas.microsoft.com/office/drawing/2014/main" id="{7405C196-99FB-44FB-8F5F-B4F8D68FDFA4}"/>
              </a:ext>
            </a:extLst>
          </p:cNvPr>
          <p:cNvGraphicFramePr>
            <a:graphicFrameLocks noChangeAspect="1"/>
          </p:cNvGraphicFramePr>
          <p:nvPr/>
        </p:nvGraphicFramePr>
        <p:xfrm>
          <a:off x="4452938" y="1231900"/>
          <a:ext cx="4122737" cy="992188"/>
        </p:xfrm>
        <a:graphic>
          <a:graphicData uri="http://schemas.openxmlformats.org/presentationml/2006/ole">
            <mc:AlternateContent xmlns:mc="http://schemas.openxmlformats.org/markup-compatibility/2006">
              <mc:Choice xmlns:v="urn:schemas-microsoft-com:vml" Requires="v">
                <p:oleObj name="Equation" r:id="rId4" imgW="1193800" imgH="330200" progId="Equation.3">
                  <p:embed/>
                </p:oleObj>
              </mc:Choice>
              <mc:Fallback>
                <p:oleObj name="Equation" r:id="rId4" imgW="1193800" imgH="330200" progId="Equation.3">
                  <p:embed/>
                  <p:pic>
                    <p:nvPicPr>
                      <p:cNvPr id="0" name="Object 182"/>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452938" y="1231900"/>
                        <a:ext cx="4122737"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0708" name="Group 6">
            <a:extLst>
              <a:ext uri="{FF2B5EF4-FFF2-40B4-BE49-F238E27FC236}">
                <a16:creationId xmlns:a16="http://schemas.microsoft.com/office/drawing/2014/main" id="{731645AC-FCB4-40E5-A84E-CED4C6465B2A}"/>
              </a:ext>
            </a:extLst>
          </p:cNvPr>
          <p:cNvGrpSpPr>
            <a:grpSpLocks/>
          </p:cNvGrpSpPr>
          <p:nvPr/>
        </p:nvGrpSpPr>
        <p:grpSpPr bwMode="auto">
          <a:xfrm>
            <a:off x="838200" y="1462088"/>
            <a:ext cx="2286000" cy="523875"/>
            <a:chOff x="3072" y="1728"/>
            <a:chExt cx="1440" cy="330"/>
          </a:xfrm>
        </p:grpSpPr>
        <p:graphicFrame>
          <p:nvGraphicFramePr>
            <p:cNvPr id="200881" name="Object 184">
              <a:extLst>
                <a:ext uri="{FF2B5EF4-FFF2-40B4-BE49-F238E27FC236}">
                  <a16:creationId xmlns:a16="http://schemas.microsoft.com/office/drawing/2014/main" id="{76A7A080-6881-4017-8693-4ED8D7D9A2E5}"/>
                </a:ext>
              </a:extLst>
            </p:cNvPr>
            <p:cNvGraphicFramePr>
              <a:graphicFrameLocks noChangeAspect="1"/>
            </p:cNvGraphicFramePr>
            <p:nvPr/>
          </p:nvGraphicFramePr>
          <p:xfrm>
            <a:off x="3475" y="1752"/>
            <a:ext cx="1037" cy="264"/>
          </p:xfrm>
          <a:graphic>
            <a:graphicData uri="http://schemas.openxmlformats.org/presentationml/2006/ole">
              <mc:AlternateContent xmlns:mc="http://schemas.openxmlformats.org/markup-compatibility/2006">
                <mc:Choice xmlns:v="urn:schemas-microsoft-com:vml" Requires="v">
                  <p:oleObj name="Equation" r:id="rId6" imgW="901309" imgH="253890" progId="Equation.3">
                    <p:embed/>
                  </p:oleObj>
                </mc:Choice>
                <mc:Fallback>
                  <p:oleObj name="Equation" r:id="rId6" imgW="901309" imgH="253890" progId="Equation.3">
                    <p:embed/>
                    <p:pic>
                      <p:nvPicPr>
                        <p:cNvPr id="0" name="Object 184"/>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75" y="1752"/>
                          <a:ext cx="103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882" name="Text Box 8">
              <a:extLst>
                <a:ext uri="{FF2B5EF4-FFF2-40B4-BE49-F238E27FC236}">
                  <a16:creationId xmlns:a16="http://schemas.microsoft.com/office/drawing/2014/main" id="{838059C9-63C9-4CF3-8DB2-BF2881571EF1}"/>
                </a:ext>
              </a:extLst>
            </p:cNvPr>
            <p:cNvSpPr txBox="1">
              <a:spLocks noChangeArrowheads="1"/>
            </p:cNvSpPr>
            <p:nvPr/>
          </p:nvSpPr>
          <p:spPr bwMode="auto">
            <a:xfrm>
              <a:off x="3072" y="1728"/>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rPr>
                <a:t>因</a:t>
              </a:r>
            </a:p>
          </p:txBody>
        </p:sp>
      </p:grpSp>
      <p:graphicFrame>
        <p:nvGraphicFramePr>
          <p:cNvPr id="200709" name="Object 186">
            <a:extLst>
              <a:ext uri="{FF2B5EF4-FFF2-40B4-BE49-F238E27FC236}">
                <a16:creationId xmlns:a16="http://schemas.microsoft.com/office/drawing/2014/main" id="{9A1821FF-D7DD-45DF-99C2-E4036B7DAD03}"/>
              </a:ext>
            </a:extLst>
          </p:cNvPr>
          <p:cNvGraphicFramePr>
            <a:graphicFrameLocks noChangeAspect="1"/>
          </p:cNvGraphicFramePr>
          <p:nvPr/>
        </p:nvGraphicFramePr>
        <p:xfrm>
          <a:off x="2362200" y="2062163"/>
          <a:ext cx="1909763" cy="604837"/>
        </p:xfrm>
        <a:graphic>
          <a:graphicData uri="http://schemas.openxmlformats.org/presentationml/2006/ole">
            <mc:AlternateContent xmlns:mc="http://schemas.openxmlformats.org/markup-compatibility/2006">
              <mc:Choice xmlns:v="urn:schemas-microsoft-com:vml" Requires="v">
                <p:oleObj name="Equation" r:id="rId8" imgW="685800" imgH="228600" progId="Equation.3">
                  <p:embed/>
                </p:oleObj>
              </mc:Choice>
              <mc:Fallback>
                <p:oleObj name="Equation" r:id="rId8" imgW="685800" imgH="228600" progId="Equation.3">
                  <p:embed/>
                  <p:pic>
                    <p:nvPicPr>
                      <p:cNvPr id="0" name="Object 186"/>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362200" y="2062163"/>
                        <a:ext cx="19097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0710" name="Group 182">
            <a:extLst>
              <a:ext uri="{FF2B5EF4-FFF2-40B4-BE49-F238E27FC236}">
                <a16:creationId xmlns:a16="http://schemas.microsoft.com/office/drawing/2014/main" id="{4F3C780D-8763-4575-AA67-C28E870C391D}"/>
              </a:ext>
            </a:extLst>
          </p:cNvPr>
          <p:cNvGrpSpPr>
            <a:grpSpLocks/>
          </p:cNvGrpSpPr>
          <p:nvPr/>
        </p:nvGrpSpPr>
        <p:grpSpPr bwMode="auto">
          <a:xfrm>
            <a:off x="457200" y="2754313"/>
            <a:ext cx="3408363" cy="573087"/>
            <a:chOff x="336" y="3607"/>
            <a:chExt cx="2147" cy="361"/>
          </a:xfrm>
        </p:grpSpPr>
        <p:graphicFrame>
          <p:nvGraphicFramePr>
            <p:cNvPr id="200879" name="Object 188">
              <a:extLst>
                <a:ext uri="{FF2B5EF4-FFF2-40B4-BE49-F238E27FC236}">
                  <a16:creationId xmlns:a16="http://schemas.microsoft.com/office/drawing/2014/main" id="{38C42010-A7BB-44E6-91FD-8E9D3A211D0B}"/>
                </a:ext>
              </a:extLst>
            </p:cNvPr>
            <p:cNvGraphicFramePr>
              <a:graphicFrameLocks noChangeAspect="1"/>
            </p:cNvGraphicFramePr>
            <p:nvPr/>
          </p:nvGraphicFramePr>
          <p:xfrm>
            <a:off x="1156" y="3607"/>
            <a:ext cx="1327" cy="361"/>
          </p:xfrm>
          <a:graphic>
            <a:graphicData uri="http://schemas.openxmlformats.org/presentationml/2006/ole">
              <mc:AlternateContent xmlns:mc="http://schemas.openxmlformats.org/markup-compatibility/2006">
                <mc:Choice xmlns:v="urn:schemas-microsoft-com:vml" Requires="v">
                  <p:oleObj name="Equation" r:id="rId10" imgW="761669" imgH="228501" progId="Equation.3">
                    <p:embed/>
                  </p:oleObj>
                </mc:Choice>
                <mc:Fallback>
                  <p:oleObj name="Equation" r:id="rId10" imgW="761669" imgH="228501" progId="Equation.3">
                    <p:embed/>
                    <p:pic>
                      <p:nvPicPr>
                        <p:cNvPr id="0" name="Object 188"/>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156" y="3607"/>
                          <a:ext cx="1327"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880" name="Text Box 184">
              <a:extLst>
                <a:ext uri="{FF2B5EF4-FFF2-40B4-BE49-F238E27FC236}">
                  <a16:creationId xmlns:a16="http://schemas.microsoft.com/office/drawing/2014/main" id="{D6221279-56D3-4AD7-BF25-6905DADF5630}"/>
                </a:ext>
              </a:extLst>
            </p:cNvPr>
            <p:cNvSpPr txBox="1">
              <a:spLocks noChangeArrowheads="1"/>
            </p:cNvSpPr>
            <p:nvPr/>
          </p:nvSpPr>
          <p:spPr bwMode="auto">
            <a:xfrm>
              <a:off x="336" y="3609"/>
              <a:ext cx="11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rPr>
                <a:t>由于</a:t>
              </a:r>
            </a:p>
          </p:txBody>
        </p:sp>
      </p:grpSp>
      <p:grpSp>
        <p:nvGrpSpPr>
          <p:cNvPr id="200711" name="Group 185">
            <a:extLst>
              <a:ext uri="{FF2B5EF4-FFF2-40B4-BE49-F238E27FC236}">
                <a16:creationId xmlns:a16="http://schemas.microsoft.com/office/drawing/2014/main" id="{2FC2C228-0F4C-435A-943E-90BBA9DD1C06}"/>
              </a:ext>
            </a:extLst>
          </p:cNvPr>
          <p:cNvGrpSpPr>
            <a:grpSpLocks/>
          </p:cNvGrpSpPr>
          <p:nvPr/>
        </p:nvGrpSpPr>
        <p:grpSpPr bwMode="auto">
          <a:xfrm>
            <a:off x="898525" y="3429000"/>
            <a:ext cx="3140075" cy="663575"/>
            <a:chOff x="3014" y="3566"/>
            <a:chExt cx="1978" cy="418"/>
          </a:xfrm>
        </p:grpSpPr>
        <p:graphicFrame>
          <p:nvGraphicFramePr>
            <p:cNvPr id="200877" name="Object 191">
              <a:extLst>
                <a:ext uri="{FF2B5EF4-FFF2-40B4-BE49-F238E27FC236}">
                  <a16:creationId xmlns:a16="http://schemas.microsoft.com/office/drawing/2014/main" id="{A22654E3-561A-4CD9-B1D2-695E364EE954}"/>
                </a:ext>
              </a:extLst>
            </p:cNvPr>
            <p:cNvGraphicFramePr>
              <a:graphicFrameLocks noChangeAspect="1"/>
            </p:cNvGraphicFramePr>
            <p:nvPr/>
          </p:nvGraphicFramePr>
          <p:xfrm>
            <a:off x="3483" y="3566"/>
            <a:ext cx="1509" cy="418"/>
          </p:xfrm>
          <a:graphic>
            <a:graphicData uri="http://schemas.openxmlformats.org/presentationml/2006/ole">
              <mc:AlternateContent xmlns:mc="http://schemas.openxmlformats.org/markup-compatibility/2006">
                <mc:Choice xmlns:v="urn:schemas-microsoft-com:vml" Requires="v">
                  <p:oleObj name="Equation" r:id="rId12" imgW="952087" imgH="228501" progId="Equation.3">
                    <p:embed/>
                  </p:oleObj>
                </mc:Choice>
                <mc:Fallback>
                  <p:oleObj name="Equation" r:id="rId12" imgW="952087" imgH="228501" progId="Equation.3">
                    <p:embed/>
                    <p:pic>
                      <p:nvPicPr>
                        <p:cNvPr id="0" name="Object 191"/>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3483" y="3566"/>
                          <a:ext cx="150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878" name="Text Box 187">
              <a:extLst>
                <a:ext uri="{FF2B5EF4-FFF2-40B4-BE49-F238E27FC236}">
                  <a16:creationId xmlns:a16="http://schemas.microsoft.com/office/drawing/2014/main" id="{E9037EF8-890C-446B-B09A-47D3ADE0F729}"/>
                </a:ext>
              </a:extLst>
            </p:cNvPr>
            <p:cNvSpPr txBox="1">
              <a:spLocks noChangeArrowheads="1"/>
            </p:cNvSpPr>
            <p:nvPr/>
          </p:nvSpPr>
          <p:spPr bwMode="auto">
            <a:xfrm>
              <a:off x="3014" y="3600"/>
              <a:ext cx="12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rPr>
                <a:t>故</a:t>
              </a:r>
            </a:p>
          </p:txBody>
        </p:sp>
      </p:grpSp>
      <p:sp>
        <p:nvSpPr>
          <p:cNvPr id="200712" name="Text Box 188">
            <a:extLst>
              <a:ext uri="{FF2B5EF4-FFF2-40B4-BE49-F238E27FC236}">
                <a16:creationId xmlns:a16="http://schemas.microsoft.com/office/drawing/2014/main" id="{30D3003E-BF6F-486D-9BE0-854016321B52}"/>
              </a:ext>
            </a:extLst>
          </p:cNvPr>
          <p:cNvSpPr txBox="1">
            <a:spLocks noChangeArrowheads="1"/>
          </p:cNvSpPr>
          <p:nvPr/>
        </p:nvSpPr>
        <p:spPr bwMode="auto">
          <a:xfrm>
            <a:off x="117475" y="4221163"/>
            <a:ext cx="4224338"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buClrTx/>
              <a:buSzTx/>
              <a:buFontTx/>
              <a:buNone/>
            </a:pPr>
            <a:r>
              <a:rPr lang="zh-CN" altLang="en-US" sz="1800">
                <a:solidFill>
                  <a:schemeClr val="hlink"/>
                </a:solidFill>
              </a:rPr>
              <a:t>        </a:t>
            </a:r>
            <a:r>
              <a:rPr lang="zh-CN" altLang="en-US" sz="2800" b="1">
                <a:solidFill>
                  <a:schemeClr val="hlink"/>
                </a:solidFill>
              </a:rPr>
              <a:t>注意：</a:t>
            </a:r>
            <a:r>
              <a:rPr lang="zh-CN" altLang="en-US" sz="2400" b="1">
                <a:solidFill>
                  <a:srgbClr val="FFFFFF"/>
                </a:solidFill>
              </a:rPr>
              <a:t>可以证明，在均匀磁场中，任意形状的载流导线</a:t>
            </a:r>
            <a:r>
              <a:rPr lang="zh-CN" altLang="en-US" sz="2400" b="1">
                <a:solidFill>
                  <a:schemeClr val="hlink"/>
                </a:solidFill>
              </a:rPr>
              <a:t>闭合回路</a:t>
            </a:r>
            <a:r>
              <a:rPr lang="zh-CN" altLang="en-US" sz="2400" b="1">
                <a:solidFill>
                  <a:srgbClr val="FFFFFF"/>
                </a:solidFill>
              </a:rPr>
              <a:t>的平面与磁感强度</a:t>
            </a:r>
            <a:r>
              <a:rPr lang="zh-CN" altLang="en-US" sz="2400" b="1">
                <a:solidFill>
                  <a:schemeClr val="hlink"/>
                </a:solidFill>
              </a:rPr>
              <a:t>垂直</a:t>
            </a:r>
            <a:r>
              <a:rPr lang="zh-CN" altLang="en-US" sz="2400" b="1">
                <a:solidFill>
                  <a:srgbClr val="FFFFFF"/>
                </a:solidFill>
              </a:rPr>
              <a:t>，此闭合回路</a:t>
            </a:r>
            <a:r>
              <a:rPr lang="zh-CN" altLang="en-US" sz="2400" b="1">
                <a:solidFill>
                  <a:schemeClr val="hlink"/>
                </a:solidFill>
              </a:rPr>
              <a:t>不</a:t>
            </a:r>
            <a:r>
              <a:rPr lang="zh-CN" altLang="en-US" sz="2400" b="1">
                <a:solidFill>
                  <a:srgbClr val="FFFFFF"/>
                </a:solidFill>
              </a:rPr>
              <a:t>受磁场力的作用.</a:t>
            </a:r>
            <a:endParaRPr lang="zh-CN" altLang="en-US" sz="1600" b="1">
              <a:solidFill>
                <a:srgbClr val="FFFFFF"/>
              </a:solidFill>
            </a:endParaRPr>
          </a:p>
        </p:txBody>
      </p:sp>
      <p:grpSp>
        <p:nvGrpSpPr>
          <p:cNvPr id="200713" name="Group 2">
            <a:extLst>
              <a:ext uri="{FF2B5EF4-FFF2-40B4-BE49-F238E27FC236}">
                <a16:creationId xmlns:a16="http://schemas.microsoft.com/office/drawing/2014/main" id="{40824EF0-B5F4-48F8-BC41-6B55CCAA5736}"/>
              </a:ext>
            </a:extLst>
          </p:cNvPr>
          <p:cNvGrpSpPr>
            <a:grpSpLocks/>
          </p:cNvGrpSpPr>
          <p:nvPr/>
        </p:nvGrpSpPr>
        <p:grpSpPr bwMode="auto">
          <a:xfrm>
            <a:off x="4297363" y="2667000"/>
            <a:ext cx="4694237" cy="3810000"/>
            <a:chOff x="2707" y="1536"/>
            <a:chExt cx="2957" cy="2400"/>
          </a:xfrm>
        </p:grpSpPr>
        <p:sp>
          <p:nvSpPr>
            <p:cNvPr id="200734" name="Rectangle 3">
              <a:extLst>
                <a:ext uri="{FF2B5EF4-FFF2-40B4-BE49-F238E27FC236}">
                  <a16:creationId xmlns:a16="http://schemas.microsoft.com/office/drawing/2014/main" id="{6919B940-3283-428F-91BD-5DB86B31B6BE}"/>
                </a:ext>
              </a:extLst>
            </p:cNvPr>
            <p:cNvSpPr>
              <a:spLocks noChangeArrowheads="1"/>
            </p:cNvSpPr>
            <p:nvPr/>
          </p:nvSpPr>
          <p:spPr bwMode="auto">
            <a:xfrm>
              <a:off x="2707" y="1536"/>
              <a:ext cx="2834" cy="2304"/>
            </a:xfrm>
            <a:prstGeom prst="rect">
              <a:avLst/>
            </a:prstGeom>
            <a:solidFill>
              <a:srgbClr val="FFFFFF"/>
            </a:solidFill>
            <a:ln w="9525">
              <a:solidFill>
                <a:srgbClr val="006666"/>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00735" name="Group 4">
              <a:extLst>
                <a:ext uri="{FF2B5EF4-FFF2-40B4-BE49-F238E27FC236}">
                  <a16:creationId xmlns:a16="http://schemas.microsoft.com/office/drawing/2014/main" id="{84B642BA-F4E7-4C61-A1B3-D1A2F97EFFF9}"/>
                </a:ext>
              </a:extLst>
            </p:cNvPr>
            <p:cNvGrpSpPr>
              <a:grpSpLocks/>
            </p:cNvGrpSpPr>
            <p:nvPr/>
          </p:nvGrpSpPr>
          <p:grpSpPr bwMode="auto">
            <a:xfrm>
              <a:off x="2882" y="1684"/>
              <a:ext cx="2496" cy="2120"/>
              <a:chOff x="384" y="1008"/>
              <a:chExt cx="2304" cy="1920"/>
            </a:xfrm>
          </p:grpSpPr>
          <p:grpSp>
            <p:nvGrpSpPr>
              <p:cNvPr id="200751" name="Group 5">
                <a:extLst>
                  <a:ext uri="{FF2B5EF4-FFF2-40B4-BE49-F238E27FC236}">
                    <a16:creationId xmlns:a16="http://schemas.microsoft.com/office/drawing/2014/main" id="{673AB91D-8C61-4E36-A299-C2F0817D014E}"/>
                  </a:ext>
                </a:extLst>
              </p:cNvPr>
              <p:cNvGrpSpPr>
                <a:grpSpLocks/>
              </p:cNvGrpSpPr>
              <p:nvPr/>
            </p:nvGrpSpPr>
            <p:grpSpPr bwMode="auto">
              <a:xfrm>
                <a:off x="2160" y="1008"/>
                <a:ext cx="96" cy="96"/>
                <a:chOff x="4080" y="720"/>
                <a:chExt cx="144" cy="96"/>
              </a:xfrm>
            </p:grpSpPr>
            <p:sp>
              <p:nvSpPr>
                <p:cNvPr id="905414" name="Line 6">
                  <a:extLst>
                    <a:ext uri="{FF2B5EF4-FFF2-40B4-BE49-F238E27FC236}">
                      <a16:creationId xmlns:a16="http://schemas.microsoft.com/office/drawing/2014/main" id="{32029203-B52D-4067-B65A-AF239A598A3B}"/>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15" name="Line 7">
                  <a:extLst>
                    <a:ext uri="{FF2B5EF4-FFF2-40B4-BE49-F238E27FC236}">
                      <a16:creationId xmlns:a16="http://schemas.microsoft.com/office/drawing/2014/main" id="{279F56D9-3257-44A9-A48A-DC4E7F1F980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2" name="Group 8">
                <a:extLst>
                  <a:ext uri="{FF2B5EF4-FFF2-40B4-BE49-F238E27FC236}">
                    <a16:creationId xmlns:a16="http://schemas.microsoft.com/office/drawing/2014/main" id="{F1B727AA-A24D-481D-92F2-2EB50E65D7EB}"/>
                  </a:ext>
                </a:extLst>
              </p:cNvPr>
              <p:cNvGrpSpPr>
                <a:grpSpLocks/>
              </p:cNvGrpSpPr>
              <p:nvPr/>
            </p:nvGrpSpPr>
            <p:grpSpPr bwMode="auto">
              <a:xfrm>
                <a:off x="2160" y="1344"/>
                <a:ext cx="96" cy="96"/>
                <a:chOff x="4080" y="720"/>
                <a:chExt cx="144" cy="96"/>
              </a:xfrm>
            </p:grpSpPr>
            <p:sp>
              <p:nvSpPr>
                <p:cNvPr id="905417" name="Line 9">
                  <a:extLst>
                    <a:ext uri="{FF2B5EF4-FFF2-40B4-BE49-F238E27FC236}">
                      <a16:creationId xmlns:a16="http://schemas.microsoft.com/office/drawing/2014/main" id="{4F485606-E0BD-428A-9703-49B6DF50535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18" name="Line 10">
                  <a:extLst>
                    <a:ext uri="{FF2B5EF4-FFF2-40B4-BE49-F238E27FC236}">
                      <a16:creationId xmlns:a16="http://schemas.microsoft.com/office/drawing/2014/main" id="{ACE8FAF1-BA00-43E6-9067-4FB8BF26159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3" name="Group 11">
                <a:extLst>
                  <a:ext uri="{FF2B5EF4-FFF2-40B4-BE49-F238E27FC236}">
                    <a16:creationId xmlns:a16="http://schemas.microsoft.com/office/drawing/2014/main" id="{80EF2A88-7830-467B-8992-BD3D51140799}"/>
                  </a:ext>
                </a:extLst>
              </p:cNvPr>
              <p:cNvGrpSpPr>
                <a:grpSpLocks/>
              </p:cNvGrpSpPr>
              <p:nvPr/>
            </p:nvGrpSpPr>
            <p:grpSpPr bwMode="auto">
              <a:xfrm>
                <a:off x="2160" y="1680"/>
                <a:ext cx="96" cy="96"/>
                <a:chOff x="4080" y="720"/>
                <a:chExt cx="144" cy="96"/>
              </a:xfrm>
            </p:grpSpPr>
            <p:sp>
              <p:nvSpPr>
                <p:cNvPr id="905420" name="Line 12">
                  <a:extLst>
                    <a:ext uri="{FF2B5EF4-FFF2-40B4-BE49-F238E27FC236}">
                      <a16:creationId xmlns:a16="http://schemas.microsoft.com/office/drawing/2014/main" id="{6A165CFC-5F00-455F-8492-6B71C0EBB2F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21" name="Line 13">
                  <a:extLst>
                    <a:ext uri="{FF2B5EF4-FFF2-40B4-BE49-F238E27FC236}">
                      <a16:creationId xmlns:a16="http://schemas.microsoft.com/office/drawing/2014/main" id="{4C0C7200-CFA9-4B4C-A31F-3DE5AB3389D0}"/>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4" name="Group 14">
                <a:extLst>
                  <a:ext uri="{FF2B5EF4-FFF2-40B4-BE49-F238E27FC236}">
                    <a16:creationId xmlns:a16="http://schemas.microsoft.com/office/drawing/2014/main" id="{E10756D8-6849-4029-9F83-5BF1F8D02400}"/>
                  </a:ext>
                </a:extLst>
              </p:cNvPr>
              <p:cNvGrpSpPr>
                <a:grpSpLocks/>
              </p:cNvGrpSpPr>
              <p:nvPr/>
            </p:nvGrpSpPr>
            <p:grpSpPr bwMode="auto">
              <a:xfrm>
                <a:off x="384" y="1008"/>
                <a:ext cx="96" cy="96"/>
                <a:chOff x="4080" y="720"/>
                <a:chExt cx="144" cy="96"/>
              </a:xfrm>
            </p:grpSpPr>
            <p:sp>
              <p:nvSpPr>
                <p:cNvPr id="905423" name="Line 15">
                  <a:extLst>
                    <a:ext uri="{FF2B5EF4-FFF2-40B4-BE49-F238E27FC236}">
                      <a16:creationId xmlns:a16="http://schemas.microsoft.com/office/drawing/2014/main" id="{F2A05627-3318-478C-8A4B-FD7FD761ECEB}"/>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24" name="Line 16">
                  <a:extLst>
                    <a:ext uri="{FF2B5EF4-FFF2-40B4-BE49-F238E27FC236}">
                      <a16:creationId xmlns:a16="http://schemas.microsoft.com/office/drawing/2014/main" id="{31959E5B-B7AA-48BA-AFBC-B1A24FB9D76D}"/>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5" name="Group 17">
                <a:extLst>
                  <a:ext uri="{FF2B5EF4-FFF2-40B4-BE49-F238E27FC236}">
                    <a16:creationId xmlns:a16="http://schemas.microsoft.com/office/drawing/2014/main" id="{7DC076FF-D8FF-4353-895F-AC6CE3A22999}"/>
                  </a:ext>
                </a:extLst>
              </p:cNvPr>
              <p:cNvGrpSpPr>
                <a:grpSpLocks/>
              </p:cNvGrpSpPr>
              <p:nvPr/>
            </p:nvGrpSpPr>
            <p:grpSpPr bwMode="auto">
              <a:xfrm>
                <a:off x="720" y="1008"/>
                <a:ext cx="96" cy="96"/>
                <a:chOff x="4080" y="720"/>
                <a:chExt cx="144" cy="96"/>
              </a:xfrm>
            </p:grpSpPr>
            <p:sp>
              <p:nvSpPr>
                <p:cNvPr id="905426" name="Line 18">
                  <a:extLst>
                    <a:ext uri="{FF2B5EF4-FFF2-40B4-BE49-F238E27FC236}">
                      <a16:creationId xmlns:a16="http://schemas.microsoft.com/office/drawing/2014/main" id="{F50A5A76-2334-4593-9B01-8F933D92FC62}"/>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27" name="Line 19">
                  <a:extLst>
                    <a:ext uri="{FF2B5EF4-FFF2-40B4-BE49-F238E27FC236}">
                      <a16:creationId xmlns:a16="http://schemas.microsoft.com/office/drawing/2014/main" id="{666257FD-3AC0-4574-94EE-51FFB0C8E5EF}"/>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6" name="Group 20">
                <a:extLst>
                  <a:ext uri="{FF2B5EF4-FFF2-40B4-BE49-F238E27FC236}">
                    <a16:creationId xmlns:a16="http://schemas.microsoft.com/office/drawing/2014/main" id="{EE100750-725B-422F-BE22-F499E7624ED2}"/>
                  </a:ext>
                </a:extLst>
              </p:cNvPr>
              <p:cNvGrpSpPr>
                <a:grpSpLocks/>
              </p:cNvGrpSpPr>
              <p:nvPr/>
            </p:nvGrpSpPr>
            <p:grpSpPr bwMode="auto">
              <a:xfrm>
                <a:off x="1056" y="1008"/>
                <a:ext cx="96" cy="96"/>
                <a:chOff x="4080" y="720"/>
                <a:chExt cx="144" cy="96"/>
              </a:xfrm>
            </p:grpSpPr>
            <p:sp>
              <p:nvSpPr>
                <p:cNvPr id="905429" name="Line 21">
                  <a:extLst>
                    <a:ext uri="{FF2B5EF4-FFF2-40B4-BE49-F238E27FC236}">
                      <a16:creationId xmlns:a16="http://schemas.microsoft.com/office/drawing/2014/main" id="{418EAD8C-9271-4FE2-B05C-F0FB6CE9E35F}"/>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30" name="Line 22">
                  <a:extLst>
                    <a:ext uri="{FF2B5EF4-FFF2-40B4-BE49-F238E27FC236}">
                      <a16:creationId xmlns:a16="http://schemas.microsoft.com/office/drawing/2014/main" id="{FA458AED-8708-4984-ABE2-BBDBE8D09066}"/>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7" name="Group 23">
                <a:extLst>
                  <a:ext uri="{FF2B5EF4-FFF2-40B4-BE49-F238E27FC236}">
                    <a16:creationId xmlns:a16="http://schemas.microsoft.com/office/drawing/2014/main" id="{BFBA7258-9313-43B1-A7FF-6D1CF6B415C4}"/>
                  </a:ext>
                </a:extLst>
              </p:cNvPr>
              <p:cNvGrpSpPr>
                <a:grpSpLocks/>
              </p:cNvGrpSpPr>
              <p:nvPr/>
            </p:nvGrpSpPr>
            <p:grpSpPr bwMode="auto">
              <a:xfrm>
                <a:off x="384" y="1344"/>
                <a:ext cx="96" cy="96"/>
                <a:chOff x="4080" y="720"/>
                <a:chExt cx="144" cy="96"/>
              </a:xfrm>
            </p:grpSpPr>
            <p:sp>
              <p:nvSpPr>
                <p:cNvPr id="905432" name="Line 24">
                  <a:extLst>
                    <a:ext uri="{FF2B5EF4-FFF2-40B4-BE49-F238E27FC236}">
                      <a16:creationId xmlns:a16="http://schemas.microsoft.com/office/drawing/2014/main" id="{720346E8-CC4B-4683-8EF7-D72DF5385BE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33" name="Line 25">
                  <a:extLst>
                    <a:ext uri="{FF2B5EF4-FFF2-40B4-BE49-F238E27FC236}">
                      <a16:creationId xmlns:a16="http://schemas.microsoft.com/office/drawing/2014/main" id="{F85919E7-C8E1-4918-92C0-2B08650AB89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8" name="Group 26">
                <a:extLst>
                  <a:ext uri="{FF2B5EF4-FFF2-40B4-BE49-F238E27FC236}">
                    <a16:creationId xmlns:a16="http://schemas.microsoft.com/office/drawing/2014/main" id="{D6717222-FD7E-4357-83CC-3798405288A0}"/>
                  </a:ext>
                </a:extLst>
              </p:cNvPr>
              <p:cNvGrpSpPr>
                <a:grpSpLocks/>
              </p:cNvGrpSpPr>
              <p:nvPr/>
            </p:nvGrpSpPr>
            <p:grpSpPr bwMode="auto">
              <a:xfrm>
                <a:off x="720" y="1344"/>
                <a:ext cx="96" cy="96"/>
                <a:chOff x="4080" y="720"/>
                <a:chExt cx="144" cy="96"/>
              </a:xfrm>
            </p:grpSpPr>
            <p:sp>
              <p:nvSpPr>
                <p:cNvPr id="905435" name="Line 27">
                  <a:extLst>
                    <a:ext uri="{FF2B5EF4-FFF2-40B4-BE49-F238E27FC236}">
                      <a16:creationId xmlns:a16="http://schemas.microsoft.com/office/drawing/2014/main" id="{67F37F24-D449-4309-839C-641FA1E9CED5}"/>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36" name="Line 28">
                  <a:extLst>
                    <a:ext uri="{FF2B5EF4-FFF2-40B4-BE49-F238E27FC236}">
                      <a16:creationId xmlns:a16="http://schemas.microsoft.com/office/drawing/2014/main" id="{AB77C5EC-5807-4BBE-A009-96783CA15A75}"/>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59" name="Group 29">
                <a:extLst>
                  <a:ext uri="{FF2B5EF4-FFF2-40B4-BE49-F238E27FC236}">
                    <a16:creationId xmlns:a16="http://schemas.microsoft.com/office/drawing/2014/main" id="{A225E092-5196-4A04-AD44-22B5C4505DE9}"/>
                  </a:ext>
                </a:extLst>
              </p:cNvPr>
              <p:cNvGrpSpPr>
                <a:grpSpLocks/>
              </p:cNvGrpSpPr>
              <p:nvPr/>
            </p:nvGrpSpPr>
            <p:grpSpPr bwMode="auto">
              <a:xfrm>
                <a:off x="1056" y="1344"/>
                <a:ext cx="96" cy="96"/>
                <a:chOff x="4080" y="720"/>
                <a:chExt cx="144" cy="96"/>
              </a:xfrm>
            </p:grpSpPr>
            <p:sp>
              <p:nvSpPr>
                <p:cNvPr id="905438" name="Line 30">
                  <a:extLst>
                    <a:ext uri="{FF2B5EF4-FFF2-40B4-BE49-F238E27FC236}">
                      <a16:creationId xmlns:a16="http://schemas.microsoft.com/office/drawing/2014/main" id="{291524AC-139D-4835-B7A2-773FBAA9109F}"/>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39" name="Line 31">
                  <a:extLst>
                    <a:ext uri="{FF2B5EF4-FFF2-40B4-BE49-F238E27FC236}">
                      <a16:creationId xmlns:a16="http://schemas.microsoft.com/office/drawing/2014/main" id="{0ADEE3BD-65C0-4435-868C-1C8E04B26DB7}"/>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0" name="Group 32">
                <a:extLst>
                  <a:ext uri="{FF2B5EF4-FFF2-40B4-BE49-F238E27FC236}">
                    <a16:creationId xmlns:a16="http://schemas.microsoft.com/office/drawing/2014/main" id="{4A4A32D2-9AE4-46C0-911E-9F68E69983BC}"/>
                  </a:ext>
                </a:extLst>
              </p:cNvPr>
              <p:cNvGrpSpPr>
                <a:grpSpLocks/>
              </p:cNvGrpSpPr>
              <p:nvPr/>
            </p:nvGrpSpPr>
            <p:grpSpPr bwMode="auto">
              <a:xfrm>
                <a:off x="384" y="1680"/>
                <a:ext cx="96" cy="96"/>
                <a:chOff x="4080" y="720"/>
                <a:chExt cx="144" cy="96"/>
              </a:xfrm>
            </p:grpSpPr>
            <p:sp>
              <p:nvSpPr>
                <p:cNvPr id="905441" name="Line 33">
                  <a:extLst>
                    <a:ext uri="{FF2B5EF4-FFF2-40B4-BE49-F238E27FC236}">
                      <a16:creationId xmlns:a16="http://schemas.microsoft.com/office/drawing/2014/main" id="{226450B5-AC03-47F8-97D7-542B24102557}"/>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42" name="Line 34">
                  <a:extLst>
                    <a:ext uri="{FF2B5EF4-FFF2-40B4-BE49-F238E27FC236}">
                      <a16:creationId xmlns:a16="http://schemas.microsoft.com/office/drawing/2014/main" id="{71A90B8C-398D-4526-9E97-2771D585EAD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1" name="Group 35">
                <a:extLst>
                  <a:ext uri="{FF2B5EF4-FFF2-40B4-BE49-F238E27FC236}">
                    <a16:creationId xmlns:a16="http://schemas.microsoft.com/office/drawing/2014/main" id="{428210D0-D464-40CB-A826-BCCF44AFCBF0}"/>
                  </a:ext>
                </a:extLst>
              </p:cNvPr>
              <p:cNvGrpSpPr>
                <a:grpSpLocks/>
              </p:cNvGrpSpPr>
              <p:nvPr/>
            </p:nvGrpSpPr>
            <p:grpSpPr bwMode="auto">
              <a:xfrm>
                <a:off x="720" y="1680"/>
                <a:ext cx="96" cy="96"/>
                <a:chOff x="4080" y="720"/>
                <a:chExt cx="144" cy="96"/>
              </a:xfrm>
            </p:grpSpPr>
            <p:sp>
              <p:nvSpPr>
                <p:cNvPr id="905444" name="Line 36">
                  <a:extLst>
                    <a:ext uri="{FF2B5EF4-FFF2-40B4-BE49-F238E27FC236}">
                      <a16:creationId xmlns:a16="http://schemas.microsoft.com/office/drawing/2014/main" id="{D510E2D2-8859-4108-9C28-505E8E776FD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45" name="Line 37">
                  <a:extLst>
                    <a:ext uri="{FF2B5EF4-FFF2-40B4-BE49-F238E27FC236}">
                      <a16:creationId xmlns:a16="http://schemas.microsoft.com/office/drawing/2014/main" id="{B0F22CB0-BAFA-4AE7-B297-5A6D58E180D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2" name="Group 38">
                <a:extLst>
                  <a:ext uri="{FF2B5EF4-FFF2-40B4-BE49-F238E27FC236}">
                    <a16:creationId xmlns:a16="http://schemas.microsoft.com/office/drawing/2014/main" id="{EE15560B-30C5-4FBB-A564-8F94F2C5ECD8}"/>
                  </a:ext>
                </a:extLst>
              </p:cNvPr>
              <p:cNvGrpSpPr>
                <a:grpSpLocks/>
              </p:cNvGrpSpPr>
              <p:nvPr/>
            </p:nvGrpSpPr>
            <p:grpSpPr bwMode="auto">
              <a:xfrm>
                <a:off x="1056" y="1680"/>
                <a:ext cx="96" cy="96"/>
                <a:chOff x="4080" y="720"/>
                <a:chExt cx="144" cy="96"/>
              </a:xfrm>
            </p:grpSpPr>
            <p:sp>
              <p:nvSpPr>
                <p:cNvPr id="905447" name="Line 39">
                  <a:extLst>
                    <a:ext uri="{FF2B5EF4-FFF2-40B4-BE49-F238E27FC236}">
                      <a16:creationId xmlns:a16="http://schemas.microsoft.com/office/drawing/2014/main" id="{BD10CCDB-5382-4231-AB00-ECF8C0341D72}"/>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48" name="Line 40">
                  <a:extLst>
                    <a:ext uri="{FF2B5EF4-FFF2-40B4-BE49-F238E27FC236}">
                      <a16:creationId xmlns:a16="http://schemas.microsoft.com/office/drawing/2014/main" id="{FA9D6B5E-1440-4BF2-91EA-4253E2287FE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3" name="Group 41">
                <a:extLst>
                  <a:ext uri="{FF2B5EF4-FFF2-40B4-BE49-F238E27FC236}">
                    <a16:creationId xmlns:a16="http://schemas.microsoft.com/office/drawing/2014/main" id="{3E49907C-A6FE-4C31-96D4-9D9CFD40ACCA}"/>
                  </a:ext>
                </a:extLst>
              </p:cNvPr>
              <p:cNvGrpSpPr>
                <a:grpSpLocks/>
              </p:cNvGrpSpPr>
              <p:nvPr/>
            </p:nvGrpSpPr>
            <p:grpSpPr bwMode="auto">
              <a:xfrm>
                <a:off x="384" y="2064"/>
                <a:ext cx="96" cy="96"/>
                <a:chOff x="4080" y="720"/>
                <a:chExt cx="144" cy="96"/>
              </a:xfrm>
            </p:grpSpPr>
            <p:sp>
              <p:nvSpPr>
                <p:cNvPr id="905450" name="Line 42">
                  <a:extLst>
                    <a:ext uri="{FF2B5EF4-FFF2-40B4-BE49-F238E27FC236}">
                      <a16:creationId xmlns:a16="http://schemas.microsoft.com/office/drawing/2014/main" id="{516F6EED-469D-4204-B192-654A68FB6D8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51" name="Line 43">
                  <a:extLst>
                    <a:ext uri="{FF2B5EF4-FFF2-40B4-BE49-F238E27FC236}">
                      <a16:creationId xmlns:a16="http://schemas.microsoft.com/office/drawing/2014/main" id="{E79D4EC8-A4C3-40FA-9018-B455C1956D8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4" name="Group 44">
                <a:extLst>
                  <a:ext uri="{FF2B5EF4-FFF2-40B4-BE49-F238E27FC236}">
                    <a16:creationId xmlns:a16="http://schemas.microsoft.com/office/drawing/2014/main" id="{6F12853F-4F62-45B8-9D4C-933D11C0AB18}"/>
                  </a:ext>
                </a:extLst>
              </p:cNvPr>
              <p:cNvGrpSpPr>
                <a:grpSpLocks/>
              </p:cNvGrpSpPr>
              <p:nvPr/>
            </p:nvGrpSpPr>
            <p:grpSpPr bwMode="auto">
              <a:xfrm>
                <a:off x="720" y="2064"/>
                <a:ext cx="96" cy="96"/>
                <a:chOff x="4080" y="720"/>
                <a:chExt cx="144" cy="96"/>
              </a:xfrm>
            </p:grpSpPr>
            <p:sp>
              <p:nvSpPr>
                <p:cNvPr id="905453" name="Line 45">
                  <a:extLst>
                    <a:ext uri="{FF2B5EF4-FFF2-40B4-BE49-F238E27FC236}">
                      <a16:creationId xmlns:a16="http://schemas.microsoft.com/office/drawing/2014/main" id="{ED7304F2-4F35-4E2A-AD56-462F999E2186}"/>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54" name="Line 46">
                  <a:extLst>
                    <a:ext uri="{FF2B5EF4-FFF2-40B4-BE49-F238E27FC236}">
                      <a16:creationId xmlns:a16="http://schemas.microsoft.com/office/drawing/2014/main" id="{125CAB66-F396-43AC-A930-9ED3423DD54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5" name="Group 47">
                <a:extLst>
                  <a:ext uri="{FF2B5EF4-FFF2-40B4-BE49-F238E27FC236}">
                    <a16:creationId xmlns:a16="http://schemas.microsoft.com/office/drawing/2014/main" id="{512BCA14-E0C9-45B9-8303-0D8F1A29606E}"/>
                  </a:ext>
                </a:extLst>
              </p:cNvPr>
              <p:cNvGrpSpPr>
                <a:grpSpLocks/>
              </p:cNvGrpSpPr>
              <p:nvPr/>
            </p:nvGrpSpPr>
            <p:grpSpPr bwMode="auto">
              <a:xfrm>
                <a:off x="1056" y="2064"/>
                <a:ext cx="96" cy="96"/>
                <a:chOff x="4080" y="720"/>
                <a:chExt cx="144" cy="96"/>
              </a:xfrm>
            </p:grpSpPr>
            <p:sp>
              <p:nvSpPr>
                <p:cNvPr id="905456" name="Line 48">
                  <a:extLst>
                    <a:ext uri="{FF2B5EF4-FFF2-40B4-BE49-F238E27FC236}">
                      <a16:creationId xmlns:a16="http://schemas.microsoft.com/office/drawing/2014/main" id="{EC59022F-B416-49BD-9E98-740AEFBA3DE6}"/>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57" name="Line 49">
                  <a:extLst>
                    <a:ext uri="{FF2B5EF4-FFF2-40B4-BE49-F238E27FC236}">
                      <a16:creationId xmlns:a16="http://schemas.microsoft.com/office/drawing/2014/main" id="{E56CE196-174E-4F52-B6FC-731F4BD785A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6" name="Group 50">
                <a:extLst>
                  <a:ext uri="{FF2B5EF4-FFF2-40B4-BE49-F238E27FC236}">
                    <a16:creationId xmlns:a16="http://schemas.microsoft.com/office/drawing/2014/main" id="{3AD831EF-E82A-4188-8B90-72CDC28086F8}"/>
                  </a:ext>
                </a:extLst>
              </p:cNvPr>
              <p:cNvGrpSpPr>
                <a:grpSpLocks/>
              </p:cNvGrpSpPr>
              <p:nvPr/>
            </p:nvGrpSpPr>
            <p:grpSpPr bwMode="auto">
              <a:xfrm>
                <a:off x="1440" y="1008"/>
                <a:ext cx="96" cy="96"/>
                <a:chOff x="4080" y="720"/>
                <a:chExt cx="144" cy="96"/>
              </a:xfrm>
            </p:grpSpPr>
            <p:sp>
              <p:nvSpPr>
                <p:cNvPr id="905459" name="Line 51">
                  <a:extLst>
                    <a:ext uri="{FF2B5EF4-FFF2-40B4-BE49-F238E27FC236}">
                      <a16:creationId xmlns:a16="http://schemas.microsoft.com/office/drawing/2014/main" id="{70360C9B-DFA6-4B12-971C-D68D4D29329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60" name="Line 52">
                  <a:extLst>
                    <a:ext uri="{FF2B5EF4-FFF2-40B4-BE49-F238E27FC236}">
                      <a16:creationId xmlns:a16="http://schemas.microsoft.com/office/drawing/2014/main" id="{3214E6E7-8717-433C-A06A-18F8A15C3A4D}"/>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7" name="Group 53">
                <a:extLst>
                  <a:ext uri="{FF2B5EF4-FFF2-40B4-BE49-F238E27FC236}">
                    <a16:creationId xmlns:a16="http://schemas.microsoft.com/office/drawing/2014/main" id="{588B7645-50EF-4EEE-A7A3-F92C52E15E6E}"/>
                  </a:ext>
                </a:extLst>
              </p:cNvPr>
              <p:cNvGrpSpPr>
                <a:grpSpLocks/>
              </p:cNvGrpSpPr>
              <p:nvPr/>
            </p:nvGrpSpPr>
            <p:grpSpPr bwMode="auto">
              <a:xfrm>
                <a:off x="1824" y="1008"/>
                <a:ext cx="96" cy="96"/>
                <a:chOff x="4080" y="720"/>
                <a:chExt cx="144" cy="96"/>
              </a:xfrm>
            </p:grpSpPr>
            <p:sp>
              <p:nvSpPr>
                <p:cNvPr id="905462" name="Line 54">
                  <a:extLst>
                    <a:ext uri="{FF2B5EF4-FFF2-40B4-BE49-F238E27FC236}">
                      <a16:creationId xmlns:a16="http://schemas.microsoft.com/office/drawing/2014/main" id="{D59D3E55-CFC1-4787-9B78-6E1C058E4F0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63" name="Line 55">
                  <a:extLst>
                    <a:ext uri="{FF2B5EF4-FFF2-40B4-BE49-F238E27FC236}">
                      <a16:creationId xmlns:a16="http://schemas.microsoft.com/office/drawing/2014/main" id="{826CB70A-CE8D-4021-AC4F-4B74C0CB14E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8" name="Group 56">
                <a:extLst>
                  <a:ext uri="{FF2B5EF4-FFF2-40B4-BE49-F238E27FC236}">
                    <a16:creationId xmlns:a16="http://schemas.microsoft.com/office/drawing/2014/main" id="{2D37CE2F-BFD0-4754-8C87-CEDDF9152402}"/>
                  </a:ext>
                </a:extLst>
              </p:cNvPr>
              <p:cNvGrpSpPr>
                <a:grpSpLocks/>
              </p:cNvGrpSpPr>
              <p:nvPr/>
            </p:nvGrpSpPr>
            <p:grpSpPr bwMode="auto">
              <a:xfrm>
                <a:off x="1440" y="1344"/>
                <a:ext cx="96" cy="96"/>
                <a:chOff x="4080" y="720"/>
                <a:chExt cx="144" cy="96"/>
              </a:xfrm>
            </p:grpSpPr>
            <p:sp>
              <p:nvSpPr>
                <p:cNvPr id="905465" name="Line 57">
                  <a:extLst>
                    <a:ext uri="{FF2B5EF4-FFF2-40B4-BE49-F238E27FC236}">
                      <a16:creationId xmlns:a16="http://schemas.microsoft.com/office/drawing/2014/main" id="{2FDA9E3A-62B8-4A60-B37D-219165513C76}"/>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66" name="Line 58">
                  <a:extLst>
                    <a:ext uri="{FF2B5EF4-FFF2-40B4-BE49-F238E27FC236}">
                      <a16:creationId xmlns:a16="http://schemas.microsoft.com/office/drawing/2014/main" id="{3C96B6CD-3F87-45E9-8501-B43A1B60F96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69" name="Group 59">
                <a:extLst>
                  <a:ext uri="{FF2B5EF4-FFF2-40B4-BE49-F238E27FC236}">
                    <a16:creationId xmlns:a16="http://schemas.microsoft.com/office/drawing/2014/main" id="{2F70E26A-D7D0-476D-A37C-9DE17475B6E1}"/>
                  </a:ext>
                </a:extLst>
              </p:cNvPr>
              <p:cNvGrpSpPr>
                <a:grpSpLocks/>
              </p:cNvGrpSpPr>
              <p:nvPr/>
            </p:nvGrpSpPr>
            <p:grpSpPr bwMode="auto">
              <a:xfrm>
                <a:off x="1824" y="1344"/>
                <a:ext cx="96" cy="96"/>
                <a:chOff x="4080" y="720"/>
                <a:chExt cx="144" cy="96"/>
              </a:xfrm>
            </p:grpSpPr>
            <p:sp>
              <p:nvSpPr>
                <p:cNvPr id="905468" name="Line 60">
                  <a:extLst>
                    <a:ext uri="{FF2B5EF4-FFF2-40B4-BE49-F238E27FC236}">
                      <a16:creationId xmlns:a16="http://schemas.microsoft.com/office/drawing/2014/main" id="{C82A5F47-D81F-4031-AF50-B044A222335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69" name="Line 61">
                  <a:extLst>
                    <a:ext uri="{FF2B5EF4-FFF2-40B4-BE49-F238E27FC236}">
                      <a16:creationId xmlns:a16="http://schemas.microsoft.com/office/drawing/2014/main" id="{E2B8A8BD-B22E-4518-A287-63139BB7D1B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0" name="Group 62">
                <a:extLst>
                  <a:ext uri="{FF2B5EF4-FFF2-40B4-BE49-F238E27FC236}">
                    <a16:creationId xmlns:a16="http://schemas.microsoft.com/office/drawing/2014/main" id="{F9FFBA71-A3AA-4AA8-BCBB-2AC3573830A1}"/>
                  </a:ext>
                </a:extLst>
              </p:cNvPr>
              <p:cNvGrpSpPr>
                <a:grpSpLocks/>
              </p:cNvGrpSpPr>
              <p:nvPr/>
            </p:nvGrpSpPr>
            <p:grpSpPr bwMode="auto">
              <a:xfrm>
                <a:off x="1440" y="1680"/>
                <a:ext cx="96" cy="96"/>
                <a:chOff x="4080" y="720"/>
                <a:chExt cx="144" cy="96"/>
              </a:xfrm>
            </p:grpSpPr>
            <p:sp>
              <p:nvSpPr>
                <p:cNvPr id="905471" name="Line 63">
                  <a:extLst>
                    <a:ext uri="{FF2B5EF4-FFF2-40B4-BE49-F238E27FC236}">
                      <a16:creationId xmlns:a16="http://schemas.microsoft.com/office/drawing/2014/main" id="{5FEE0BC7-917D-4600-BEF9-3F055288250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72" name="Line 64">
                  <a:extLst>
                    <a:ext uri="{FF2B5EF4-FFF2-40B4-BE49-F238E27FC236}">
                      <a16:creationId xmlns:a16="http://schemas.microsoft.com/office/drawing/2014/main" id="{4ECC1272-96C5-4B5D-ADFE-C2FE4520E7A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1" name="Group 65">
                <a:extLst>
                  <a:ext uri="{FF2B5EF4-FFF2-40B4-BE49-F238E27FC236}">
                    <a16:creationId xmlns:a16="http://schemas.microsoft.com/office/drawing/2014/main" id="{B871515A-AA0F-4DD8-AF9C-535BBA496C83}"/>
                  </a:ext>
                </a:extLst>
              </p:cNvPr>
              <p:cNvGrpSpPr>
                <a:grpSpLocks/>
              </p:cNvGrpSpPr>
              <p:nvPr/>
            </p:nvGrpSpPr>
            <p:grpSpPr bwMode="auto">
              <a:xfrm>
                <a:off x="1824" y="1680"/>
                <a:ext cx="96" cy="96"/>
                <a:chOff x="4080" y="720"/>
                <a:chExt cx="144" cy="96"/>
              </a:xfrm>
            </p:grpSpPr>
            <p:sp>
              <p:nvSpPr>
                <p:cNvPr id="905474" name="Line 66">
                  <a:extLst>
                    <a:ext uri="{FF2B5EF4-FFF2-40B4-BE49-F238E27FC236}">
                      <a16:creationId xmlns:a16="http://schemas.microsoft.com/office/drawing/2014/main" id="{005FC060-E992-41B4-82FE-CA0788B827CB}"/>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75" name="Line 67">
                  <a:extLst>
                    <a:ext uri="{FF2B5EF4-FFF2-40B4-BE49-F238E27FC236}">
                      <a16:creationId xmlns:a16="http://schemas.microsoft.com/office/drawing/2014/main" id="{8A28866B-A640-4065-BC06-6B9DB935A66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2" name="Group 68">
                <a:extLst>
                  <a:ext uri="{FF2B5EF4-FFF2-40B4-BE49-F238E27FC236}">
                    <a16:creationId xmlns:a16="http://schemas.microsoft.com/office/drawing/2014/main" id="{8BDEBA48-4008-4A4E-A6B6-89A86E71C60C}"/>
                  </a:ext>
                </a:extLst>
              </p:cNvPr>
              <p:cNvGrpSpPr>
                <a:grpSpLocks/>
              </p:cNvGrpSpPr>
              <p:nvPr/>
            </p:nvGrpSpPr>
            <p:grpSpPr bwMode="auto">
              <a:xfrm>
                <a:off x="1440" y="2064"/>
                <a:ext cx="96" cy="96"/>
                <a:chOff x="4080" y="720"/>
                <a:chExt cx="144" cy="96"/>
              </a:xfrm>
            </p:grpSpPr>
            <p:sp>
              <p:nvSpPr>
                <p:cNvPr id="905477" name="Line 69">
                  <a:extLst>
                    <a:ext uri="{FF2B5EF4-FFF2-40B4-BE49-F238E27FC236}">
                      <a16:creationId xmlns:a16="http://schemas.microsoft.com/office/drawing/2014/main" id="{E610BB68-C417-4C66-A41D-59876636673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78" name="Line 70">
                  <a:extLst>
                    <a:ext uri="{FF2B5EF4-FFF2-40B4-BE49-F238E27FC236}">
                      <a16:creationId xmlns:a16="http://schemas.microsoft.com/office/drawing/2014/main" id="{929A1D3E-CE1A-48F8-B12E-4FE133EAEC52}"/>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3" name="Group 71">
                <a:extLst>
                  <a:ext uri="{FF2B5EF4-FFF2-40B4-BE49-F238E27FC236}">
                    <a16:creationId xmlns:a16="http://schemas.microsoft.com/office/drawing/2014/main" id="{8A4EBC45-E563-4D29-9DB2-E180940C5249}"/>
                  </a:ext>
                </a:extLst>
              </p:cNvPr>
              <p:cNvGrpSpPr>
                <a:grpSpLocks/>
              </p:cNvGrpSpPr>
              <p:nvPr/>
            </p:nvGrpSpPr>
            <p:grpSpPr bwMode="auto">
              <a:xfrm>
                <a:off x="1824" y="2064"/>
                <a:ext cx="96" cy="96"/>
                <a:chOff x="4080" y="720"/>
                <a:chExt cx="144" cy="96"/>
              </a:xfrm>
            </p:grpSpPr>
            <p:sp>
              <p:nvSpPr>
                <p:cNvPr id="905480" name="Line 72">
                  <a:extLst>
                    <a:ext uri="{FF2B5EF4-FFF2-40B4-BE49-F238E27FC236}">
                      <a16:creationId xmlns:a16="http://schemas.microsoft.com/office/drawing/2014/main" id="{4A3CEC83-DDBE-4A53-95EF-77E4EC1A2B5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81" name="Line 73">
                  <a:extLst>
                    <a:ext uri="{FF2B5EF4-FFF2-40B4-BE49-F238E27FC236}">
                      <a16:creationId xmlns:a16="http://schemas.microsoft.com/office/drawing/2014/main" id="{97816FA8-E73C-4DFD-878A-B18E06341CC1}"/>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4" name="Group 74">
                <a:extLst>
                  <a:ext uri="{FF2B5EF4-FFF2-40B4-BE49-F238E27FC236}">
                    <a16:creationId xmlns:a16="http://schemas.microsoft.com/office/drawing/2014/main" id="{2724184F-932D-4D44-A8D8-A17E2470CD14}"/>
                  </a:ext>
                </a:extLst>
              </p:cNvPr>
              <p:cNvGrpSpPr>
                <a:grpSpLocks/>
              </p:cNvGrpSpPr>
              <p:nvPr/>
            </p:nvGrpSpPr>
            <p:grpSpPr bwMode="auto">
              <a:xfrm>
                <a:off x="2160" y="2064"/>
                <a:ext cx="96" cy="96"/>
                <a:chOff x="4080" y="720"/>
                <a:chExt cx="144" cy="96"/>
              </a:xfrm>
            </p:grpSpPr>
            <p:sp>
              <p:nvSpPr>
                <p:cNvPr id="905483" name="Line 75">
                  <a:extLst>
                    <a:ext uri="{FF2B5EF4-FFF2-40B4-BE49-F238E27FC236}">
                      <a16:creationId xmlns:a16="http://schemas.microsoft.com/office/drawing/2014/main" id="{933AB03E-0977-4829-852E-77ADF465ED5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84" name="Line 76">
                  <a:extLst>
                    <a:ext uri="{FF2B5EF4-FFF2-40B4-BE49-F238E27FC236}">
                      <a16:creationId xmlns:a16="http://schemas.microsoft.com/office/drawing/2014/main" id="{0C980701-EAE2-415E-93A6-177C14B58CD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5" name="Group 77">
                <a:extLst>
                  <a:ext uri="{FF2B5EF4-FFF2-40B4-BE49-F238E27FC236}">
                    <a16:creationId xmlns:a16="http://schemas.microsoft.com/office/drawing/2014/main" id="{35F3D640-6822-489D-9B02-0A294EFA1253}"/>
                  </a:ext>
                </a:extLst>
              </p:cNvPr>
              <p:cNvGrpSpPr>
                <a:grpSpLocks/>
              </p:cNvGrpSpPr>
              <p:nvPr/>
            </p:nvGrpSpPr>
            <p:grpSpPr bwMode="auto">
              <a:xfrm>
                <a:off x="384" y="2448"/>
                <a:ext cx="96" cy="96"/>
                <a:chOff x="4080" y="720"/>
                <a:chExt cx="144" cy="96"/>
              </a:xfrm>
            </p:grpSpPr>
            <p:sp>
              <p:nvSpPr>
                <p:cNvPr id="905486" name="Line 78">
                  <a:extLst>
                    <a:ext uri="{FF2B5EF4-FFF2-40B4-BE49-F238E27FC236}">
                      <a16:creationId xmlns:a16="http://schemas.microsoft.com/office/drawing/2014/main" id="{A05102F4-1A84-44D5-A7BD-E2C83B2E4257}"/>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87" name="Line 79">
                  <a:extLst>
                    <a:ext uri="{FF2B5EF4-FFF2-40B4-BE49-F238E27FC236}">
                      <a16:creationId xmlns:a16="http://schemas.microsoft.com/office/drawing/2014/main" id="{A3DB64B1-0741-49D2-AABE-FBE91DB55DF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6" name="Group 80">
                <a:extLst>
                  <a:ext uri="{FF2B5EF4-FFF2-40B4-BE49-F238E27FC236}">
                    <a16:creationId xmlns:a16="http://schemas.microsoft.com/office/drawing/2014/main" id="{665315F5-7457-4D54-A813-F38CDB55263A}"/>
                  </a:ext>
                </a:extLst>
              </p:cNvPr>
              <p:cNvGrpSpPr>
                <a:grpSpLocks/>
              </p:cNvGrpSpPr>
              <p:nvPr/>
            </p:nvGrpSpPr>
            <p:grpSpPr bwMode="auto">
              <a:xfrm>
                <a:off x="720" y="2448"/>
                <a:ext cx="96" cy="96"/>
                <a:chOff x="4080" y="720"/>
                <a:chExt cx="144" cy="96"/>
              </a:xfrm>
            </p:grpSpPr>
            <p:sp>
              <p:nvSpPr>
                <p:cNvPr id="905489" name="Line 81">
                  <a:extLst>
                    <a:ext uri="{FF2B5EF4-FFF2-40B4-BE49-F238E27FC236}">
                      <a16:creationId xmlns:a16="http://schemas.microsoft.com/office/drawing/2014/main" id="{189AE489-0B1F-47C7-8B21-5A89489B9EC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90" name="Line 82">
                  <a:extLst>
                    <a:ext uri="{FF2B5EF4-FFF2-40B4-BE49-F238E27FC236}">
                      <a16:creationId xmlns:a16="http://schemas.microsoft.com/office/drawing/2014/main" id="{A7FAC3A7-C481-429A-B1F4-15B249B3A5A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7" name="Group 83">
                <a:extLst>
                  <a:ext uri="{FF2B5EF4-FFF2-40B4-BE49-F238E27FC236}">
                    <a16:creationId xmlns:a16="http://schemas.microsoft.com/office/drawing/2014/main" id="{A6F22690-5A06-43C4-8F2E-6F9C58C88A00}"/>
                  </a:ext>
                </a:extLst>
              </p:cNvPr>
              <p:cNvGrpSpPr>
                <a:grpSpLocks/>
              </p:cNvGrpSpPr>
              <p:nvPr/>
            </p:nvGrpSpPr>
            <p:grpSpPr bwMode="auto">
              <a:xfrm>
                <a:off x="1056" y="2448"/>
                <a:ext cx="96" cy="96"/>
                <a:chOff x="4080" y="720"/>
                <a:chExt cx="144" cy="96"/>
              </a:xfrm>
            </p:grpSpPr>
            <p:sp>
              <p:nvSpPr>
                <p:cNvPr id="905492" name="Line 84">
                  <a:extLst>
                    <a:ext uri="{FF2B5EF4-FFF2-40B4-BE49-F238E27FC236}">
                      <a16:creationId xmlns:a16="http://schemas.microsoft.com/office/drawing/2014/main" id="{B5E7DEDF-9DDA-43BC-92CA-F9CF79EDD50A}"/>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93" name="Line 85">
                  <a:extLst>
                    <a:ext uri="{FF2B5EF4-FFF2-40B4-BE49-F238E27FC236}">
                      <a16:creationId xmlns:a16="http://schemas.microsoft.com/office/drawing/2014/main" id="{3CC926ED-5FF3-40A2-86E9-F295D6EE5721}"/>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8" name="Group 86">
                <a:extLst>
                  <a:ext uri="{FF2B5EF4-FFF2-40B4-BE49-F238E27FC236}">
                    <a16:creationId xmlns:a16="http://schemas.microsoft.com/office/drawing/2014/main" id="{EECCD4D1-0021-4B63-A10E-85E259BF20D1}"/>
                  </a:ext>
                </a:extLst>
              </p:cNvPr>
              <p:cNvGrpSpPr>
                <a:grpSpLocks/>
              </p:cNvGrpSpPr>
              <p:nvPr/>
            </p:nvGrpSpPr>
            <p:grpSpPr bwMode="auto">
              <a:xfrm>
                <a:off x="1440" y="2448"/>
                <a:ext cx="96" cy="96"/>
                <a:chOff x="4080" y="720"/>
                <a:chExt cx="144" cy="96"/>
              </a:xfrm>
            </p:grpSpPr>
            <p:sp>
              <p:nvSpPr>
                <p:cNvPr id="905495" name="Line 87">
                  <a:extLst>
                    <a:ext uri="{FF2B5EF4-FFF2-40B4-BE49-F238E27FC236}">
                      <a16:creationId xmlns:a16="http://schemas.microsoft.com/office/drawing/2014/main" id="{FAF01AE4-04C9-4CC4-9CB1-B77CD32C2089}"/>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96" name="Line 88">
                  <a:extLst>
                    <a:ext uri="{FF2B5EF4-FFF2-40B4-BE49-F238E27FC236}">
                      <a16:creationId xmlns:a16="http://schemas.microsoft.com/office/drawing/2014/main" id="{B8E26BAB-827D-4F8E-BE3B-ABEA9447D90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79" name="Group 89">
                <a:extLst>
                  <a:ext uri="{FF2B5EF4-FFF2-40B4-BE49-F238E27FC236}">
                    <a16:creationId xmlns:a16="http://schemas.microsoft.com/office/drawing/2014/main" id="{A9DC10D5-AB62-486B-8A0B-06628FAD7716}"/>
                  </a:ext>
                </a:extLst>
              </p:cNvPr>
              <p:cNvGrpSpPr>
                <a:grpSpLocks/>
              </p:cNvGrpSpPr>
              <p:nvPr/>
            </p:nvGrpSpPr>
            <p:grpSpPr bwMode="auto">
              <a:xfrm>
                <a:off x="1824" y="2448"/>
                <a:ext cx="96" cy="96"/>
                <a:chOff x="4080" y="720"/>
                <a:chExt cx="144" cy="96"/>
              </a:xfrm>
            </p:grpSpPr>
            <p:sp>
              <p:nvSpPr>
                <p:cNvPr id="905498" name="Line 90">
                  <a:extLst>
                    <a:ext uri="{FF2B5EF4-FFF2-40B4-BE49-F238E27FC236}">
                      <a16:creationId xmlns:a16="http://schemas.microsoft.com/office/drawing/2014/main" id="{0083B439-A9E9-440C-A074-8D1245B1965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499" name="Line 91">
                  <a:extLst>
                    <a:ext uri="{FF2B5EF4-FFF2-40B4-BE49-F238E27FC236}">
                      <a16:creationId xmlns:a16="http://schemas.microsoft.com/office/drawing/2014/main" id="{CBA654CD-A95B-44E5-80C6-6E73772C597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0" name="Group 92">
                <a:extLst>
                  <a:ext uri="{FF2B5EF4-FFF2-40B4-BE49-F238E27FC236}">
                    <a16:creationId xmlns:a16="http://schemas.microsoft.com/office/drawing/2014/main" id="{0DDFA61D-9D41-47F1-A30D-430A1CA42FCD}"/>
                  </a:ext>
                </a:extLst>
              </p:cNvPr>
              <p:cNvGrpSpPr>
                <a:grpSpLocks/>
              </p:cNvGrpSpPr>
              <p:nvPr/>
            </p:nvGrpSpPr>
            <p:grpSpPr bwMode="auto">
              <a:xfrm>
                <a:off x="2160" y="2448"/>
                <a:ext cx="96" cy="96"/>
                <a:chOff x="4080" y="720"/>
                <a:chExt cx="144" cy="96"/>
              </a:xfrm>
            </p:grpSpPr>
            <p:sp>
              <p:nvSpPr>
                <p:cNvPr id="905501" name="Line 93">
                  <a:extLst>
                    <a:ext uri="{FF2B5EF4-FFF2-40B4-BE49-F238E27FC236}">
                      <a16:creationId xmlns:a16="http://schemas.microsoft.com/office/drawing/2014/main" id="{6EEB7ED1-02F3-4ED8-81C8-3723AFFFA881}"/>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02" name="Line 94">
                  <a:extLst>
                    <a:ext uri="{FF2B5EF4-FFF2-40B4-BE49-F238E27FC236}">
                      <a16:creationId xmlns:a16="http://schemas.microsoft.com/office/drawing/2014/main" id="{7E583459-8752-4EC2-8FE2-C2C56E54529A}"/>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1" name="Group 95">
                <a:extLst>
                  <a:ext uri="{FF2B5EF4-FFF2-40B4-BE49-F238E27FC236}">
                    <a16:creationId xmlns:a16="http://schemas.microsoft.com/office/drawing/2014/main" id="{94683477-D635-4A98-BC8F-4988BAC178CB}"/>
                  </a:ext>
                </a:extLst>
              </p:cNvPr>
              <p:cNvGrpSpPr>
                <a:grpSpLocks/>
              </p:cNvGrpSpPr>
              <p:nvPr/>
            </p:nvGrpSpPr>
            <p:grpSpPr bwMode="auto">
              <a:xfrm>
                <a:off x="2592" y="1008"/>
                <a:ext cx="96" cy="96"/>
                <a:chOff x="4080" y="720"/>
                <a:chExt cx="144" cy="96"/>
              </a:xfrm>
            </p:grpSpPr>
            <p:sp>
              <p:nvSpPr>
                <p:cNvPr id="905504" name="Line 96">
                  <a:extLst>
                    <a:ext uri="{FF2B5EF4-FFF2-40B4-BE49-F238E27FC236}">
                      <a16:creationId xmlns:a16="http://schemas.microsoft.com/office/drawing/2014/main" id="{82CFA0FD-A11B-4AF4-A1B5-192670A384A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05" name="Line 97">
                  <a:extLst>
                    <a:ext uri="{FF2B5EF4-FFF2-40B4-BE49-F238E27FC236}">
                      <a16:creationId xmlns:a16="http://schemas.microsoft.com/office/drawing/2014/main" id="{16FA34BC-EE88-49C9-9DAE-F001501CB1B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2" name="Group 98">
                <a:extLst>
                  <a:ext uri="{FF2B5EF4-FFF2-40B4-BE49-F238E27FC236}">
                    <a16:creationId xmlns:a16="http://schemas.microsoft.com/office/drawing/2014/main" id="{80696D55-D41E-494F-8315-59490CC2B1E0}"/>
                  </a:ext>
                </a:extLst>
              </p:cNvPr>
              <p:cNvGrpSpPr>
                <a:grpSpLocks/>
              </p:cNvGrpSpPr>
              <p:nvPr/>
            </p:nvGrpSpPr>
            <p:grpSpPr bwMode="auto">
              <a:xfrm>
                <a:off x="2592" y="1344"/>
                <a:ext cx="96" cy="96"/>
                <a:chOff x="4080" y="720"/>
                <a:chExt cx="144" cy="96"/>
              </a:xfrm>
            </p:grpSpPr>
            <p:sp>
              <p:nvSpPr>
                <p:cNvPr id="905507" name="Line 99">
                  <a:extLst>
                    <a:ext uri="{FF2B5EF4-FFF2-40B4-BE49-F238E27FC236}">
                      <a16:creationId xmlns:a16="http://schemas.microsoft.com/office/drawing/2014/main" id="{5DA6140C-1996-4ECB-899A-0FAAB66D37A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08" name="Line 100">
                  <a:extLst>
                    <a:ext uri="{FF2B5EF4-FFF2-40B4-BE49-F238E27FC236}">
                      <a16:creationId xmlns:a16="http://schemas.microsoft.com/office/drawing/2014/main" id="{29838B1B-85CC-4293-92A2-4D4A41435FD0}"/>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3" name="Group 101">
                <a:extLst>
                  <a:ext uri="{FF2B5EF4-FFF2-40B4-BE49-F238E27FC236}">
                    <a16:creationId xmlns:a16="http://schemas.microsoft.com/office/drawing/2014/main" id="{76EBF623-28BD-4EE3-87F5-A2994552EE12}"/>
                  </a:ext>
                </a:extLst>
              </p:cNvPr>
              <p:cNvGrpSpPr>
                <a:grpSpLocks/>
              </p:cNvGrpSpPr>
              <p:nvPr/>
            </p:nvGrpSpPr>
            <p:grpSpPr bwMode="auto">
              <a:xfrm>
                <a:off x="2592" y="1680"/>
                <a:ext cx="96" cy="96"/>
                <a:chOff x="4080" y="720"/>
                <a:chExt cx="144" cy="96"/>
              </a:xfrm>
            </p:grpSpPr>
            <p:sp>
              <p:nvSpPr>
                <p:cNvPr id="905510" name="Line 102">
                  <a:extLst>
                    <a:ext uri="{FF2B5EF4-FFF2-40B4-BE49-F238E27FC236}">
                      <a16:creationId xmlns:a16="http://schemas.microsoft.com/office/drawing/2014/main" id="{5B196C79-AABA-4B99-ACF3-A1B544F39978}"/>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11" name="Line 103">
                  <a:extLst>
                    <a:ext uri="{FF2B5EF4-FFF2-40B4-BE49-F238E27FC236}">
                      <a16:creationId xmlns:a16="http://schemas.microsoft.com/office/drawing/2014/main" id="{A2A7878F-D2F2-40B1-AD39-833F7587935C}"/>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4" name="Group 104">
                <a:extLst>
                  <a:ext uri="{FF2B5EF4-FFF2-40B4-BE49-F238E27FC236}">
                    <a16:creationId xmlns:a16="http://schemas.microsoft.com/office/drawing/2014/main" id="{AEE8EB19-3FD1-4346-92FB-CA1DC391D318}"/>
                  </a:ext>
                </a:extLst>
              </p:cNvPr>
              <p:cNvGrpSpPr>
                <a:grpSpLocks/>
              </p:cNvGrpSpPr>
              <p:nvPr/>
            </p:nvGrpSpPr>
            <p:grpSpPr bwMode="auto">
              <a:xfrm>
                <a:off x="2592" y="2064"/>
                <a:ext cx="96" cy="96"/>
                <a:chOff x="4080" y="720"/>
                <a:chExt cx="144" cy="96"/>
              </a:xfrm>
            </p:grpSpPr>
            <p:sp>
              <p:nvSpPr>
                <p:cNvPr id="905513" name="Line 105">
                  <a:extLst>
                    <a:ext uri="{FF2B5EF4-FFF2-40B4-BE49-F238E27FC236}">
                      <a16:creationId xmlns:a16="http://schemas.microsoft.com/office/drawing/2014/main" id="{F87CBAD2-A1CC-4C5A-8ED3-943B51D2D829}"/>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14" name="Line 106">
                  <a:extLst>
                    <a:ext uri="{FF2B5EF4-FFF2-40B4-BE49-F238E27FC236}">
                      <a16:creationId xmlns:a16="http://schemas.microsoft.com/office/drawing/2014/main" id="{12119645-20B2-4B80-8B01-C556F03AA2F4}"/>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5" name="Group 107">
                <a:extLst>
                  <a:ext uri="{FF2B5EF4-FFF2-40B4-BE49-F238E27FC236}">
                    <a16:creationId xmlns:a16="http://schemas.microsoft.com/office/drawing/2014/main" id="{FCE0B657-EE7A-4725-8D10-A7F1050FC855}"/>
                  </a:ext>
                </a:extLst>
              </p:cNvPr>
              <p:cNvGrpSpPr>
                <a:grpSpLocks/>
              </p:cNvGrpSpPr>
              <p:nvPr/>
            </p:nvGrpSpPr>
            <p:grpSpPr bwMode="auto">
              <a:xfrm>
                <a:off x="2592" y="2448"/>
                <a:ext cx="96" cy="96"/>
                <a:chOff x="4080" y="720"/>
                <a:chExt cx="144" cy="96"/>
              </a:xfrm>
            </p:grpSpPr>
            <p:sp>
              <p:nvSpPr>
                <p:cNvPr id="905516" name="Line 108">
                  <a:extLst>
                    <a:ext uri="{FF2B5EF4-FFF2-40B4-BE49-F238E27FC236}">
                      <a16:creationId xmlns:a16="http://schemas.microsoft.com/office/drawing/2014/main" id="{6ABD5AA2-8660-4C1D-BEA4-A8AABE99E1ED}"/>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17" name="Line 109">
                  <a:extLst>
                    <a:ext uri="{FF2B5EF4-FFF2-40B4-BE49-F238E27FC236}">
                      <a16:creationId xmlns:a16="http://schemas.microsoft.com/office/drawing/2014/main" id="{4A76331F-C797-4199-BE4F-E3C05EF5EF8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6" name="Group 110">
                <a:extLst>
                  <a:ext uri="{FF2B5EF4-FFF2-40B4-BE49-F238E27FC236}">
                    <a16:creationId xmlns:a16="http://schemas.microsoft.com/office/drawing/2014/main" id="{5EA45EAC-70D1-44C2-9456-B0703CD86DCA}"/>
                  </a:ext>
                </a:extLst>
              </p:cNvPr>
              <p:cNvGrpSpPr>
                <a:grpSpLocks/>
              </p:cNvGrpSpPr>
              <p:nvPr/>
            </p:nvGrpSpPr>
            <p:grpSpPr bwMode="auto">
              <a:xfrm>
                <a:off x="384" y="2832"/>
                <a:ext cx="96" cy="96"/>
                <a:chOff x="4080" y="720"/>
                <a:chExt cx="144" cy="96"/>
              </a:xfrm>
            </p:grpSpPr>
            <p:sp>
              <p:nvSpPr>
                <p:cNvPr id="905519" name="Line 111">
                  <a:extLst>
                    <a:ext uri="{FF2B5EF4-FFF2-40B4-BE49-F238E27FC236}">
                      <a16:creationId xmlns:a16="http://schemas.microsoft.com/office/drawing/2014/main" id="{D29AA8AA-AD62-428D-9F7A-497728CE1FE0}"/>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20" name="Line 112">
                  <a:extLst>
                    <a:ext uri="{FF2B5EF4-FFF2-40B4-BE49-F238E27FC236}">
                      <a16:creationId xmlns:a16="http://schemas.microsoft.com/office/drawing/2014/main" id="{0D47BF0A-29E2-49AB-9C47-DBC4980ECC69}"/>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7" name="Group 113">
                <a:extLst>
                  <a:ext uri="{FF2B5EF4-FFF2-40B4-BE49-F238E27FC236}">
                    <a16:creationId xmlns:a16="http://schemas.microsoft.com/office/drawing/2014/main" id="{1A0E8C6F-60DE-405E-AE16-D7AF70F8216D}"/>
                  </a:ext>
                </a:extLst>
              </p:cNvPr>
              <p:cNvGrpSpPr>
                <a:grpSpLocks/>
              </p:cNvGrpSpPr>
              <p:nvPr/>
            </p:nvGrpSpPr>
            <p:grpSpPr bwMode="auto">
              <a:xfrm>
                <a:off x="720" y="2832"/>
                <a:ext cx="96" cy="96"/>
                <a:chOff x="4080" y="720"/>
                <a:chExt cx="144" cy="96"/>
              </a:xfrm>
            </p:grpSpPr>
            <p:sp>
              <p:nvSpPr>
                <p:cNvPr id="905522" name="Line 114">
                  <a:extLst>
                    <a:ext uri="{FF2B5EF4-FFF2-40B4-BE49-F238E27FC236}">
                      <a16:creationId xmlns:a16="http://schemas.microsoft.com/office/drawing/2014/main" id="{C082F159-775A-4CBE-B7FD-C2BFC633B4F4}"/>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23" name="Line 115">
                  <a:extLst>
                    <a:ext uri="{FF2B5EF4-FFF2-40B4-BE49-F238E27FC236}">
                      <a16:creationId xmlns:a16="http://schemas.microsoft.com/office/drawing/2014/main" id="{2BE78582-09E7-4570-AC75-3AD8B0A6C27F}"/>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8" name="Group 116">
                <a:extLst>
                  <a:ext uri="{FF2B5EF4-FFF2-40B4-BE49-F238E27FC236}">
                    <a16:creationId xmlns:a16="http://schemas.microsoft.com/office/drawing/2014/main" id="{EC954082-8DA7-4F41-91BF-D2CB54B341EE}"/>
                  </a:ext>
                </a:extLst>
              </p:cNvPr>
              <p:cNvGrpSpPr>
                <a:grpSpLocks/>
              </p:cNvGrpSpPr>
              <p:nvPr/>
            </p:nvGrpSpPr>
            <p:grpSpPr bwMode="auto">
              <a:xfrm>
                <a:off x="1056" y="2832"/>
                <a:ext cx="96" cy="96"/>
                <a:chOff x="4080" y="720"/>
                <a:chExt cx="144" cy="96"/>
              </a:xfrm>
            </p:grpSpPr>
            <p:sp>
              <p:nvSpPr>
                <p:cNvPr id="905525" name="Line 117">
                  <a:extLst>
                    <a:ext uri="{FF2B5EF4-FFF2-40B4-BE49-F238E27FC236}">
                      <a16:creationId xmlns:a16="http://schemas.microsoft.com/office/drawing/2014/main" id="{1B519C7A-6C3E-4FBC-97C8-E8B362814BF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26" name="Line 118">
                  <a:extLst>
                    <a:ext uri="{FF2B5EF4-FFF2-40B4-BE49-F238E27FC236}">
                      <a16:creationId xmlns:a16="http://schemas.microsoft.com/office/drawing/2014/main" id="{D341DE8D-1E12-4A92-A18D-645D8DA9AF06}"/>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89" name="Group 119">
                <a:extLst>
                  <a:ext uri="{FF2B5EF4-FFF2-40B4-BE49-F238E27FC236}">
                    <a16:creationId xmlns:a16="http://schemas.microsoft.com/office/drawing/2014/main" id="{8EFDE384-A924-429B-8CD2-B9770F702FAC}"/>
                  </a:ext>
                </a:extLst>
              </p:cNvPr>
              <p:cNvGrpSpPr>
                <a:grpSpLocks/>
              </p:cNvGrpSpPr>
              <p:nvPr/>
            </p:nvGrpSpPr>
            <p:grpSpPr bwMode="auto">
              <a:xfrm>
                <a:off x="1440" y="2832"/>
                <a:ext cx="96" cy="96"/>
                <a:chOff x="4080" y="720"/>
                <a:chExt cx="144" cy="96"/>
              </a:xfrm>
            </p:grpSpPr>
            <p:sp>
              <p:nvSpPr>
                <p:cNvPr id="905528" name="Line 120">
                  <a:extLst>
                    <a:ext uri="{FF2B5EF4-FFF2-40B4-BE49-F238E27FC236}">
                      <a16:creationId xmlns:a16="http://schemas.microsoft.com/office/drawing/2014/main" id="{B915A069-C694-4A4D-85B2-BED39EB3B812}"/>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29" name="Line 121">
                  <a:extLst>
                    <a:ext uri="{FF2B5EF4-FFF2-40B4-BE49-F238E27FC236}">
                      <a16:creationId xmlns:a16="http://schemas.microsoft.com/office/drawing/2014/main" id="{6DEAFF4D-1FA9-4C23-A9F6-0525F5498578}"/>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90" name="Group 122">
                <a:extLst>
                  <a:ext uri="{FF2B5EF4-FFF2-40B4-BE49-F238E27FC236}">
                    <a16:creationId xmlns:a16="http://schemas.microsoft.com/office/drawing/2014/main" id="{A8AA9AA4-F4D0-4E6D-9383-BC009045493E}"/>
                  </a:ext>
                </a:extLst>
              </p:cNvPr>
              <p:cNvGrpSpPr>
                <a:grpSpLocks/>
              </p:cNvGrpSpPr>
              <p:nvPr/>
            </p:nvGrpSpPr>
            <p:grpSpPr bwMode="auto">
              <a:xfrm>
                <a:off x="1824" y="2832"/>
                <a:ext cx="96" cy="96"/>
                <a:chOff x="4080" y="720"/>
                <a:chExt cx="144" cy="96"/>
              </a:xfrm>
            </p:grpSpPr>
            <p:sp>
              <p:nvSpPr>
                <p:cNvPr id="905531" name="Line 123">
                  <a:extLst>
                    <a:ext uri="{FF2B5EF4-FFF2-40B4-BE49-F238E27FC236}">
                      <a16:creationId xmlns:a16="http://schemas.microsoft.com/office/drawing/2014/main" id="{BEAA8E8E-50DC-4C1D-98AF-1F624FE5169B}"/>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32" name="Line 124">
                  <a:extLst>
                    <a:ext uri="{FF2B5EF4-FFF2-40B4-BE49-F238E27FC236}">
                      <a16:creationId xmlns:a16="http://schemas.microsoft.com/office/drawing/2014/main" id="{BE1823C5-A221-4858-8166-D03581E838DB}"/>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91" name="Group 125">
                <a:extLst>
                  <a:ext uri="{FF2B5EF4-FFF2-40B4-BE49-F238E27FC236}">
                    <a16:creationId xmlns:a16="http://schemas.microsoft.com/office/drawing/2014/main" id="{A838EF2D-97DC-4036-A7ED-6EE82C8A030D}"/>
                  </a:ext>
                </a:extLst>
              </p:cNvPr>
              <p:cNvGrpSpPr>
                <a:grpSpLocks/>
              </p:cNvGrpSpPr>
              <p:nvPr/>
            </p:nvGrpSpPr>
            <p:grpSpPr bwMode="auto">
              <a:xfrm>
                <a:off x="2160" y="2832"/>
                <a:ext cx="96" cy="96"/>
                <a:chOff x="4080" y="720"/>
                <a:chExt cx="144" cy="96"/>
              </a:xfrm>
            </p:grpSpPr>
            <p:sp>
              <p:nvSpPr>
                <p:cNvPr id="905534" name="Line 126">
                  <a:extLst>
                    <a:ext uri="{FF2B5EF4-FFF2-40B4-BE49-F238E27FC236}">
                      <a16:creationId xmlns:a16="http://schemas.microsoft.com/office/drawing/2014/main" id="{A596FE2F-2DFB-4FD7-AC83-A24A2F32D29C}"/>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35" name="Line 127">
                  <a:extLst>
                    <a:ext uri="{FF2B5EF4-FFF2-40B4-BE49-F238E27FC236}">
                      <a16:creationId xmlns:a16="http://schemas.microsoft.com/office/drawing/2014/main" id="{43BDA2F4-C17A-4D28-9782-1436014570F5}"/>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0792" name="Group 128">
                <a:extLst>
                  <a:ext uri="{FF2B5EF4-FFF2-40B4-BE49-F238E27FC236}">
                    <a16:creationId xmlns:a16="http://schemas.microsoft.com/office/drawing/2014/main" id="{0BD055C2-7451-4CDB-874B-90A96209C521}"/>
                  </a:ext>
                </a:extLst>
              </p:cNvPr>
              <p:cNvGrpSpPr>
                <a:grpSpLocks/>
              </p:cNvGrpSpPr>
              <p:nvPr/>
            </p:nvGrpSpPr>
            <p:grpSpPr bwMode="auto">
              <a:xfrm>
                <a:off x="2592" y="2832"/>
                <a:ext cx="96" cy="96"/>
                <a:chOff x="4080" y="720"/>
                <a:chExt cx="144" cy="96"/>
              </a:xfrm>
            </p:grpSpPr>
            <p:sp>
              <p:nvSpPr>
                <p:cNvPr id="905537" name="Line 129">
                  <a:extLst>
                    <a:ext uri="{FF2B5EF4-FFF2-40B4-BE49-F238E27FC236}">
                      <a16:creationId xmlns:a16="http://schemas.microsoft.com/office/drawing/2014/main" id="{53BB6EA9-4B81-4413-9835-04392E29AE06}"/>
                    </a:ext>
                  </a:extLst>
                </p:cNvPr>
                <p:cNvSpPr>
                  <a:spLocks noChangeShapeType="1"/>
                </p:cNvSpPr>
                <p:nvPr/>
              </p:nvSpPr>
              <p:spPr bwMode="auto">
                <a:xfrm flipH="1">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5538" name="Line 130">
                  <a:extLst>
                    <a:ext uri="{FF2B5EF4-FFF2-40B4-BE49-F238E27FC236}">
                      <a16:creationId xmlns:a16="http://schemas.microsoft.com/office/drawing/2014/main" id="{B0A0D719-760B-4B42-900C-6E8EA576E5DE}"/>
                    </a:ext>
                  </a:extLst>
                </p:cNvPr>
                <p:cNvSpPr>
                  <a:spLocks noChangeShapeType="1"/>
                </p:cNvSpPr>
                <p:nvPr/>
              </p:nvSpPr>
              <p:spPr bwMode="auto">
                <a:xfrm>
                  <a:off x="4080" y="720"/>
                  <a:ext cx="144" cy="96"/>
                </a:xfrm>
                <a:prstGeom prst="line">
                  <a:avLst/>
                </a:prstGeom>
                <a:noFill/>
                <a:ln w="19050">
                  <a:solidFill>
                    <a:srgbClr val="0099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905539" name="Line 131">
              <a:extLst>
                <a:ext uri="{FF2B5EF4-FFF2-40B4-BE49-F238E27FC236}">
                  <a16:creationId xmlns:a16="http://schemas.microsoft.com/office/drawing/2014/main" id="{59736B6F-9168-40EE-8553-8E2B4DA9C81E}"/>
                </a:ext>
              </a:extLst>
            </p:cNvPr>
            <p:cNvSpPr>
              <a:spLocks noChangeShapeType="1"/>
            </p:cNvSpPr>
            <p:nvPr/>
          </p:nvSpPr>
          <p:spPr bwMode="auto">
            <a:xfrm>
              <a:off x="2890" y="3054"/>
              <a:ext cx="2606" cy="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5540" name="Line 132">
              <a:extLst>
                <a:ext uri="{FF2B5EF4-FFF2-40B4-BE49-F238E27FC236}">
                  <a16:creationId xmlns:a16="http://schemas.microsoft.com/office/drawing/2014/main" id="{B8200CED-A86F-4FE9-917A-D315EE34AAC9}"/>
                </a:ext>
              </a:extLst>
            </p:cNvPr>
            <p:cNvSpPr>
              <a:spLocks noChangeShapeType="1"/>
            </p:cNvSpPr>
            <p:nvPr/>
          </p:nvSpPr>
          <p:spPr bwMode="auto">
            <a:xfrm flipH="1" flipV="1">
              <a:off x="4117" y="1591"/>
              <a:ext cx="0" cy="2027"/>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00738" name="Text Box 133">
              <a:extLst>
                <a:ext uri="{FF2B5EF4-FFF2-40B4-BE49-F238E27FC236}">
                  <a16:creationId xmlns:a16="http://schemas.microsoft.com/office/drawing/2014/main" id="{FAACBEDE-BD58-4857-9AD5-C2BCADFB8634}"/>
                </a:ext>
              </a:extLst>
            </p:cNvPr>
            <p:cNvSpPr txBox="1">
              <a:spLocks noChangeArrowheads="1"/>
            </p:cNvSpPr>
            <p:nvPr/>
          </p:nvSpPr>
          <p:spPr bwMode="auto">
            <a:xfrm>
              <a:off x="4963" y="2705"/>
              <a:ext cx="7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A</a:t>
              </a:r>
            </a:p>
          </p:txBody>
        </p:sp>
        <p:sp>
          <p:nvSpPr>
            <p:cNvPr id="200739" name="Text Box 134">
              <a:extLst>
                <a:ext uri="{FF2B5EF4-FFF2-40B4-BE49-F238E27FC236}">
                  <a16:creationId xmlns:a16="http://schemas.microsoft.com/office/drawing/2014/main" id="{9BCBE81D-3E15-43DA-9DB4-CADECF0F0D81}"/>
                </a:ext>
              </a:extLst>
            </p:cNvPr>
            <p:cNvSpPr txBox="1">
              <a:spLocks noChangeArrowheads="1"/>
            </p:cNvSpPr>
            <p:nvPr/>
          </p:nvSpPr>
          <p:spPr bwMode="auto">
            <a:xfrm>
              <a:off x="3032" y="2716"/>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B</a:t>
              </a:r>
            </a:p>
          </p:txBody>
        </p:sp>
        <p:sp>
          <p:nvSpPr>
            <p:cNvPr id="200740" name="Text Box 135">
              <a:extLst>
                <a:ext uri="{FF2B5EF4-FFF2-40B4-BE49-F238E27FC236}">
                  <a16:creationId xmlns:a16="http://schemas.microsoft.com/office/drawing/2014/main" id="{D1D63E18-94DB-43E7-B19A-546A628F09DC}"/>
                </a:ext>
              </a:extLst>
            </p:cNvPr>
            <p:cNvSpPr txBox="1">
              <a:spLocks noChangeArrowheads="1"/>
            </p:cNvSpPr>
            <p:nvPr/>
          </p:nvSpPr>
          <p:spPr bwMode="auto">
            <a:xfrm>
              <a:off x="4112" y="2064"/>
              <a:ext cx="8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C</a:t>
              </a:r>
            </a:p>
          </p:txBody>
        </p:sp>
        <p:sp>
          <p:nvSpPr>
            <p:cNvPr id="200741" name="Text Box 136">
              <a:extLst>
                <a:ext uri="{FF2B5EF4-FFF2-40B4-BE49-F238E27FC236}">
                  <a16:creationId xmlns:a16="http://schemas.microsoft.com/office/drawing/2014/main" id="{36DF8FAB-7705-443C-A08C-51A189F996BE}"/>
                </a:ext>
              </a:extLst>
            </p:cNvPr>
            <p:cNvSpPr txBox="1">
              <a:spLocks noChangeArrowheads="1"/>
            </p:cNvSpPr>
            <p:nvPr/>
          </p:nvSpPr>
          <p:spPr bwMode="auto">
            <a:xfrm>
              <a:off x="4019" y="312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en-US" sz="1800"/>
            </a:p>
          </p:txBody>
        </p:sp>
        <p:sp>
          <p:nvSpPr>
            <p:cNvPr id="200742" name="Text Box 137">
              <a:extLst>
                <a:ext uri="{FF2B5EF4-FFF2-40B4-BE49-F238E27FC236}">
                  <a16:creationId xmlns:a16="http://schemas.microsoft.com/office/drawing/2014/main" id="{735E326F-F71C-4323-AC91-04525A42C2E7}"/>
                </a:ext>
              </a:extLst>
            </p:cNvPr>
            <p:cNvSpPr txBox="1">
              <a:spLocks noChangeArrowheads="1"/>
            </p:cNvSpPr>
            <p:nvPr/>
          </p:nvSpPr>
          <p:spPr bwMode="auto">
            <a:xfrm>
              <a:off x="3082" y="255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en-US" altLang="zh-CN" sz="1800"/>
            </a:p>
          </p:txBody>
        </p:sp>
        <p:graphicFrame>
          <p:nvGraphicFramePr>
            <p:cNvPr id="200743" name="Object 330">
              <a:extLst>
                <a:ext uri="{FF2B5EF4-FFF2-40B4-BE49-F238E27FC236}">
                  <a16:creationId xmlns:a16="http://schemas.microsoft.com/office/drawing/2014/main" id="{239E48C4-7C5A-40A4-985B-C1CBC4BA508B}"/>
                </a:ext>
              </a:extLst>
            </p:cNvPr>
            <p:cNvGraphicFramePr>
              <a:graphicFrameLocks noChangeAspect="1"/>
            </p:cNvGraphicFramePr>
            <p:nvPr/>
          </p:nvGraphicFramePr>
          <p:xfrm>
            <a:off x="5324" y="3036"/>
            <a:ext cx="263" cy="214"/>
          </p:xfrm>
          <a:graphic>
            <a:graphicData uri="http://schemas.openxmlformats.org/presentationml/2006/ole">
              <mc:AlternateContent xmlns:mc="http://schemas.openxmlformats.org/markup-compatibility/2006">
                <mc:Choice xmlns:v="urn:schemas-microsoft-com:vml" Requires="v">
                  <p:oleObj name="公式" r:id="rId14" imgW="177646" imgH="190335" progId="Equation.3">
                    <p:embed/>
                  </p:oleObj>
                </mc:Choice>
                <mc:Fallback>
                  <p:oleObj name="公式" r:id="rId14" imgW="177646" imgH="190335" progId="Equation.3">
                    <p:embed/>
                    <p:pic>
                      <p:nvPicPr>
                        <p:cNvPr id="0" name="Object 3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24" y="3036"/>
                          <a:ext cx="26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44" name="Object 331">
              <a:extLst>
                <a:ext uri="{FF2B5EF4-FFF2-40B4-BE49-F238E27FC236}">
                  <a16:creationId xmlns:a16="http://schemas.microsoft.com/office/drawing/2014/main" id="{21D0C019-DEB6-45D8-B6FD-BBE7B4572FE6}"/>
                </a:ext>
              </a:extLst>
            </p:cNvPr>
            <p:cNvGraphicFramePr>
              <a:graphicFrameLocks noChangeAspect="1"/>
            </p:cNvGraphicFramePr>
            <p:nvPr/>
          </p:nvGraphicFramePr>
          <p:xfrm>
            <a:off x="4117" y="1628"/>
            <a:ext cx="281" cy="267"/>
          </p:xfrm>
          <a:graphic>
            <a:graphicData uri="http://schemas.openxmlformats.org/presentationml/2006/ole">
              <mc:AlternateContent xmlns:mc="http://schemas.openxmlformats.org/markup-compatibility/2006">
                <mc:Choice xmlns:v="urn:schemas-microsoft-com:vml" Requires="v">
                  <p:oleObj name="公式" r:id="rId16" imgW="190417" imgH="241195" progId="Equation.3">
                    <p:embed/>
                  </p:oleObj>
                </mc:Choice>
                <mc:Fallback>
                  <p:oleObj name="公式" r:id="rId16" imgW="190417" imgH="241195" progId="Equation.3">
                    <p:embed/>
                    <p:pic>
                      <p:nvPicPr>
                        <p:cNvPr id="0" name="Object 3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7" y="1628"/>
                          <a:ext cx="28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45" name="Object 332">
              <a:extLst>
                <a:ext uri="{FF2B5EF4-FFF2-40B4-BE49-F238E27FC236}">
                  <a16:creationId xmlns:a16="http://schemas.microsoft.com/office/drawing/2014/main" id="{49B0D385-0816-4204-93C0-8BE6AA840284}"/>
                </a:ext>
              </a:extLst>
            </p:cNvPr>
            <p:cNvGraphicFramePr>
              <a:graphicFrameLocks noChangeAspect="1"/>
            </p:cNvGraphicFramePr>
            <p:nvPr/>
          </p:nvGraphicFramePr>
          <p:xfrm>
            <a:off x="3133" y="2512"/>
            <a:ext cx="199" cy="231"/>
          </p:xfrm>
          <a:graphic>
            <a:graphicData uri="http://schemas.openxmlformats.org/presentationml/2006/ole">
              <mc:AlternateContent xmlns:mc="http://schemas.openxmlformats.org/markup-compatibility/2006">
                <mc:Choice xmlns:v="urn:schemas-microsoft-com:vml" Requires="v">
                  <p:oleObj name="Equation" r:id="rId18" imgW="165028" imgH="228501" progId="Equation.3">
                    <p:embed/>
                  </p:oleObj>
                </mc:Choice>
                <mc:Fallback>
                  <p:oleObj name="Equation" r:id="rId18" imgW="165028" imgH="228501" progId="Equation.3">
                    <p:embed/>
                    <p:pic>
                      <p:nvPicPr>
                        <p:cNvPr id="0" name="Object 3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3" y="251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5549" name="AutoShape 141">
              <a:extLst>
                <a:ext uri="{FF2B5EF4-FFF2-40B4-BE49-F238E27FC236}">
                  <a16:creationId xmlns:a16="http://schemas.microsoft.com/office/drawing/2014/main" id="{AF0B3370-C115-40F7-B8B4-30148D960719}"/>
                </a:ext>
              </a:extLst>
            </p:cNvPr>
            <p:cNvSpPr>
              <a:spLocks noChangeArrowheads="1"/>
            </p:cNvSpPr>
            <p:nvPr/>
          </p:nvSpPr>
          <p:spPr bwMode="auto">
            <a:xfrm>
              <a:off x="3248" y="2328"/>
              <a:ext cx="1715" cy="1608"/>
            </a:xfrm>
            <a:custGeom>
              <a:avLst/>
              <a:gdLst>
                <a:gd name="T0" fmla="*/ 858 w 21600"/>
                <a:gd name="T1" fmla="*/ 0 h 21600"/>
                <a:gd name="T2" fmla="*/ 45 w 21600"/>
                <a:gd name="T3" fmla="*/ 707 h 21600"/>
                <a:gd name="T4" fmla="*/ 858 w 21600"/>
                <a:gd name="T5" fmla="*/ 72 h 21600"/>
                <a:gd name="T6" fmla="*/ 1670 w 21600"/>
                <a:gd name="T7" fmla="*/ 707 h 21600"/>
                <a:gd name="T8" fmla="*/ 0 60000 65536"/>
                <a:gd name="T9" fmla="*/ 0 60000 65536"/>
                <a:gd name="T10" fmla="*/ 0 60000 65536"/>
                <a:gd name="T11" fmla="*/ 0 60000 65536"/>
                <a:gd name="T12" fmla="*/ 126 w 21600"/>
                <a:gd name="T13" fmla="*/ 0 h 21600"/>
                <a:gd name="T14" fmla="*/ 21474 w 21600"/>
                <a:gd name="T15" fmla="*/ 12278 h 21600"/>
              </a:gdLst>
              <a:ahLst/>
              <a:cxnLst>
                <a:cxn ang="T8">
                  <a:pos x="T0" y="T1"/>
                </a:cxn>
                <a:cxn ang="T9">
                  <a:pos x="T2" y="T3"/>
                </a:cxn>
                <a:cxn ang="T10">
                  <a:pos x="T4" y="T5"/>
                </a:cxn>
                <a:cxn ang="T11">
                  <a:pos x="T6" y="T7"/>
                </a:cxn>
              </a:cxnLst>
              <a:rect l="T12" t="T13" r="T14" b="T15"/>
              <a:pathLst>
                <a:path w="21600" h="21600">
                  <a:moveTo>
                    <a:pt x="1050" y="9554"/>
                  </a:moveTo>
                  <a:cubicBezTo>
                    <a:pt x="1677" y="4647"/>
                    <a:pt x="5853" y="970"/>
                    <a:pt x="10800" y="971"/>
                  </a:cubicBezTo>
                  <a:cubicBezTo>
                    <a:pt x="15746" y="971"/>
                    <a:pt x="19922" y="4647"/>
                    <a:pt x="20549" y="9554"/>
                  </a:cubicBezTo>
                  <a:lnTo>
                    <a:pt x="21512" y="9430"/>
                  </a:lnTo>
                  <a:cubicBezTo>
                    <a:pt x="20823" y="4039"/>
                    <a:pt x="16235" y="-1"/>
                    <a:pt x="10799" y="0"/>
                  </a:cubicBezTo>
                  <a:cubicBezTo>
                    <a:pt x="5364" y="0"/>
                    <a:pt x="776" y="4039"/>
                    <a:pt x="87" y="9430"/>
                  </a:cubicBezTo>
                  <a:close/>
                </a:path>
              </a:pathLst>
            </a:custGeom>
            <a:solidFill>
              <a:srgbClr val="CCECFF"/>
            </a:solidFill>
            <a:ln w="19050">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5550" name="Line 144">
              <a:extLst>
                <a:ext uri="{FF2B5EF4-FFF2-40B4-BE49-F238E27FC236}">
                  <a16:creationId xmlns:a16="http://schemas.microsoft.com/office/drawing/2014/main" id="{B16383D4-47BB-4368-9BDB-1223E6EE63B3}"/>
                </a:ext>
              </a:extLst>
            </p:cNvPr>
            <p:cNvSpPr>
              <a:spLocks noChangeShapeType="1"/>
            </p:cNvSpPr>
            <p:nvPr/>
          </p:nvSpPr>
          <p:spPr bwMode="auto">
            <a:xfrm>
              <a:off x="3253" y="3052"/>
              <a:ext cx="1715" cy="0"/>
            </a:xfrm>
            <a:prstGeom prst="line">
              <a:avLst/>
            </a:prstGeom>
            <a:noFill/>
            <a:ln w="3810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5551" name="Line 145">
              <a:extLst>
                <a:ext uri="{FF2B5EF4-FFF2-40B4-BE49-F238E27FC236}">
                  <a16:creationId xmlns:a16="http://schemas.microsoft.com/office/drawing/2014/main" id="{D7F857A4-E783-4567-838F-C88770E82DB3}"/>
                </a:ext>
              </a:extLst>
            </p:cNvPr>
            <p:cNvSpPr>
              <a:spLocks noChangeShapeType="1"/>
            </p:cNvSpPr>
            <p:nvPr/>
          </p:nvSpPr>
          <p:spPr bwMode="auto">
            <a:xfrm flipH="1">
              <a:off x="4174" y="3052"/>
              <a:ext cx="190" cy="0"/>
            </a:xfrm>
            <a:prstGeom prst="line">
              <a:avLst/>
            </a:prstGeom>
            <a:noFill/>
            <a:ln w="571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0749" name="Object 336">
              <a:extLst>
                <a:ext uri="{FF2B5EF4-FFF2-40B4-BE49-F238E27FC236}">
                  <a16:creationId xmlns:a16="http://schemas.microsoft.com/office/drawing/2014/main" id="{71D46296-69CC-4FB1-B483-02E3EE464B97}"/>
                </a:ext>
              </a:extLst>
            </p:cNvPr>
            <p:cNvGraphicFramePr>
              <a:graphicFrameLocks noChangeAspect="1"/>
            </p:cNvGraphicFramePr>
            <p:nvPr/>
          </p:nvGraphicFramePr>
          <p:xfrm>
            <a:off x="4992" y="1536"/>
            <a:ext cx="324" cy="336"/>
          </p:xfrm>
          <a:graphic>
            <a:graphicData uri="http://schemas.openxmlformats.org/presentationml/2006/ole">
              <mc:AlternateContent xmlns:mc="http://schemas.openxmlformats.org/markup-compatibility/2006">
                <mc:Choice xmlns:v="urn:schemas-microsoft-com:vml" Requires="v">
                  <p:oleObj name="Equation" r:id="rId20" imgW="104913" imgH="152507" progId="Equation.3">
                    <p:embed/>
                  </p:oleObj>
                </mc:Choice>
                <mc:Fallback>
                  <p:oleObj name="Equation" r:id="rId20" imgW="104913" imgH="152507" progId="Equation.3">
                    <p:embed/>
                    <p:pic>
                      <p:nvPicPr>
                        <p:cNvPr id="0" name="Object 3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92" y="1536"/>
                          <a:ext cx="32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50" name="Text Box 151">
              <a:extLst>
                <a:ext uri="{FF2B5EF4-FFF2-40B4-BE49-F238E27FC236}">
                  <a16:creationId xmlns:a16="http://schemas.microsoft.com/office/drawing/2014/main" id="{4A7D3101-9EE3-4A17-9E78-15D6989F98E5}"/>
                </a:ext>
              </a:extLst>
            </p:cNvPr>
            <p:cNvSpPr txBox="1">
              <a:spLocks noChangeArrowheads="1"/>
            </p:cNvSpPr>
            <p:nvPr/>
          </p:nvSpPr>
          <p:spPr bwMode="auto">
            <a:xfrm>
              <a:off x="4117" y="2966"/>
              <a:ext cx="3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rgbClr val="1C1C1C"/>
                  </a:solidFill>
                </a:rPr>
                <a:t>o</a:t>
              </a:r>
            </a:p>
          </p:txBody>
        </p:sp>
      </p:grpSp>
      <p:grpSp>
        <p:nvGrpSpPr>
          <p:cNvPr id="200714" name="Group 159">
            <a:extLst>
              <a:ext uri="{FF2B5EF4-FFF2-40B4-BE49-F238E27FC236}">
                <a16:creationId xmlns:a16="http://schemas.microsoft.com/office/drawing/2014/main" id="{4C321B8D-7521-4ABD-84AC-288E34155459}"/>
              </a:ext>
            </a:extLst>
          </p:cNvPr>
          <p:cNvGrpSpPr>
            <a:grpSpLocks/>
          </p:cNvGrpSpPr>
          <p:nvPr/>
        </p:nvGrpSpPr>
        <p:grpSpPr bwMode="auto">
          <a:xfrm>
            <a:off x="5818188" y="5073650"/>
            <a:ext cx="712787" cy="1154113"/>
            <a:chOff x="3649" y="2927"/>
            <a:chExt cx="449" cy="727"/>
          </a:xfrm>
        </p:grpSpPr>
        <p:sp>
          <p:nvSpPr>
            <p:cNvPr id="905555" name="Line 160">
              <a:extLst>
                <a:ext uri="{FF2B5EF4-FFF2-40B4-BE49-F238E27FC236}">
                  <a16:creationId xmlns:a16="http://schemas.microsoft.com/office/drawing/2014/main" id="{C5874E83-59A1-4184-B1A4-A408782847EC}"/>
                </a:ext>
              </a:extLst>
            </p:cNvPr>
            <p:cNvSpPr>
              <a:spLocks noChangeShapeType="1"/>
            </p:cNvSpPr>
            <p:nvPr/>
          </p:nvSpPr>
          <p:spPr bwMode="auto">
            <a:xfrm>
              <a:off x="4098" y="2927"/>
              <a:ext cx="0" cy="657"/>
            </a:xfrm>
            <a:prstGeom prst="line">
              <a:avLst/>
            </a:prstGeom>
            <a:noFill/>
            <a:ln w="38100">
              <a:solidFill>
                <a:srgbClr val="FF0066"/>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0733" name="Object 340">
              <a:extLst>
                <a:ext uri="{FF2B5EF4-FFF2-40B4-BE49-F238E27FC236}">
                  <a16:creationId xmlns:a16="http://schemas.microsoft.com/office/drawing/2014/main" id="{833C04EE-16C0-44E9-B415-6B69BBA73741}"/>
                </a:ext>
              </a:extLst>
            </p:cNvPr>
            <p:cNvGraphicFramePr>
              <a:graphicFrameLocks noChangeAspect="1"/>
            </p:cNvGraphicFramePr>
            <p:nvPr/>
          </p:nvGraphicFramePr>
          <p:xfrm>
            <a:off x="3649" y="3260"/>
            <a:ext cx="376" cy="394"/>
          </p:xfrm>
          <a:graphic>
            <a:graphicData uri="http://schemas.openxmlformats.org/presentationml/2006/ole">
              <mc:AlternateContent xmlns:mc="http://schemas.openxmlformats.org/markup-compatibility/2006">
                <mc:Choice xmlns:v="urn:schemas-microsoft-com:vml" Requires="v">
                  <p:oleObj name="Equation" r:id="rId22" imgW="165028" imgH="228501" progId="Equation.3">
                    <p:embed/>
                  </p:oleObj>
                </mc:Choice>
                <mc:Fallback>
                  <p:oleObj name="Equation" r:id="rId22" imgW="165028" imgH="228501" progId="Equation.3">
                    <p:embed/>
                    <p:pic>
                      <p:nvPicPr>
                        <p:cNvPr id="0" name="Object 34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49" y="3260"/>
                          <a:ext cx="376"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0715" name="Group 162">
            <a:extLst>
              <a:ext uri="{FF2B5EF4-FFF2-40B4-BE49-F238E27FC236}">
                <a16:creationId xmlns:a16="http://schemas.microsoft.com/office/drawing/2014/main" id="{02CF71D1-2FDD-4290-9E92-A05B609F54EA}"/>
              </a:ext>
            </a:extLst>
          </p:cNvPr>
          <p:cNvGrpSpPr>
            <a:grpSpLocks/>
          </p:cNvGrpSpPr>
          <p:nvPr/>
        </p:nvGrpSpPr>
        <p:grpSpPr bwMode="auto">
          <a:xfrm>
            <a:off x="4375150" y="3184525"/>
            <a:ext cx="1182688" cy="1143000"/>
            <a:chOff x="2711" y="1872"/>
            <a:chExt cx="745" cy="720"/>
          </a:xfrm>
        </p:grpSpPr>
        <p:sp>
          <p:nvSpPr>
            <p:cNvPr id="905558" name="Line 163">
              <a:extLst>
                <a:ext uri="{FF2B5EF4-FFF2-40B4-BE49-F238E27FC236}">
                  <a16:creationId xmlns:a16="http://schemas.microsoft.com/office/drawing/2014/main" id="{A268DA39-B16D-4063-8BB5-E7ABDEB5C904}"/>
                </a:ext>
              </a:extLst>
            </p:cNvPr>
            <p:cNvSpPr>
              <a:spLocks noChangeShapeType="1"/>
            </p:cNvSpPr>
            <p:nvPr/>
          </p:nvSpPr>
          <p:spPr bwMode="auto">
            <a:xfrm flipH="1" flipV="1">
              <a:off x="3056" y="2190"/>
              <a:ext cx="400" cy="402"/>
            </a:xfrm>
            <a:prstGeom prst="line">
              <a:avLst/>
            </a:prstGeom>
            <a:noFill/>
            <a:ln w="444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0731" name="Object 343">
              <a:extLst>
                <a:ext uri="{FF2B5EF4-FFF2-40B4-BE49-F238E27FC236}">
                  <a16:creationId xmlns:a16="http://schemas.microsoft.com/office/drawing/2014/main" id="{684A822D-D631-4A44-87C2-0E5BD9CE9257}"/>
                </a:ext>
              </a:extLst>
            </p:cNvPr>
            <p:cNvGraphicFramePr>
              <a:graphicFrameLocks noChangeAspect="1"/>
            </p:cNvGraphicFramePr>
            <p:nvPr/>
          </p:nvGraphicFramePr>
          <p:xfrm>
            <a:off x="2711" y="1872"/>
            <a:ext cx="457" cy="353"/>
          </p:xfrm>
          <a:graphic>
            <a:graphicData uri="http://schemas.openxmlformats.org/presentationml/2006/ole">
              <mc:AlternateContent xmlns:mc="http://schemas.openxmlformats.org/markup-compatibility/2006">
                <mc:Choice xmlns:v="urn:schemas-microsoft-com:vml" Requires="v">
                  <p:oleObj name="Equation" r:id="rId24" imgW="253890" imgH="228501" progId="Equation.3">
                    <p:embed/>
                  </p:oleObj>
                </mc:Choice>
                <mc:Fallback>
                  <p:oleObj name="Equation" r:id="rId24" imgW="253890" imgH="228501" progId="Equation.3">
                    <p:embed/>
                    <p:pic>
                      <p:nvPicPr>
                        <p:cNvPr id="0" name="Object 34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11" y="1872"/>
                          <a:ext cx="457"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0716" name="Group 165">
            <a:extLst>
              <a:ext uri="{FF2B5EF4-FFF2-40B4-BE49-F238E27FC236}">
                <a16:creationId xmlns:a16="http://schemas.microsoft.com/office/drawing/2014/main" id="{8E5ECBA8-EED0-41B3-9693-5CA38DDE6E09}"/>
              </a:ext>
            </a:extLst>
          </p:cNvPr>
          <p:cNvGrpSpPr>
            <a:grpSpLocks/>
          </p:cNvGrpSpPr>
          <p:nvPr/>
        </p:nvGrpSpPr>
        <p:grpSpPr bwMode="auto">
          <a:xfrm>
            <a:off x="5346700" y="3700463"/>
            <a:ext cx="1166813" cy="1358900"/>
            <a:chOff x="3345" y="2187"/>
            <a:chExt cx="735" cy="981"/>
          </a:xfrm>
        </p:grpSpPr>
        <p:graphicFrame>
          <p:nvGraphicFramePr>
            <p:cNvPr id="200724" name="Object 345">
              <a:extLst>
                <a:ext uri="{FF2B5EF4-FFF2-40B4-BE49-F238E27FC236}">
                  <a16:creationId xmlns:a16="http://schemas.microsoft.com/office/drawing/2014/main" id="{56E2A923-02CF-4990-9047-A820623BBEF6}"/>
                </a:ext>
              </a:extLst>
            </p:cNvPr>
            <p:cNvGraphicFramePr>
              <a:graphicFrameLocks noChangeAspect="1"/>
            </p:cNvGraphicFramePr>
            <p:nvPr/>
          </p:nvGraphicFramePr>
          <p:xfrm>
            <a:off x="3719" y="2541"/>
            <a:ext cx="191" cy="195"/>
          </p:xfrm>
          <a:graphic>
            <a:graphicData uri="http://schemas.openxmlformats.org/presentationml/2006/ole">
              <mc:AlternateContent xmlns:mc="http://schemas.openxmlformats.org/markup-compatibility/2006">
                <mc:Choice xmlns:v="urn:schemas-microsoft-com:vml" Requires="v">
                  <p:oleObj name="公式" r:id="rId26" imgW="152202" imgH="177569" progId="Equation.3">
                    <p:embed/>
                  </p:oleObj>
                </mc:Choice>
                <mc:Fallback>
                  <p:oleObj name="公式" r:id="rId26" imgW="152202" imgH="177569" progId="Equation.3">
                    <p:embed/>
                    <p:pic>
                      <p:nvPicPr>
                        <p:cNvPr id="0" name="Object 34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19" y="2541"/>
                          <a:ext cx="19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5562" name="Line 167">
              <a:extLst>
                <a:ext uri="{FF2B5EF4-FFF2-40B4-BE49-F238E27FC236}">
                  <a16:creationId xmlns:a16="http://schemas.microsoft.com/office/drawing/2014/main" id="{DC810932-5C0A-4A67-BA1D-3F7CCCBAA70D}"/>
                </a:ext>
              </a:extLst>
            </p:cNvPr>
            <p:cNvSpPr>
              <a:spLocks noChangeShapeType="1"/>
            </p:cNvSpPr>
            <p:nvPr/>
          </p:nvSpPr>
          <p:spPr bwMode="auto">
            <a:xfrm flipH="1" flipV="1">
              <a:off x="3400" y="2689"/>
              <a:ext cx="660" cy="471"/>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5563" name="Line 168">
              <a:extLst>
                <a:ext uri="{FF2B5EF4-FFF2-40B4-BE49-F238E27FC236}">
                  <a16:creationId xmlns:a16="http://schemas.microsoft.com/office/drawing/2014/main" id="{84162505-68D9-4CEC-BCC5-63D64B83C0D9}"/>
                </a:ext>
              </a:extLst>
            </p:cNvPr>
            <p:cNvSpPr>
              <a:spLocks noChangeShapeType="1"/>
            </p:cNvSpPr>
            <p:nvPr/>
          </p:nvSpPr>
          <p:spPr bwMode="auto">
            <a:xfrm flipH="1" flipV="1">
              <a:off x="3564" y="2507"/>
              <a:ext cx="516" cy="661"/>
            </a:xfrm>
            <a:prstGeom prst="line">
              <a:avLst/>
            </a:prstGeom>
            <a:noFill/>
            <a:ln w="19050">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00727" name="Group 169">
              <a:extLst>
                <a:ext uri="{FF2B5EF4-FFF2-40B4-BE49-F238E27FC236}">
                  <a16:creationId xmlns:a16="http://schemas.microsoft.com/office/drawing/2014/main" id="{090A5ED3-2AA2-4698-9CB6-F0702D19F1B8}"/>
                </a:ext>
              </a:extLst>
            </p:cNvPr>
            <p:cNvGrpSpPr>
              <a:grpSpLocks/>
            </p:cNvGrpSpPr>
            <p:nvPr/>
          </p:nvGrpSpPr>
          <p:grpSpPr bwMode="auto">
            <a:xfrm>
              <a:off x="3354" y="2187"/>
              <a:ext cx="333" cy="555"/>
              <a:chOff x="3345" y="2188"/>
              <a:chExt cx="351" cy="564"/>
            </a:xfrm>
          </p:grpSpPr>
          <p:sp>
            <p:nvSpPr>
              <p:cNvPr id="200728" name="AutoShape 170">
                <a:extLst>
                  <a:ext uri="{FF2B5EF4-FFF2-40B4-BE49-F238E27FC236}">
                    <a16:creationId xmlns:a16="http://schemas.microsoft.com/office/drawing/2014/main" id="{AF6C2466-A35F-41AA-8488-275CE55161B7}"/>
                  </a:ext>
                </a:extLst>
              </p:cNvPr>
              <p:cNvSpPr>
                <a:spLocks noChangeArrowheads="1"/>
              </p:cNvSpPr>
              <p:nvPr/>
            </p:nvSpPr>
            <p:spPr bwMode="auto">
              <a:xfrm rot="2449263">
                <a:off x="3468" y="2511"/>
                <a:ext cx="135" cy="241"/>
              </a:xfrm>
              <a:prstGeom prst="upArrow">
                <a:avLst>
                  <a:gd name="adj1" fmla="val 50000"/>
                  <a:gd name="adj2" fmla="val 92053"/>
                </a:avLst>
              </a:prstGeom>
              <a:solidFill>
                <a:srgbClr val="F8ECFE"/>
              </a:solidFill>
              <a:ln w="28575">
                <a:solidFill>
                  <a:srgbClr val="CC00CC"/>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00729" name="Object 350">
                <a:extLst>
                  <a:ext uri="{FF2B5EF4-FFF2-40B4-BE49-F238E27FC236}">
                    <a16:creationId xmlns:a16="http://schemas.microsoft.com/office/drawing/2014/main" id="{42A9059B-CBCE-4647-9BCC-EC1F49D5FE7A}"/>
                  </a:ext>
                </a:extLst>
              </p:cNvPr>
              <p:cNvGraphicFramePr>
                <a:graphicFrameLocks noChangeAspect="1"/>
              </p:cNvGraphicFramePr>
              <p:nvPr/>
            </p:nvGraphicFramePr>
            <p:xfrm>
              <a:off x="3345" y="2188"/>
              <a:ext cx="351" cy="278"/>
            </p:xfrm>
            <a:graphic>
              <a:graphicData uri="http://schemas.openxmlformats.org/presentationml/2006/ole">
                <mc:AlternateContent xmlns:mc="http://schemas.openxmlformats.org/markup-compatibility/2006">
                  <mc:Choice xmlns:v="urn:schemas-microsoft-com:vml" Requires="v">
                    <p:oleObj name="Equation" r:id="rId28" imgW="393529" imgH="291973" progId="Equation.3">
                      <p:embed/>
                    </p:oleObj>
                  </mc:Choice>
                  <mc:Fallback>
                    <p:oleObj name="Equation" r:id="rId28" imgW="393529" imgH="291973" progId="Equation.3">
                      <p:embed/>
                      <p:pic>
                        <p:nvPicPr>
                          <p:cNvPr id="0" name="Object 3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45" y="2188"/>
                            <a:ext cx="35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200717" name="Group 172">
            <a:extLst>
              <a:ext uri="{FF2B5EF4-FFF2-40B4-BE49-F238E27FC236}">
                <a16:creationId xmlns:a16="http://schemas.microsoft.com/office/drawing/2014/main" id="{87AD2113-4C6B-43BA-AF6F-B134193A5B73}"/>
              </a:ext>
            </a:extLst>
          </p:cNvPr>
          <p:cNvGrpSpPr>
            <a:grpSpLocks/>
          </p:cNvGrpSpPr>
          <p:nvPr/>
        </p:nvGrpSpPr>
        <p:grpSpPr bwMode="auto">
          <a:xfrm>
            <a:off x="7391400" y="3276600"/>
            <a:ext cx="1411288" cy="990600"/>
            <a:chOff x="4656" y="1920"/>
            <a:chExt cx="889" cy="624"/>
          </a:xfrm>
        </p:grpSpPr>
        <p:sp>
          <p:nvSpPr>
            <p:cNvPr id="905568" name="Line 173">
              <a:extLst>
                <a:ext uri="{FF2B5EF4-FFF2-40B4-BE49-F238E27FC236}">
                  <a16:creationId xmlns:a16="http://schemas.microsoft.com/office/drawing/2014/main" id="{704129A0-9BE5-4EB3-A19C-35FDC29ACB28}"/>
                </a:ext>
              </a:extLst>
            </p:cNvPr>
            <p:cNvSpPr>
              <a:spLocks noChangeShapeType="1"/>
            </p:cNvSpPr>
            <p:nvPr/>
          </p:nvSpPr>
          <p:spPr bwMode="auto">
            <a:xfrm flipV="1">
              <a:off x="4656" y="2112"/>
              <a:ext cx="432" cy="432"/>
            </a:xfrm>
            <a:prstGeom prst="line">
              <a:avLst/>
            </a:prstGeom>
            <a:noFill/>
            <a:ln w="444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0723" name="Object 353">
              <a:extLst>
                <a:ext uri="{FF2B5EF4-FFF2-40B4-BE49-F238E27FC236}">
                  <a16:creationId xmlns:a16="http://schemas.microsoft.com/office/drawing/2014/main" id="{819FE06C-A867-4E4F-B441-B500439C6AAC}"/>
                </a:ext>
              </a:extLst>
            </p:cNvPr>
            <p:cNvGraphicFramePr>
              <a:graphicFrameLocks noChangeAspect="1"/>
            </p:cNvGraphicFramePr>
            <p:nvPr/>
          </p:nvGraphicFramePr>
          <p:xfrm>
            <a:off x="5088" y="1920"/>
            <a:ext cx="457" cy="352"/>
          </p:xfrm>
          <a:graphic>
            <a:graphicData uri="http://schemas.openxmlformats.org/presentationml/2006/ole">
              <mc:AlternateContent xmlns:mc="http://schemas.openxmlformats.org/markup-compatibility/2006">
                <mc:Choice xmlns:v="urn:schemas-microsoft-com:vml" Requires="v">
                  <p:oleObj name="Equation" r:id="rId30" imgW="253890" imgH="228501" progId="Equation.3">
                    <p:embed/>
                  </p:oleObj>
                </mc:Choice>
                <mc:Fallback>
                  <p:oleObj name="Equation" r:id="rId30" imgW="253890" imgH="228501" progId="Equation.3">
                    <p:embed/>
                    <p:pic>
                      <p:nvPicPr>
                        <p:cNvPr id="0" name="Object 3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088" y="1920"/>
                          <a:ext cx="45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0718" name="Group 175">
            <a:extLst>
              <a:ext uri="{FF2B5EF4-FFF2-40B4-BE49-F238E27FC236}">
                <a16:creationId xmlns:a16="http://schemas.microsoft.com/office/drawing/2014/main" id="{A3228F0C-C525-4B30-A996-FA231AE7AAAD}"/>
              </a:ext>
            </a:extLst>
          </p:cNvPr>
          <p:cNvGrpSpPr>
            <a:grpSpLocks/>
          </p:cNvGrpSpPr>
          <p:nvPr/>
        </p:nvGrpSpPr>
        <p:grpSpPr bwMode="auto">
          <a:xfrm>
            <a:off x="6823075" y="4225925"/>
            <a:ext cx="795338" cy="488950"/>
            <a:chOff x="4288" y="2518"/>
            <a:chExt cx="501" cy="308"/>
          </a:xfrm>
        </p:grpSpPr>
        <p:graphicFrame>
          <p:nvGraphicFramePr>
            <p:cNvPr id="200720" name="Object 355">
              <a:extLst>
                <a:ext uri="{FF2B5EF4-FFF2-40B4-BE49-F238E27FC236}">
                  <a16:creationId xmlns:a16="http://schemas.microsoft.com/office/drawing/2014/main" id="{4E3E0992-C577-42D7-8E3F-F574344D2418}"/>
                </a:ext>
              </a:extLst>
            </p:cNvPr>
            <p:cNvGraphicFramePr>
              <a:graphicFrameLocks noChangeAspect="1"/>
            </p:cNvGraphicFramePr>
            <p:nvPr/>
          </p:nvGraphicFramePr>
          <p:xfrm>
            <a:off x="4288" y="2574"/>
            <a:ext cx="400" cy="252"/>
          </p:xfrm>
          <a:graphic>
            <a:graphicData uri="http://schemas.openxmlformats.org/presentationml/2006/ole">
              <mc:AlternateContent xmlns:mc="http://schemas.openxmlformats.org/markup-compatibility/2006">
                <mc:Choice xmlns:v="urn:schemas-microsoft-com:vml" Requires="v">
                  <p:oleObj name="Equation" r:id="rId31" imgW="393529" imgH="291973" progId="Equation.3">
                    <p:embed/>
                  </p:oleObj>
                </mc:Choice>
                <mc:Fallback>
                  <p:oleObj name="Equation" r:id="rId31" imgW="393529" imgH="291973" progId="Equation.3">
                    <p:embed/>
                    <p:pic>
                      <p:nvPicPr>
                        <p:cNvPr id="0" name="Object 3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88" y="2574"/>
                          <a:ext cx="4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21" name="AutoShape 177">
              <a:extLst>
                <a:ext uri="{FF2B5EF4-FFF2-40B4-BE49-F238E27FC236}">
                  <a16:creationId xmlns:a16="http://schemas.microsoft.com/office/drawing/2014/main" id="{D9475DF2-7C4A-4528-8136-7DF8C943E1D4}"/>
                </a:ext>
              </a:extLst>
            </p:cNvPr>
            <p:cNvSpPr>
              <a:spLocks noChangeArrowheads="1"/>
            </p:cNvSpPr>
            <p:nvPr/>
          </p:nvSpPr>
          <p:spPr bwMode="auto">
            <a:xfrm rot="7645799">
              <a:off x="4605" y="2454"/>
              <a:ext cx="120" cy="248"/>
            </a:xfrm>
            <a:prstGeom prst="upArrow">
              <a:avLst>
                <a:gd name="adj1" fmla="val 50000"/>
                <a:gd name="adj2" fmla="val 89957"/>
              </a:avLst>
            </a:prstGeom>
            <a:solidFill>
              <a:srgbClr val="F8ECFE"/>
            </a:solidFill>
            <a:ln w="28575">
              <a:solidFill>
                <a:srgbClr val="CC00CC"/>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aphicFrame>
        <p:nvGraphicFramePr>
          <p:cNvPr id="200719" name="Object 357">
            <a:extLst>
              <a:ext uri="{FF2B5EF4-FFF2-40B4-BE49-F238E27FC236}">
                <a16:creationId xmlns:a16="http://schemas.microsoft.com/office/drawing/2014/main" id="{A636F4F4-1CB7-49BF-9D30-CC42319829EA}"/>
              </a:ext>
            </a:extLst>
          </p:cNvPr>
          <p:cNvGraphicFramePr>
            <a:graphicFrameLocks noChangeAspect="1"/>
          </p:cNvGraphicFramePr>
          <p:nvPr/>
        </p:nvGraphicFramePr>
        <p:xfrm>
          <a:off x="5873750" y="4741863"/>
          <a:ext cx="295275" cy="419100"/>
        </p:xfrm>
        <a:graphic>
          <a:graphicData uri="http://schemas.openxmlformats.org/presentationml/2006/ole">
            <mc:AlternateContent xmlns:mc="http://schemas.openxmlformats.org/markup-compatibility/2006">
              <mc:Choice xmlns:v="urn:schemas-microsoft-com:vml" Requires="v">
                <p:oleObj name="Equation" r:id="rId32" imgW="9701" imgH="66542" progId="Equation.3">
                  <p:embed/>
                </p:oleObj>
              </mc:Choice>
              <mc:Fallback>
                <p:oleObj name="Equation" r:id="rId32" imgW="9701" imgH="66542" progId="Equation.3">
                  <p:embed/>
                  <p:pic>
                    <p:nvPicPr>
                      <p:cNvPr id="0" name="Object 35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73750" y="4741863"/>
                        <a:ext cx="2952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3">
            <a:extLst>
              <a:ext uri="{FF2B5EF4-FFF2-40B4-BE49-F238E27FC236}">
                <a16:creationId xmlns:a16="http://schemas.microsoft.com/office/drawing/2014/main" id="{87F074A5-441C-49AF-809A-88FC699B1908}"/>
              </a:ext>
            </a:extLst>
          </p:cNvPr>
          <p:cNvGrpSpPr>
            <a:grpSpLocks/>
          </p:cNvGrpSpPr>
          <p:nvPr/>
        </p:nvGrpSpPr>
        <p:grpSpPr bwMode="auto">
          <a:xfrm>
            <a:off x="2130425" y="1989138"/>
            <a:ext cx="3276600" cy="2736850"/>
            <a:chOff x="5153025" y="2857496"/>
            <a:chExt cx="3276627" cy="2736854"/>
          </a:xfrm>
        </p:grpSpPr>
        <p:grpSp>
          <p:nvGrpSpPr>
            <p:cNvPr id="201748" name="组合 181">
              <a:extLst>
                <a:ext uri="{FF2B5EF4-FFF2-40B4-BE49-F238E27FC236}">
                  <a16:creationId xmlns:a16="http://schemas.microsoft.com/office/drawing/2014/main" id="{C0BA949B-CA28-48DC-8C6A-803A9DA32D4D}"/>
                </a:ext>
              </a:extLst>
            </p:cNvPr>
            <p:cNvGrpSpPr>
              <a:grpSpLocks/>
            </p:cNvGrpSpPr>
            <p:nvPr/>
          </p:nvGrpSpPr>
          <p:grpSpPr bwMode="auto">
            <a:xfrm>
              <a:off x="5153025" y="2901950"/>
              <a:ext cx="3276627" cy="2692400"/>
              <a:chOff x="5153025" y="2901950"/>
              <a:chExt cx="3276627" cy="2692400"/>
            </a:xfrm>
          </p:grpSpPr>
          <p:grpSp>
            <p:nvGrpSpPr>
              <p:cNvPr id="201750" name="Group 5">
                <a:extLst>
                  <a:ext uri="{FF2B5EF4-FFF2-40B4-BE49-F238E27FC236}">
                    <a16:creationId xmlns:a16="http://schemas.microsoft.com/office/drawing/2014/main" id="{DDE2BE33-8B79-429E-853E-AF31F0B19C61}"/>
                  </a:ext>
                </a:extLst>
              </p:cNvPr>
              <p:cNvGrpSpPr>
                <a:grpSpLocks/>
              </p:cNvGrpSpPr>
              <p:nvPr/>
            </p:nvGrpSpPr>
            <p:grpSpPr bwMode="auto">
              <a:xfrm>
                <a:off x="7629525" y="2901950"/>
                <a:ext cx="165100" cy="168275"/>
                <a:chOff x="4080" y="720"/>
                <a:chExt cx="144" cy="96"/>
              </a:xfrm>
            </p:grpSpPr>
            <p:sp>
              <p:nvSpPr>
                <p:cNvPr id="896118" name="Line 6">
                  <a:extLst>
                    <a:ext uri="{FF2B5EF4-FFF2-40B4-BE49-F238E27FC236}">
                      <a16:creationId xmlns:a16="http://schemas.microsoft.com/office/drawing/2014/main" id="{C4295B74-F395-413C-A070-C636E9A69661}"/>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19" name="Line 7">
                  <a:extLst>
                    <a:ext uri="{FF2B5EF4-FFF2-40B4-BE49-F238E27FC236}">
                      <a16:creationId xmlns:a16="http://schemas.microsoft.com/office/drawing/2014/main" id="{9C6E837F-AEC0-4AAD-B32A-D73C9B817CB1}"/>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1" name="Group 8">
                <a:extLst>
                  <a:ext uri="{FF2B5EF4-FFF2-40B4-BE49-F238E27FC236}">
                    <a16:creationId xmlns:a16="http://schemas.microsoft.com/office/drawing/2014/main" id="{FC4E84B6-458E-4F44-A63F-7F9699018C5D}"/>
                  </a:ext>
                </a:extLst>
              </p:cNvPr>
              <p:cNvGrpSpPr>
                <a:grpSpLocks/>
              </p:cNvGrpSpPr>
              <p:nvPr/>
            </p:nvGrpSpPr>
            <p:grpSpPr bwMode="auto">
              <a:xfrm>
                <a:off x="7629525" y="3490913"/>
                <a:ext cx="165100" cy="168275"/>
                <a:chOff x="4080" y="720"/>
                <a:chExt cx="144" cy="96"/>
              </a:xfrm>
            </p:grpSpPr>
            <p:sp>
              <p:nvSpPr>
                <p:cNvPr id="896121" name="Line 9">
                  <a:extLst>
                    <a:ext uri="{FF2B5EF4-FFF2-40B4-BE49-F238E27FC236}">
                      <a16:creationId xmlns:a16="http://schemas.microsoft.com/office/drawing/2014/main" id="{4E3594B2-8AC7-48DB-8824-6BD8C1564FCE}"/>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22" name="Line 10">
                  <a:extLst>
                    <a:ext uri="{FF2B5EF4-FFF2-40B4-BE49-F238E27FC236}">
                      <a16:creationId xmlns:a16="http://schemas.microsoft.com/office/drawing/2014/main" id="{B5C50223-7416-4100-8EF9-1CEECEF13CC6}"/>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2" name="Group 11">
                <a:extLst>
                  <a:ext uri="{FF2B5EF4-FFF2-40B4-BE49-F238E27FC236}">
                    <a16:creationId xmlns:a16="http://schemas.microsoft.com/office/drawing/2014/main" id="{9115B3B9-3951-4001-AB56-35EC55626063}"/>
                  </a:ext>
                </a:extLst>
              </p:cNvPr>
              <p:cNvGrpSpPr>
                <a:grpSpLocks/>
              </p:cNvGrpSpPr>
              <p:nvPr/>
            </p:nvGrpSpPr>
            <p:grpSpPr bwMode="auto">
              <a:xfrm>
                <a:off x="7629525" y="4079875"/>
                <a:ext cx="165100" cy="168275"/>
                <a:chOff x="4080" y="720"/>
                <a:chExt cx="144" cy="96"/>
              </a:xfrm>
            </p:grpSpPr>
            <p:sp>
              <p:nvSpPr>
                <p:cNvPr id="896124" name="Line 12">
                  <a:extLst>
                    <a:ext uri="{FF2B5EF4-FFF2-40B4-BE49-F238E27FC236}">
                      <a16:creationId xmlns:a16="http://schemas.microsoft.com/office/drawing/2014/main" id="{5CBB68D4-64DB-4AB3-897A-8736F35EA617}"/>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25" name="Line 13">
                  <a:extLst>
                    <a:ext uri="{FF2B5EF4-FFF2-40B4-BE49-F238E27FC236}">
                      <a16:creationId xmlns:a16="http://schemas.microsoft.com/office/drawing/2014/main" id="{6CFF8517-CA4B-4426-A592-2A839E6DED8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3" name="Group 17">
                <a:extLst>
                  <a:ext uri="{FF2B5EF4-FFF2-40B4-BE49-F238E27FC236}">
                    <a16:creationId xmlns:a16="http://schemas.microsoft.com/office/drawing/2014/main" id="{CC4B7945-B24F-49B0-8670-A9FA7565DA08}"/>
                  </a:ext>
                </a:extLst>
              </p:cNvPr>
              <p:cNvGrpSpPr>
                <a:grpSpLocks/>
              </p:cNvGrpSpPr>
              <p:nvPr/>
            </p:nvGrpSpPr>
            <p:grpSpPr bwMode="auto">
              <a:xfrm>
                <a:off x="5153025" y="2901950"/>
                <a:ext cx="165100" cy="168275"/>
                <a:chOff x="4080" y="720"/>
                <a:chExt cx="144" cy="96"/>
              </a:xfrm>
            </p:grpSpPr>
            <p:sp>
              <p:nvSpPr>
                <p:cNvPr id="896127" name="Line 18">
                  <a:extLst>
                    <a:ext uri="{FF2B5EF4-FFF2-40B4-BE49-F238E27FC236}">
                      <a16:creationId xmlns:a16="http://schemas.microsoft.com/office/drawing/2014/main" id="{83A99BCB-8439-48B4-81FE-B8F77C66490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28" name="Line 19">
                  <a:extLst>
                    <a:ext uri="{FF2B5EF4-FFF2-40B4-BE49-F238E27FC236}">
                      <a16:creationId xmlns:a16="http://schemas.microsoft.com/office/drawing/2014/main" id="{D7933B27-9D94-4212-8743-2E4B1B9BA51D}"/>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4" name="Group 20">
                <a:extLst>
                  <a:ext uri="{FF2B5EF4-FFF2-40B4-BE49-F238E27FC236}">
                    <a16:creationId xmlns:a16="http://schemas.microsoft.com/office/drawing/2014/main" id="{C2043CBA-14DF-4178-B281-4835B00D6411}"/>
                  </a:ext>
                </a:extLst>
              </p:cNvPr>
              <p:cNvGrpSpPr>
                <a:grpSpLocks/>
              </p:cNvGrpSpPr>
              <p:nvPr/>
            </p:nvGrpSpPr>
            <p:grpSpPr bwMode="auto">
              <a:xfrm>
                <a:off x="5730875" y="2901950"/>
                <a:ext cx="165100" cy="168275"/>
                <a:chOff x="4080" y="720"/>
                <a:chExt cx="144" cy="96"/>
              </a:xfrm>
            </p:grpSpPr>
            <p:sp>
              <p:nvSpPr>
                <p:cNvPr id="896130" name="Line 21">
                  <a:extLst>
                    <a:ext uri="{FF2B5EF4-FFF2-40B4-BE49-F238E27FC236}">
                      <a16:creationId xmlns:a16="http://schemas.microsoft.com/office/drawing/2014/main" id="{EC394CE0-3A27-4DBE-9E62-64C37795E02A}"/>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31" name="Line 22">
                  <a:extLst>
                    <a:ext uri="{FF2B5EF4-FFF2-40B4-BE49-F238E27FC236}">
                      <a16:creationId xmlns:a16="http://schemas.microsoft.com/office/drawing/2014/main" id="{50B7DE9F-7D2F-4C7B-9F75-6CB900EFC517}"/>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5" name="Group 26">
                <a:extLst>
                  <a:ext uri="{FF2B5EF4-FFF2-40B4-BE49-F238E27FC236}">
                    <a16:creationId xmlns:a16="http://schemas.microsoft.com/office/drawing/2014/main" id="{50298685-A429-4EE9-B970-FED4A657FCAA}"/>
                  </a:ext>
                </a:extLst>
              </p:cNvPr>
              <p:cNvGrpSpPr>
                <a:grpSpLocks/>
              </p:cNvGrpSpPr>
              <p:nvPr/>
            </p:nvGrpSpPr>
            <p:grpSpPr bwMode="auto">
              <a:xfrm>
                <a:off x="5153025" y="3490913"/>
                <a:ext cx="165100" cy="168275"/>
                <a:chOff x="4080" y="720"/>
                <a:chExt cx="144" cy="96"/>
              </a:xfrm>
            </p:grpSpPr>
            <p:sp>
              <p:nvSpPr>
                <p:cNvPr id="896133" name="Line 27">
                  <a:extLst>
                    <a:ext uri="{FF2B5EF4-FFF2-40B4-BE49-F238E27FC236}">
                      <a16:creationId xmlns:a16="http://schemas.microsoft.com/office/drawing/2014/main" id="{1D435ED6-AC1D-43FE-B897-C9260A90BC5D}"/>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34" name="Line 28">
                  <a:extLst>
                    <a:ext uri="{FF2B5EF4-FFF2-40B4-BE49-F238E27FC236}">
                      <a16:creationId xmlns:a16="http://schemas.microsoft.com/office/drawing/2014/main" id="{F0CF0441-0DC2-4B28-9F98-317EABEF240E}"/>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6" name="Group 29">
                <a:extLst>
                  <a:ext uri="{FF2B5EF4-FFF2-40B4-BE49-F238E27FC236}">
                    <a16:creationId xmlns:a16="http://schemas.microsoft.com/office/drawing/2014/main" id="{EA40E9B8-6E42-4B57-AC48-A0F58B78A48F}"/>
                  </a:ext>
                </a:extLst>
              </p:cNvPr>
              <p:cNvGrpSpPr>
                <a:grpSpLocks/>
              </p:cNvGrpSpPr>
              <p:nvPr/>
            </p:nvGrpSpPr>
            <p:grpSpPr bwMode="auto">
              <a:xfrm>
                <a:off x="5730875" y="3490913"/>
                <a:ext cx="165100" cy="168275"/>
                <a:chOff x="4080" y="720"/>
                <a:chExt cx="144" cy="96"/>
              </a:xfrm>
            </p:grpSpPr>
            <p:sp>
              <p:nvSpPr>
                <p:cNvPr id="896136" name="Line 30">
                  <a:extLst>
                    <a:ext uri="{FF2B5EF4-FFF2-40B4-BE49-F238E27FC236}">
                      <a16:creationId xmlns:a16="http://schemas.microsoft.com/office/drawing/2014/main" id="{05969CD8-B59C-4075-90D1-5DAB758D5A30}"/>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37" name="Line 31">
                  <a:extLst>
                    <a:ext uri="{FF2B5EF4-FFF2-40B4-BE49-F238E27FC236}">
                      <a16:creationId xmlns:a16="http://schemas.microsoft.com/office/drawing/2014/main" id="{35FF0017-2824-474B-BE15-94BA13EE8E4A}"/>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7" name="Group 35">
                <a:extLst>
                  <a:ext uri="{FF2B5EF4-FFF2-40B4-BE49-F238E27FC236}">
                    <a16:creationId xmlns:a16="http://schemas.microsoft.com/office/drawing/2014/main" id="{63BA20C4-AF63-4138-B57C-49A29070DE0A}"/>
                  </a:ext>
                </a:extLst>
              </p:cNvPr>
              <p:cNvGrpSpPr>
                <a:grpSpLocks/>
              </p:cNvGrpSpPr>
              <p:nvPr/>
            </p:nvGrpSpPr>
            <p:grpSpPr bwMode="auto">
              <a:xfrm>
                <a:off x="5153025" y="4079875"/>
                <a:ext cx="165100" cy="168275"/>
                <a:chOff x="4080" y="720"/>
                <a:chExt cx="144" cy="96"/>
              </a:xfrm>
            </p:grpSpPr>
            <p:sp>
              <p:nvSpPr>
                <p:cNvPr id="896139" name="Line 36">
                  <a:extLst>
                    <a:ext uri="{FF2B5EF4-FFF2-40B4-BE49-F238E27FC236}">
                      <a16:creationId xmlns:a16="http://schemas.microsoft.com/office/drawing/2014/main" id="{80D337CD-45A0-4035-9492-9CF1875D375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40" name="Line 37">
                  <a:extLst>
                    <a:ext uri="{FF2B5EF4-FFF2-40B4-BE49-F238E27FC236}">
                      <a16:creationId xmlns:a16="http://schemas.microsoft.com/office/drawing/2014/main" id="{7B8E09D9-957C-4119-9DE7-CA7ADF6EA7F7}"/>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8" name="Group 38">
                <a:extLst>
                  <a:ext uri="{FF2B5EF4-FFF2-40B4-BE49-F238E27FC236}">
                    <a16:creationId xmlns:a16="http://schemas.microsoft.com/office/drawing/2014/main" id="{846E270B-086E-45C6-AE66-2E3AB911971E}"/>
                  </a:ext>
                </a:extLst>
              </p:cNvPr>
              <p:cNvGrpSpPr>
                <a:grpSpLocks/>
              </p:cNvGrpSpPr>
              <p:nvPr/>
            </p:nvGrpSpPr>
            <p:grpSpPr bwMode="auto">
              <a:xfrm>
                <a:off x="5730875" y="4079875"/>
                <a:ext cx="165100" cy="168275"/>
                <a:chOff x="4080" y="720"/>
                <a:chExt cx="144" cy="96"/>
              </a:xfrm>
            </p:grpSpPr>
            <p:sp>
              <p:nvSpPr>
                <p:cNvPr id="896142" name="Line 39">
                  <a:extLst>
                    <a:ext uri="{FF2B5EF4-FFF2-40B4-BE49-F238E27FC236}">
                      <a16:creationId xmlns:a16="http://schemas.microsoft.com/office/drawing/2014/main" id="{7B97CECA-9D4D-42EE-B92B-D301C799B23F}"/>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43" name="Line 40">
                  <a:extLst>
                    <a:ext uri="{FF2B5EF4-FFF2-40B4-BE49-F238E27FC236}">
                      <a16:creationId xmlns:a16="http://schemas.microsoft.com/office/drawing/2014/main" id="{6969F466-8C0F-446E-94E8-4F577929C921}"/>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59" name="Group 44">
                <a:extLst>
                  <a:ext uri="{FF2B5EF4-FFF2-40B4-BE49-F238E27FC236}">
                    <a16:creationId xmlns:a16="http://schemas.microsoft.com/office/drawing/2014/main" id="{B94CAE9C-6333-45B5-AE42-1E4F517821D9}"/>
                  </a:ext>
                </a:extLst>
              </p:cNvPr>
              <p:cNvGrpSpPr>
                <a:grpSpLocks/>
              </p:cNvGrpSpPr>
              <p:nvPr/>
            </p:nvGrpSpPr>
            <p:grpSpPr bwMode="auto">
              <a:xfrm>
                <a:off x="5153025" y="4752975"/>
                <a:ext cx="165100" cy="168275"/>
                <a:chOff x="4080" y="720"/>
                <a:chExt cx="144" cy="96"/>
              </a:xfrm>
            </p:grpSpPr>
            <p:sp>
              <p:nvSpPr>
                <p:cNvPr id="896145" name="Line 45">
                  <a:extLst>
                    <a:ext uri="{FF2B5EF4-FFF2-40B4-BE49-F238E27FC236}">
                      <a16:creationId xmlns:a16="http://schemas.microsoft.com/office/drawing/2014/main" id="{CFDDE7EF-9379-4E0F-BCDA-7CB556843CE8}"/>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46" name="Line 46">
                  <a:extLst>
                    <a:ext uri="{FF2B5EF4-FFF2-40B4-BE49-F238E27FC236}">
                      <a16:creationId xmlns:a16="http://schemas.microsoft.com/office/drawing/2014/main" id="{6F17D78B-41BD-4A00-A58B-A82BDB08DB25}"/>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0" name="Group 47">
                <a:extLst>
                  <a:ext uri="{FF2B5EF4-FFF2-40B4-BE49-F238E27FC236}">
                    <a16:creationId xmlns:a16="http://schemas.microsoft.com/office/drawing/2014/main" id="{E87C2E9E-BC12-460B-9911-1A14E912A38A}"/>
                  </a:ext>
                </a:extLst>
              </p:cNvPr>
              <p:cNvGrpSpPr>
                <a:grpSpLocks/>
              </p:cNvGrpSpPr>
              <p:nvPr/>
            </p:nvGrpSpPr>
            <p:grpSpPr bwMode="auto">
              <a:xfrm>
                <a:off x="5730875" y="4752975"/>
                <a:ext cx="165100" cy="168275"/>
                <a:chOff x="4080" y="720"/>
                <a:chExt cx="144" cy="96"/>
              </a:xfrm>
            </p:grpSpPr>
            <p:sp>
              <p:nvSpPr>
                <p:cNvPr id="896148" name="Line 48">
                  <a:extLst>
                    <a:ext uri="{FF2B5EF4-FFF2-40B4-BE49-F238E27FC236}">
                      <a16:creationId xmlns:a16="http://schemas.microsoft.com/office/drawing/2014/main" id="{42F7D74E-F06E-4573-82AE-2BB432FBEFA6}"/>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49" name="Line 49">
                  <a:extLst>
                    <a:ext uri="{FF2B5EF4-FFF2-40B4-BE49-F238E27FC236}">
                      <a16:creationId xmlns:a16="http://schemas.microsoft.com/office/drawing/2014/main" id="{3C0983F0-7A46-4944-BAC1-6465968243D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1" name="Group 50">
                <a:extLst>
                  <a:ext uri="{FF2B5EF4-FFF2-40B4-BE49-F238E27FC236}">
                    <a16:creationId xmlns:a16="http://schemas.microsoft.com/office/drawing/2014/main" id="{D8BD86D2-8FAF-47E9-935D-25822127F158}"/>
                  </a:ext>
                </a:extLst>
              </p:cNvPr>
              <p:cNvGrpSpPr>
                <a:grpSpLocks/>
              </p:cNvGrpSpPr>
              <p:nvPr/>
            </p:nvGrpSpPr>
            <p:grpSpPr bwMode="auto">
              <a:xfrm>
                <a:off x="6391275" y="2901950"/>
                <a:ext cx="165100" cy="168275"/>
                <a:chOff x="4080" y="720"/>
                <a:chExt cx="144" cy="96"/>
              </a:xfrm>
            </p:grpSpPr>
            <p:sp>
              <p:nvSpPr>
                <p:cNvPr id="896151" name="Line 51">
                  <a:extLst>
                    <a:ext uri="{FF2B5EF4-FFF2-40B4-BE49-F238E27FC236}">
                      <a16:creationId xmlns:a16="http://schemas.microsoft.com/office/drawing/2014/main" id="{097241DC-80B9-4C33-BFC6-C3487A6BA57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52" name="Line 52">
                  <a:extLst>
                    <a:ext uri="{FF2B5EF4-FFF2-40B4-BE49-F238E27FC236}">
                      <a16:creationId xmlns:a16="http://schemas.microsoft.com/office/drawing/2014/main" id="{121A79CF-E05D-40B4-BEB9-BA2C142C70F6}"/>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2" name="Group 53">
                <a:extLst>
                  <a:ext uri="{FF2B5EF4-FFF2-40B4-BE49-F238E27FC236}">
                    <a16:creationId xmlns:a16="http://schemas.microsoft.com/office/drawing/2014/main" id="{490DD17C-7C3E-4D59-A453-425E05D176E9}"/>
                  </a:ext>
                </a:extLst>
              </p:cNvPr>
              <p:cNvGrpSpPr>
                <a:grpSpLocks/>
              </p:cNvGrpSpPr>
              <p:nvPr/>
            </p:nvGrpSpPr>
            <p:grpSpPr bwMode="auto">
              <a:xfrm>
                <a:off x="7051675" y="2901950"/>
                <a:ext cx="165100" cy="168275"/>
                <a:chOff x="4080" y="720"/>
                <a:chExt cx="144" cy="96"/>
              </a:xfrm>
            </p:grpSpPr>
            <p:sp>
              <p:nvSpPr>
                <p:cNvPr id="896154" name="Line 54">
                  <a:extLst>
                    <a:ext uri="{FF2B5EF4-FFF2-40B4-BE49-F238E27FC236}">
                      <a16:creationId xmlns:a16="http://schemas.microsoft.com/office/drawing/2014/main" id="{B741CCA7-FB45-4B9D-8B5C-3B209B8D0838}"/>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55" name="Line 55">
                  <a:extLst>
                    <a:ext uri="{FF2B5EF4-FFF2-40B4-BE49-F238E27FC236}">
                      <a16:creationId xmlns:a16="http://schemas.microsoft.com/office/drawing/2014/main" id="{2824FB3D-0375-4D13-9051-D36623ADC92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3" name="Group 56">
                <a:extLst>
                  <a:ext uri="{FF2B5EF4-FFF2-40B4-BE49-F238E27FC236}">
                    <a16:creationId xmlns:a16="http://schemas.microsoft.com/office/drawing/2014/main" id="{092BDD93-CFFA-4B92-97C8-F0BB424AC67E}"/>
                  </a:ext>
                </a:extLst>
              </p:cNvPr>
              <p:cNvGrpSpPr>
                <a:grpSpLocks/>
              </p:cNvGrpSpPr>
              <p:nvPr/>
            </p:nvGrpSpPr>
            <p:grpSpPr bwMode="auto">
              <a:xfrm>
                <a:off x="6391275" y="3490913"/>
                <a:ext cx="165100" cy="168275"/>
                <a:chOff x="4080" y="720"/>
                <a:chExt cx="144" cy="96"/>
              </a:xfrm>
            </p:grpSpPr>
            <p:sp>
              <p:nvSpPr>
                <p:cNvPr id="896157" name="Line 57">
                  <a:extLst>
                    <a:ext uri="{FF2B5EF4-FFF2-40B4-BE49-F238E27FC236}">
                      <a16:creationId xmlns:a16="http://schemas.microsoft.com/office/drawing/2014/main" id="{F217A3FD-9358-4161-A551-E51407179E9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58" name="Line 58">
                  <a:extLst>
                    <a:ext uri="{FF2B5EF4-FFF2-40B4-BE49-F238E27FC236}">
                      <a16:creationId xmlns:a16="http://schemas.microsoft.com/office/drawing/2014/main" id="{3A38F83F-D4AD-476C-B051-758DF07C07F5}"/>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4" name="Group 59">
                <a:extLst>
                  <a:ext uri="{FF2B5EF4-FFF2-40B4-BE49-F238E27FC236}">
                    <a16:creationId xmlns:a16="http://schemas.microsoft.com/office/drawing/2014/main" id="{06B9BF57-2215-4996-87BE-42FC4B7D375A}"/>
                  </a:ext>
                </a:extLst>
              </p:cNvPr>
              <p:cNvGrpSpPr>
                <a:grpSpLocks/>
              </p:cNvGrpSpPr>
              <p:nvPr/>
            </p:nvGrpSpPr>
            <p:grpSpPr bwMode="auto">
              <a:xfrm>
                <a:off x="7051675" y="3490913"/>
                <a:ext cx="165100" cy="168275"/>
                <a:chOff x="4080" y="720"/>
                <a:chExt cx="144" cy="96"/>
              </a:xfrm>
            </p:grpSpPr>
            <p:sp>
              <p:nvSpPr>
                <p:cNvPr id="896160" name="Line 60">
                  <a:extLst>
                    <a:ext uri="{FF2B5EF4-FFF2-40B4-BE49-F238E27FC236}">
                      <a16:creationId xmlns:a16="http://schemas.microsoft.com/office/drawing/2014/main" id="{5B5D819B-A18E-4785-99B1-E237B85F7D00}"/>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61" name="Line 61">
                  <a:extLst>
                    <a:ext uri="{FF2B5EF4-FFF2-40B4-BE49-F238E27FC236}">
                      <a16:creationId xmlns:a16="http://schemas.microsoft.com/office/drawing/2014/main" id="{640FF243-22E0-4086-A2A4-69D533A9B3CD}"/>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5" name="Group 62">
                <a:extLst>
                  <a:ext uri="{FF2B5EF4-FFF2-40B4-BE49-F238E27FC236}">
                    <a16:creationId xmlns:a16="http://schemas.microsoft.com/office/drawing/2014/main" id="{CD303BBF-6DFE-457C-A23B-B83779FE7FDE}"/>
                  </a:ext>
                </a:extLst>
              </p:cNvPr>
              <p:cNvGrpSpPr>
                <a:grpSpLocks/>
              </p:cNvGrpSpPr>
              <p:nvPr/>
            </p:nvGrpSpPr>
            <p:grpSpPr bwMode="auto">
              <a:xfrm>
                <a:off x="6391275" y="4079875"/>
                <a:ext cx="165100" cy="168275"/>
                <a:chOff x="4080" y="720"/>
                <a:chExt cx="144" cy="96"/>
              </a:xfrm>
            </p:grpSpPr>
            <p:sp>
              <p:nvSpPr>
                <p:cNvPr id="896163" name="Line 63">
                  <a:extLst>
                    <a:ext uri="{FF2B5EF4-FFF2-40B4-BE49-F238E27FC236}">
                      <a16:creationId xmlns:a16="http://schemas.microsoft.com/office/drawing/2014/main" id="{C3537EA6-A890-45B1-B3AA-5DD33C907BFD}"/>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64" name="Line 64">
                  <a:extLst>
                    <a:ext uri="{FF2B5EF4-FFF2-40B4-BE49-F238E27FC236}">
                      <a16:creationId xmlns:a16="http://schemas.microsoft.com/office/drawing/2014/main" id="{2AA43DFD-6307-4766-A1D1-C8AD026FF351}"/>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6" name="Group 65">
                <a:extLst>
                  <a:ext uri="{FF2B5EF4-FFF2-40B4-BE49-F238E27FC236}">
                    <a16:creationId xmlns:a16="http://schemas.microsoft.com/office/drawing/2014/main" id="{F376AF4E-0450-48DB-A4D3-C812BFD20490}"/>
                  </a:ext>
                </a:extLst>
              </p:cNvPr>
              <p:cNvGrpSpPr>
                <a:grpSpLocks/>
              </p:cNvGrpSpPr>
              <p:nvPr/>
            </p:nvGrpSpPr>
            <p:grpSpPr bwMode="auto">
              <a:xfrm>
                <a:off x="7051675" y="4079875"/>
                <a:ext cx="165100" cy="168275"/>
                <a:chOff x="4080" y="720"/>
                <a:chExt cx="144" cy="96"/>
              </a:xfrm>
            </p:grpSpPr>
            <p:sp>
              <p:nvSpPr>
                <p:cNvPr id="896166" name="Line 66">
                  <a:extLst>
                    <a:ext uri="{FF2B5EF4-FFF2-40B4-BE49-F238E27FC236}">
                      <a16:creationId xmlns:a16="http://schemas.microsoft.com/office/drawing/2014/main" id="{4B6480D4-3A28-4FE3-913B-577D67FFC35C}"/>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67" name="Line 67">
                  <a:extLst>
                    <a:ext uri="{FF2B5EF4-FFF2-40B4-BE49-F238E27FC236}">
                      <a16:creationId xmlns:a16="http://schemas.microsoft.com/office/drawing/2014/main" id="{65408464-B7FA-4CAC-9507-0407C66136EE}"/>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7" name="Group 68">
                <a:extLst>
                  <a:ext uri="{FF2B5EF4-FFF2-40B4-BE49-F238E27FC236}">
                    <a16:creationId xmlns:a16="http://schemas.microsoft.com/office/drawing/2014/main" id="{258D65EA-BF00-430B-BF10-DB2967E30A44}"/>
                  </a:ext>
                </a:extLst>
              </p:cNvPr>
              <p:cNvGrpSpPr>
                <a:grpSpLocks/>
              </p:cNvGrpSpPr>
              <p:nvPr/>
            </p:nvGrpSpPr>
            <p:grpSpPr bwMode="auto">
              <a:xfrm>
                <a:off x="6391275" y="4752975"/>
                <a:ext cx="165100" cy="168275"/>
                <a:chOff x="4080" y="720"/>
                <a:chExt cx="144" cy="96"/>
              </a:xfrm>
            </p:grpSpPr>
            <p:sp>
              <p:nvSpPr>
                <p:cNvPr id="896169" name="Line 69">
                  <a:extLst>
                    <a:ext uri="{FF2B5EF4-FFF2-40B4-BE49-F238E27FC236}">
                      <a16:creationId xmlns:a16="http://schemas.microsoft.com/office/drawing/2014/main" id="{96DF3709-1217-4FDD-820B-4D5B8304C770}"/>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70" name="Line 70">
                  <a:extLst>
                    <a:ext uri="{FF2B5EF4-FFF2-40B4-BE49-F238E27FC236}">
                      <a16:creationId xmlns:a16="http://schemas.microsoft.com/office/drawing/2014/main" id="{1C9996E8-34D1-4D65-9771-9A8C35E132C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8" name="Group 71">
                <a:extLst>
                  <a:ext uri="{FF2B5EF4-FFF2-40B4-BE49-F238E27FC236}">
                    <a16:creationId xmlns:a16="http://schemas.microsoft.com/office/drawing/2014/main" id="{221A9F8A-AEBB-42F2-8CA0-A5DC4FF422D9}"/>
                  </a:ext>
                </a:extLst>
              </p:cNvPr>
              <p:cNvGrpSpPr>
                <a:grpSpLocks/>
              </p:cNvGrpSpPr>
              <p:nvPr/>
            </p:nvGrpSpPr>
            <p:grpSpPr bwMode="auto">
              <a:xfrm>
                <a:off x="7051675" y="4752975"/>
                <a:ext cx="165100" cy="168275"/>
                <a:chOff x="4080" y="720"/>
                <a:chExt cx="144" cy="96"/>
              </a:xfrm>
            </p:grpSpPr>
            <p:sp>
              <p:nvSpPr>
                <p:cNvPr id="896172" name="Line 72">
                  <a:extLst>
                    <a:ext uri="{FF2B5EF4-FFF2-40B4-BE49-F238E27FC236}">
                      <a16:creationId xmlns:a16="http://schemas.microsoft.com/office/drawing/2014/main" id="{21863114-01AD-4173-88B8-90EA1906C434}"/>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73" name="Line 73">
                  <a:extLst>
                    <a:ext uri="{FF2B5EF4-FFF2-40B4-BE49-F238E27FC236}">
                      <a16:creationId xmlns:a16="http://schemas.microsoft.com/office/drawing/2014/main" id="{7019B505-EAB4-471E-9E3B-CD97760D7217}"/>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69" name="Group 74">
                <a:extLst>
                  <a:ext uri="{FF2B5EF4-FFF2-40B4-BE49-F238E27FC236}">
                    <a16:creationId xmlns:a16="http://schemas.microsoft.com/office/drawing/2014/main" id="{3A1E6EDD-67BD-4F6F-988C-7341BA88B1DC}"/>
                  </a:ext>
                </a:extLst>
              </p:cNvPr>
              <p:cNvGrpSpPr>
                <a:grpSpLocks/>
              </p:cNvGrpSpPr>
              <p:nvPr/>
            </p:nvGrpSpPr>
            <p:grpSpPr bwMode="auto">
              <a:xfrm>
                <a:off x="7629525" y="4752975"/>
                <a:ext cx="165100" cy="168275"/>
                <a:chOff x="4080" y="720"/>
                <a:chExt cx="144" cy="96"/>
              </a:xfrm>
            </p:grpSpPr>
            <p:sp>
              <p:nvSpPr>
                <p:cNvPr id="896175" name="Line 75">
                  <a:extLst>
                    <a:ext uri="{FF2B5EF4-FFF2-40B4-BE49-F238E27FC236}">
                      <a16:creationId xmlns:a16="http://schemas.microsoft.com/office/drawing/2014/main" id="{88AF4E44-ECDA-4622-B0F6-17C35B5823B1}"/>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76" name="Line 76">
                  <a:extLst>
                    <a:ext uri="{FF2B5EF4-FFF2-40B4-BE49-F238E27FC236}">
                      <a16:creationId xmlns:a16="http://schemas.microsoft.com/office/drawing/2014/main" id="{9E38BC5F-2FD9-433C-AF01-685D07A589C6}"/>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0" name="Group 80">
                <a:extLst>
                  <a:ext uri="{FF2B5EF4-FFF2-40B4-BE49-F238E27FC236}">
                    <a16:creationId xmlns:a16="http://schemas.microsoft.com/office/drawing/2014/main" id="{6059CA79-BB93-452E-BD8B-233DA8F9382C}"/>
                  </a:ext>
                </a:extLst>
              </p:cNvPr>
              <p:cNvGrpSpPr>
                <a:grpSpLocks/>
              </p:cNvGrpSpPr>
              <p:nvPr/>
            </p:nvGrpSpPr>
            <p:grpSpPr bwMode="auto">
              <a:xfrm>
                <a:off x="5153025" y="5426075"/>
                <a:ext cx="165100" cy="168275"/>
                <a:chOff x="4080" y="720"/>
                <a:chExt cx="144" cy="96"/>
              </a:xfrm>
            </p:grpSpPr>
            <p:sp>
              <p:nvSpPr>
                <p:cNvPr id="896178" name="Line 81">
                  <a:extLst>
                    <a:ext uri="{FF2B5EF4-FFF2-40B4-BE49-F238E27FC236}">
                      <a16:creationId xmlns:a16="http://schemas.microsoft.com/office/drawing/2014/main" id="{F840F740-D3F5-40E7-9E8F-E9645A9FA063}"/>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79" name="Line 82">
                  <a:extLst>
                    <a:ext uri="{FF2B5EF4-FFF2-40B4-BE49-F238E27FC236}">
                      <a16:creationId xmlns:a16="http://schemas.microsoft.com/office/drawing/2014/main" id="{7F50BD48-32A7-4423-B024-34F7A714D603}"/>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1" name="Group 83">
                <a:extLst>
                  <a:ext uri="{FF2B5EF4-FFF2-40B4-BE49-F238E27FC236}">
                    <a16:creationId xmlns:a16="http://schemas.microsoft.com/office/drawing/2014/main" id="{5FFA1357-DD32-4619-9241-B1EEE4CC960E}"/>
                  </a:ext>
                </a:extLst>
              </p:cNvPr>
              <p:cNvGrpSpPr>
                <a:grpSpLocks/>
              </p:cNvGrpSpPr>
              <p:nvPr/>
            </p:nvGrpSpPr>
            <p:grpSpPr bwMode="auto">
              <a:xfrm>
                <a:off x="5730875" y="5426075"/>
                <a:ext cx="165100" cy="168275"/>
                <a:chOff x="4080" y="720"/>
                <a:chExt cx="144" cy="96"/>
              </a:xfrm>
            </p:grpSpPr>
            <p:sp>
              <p:nvSpPr>
                <p:cNvPr id="896181" name="Line 84">
                  <a:extLst>
                    <a:ext uri="{FF2B5EF4-FFF2-40B4-BE49-F238E27FC236}">
                      <a16:creationId xmlns:a16="http://schemas.microsoft.com/office/drawing/2014/main" id="{C6812B3A-2D36-4EBE-93BB-25D57645DCF7}"/>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82" name="Line 85">
                  <a:extLst>
                    <a:ext uri="{FF2B5EF4-FFF2-40B4-BE49-F238E27FC236}">
                      <a16:creationId xmlns:a16="http://schemas.microsoft.com/office/drawing/2014/main" id="{59C5A3F9-245F-49DD-B7DC-155426840C21}"/>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2" name="Group 86">
                <a:extLst>
                  <a:ext uri="{FF2B5EF4-FFF2-40B4-BE49-F238E27FC236}">
                    <a16:creationId xmlns:a16="http://schemas.microsoft.com/office/drawing/2014/main" id="{596565C5-178E-4192-80AC-0F570A71C4DC}"/>
                  </a:ext>
                </a:extLst>
              </p:cNvPr>
              <p:cNvGrpSpPr>
                <a:grpSpLocks/>
              </p:cNvGrpSpPr>
              <p:nvPr/>
            </p:nvGrpSpPr>
            <p:grpSpPr bwMode="auto">
              <a:xfrm>
                <a:off x="6391275" y="5426075"/>
                <a:ext cx="165100" cy="168275"/>
                <a:chOff x="4080" y="720"/>
                <a:chExt cx="144" cy="96"/>
              </a:xfrm>
            </p:grpSpPr>
            <p:sp>
              <p:nvSpPr>
                <p:cNvPr id="896184" name="Line 87">
                  <a:extLst>
                    <a:ext uri="{FF2B5EF4-FFF2-40B4-BE49-F238E27FC236}">
                      <a16:creationId xmlns:a16="http://schemas.microsoft.com/office/drawing/2014/main" id="{367B4229-9E7C-468A-A9D0-48FB39F04703}"/>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85" name="Line 88">
                  <a:extLst>
                    <a:ext uri="{FF2B5EF4-FFF2-40B4-BE49-F238E27FC236}">
                      <a16:creationId xmlns:a16="http://schemas.microsoft.com/office/drawing/2014/main" id="{1EC19596-75F0-407B-85DD-7303991C8976}"/>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3" name="Group 89">
                <a:extLst>
                  <a:ext uri="{FF2B5EF4-FFF2-40B4-BE49-F238E27FC236}">
                    <a16:creationId xmlns:a16="http://schemas.microsoft.com/office/drawing/2014/main" id="{A40F99AA-61D4-4799-B029-0D9A638EE9FA}"/>
                  </a:ext>
                </a:extLst>
              </p:cNvPr>
              <p:cNvGrpSpPr>
                <a:grpSpLocks/>
              </p:cNvGrpSpPr>
              <p:nvPr/>
            </p:nvGrpSpPr>
            <p:grpSpPr bwMode="auto">
              <a:xfrm>
                <a:off x="7051675" y="5426075"/>
                <a:ext cx="165100" cy="168275"/>
                <a:chOff x="4080" y="720"/>
                <a:chExt cx="144" cy="96"/>
              </a:xfrm>
            </p:grpSpPr>
            <p:sp>
              <p:nvSpPr>
                <p:cNvPr id="896187" name="Line 90">
                  <a:extLst>
                    <a:ext uri="{FF2B5EF4-FFF2-40B4-BE49-F238E27FC236}">
                      <a16:creationId xmlns:a16="http://schemas.microsoft.com/office/drawing/2014/main" id="{DCD74F73-EB02-493C-8B7A-F1985FB7D73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88" name="Line 91">
                  <a:extLst>
                    <a:ext uri="{FF2B5EF4-FFF2-40B4-BE49-F238E27FC236}">
                      <a16:creationId xmlns:a16="http://schemas.microsoft.com/office/drawing/2014/main" id="{DBDE0A00-B9EF-49C5-96C1-8A8DC7FBC74C}"/>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4" name="Group 92">
                <a:extLst>
                  <a:ext uri="{FF2B5EF4-FFF2-40B4-BE49-F238E27FC236}">
                    <a16:creationId xmlns:a16="http://schemas.microsoft.com/office/drawing/2014/main" id="{4ECED801-2BD4-4CF8-9518-BEBF2736C9CE}"/>
                  </a:ext>
                </a:extLst>
              </p:cNvPr>
              <p:cNvGrpSpPr>
                <a:grpSpLocks/>
              </p:cNvGrpSpPr>
              <p:nvPr/>
            </p:nvGrpSpPr>
            <p:grpSpPr bwMode="auto">
              <a:xfrm>
                <a:off x="7629525" y="5426075"/>
                <a:ext cx="165100" cy="168275"/>
                <a:chOff x="4080" y="720"/>
                <a:chExt cx="144" cy="96"/>
              </a:xfrm>
            </p:grpSpPr>
            <p:sp>
              <p:nvSpPr>
                <p:cNvPr id="896190" name="Line 93">
                  <a:extLst>
                    <a:ext uri="{FF2B5EF4-FFF2-40B4-BE49-F238E27FC236}">
                      <a16:creationId xmlns:a16="http://schemas.microsoft.com/office/drawing/2014/main" id="{57F2389F-48B6-459D-A388-53C8BD2BC8A4}"/>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91" name="Line 94">
                  <a:extLst>
                    <a:ext uri="{FF2B5EF4-FFF2-40B4-BE49-F238E27FC236}">
                      <a16:creationId xmlns:a16="http://schemas.microsoft.com/office/drawing/2014/main" id="{86C1D96D-E97B-4914-8184-6CE4E4CC96E6}"/>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5" name="Group 95">
                <a:extLst>
                  <a:ext uri="{FF2B5EF4-FFF2-40B4-BE49-F238E27FC236}">
                    <a16:creationId xmlns:a16="http://schemas.microsoft.com/office/drawing/2014/main" id="{D49E404B-A4C1-4D36-A28F-855C79F60DB5}"/>
                  </a:ext>
                </a:extLst>
              </p:cNvPr>
              <p:cNvGrpSpPr>
                <a:grpSpLocks/>
              </p:cNvGrpSpPr>
              <p:nvPr/>
            </p:nvGrpSpPr>
            <p:grpSpPr bwMode="auto">
              <a:xfrm>
                <a:off x="8264552" y="2901950"/>
                <a:ext cx="165100" cy="168275"/>
                <a:chOff x="4080" y="720"/>
                <a:chExt cx="144" cy="96"/>
              </a:xfrm>
            </p:grpSpPr>
            <p:sp>
              <p:nvSpPr>
                <p:cNvPr id="896193" name="Line 96">
                  <a:extLst>
                    <a:ext uri="{FF2B5EF4-FFF2-40B4-BE49-F238E27FC236}">
                      <a16:creationId xmlns:a16="http://schemas.microsoft.com/office/drawing/2014/main" id="{2ADCB3AB-38F4-4484-8577-AFF393FD42A7}"/>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94" name="Line 97">
                  <a:extLst>
                    <a:ext uri="{FF2B5EF4-FFF2-40B4-BE49-F238E27FC236}">
                      <a16:creationId xmlns:a16="http://schemas.microsoft.com/office/drawing/2014/main" id="{13B3396D-F770-429A-A44A-79D6C104CCE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6" name="Group 98">
                <a:extLst>
                  <a:ext uri="{FF2B5EF4-FFF2-40B4-BE49-F238E27FC236}">
                    <a16:creationId xmlns:a16="http://schemas.microsoft.com/office/drawing/2014/main" id="{A3090506-F4A6-4B19-AE39-89B77D883F04}"/>
                  </a:ext>
                </a:extLst>
              </p:cNvPr>
              <p:cNvGrpSpPr>
                <a:grpSpLocks/>
              </p:cNvGrpSpPr>
              <p:nvPr/>
            </p:nvGrpSpPr>
            <p:grpSpPr bwMode="auto">
              <a:xfrm>
                <a:off x="8264552" y="3490913"/>
                <a:ext cx="165100" cy="168275"/>
                <a:chOff x="4080" y="720"/>
                <a:chExt cx="144" cy="96"/>
              </a:xfrm>
            </p:grpSpPr>
            <p:sp>
              <p:nvSpPr>
                <p:cNvPr id="896196" name="Line 99">
                  <a:extLst>
                    <a:ext uri="{FF2B5EF4-FFF2-40B4-BE49-F238E27FC236}">
                      <a16:creationId xmlns:a16="http://schemas.microsoft.com/office/drawing/2014/main" id="{B18D0C6D-64F3-4149-8A2F-17F26F1E19C3}"/>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197" name="Line 100">
                  <a:extLst>
                    <a:ext uri="{FF2B5EF4-FFF2-40B4-BE49-F238E27FC236}">
                      <a16:creationId xmlns:a16="http://schemas.microsoft.com/office/drawing/2014/main" id="{0B7DEF90-1AC7-4D26-B82F-D78E07B232EF}"/>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7" name="Group 101">
                <a:extLst>
                  <a:ext uri="{FF2B5EF4-FFF2-40B4-BE49-F238E27FC236}">
                    <a16:creationId xmlns:a16="http://schemas.microsoft.com/office/drawing/2014/main" id="{F6317768-7A45-429F-8338-599EFA4E9E34}"/>
                  </a:ext>
                </a:extLst>
              </p:cNvPr>
              <p:cNvGrpSpPr>
                <a:grpSpLocks/>
              </p:cNvGrpSpPr>
              <p:nvPr/>
            </p:nvGrpSpPr>
            <p:grpSpPr bwMode="auto">
              <a:xfrm>
                <a:off x="8264552" y="4079875"/>
                <a:ext cx="165100" cy="168275"/>
                <a:chOff x="4080" y="720"/>
                <a:chExt cx="144" cy="96"/>
              </a:xfrm>
            </p:grpSpPr>
            <p:sp>
              <p:nvSpPr>
                <p:cNvPr id="896199" name="Line 102">
                  <a:extLst>
                    <a:ext uri="{FF2B5EF4-FFF2-40B4-BE49-F238E27FC236}">
                      <a16:creationId xmlns:a16="http://schemas.microsoft.com/office/drawing/2014/main" id="{F281D135-FD88-4380-B209-32F46F7EAC4B}"/>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200" name="Line 103">
                  <a:extLst>
                    <a:ext uri="{FF2B5EF4-FFF2-40B4-BE49-F238E27FC236}">
                      <a16:creationId xmlns:a16="http://schemas.microsoft.com/office/drawing/2014/main" id="{F21755A1-F3A9-4321-A2B2-1BC4D0B033CA}"/>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8" name="Group 104">
                <a:extLst>
                  <a:ext uri="{FF2B5EF4-FFF2-40B4-BE49-F238E27FC236}">
                    <a16:creationId xmlns:a16="http://schemas.microsoft.com/office/drawing/2014/main" id="{8383FBDA-C66A-4EB7-88A2-F5939BA21498}"/>
                  </a:ext>
                </a:extLst>
              </p:cNvPr>
              <p:cNvGrpSpPr>
                <a:grpSpLocks/>
              </p:cNvGrpSpPr>
              <p:nvPr/>
            </p:nvGrpSpPr>
            <p:grpSpPr bwMode="auto">
              <a:xfrm>
                <a:off x="8264552" y="4752975"/>
                <a:ext cx="165100" cy="168275"/>
                <a:chOff x="4080" y="720"/>
                <a:chExt cx="144" cy="96"/>
              </a:xfrm>
            </p:grpSpPr>
            <p:sp>
              <p:nvSpPr>
                <p:cNvPr id="896202" name="Line 105">
                  <a:extLst>
                    <a:ext uri="{FF2B5EF4-FFF2-40B4-BE49-F238E27FC236}">
                      <a16:creationId xmlns:a16="http://schemas.microsoft.com/office/drawing/2014/main" id="{BB100A3D-813C-47CC-9CEC-40C8EBF08682}"/>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203" name="Line 106">
                  <a:extLst>
                    <a:ext uri="{FF2B5EF4-FFF2-40B4-BE49-F238E27FC236}">
                      <a16:creationId xmlns:a16="http://schemas.microsoft.com/office/drawing/2014/main" id="{F6AA296F-9B0C-4832-8E60-1329E3B7B39B}"/>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1779" name="Group 107">
                <a:extLst>
                  <a:ext uri="{FF2B5EF4-FFF2-40B4-BE49-F238E27FC236}">
                    <a16:creationId xmlns:a16="http://schemas.microsoft.com/office/drawing/2014/main" id="{596B5CB1-57CC-4B30-B24F-871A1D3FE15E}"/>
                  </a:ext>
                </a:extLst>
              </p:cNvPr>
              <p:cNvGrpSpPr>
                <a:grpSpLocks/>
              </p:cNvGrpSpPr>
              <p:nvPr/>
            </p:nvGrpSpPr>
            <p:grpSpPr bwMode="auto">
              <a:xfrm>
                <a:off x="8264552" y="5426075"/>
                <a:ext cx="165100" cy="168275"/>
                <a:chOff x="4080" y="720"/>
                <a:chExt cx="144" cy="96"/>
              </a:xfrm>
            </p:grpSpPr>
            <p:sp>
              <p:nvSpPr>
                <p:cNvPr id="896205" name="Line 108">
                  <a:extLst>
                    <a:ext uri="{FF2B5EF4-FFF2-40B4-BE49-F238E27FC236}">
                      <a16:creationId xmlns:a16="http://schemas.microsoft.com/office/drawing/2014/main" id="{DB759CA0-BB89-42AD-BA71-ABE0AF4DCEBE}"/>
                    </a:ext>
                  </a:extLst>
                </p:cNvPr>
                <p:cNvSpPr>
                  <a:spLocks noChangeShapeType="1"/>
                </p:cNvSpPr>
                <p:nvPr/>
              </p:nvSpPr>
              <p:spPr bwMode="auto">
                <a:xfrm flipH="1">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96206" name="Line 109">
                  <a:extLst>
                    <a:ext uri="{FF2B5EF4-FFF2-40B4-BE49-F238E27FC236}">
                      <a16:creationId xmlns:a16="http://schemas.microsoft.com/office/drawing/2014/main" id="{EA82A77D-1278-49ED-BF20-D26763AA6B10}"/>
                    </a:ext>
                  </a:extLst>
                </p:cNvPr>
                <p:cNvSpPr>
                  <a:spLocks noChangeShapeType="1"/>
                </p:cNvSpPr>
                <p:nvPr/>
              </p:nvSpPr>
              <p:spPr bwMode="auto">
                <a:xfrm>
                  <a:off x="4080" y="720"/>
                  <a:ext cx="144" cy="96"/>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graphicFrame>
          <p:nvGraphicFramePr>
            <p:cNvPr id="201749" name="Object 207">
              <a:extLst>
                <a:ext uri="{FF2B5EF4-FFF2-40B4-BE49-F238E27FC236}">
                  <a16:creationId xmlns:a16="http://schemas.microsoft.com/office/drawing/2014/main" id="{2A7E7813-D4F6-4B9F-BC00-70BB771CF8BD}"/>
                </a:ext>
              </a:extLst>
            </p:cNvPr>
            <p:cNvGraphicFramePr>
              <a:graphicFrameLocks noChangeAspect="1"/>
            </p:cNvGraphicFramePr>
            <p:nvPr/>
          </p:nvGraphicFramePr>
          <p:xfrm>
            <a:off x="7786710" y="2857496"/>
            <a:ext cx="412750" cy="476250"/>
          </p:xfrm>
          <a:graphic>
            <a:graphicData uri="http://schemas.openxmlformats.org/presentationml/2006/ole">
              <mc:AlternateContent xmlns:mc="http://schemas.openxmlformats.org/markup-compatibility/2006">
                <mc:Choice xmlns:v="urn:schemas-microsoft-com:vml" Requires="v">
                  <p:oleObj name="Equation" r:id="rId2" imgW="47786" imgH="76253" progId="Equation.DSMT4">
                    <p:embed/>
                  </p:oleObj>
                </mc:Choice>
                <mc:Fallback>
                  <p:oleObj name="Equation" r:id="rId2" imgW="47786" imgH="76253" progId="Equation.DSMT4">
                    <p:embed/>
                    <p:pic>
                      <p:nvPicPr>
                        <p:cNvPr id="0" name="Object 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710" y="2857496"/>
                          <a:ext cx="412750" cy="47625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nvGrpSpPr>
          <p:cNvPr id="95" name="组合 146">
            <a:extLst>
              <a:ext uri="{FF2B5EF4-FFF2-40B4-BE49-F238E27FC236}">
                <a16:creationId xmlns:a16="http://schemas.microsoft.com/office/drawing/2014/main" id="{8C050940-FBC7-47D9-ABA1-9E0D509E5A66}"/>
              </a:ext>
            </a:extLst>
          </p:cNvPr>
          <p:cNvGrpSpPr>
            <a:grpSpLocks/>
          </p:cNvGrpSpPr>
          <p:nvPr/>
        </p:nvGrpSpPr>
        <p:grpSpPr bwMode="auto">
          <a:xfrm>
            <a:off x="1841500" y="1571625"/>
            <a:ext cx="4232275" cy="3349625"/>
            <a:chOff x="4864131" y="2440940"/>
            <a:chExt cx="4232272" cy="3348667"/>
          </a:xfrm>
        </p:grpSpPr>
        <p:sp>
          <p:nvSpPr>
            <p:cNvPr id="896209" name="Line 131">
              <a:extLst>
                <a:ext uri="{FF2B5EF4-FFF2-40B4-BE49-F238E27FC236}">
                  <a16:creationId xmlns:a16="http://schemas.microsoft.com/office/drawing/2014/main" id="{3A748F9E-E5A1-4AA6-A308-A99FA78FCC5F}"/>
                </a:ext>
              </a:extLst>
            </p:cNvPr>
            <p:cNvSpPr>
              <a:spLocks noChangeShapeType="1"/>
            </p:cNvSpPr>
            <p:nvPr/>
          </p:nvSpPr>
          <p:spPr bwMode="auto">
            <a:xfrm>
              <a:off x="4864131" y="5280166"/>
              <a:ext cx="4137022" cy="0"/>
            </a:xfrm>
            <a:prstGeom prst="line">
              <a:avLst/>
            </a:prstGeom>
            <a:noFill/>
            <a:ln w="28575">
              <a:solidFill>
                <a:srgbClr val="FFFF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6210" name="Line 132">
              <a:extLst>
                <a:ext uri="{FF2B5EF4-FFF2-40B4-BE49-F238E27FC236}">
                  <a16:creationId xmlns:a16="http://schemas.microsoft.com/office/drawing/2014/main" id="{F438CA89-A560-455D-9947-D3B37708D011}"/>
                </a:ext>
              </a:extLst>
            </p:cNvPr>
            <p:cNvSpPr>
              <a:spLocks noChangeShapeType="1"/>
            </p:cNvSpPr>
            <p:nvPr/>
          </p:nvSpPr>
          <p:spPr bwMode="auto">
            <a:xfrm flipH="1" flipV="1">
              <a:off x="6811993" y="2571078"/>
              <a:ext cx="0" cy="3218529"/>
            </a:xfrm>
            <a:prstGeom prst="line">
              <a:avLst/>
            </a:prstGeom>
            <a:noFill/>
            <a:ln w="28575">
              <a:solidFill>
                <a:srgbClr val="FFFF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1745" name="Object 211">
              <a:extLst>
                <a:ext uri="{FF2B5EF4-FFF2-40B4-BE49-F238E27FC236}">
                  <a16:creationId xmlns:a16="http://schemas.microsoft.com/office/drawing/2014/main" id="{D057FC93-3A95-4AC0-88DF-0C5B7BEFA18B}"/>
                </a:ext>
              </a:extLst>
            </p:cNvPr>
            <p:cNvGraphicFramePr>
              <a:graphicFrameLocks noChangeAspect="1"/>
            </p:cNvGraphicFramePr>
            <p:nvPr/>
          </p:nvGraphicFramePr>
          <p:xfrm>
            <a:off x="6461125" y="2440940"/>
            <a:ext cx="349250" cy="412750"/>
          </p:xfrm>
          <a:graphic>
            <a:graphicData uri="http://schemas.openxmlformats.org/presentationml/2006/ole">
              <mc:AlternateContent xmlns:mc="http://schemas.openxmlformats.org/markup-compatibility/2006">
                <mc:Choice xmlns:v="urn:schemas-microsoft-com:vml" Requires="v">
                  <p:oleObj name="Equation" r:id="rId4" imgW="139579" imgH="164957" progId="Equation.DSMT4">
                    <p:embed/>
                  </p:oleObj>
                </mc:Choice>
                <mc:Fallback>
                  <p:oleObj name="Equation" r:id="rId4" imgW="139579" imgH="164957" progId="Equation.DSMT4">
                    <p:embed/>
                    <p:pic>
                      <p:nvPicPr>
                        <p:cNvPr id="0" name="Object 211"/>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6461125" y="2440940"/>
                          <a:ext cx="349250" cy="4127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aphicFrame>
          <p:nvGraphicFramePr>
            <p:cNvPr id="201746" name="Object 212">
              <a:extLst>
                <a:ext uri="{FF2B5EF4-FFF2-40B4-BE49-F238E27FC236}">
                  <a16:creationId xmlns:a16="http://schemas.microsoft.com/office/drawing/2014/main" id="{2742AEFD-558C-45C7-8072-6C156E7A8F93}"/>
                </a:ext>
              </a:extLst>
            </p:cNvPr>
            <p:cNvGraphicFramePr>
              <a:graphicFrameLocks noChangeAspect="1"/>
            </p:cNvGraphicFramePr>
            <p:nvPr/>
          </p:nvGraphicFramePr>
          <p:xfrm>
            <a:off x="8747153" y="5310200"/>
            <a:ext cx="349250" cy="349250"/>
          </p:xfrm>
          <a:graphic>
            <a:graphicData uri="http://schemas.openxmlformats.org/presentationml/2006/ole">
              <mc:AlternateContent xmlns:mc="http://schemas.openxmlformats.org/markup-compatibility/2006">
                <mc:Choice xmlns:v="urn:schemas-microsoft-com:vml" Requires="v">
                  <p:oleObj name="Equation" r:id="rId6" imgW="139700" imgH="139700" progId="Equation.DSMT4">
                    <p:embed/>
                  </p:oleObj>
                </mc:Choice>
                <mc:Fallback>
                  <p:oleObj name="Equation" r:id="rId6" imgW="139700" imgH="139700" progId="Equation.DSMT4">
                    <p:embed/>
                    <p:pic>
                      <p:nvPicPr>
                        <p:cNvPr id="0" name="Object 212"/>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8747153" y="5310200"/>
                          <a:ext cx="349250" cy="3492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aphicFrame>
          <p:nvGraphicFramePr>
            <p:cNvPr id="201747" name="Object 213">
              <a:extLst>
                <a:ext uri="{FF2B5EF4-FFF2-40B4-BE49-F238E27FC236}">
                  <a16:creationId xmlns:a16="http://schemas.microsoft.com/office/drawing/2014/main" id="{860E7360-7CB4-42B3-9DD9-1F1F8CFD9045}"/>
                </a:ext>
              </a:extLst>
            </p:cNvPr>
            <p:cNvGraphicFramePr>
              <a:graphicFrameLocks noChangeAspect="1"/>
            </p:cNvGraphicFramePr>
            <p:nvPr/>
          </p:nvGraphicFramePr>
          <p:xfrm>
            <a:off x="6801326" y="4865700"/>
            <a:ext cx="412750" cy="444500"/>
          </p:xfrm>
          <a:graphic>
            <a:graphicData uri="http://schemas.openxmlformats.org/presentationml/2006/ole">
              <mc:AlternateContent xmlns:mc="http://schemas.openxmlformats.org/markup-compatibility/2006">
                <mc:Choice xmlns:v="urn:schemas-microsoft-com:vml" Requires="v">
                  <p:oleObj name="Equation" r:id="rId8" imgW="164814" imgH="177492" progId="Equation.DSMT4">
                    <p:embed/>
                  </p:oleObj>
                </mc:Choice>
                <mc:Fallback>
                  <p:oleObj name="Equation" r:id="rId8" imgW="164814" imgH="177492" progId="Equation.DSMT4">
                    <p:embed/>
                    <p:pic>
                      <p:nvPicPr>
                        <p:cNvPr id="0" name="Object 213"/>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6801326" y="4865700"/>
                          <a:ext cx="412750" cy="444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cxnSp>
        <p:nvCxnSpPr>
          <p:cNvPr id="101" name="直接连接符 100">
            <a:extLst>
              <a:ext uri="{FF2B5EF4-FFF2-40B4-BE49-F238E27FC236}">
                <a16:creationId xmlns:a16="http://schemas.microsoft.com/office/drawing/2014/main" id="{0C1B45A0-2ECA-49C3-A3D2-3314E9A28C81}"/>
              </a:ext>
            </a:extLst>
          </p:cNvPr>
          <p:cNvCxnSpPr/>
          <p:nvPr/>
        </p:nvCxnSpPr>
        <p:spPr>
          <a:xfrm>
            <a:off x="2620963" y="4418013"/>
            <a:ext cx="2339975" cy="1587"/>
          </a:xfrm>
          <a:prstGeom prst="line">
            <a:avLst/>
          </a:prstGeom>
          <a:ln w="57150">
            <a:solidFill>
              <a:srgbClr val="FFC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E2F2808F-A68F-49D8-94C4-B3C0D1E07FE1}"/>
              </a:ext>
            </a:extLst>
          </p:cNvPr>
          <p:cNvCxnSpPr/>
          <p:nvPr/>
        </p:nvCxnSpPr>
        <p:spPr>
          <a:xfrm rot="5400000" flipH="1" flipV="1">
            <a:off x="3493294" y="4131469"/>
            <a:ext cx="571500" cy="1588"/>
          </a:xfrm>
          <a:prstGeom prst="straightConnector1">
            <a:avLst/>
          </a:prstGeom>
          <a:ln w="57150">
            <a:solidFill>
              <a:srgbClr val="92D050"/>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201734" name="Object 217">
            <a:extLst>
              <a:ext uri="{FF2B5EF4-FFF2-40B4-BE49-F238E27FC236}">
                <a16:creationId xmlns:a16="http://schemas.microsoft.com/office/drawing/2014/main" id="{7D2DCBCD-CB5B-4804-8FCA-69FE4C045B59}"/>
              </a:ext>
            </a:extLst>
          </p:cNvPr>
          <p:cNvGraphicFramePr>
            <a:graphicFrameLocks noChangeAspect="1"/>
          </p:cNvGraphicFramePr>
          <p:nvPr/>
        </p:nvGraphicFramePr>
        <p:xfrm>
          <a:off x="3406775" y="3346450"/>
          <a:ext cx="412750" cy="508000"/>
        </p:xfrm>
        <a:graphic>
          <a:graphicData uri="http://schemas.openxmlformats.org/presentationml/2006/ole">
            <mc:AlternateContent xmlns:mc="http://schemas.openxmlformats.org/markup-compatibility/2006">
              <mc:Choice xmlns:v="urn:schemas-microsoft-com:vml" Requires="v">
                <p:oleObj name="Equation" r:id="rId10" imgW="47786" imgH="85605" progId="Equation.DSMT4">
                  <p:embed/>
                </p:oleObj>
              </mc:Choice>
              <mc:Fallback>
                <p:oleObj name="Equation" r:id="rId10" imgW="47786" imgH="85605" progId="Equation.DSMT4">
                  <p:embed/>
                  <p:pic>
                    <p:nvPicPr>
                      <p:cNvPr id="0" name="Object 2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6775" y="3346450"/>
                        <a:ext cx="412750" cy="50800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grpSp>
        <p:nvGrpSpPr>
          <p:cNvPr id="208" name="组合 147">
            <a:extLst>
              <a:ext uri="{FF2B5EF4-FFF2-40B4-BE49-F238E27FC236}">
                <a16:creationId xmlns:a16="http://schemas.microsoft.com/office/drawing/2014/main" id="{B78A7EE3-D169-4E74-A40E-F597EEFE075F}"/>
              </a:ext>
            </a:extLst>
          </p:cNvPr>
          <p:cNvGrpSpPr>
            <a:grpSpLocks/>
          </p:cNvGrpSpPr>
          <p:nvPr/>
        </p:nvGrpSpPr>
        <p:grpSpPr bwMode="auto">
          <a:xfrm>
            <a:off x="2462213" y="3279775"/>
            <a:ext cx="2516187" cy="2357438"/>
            <a:chOff x="5484820" y="4143380"/>
            <a:chExt cx="2516204" cy="2357454"/>
          </a:xfrm>
        </p:grpSpPr>
        <p:graphicFrame>
          <p:nvGraphicFramePr>
            <p:cNvPr id="201738" name="Object 219">
              <a:extLst>
                <a:ext uri="{FF2B5EF4-FFF2-40B4-BE49-F238E27FC236}">
                  <a16:creationId xmlns:a16="http://schemas.microsoft.com/office/drawing/2014/main" id="{0A20C3A1-BF2A-4FC9-A069-697E67BAEF1A}"/>
                </a:ext>
              </a:extLst>
            </p:cNvPr>
            <p:cNvGraphicFramePr>
              <a:graphicFrameLocks noChangeAspect="1"/>
            </p:cNvGraphicFramePr>
            <p:nvPr/>
          </p:nvGraphicFramePr>
          <p:xfrm>
            <a:off x="5484820" y="4302134"/>
            <a:ext cx="317500" cy="412750"/>
          </p:xfrm>
          <a:graphic>
            <a:graphicData uri="http://schemas.openxmlformats.org/presentationml/2006/ole">
              <mc:AlternateContent xmlns:mc="http://schemas.openxmlformats.org/markup-compatibility/2006">
                <mc:Choice xmlns:v="urn:schemas-microsoft-com:vml" Requires="v">
                  <p:oleObj name="Equation" r:id="rId12" imgW="9701" imgH="47478" progId="Equation.DSMT4">
                    <p:embed/>
                  </p:oleObj>
                </mc:Choice>
                <mc:Fallback>
                  <p:oleObj name="Equation" r:id="rId12" imgW="9701" imgH="47478" progId="Equation.DSMT4">
                    <p:embed/>
                    <p:pic>
                      <p:nvPicPr>
                        <p:cNvPr id="0" name="Object 2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4820" y="4302134"/>
                          <a:ext cx="317500" cy="41275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nvGrpSpPr>
            <p:cNvPr id="201739" name="组合 178">
              <a:extLst>
                <a:ext uri="{FF2B5EF4-FFF2-40B4-BE49-F238E27FC236}">
                  <a16:creationId xmlns:a16="http://schemas.microsoft.com/office/drawing/2014/main" id="{E0A89C82-53D1-4BEB-983B-F727A6651F6C}"/>
                </a:ext>
              </a:extLst>
            </p:cNvPr>
            <p:cNvGrpSpPr>
              <a:grpSpLocks/>
            </p:cNvGrpSpPr>
            <p:nvPr/>
          </p:nvGrpSpPr>
          <p:grpSpPr bwMode="auto">
            <a:xfrm>
              <a:off x="5643570" y="4143380"/>
              <a:ext cx="2357454" cy="2357454"/>
              <a:chOff x="5643570" y="4143380"/>
              <a:chExt cx="2357454" cy="2357454"/>
            </a:xfrm>
          </p:grpSpPr>
          <p:sp>
            <p:nvSpPr>
              <p:cNvPr id="211" name="弧形 210">
                <a:extLst>
                  <a:ext uri="{FF2B5EF4-FFF2-40B4-BE49-F238E27FC236}">
                    <a16:creationId xmlns:a16="http://schemas.microsoft.com/office/drawing/2014/main" id="{8F16392C-695F-46BD-8730-C1ACC1C6ECAE}"/>
                  </a:ext>
                </a:extLst>
              </p:cNvPr>
              <p:cNvSpPr/>
              <p:nvPr/>
            </p:nvSpPr>
            <p:spPr>
              <a:xfrm>
                <a:off x="5643571" y="4143380"/>
                <a:ext cx="2357453" cy="2357454"/>
              </a:xfrm>
              <a:prstGeom prst="arc">
                <a:avLst>
                  <a:gd name="adj1" fmla="val 10840652"/>
                  <a:gd name="adj2" fmla="val 21558037"/>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212" name="直接箭头连接符 211">
                <a:extLst>
                  <a:ext uri="{FF2B5EF4-FFF2-40B4-BE49-F238E27FC236}">
                    <a16:creationId xmlns:a16="http://schemas.microsoft.com/office/drawing/2014/main" id="{44F7C340-7ADA-4D01-AFE7-0735E0E6E89B}"/>
                  </a:ext>
                </a:extLst>
              </p:cNvPr>
              <p:cNvCxnSpPr/>
              <p:nvPr/>
            </p:nvCxnSpPr>
            <p:spPr>
              <a:xfrm rot="5400000" flipH="1" flipV="1">
                <a:off x="5857884" y="4357694"/>
                <a:ext cx="285752" cy="285752"/>
              </a:xfrm>
              <a:prstGeom prst="straightConnector1">
                <a:avLst/>
              </a:prstGeom>
              <a:ln w="571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AF93F4DB-1659-4367-92D1-22A159828B14}"/>
                  </a:ext>
                </a:extLst>
              </p:cNvPr>
              <p:cNvCxnSpPr/>
              <p:nvPr/>
            </p:nvCxnSpPr>
            <p:spPr>
              <a:xfrm rot="16200000" flipH="1">
                <a:off x="7554140" y="4410876"/>
                <a:ext cx="322264" cy="285752"/>
              </a:xfrm>
              <a:prstGeom prst="straightConnector1">
                <a:avLst/>
              </a:prstGeom>
              <a:ln w="571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pSp>
      </p:grpSp>
      <p:sp>
        <p:nvSpPr>
          <p:cNvPr id="201736" name="TextBox 214">
            <a:extLst>
              <a:ext uri="{FF2B5EF4-FFF2-40B4-BE49-F238E27FC236}">
                <a16:creationId xmlns:a16="http://schemas.microsoft.com/office/drawing/2014/main" id="{FABBD457-193B-49B2-81B6-96B56A801904}"/>
              </a:ext>
            </a:extLst>
          </p:cNvPr>
          <p:cNvSpPr txBox="1">
            <a:spLocks noChangeArrowheads="1"/>
          </p:cNvSpPr>
          <p:nvPr/>
        </p:nvSpPr>
        <p:spPr bwMode="auto">
          <a:xfrm>
            <a:off x="803275" y="688975"/>
            <a:ext cx="5143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ea typeface="华文中宋" panose="02010600040101010101" pitchFamily="2" charset="-122"/>
              </a:rPr>
              <a:t>例</a:t>
            </a:r>
            <a:r>
              <a:rPr lang="en-US" altLang="zh-CN" sz="2800" b="1">
                <a:solidFill>
                  <a:srgbClr val="FFFF00"/>
                </a:solidFill>
                <a:ea typeface="华文中宋" panose="02010600040101010101" pitchFamily="2" charset="-122"/>
              </a:rPr>
              <a:t>3</a:t>
            </a:r>
            <a:r>
              <a:rPr lang="zh-CN" altLang="en-US" sz="2800" b="1">
                <a:solidFill>
                  <a:srgbClr val="FFFF00"/>
                </a:solidFill>
                <a:ea typeface="华文中宋" panose="02010600040101010101" pitchFamily="2" charset="-122"/>
              </a:rPr>
              <a:t>：</a:t>
            </a:r>
            <a:r>
              <a:rPr lang="zh-CN" altLang="en-US" sz="2800" b="1">
                <a:solidFill>
                  <a:srgbClr val="FFFFFF"/>
                </a:solidFill>
                <a:ea typeface="华文中宋" panose="02010600040101010101" pitchFamily="2" charset="-122"/>
              </a:rPr>
              <a:t>均匀磁场中的载流半圆圈</a:t>
            </a:r>
          </a:p>
        </p:txBody>
      </p:sp>
      <p:graphicFrame>
        <p:nvGraphicFramePr>
          <p:cNvPr id="492558" name="Object 225">
            <a:extLst>
              <a:ext uri="{FF2B5EF4-FFF2-40B4-BE49-F238E27FC236}">
                <a16:creationId xmlns:a16="http://schemas.microsoft.com/office/drawing/2014/main" id="{8C35496F-B49B-4AA6-B92E-E73657EC297E}"/>
              </a:ext>
            </a:extLst>
          </p:cNvPr>
          <p:cNvGraphicFramePr>
            <a:graphicFrameLocks noChangeAspect="1"/>
          </p:cNvGraphicFramePr>
          <p:nvPr/>
        </p:nvGraphicFramePr>
        <p:xfrm>
          <a:off x="2432050" y="5437188"/>
          <a:ext cx="2921000" cy="603250"/>
        </p:xfrm>
        <a:graphic>
          <a:graphicData uri="http://schemas.openxmlformats.org/presentationml/2006/ole">
            <mc:AlternateContent xmlns:mc="http://schemas.openxmlformats.org/markup-compatibility/2006">
              <mc:Choice xmlns:v="urn:schemas-microsoft-com:vml" Requires="v">
                <p:oleObj name="Equation" r:id="rId14" imgW="1168400" imgH="241300" progId="Equation.DSMT4">
                  <p:embed/>
                </p:oleObj>
              </mc:Choice>
              <mc:Fallback>
                <p:oleObj name="Equation" r:id="rId14" imgW="1168400" imgH="241300" progId="Equation.DSMT4">
                  <p:embed/>
                  <p:pic>
                    <p:nvPicPr>
                      <p:cNvPr id="0" name="Object 225"/>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2432050" y="5437188"/>
                        <a:ext cx="2921000" cy="603250"/>
                      </a:xfrm>
                      <a:prstGeom prst="rect">
                        <a:avLst/>
                      </a:prstGeom>
                      <a:noFill/>
                      <a:ln>
                        <a:noFill/>
                      </a:ln>
                      <a:extLst>
                        <a:ext uri="{909E8E84-426E-40DD-AFC4-6F175D3DCCD1}">
                          <a14:hiddenFill xmlns:a14="http://schemas.microsoft.com/office/drawing/2010/main">
                            <a:solidFill>
                              <a:srgbClr val="FDE3F0"/>
                            </a:solidFill>
                          </a14:hiddenFill>
                        </a:ext>
                        <a:ext uri="{91240B29-F687-4F45-9708-019B960494DF}">
                          <a14:hiddenLine xmlns:a14="http://schemas.microsoft.com/office/drawing/2010/main" w="9525">
                            <a:solidFill>
                              <a:srgbClr val="F10BF7"/>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p:cTn id="12" dur="500" fill="hold"/>
                                        <p:tgtEl>
                                          <p:spTgt spid="95"/>
                                        </p:tgtEl>
                                        <p:attrNameLst>
                                          <p:attrName>ppt_w</p:attrName>
                                        </p:attrNameLst>
                                      </p:cBhvr>
                                      <p:tavLst>
                                        <p:tav tm="0">
                                          <p:val>
                                            <p:fltVal val="0"/>
                                          </p:val>
                                        </p:tav>
                                        <p:tav tm="100000">
                                          <p:val>
                                            <p:strVal val="#ppt_w"/>
                                          </p:val>
                                        </p:tav>
                                      </p:tavLst>
                                    </p:anim>
                                    <p:anim calcmode="lin" valueType="num">
                                      <p:cBhvr>
                                        <p:cTn id="13" dur="500" fill="hold"/>
                                        <p:tgtEl>
                                          <p:spTgt spid="95"/>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dissolve">
                                      <p:cBhvr>
                                        <p:cTn id="17" dur="500"/>
                                        <p:tgtEl>
                                          <p:spTgt spid="2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left)">
                                      <p:cBhvr>
                                        <p:cTn id="22" dur="500"/>
                                        <p:tgtEl>
                                          <p:spTgt spid="101"/>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492558"/>
                                        </p:tgtEl>
                                        <p:attrNameLst>
                                          <p:attrName>style.visibility</p:attrName>
                                        </p:attrNameLst>
                                      </p:cBhvr>
                                      <p:to>
                                        <p:strVal val="visible"/>
                                      </p:to>
                                    </p:set>
                                    <p:animEffect transition="in" filter="dissolve">
                                      <p:cBhvr>
                                        <p:cTn id="26" dur="500"/>
                                        <p:tgtEl>
                                          <p:spTgt spid="492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Box 1">
            <a:extLst>
              <a:ext uri="{FF2B5EF4-FFF2-40B4-BE49-F238E27FC236}">
                <a16:creationId xmlns:a16="http://schemas.microsoft.com/office/drawing/2014/main" id="{1B87325D-70F8-42A3-A288-6933A177749B}"/>
              </a:ext>
            </a:extLst>
          </p:cNvPr>
          <p:cNvSpPr txBox="1">
            <a:spLocks noChangeArrowheads="1"/>
          </p:cNvSpPr>
          <p:nvPr/>
        </p:nvSpPr>
        <p:spPr bwMode="auto">
          <a:xfrm>
            <a:off x="0" y="0"/>
            <a:ext cx="6572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黑体" panose="02010609060101010101" pitchFamily="49" charset="-122"/>
                <a:ea typeface="黑体" panose="02010609060101010101" pitchFamily="49" charset="-122"/>
              </a:rPr>
              <a:t>三、</a:t>
            </a:r>
            <a:r>
              <a:rPr lang="zh-CN" altLang="en-US" sz="3600" b="1">
                <a:solidFill>
                  <a:srgbClr val="FFFF00"/>
                </a:solidFill>
                <a:latin typeface="黑体" panose="02010609060101010101" pitchFamily="49" charset="-122"/>
                <a:ea typeface="黑体" panose="02010609060101010101" pitchFamily="49" charset="-122"/>
              </a:rPr>
              <a:t>磁场对载流线圈的作用</a:t>
            </a:r>
          </a:p>
        </p:txBody>
      </p:sp>
      <p:sp>
        <p:nvSpPr>
          <p:cNvPr id="202755" name="TextBox 2">
            <a:extLst>
              <a:ext uri="{FF2B5EF4-FFF2-40B4-BE49-F238E27FC236}">
                <a16:creationId xmlns:a16="http://schemas.microsoft.com/office/drawing/2014/main" id="{2D6E9FF0-809D-4CE1-A5D5-FD1E24329E35}"/>
              </a:ext>
            </a:extLst>
          </p:cNvPr>
          <p:cNvSpPr txBox="1">
            <a:spLocks noChangeArrowheads="1"/>
          </p:cNvSpPr>
          <p:nvPr/>
        </p:nvSpPr>
        <p:spPr bwMode="auto">
          <a:xfrm>
            <a:off x="142875" y="762000"/>
            <a:ext cx="392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华文中宋" panose="02010600040101010101" pitchFamily="2" charset="-122"/>
              </a:rPr>
              <a:t>1. </a:t>
            </a:r>
            <a:r>
              <a:rPr lang="zh-CN" altLang="en-US" sz="2800">
                <a:solidFill>
                  <a:srgbClr val="FFFFFF"/>
                </a:solidFill>
                <a:ea typeface="华文中宋" panose="02010600040101010101" pitchFamily="2" charset="-122"/>
              </a:rPr>
              <a:t>载流线圈的</a:t>
            </a:r>
            <a:r>
              <a:rPr lang="zh-CN" altLang="en-US" sz="2800" b="1">
                <a:solidFill>
                  <a:srgbClr val="FFFF00"/>
                </a:solidFill>
                <a:ea typeface="华文中宋" panose="02010600040101010101" pitchFamily="2" charset="-122"/>
              </a:rPr>
              <a:t>磁矩</a:t>
            </a:r>
            <a:r>
              <a:rPr lang="en-US" altLang="zh-CN" sz="2800" b="1">
                <a:solidFill>
                  <a:srgbClr val="FFFF00"/>
                </a:solidFill>
                <a:ea typeface="华文中宋" panose="02010600040101010101" pitchFamily="2" charset="-122"/>
              </a:rPr>
              <a:t>:</a:t>
            </a:r>
            <a:endParaRPr lang="zh-CN" altLang="en-US" sz="2800" b="1">
              <a:solidFill>
                <a:srgbClr val="FFFF00"/>
              </a:solidFill>
              <a:ea typeface="华文中宋" panose="02010600040101010101" pitchFamily="2" charset="-122"/>
            </a:endParaRPr>
          </a:p>
        </p:txBody>
      </p:sp>
      <p:grpSp>
        <p:nvGrpSpPr>
          <p:cNvPr id="202756" name="组合 15">
            <a:extLst>
              <a:ext uri="{FF2B5EF4-FFF2-40B4-BE49-F238E27FC236}">
                <a16:creationId xmlns:a16="http://schemas.microsoft.com/office/drawing/2014/main" id="{839BC1D4-9303-4EE4-8FE3-23ED9328784B}"/>
              </a:ext>
            </a:extLst>
          </p:cNvPr>
          <p:cNvGrpSpPr>
            <a:grpSpLocks/>
          </p:cNvGrpSpPr>
          <p:nvPr/>
        </p:nvGrpSpPr>
        <p:grpSpPr bwMode="auto">
          <a:xfrm>
            <a:off x="785813" y="1428750"/>
            <a:ext cx="1555750" cy="1785938"/>
            <a:chOff x="6000760" y="1357298"/>
            <a:chExt cx="1555740" cy="1785950"/>
          </a:xfrm>
        </p:grpSpPr>
        <p:sp>
          <p:nvSpPr>
            <p:cNvPr id="4" name="椭圆 3">
              <a:extLst>
                <a:ext uri="{FF2B5EF4-FFF2-40B4-BE49-F238E27FC236}">
                  <a16:creationId xmlns:a16="http://schemas.microsoft.com/office/drawing/2014/main" id="{4B314817-13EC-4842-83C3-0301497FD4ED}"/>
                </a:ext>
              </a:extLst>
            </p:cNvPr>
            <p:cNvSpPr/>
            <p:nvPr/>
          </p:nvSpPr>
          <p:spPr>
            <a:xfrm>
              <a:off x="6000760" y="1357298"/>
              <a:ext cx="1142993" cy="178595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箭头连接符 5">
              <a:extLst>
                <a:ext uri="{FF2B5EF4-FFF2-40B4-BE49-F238E27FC236}">
                  <a16:creationId xmlns:a16="http://schemas.microsoft.com/office/drawing/2014/main" id="{C754664B-E01D-4602-9635-46D6A2C67582}"/>
                </a:ext>
              </a:extLst>
            </p:cNvPr>
            <p:cNvCxnSpPr/>
            <p:nvPr/>
          </p:nvCxnSpPr>
          <p:spPr>
            <a:xfrm rot="5400000">
              <a:off x="5859472" y="2284404"/>
              <a:ext cx="284164" cy="1587"/>
            </a:xfrm>
            <a:prstGeom prst="straightConnector1">
              <a:avLst/>
            </a:prstGeom>
            <a:ln w="44450">
              <a:solidFill>
                <a:srgbClr val="00B0F0"/>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202840" name="Object 93">
              <a:extLst>
                <a:ext uri="{FF2B5EF4-FFF2-40B4-BE49-F238E27FC236}">
                  <a16:creationId xmlns:a16="http://schemas.microsoft.com/office/drawing/2014/main" id="{7DC24FB0-A12A-43A5-8987-8A7197EDE5AB}"/>
                </a:ext>
              </a:extLst>
            </p:cNvPr>
            <p:cNvGraphicFramePr>
              <a:graphicFrameLocks noChangeAspect="1"/>
            </p:cNvGraphicFramePr>
            <p:nvPr/>
          </p:nvGraphicFramePr>
          <p:xfrm>
            <a:off x="7143750" y="2309813"/>
            <a:ext cx="412750" cy="571500"/>
          </p:xfrm>
          <a:graphic>
            <a:graphicData uri="http://schemas.openxmlformats.org/presentationml/2006/ole">
              <mc:AlternateContent xmlns:mc="http://schemas.openxmlformats.org/markup-compatibility/2006">
                <mc:Choice xmlns:v="urn:schemas-microsoft-com:vml" Requires="v">
                  <p:oleObj name="Equation" r:id="rId3" imgW="165028" imgH="228501" progId="Equation.DSMT4">
                    <p:embed/>
                  </p:oleObj>
                </mc:Choice>
                <mc:Fallback>
                  <p:oleObj name="Equation" r:id="rId3" imgW="165028" imgH="228501" progId="Equation.DSMT4">
                    <p:embed/>
                    <p:pic>
                      <p:nvPicPr>
                        <p:cNvPr id="0" name="Object 9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7143750" y="2309813"/>
                          <a:ext cx="412750" cy="571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nvGrpSpPr>
          <p:cNvPr id="202757" name="组合 16">
            <a:extLst>
              <a:ext uri="{FF2B5EF4-FFF2-40B4-BE49-F238E27FC236}">
                <a16:creationId xmlns:a16="http://schemas.microsoft.com/office/drawing/2014/main" id="{938BDB50-C0E5-4675-8A31-5CDCF0183D70}"/>
              </a:ext>
            </a:extLst>
          </p:cNvPr>
          <p:cNvGrpSpPr>
            <a:grpSpLocks/>
          </p:cNvGrpSpPr>
          <p:nvPr/>
        </p:nvGrpSpPr>
        <p:grpSpPr bwMode="auto">
          <a:xfrm>
            <a:off x="1357313" y="2143125"/>
            <a:ext cx="1801812" cy="444500"/>
            <a:chOff x="6572264" y="2071678"/>
            <a:chExt cx="1801822" cy="444500"/>
          </a:xfrm>
        </p:grpSpPr>
        <p:cxnSp>
          <p:nvCxnSpPr>
            <p:cNvPr id="10" name="直接箭头连接符 9">
              <a:extLst>
                <a:ext uri="{FF2B5EF4-FFF2-40B4-BE49-F238E27FC236}">
                  <a16:creationId xmlns:a16="http://schemas.microsoft.com/office/drawing/2014/main" id="{0C1AB020-9417-485F-ABDE-174A0C181373}"/>
                </a:ext>
              </a:extLst>
            </p:cNvPr>
            <p:cNvCxnSpPr/>
            <p:nvPr/>
          </p:nvCxnSpPr>
          <p:spPr>
            <a:xfrm>
              <a:off x="6572264" y="2285991"/>
              <a:ext cx="1357320" cy="1587"/>
            </a:xfrm>
            <a:prstGeom prst="straightConnector1">
              <a:avLst/>
            </a:prstGeom>
            <a:ln w="38100">
              <a:solidFill>
                <a:srgbClr val="FFFF00"/>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202837" name="Object 96">
              <a:extLst>
                <a:ext uri="{FF2B5EF4-FFF2-40B4-BE49-F238E27FC236}">
                  <a16:creationId xmlns:a16="http://schemas.microsoft.com/office/drawing/2014/main" id="{26C35F4A-8933-43C0-A7D6-C22449A36D06}"/>
                </a:ext>
              </a:extLst>
            </p:cNvPr>
            <p:cNvGraphicFramePr>
              <a:graphicFrameLocks noChangeAspect="1"/>
            </p:cNvGraphicFramePr>
            <p:nvPr/>
          </p:nvGraphicFramePr>
          <p:xfrm>
            <a:off x="7929586" y="2071678"/>
            <a:ext cx="444500" cy="444500"/>
          </p:xfrm>
          <a:graphic>
            <a:graphicData uri="http://schemas.openxmlformats.org/presentationml/2006/ole">
              <mc:AlternateContent xmlns:mc="http://schemas.openxmlformats.org/markup-compatibility/2006">
                <mc:Choice xmlns:v="urn:schemas-microsoft-com:vml" Requires="v">
                  <p:oleObj name="Equation" r:id="rId5" imgW="177492" imgH="177492" progId="Equation.DSMT4">
                    <p:embed/>
                  </p:oleObj>
                </mc:Choice>
                <mc:Fallback>
                  <p:oleObj name="Equation" r:id="rId5" imgW="177492" imgH="177492" progId="Equation.DSMT4">
                    <p:embed/>
                    <p:pic>
                      <p:nvPicPr>
                        <p:cNvPr id="0" name="Object 9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7929586" y="2071678"/>
                          <a:ext cx="444500" cy="444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aphicFrame>
        <p:nvGraphicFramePr>
          <p:cNvPr id="202758" name="Object 97">
            <a:extLst>
              <a:ext uri="{FF2B5EF4-FFF2-40B4-BE49-F238E27FC236}">
                <a16:creationId xmlns:a16="http://schemas.microsoft.com/office/drawing/2014/main" id="{6F7273AF-43D5-46D2-AEB7-410F5E05888F}"/>
              </a:ext>
            </a:extLst>
          </p:cNvPr>
          <p:cNvGraphicFramePr>
            <a:graphicFrameLocks noChangeAspect="1"/>
          </p:cNvGraphicFramePr>
          <p:nvPr/>
        </p:nvGraphicFramePr>
        <p:xfrm>
          <a:off x="3359150" y="762000"/>
          <a:ext cx="1619250" cy="571500"/>
        </p:xfrm>
        <a:graphic>
          <a:graphicData uri="http://schemas.openxmlformats.org/presentationml/2006/ole">
            <mc:AlternateContent xmlns:mc="http://schemas.openxmlformats.org/markup-compatibility/2006">
              <mc:Choice xmlns:v="urn:schemas-microsoft-com:vml" Requires="v">
                <p:oleObj name="Equation" r:id="rId7" imgW="647700" imgH="228600" progId="Equation.DSMT4">
                  <p:embed/>
                </p:oleObj>
              </mc:Choice>
              <mc:Fallback>
                <p:oleObj name="Equation" r:id="rId7" imgW="647700" imgH="228600" progId="Equation.DSMT4">
                  <p:embed/>
                  <p:pic>
                    <p:nvPicPr>
                      <p:cNvPr id="0" name="Object 97"/>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3359150" y="762000"/>
                        <a:ext cx="1619250" cy="571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nvGrpSpPr>
          <p:cNvPr id="202759" name="组合 20">
            <a:extLst>
              <a:ext uri="{FF2B5EF4-FFF2-40B4-BE49-F238E27FC236}">
                <a16:creationId xmlns:a16="http://schemas.microsoft.com/office/drawing/2014/main" id="{17698FF1-3A3B-4A26-8BD7-AEA5700BC004}"/>
              </a:ext>
            </a:extLst>
          </p:cNvPr>
          <p:cNvGrpSpPr>
            <a:grpSpLocks/>
          </p:cNvGrpSpPr>
          <p:nvPr/>
        </p:nvGrpSpPr>
        <p:grpSpPr bwMode="auto">
          <a:xfrm>
            <a:off x="3810000" y="2097088"/>
            <a:ext cx="4405313" cy="585787"/>
            <a:chOff x="142844" y="2071678"/>
            <a:chExt cx="4405344" cy="586258"/>
          </a:xfrm>
        </p:grpSpPr>
        <p:sp>
          <p:nvSpPr>
            <p:cNvPr id="202834" name="TextBox 18">
              <a:extLst>
                <a:ext uri="{FF2B5EF4-FFF2-40B4-BE49-F238E27FC236}">
                  <a16:creationId xmlns:a16="http://schemas.microsoft.com/office/drawing/2014/main" id="{AB2D17A1-C20C-489F-9BA4-2791354546C3}"/>
                </a:ext>
              </a:extLst>
            </p:cNvPr>
            <p:cNvSpPr txBox="1">
              <a:spLocks noChangeArrowheads="1"/>
            </p:cNvSpPr>
            <p:nvPr/>
          </p:nvSpPr>
          <p:spPr bwMode="auto">
            <a:xfrm>
              <a:off x="142844" y="2071678"/>
              <a:ext cx="2500330" cy="51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若线圈有</a:t>
              </a:r>
              <a:r>
                <a:rPr lang="en-US" altLang="zh-CN" sz="2800" b="1"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N </a:t>
              </a:r>
              <a:r>
                <a:rPr lang="zh-CN" altLang="en-US" sz="2800">
                  <a:solidFill>
                    <a:srgbClr val="FFFFFF"/>
                  </a:solidFill>
                  <a:ea typeface="华文中宋" panose="02010600040101010101" pitchFamily="2" charset="-122"/>
                </a:rPr>
                <a:t>匝</a:t>
              </a:r>
            </a:p>
          </p:txBody>
        </p:sp>
        <p:graphicFrame>
          <p:nvGraphicFramePr>
            <p:cNvPr id="202835" name="Object 100">
              <a:extLst>
                <a:ext uri="{FF2B5EF4-FFF2-40B4-BE49-F238E27FC236}">
                  <a16:creationId xmlns:a16="http://schemas.microsoft.com/office/drawing/2014/main" id="{5F39F1B4-241B-46B7-870A-6E41FB60A095}"/>
                </a:ext>
              </a:extLst>
            </p:cNvPr>
            <p:cNvGraphicFramePr>
              <a:graphicFrameLocks noChangeAspect="1"/>
            </p:cNvGraphicFramePr>
            <p:nvPr/>
          </p:nvGraphicFramePr>
          <p:xfrm>
            <a:off x="2643188" y="2086436"/>
            <a:ext cx="1905000" cy="571500"/>
          </p:xfrm>
          <a:graphic>
            <a:graphicData uri="http://schemas.openxmlformats.org/presentationml/2006/ole">
              <mc:AlternateContent xmlns:mc="http://schemas.openxmlformats.org/markup-compatibility/2006">
                <mc:Choice xmlns:v="urn:schemas-microsoft-com:vml" Requires="v">
                  <p:oleObj name="Equation" r:id="rId9" imgW="761669" imgH="228501" progId="Equation.DSMT4">
                    <p:embed/>
                  </p:oleObj>
                </mc:Choice>
                <mc:Fallback>
                  <p:oleObj name="Equation" r:id="rId9" imgW="761669" imgH="228501" progId="Equation.DSMT4">
                    <p:embed/>
                    <p:pic>
                      <p:nvPicPr>
                        <p:cNvPr id="0" name="Object 100"/>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2643188" y="2086436"/>
                          <a:ext cx="1905000" cy="57150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sp>
        <p:nvSpPr>
          <p:cNvPr id="202760" name="TextBox 21">
            <a:extLst>
              <a:ext uri="{FF2B5EF4-FFF2-40B4-BE49-F238E27FC236}">
                <a16:creationId xmlns:a16="http://schemas.microsoft.com/office/drawing/2014/main" id="{258A296B-F921-4128-854E-161CB195626B}"/>
              </a:ext>
            </a:extLst>
          </p:cNvPr>
          <p:cNvSpPr txBox="1">
            <a:spLocks noChangeArrowheads="1"/>
          </p:cNvSpPr>
          <p:nvPr/>
        </p:nvSpPr>
        <p:spPr bwMode="auto">
          <a:xfrm>
            <a:off x="142875" y="3405188"/>
            <a:ext cx="5357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ea typeface="华文中宋" panose="02010600040101010101" pitchFamily="2" charset="-122"/>
              </a:rPr>
              <a:t>2. </a:t>
            </a:r>
            <a:r>
              <a:rPr lang="zh-CN" altLang="en-US" sz="2800">
                <a:solidFill>
                  <a:srgbClr val="FFFFFF"/>
                </a:solidFill>
                <a:ea typeface="华文中宋" panose="02010600040101010101" pitchFamily="2" charset="-122"/>
              </a:rPr>
              <a:t>均匀磁场对载流线圈的</a:t>
            </a:r>
            <a:r>
              <a:rPr lang="zh-CN" altLang="en-US" sz="2800" b="1">
                <a:solidFill>
                  <a:srgbClr val="FFFF00"/>
                </a:solidFill>
                <a:ea typeface="华文中宋" panose="02010600040101010101" pitchFamily="2" charset="-122"/>
              </a:rPr>
              <a:t>力矩</a:t>
            </a:r>
          </a:p>
        </p:txBody>
      </p:sp>
      <p:grpSp>
        <p:nvGrpSpPr>
          <p:cNvPr id="202761" name="Group 262">
            <a:extLst>
              <a:ext uri="{FF2B5EF4-FFF2-40B4-BE49-F238E27FC236}">
                <a16:creationId xmlns:a16="http://schemas.microsoft.com/office/drawing/2014/main" id="{C469F5AE-E6E0-4AF1-A8B7-40A80759AEBC}"/>
              </a:ext>
            </a:extLst>
          </p:cNvPr>
          <p:cNvGrpSpPr>
            <a:grpSpLocks/>
          </p:cNvGrpSpPr>
          <p:nvPr/>
        </p:nvGrpSpPr>
        <p:grpSpPr bwMode="auto">
          <a:xfrm>
            <a:off x="5335588" y="2701925"/>
            <a:ext cx="3706812" cy="3600450"/>
            <a:chOff x="3335" y="1710"/>
            <a:chExt cx="2335" cy="2268"/>
          </a:xfrm>
        </p:grpSpPr>
        <p:sp>
          <p:nvSpPr>
            <p:cNvPr id="202794" name="Text Box 80">
              <a:extLst>
                <a:ext uri="{FF2B5EF4-FFF2-40B4-BE49-F238E27FC236}">
                  <a16:creationId xmlns:a16="http://schemas.microsoft.com/office/drawing/2014/main" id="{3DDE7930-A3BB-4F35-BCE3-DCE8200CCFCC}"/>
                </a:ext>
              </a:extLst>
            </p:cNvPr>
            <p:cNvSpPr txBox="1">
              <a:spLocks noChangeArrowheads="1"/>
            </p:cNvSpPr>
            <p:nvPr/>
          </p:nvSpPr>
          <p:spPr bwMode="auto">
            <a:xfrm>
              <a:off x="4309" y="1755"/>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rPr>
                <a:t>l</a:t>
              </a:r>
              <a:r>
                <a:rPr lang="en-US" altLang="zh-CN" sz="2800" b="1" baseline="-25000">
                  <a:solidFill>
                    <a:srgbClr val="FF0000"/>
                  </a:solidFill>
                  <a:latin typeface="Times New Roman" panose="02020603050405020304" pitchFamily="18" charset="0"/>
                </a:rPr>
                <a:t>1</a:t>
              </a:r>
              <a:endParaRPr lang="en-US" altLang="zh-CN" sz="2800" b="1">
                <a:solidFill>
                  <a:srgbClr val="FF0000"/>
                </a:solidFill>
                <a:latin typeface="Times New Roman" panose="02020603050405020304" pitchFamily="18" charset="0"/>
              </a:endParaRPr>
            </a:p>
          </p:txBody>
        </p:sp>
        <p:sp>
          <p:nvSpPr>
            <p:cNvPr id="202795" name="Text Box 84">
              <a:extLst>
                <a:ext uri="{FF2B5EF4-FFF2-40B4-BE49-F238E27FC236}">
                  <a16:creationId xmlns:a16="http://schemas.microsoft.com/office/drawing/2014/main" id="{8A0EBAA5-8B06-4F6D-B08E-2C2632F381D2}"/>
                </a:ext>
              </a:extLst>
            </p:cNvPr>
            <p:cNvSpPr txBox="1">
              <a:spLocks noChangeArrowheads="1"/>
            </p:cNvSpPr>
            <p:nvPr/>
          </p:nvSpPr>
          <p:spPr bwMode="auto">
            <a:xfrm>
              <a:off x="4989" y="1710"/>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rPr>
                <a:t>d</a:t>
              </a:r>
            </a:p>
          </p:txBody>
        </p:sp>
        <p:sp>
          <p:nvSpPr>
            <p:cNvPr id="23" name="Freeform 73">
              <a:extLst>
                <a:ext uri="{FF2B5EF4-FFF2-40B4-BE49-F238E27FC236}">
                  <a16:creationId xmlns:a16="http://schemas.microsoft.com/office/drawing/2014/main" id="{AA91346C-396E-4B3C-83BA-AE6B175221FF}"/>
                </a:ext>
              </a:extLst>
            </p:cNvPr>
            <p:cNvSpPr>
              <a:spLocks/>
            </p:cNvSpPr>
            <p:nvPr/>
          </p:nvSpPr>
          <p:spPr bwMode="auto">
            <a:xfrm>
              <a:off x="3810" y="1982"/>
              <a:ext cx="1134" cy="1724"/>
            </a:xfrm>
            <a:custGeom>
              <a:avLst/>
              <a:gdLst>
                <a:gd name="T0" fmla="*/ 0 w 1134"/>
                <a:gd name="T1" fmla="*/ 2147483647 h 1724"/>
                <a:gd name="T2" fmla="*/ 2147483647 w 1134"/>
                <a:gd name="T3" fmla="*/ 0 h 1724"/>
                <a:gd name="T4" fmla="*/ 2147483647 w 1134"/>
                <a:gd name="T5" fmla="*/ 2147483647 h 1724"/>
                <a:gd name="T6" fmla="*/ 0 w 1134"/>
                <a:gd name="T7" fmla="*/ 2147483647 h 1724"/>
                <a:gd name="T8" fmla="*/ 0 w 1134"/>
                <a:gd name="T9" fmla="*/ 2147483647 h 1724"/>
                <a:gd name="T10" fmla="*/ 0 60000 65536"/>
                <a:gd name="T11" fmla="*/ 0 60000 65536"/>
                <a:gd name="T12" fmla="*/ 0 60000 65536"/>
                <a:gd name="T13" fmla="*/ 0 60000 65536"/>
                <a:gd name="T14" fmla="*/ 0 60000 65536"/>
                <a:gd name="T15" fmla="*/ 0 w 1134"/>
                <a:gd name="T16" fmla="*/ 0 h 1724"/>
                <a:gd name="T17" fmla="*/ 1134 w 1134"/>
                <a:gd name="T18" fmla="*/ 1724 h 1724"/>
              </a:gdLst>
              <a:ahLst/>
              <a:cxnLst>
                <a:cxn ang="T10">
                  <a:pos x="T0" y="T1"/>
                </a:cxn>
                <a:cxn ang="T11">
                  <a:pos x="T2" y="T3"/>
                </a:cxn>
                <a:cxn ang="T12">
                  <a:pos x="T4" y="T5"/>
                </a:cxn>
                <a:cxn ang="T13">
                  <a:pos x="T6" y="T7"/>
                </a:cxn>
                <a:cxn ang="T14">
                  <a:pos x="T8" y="T9"/>
                </a:cxn>
              </a:cxnLst>
              <a:rect l="T15" t="T16" r="T17" b="T18"/>
              <a:pathLst>
                <a:path w="1134" h="1724">
                  <a:moveTo>
                    <a:pt x="0" y="408"/>
                  </a:moveTo>
                  <a:lnTo>
                    <a:pt x="1134" y="0"/>
                  </a:lnTo>
                  <a:lnTo>
                    <a:pt x="1134" y="1315"/>
                  </a:lnTo>
                  <a:lnTo>
                    <a:pt x="0" y="1724"/>
                  </a:lnTo>
                  <a:lnTo>
                    <a:pt x="0" y="408"/>
                  </a:lnTo>
                  <a:close/>
                </a:path>
              </a:pathLst>
            </a:custGeom>
            <a:solidFill>
              <a:schemeClr val="accent1">
                <a:lumMod val="40000"/>
                <a:lumOff val="60000"/>
                <a:alpha val="66000"/>
              </a:schemeClr>
            </a:solidFill>
            <a:ln w="9525">
              <a:noFill/>
              <a:round/>
              <a:headEnd/>
              <a:tailEnd/>
            </a:ln>
          </p:spPr>
          <p:txBody>
            <a:bodyPr/>
            <a:lstStyle/>
            <a:p>
              <a:pPr>
                <a:defRPr/>
              </a:pPr>
              <a:endParaRPr lang="zh-CN" altLang="en-US" sz="2800" b="1">
                <a:latin typeface="Times New Roman" pitchFamily="18" charset="0"/>
              </a:endParaRPr>
            </a:p>
          </p:txBody>
        </p:sp>
        <p:grpSp>
          <p:nvGrpSpPr>
            <p:cNvPr id="202797" name="Group 71">
              <a:extLst>
                <a:ext uri="{FF2B5EF4-FFF2-40B4-BE49-F238E27FC236}">
                  <a16:creationId xmlns:a16="http://schemas.microsoft.com/office/drawing/2014/main" id="{CBDC9210-79AB-46E5-AFDE-0450DBBC485A}"/>
                </a:ext>
              </a:extLst>
            </p:cNvPr>
            <p:cNvGrpSpPr>
              <a:grpSpLocks/>
            </p:cNvGrpSpPr>
            <p:nvPr/>
          </p:nvGrpSpPr>
          <p:grpSpPr bwMode="auto">
            <a:xfrm>
              <a:off x="3810" y="1982"/>
              <a:ext cx="1134" cy="1724"/>
              <a:chOff x="2472" y="2795"/>
              <a:chExt cx="1134" cy="1724"/>
            </a:xfrm>
          </p:grpSpPr>
          <p:sp>
            <p:nvSpPr>
              <p:cNvPr id="897132" name="Line 48">
                <a:extLst>
                  <a:ext uri="{FF2B5EF4-FFF2-40B4-BE49-F238E27FC236}">
                    <a16:creationId xmlns:a16="http://schemas.microsoft.com/office/drawing/2014/main" id="{E5507CF3-A74B-4C97-BFD6-71833D45790A}"/>
                  </a:ext>
                </a:extLst>
              </p:cNvPr>
              <p:cNvSpPr>
                <a:spLocks noChangeShapeType="1"/>
              </p:cNvSpPr>
              <p:nvPr/>
            </p:nvSpPr>
            <p:spPr bwMode="auto">
              <a:xfrm flipV="1">
                <a:off x="2472" y="2795"/>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33" name="Line 49">
                <a:extLst>
                  <a:ext uri="{FF2B5EF4-FFF2-40B4-BE49-F238E27FC236}">
                    <a16:creationId xmlns:a16="http://schemas.microsoft.com/office/drawing/2014/main" id="{E3741242-7A63-47F8-BDDB-C2750AC1433C}"/>
                  </a:ext>
                </a:extLst>
              </p:cNvPr>
              <p:cNvSpPr>
                <a:spLocks noChangeShapeType="1"/>
              </p:cNvSpPr>
              <p:nvPr/>
            </p:nvSpPr>
            <p:spPr bwMode="auto">
              <a:xfrm>
                <a:off x="2472" y="3203"/>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34" name="Line 51">
                <a:extLst>
                  <a:ext uri="{FF2B5EF4-FFF2-40B4-BE49-F238E27FC236}">
                    <a16:creationId xmlns:a16="http://schemas.microsoft.com/office/drawing/2014/main" id="{B75F096B-E91F-4A1E-A4B1-429FD614A715}"/>
                  </a:ext>
                </a:extLst>
              </p:cNvPr>
              <p:cNvSpPr>
                <a:spLocks noChangeShapeType="1"/>
              </p:cNvSpPr>
              <p:nvPr/>
            </p:nvSpPr>
            <p:spPr bwMode="auto">
              <a:xfrm>
                <a:off x="3606" y="2795"/>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35" name="Line 52">
                <a:extLst>
                  <a:ext uri="{FF2B5EF4-FFF2-40B4-BE49-F238E27FC236}">
                    <a16:creationId xmlns:a16="http://schemas.microsoft.com/office/drawing/2014/main" id="{DC23289B-CFBF-4065-B482-6C3EDA89D247}"/>
                  </a:ext>
                </a:extLst>
              </p:cNvPr>
              <p:cNvSpPr>
                <a:spLocks noChangeShapeType="1"/>
              </p:cNvSpPr>
              <p:nvPr/>
            </p:nvSpPr>
            <p:spPr bwMode="auto">
              <a:xfrm flipV="1">
                <a:off x="2472" y="4111"/>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2798" name="Group 58">
              <a:extLst>
                <a:ext uri="{FF2B5EF4-FFF2-40B4-BE49-F238E27FC236}">
                  <a16:creationId xmlns:a16="http://schemas.microsoft.com/office/drawing/2014/main" id="{84385303-A162-4C44-A63B-8F484F5DBA10}"/>
                </a:ext>
              </a:extLst>
            </p:cNvPr>
            <p:cNvGrpSpPr>
              <a:grpSpLocks/>
            </p:cNvGrpSpPr>
            <p:nvPr/>
          </p:nvGrpSpPr>
          <p:grpSpPr bwMode="auto">
            <a:xfrm>
              <a:off x="3754" y="1898"/>
              <a:ext cx="1247" cy="1897"/>
              <a:chOff x="2517" y="2885"/>
              <a:chExt cx="1134" cy="1724"/>
            </a:xfrm>
          </p:grpSpPr>
          <p:sp>
            <p:nvSpPr>
              <p:cNvPr id="897137" name="Line 54">
                <a:extLst>
                  <a:ext uri="{FF2B5EF4-FFF2-40B4-BE49-F238E27FC236}">
                    <a16:creationId xmlns:a16="http://schemas.microsoft.com/office/drawing/2014/main" id="{B43ECB61-F678-409D-91A2-B12EAF47F831}"/>
                  </a:ext>
                </a:extLst>
              </p:cNvPr>
              <p:cNvSpPr>
                <a:spLocks noChangeShapeType="1"/>
              </p:cNvSpPr>
              <p:nvPr/>
            </p:nvSpPr>
            <p:spPr bwMode="auto">
              <a:xfrm flipV="1">
                <a:off x="2517" y="2885"/>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38" name="Line 55">
                <a:extLst>
                  <a:ext uri="{FF2B5EF4-FFF2-40B4-BE49-F238E27FC236}">
                    <a16:creationId xmlns:a16="http://schemas.microsoft.com/office/drawing/2014/main" id="{A2E53A6F-1EA5-4220-8978-B3ECF710F54E}"/>
                  </a:ext>
                </a:extLst>
              </p:cNvPr>
              <p:cNvSpPr>
                <a:spLocks noChangeShapeType="1"/>
              </p:cNvSpPr>
              <p:nvPr/>
            </p:nvSpPr>
            <p:spPr bwMode="auto">
              <a:xfrm>
                <a:off x="2517" y="3293"/>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39" name="Line 56">
                <a:extLst>
                  <a:ext uri="{FF2B5EF4-FFF2-40B4-BE49-F238E27FC236}">
                    <a16:creationId xmlns:a16="http://schemas.microsoft.com/office/drawing/2014/main" id="{D224EEEC-EC85-464A-9FA1-B809B3823A57}"/>
                  </a:ext>
                </a:extLst>
              </p:cNvPr>
              <p:cNvSpPr>
                <a:spLocks noChangeShapeType="1"/>
              </p:cNvSpPr>
              <p:nvPr/>
            </p:nvSpPr>
            <p:spPr bwMode="auto">
              <a:xfrm>
                <a:off x="3651" y="2885"/>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40" name="Line 57">
                <a:extLst>
                  <a:ext uri="{FF2B5EF4-FFF2-40B4-BE49-F238E27FC236}">
                    <a16:creationId xmlns:a16="http://schemas.microsoft.com/office/drawing/2014/main" id="{9C0EB66C-B823-4111-8A64-C88CAC026EAB}"/>
                  </a:ext>
                </a:extLst>
              </p:cNvPr>
              <p:cNvSpPr>
                <a:spLocks noChangeShapeType="1"/>
              </p:cNvSpPr>
              <p:nvPr/>
            </p:nvSpPr>
            <p:spPr bwMode="auto">
              <a:xfrm flipV="1">
                <a:off x="2517" y="4201"/>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97141" name="Line 67">
              <a:extLst>
                <a:ext uri="{FF2B5EF4-FFF2-40B4-BE49-F238E27FC236}">
                  <a16:creationId xmlns:a16="http://schemas.microsoft.com/office/drawing/2014/main" id="{337AF4E8-3302-4140-BC91-310F7F0B1D09}"/>
                </a:ext>
              </a:extLst>
            </p:cNvPr>
            <p:cNvSpPr>
              <a:spLocks noChangeShapeType="1"/>
            </p:cNvSpPr>
            <p:nvPr/>
          </p:nvSpPr>
          <p:spPr bwMode="auto">
            <a:xfrm flipH="1">
              <a:off x="4096" y="2072"/>
              <a:ext cx="499" cy="182"/>
            </a:xfrm>
            <a:prstGeom prst="line">
              <a:avLst/>
            </a:prstGeom>
            <a:noFill/>
            <a:ln w="38100">
              <a:solidFill>
                <a:srgbClr val="FF0000"/>
              </a:solidFill>
              <a:round/>
              <a:headEnd/>
              <a:tailEnd type="triangle" w="med" len="lg"/>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42" name="Line 68">
              <a:extLst>
                <a:ext uri="{FF2B5EF4-FFF2-40B4-BE49-F238E27FC236}">
                  <a16:creationId xmlns:a16="http://schemas.microsoft.com/office/drawing/2014/main" id="{5B20920E-9833-40D6-98C6-5F5B284D73FE}"/>
                </a:ext>
              </a:extLst>
            </p:cNvPr>
            <p:cNvSpPr>
              <a:spLocks noChangeShapeType="1"/>
            </p:cNvSpPr>
            <p:nvPr/>
          </p:nvSpPr>
          <p:spPr bwMode="auto">
            <a:xfrm flipH="1">
              <a:off x="4127" y="3447"/>
              <a:ext cx="499" cy="182"/>
            </a:xfrm>
            <a:prstGeom prst="line">
              <a:avLst/>
            </a:prstGeom>
            <a:noFill/>
            <a:ln w="38100">
              <a:solidFill>
                <a:srgbClr val="FF0000"/>
              </a:solidFill>
              <a:round/>
              <a:headEnd type="triangle" w="med" len="lg"/>
              <a:tailEnd/>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43" name="Line 69">
              <a:extLst>
                <a:ext uri="{FF2B5EF4-FFF2-40B4-BE49-F238E27FC236}">
                  <a16:creationId xmlns:a16="http://schemas.microsoft.com/office/drawing/2014/main" id="{309E3D47-90DD-4F46-B1AA-2AAFA2B27D97}"/>
                </a:ext>
              </a:extLst>
            </p:cNvPr>
            <p:cNvSpPr>
              <a:spLocks noChangeShapeType="1"/>
            </p:cNvSpPr>
            <p:nvPr/>
          </p:nvSpPr>
          <p:spPr bwMode="auto">
            <a:xfrm>
              <a:off x="3778" y="2707"/>
              <a:ext cx="0" cy="590"/>
            </a:xfrm>
            <a:prstGeom prst="line">
              <a:avLst/>
            </a:prstGeom>
            <a:noFill/>
            <a:ln w="38100">
              <a:solidFill>
                <a:srgbClr val="FF0000"/>
              </a:solidFill>
              <a:round/>
              <a:headEnd/>
              <a:tailEnd type="triangle" w="med" len="lg"/>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97144" name="Line 70">
              <a:extLst>
                <a:ext uri="{FF2B5EF4-FFF2-40B4-BE49-F238E27FC236}">
                  <a16:creationId xmlns:a16="http://schemas.microsoft.com/office/drawing/2014/main" id="{3B8F58DC-2CB3-409F-AF3C-106C4327910A}"/>
                </a:ext>
              </a:extLst>
            </p:cNvPr>
            <p:cNvSpPr>
              <a:spLocks noChangeShapeType="1"/>
            </p:cNvSpPr>
            <p:nvPr/>
          </p:nvSpPr>
          <p:spPr bwMode="auto">
            <a:xfrm>
              <a:off x="4975" y="2331"/>
              <a:ext cx="0" cy="590"/>
            </a:xfrm>
            <a:prstGeom prst="line">
              <a:avLst/>
            </a:prstGeom>
            <a:noFill/>
            <a:ln w="38100">
              <a:solidFill>
                <a:srgbClr val="FF0000"/>
              </a:solidFill>
              <a:round/>
              <a:headEnd type="triangle" w="med" len="lg"/>
              <a:tailEnd/>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2803" name="Text Box 77">
              <a:extLst>
                <a:ext uri="{FF2B5EF4-FFF2-40B4-BE49-F238E27FC236}">
                  <a16:creationId xmlns:a16="http://schemas.microsoft.com/office/drawing/2014/main" id="{71872DC6-C811-45D3-8EB4-0C827A61C953}"/>
                </a:ext>
              </a:extLst>
            </p:cNvPr>
            <p:cNvSpPr txBox="1">
              <a:spLocks noChangeArrowheads="1"/>
            </p:cNvSpPr>
            <p:nvPr/>
          </p:nvSpPr>
          <p:spPr bwMode="auto">
            <a:xfrm>
              <a:off x="4037" y="184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6600"/>
                  </a:solidFill>
                  <a:latin typeface="Times New Roman" panose="02020603050405020304" pitchFamily="18" charset="0"/>
                </a:rPr>
                <a:t>I</a:t>
              </a:r>
            </a:p>
          </p:txBody>
        </p:sp>
        <p:sp>
          <p:nvSpPr>
            <p:cNvPr id="202804" name="Text Box 78">
              <a:extLst>
                <a:ext uri="{FF2B5EF4-FFF2-40B4-BE49-F238E27FC236}">
                  <a16:creationId xmlns:a16="http://schemas.microsoft.com/office/drawing/2014/main" id="{AA909BC5-6239-4DF1-9411-BFC7FDAE78D7}"/>
                </a:ext>
              </a:extLst>
            </p:cNvPr>
            <p:cNvSpPr txBox="1">
              <a:spLocks noChangeArrowheads="1"/>
            </p:cNvSpPr>
            <p:nvPr/>
          </p:nvSpPr>
          <p:spPr bwMode="auto">
            <a:xfrm>
              <a:off x="5034" y="239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6600"/>
                  </a:solidFill>
                  <a:latin typeface="Times New Roman" panose="02020603050405020304" pitchFamily="18" charset="0"/>
                </a:rPr>
                <a:t>I</a:t>
              </a:r>
            </a:p>
          </p:txBody>
        </p:sp>
        <p:sp>
          <p:nvSpPr>
            <p:cNvPr id="202805" name="Text Box 81">
              <a:extLst>
                <a:ext uri="{FF2B5EF4-FFF2-40B4-BE49-F238E27FC236}">
                  <a16:creationId xmlns:a16="http://schemas.microsoft.com/office/drawing/2014/main" id="{66619B20-8C66-4CD2-97E4-C4A87E4AEF69}"/>
                </a:ext>
              </a:extLst>
            </p:cNvPr>
            <p:cNvSpPr txBox="1">
              <a:spLocks noChangeArrowheads="1"/>
            </p:cNvSpPr>
            <p:nvPr/>
          </p:nvSpPr>
          <p:spPr bwMode="auto">
            <a:xfrm>
              <a:off x="3447" y="252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l</a:t>
              </a:r>
              <a:r>
                <a:rPr lang="en-US" altLang="zh-CN" sz="2800" b="1" baseline="-25000">
                  <a:solidFill>
                    <a:srgbClr val="FFFFFF"/>
                  </a:solidFill>
                  <a:latin typeface="Times New Roman" panose="02020603050405020304" pitchFamily="18" charset="0"/>
                </a:rPr>
                <a:t>2</a:t>
              </a:r>
              <a:endParaRPr lang="en-US" altLang="zh-CN" sz="2800" b="1">
                <a:solidFill>
                  <a:srgbClr val="FFFFFF"/>
                </a:solidFill>
                <a:latin typeface="Times New Roman" panose="02020603050405020304" pitchFamily="18" charset="0"/>
              </a:endParaRPr>
            </a:p>
          </p:txBody>
        </p:sp>
        <p:sp>
          <p:nvSpPr>
            <p:cNvPr id="202806" name="Text Box 82">
              <a:extLst>
                <a:ext uri="{FF2B5EF4-FFF2-40B4-BE49-F238E27FC236}">
                  <a16:creationId xmlns:a16="http://schemas.microsoft.com/office/drawing/2014/main" id="{71DFFC8F-6637-4796-BCC9-0A54316D45A5}"/>
                </a:ext>
              </a:extLst>
            </p:cNvPr>
            <p:cNvSpPr txBox="1">
              <a:spLocks noChangeArrowheads="1"/>
            </p:cNvSpPr>
            <p:nvPr/>
          </p:nvSpPr>
          <p:spPr bwMode="auto">
            <a:xfrm>
              <a:off x="3538" y="2163"/>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rPr>
                <a:t>a</a:t>
              </a:r>
            </a:p>
          </p:txBody>
        </p:sp>
        <p:sp>
          <p:nvSpPr>
            <p:cNvPr id="202807" name="Text Box 83">
              <a:extLst>
                <a:ext uri="{FF2B5EF4-FFF2-40B4-BE49-F238E27FC236}">
                  <a16:creationId xmlns:a16="http://schemas.microsoft.com/office/drawing/2014/main" id="{98F37994-2E8C-455E-AEF3-E8844C0F3460}"/>
                </a:ext>
              </a:extLst>
            </p:cNvPr>
            <p:cNvSpPr txBox="1">
              <a:spLocks noChangeArrowheads="1"/>
            </p:cNvSpPr>
            <p:nvPr/>
          </p:nvSpPr>
          <p:spPr bwMode="auto">
            <a:xfrm>
              <a:off x="3538" y="3651"/>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rPr>
                <a:t>b</a:t>
              </a:r>
            </a:p>
          </p:txBody>
        </p:sp>
        <p:sp>
          <p:nvSpPr>
            <p:cNvPr id="202808" name="Text Box 85">
              <a:extLst>
                <a:ext uri="{FF2B5EF4-FFF2-40B4-BE49-F238E27FC236}">
                  <a16:creationId xmlns:a16="http://schemas.microsoft.com/office/drawing/2014/main" id="{DC2B3F08-873B-44B6-BF14-A9A1BA05B162}"/>
                </a:ext>
              </a:extLst>
            </p:cNvPr>
            <p:cNvSpPr txBox="1">
              <a:spLocks noChangeArrowheads="1"/>
            </p:cNvSpPr>
            <p:nvPr/>
          </p:nvSpPr>
          <p:spPr bwMode="auto">
            <a:xfrm>
              <a:off x="4989" y="3116"/>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0000"/>
                  </a:solidFill>
                  <a:latin typeface="Times New Roman" panose="02020603050405020304" pitchFamily="18" charset="0"/>
                </a:rPr>
                <a:t>c</a:t>
              </a:r>
            </a:p>
          </p:txBody>
        </p:sp>
        <p:sp>
          <p:nvSpPr>
            <p:cNvPr id="48" name="Line 86">
              <a:extLst>
                <a:ext uri="{FF2B5EF4-FFF2-40B4-BE49-F238E27FC236}">
                  <a16:creationId xmlns:a16="http://schemas.microsoft.com/office/drawing/2014/main" id="{3E88DE0D-4ED7-487C-9BE2-7C40C206093D}"/>
                </a:ext>
              </a:extLst>
            </p:cNvPr>
            <p:cNvSpPr>
              <a:spLocks noChangeShapeType="1"/>
            </p:cNvSpPr>
            <p:nvPr/>
          </p:nvSpPr>
          <p:spPr bwMode="auto">
            <a:xfrm>
              <a:off x="4399" y="2170"/>
              <a:ext cx="1134" cy="0"/>
            </a:xfrm>
            <a:prstGeom prst="line">
              <a:avLst/>
            </a:prstGeom>
            <a:noFill/>
            <a:ln w="28575">
              <a:solidFill>
                <a:schemeClr val="tx1"/>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9" name="Arc 87">
              <a:extLst>
                <a:ext uri="{FF2B5EF4-FFF2-40B4-BE49-F238E27FC236}">
                  <a16:creationId xmlns:a16="http://schemas.microsoft.com/office/drawing/2014/main" id="{A2B114FC-2370-4766-AD2C-61B74DB254D8}"/>
                </a:ext>
              </a:extLst>
            </p:cNvPr>
            <p:cNvSpPr>
              <a:spLocks/>
            </p:cNvSpPr>
            <p:nvPr/>
          </p:nvSpPr>
          <p:spPr bwMode="auto">
            <a:xfrm>
              <a:off x="4743" y="2069"/>
              <a:ext cx="4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2811" name="Object 88">
              <a:extLst>
                <a:ext uri="{FF2B5EF4-FFF2-40B4-BE49-F238E27FC236}">
                  <a16:creationId xmlns:a16="http://schemas.microsoft.com/office/drawing/2014/main" id="{2505215A-8518-4EEC-8CEC-A9370B172A9E}"/>
                </a:ext>
              </a:extLst>
            </p:cNvPr>
            <p:cNvGraphicFramePr>
              <a:graphicFrameLocks noChangeAspect="1"/>
            </p:cNvGraphicFramePr>
            <p:nvPr/>
          </p:nvGraphicFramePr>
          <p:xfrm>
            <a:off x="4814" y="1948"/>
            <a:ext cx="220" cy="261"/>
          </p:xfrm>
          <a:graphic>
            <a:graphicData uri="http://schemas.openxmlformats.org/presentationml/2006/ole">
              <mc:AlternateContent xmlns:mc="http://schemas.openxmlformats.org/markup-compatibility/2006">
                <mc:Choice xmlns:v="urn:schemas-microsoft-com:vml" Requires="v">
                  <p:oleObj name="Equation" r:id="rId11" imgW="28743" imgH="47478" progId="Equation.DSMT4">
                    <p:embed/>
                  </p:oleObj>
                </mc:Choice>
                <mc:Fallback>
                  <p:oleObj name="Equation" r:id="rId11" imgW="28743" imgH="47478" progId="Equation.DSMT4">
                    <p:embed/>
                    <p:pic>
                      <p:nvPicPr>
                        <p:cNvPr id="0" name="Object 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4" y="1948"/>
                          <a:ext cx="22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pSp>
          <p:nvGrpSpPr>
            <p:cNvPr id="202812" name="Group 92">
              <a:extLst>
                <a:ext uri="{FF2B5EF4-FFF2-40B4-BE49-F238E27FC236}">
                  <a16:creationId xmlns:a16="http://schemas.microsoft.com/office/drawing/2014/main" id="{5C4A8DD3-C222-452D-92AA-A236721A9ECD}"/>
                </a:ext>
              </a:extLst>
            </p:cNvPr>
            <p:cNvGrpSpPr>
              <a:grpSpLocks/>
            </p:cNvGrpSpPr>
            <p:nvPr/>
          </p:nvGrpSpPr>
          <p:grpSpPr bwMode="auto">
            <a:xfrm>
              <a:off x="4582" y="2933"/>
              <a:ext cx="276" cy="281"/>
              <a:chOff x="1339" y="2340"/>
              <a:chExt cx="276" cy="281"/>
            </a:xfrm>
          </p:grpSpPr>
          <p:sp>
            <p:nvSpPr>
              <p:cNvPr id="897156" name="Arc 89">
                <a:extLst>
                  <a:ext uri="{FF2B5EF4-FFF2-40B4-BE49-F238E27FC236}">
                    <a16:creationId xmlns:a16="http://schemas.microsoft.com/office/drawing/2014/main" id="{D3341602-165A-46E7-B9B3-8BD356E9B45B}"/>
                  </a:ext>
                </a:extLst>
              </p:cNvPr>
              <p:cNvSpPr>
                <a:spLocks/>
              </p:cNvSpPr>
              <p:nvPr/>
            </p:nvSpPr>
            <p:spPr bwMode="auto">
              <a:xfrm flipV="1">
                <a:off x="1339" y="2342"/>
                <a:ext cx="90"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2825" name="Object 90">
                <a:extLst>
                  <a:ext uri="{FF2B5EF4-FFF2-40B4-BE49-F238E27FC236}">
                    <a16:creationId xmlns:a16="http://schemas.microsoft.com/office/drawing/2014/main" id="{EF945043-D7B2-4C2C-8FDA-2D511BF48865}"/>
                  </a:ext>
                </a:extLst>
              </p:cNvPr>
              <p:cNvGraphicFramePr>
                <a:graphicFrameLocks noChangeAspect="1"/>
              </p:cNvGraphicFramePr>
              <p:nvPr/>
            </p:nvGraphicFramePr>
            <p:xfrm>
              <a:off x="1395" y="2340"/>
              <a:ext cx="220" cy="281"/>
            </p:xfrm>
            <a:graphic>
              <a:graphicData uri="http://schemas.openxmlformats.org/presentationml/2006/ole">
                <mc:AlternateContent xmlns:mc="http://schemas.openxmlformats.org/markup-compatibility/2006">
                  <mc:Choice xmlns:v="urn:schemas-microsoft-com:vml" Requires="v">
                    <p:oleObj name="Equation" r:id="rId13" imgW="28743" imgH="66542" progId="Equation.DSMT4">
                      <p:embed/>
                    </p:oleObj>
                  </mc:Choice>
                  <mc:Fallback>
                    <p:oleObj name="Equation" r:id="rId13" imgW="28743" imgH="66542" progId="Equation.DSMT4">
                      <p:embed/>
                      <p:pic>
                        <p:nvPicPr>
                          <p:cNvPr id="0" name="Object 9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 y="2340"/>
                            <a:ext cx="22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pSp>
        <p:grpSp>
          <p:nvGrpSpPr>
            <p:cNvPr id="202813" name="Group 103">
              <a:extLst>
                <a:ext uri="{FF2B5EF4-FFF2-40B4-BE49-F238E27FC236}">
                  <a16:creationId xmlns:a16="http://schemas.microsoft.com/office/drawing/2014/main" id="{E2C7ED8D-C957-4ABE-A3BF-90025D13472F}"/>
                </a:ext>
              </a:extLst>
            </p:cNvPr>
            <p:cNvGrpSpPr>
              <a:grpSpLocks/>
            </p:cNvGrpSpPr>
            <p:nvPr/>
          </p:nvGrpSpPr>
          <p:grpSpPr bwMode="auto">
            <a:xfrm>
              <a:off x="3335" y="2572"/>
              <a:ext cx="2335" cy="363"/>
              <a:chOff x="92" y="1979"/>
              <a:chExt cx="2335" cy="363"/>
            </a:xfrm>
          </p:grpSpPr>
          <p:grpSp>
            <p:nvGrpSpPr>
              <p:cNvPr id="202819" name="Group 93">
                <a:extLst>
                  <a:ext uri="{FF2B5EF4-FFF2-40B4-BE49-F238E27FC236}">
                    <a16:creationId xmlns:a16="http://schemas.microsoft.com/office/drawing/2014/main" id="{866AA1D8-359A-4B37-8203-C68E7C835620}"/>
                  </a:ext>
                </a:extLst>
              </p:cNvPr>
              <p:cNvGrpSpPr>
                <a:grpSpLocks/>
              </p:cNvGrpSpPr>
              <p:nvPr/>
            </p:nvGrpSpPr>
            <p:grpSpPr bwMode="auto">
              <a:xfrm>
                <a:off x="92" y="1979"/>
                <a:ext cx="2335" cy="363"/>
                <a:chOff x="92" y="1979"/>
                <a:chExt cx="2335" cy="363"/>
              </a:xfrm>
            </p:grpSpPr>
            <p:sp>
              <p:nvSpPr>
                <p:cNvPr id="57" name="Line 74">
                  <a:extLst>
                    <a:ext uri="{FF2B5EF4-FFF2-40B4-BE49-F238E27FC236}">
                      <a16:creationId xmlns:a16="http://schemas.microsoft.com/office/drawing/2014/main" id="{A7461E09-C64E-4BDF-B7B5-5EB575DFE66C}"/>
                    </a:ext>
                  </a:extLst>
                </p:cNvPr>
                <p:cNvSpPr>
                  <a:spLocks noChangeShapeType="1"/>
                </p:cNvSpPr>
                <p:nvPr/>
              </p:nvSpPr>
              <p:spPr bwMode="auto">
                <a:xfrm>
                  <a:off x="92" y="2342"/>
                  <a:ext cx="408" cy="0"/>
                </a:xfrm>
                <a:prstGeom prst="line">
                  <a:avLst/>
                </a:prstGeom>
                <a:noFill/>
                <a:ln w="57150">
                  <a:solidFill>
                    <a:schemeClr val="bg2">
                      <a:lumMod val="20000"/>
                      <a:lumOff val="80000"/>
                    </a:schemeClr>
                  </a:solidFill>
                  <a:round/>
                  <a:headEnd/>
                  <a:tailEnd type="none" w="med" len="lg"/>
                </a:ln>
              </p:spPr>
              <p:txBody>
                <a:bodyPr/>
                <a:lstStyle/>
                <a:p>
                  <a:pPr>
                    <a:defRPr/>
                  </a:pPr>
                  <a:endParaRPr lang="zh-CN" altLang="en-US" sz="2800" b="1">
                    <a:latin typeface="Times New Roman" pitchFamily="18" charset="0"/>
                  </a:endParaRPr>
                </a:p>
              </p:txBody>
            </p:sp>
            <p:sp>
              <p:nvSpPr>
                <p:cNvPr id="202822" name="Line 75">
                  <a:extLst>
                    <a:ext uri="{FF2B5EF4-FFF2-40B4-BE49-F238E27FC236}">
                      <a16:creationId xmlns:a16="http://schemas.microsoft.com/office/drawing/2014/main" id="{79EDA572-F2E8-44D8-AF90-A3264772A0B6}"/>
                    </a:ext>
                  </a:extLst>
                </p:cNvPr>
                <p:cNvSpPr>
                  <a:spLocks noChangeShapeType="1"/>
                </p:cNvSpPr>
                <p:nvPr/>
              </p:nvSpPr>
              <p:spPr bwMode="auto">
                <a:xfrm>
                  <a:off x="1181" y="2342"/>
                  <a:ext cx="1043" cy="0"/>
                </a:xfrm>
                <a:prstGeom prst="line">
                  <a:avLst/>
                </a:prstGeom>
                <a:noFill/>
                <a:ln w="57150">
                  <a:solidFill>
                    <a:srgbClr val="FFFFFF"/>
                  </a:solidFill>
                  <a:round/>
                  <a:headEnd/>
                  <a:tailEnd type="triangle" w="med" len="lg"/>
                </a:ln>
                <a:effectLst>
                  <a:outerShdw dist="35921" dir="2700000"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2823" name="Text Box 76">
                  <a:extLst>
                    <a:ext uri="{FF2B5EF4-FFF2-40B4-BE49-F238E27FC236}">
                      <a16:creationId xmlns:a16="http://schemas.microsoft.com/office/drawing/2014/main" id="{D956B5C2-5B16-49EE-B520-9DEDC6282C2D}"/>
                    </a:ext>
                  </a:extLst>
                </p:cNvPr>
                <p:cNvSpPr txBox="1">
                  <a:spLocks noChangeArrowheads="1"/>
                </p:cNvSpPr>
                <p:nvPr/>
              </p:nvSpPr>
              <p:spPr bwMode="auto">
                <a:xfrm>
                  <a:off x="2109" y="1979"/>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B</a:t>
                  </a:r>
                </a:p>
              </p:txBody>
            </p:sp>
          </p:grpSp>
          <p:sp>
            <p:nvSpPr>
              <p:cNvPr id="897163" name="Line 102">
                <a:extLst>
                  <a:ext uri="{FF2B5EF4-FFF2-40B4-BE49-F238E27FC236}">
                    <a16:creationId xmlns:a16="http://schemas.microsoft.com/office/drawing/2014/main" id="{B9C8436E-D579-45A3-BCAB-0FE906E91855}"/>
                  </a:ext>
                </a:extLst>
              </p:cNvPr>
              <p:cNvSpPr>
                <a:spLocks noChangeShapeType="1"/>
              </p:cNvSpPr>
              <p:nvPr/>
            </p:nvSpPr>
            <p:spPr bwMode="auto">
              <a:xfrm>
                <a:off x="2200" y="2024"/>
                <a:ext cx="136"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2814" name="Group 107">
              <a:extLst>
                <a:ext uri="{FF2B5EF4-FFF2-40B4-BE49-F238E27FC236}">
                  <a16:creationId xmlns:a16="http://schemas.microsoft.com/office/drawing/2014/main" id="{F9250713-54E8-487B-9A83-1B9AA28E17F0}"/>
                </a:ext>
              </a:extLst>
            </p:cNvPr>
            <p:cNvGrpSpPr>
              <a:grpSpLocks/>
            </p:cNvGrpSpPr>
            <p:nvPr/>
          </p:nvGrpSpPr>
          <p:grpSpPr bwMode="auto">
            <a:xfrm>
              <a:off x="4424" y="2935"/>
              <a:ext cx="751" cy="751"/>
              <a:chOff x="1181" y="2342"/>
              <a:chExt cx="751" cy="751"/>
            </a:xfrm>
          </p:grpSpPr>
          <p:grpSp>
            <p:nvGrpSpPr>
              <p:cNvPr id="202815" name="Group 91">
                <a:extLst>
                  <a:ext uri="{FF2B5EF4-FFF2-40B4-BE49-F238E27FC236}">
                    <a16:creationId xmlns:a16="http://schemas.microsoft.com/office/drawing/2014/main" id="{D86D3407-C447-4610-9EC6-AD1CE5973C1D}"/>
                  </a:ext>
                </a:extLst>
              </p:cNvPr>
              <p:cNvGrpSpPr>
                <a:grpSpLocks/>
              </p:cNvGrpSpPr>
              <p:nvPr/>
            </p:nvGrpSpPr>
            <p:grpSpPr bwMode="auto">
              <a:xfrm>
                <a:off x="1181" y="2342"/>
                <a:ext cx="751" cy="751"/>
                <a:chOff x="1181" y="2342"/>
                <a:chExt cx="751" cy="751"/>
              </a:xfrm>
            </p:grpSpPr>
            <p:sp>
              <p:nvSpPr>
                <p:cNvPr id="202817" name="Text Box 12">
                  <a:extLst>
                    <a:ext uri="{FF2B5EF4-FFF2-40B4-BE49-F238E27FC236}">
                      <a16:creationId xmlns:a16="http://schemas.microsoft.com/office/drawing/2014/main" id="{3F1E377C-FE3F-460A-9B97-E14DA18CD887}"/>
                    </a:ext>
                  </a:extLst>
                </p:cNvPr>
                <p:cNvSpPr txBox="1">
                  <a:spLocks noChangeArrowheads="1"/>
                </p:cNvSpPr>
                <p:nvPr/>
              </p:nvSpPr>
              <p:spPr bwMode="auto">
                <a:xfrm>
                  <a:off x="1500" y="276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e</a:t>
                  </a:r>
                  <a:r>
                    <a:rPr lang="en-US" altLang="zh-CN" sz="2800" b="1" baseline="-25000">
                      <a:solidFill>
                        <a:srgbClr val="FFFFFF"/>
                      </a:solidFill>
                      <a:latin typeface="Times New Roman" panose="02020603050405020304" pitchFamily="18" charset="0"/>
                    </a:rPr>
                    <a:t>n</a:t>
                  </a:r>
                </a:p>
              </p:txBody>
            </p:sp>
            <p:sp>
              <p:nvSpPr>
                <p:cNvPr id="202818" name="Line 79">
                  <a:extLst>
                    <a:ext uri="{FF2B5EF4-FFF2-40B4-BE49-F238E27FC236}">
                      <a16:creationId xmlns:a16="http://schemas.microsoft.com/office/drawing/2014/main" id="{3C18CB9F-65F6-438C-8232-72835F2B8B8D}"/>
                    </a:ext>
                  </a:extLst>
                </p:cNvPr>
                <p:cNvSpPr>
                  <a:spLocks noChangeShapeType="1"/>
                </p:cNvSpPr>
                <p:nvPr/>
              </p:nvSpPr>
              <p:spPr bwMode="auto">
                <a:xfrm>
                  <a:off x="1181" y="2342"/>
                  <a:ext cx="680" cy="572"/>
                </a:xfrm>
                <a:prstGeom prst="line">
                  <a:avLst/>
                </a:prstGeom>
                <a:noFill/>
                <a:ln w="50800">
                  <a:solidFill>
                    <a:srgbClr val="FFFFFF"/>
                  </a:solidFill>
                  <a:round/>
                  <a:headEnd/>
                  <a:tailEnd type="triangle" w="med" len="lg"/>
                </a:ln>
                <a:effectLst>
                  <a:outerShdw dist="35921" dir="2700000" algn="ctr" rotWithShape="0">
                    <a:schemeClr val="bg1">
                      <a:alpha val="50000"/>
                    </a:schemeClr>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62" name="Line 106">
                <a:extLst>
                  <a:ext uri="{FF2B5EF4-FFF2-40B4-BE49-F238E27FC236}">
                    <a16:creationId xmlns:a16="http://schemas.microsoft.com/office/drawing/2014/main" id="{1E48DAC8-59F3-45A9-A960-9771D6337CC5}"/>
                  </a:ext>
                </a:extLst>
              </p:cNvPr>
              <p:cNvSpPr>
                <a:spLocks noChangeShapeType="1"/>
              </p:cNvSpPr>
              <p:nvPr/>
            </p:nvSpPr>
            <p:spPr bwMode="auto">
              <a:xfrm>
                <a:off x="1595" y="2847"/>
                <a:ext cx="109" cy="0"/>
              </a:xfrm>
              <a:prstGeom prst="line">
                <a:avLst/>
              </a:prstGeom>
              <a:noFill/>
              <a:ln w="19050">
                <a:solidFill>
                  <a:schemeClr val="accent2">
                    <a:lumMod val="60000"/>
                    <a:lumOff val="40000"/>
                  </a:schemeClr>
                </a:solidFill>
                <a:round/>
                <a:headEnd/>
                <a:tailEnd type="triangle" w="med" len="med"/>
              </a:ln>
            </p:spPr>
            <p:txBody>
              <a:bodyPr/>
              <a:lstStyle/>
              <a:p>
                <a:pPr>
                  <a:defRPr/>
                </a:pPr>
                <a:endParaRPr lang="zh-CN" altLang="en-US" sz="2800" b="1">
                  <a:latin typeface="Times New Roman" pitchFamily="18" charset="0"/>
                </a:endParaRPr>
              </a:p>
            </p:txBody>
          </p:sp>
        </p:grpSp>
      </p:grpSp>
      <p:graphicFrame>
        <p:nvGraphicFramePr>
          <p:cNvPr id="202762" name="Object 17">
            <a:extLst>
              <a:ext uri="{FF2B5EF4-FFF2-40B4-BE49-F238E27FC236}">
                <a16:creationId xmlns:a16="http://schemas.microsoft.com/office/drawing/2014/main" id="{2E635957-A6A2-4E53-8433-CB134AD54CCE}"/>
              </a:ext>
            </a:extLst>
          </p:cNvPr>
          <p:cNvGraphicFramePr>
            <a:graphicFrameLocks noChangeAspect="1"/>
          </p:cNvGraphicFramePr>
          <p:nvPr/>
        </p:nvGraphicFramePr>
        <p:xfrm>
          <a:off x="3643313" y="5286375"/>
          <a:ext cx="1644650" cy="1012825"/>
        </p:xfrm>
        <a:graphic>
          <a:graphicData uri="http://schemas.openxmlformats.org/presentationml/2006/ole">
            <mc:AlternateContent xmlns:mc="http://schemas.openxmlformats.org/markup-compatibility/2006">
              <mc:Choice xmlns:v="urn:schemas-microsoft-com:vml" Requires="v">
                <p:oleObj name="Equation" r:id="rId15" imgW="660113" imgH="406224" progId="Equation.DSMT4">
                  <p:embed/>
                </p:oleObj>
              </mc:Choice>
              <mc:Fallback>
                <p:oleObj name="Equation" r:id="rId15" imgW="660113" imgH="406224"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3313" y="5286375"/>
                        <a:ext cx="1644650" cy="1012825"/>
                      </a:xfrm>
                      <a:prstGeom prst="rect">
                        <a:avLst/>
                      </a:prstGeom>
                      <a:solidFill>
                        <a:srgbClr val="FFFF00"/>
                      </a:solidFill>
                      <a:ln>
                        <a:noFill/>
                      </a:ln>
                      <a:extLs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sp>
        <p:nvSpPr>
          <p:cNvPr id="202763" name="TextBox 87">
            <a:extLst>
              <a:ext uri="{FF2B5EF4-FFF2-40B4-BE49-F238E27FC236}">
                <a16:creationId xmlns:a16="http://schemas.microsoft.com/office/drawing/2014/main" id="{FD0CCD1B-82E2-4335-882F-3C32476B6F13}"/>
              </a:ext>
            </a:extLst>
          </p:cNvPr>
          <p:cNvSpPr txBox="1">
            <a:spLocks noChangeArrowheads="1"/>
          </p:cNvSpPr>
          <p:nvPr/>
        </p:nvSpPr>
        <p:spPr bwMode="auto">
          <a:xfrm>
            <a:off x="1179513" y="14811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solidFill>
                  <a:srgbClr val="FFFFFF"/>
                </a:solidFill>
                <a:latin typeface="Times New Roman" panose="02020603050405020304" pitchFamily="18" charset="0"/>
              </a:rPr>
              <a:t>S</a:t>
            </a:r>
            <a:endParaRPr lang="zh-CN" altLang="en-US" sz="2400">
              <a:solidFill>
                <a:srgbClr val="FFFFFF"/>
              </a:solidFill>
              <a:latin typeface="Times New Roman" panose="02020603050405020304" pitchFamily="18" charset="0"/>
            </a:endParaRPr>
          </a:p>
        </p:txBody>
      </p:sp>
      <p:sp>
        <p:nvSpPr>
          <p:cNvPr id="202764" name="TextBox 88">
            <a:extLst>
              <a:ext uri="{FF2B5EF4-FFF2-40B4-BE49-F238E27FC236}">
                <a16:creationId xmlns:a16="http://schemas.microsoft.com/office/drawing/2014/main" id="{1CFB8A89-57EE-467C-A466-1A2E83F51298}"/>
              </a:ext>
            </a:extLst>
          </p:cNvPr>
          <p:cNvSpPr txBox="1">
            <a:spLocks noChangeArrowheads="1"/>
          </p:cNvSpPr>
          <p:nvPr/>
        </p:nvSpPr>
        <p:spPr bwMode="auto">
          <a:xfrm>
            <a:off x="361950" y="20526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i="1">
                <a:solidFill>
                  <a:srgbClr val="FFFFFF"/>
                </a:solidFill>
                <a:latin typeface="Times New Roman" panose="02020603050405020304" pitchFamily="18" charset="0"/>
              </a:rPr>
              <a:t>I</a:t>
            </a:r>
            <a:endParaRPr lang="zh-CN" altLang="en-US" sz="2400" i="1">
              <a:solidFill>
                <a:srgbClr val="FFFFFF"/>
              </a:solidFill>
              <a:latin typeface="Times New Roman" panose="02020603050405020304" pitchFamily="18" charset="0"/>
            </a:endParaRPr>
          </a:p>
        </p:txBody>
      </p:sp>
      <p:cxnSp>
        <p:nvCxnSpPr>
          <p:cNvPr id="92" name="直接箭头连接符 91">
            <a:extLst>
              <a:ext uri="{FF2B5EF4-FFF2-40B4-BE49-F238E27FC236}">
                <a16:creationId xmlns:a16="http://schemas.microsoft.com/office/drawing/2014/main" id="{AF0F1AA9-EBE6-4C08-8EC4-0EB1D4D5DA0A}"/>
              </a:ext>
            </a:extLst>
          </p:cNvPr>
          <p:cNvCxnSpPr/>
          <p:nvPr/>
        </p:nvCxnSpPr>
        <p:spPr>
          <a:xfrm>
            <a:off x="1357313" y="2357438"/>
            <a:ext cx="900112" cy="1587"/>
          </a:xfrm>
          <a:prstGeom prst="straightConnector1">
            <a:avLst/>
          </a:prstGeom>
          <a:ln w="38100">
            <a:solidFill>
              <a:schemeClr val="accent1">
                <a:lumMod val="40000"/>
                <a:lumOff val="60000"/>
              </a:schemeClr>
            </a:solidFill>
            <a:tailEnd type="triangle" w="med" len="lg"/>
          </a:ln>
        </p:spPr>
        <p:style>
          <a:lnRef idx="1">
            <a:schemeClr val="accent1"/>
          </a:lnRef>
          <a:fillRef idx="0">
            <a:schemeClr val="accent1"/>
          </a:fillRef>
          <a:effectRef idx="0">
            <a:schemeClr val="accent1"/>
          </a:effectRef>
          <a:fontRef idx="minor">
            <a:schemeClr val="tx1"/>
          </a:fontRef>
        </p:style>
      </p:cxnSp>
      <p:sp>
        <p:nvSpPr>
          <p:cNvPr id="202766" name="矩形 94">
            <a:extLst>
              <a:ext uri="{FF2B5EF4-FFF2-40B4-BE49-F238E27FC236}">
                <a16:creationId xmlns:a16="http://schemas.microsoft.com/office/drawing/2014/main" id="{F995C609-2F6C-41EA-83CC-2514859DEDB1}"/>
              </a:ext>
            </a:extLst>
          </p:cNvPr>
          <p:cNvSpPr>
            <a:spLocks noChangeArrowheads="1"/>
          </p:cNvSpPr>
          <p:nvPr/>
        </p:nvSpPr>
        <p:spPr bwMode="auto">
          <a:xfrm>
            <a:off x="4999038" y="1296988"/>
            <a:ext cx="269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方向的单位矢量</a:t>
            </a:r>
            <a:endParaRPr lang="zh-CN" altLang="en-US" sz="2800">
              <a:solidFill>
                <a:srgbClr val="000000"/>
              </a:solidFill>
            </a:endParaRPr>
          </a:p>
        </p:txBody>
      </p:sp>
      <p:graphicFrame>
        <p:nvGraphicFramePr>
          <p:cNvPr id="202767" name="Object 171">
            <a:extLst>
              <a:ext uri="{FF2B5EF4-FFF2-40B4-BE49-F238E27FC236}">
                <a16:creationId xmlns:a16="http://schemas.microsoft.com/office/drawing/2014/main" id="{5B560328-31CE-4F9D-B6F9-99BFDF90679A}"/>
              </a:ext>
            </a:extLst>
          </p:cNvPr>
          <p:cNvGraphicFramePr>
            <a:graphicFrameLocks noChangeAspect="1"/>
          </p:cNvGraphicFramePr>
          <p:nvPr/>
        </p:nvGraphicFramePr>
        <p:xfrm>
          <a:off x="5735638" y="720725"/>
          <a:ext cx="412750" cy="571500"/>
        </p:xfrm>
        <a:graphic>
          <a:graphicData uri="http://schemas.openxmlformats.org/presentationml/2006/ole">
            <mc:AlternateContent xmlns:mc="http://schemas.openxmlformats.org/markup-compatibility/2006">
              <mc:Choice xmlns:v="urn:schemas-microsoft-com:vml" Requires="v">
                <p:oleObj name="Equation" r:id="rId17" imgW="165028" imgH="228501" progId="Equation.DSMT4">
                  <p:embed/>
                </p:oleObj>
              </mc:Choice>
              <mc:Fallback>
                <p:oleObj name="Equation" r:id="rId17" imgW="165028" imgH="228501" progId="Equation.DSMT4">
                  <p:embed/>
                  <p:pic>
                    <p:nvPicPr>
                      <p:cNvPr id="0" name="Object 171"/>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735638" y="720725"/>
                        <a:ext cx="412750" cy="571500"/>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sp>
        <p:nvSpPr>
          <p:cNvPr id="202768" name="TextBox 93">
            <a:extLst>
              <a:ext uri="{FF2B5EF4-FFF2-40B4-BE49-F238E27FC236}">
                <a16:creationId xmlns:a16="http://schemas.microsoft.com/office/drawing/2014/main" id="{EC1696F5-EA04-48D7-8D3D-1679CDB15439}"/>
              </a:ext>
            </a:extLst>
          </p:cNvPr>
          <p:cNvSpPr txBox="1">
            <a:spLocks noChangeArrowheads="1"/>
          </p:cNvSpPr>
          <p:nvPr/>
        </p:nvSpPr>
        <p:spPr bwMode="auto">
          <a:xfrm>
            <a:off x="4978400" y="752475"/>
            <a:ext cx="598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华文中宋" panose="02010600040101010101" pitchFamily="2" charset="-122"/>
              </a:rPr>
              <a:t>其中</a:t>
            </a:r>
            <a:r>
              <a:rPr lang="zh-CN" altLang="en-US" sz="2800">
                <a:solidFill>
                  <a:srgbClr val="FFFF00"/>
                </a:solidFill>
                <a:ea typeface="华文中宋" panose="02010600040101010101" pitchFamily="2" charset="-122"/>
              </a:rPr>
              <a:t>   </a:t>
            </a:r>
            <a:r>
              <a:rPr lang="zh-CN" altLang="en-US" sz="2800">
                <a:solidFill>
                  <a:srgbClr val="FFFFFF"/>
                </a:solidFill>
                <a:ea typeface="华文中宋" panose="02010600040101010101" pitchFamily="2" charset="-122"/>
              </a:rPr>
              <a:t>为线圈平面法线</a:t>
            </a:r>
          </a:p>
        </p:txBody>
      </p:sp>
      <p:grpSp>
        <p:nvGrpSpPr>
          <p:cNvPr id="202769" name="Group 109">
            <a:extLst>
              <a:ext uri="{FF2B5EF4-FFF2-40B4-BE49-F238E27FC236}">
                <a16:creationId xmlns:a16="http://schemas.microsoft.com/office/drawing/2014/main" id="{2AD97412-3F79-4CA5-A34C-E03744075576}"/>
              </a:ext>
            </a:extLst>
          </p:cNvPr>
          <p:cNvGrpSpPr>
            <a:grpSpLocks/>
          </p:cNvGrpSpPr>
          <p:nvPr/>
        </p:nvGrpSpPr>
        <p:grpSpPr bwMode="auto">
          <a:xfrm>
            <a:off x="142875" y="4071938"/>
            <a:ext cx="3429000" cy="2181225"/>
            <a:chOff x="2562" y="2660"/>
            <a:chExt cx="2160" cy="1374"/>
          </a:xfrm>
        </p:grpSpPr>
        <p:grpSp>
          <p:nvGrpSpPr>
            <p:cNvPr id="202774" name="Group 105">
              <a:extLst>
                <a:ext uri="{FF2B5EF4-FFF2-40B4-BE49-F238E27FC236}">
                  <a16:creationId xmlns:a16="http://schemas.microsoft.com/office/drawing/2014/main" id="{004182AA-B8AE-400C-AEF7-9CCEF1C62835}"/>
                </a:ext>
              </a:extLst>
            </p:cNvPr>
            <p:cNvGrpSpPr>
              <a:grpSpLocks/>
            </p:cNvGrpSpPr>
            <p:nvPr/>
          </p:nvGrpSpPr>
          <p:grpSpPr bwMode="auto">
            <a:xfrm>
              <a:off x="2562" y="2660"/>
              <a:ext cx="2160" cy="1374"/>
              <a:chOff x="2562" y="2660"/>
              <a:chExt cx="2160" cy="1374"/>
            </a:xfrm>
          </p:grpSpPr>
          <p:grpSp>
            <p:nvGrpSpPr>
              <p:cNvPr id="202776" name="Group 47">
                <a:extLst>
                  <a:ext uri="{FF2B5EF4-FFF2-40B4-BE49-F238E27FC236}">
                    <a16:creationId xmlns:a16="http://schemas.microsoft.com/office/drawing/2014/main" id="{C630F05A-A6CA-4C7E-BF9C-76BD59F3B974}"/>
                  </a:ext>
                </a:extLst>
              </p:cNvPr>
              <p:cNvGrpSpPr>
                <a:grpSpLocks/>
              </p:cNvGrpSpPr>
              <p:nvPr/>
            </p:nvGrpSpPr>
            <p:grpSpPr bwMode="auto">
              <a:xfrm>
                <a:off x="2562" y="2660"/>
                <a:ext cx="2160" cy="1374"/>
                <a:chOff x="2592" y="2642"/>
                <a:chExt cx="2160" cy="1374"/>
              </a:xfrm>
            </p:grpSpPr>
            <p:sp>
              <p:nvSpPr>
                <p:cNvPr id="202778" name="Rectangle 18">
                  <a:extLst>
                    <a:ext uri="{FF2B5EF4-FFF2-40B4-BE49-F238E27FC236}">
                      <a16:creationId xmlns:a16="http://schemas.microsoft.com/office/drawing/2014/main" id="{1AFB690A-410A-4BB6-A59A-2393B3C7F47F}"/>
                    </a:ext>
                  </a:extLst>
                </p:cNvPr>
                <p:cNvSpPr>
                  <a:spLocks noChangeArrowheads="1"/>
                </p:cNvSpPr>
                <p:nvPr/>
              </p:nvSpPr>
              <p:spPr bwMode="auto">
                <a:xfrm rot="3259125">
                  <a:off x="3240" y="2942"/>
                  <a:ext cx="48" cy="96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ndParaRPr>
                </a:p>
              </p:txBody>
            </p:sp>
            <p:sp>
              <p:nvSpPr>
                <p:cNvPr id="202779" name="Line 19">
                  <a:extLst>
                    <a:ext uri="{FF2B5EF4-FFF2-40B4-BE49-F238E27FC236}">
                      <a16:creationId xmlns:a16="http://schemas.microsoft.com/office/drawing/2014/main" id="{8266A259-3A6C-4AD8-8DFD-39369FCFD32B}"/>
                    </a:ext>
                  </a:extLst>
                </p:cNvPr>
                <p:cNvSpPr>
                  <a:spLocks noChangeShapeType="1"/>
                </p:cNvSpPr>
                <p:nvPr/>
              </p:nvSpPr>
              <p:spPr bwMode="auto">
                <a:xfrm>
                  <a:off x="3264" y="3446"/>
                  <a:ext cx="1104" cy="0"/>
                </a:xfrm>
                <a:prstGeom prst="line">
                  <a:avLst/>
                </a:prstGeom>
                <a:noFill/>
                <a:ln w="57150">
                  <a:solidFill>
                    <a:srgbClr val="FF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2780" name="Line 20">
                  <a:extLst>
                    <a:ext uri="{FF2B5EF4-FFF2-40B4-BE49-F238E27FC236}">
                      <a16:creationId xmlns:a16="http://schemas.microsoft.com/office/drawing/2014/main" id="{4F3A138F-5181-4812-A8FB-824E2202C44E}"/>
                    </a:ext>
                  </a:extLst>
                </p:cNvPr>
                <p:cNvSpPr>
                  <a:spLocks noChangeShapeType="1"/>
                </p:cNvSpPr>
                <p:nvPr/>
              </p:nvSpPr>
              <p:spPr bwMode="auto">
                <a:xfrm>
                  <a:off x="3264" y="3446"/>
                  <a:ext cx="288" cy="432"/>
                </a:xfrm>
                <a:prstGeom prst="line">
                  <a:avLst/>
                </a:prstGeom>
                <a:noFill/>
                <a:ln w="50800">
                  <a:solidFill>
                    <a:srgbClr val="FF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97246" name="Arc 21">
                  <a:extLst>
                    <a:ext uri="{FF2B5EF4-FFF2-40B4-BE49-F238E27FC236}">
                      <a16:creationId xmlns:a16="http://schemas.microsoft.com/office/drawing/2014/main" id="{31C5E4A1-E6AD-4598-9B18-4085317F083F}"/>
                    </a:ext>
                  </a:extLst>
                </p:cNvPr>
                <p:cNvSpPr>
                  <a:spLocks/>
                </p:cNvSpPr>
                <p:nvPr/>
              </p:nvSpPr>
              <p:spPr bwMode="auto">
                <a:xfrm>
                  <a:off x="3476" y="3295"/>
                  <a:ext cx="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97247" name="Arc 22">
                  <a:extLst>
                    <a:ext uri="{FF2B5EF4-FFF2-40B4-BE49-F238E27FC236}">
                      <a16:creationId xmlns:a16="http://schemas.microsoft.com/office/drawing/2014/main" id="{99271A9E-36B3-41CF-BD30-E3E2B5CE9097}"/>
                    </a:ext>
                  </a:extLst>
                </p:cNvPr>
                <p:cNvSpPr>
                  <a:spLocks/>
                </p:cNvSpPr>
                <p:nvPr/>
              </p:nvSpPr>
              <p:spPr bwMode="auto">
                <a:xfrm flipV="1">
                  <a:off x="3390" y="3446"/>
                  <a:ext cx="144"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FF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02783" name="Text Box 25">
                  <a:extLst>
                    <a:ext uri="{FF2B5EF4-FFF2-40B4-BE49-F238E27FC236}">
                      <a16:creationId xmlns:a16="http://schemas.microsoft.com/office/drawing/2014/main" id="{3498FD98-C412-492E-834E-D3124CC64ACD}"/>
                    </a:ext>
                  </a:extLst>
                </p:cNvPr>
                <p:cNvSpPr txBox="1">
                  <a:spLocks noChangeArrowheads="1"/>
                </p:cNvSpPr>
                <p:nvPr/>
              </p:nvSpPr>
              <p:spPr bwMode="auto">
                <a:xfrm>
                  <a:off x="4368" y="3254"/>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B</a:t>
                  </a:r>
                </a:p>
              </p:txBody>
            </p:sp>
            <p:sp>
              <p:nvSpPr>
                <p:cNvPr id="202784" name="Text Box 26">
                  <a:extLst>
                    <a:ext uri="{FF2B5EF4-FFF2-40B4-BE49-F238E27FC236}">
                      <a16:creationId xmlns:a16="http://schemas.microsoft.com/office/drawing/2014/main" id="{27642B7C-D9F2-4475-91C5-CBFD41AF1090}"/>
                    </a:ext>
                  </a:extLst>
                </p:cNvPr>
                <p:cNvSpPr txBox="1">
                  <a:spLocks noChangeArrowheads="1"/>
                </p:cNvSpPr>
                <p:nvPr/>
              </p:nvSpPr>
              <p:spPr bwMode="auto">
                <a:xfrm>
                  <a:off x="3552" y="368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e</a:t>
                  </a:r>
                  <a:r>
                    <a:rPr lang="en-US" altLang="zh-CN" sz="2800" b="1" baseline="-25000">
                      <a:solidFill>
                        <a:srgbClr val="FFFFFF"/>
                      </a:solidFill>
                      <a:latin typeface="Times New Roman" panose="02020603050405020304" pitchFamily="18" charset="0"/>
                    </a:rPr>
                    <a:t>n</a:t>
                  </a:r>
                </a:p>
              </p:txBody>
            </p:sp>
            <p:sp>
              <p:nvSpPr>
                <p:cNvPr id="202785" name="Text Box 27">
                  <a:extLst>
                    <a:ext uri="{FF2B5EF4-FFF2-40B4-BE49-F238E27FC236}">
                      <a16:creationId xmlns:a16="http://schemas.microsoft.com/office/drawing/2014/main" id="{8FCE03D1-D45A-4B2F-8021-BE1B9F6A648E}"/>
                    </a:ext>
                  </a:extLst>
                </p:cNvPr>
                <p:cNvSpPr txBox="1">
                  <a:spLocks noChangeArrowheads="1"/>
                </p:cNvSpPr>
                <p:nvPr/>
              </p:nvSpPr>
              <p:spPr bwMode="auto">
                <a:xfrm>
                  <a:off x="2637" y="2642"/>
                  <a:ext cx="9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C000"/>
                      </a:solidFill>
                      <a:latin typeface="Times New Roman" panose="02020603050405020304" pitchFamily="18" charset="0"/>
                      <a:ea typeface="隶书" panose="02010509060101010101" pitchFamily="49" charset="-122"/>
                    </a:rPr>
                    <a:t>俯视图</a:t>
                  </a:r>
                </a:p>
              </p:txBody>
            </p:sp>
            <p:sp>
              <p:nvSpPr>
                <p:cNvPr id="202786" name="Text Box 29">
                  <a:extLst>
                    <a:ext uri="{FF2B5EF4-FFF2-40B4-BE49-F238E27FC236}">
                      <a16:creationId xmlns:a16="http://schemas.microsoft.com/office/drawing/2014/main" id="{52216504-E108-4AE4-92E6-20122B71FBA1}"/>
                    </a:ext>
                  </a:extLst>
                </p:cNvPr>
                <p:cNvSpPr txBox="1">
                  <a:spLocks noChangeArrowheads="1"/>
                </p:cNvSpPr>
                <p:nvPr/>
              </p:nvSpPr>
              <p:spPr bwMode="auto">
                <a:xfrm>
                  <a:off x="2640" y="3494"/>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a</a:t>
                  </a:r>
                  <a:endParaRPr lang="en-US" altLang="zh-CN" sz="2800" b="1">
                    <a:solidFill>
                      <a:srgbClr val="FFFFFF"/>
                    </a:solidFill>
                    <a:latin typeface="Times New Roman" panose="02020603050405020304" pitchFamily="18" charset="0"/>
                  </a:endParaRPr>
                </a:p>
              </p:txBody>
            </p:sp>
            <p:sp>
              <p:nvSpPr>
                <p:cNvPr id="202787" name="Text Box 30">
                  <a:extLst>
                    <a:ext uri="{FF2B5EF4-FFF2-40B4-BE49-F238E27FC236}">
                      <a16:creationId xmlns:a16="http://schemas.microsoft.com/office/drawing/2014/main" id="{3867355A-BEDC-43C5-988C-8A26AF2C73D3}"/>
                    </a:ext>
                  </a:extLst>
                </p:cNvPr>
                <p:cNvSpPr txBox="1">
                  <a:spLocks noChangeArrowheads="1"/>
                </p:cNvSpPr>
                <p:nvPr/>
              </p:nvSpPr>
              <p:spPr bwMode="auto">
                <a:xfrm>
                  <a:off x="3552" y="2822"/>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d</a:t>
                  </a:r>
                </a:p>
              </p:txBody>
            </p:sp>
            <p:sp>
              <p:nvSpPr>
                <p:cNvPr id="897253" name="Line 31">
                  <a:extLst>
                    <a:ext uri="{FF2B5EF4-FFF2-40B4-BE49-F238E27FC236}">
                      <a16:creationId xmlns:a16="http://schemas.microsoft.com/office/drawing/2014/main" id="{1BBF0045-18CF-4AE6-A867-581FB0CD62CA}"/>
                    </a:ext>
                  </a:extLst>
                </p:cNvPr>
                <p:cNvSpPr>
                  <a:spLocks noChangeShapeType="1"/>
                </p:cNvSpPr>
                <p:nvPr/>
              </p:nvSpPr>
              <p:spPr bwMode="auto">
                <a:xfrm flipH="1">
                  <a:off x="3120" y="3326"/>
                  <a:ext cx="288" cy="192"/>
                </a:xfrm>
                <a:prstGeom prst="line">
                  <a:avLst/>
                </a:prstGeom>
                <a:noFill/>
                <a:ln w="38100">
                  <a:solidFill>
                    <a:srgbClr val="FF0000"/>
                  </a:solidFill>
                  <a:round/>
                  <a:headEnd/>
                  <a:tailEnd type="triangle" w="med" len="med"/>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2789" name="Text Box 32">
                  <a:extLst>
                    <a:ext uri="{FF2B5EF4-FFF2-40B4-BE49-F238E27FC236}">
                      <a16:creationId xmlns:a16="http://schemas.microsoft.com/office/drawing/2014/main" id="{C6D61960-C969-4906-A220-4B3E851CD4E4}"/>
                    </a:ext>
                  </a:extLst>
                </p:cNvPr>
                <p:cNvSpPr txBox="1">
                  <a:spLocks noChangeArrowheads="1"/>
                </p:cNvSpPr>
                <p:nvPr/>
              </p:nvSpPr>
              <p:spPr bwMode="auto">
                <a:xfrm>
                  <a:off x="3072" y="315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6600"/>
                      </a:solidFill>
                      <a:latin typeface="Times New Roman" panose="02020603050405020304" pitchFamily="18" charset="0"/>
                    </a:rPr>
                    <a:t>I</a:t>
                  </a:r>
                </a:p>
              </p:txBody>
            </p:sp>
            <p:sp>
              <p:nvSpPr>
                <p:cNvPr id="202790" name="Text Box 38">
                  <a:extLst>
                    <a:ext uri="{FF2B5EF4-FFF2-40B4-BE49-F238E27FC236}">
                      <a16:creationId xmlns:a16="http://schemas.microsoft.com/office/drawing/2014/main" id="{4257AC33-32CD-4505-B14C-7419E867C43D}"/>
                    </a:ext>
                  </a:extLst>
                </p:cNvPr>
                <p:cNvSpPr txBox="1">
                  <a:spLocks noChangeArrowheads="1"/>
                </p:cNvSpPr>
                <p:nvPr/>
              </p:nvSpPr>
              <p:spPr bwMode="auto">
                <a:xfrm>
                  <a:off x="2592" y="3686"/>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rPr>
                    <a:t>(</a:t>
                  </a:r>
                  <a:r>
                    <a:rPr lang="en-US" altLang="zh-CN" sz="2800" b="1" i="1">
                      <a:solidFill>
                        <a:srgbClr val="FFFFFF"/>
                      </a:solidFill>
                      <a:latin typeface="Times New Roman" panose="02020603050405020304" pitchFamily="18" charset="0"/>
                    </a:rPr>
                    <a:t>b</a:t>
                  </a:r>
                  <a:r>
                    <a:rPr lang="en-US" altLang="zh-CN" sz="2800" b="1">
                      <a:solidFill>
                        <a:srgbClr val="FFFFFF"/>
                      </a:solidFill>
                      <a:latin typeface="Times New Roman" panose="02020603050405020304" pitchFamily="18" charset="0"/>
                    </a:rPr>
                    <a:t>)</a:t>
                  </a:r>
                </a:p>
              </p:txBody>
            </p:sp>
            <p:sp>
              <p:nvSpPr>
                <p:cNvPr id="202791" name="Text Box 39">
                  <a:extLst>
                    <a:ext uri="{FF2B5EF4-FFF2-40B4-BE49-F238E27FC236}">
                      <a16:creationId xmlns:a16="http://schemas.microsoft.com/office/drawing/2014/main" id="{9FFE1A75-9E5A-4B51-A92A-0C85AAA16116}"/>
                    </a:ext>
                  </a:extLst>
                </p:cNvPr>
                <p:cNvSpPr txBox="1">
                  <a:spLocks noChangeArrowheads="1"/>
                </p:cNvSpPr>
                <p:nvPr/>
              </p:nvSpPr>
              <p:spPr bwMode="auto">
                <a:xfrm>
                  <a:off x="3696" y="2822"/>
                  <a:ext cx="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latin typeface="Times New Roman" panose="02020603050405020304" pitchFamily="18" charset="0"/>
                    </a:rPr>
                    <a:t>(</a:t>
                  </a:r>
                  <a:r>
                    <a:rPr lang="en-US" altLang="zh-CN" sz="2800" b="1" i="1">
                      <a:solidFill>
                        <a:srgbClr val="FFFFFF"/>
                      </a:solidFill>
                      <a:latin typeface="Times New Roman" panose="02020603050405020304" pitchFamily="18" charset="0"/>
                    </a:rPr>
                    <a:t>c</a:t>
                  </a:r>
                  <a:r>
                    <a:rPr lang="en-US" altLang="zh-CN" sz="2800" b="1">
                      <a:solidFill>
                        <a:srgbClr val="FFFFFF"/>
                      </a:solidFill>
                      <a:latin typeface="Times New Roman" panose="02020603050405020304" pitchFamily="18" charset="0"/>
                    </a:rPr>
                    <a:t>)</a:t>
                  </a:r>
                </a:p>
              </p:txBody>
            </p:sp>
            <p:graphicFrame>
              <p:nvGraphicFramePr>
                <p:cNvPr id="202792" name="Object 45">
                  <a:extLst>
                    <a:ext uri="{FF2B5EF4-FFF2-40B4-BE49-F238E27FC236}">
                      <a16:creationId xmlns:a16="http://schemas.microsoft.com/office/drawing/2014/main" id="{52070D52-7702-4E0D-B728-FE676DBF2F19}"/>
                    </a:ext>
                  </a:extLst>
                </p:cNvPr>
                <p:cNvGraphicFramePr>
                  <a:graphicFrameLocks noChangeAspect="1"/>
                </p:cNvGraphicFramePr>
                <p:nvPr/>
              </p:nvGraphicFramePr>
              <p:xfrm>
                <a:off x="3606" y="3222"/>
                <a:ext cx="175" cy="208"/>
              </p:xfrm>
              <a:graphic>
                <a:graphicData uri="http://schemas.openxmlformats.org/presentationml/2006/ole">
                  <mc:AlternateContent xmlns:mc="http://schemas.openxmlformats.org/markup-compatibility/2006">
                    <mc:Choice xmlns:v="urn:schemas-microsoft-com:vml" Requires="v">
                      <p:oleObj name="Equation" r:id="rId18" imgW="28743" imgH="47478" progId="Equation.DSMT4">
                        <p:embed/>
                      </p:oleObj>
                    </mc:Choice>
                    <mc:Fallback>
                      <p:oleObj name="Equation" r:id="rId18" imgW="28743" imgH="47478" progId="Equation.DSMT4">
                        <p:embed/>
                        <p:pic>
                          <p:nvPicPr>
                            <p:cNvPr id="0" name="Object 4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6" y="3222"/>
                              <a:ext cx="17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aphicFrame>
              <p:nvGraphicFramePr>
                <p:cNvPr id="202793" name="Object 46">
                  <a:extLst>
                    <a:ext uri="{FF2B5EF4-FFF2-40B4-BE49-F238E27FC236}">
                      <a16:creationId xmlns:a16="http://schemas.microsoft.com/office/drawing/2014/main" id="{F182DD02-922E-4EC1-B811-F69F784C10CC}"/>
                    </a:ext>
                  </a:extLst>
                </p:cNvPr>
                <p:cNvGraphicFramePr>
                  <a:graphicFrameLocks noChangeAspect="1"/>
                </p:cNvGraphicFramePr>
                <p:nvPr/>
              </p:nvGraphicFramePr>
              <p:xfrm>
                <a:off x="3514" y="3513"/>
                <a:ext cx="176" cy="224"/>
              </p:xfrm>
              <a:graphic>
                <a:graphicData uri="http://schemas.openxmlformats.org/presentationml/2006/ole">
                  <mc:AlternateContent xmlns:mc="http://schemas.openxmlformats.org/markup-compatibility/2006">
                    <mc:Choice xmlns:v="urn:schemas-microsoft-com:vml" Requires="v">
                      <p:oleObj name="Equation" r:id="rId20" imgW="28743" imgH="66542" progId="Equation.DSMT4">
                        <p:embed/>
                      </p:oleObj>
                    </mc:Choice>
                    <mc:Fallback>
                      <p:oleObj name="Equation" r:id="rId20" imgW="28743" imgH="66542" progId="Equation.DSMT4">
                        <p:embed/>
                        <p:pic>
                          <p:nvPicPr>
                            <p:cNvPr id="0" name="Object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14" y="3513"/>
                              <a:ext cx="17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pSp>
          <p:sp>
            <p:nvSpPr>
              <p:cNvPr id="897259" name="Line 104">
                <a:extLst>
                  <a:ext uri="{FF2B5EF4-FFF2-40B4-BE49-F238E27FC236}">
                    <a16:creationId xmlns:a16="http://schemas.microsoft.com/office/drawing/2014/main" id="{456994E9-F7F6-46E0-8309-DEFD60F75D17}"/>
                  </a:ext>
                </a:extLst>
              </p:cNvPr>
              <p:cNvSpPr>
                <a:spLocks noChangeShapeType="1"/>
              </p:cNvSpPr>
              <p:nvPr/>
            </p:nvSpPr>
            <p:spPr bwMode="auto">
              <a:xfrm>
                <a:off x="4408" y="3315"/>
                <a:ext cx="136"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8" name="Line 108">
              <a:extLst>
                <a:ext uri="{FF2B5EF4-FFF2-40B4-BE49-F238E27FC236}">
                  <a16:creationId xmlns:a16="http://schemas.microsoft.com/office/drawing/2014/main" id="{7CAED1B2-E07F-41D2-8C9C-C09F6ABB0E84}"/>
                </a:ext>
              </a:extLst>
            </p:cNvPr>
            <p:cNvSpPr>
              <a:spLocks noChangeShapeType="1"/>
            </p:cNvSpPr>
            <p:nvPr/>
          </p:nvSpPr>
          <p:spPr bwMode="auto">
            <a:xfrm>
              <a:off x="3606" y="3793"/>
              <a:ext cx="109" cy="1"/>
            </a:xfrm>
            <a:prstGeom prst="line">
              <a:avLst/>
            </a:prstGeom>
            <a:noFill/>
            <a:ln w="19050">
              <a:solidFill>
                <a:schemeClr val="accent2">
                  <a:lumMod val="60000"/>
                  <a:lumOff val="40000"/>
                </a:schemeClr>
              </a:solidFill>
              <a:round/>
              <a:headEnd/>
              <a:tailEnd type="triangle" w="med" len="med"/>
            </a:ln>
          </p:spPr>
          <p:txBody>
            <a:bodyPr/>
            <a:lstStyle/>
            <a:p>
              <a:pPr>
                <a:defRPr/>
              </a:pPr>
              <a:endParaRPr lang="zh-CN" altLang="en-US" sz="2800" b="1">
                <a:latin typeface="Times New Roman" pitchFamily="18" charset="0"/>
              </a:endParaRPr>
            </a:p>
          </p:txBody>
        </p:sp>
      </p:grpSp>
      <p:graphicFrame>
        <p:nvGraphicFramePr>
          <p:cNvPr id="202770" name="Object 88">
            <a:extLst>
              <a:ext uri="{FF2B5EF4-FFF2-40B4-BE49-F238E27FC236}">
                <a16:creationId xmlns:a16="http://schemas.microsoft.com/office/drawing/2014/main" id="{0C943E9F-B76B-4231-BCF0-19A25A1BE0DB}"/>
              </a:ext>
            </a:extLst>
          </p:cNvPr>
          <p:cNvGraphicFramePr>
            <a:graphicFrameLocks noChangeAspect="1"/>
          </p:cNvGraphicFramePr>
          <p:nvPr/>
        </p:nvGraphicFramePr>
        <p:xfrm>
          <a:off x="1785938" y="4949825"/>
          <a:ext cx="349250" cy="414338"/>
        </p:xfrm>
        <a:graphic>
          <a:graphicData uri="http://schemas.openxmlformats.org/presentationml/2006/ole">
            <mc:AlternateContent xmlns:mc="http://schemas.openxmlformats.org/markup-compatibility/2006">
              <mc:Choice xmlns:v="urn:schemas-microsoft-com:vml" Requires="v">
                <p:oleObj name="Equation" r:id="rId22" imgW="28743" imgH="47478" progId="Equation.DSMT4">
                  <p:embed/>
                </p:oleObj>
              </mc:Choice>
              <mc:Fallback>
                <p:oleObj name="Equation" r:id="rId22" imgW="28743" imgH="47478" progId="Equation.DSMT4">
                  <p:embed/>
                  <p:pic>
                    <p:nvPicPr>
                      <p:cNvPr id="0" name="Object 8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85938" y="4949825"/>
                        <a:ext cx="3492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pSp>
        <p:nvGrpSpPr>
          <p:cNvPr id="202771" name="Group 92">
            <a:extLst>
              <a:ext uri="{FF2B5EF4-FFF2-40B4-BE49-F238E27FC236}">
                <a16:creationId xmlns:a16="http://schemas.microsoft.com/office/drawing/2014/main" id="{1593094E-BAFA-41F8-ABD3-F45F3BBAFA60}"/>
              </a:ext>
            </a:extLst>
          </p:cNvPr>
          <p:cNvGrpSpPr>
            <a:grpSpLocks/>
          </p:cNvGrpSpPr>
          <p:nvPr/>
        </p:nvGrpSpPr>
        <p:grpSpPr bwMode="auto">
          <a:xfrm>
            <a:off x="1533525" y="5454650"/>
            <a:ext cx="438150" cy="446088"/>
            <a:chOff x="1339" y="2340"/>
            <a:chExt cx="276" cy="281"/>
          </a:xfrm>
        </p:grpSpPr>
        <p:sp>
          <p:nvSpPr>
            <p:cNvPr id="897284" name="Arc 89">
              <a:extLst>
                <a:ext uri="{FF2B5EF4-FFF2-40B4-BE49-F238E27FC236}">
                  <a16:creationId xmlns:a16="http://schemas.microsoft.com/office/drawing/2014/main" id="{C13F4375-2563-41EC-B643-F3D7E423A9B4}"/>
                </a:ext>
              </a:extLst>
            </p:cNvPr>
            <p:cNvSpPr>
              <a:spLocks/>
            </p:cNvSpPr>
            <p:nvPr/>
          </p:nvSpPr>
          <p:spPr bwMode="auto">
            <a:xfrm flipV="1">
              <a:off x="1339" y="2342"/>
              <a:ext cx="90"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2773" name="Object 90">
              <a:extLst>
                <a:ext uri="{FF2B5EF4-FFF2-40B4-BE49-F238E27FC236}">
                  <a16:creationId xmlns:a16="http://schemas.microsoft.com/office/drawing/2014/main" id="{4E40EFB3-5626-41C7-B4AF-62F453779900}"/>
                </a:ext>
              </a:extLst>
            </p:cNvPr>
            <p:cNvGraphicFramePr>
              <a:graphicFrameLocks noChangeAspect="1"/>
            </p:cNvGraphicFramePr>
            <p:nvPr/>
          </p:nvGraphicFramePr>
          <p:xfrm>
            <a:off x="1395" y="2340"/>
            <a:ext cx="220" cy="281"/>
          </p:xfrm>
          <a:graphic>
            <a:graphicData uri="http://schemas.openxmlformats.org/presentationml/2006/ole">
              <mc:AlternateContent xmlns:mc="http://schemas.openxmlformats.org/markup-compatibility/2006">
                <mc:Choice xmlns:v="urn:schemas-microsoft-com:vml" Requires="v">
                  <p:oleObj name="Equation" r:id="rId24" imgW="28743" imgH="66542" progId="Equation.DSMT4">
                    <p:embed/>
                  </p:oleObj>
                </mc:Choice>
                <mc:Fallback>
                  <p:oleObj name="Equation" r:id="rId24" imgW="28743" imgH="66542" progId="Equation.DSMT4">
                    <p:embed/>
                    <p:pic>
                      <p:nvPicPr>
                        <p:cNvPr id="0" name="Object 9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95" y="2340"/>
                          <a:ext cx="22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Lst>
                      </p:spPr>
                    </p:pic>
                  </p:oleObj>
                </mc:Fallback>
              </mc:AlternateContent>
            </a:graphicData>
          </a:graphic>
        </p:graphicFrame>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02" name="Group 127">
            <a:extLst>
              <a:ext uri="{FF2B5EF4-FFF2-40B4-BE49-F238E27FC236}">
                <a16:creationId xmlns:a16="http://schemas.microsoft.com/office/drawing/2014/main" id="{C402C789-5B54-4669-822A-01E1D0B2A5FF}"/>
              </a:ext>
            </a:extLst>
          </p:cNvPr>
          <p:cNvGrpSpPr>
            <a:grpSpLocks/>
          </p:cNvGrpSpPr>
          <p:nvPr/>
        </p:nvGrpSpPr>
        <p:grpSpPr bwMode="auto">
          <a:xfrm>
            <a:off x="-4763" y="1706563"/>
            <a:ext cx="3849688" cy="4319587"/>
            <a:chOff x="92" y="1117"/>
            <a:chExt cx="2425" cy="2721"/>
          </a:xfrm>
        </p:grpSpPr>
        <p:sp>
          <p:nvSpPr>
            <p:cNvPr id="900359" name="Line 63">
              <a:extLst>
                <a:ext uri="{FF2B5EF4-FFF2-40B4-BE49-F238E27FC236}">
                  <a16:creationId xmlns:a16="http://schemas.microsoft.com/office/drawing/2014/main" id="{BEAC142B-1A75-4223-B76A-7A6AAF05A0B1}"/>
                </a:ext>
              </a:extLst>
            </p:cNvPr>
            <p:cNvSpPr>
              <a:spLocks noChangeShapeType="1"/>
            </p:cNvSpPr>
            <p:nvPr/>
          </p:nvSpPr>
          <p:spPr bwMode="auto">
            <a:xfrm flipV="1">
              <a:off x="113" y="2160"/>
              <a:ext cx="2313" cy="726"/>
            </a:xfrm>
            <a:prstGeom prst="line">
              <a:avLst/>
            </a:prstGeom>
            <a:noFill/>
            <a:ln w="28575">
              <a:solidFill>
                <a:srgbClr val="FFFFFF"/>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4859" name="Text Box 33">
              <a:extLst>
                <a:ext uri="{FF2B5EF4-FFF2-40B4-BE49-F238E27FC236}">
                  <a16:creationId xmlns:a16="http://schemas.microsoft.com/office/drawing/2014/main" id="{340FD81C-5E39-41DB-8EE9-93C5583406D0}"/>
                </a:ext>
              </a:extLst>
            </p:cNvPr>
            <p:cNvSpPr txBox="1">
              <a:spLocks noChangeArrowheads="1"/>
            </p:cNvSpPr>
            <p:nvPr/>
          </p:nvSpPr>
          <p:spPr bwMode="auto">
            <a:xfrm>
              <a:off x="1746" y="1389"/>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d</a:t>
              </a:r>
            </a:p>
          </p:txBody>
        </p:sp>
        <p:sp>
          <p:nvSpPr>
            <p:cNvPr id="900361" name="Line 56">
              <a:extLst>
                <a:ext uri="{FF2B5EF4-FFF2-40B4-BE49-F238E27FC236}">
                  <a16:creationId xmlns:a16="http://schemas.microsoft.com/office/drawing/2014/main" id="{19320F0F-E979-43F5-BD59-C62674022DAE}"/>
                </a:ext>
              </a:extLst>
            </p:cNvPr>
            <p:cNvSpPr>
              <a:spLocks noChangeShapeType="1"/>
            </p:cNvSpPr>
            <p:nvPr/>
          </p:nvSpPr>
          <p:spPr bwMode="auto">
            <a:xfrm>
              <a:off x="1142" y="1117"/>
              <a:ext cx="0" cy="2721"/>
            </a:xfrm>
            <a:prstGeom prst="line">
              <a:avLst/>
            </a:prstGeom>
            <a:noFill/>
            <a:ln w="28575">
              <a:solidFill>
                <a:srgbClr val="0000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62" name="Freeform 4">
              <a:extLst>
                <a:ext uri="{FF2B5EF4-FFF2-40B4-BE49-F238E27FC236}">
                  <a16:creationId xmlns:a16="http://schemas.microsoft.com/office/drawing/2014/main" id="{7EA12E32-E31D-470A-BC6C-BE60FC75AF9C}"/>
                </a:ext>
              </a:extLst>
            </p:cNvPr>
            <p:cNvSpPr>
              <a:spLocks/>
            </p:cNvSpPr>
            <p:nvPr/>
          </p:nvSpPr>
          <p:spPr bwMode="auto">
            <a:xfrm>
              <a:off x="575" y="1665"/>
              <a:ext cx="1134" cy="1724"/>
            </a:xfrm>
            <a:custGeom>
              <a:avLst/>
              <a:gdLst>
                <a:gd name="T0" fmla="*/ 0 w 1134"/>
                <a:gd name="T1" fmla="*/ 408 h 1724"/>
                <a:gd name="T2" fmla="*/ 1134 w 1134"/>
                <a:gd name="T3" fmla="*/ 0 h 1724"/>
                <a:gd name="T4" fmla="*/ 1134 w 1134"/>
                <a:gd name="T5" fmla="*/ 1315 h 1724"/>
                <a:gd name="T6" fmla="*/ 0 w 1134"/>
                <a:gd name="T7" fmla="*/ 1724 h 1724"/>
                <a:gd name="T8" fmla="*/ 0 w 1134"/>
                <a:gd name="T9" fmla="*/ 408 h 1724"/>
                <a:gd name="T10" fmla="*/ 0 60000 65536"/>
                <a:gd name="T11" fmla="*/ 0 60000 65536"/>
                <a:gd name="T12" fmla="*/ 0 60000 65536"/>
                <a:gd name="T13" fmla="*/ 0 60000 65536"/>
                <a:gd name="T14" fmla="*/ 0 60000 65536"/>
                <a:gd name="T15" fmla="*/ 0 w 1134"/>
                <a:gd name="T16" fmla="*/ 0 h 1724"/>
                <a:gd name="T17" fmla="*/ 1134 w 1134"/>
                <a:gd name="T18" fmla="*/ 1724 h 1724"/>
              </a:gdLst>
              <a:ahLst/>
              <a:cxnLst>
                <a:cxn ang="T10">
                  <a:pos x="T0" y="T1"/>
                </a:cxn>
                <a:cxn ang="T11">
                  <a:pos x="T2" y="T3"/>
                </a:cxn>
                <a:cxn ang="T12">
                  <a:pos x="T4" y="T5"/>
                </a:cxn>
                <a:cxn ang="T13">
                  <a:pos x="T6" y="T7"/>
                </a:cxn>
                <a:cxn ang="T14">
                  <a:pos x="T8" y="T9"/>
                </a:cxn>
              </a:cxnLst>
              <a:rect l="T15" t="T16" r="T17" b="T18"/>
              <a:pathLst>
                <a:path w="1134" h="1724">
                  <a:moveTo>
                    <a:pt x="0" y="408"/>
                  </a:moveTo>
                  <a:lnTo>
                    <a:pt x="1134" y="0"/>
                  </a:lnTo>
                  <a:lnTo>
                    <a:pt x="1134" y="1315"/>
                  </a:lnTo>
                  <a:lnTo>
                    <a:pt x="0" y="1724"/>
                  </a:lnTo>
                  <a:lnTo>
                    <a:pt x="0" y="408"/>
                  </a:lnTo>
                  <a:close/>
                </a:path>
              </a:pathLst>
            </a:custGeom>
            <a:solidFill>
              <a:srgbClr val="99CCFF">
                <a:alpha val="65881"/>
              </a:srgbClr>
            </a:solidFill>
            <a:ln>
              <a:noFill/>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7" name="Line 6">
              <a:extLst>
                <a:ext uri="{FF2B5EF4-FFF2-40B4-BE49-F238E27FC236}">
                  <a16:creationId xmlns:a16="http://schemas.microsoft.com/office/drawing/2014/main" id="{23C5C920-A7C1-42BC-B6D7-F4898AAF5E01}"/>
                </a:ext>
              </a:extLst>
            </p:cNvPr>
            <p:cNvSpPr>
              <a:spLocks noChangeShapeType="1"/>
            </p:cNvSpPr>
            <p:nvPr/>
          </p:nvSpPr>
          <p:spPr bwMode="auto">
            <a:xfrm>
              <a:off x="92" y="2613"/>
              <a:ext cx="408" cy="0"/>
            </a:xfrm>
            <a:prstGeom prst="line">
              <a:avLst/>
            </a:prstGeom>
            <a:noFill/>
            <a:ln w="57150">
              <a:solidFill>
                <a:schemeClr val="tx1">
                  <a:lumMod val="65000"/>
                  <a:lumOff val="35000"/>
                </a:schemeClr>
              </a:solidFill>
              <a:round/>
              <a:headEnd/>
              <a:tailEnd/>
            </a:ln>
          </p:spPr>
          <p:txBody>
            <a:bodyPr/>
            <a:lstStyle/>
            <a:p>
              <a:pPr>
                <a:defRPr/>
              </a:pPr>
              <a:endParaRPr lang="zh-CN" altLang="en-US" sz="2800" b="1">
                <a:latin typeface="Times New Roman" pitchFamily="18" charset="0"/>
                <a:ea typeface="华文中宋" pitchFamily="2" charset="-122"/>
              </a:endParaRPr>
            </a:p>
          </p:txBody>
        </p:sp>
        <p:grpSp>
          <p:nvGrpSpPr>
            <p:cNvPr id="204863" name="Group 13">
              <a:extLst>
                <a:ext uri="{FF2B5EF4-FFF2-40B4-BE49-F238E27FC236}">
                  <a16:creationId xmlns:a16="http://schemas.microsoft.com/office/drawing/2014/main" id="{DE6F4C53-CB62-4AFD-A01C-81374A2FA403}"/>
                </a:ext>
              </a:extLst>
            </p:cNvPr>
            <p:cNvGrpSpPr>
              <a:grpSpLocks/>
            </p:cNvGrpSpPr>
            <p:nvPr/>
          </p:nvGrpSpPr>
          <p:grpSpPr bwMode="auto">
            <a:xfrm>
              <a:off x="567" y="1661"/>
              <a:ext cx="1134" cy="1724"/>
              <a:chOff x="2472" y="2795"/>
              <a:chExt cx="1134" cy="1724"/>
            </a:xfrm>
          </p:grpSpPr>
          <p:sp>
            <p:nvSpPr>
              <p:cNvPr id="900365" name="Line 14">
                <a:extLst>
                  <a:ext uri="{FF2B5EF4-FFF2-40B4-BE49-F238E27FC236}">
                    <a16:creationId xmlns:a16="http://schemas.microsoft.com/office/drawing/2014/main" id="{555D9D6B-4A86-4413-9731-A87AEE5327F0}"/>
                  </a:ext>
                </a:extLst>
              </p:cNvPr>
              <p:cNvSpPr>
                <a:spLocks noChangeShapeType="1"/>
              </p:cNvSpPr>
              <p:nvPr/>
            </p:nvSpPr>
            <p:spPr bwMode="auto">
              <a:xfrm flipV="1">
                <a:off x="2472" y="2795"/>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66" name="Line 15">
                <a:extLst>
                  <a:ext uri="{FF2B5EF4-FFF2-40B4-BE49-F238E27FC236}">
                    <a16:creationId xmlns:a16="http://schemas.microsoft.com/office/drawing/2014/main" id="{44EC36BA-D4B6-4426-B698-DCD6600F499D}"/>
                  </a:ext>
                </a:extLst>
              </p:cNvPr>
              <p:cNvSpPr>
                <a:spLocks noChangeShapeType="1"/>
              </p:cNvSpPr>
              <p:nvPr/>
            </p:nvSpPr>
            <p:spPr bwMode="auto">
              <a:xfrm>
                <a:off x="2472" y="3203"/>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67" name="Line 16">
                <a:extLst>
                  <a:ext uri="{FF2B5EF4-FFF2-40B4-BE49-F238E27FC236}">
                    <a16:creationId xmlns:a16="http://schemas.microsoft.com/office/drawing/2014/main" id="{58ADE7AE-B2A9-4EF5-A627-56CDFF36397E}"/>
                  </a:ext>
                </a:extLst>
              </p:cNvPr>
              <p:cNvSpPr>
                <a:spLocks noChangeShapeType="1"/>
              </p:cNvSpPr>
              <p:nvPr/>
            </p:nvSpPr>
            <p:spPr bwMode="auto">
              <a:xfrm>
                <a:off x="3606" y="2795"/>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68" name="Line 17">
                <a:extLst>
                  <a:ext uri="{FF2B5EF4-FFF2-40B4-BE49-F238E27FC236}">
                    <a16:creationId xmlns:a16="http://schemas.microsoft.com/office/drawing/2014/main" id="{CAA0C6A7-5D42-4A87-B956-F97FE7FA0ECA}"/>
                  </a:ext>
                </a:extLst>
              </p:cNvPr>
              <p:cNvSpPr>
                <a:spLocks noChangeShapeType="1"/>
              </p:cNvSpPr>
              <p:nvPr/>
            </p:nvSpPr>
            <p:spPr bwMode="auto">
              <a:xfrm flipV="1">
                <a:off x="2472" y="4111"/>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4864" name="Group 18">
              <a:extLst>
                <a:ext uri="{FF2B5EF4-FFF2-40B4-BE49-F238E27FC236}">
                  <a16:creationId xmlns:a16="http://schemas.microsoft.com/office/drawing/2014/main" id="{7BAC1B68-8A60-461F-A5F2-D6C1FA6CDC84}"/>
                </a:ext>
              </a:extLst>
            </p:cNvPr>
            <p:cNvGrpSpPr>
              <a:grpSpLocks/>
            </p:cNvGrpSpPr>
            <p:nvPr/>
          </p:nvGrpSpPr>
          <p:grpSpPr bwMode="auto">
            <a:xfrm>
              <a:off x="511" y="1577"/>
              <a:ext cx="1247" cy="1897"/>
              <a:chOff x="2517" y="2885"/>
              <a:chExt cx="1134" cy="1724"/>
            </a:xfrm>
          </p:grpSpPr>
          <p:sp>
            <p:nvSpPr>
              <p:cNvPr id="900370" name="Line 19">
                <a:extLst>
                  <a:ext uri="{FF2B5EF4-FFF2-40B4-BE49-F238E27FC236}">
                    <a16:creationId xmlns:a16="http://schemas.microsoft.com/office/drawing/2014/main" id="{2E7206B5-71B5-410C-98BC-1C04FDD81DED}"/>
                  </a:ext>
                </a:extLst>
              </p:cNvPr>
              <p:cNvSpPr>
                <a:spLocks noChangeShapeType="1"/>
              </p:cNvSpPr>
              <p:nvPr/>
            </p:nvSpPr>
            <p:spPr bwMode="auto">
              <a:xfrm flipV="1">
                <a:off x="2517" y="2885"/>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1" name="Line 20">
                <a:extLst>
                  <a:ext uri="{FF2B5EF4-FFF2-40B4-BE49-F238E27FC236}">
                    <a16:creationId xmlns:a16="http://schemas.microsoft.com/office/drawing/2014/main" id="{80619A50-E035-414B-8873-3268AEB34035}"/>
                  </a:ext>
                </a:extLst>
              </p:cNvPr>
              <p:cNvSpPr>
                <a:spLocks noChangeShapeType="1"/>
              </p:cNvSpPr>
              <p:nvPr/>
            </p:nvSpPr>
            <p:spPr bwMode="auto">
              <a:xfrm>
                <a:off x="2517" y="3293"/>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2" name="Line 21">
                <a:extLst>
                  <a:ext uri="{FF2B5EF4-FFF2-40B4-BE49-F238E27FC236}">
                    <a16:creationId xmlns:a16="http://schemas.microsoft.com/office/drawing/2014/main" id="{675A1EE2-9FB1-4969-8839-27B84F039009}"/>
                  </a:ext>
                </a:extLst>
              </p:cNvPr>
              <p:cNvSpPr>
                <a:spLocks noChangeShapeType="1"/>
              </p:cNvSpPr>
              <p:nvPr/>
            </p:nvSpPr>
            <p:spPr bwMode="auto">
              <a:xfrm>
                <a:off x="3651" y="2885"/>
                <a:ext cx="0" cy="1316"/>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3" name="Line 22">
                <a:extLst>
                  <a:ext uri="{FF2B5EF4-FFF2-40B4-BE49-F238E27FC236}">
                    <a16:creationId xmlns:a16="http://schemas.microsoft.com/office/drawing/2014/main" id="{309E66C0-8886-4BD9-9D86-FB732FA1EEEE}"/>
                  </a:ext>
                </a:extLst>
              </p:cNvPr>
              <p:cNvSpPr>
                <a:spLocks noChangeShapeType="1"/>
              </p:cNvSpPr>
              <p:nvPr/>
            </p:nvSpPr>
            <p:spPr bwMode="auto">
              <a:xfrm flipV="1">
                <a:off x="2517" y="4201"/>
                <a:ext cx="1134" cy="408"/>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00374" name="Line 23">
              <a:extLst>
                <a:ext uri="{FF2B5EF4-FFF2-40B4-BE49-F238E27FC236}">
                  <a16:creationId xmlns:a16="http://schemas.microsoft.com/office/drawing/2014/main" id="{5BB12AD3-160E-4F08-9F1F-BE46E640C681}"/>
                </a:ext>
              </a:extLst>
            </p:cNvPr>
            <p:cNvSpPr>
              <a:spLocks noChangeShapeType="1"/>
            </p:cNvSpPr>
            <p:nvPr/>
          </p:nvSpPr>
          <p:spPr bwMode="auto">
            <a:xfrm flipH="1">
              <a:off x="853" y="1751"/>
              <a:ext cx="499" cy="182"/>
            </a:xfrm>
            <a:prstGeom prst="line">
              <a:avLst/>
            </a:prstGeom>
            <a:noFill/>
            <a:ln w="38100">
              <a:solidFill>
                <a:srgbClr val="FF0000"/>
              </a:solidFill>
              <a:round/>
              <a:headEnd/>
              <a:tailEnd type="triangle" w="med" len="lg"/>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5" name="Line 24">
              <a:extLst>
                <a:ext uri="{FF2B5EF4-FFF2-40B4-BE49-F238E27FC236}">
                  <a16:creationId xmlns:a16="http://schemas.microsoft.com/office/drawing/2014/main" id="{670A7CE5-7F58-447B-A689-F6554687DD52}"/>
                </a:ext>
              </a:extLst>
            </p:cNvPr>
            <p:cNvSpPr>
              <a:spLocks noChangeShapeType="1"/>
            </p:cNvSpPr>
            <p:nvPr/>
          </p:nvSpPr>
          <p:spPr bwMode="auto">
            <a:xfrm flipH="1">
              <a:off x="884" y="3126"/>
              <a:ext cx="499" cy="182"/>
            </a:xfrm>
            <a:prstGeom prst="line">
              <a:avLst/>
            </a:prstGeom>
            <a:noFill/>
            <a:ln w="38100">
              <a:solidFill>
                <a:srgbClr val="FF0000"/>
              </a:solidFill>
              <a:round/>
              <a:headEnd type="triangle" w="med" len="lg"/>
              <a:tailEnd/>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6" name="Line 25">
              <a:extLst>
                <a:ext uri="{FF2B5EF4-FFF2-40B4-BE49-F238E27FC236}">
                  <a16:creationId xmlns:a16="http://schemas.microsoft.com/office/drawing/2014/main" id="{35F0D6F4-FA66-445D-95BC-65DA79B658D5}"/>
                </a:ext>
              </a:extLst>
            </p:cNvPr>
            <p:cNvSpPr>
              <a:spLocks noChangeShapeType="1"/>
            </p:cNvSpPr>
            <p:nvPr/>
          </p:nvSpPr>
          <p:spPr bwMode="auto">
            <a:xfrm>
              <a:off x="535" y="2386"/>
              <a:ext cx="0" cy="590"/>
            </a:xfrm>
            <a:prstGeom prst="line">
              <a:avLst/>
            </a:prstGeom>
            <a:noFill/>
            <a:ln w="38100">
              <a:solidFill>
                <a:srgbClr val="FF0000"/>
              </a:solidFill>
              <a:round/>
              <a:headEnd/>
              <a:tailEnd type="triangle" w="med" len="lg"/>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0377" name="Line 26">
              <a:extLst>
                <a:ext uri="{FF2B5EF4-FFF2-40B4-BE49-F238E27FC236}">
                  <a16:creationId xmlns:a16="http://schemas.microsoft.com/office/drawing/2014/main" id="{6FFA5432-5E66-4532-A6B3-3DFC9A21BC7D}"/>
                </a:ext>
              </a:extLst>
            </p:cNvPr>
            <p:cNvSpPr>
              <a:spLocks noChangeShapeType="1"/>
            </p:cNvSpPr>
            <p:nvPr/>
          </p:nvSpPr>
          <p:spPr bwMode="auto">
            <a:xfrm>
              <a:off x="1732" y="2010"/>
              <a:ext cx="0" cy="590"/>
            </a:xfrm>
            <a:prstGeom prst="line">
              <a:avLst/>
            </a:prstGeom>
            <a:noFill/>
            <a:ln w="38100">
              <a:solidFill>
                <a:srgbClr val="FF0000"/>
              </a:solidFill>
              <a:round/>
              <a:headEnd type="triangle" w="med" len="lg"/>
              <a:tailEnd/>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4869" name="Text Box 27">
              <a:extLst>
                <a:ext uri="{FF2B5EF4-FFF2-40B4-BE49-F238E27FC236}">
                  <a16:creationId xmlns:a16="http://schemas.microsoft.com/office/drawing/2014/main" id="{CF504ACE-7B46-4378-B634-6BBCACE46CC6}"/>
                </a:ext>
              </a:extLst>
            </p:cNvPr>
            <p:cNvSpPr txBox="1">
              <a:spLocks noChangeArrowheads="1"/>
            </p:cNvSpPr>
            <p:nvPr/>
          </p:nvSpPr>
          <p:spPr bwMode="auto">
            <a:xfrm>
              <a:off x="794" y="152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I</a:t>
              </a:r>
            </a:p>
          </p:txBody>
        </p:sp>
        <p:sp>
          <p:nvSpPr>
            <p:cNvPr id="204870" name="Text Box 31">
              <a:extLst>
                <a:ext uri="{FF2B5EF4-FFF2-40B4-BE49-F238E27FC236}">
                  <a16:creationId xmlns:a16="http://schemas.microsoft.com/office/drawing/2014/main" id="{DC48E286-8235-4F30-B803-6C44D59BAECB}"/>
                </a:ext>
              </a:extLst>
            </p:cNvPr>
            <p:cNvSpPr txBox="1">
              <a:spLocks noChangeArrowheads="1"/>
            </p:cNvSpPr>
            <p:nvPr/>
          </p:nvSpPr>
          <p:spPr bwMode="auto">
            <a:xfrm>
              <a:off x="295" y="1842"/>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a</a:t>
              </a:r>
            </a:p>
          </p:txBody>
        </p:sp>
        <p:sp>
          <p:nvSpPr>
            <p:cNvPr id="204871" name="Text Box 32">
              <a:extLst>
                <a:ext uri="{FF2B5EF4-FFF2-40B4-BE49-F238E27FC236}">
                  <a16:creationId xmlns:a16="http://schemas.microsoft.com/office/drawing/2014/main" id="{A4364C8F-F7FB-4721-852D-BC0D46CCB2CF}"/>
                </a:ext>
              </a:extLst>
            </p:cNvPr>
            <p:cNvSpPr txBox="1">
              <a:spLocks noChangeArrowheads="1"/>
            </p:cNvSpPr>
            <p:nvPr/>
          </p:nvSpPr>
          <p:spPr bwMode="auto">
            <a:xfrm>
              <a:off x="295" y="3330"/>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b</a:t>
              </a:r>
            </a:p>
          </p:txBody>
        </p:sp>
        <p:sp>
          <p:nvSpPr>
            <p:cNvPr id="204872" name="Text Box 34">
              <a:extLst>
                <a:ext uri="{FF2B5EF4-FFF2-40B4-BE49-F238E27FC236}">
                  <a16:creationId xmlns:a16="http://schemas.microsoft.com/office/drawing/2014/main" id="{251DDEA5-F39B-4E3D-99BD-2BD24B883360}"/>
                </a:ext>
              </a:extLst>
            </p:cNvPr>
            <p:cNvSpPr txBox="1">
              <a:spLocks noChangeArrowheads="1"/>
            </p:cNvSpPr>
            <p:nvPr/>
          </p:nvSpPr>
          <p:spPr bwMode="auto">
            <a:xfrm>
              <a:off x="1746" y="279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c</a:t>
              </a:r>
            </a:p>
          </p:txBody>
        </p:sp>
        <p:grpSp>
          <p:nvGrpSpPr>
            <p:cNvPr id="204873" name="Group 123">
              <a:extLst>
                <a:ext uri="{FF2B5EF4-FFF2-40B4-BE49-F238E27FC236}">
                  <a16:creationId xmlns:a16="http://schemas.microsoft.com/office/drawing/2014/main" id="{9562665D-68FB-46AA-8827-2DA747F6E5BE}"/>
                </a:ext>
              </a:extLst>
            </p:cNvPr>
            <p:cNvGrpSpPr>
              <a:grpSpLocks/>
            </p:cNvGrpSpPr>
            <p:nvPr/>
          </p:nvGrpSpPr>
          <p:grpSpPr bwMode="auto">
            <a:xfrm>
              <a:off x="1142" y="2423"/>
              <a:ext cx="1375" cy="327"/>
              <a:chOff x="1142" y="2423"/>
              <a:chExt cx="1375" cy="327"/>
            </a:xfrm>
          </p:grpSpPr>
          <p:sp>
            <p:nvSpPr>
              <p:cNvPr id="900383" name="Line 7">
                <a:extLst>
                  <a:ext uri="{FF2B5EF4-FFF2-40B4-BE49-F238E27FC236}">
                    <a16:creationId xmlns:a16="http://schemas.microsoft.com/office/drawing/2014/main" id="{C2EEB852-7983-4B54-B980-22F56995A546}"/>
                  </a:ext>
                </a:extLst>
              </p:cNvPr>
              <p:cNvSpPr>
                <a:spLocks noChangeShapeType="1"/>
              </p:cNvSpPr>
              <p:nvPr/>
            </p:nvSpPr>
            <p:spPr bwMode="auto">
              <a:xfrm>
                <a:off x="1146" y="2568"/>
                <a:ext cx="1043" cy="0"/>
              </a:xfrm>
              <a:prstGeom prst="line">
                <a:avLst/>
              </a:prstGeom>
              <a:noFill/>
              <a:ln w="76200">
                <a:solidFill>
                  <a:srgbClr val="FFFFFF"/>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04875" name="Group 120">
                <a:extLst>
                  <a:ext uri="{FF2B5EF4-FFF2-40B4-BE49-F238E27FC236}">
                    <a16:creationId xmlns:a16="http://schemas.microsoft.com/office/drawing/2014/main" id="{BAE8E7FF-1C31-44DE-B5C2-548BE6E0F917}"/>
                  </a:ext>
                </a:extLst>
              </p:cNvPr>
              <p:cNvGrpSpPr>
                <a:grpSpLocks/>
              </p:cNvGrpSpPr>
              <p:nvPr/>
            </p:nvGrpSpPr>
            <p:grpSpPr bwMode="auto">
              <a:xfrm>
                <a:off x="2199" y="2423"/>
                <a:ext cx="318" cy="327"/>
                <a:chOff x="2199" y="2377"/>
                <a:chExt cx="318" cy="327"/>
              </a:xfrm>
            </p:grpSpPr>
            <p:sp>
              <p:nvSpPr>
                <p:cNvPr id="204877" name="Text Box 8">
                  <a:extLst>
                    <a:ext uri="{FF2B5EF4-FFF2-40B4-BE49-F238E27FC236}">
                      <a16:creationId xmlns:a16="http://schemas.microsoft.com/office/drawing/2014/main" id="{91108391-1F78-4E5F-A8BF-185D22B3A35B}"/>
                    </a:ext>
                  </a:extLst>
                </p:cNvPr>
                <p:cNvSpPr txBox="1">
                  <a:spLocks noChangeArrowheads="1"/>
                </p:cNvSpPr>
                <p:nvPr/>
              </p:nvSpPr>
              <p:spPr bwMode="auto">
                <a:xfrm>
                  <a:off x="2199" y="2377"/>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B</a:t>
                  </a:r>
                </a:p>
              </p:txBody>
            </p:sp>
            <p:sp>
              <p:nvSpPr>
                <p:cNvPr id="900386" name="Line 119">
                  <a:extLst>
                    <a:ext uri="{FF2B5EF4-FFF2-40B4-BE49-F238E27FC236}">
                      <a16:creationId xmlns:a16="http://schemas.microsoft.com/office/drawing/2014/main" id="{49484BC9-DEEA-4806-A034-D2236AD12F7E}"/>
                    </a:ext>
                  </a:extLst>
                </p:cNvPr>
                <p:cNvSpPr>
                  <a:spLocks noChangeShapeType="1"/>
                </p:cNvSpPr>
                <p:nvPr/>
              </p:nvSpPr>
              <p:spPr bwMode="auto">
                <a:xfrm>
                  <a:off x="2290" y="2432"/>
                  <a:ext cx="136"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 name="Line 121">
                <a:extLst>
                  <a:ext uri="{FF2B5EF4-FFF2-40B4-BE49-F238E27FC236}">
                    <a16:creationId xmlns:a16="http://schemas.microsoft.com/office/drawing/2014/main" id="{6CDCD28D-53CF-475C-84D6-B53AD43C23B5}"/>
                  </a:ext>
                </a:extLst>
              </p:cNvPr>
              <p:cNvSpPr>
                <a:spLocks noChangeShapeType="1"/>
              </p:cNvSpPr>
              <p:nvPr/>
            </p:nvSpPr>
            <p:spPr bwMode="auto">
              <a:xfrm>
                <a:off x="1142" y="2568"/>
                <a:ext cx="1043" cy="0"/>
              </a:xfrm>
              <a:prstGeom prst="line">
                <a:avLst/>
              </a:prstGeom>
              <a:noFill/>
              <a:ln w="57150">
                <a:solidFill>
                  <a:schemeClr val="tx1">
                    <a:lumMod val="65000"/>
                    <a:lumOff val="3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grpSp>
      </p:grpSp>
      <p:grpSp>
        <p:nvGrpSpPr>
          <p:cNvPr id="204803" name="Group 348">
            <a:extLst>
              <a:ext uri="{FF2B5EF4-FFF2-40B4-BE49-F238E27FC236}">
                <a16:creationId xmlns:a16="http://schemas.microsoft.com/office/drawing/2014/main" id="{A2F0055E-CB28-4055-BBD7-A5348920BBC7}"/>
              </a:ext>
            </a:extLst>
          </p:cNvPr>
          <p:cNvGrpSpPr>
            <a:grpSpLocks/>
          </p:cNvGrpSpPr>
          <p:nvPr/>
        </p:nvGrpSpPr>
        <p:grpSpPr bwMode="auto">
          <a:xfrm>
            <a:off x="5330825" y="3340100"/>
            <a:ext cx="3627438" cy="3073400"/>
            <a:chOff x="3358" y="2104"/>
            <a:chExt cx="2285" cy="1936"/>
          </a:xfrm>
        </p:grpSpPr>
        <p:sp>
          <p:nvSpPr>
            <p:cNvPr id="35" name="Line 77">
              <a:extLst>
                <a:ext uri="{FF2B5EF4-FFF2-40B4-BE49-F238E27FC236}">
                  <a16:creationId xmlns:a16="http://schemas.microsoft.com/office/drawing/2014/main" id="{89D6FD1A-52F5-4DEF-9191-80F99FB8D5AA}"/>
                </a:ext>
              </a:extLst>
            </p:cNvPr>
            <p:cNvSpPr>
              <a:spLocks noChangeShapeType="1"/>
            </p:cNvSpPr>
            <p:nvPr/>
          </p:nvSpPr>
          <p:spPr bwMode="auto">
            <a:xfrm>
              <a:off x="3511" y="2307"/>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36" name="Line 78">
              <a:extLst>
                <a:ext uri="{FF2B5EF4-FFF2-40B4-BE49-F238E27FC236}">
                  <a16:creationId xmlns:a16="http://schemas.microsoft.com/office/drawing/2014/main" id="{5EB3FAF8-4280-4D6F-86D7-BC443A9FCFFB}"/>
                </a:ext>
              </a:extLst>
            </p:cNvPr>
            <p:cNvSpPr>
              <a:spLocks noChangeShapeType="1"/>
            </p:cNvSpPr>
            <p:nvPr/>
          </p:nvSpPr>
          <p:spPr bwMode="auto">
            <a:xfrm>
              <a:off x="3511" y="2579"/>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37" name="Line 79">
              <a:extLst>
                <a:ext uri="{FF2B5EF4-FFF2-40B4-BE49-F238E27FC236}">
                  <a16:creationId xmlns:a16="http://schemas.microsoft.com/office/drawing/2014/main" id="{6A404B57-AD39-44D5-A1A3-9C68F79F667D}"/>
                </a:ext>
              </a:extLst>
            </p:cNvPr>
            <p:cNvSpPr>
              <a:spLocks noChangeShapeType="1"/>
            </p:cNvSpPr>
            <p:nvPr/>
          </p:nvSpPr>
          <p:spPr bwMode="auto">
            <a:xfrm>
              <a:off x="3511" y="2851"/>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38" name="Line 80">
              <a:extLst>
                <a:ext uri="{FF2B5EF4-FFF2-40B4-BE49-F238E27FC236}">
                  <a16:creationId xmlns:a16="http://schemas.microsoft.com/office/drawing/2014/main" id="{E3E7FA80-FE63-46B3-87CA-E04FFEB3E15C}"/>
                </a:ext>
              </a:extLst>
            </p:cNvPr>
            <p:cNvSpPr>
              <a:spLocks noChangeShapeType="1"/>
            </p:cNvSpPr>
            <p:nvPr/>
          </p:nvSpPr>
          <p:spPr bwMode="auto">
            <a:xfrm>
              <a:off x="3511" y="3123"/>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39" name="Line 81">
              <a:extLst>
                <a:ext uri="{FF2B5EF4-FFF2-40B4-BE49-F238E27FC236}">
                  <a16:creationId xmlns:a16="http://schemas.microsoft.com/office/drawing/2014/main" id="{8E34B661-D8DA-4DBA-867C-43B904F99042}"/>
                </a:ext>
              </a:extLst>
            </p:cNvPr>
            <p:cNvSpPr>
              <a:spLocks noChangeShapeType="1"/>
            </p:cNvSpPr>
            <p:nvPr/>
          </p:nvSpPr>
          <p:spPr bwMode="auto">
            <a:xfrm>
              <a:off x="3511" y="3395"/>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204847" name="Oval 82">
              <a:extLst>
                <a:ext uri="{FF2B5EF4-FFF2-40B4-BE49-F238E27FC236}">
                  <a16:creationId xmlns:a16="http://schemas.microsoft.com/office/drawing/2014/main" id="{2E35CA01-7A3E-4F99-BD42-DC811373CD77}"/>
                </a:ext>
              </a:extLst>
            </p:cNvPr>
            <p:cNvSpPr>
              <a:spLocks noChangeArrowheads="1"/>
            </p:cNvSpPr>
            <p:nvPr/>
          </p:nvSpPr>
          <p:spPr bwMode="auto">
            <a:xfrm>
              <a:off x="3647" y="2104"/>
              <a:ext cx="1497" cy="1497"/>
            </a:xfrm>
            <a:prstGeom prst="ellipse">
              <a:avLst/>
            </a:prstGeom>
            <a:noFill/>
            <a:ln w="38100">
              <a:solidFill>
                <a:srgbClr val="FF00FF"/>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4848" name="Rectangle 83">
              <a:extLst>
                <a:ext uri="{FF2B5EF4-FFF2-40B4-BE49-F238E27FC236}">
                  <a16:creationId xmlns:a16="http://schemas.microsoft.com/office/drawing/2014/main" id="{C8D318C1-E6A8-4959-A81D-62831F67EB07}"/>
                </a:ext>
              </a:extLst>
            </p:cNvPr>
            <p:cNvSpPr>
              <a:spLocks noChangeArrowheads="1"/>
            </p:cNvSpPr>
            <p:nvPr/>
          </p:nvSpPr>
          <p:spPr bwMode="auto">
            <a:xfrm rot="-1708453">
              <a:off x="3661" y="2851"/>
              <a:ext cx="1497" cy="45"/>
            </a:xfrm>
            <a:prstGeom prst="rect">
              <a:avLst/>
            </a:prstGeom>
            <a:solidFill>
              <a:srgbClr val="FFFFFF"/>
            </a:solidFill>
            <a:ln w="28575">
              <a:solidFill>
                <a:srgbClr val="3366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4849" name="Text Box 86">
              <a:extLst>
                <a:ext uri="{FF2B5EF4-FFF2-40B4-BE49-F238E27FC236}">
                  <a16:creationId xmlns:a16="http://schemas.microsoft.com/office/drawing/2014/main" id="{90449D24-6E4A-4E2D-9297-FBFDB9226741}"/>
                </a:ext>
              </a:extLst>
            </p:cNvPr>
            <p:cNvSpPr txBox="1">
              <a:spLocks noChangeArrowheads="1"/>
            </p:cNvSpPr>
            <p:nvPr/>
          </p:nvSpPr>
          <p:spPr bwMode="auto">
            <a:xfrm>
              <a:off x="5325" y="2352"/>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latin typeface="Times New Roman" panose="02020603050405020304" pitchFamily="18" charset="0"/>
                  <a:ea typeface="华文中宋" panose="02010600040101010101" pitchFamily="2" charset="-122"/>
                </a:rPr>
                <a:t>B</a:t>
              </a:r>
            </a:p>
          </p:txBody>
        </p:sp>
        <p:sp>
          <p:nvSpPr>
            <p:cNvPr id="900398" name="Line 87">
              <a:extLst>
                <a:ext uri="{FF2B5EF4-FFF2-40B4-BE49-F238E27FC236}">
                  <a16:creationId xmlns:a16="http://schemas.microsoft.com/office/drawing/2014/main" id="{D2E5C95B-5527-416B-B25C-184F222EB8F4}"/>
                </a:ext>
              </a:extLst>
            </p:cNvPr>
            <p:cNvSpPr>
              <a:spLocks noChangeShapeType="1"/>
            </p:cNvSpPr>
            <p:nvPr/>
          </p:nvSpPr>
          <p:spPr bwMode="auto">
            <a:xfrm flipH="1">
              <a:off x="4282" y="2767"/>
              <a:ext cx="318" cy="182"/>
            </a:xfrm>
            <a:prstGeom prst="line">
              <a:avLst/>
            </a:prstGeom>
            <a:noFill/>
            <a:ln w="38100">
              <a:solidFill>
                <a:srgbClr val="FF0000"/>
              </a:solidFill>
              <a:round/>
              <a:headEnd/>
              <a:tailEnd type="triangle" w="med" len="lg"/>
            </a:ln>
            <a:effectLst>
              <a:prstShdw prst="shdw17" dist="17961" dir="2700000">
                <a:srgbClr val="993D00"/>
              </a:prstShdw>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4851" name="Oval 89">
              <a:extLst>
                <a:ext uri="{FF2B5EF4-FFF2-40B4-BE49-F238E27FC236}">
                  <a16:creationId xmlns:a16="http://schemas.microsoft.com/office/drawing/2014/main" id="{0118EFFC-8459-47C3-A262-5D07BABDE088}"/>
                </a:ext>
              </a:extLst>
            </p:cNvPr>
            <p:cNvSpPr>
              <a:spLocks noChangeArrowheads="1"/>
            </p:cNvSpPr>
            <p:nvPr/>
          </p:nvSpPr>
          <p:spPr bwMode="auto">
            <a:xfrm>
              <a:off x="4419" y="2830"/>
              <a:ext cx="45" cy="45"/>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4852" name="Text Box 91">
              <a:extLst>
                <a:ext uri="{FF2B5EF4-FFF2-40B4-BE49-F238E27FC236}">
                  <a16:creationId xmlns:a16="http://schemas.microsoft.com/office/drawing/2014/main" id="{A258B48B-6FBD-4E66-9490-586E05EAEC8D}"/>
                </a:ext>
              </a:extLst>
            </p:cNvPr>
            <p:cNvSpPr txBox="1">
              <a:spLocks noChangeArrowheads="1"/>
            </p:cNvSpPr>
            <p:nvPr/>
          </p:nvSpPr>
          <p:spPr bwMode="auto">
            <a:xfrm>
              <a:off x="4056" y="3713"/>
              <a:ext cx="8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隶书" panose="02010509060101010101" pitchFamily="49" charset="-122"/>
                  <a:ea typeface="隶书" panose="02010509060101010101" pitchFamily="49" charset="-122"/>
                </a:rPr>
                <a:t>俯视图</a:t>
              </a:r>
            </a:p>
          </p:txBody>
        </p:sp>
        <p:sp>
          <p:nvSpPr>
            <p:cNvPr id="204853" name="Text Box 111">
              <a:extLst>
                <a:ext uri="{FF2B5EF4-FFF2-40B4-BE49-F238E27FC236}">
                  <a16:creationId xmlns:a16="http://schemas.microsoft.com/office/drawing/2014/main" id="{B4DC68A1-D22C-4565-A746-ED7AA8A85230}"/>
                </a:ext>
              </a:extLst>
            </p:cNvPr>
            <p:cNvSpPr txBox="1">
              <a:spLocks noChangeArrowheads="1"/>
            </p:cNvSpPr>
            <p:nvPr/>
          </p:nvSpPr>
          <p:spPr bwMode="auto">
            <a:xfrm>
              <a:off x="3358" y="2934"/>
              <a:ext cx="46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a </a:t>
              </a:r>
              <a:r>
                <a:rPr lang="en-US" altLang="zh-CN" sz="2800" b="1">
                  <a:solidFill>
                    <a:srgbClr val="FFFF00"/>
                  </a:solidFill>
                  <a:latin typeface="Times New Roman" panose="02020603050405020304" pitchFamily="18" charset="0"/>
                  <a:ea typeface="华文中宋" panose="02010600040101010101" pitchFamily="2" charset="-122"/>
                </a:rPr>
                <a:t>(</a:t>
              </a:r>
              <a:r>
                <a:rPr lang="en-US" altLang="zh-CN" sz="2800" b="1" i="1">
                  <a:solidFill>
                    <a:srgbClr val="FFFF00"/>
                  </a:solidFill>
                  <a:latin typeface="Times New Roman" panose="02020603050405020304" pitchFamily="18" charset="0"/>
                  <a:ea typeface="华文中宋" panose="02010600040101010101" pitchFamily="2" charset="-122"/>
                </a:rPr>
                <a:t>b</a:t>
              </a:r>
              <a:r>
                <a:rPr lang="en-US" altLang="zh-CN" sz="2800" b="1">
                  <a:solidFill>
                    <a:srgbClr val="FF0000"/>
                  </a:solidFill>
                  <a:latin typeface="Times New Roman" panose="02020603050405020304" pitchFamily="18" charset="0"/>
                  <a:ea typeface="华文中宋" panose="02010600040101010101" pitchFamily="2" charset="-122"/>
                </a:rPr>
                <a:t>)</a:t>
              </a:r>
            </a:p>
          </p:txBody>
        </p:sp>
        <p:sp>
          <p:nvSpPr>
            <p:cNvPr id="204854" name="Oval 112">
              <a:extLst>
                <a:ext uri="{FF2B5EF4-FFF2-40B4-BE49-F238E27FC236}">
                  <a16:creationId xmlns:a16="http://schemas.microsoft.com/office/drawing/2014/main" id="{BDD7403C-64AB-433A-ADCD-0016087F0EDD}"/>
                </a:ext>
              </a:extLst>
            </p:cNvPr>
            <p:cNvSpPr>
              <a:spLocks noChangeArrowheads="1"/>
            </p:cNvSpPr>
            <p:nvPr/>
          </p:nvSpPr>
          <p:spPr bwMode="auto">
            <a:xfrm>
              <a:off x="3710" y="3150"/>
              <a:ext cx="136" cy="136"/>
            </a:xfrm>
            <a:prstGeom prst="ellipse">
              <a:avLst/>
            </a:prstGeom>
            <a:solidFill>
              <a:srgbClr val="FFFFFF"/>
            </a:solidFill>
            <a:ln w="19050">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1">
                  <a:solidFill>
                    <a:srgbClr val="FF0000"/>
                  </a:solidFill>
                  <a:latin typeface="Times New Roman" panose="02020603050405020304" pitchFamily="18" charset="0"/>
                  <a:ea typeface="华文中宋" panose="02010600040101010101" pitchFamily="2" charset="-122"/>
                </a:rPr>
                <a:t>×</a:t>
              </a:r>
            </a:p>
          </p:txBody>
        </p:sp>
        <p:sp>
          <p:nvSpPr>
            <p:cNvPr id="204855" name="Oval 113">
              <a:extLst>
                <a:ext uri="{FF2B5EF4-FFF2-40B4-BE49-F238E27FC236}">
                  <a16:creationId xmlns:a16="http://schemas.microsoft.com/office/drawing/2014/main" id="{FFA90E90-642D-4B83-B50D-E13D3ED231AF}"/>
                </a:ext>
              </a:extLst>
            </p:cNvPr>
            <p:cNvSpPr>
              <a:spLocks noChangeArrowheads="1"/>
            </p:cNvSpPr>
            <p:nvPr/>
          </p:nvSpPr>
          <p:spPr bwMode="auto">
            <a:xfrm>
              <a:off x="4994" y="2457"/>
              <a:ext cx="136" cy="136"/>
            </a:xfrm>
            <a:prstGeom prst="ellipse">
              <a:avLst/>
            </a:prstGeom>
            <a:solidFill>
              <a:srgbClr val="FFFFFF"/>
            </a:solidFill>
            <a:ln w="19050">
              <a:solidFill>
                <a:srgbClr val="FF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800" b="1">
                  <a:solidFill>
                    <a:srgbClr val="FF0000"/>
                  </a:solidFill>
                  <a:latin typeface="Times New Roman" panose="02020603050405020304" pitchFamily="18" charset="0"/>
                  <a:ea typeface="华文中宋" panose="02010600040101010101" pitchFamily="2" charset="-122"/>
                </a:rPr>
                <a:t>•</a:t>
              </a:r>
            </a:p>
          </p:txBody>
        </p:sp>
        <p:sp>
          <p:nvSpPr>
            <p:cNvPr id="204856" name="Text Box 114">
              <a:extLst>
                <a:ext uri="{FF2B5EF4-FFF2-40B4-BE49-F238E27FC236}">
                  <a16:creationId xmlns:a16="http://schemas.microsoft.com/office/drawing/2014/main" id="{AE2D6B66-91FC-4521-A2D9-DD487BF10DF5}"/>
                </a:ext>
              </a:extLst>
            </p:cNvPr>
            <p:cNvSpPr txBox="1">
              <a:spLocks noChangeArrowheads="1"/>
            </p:cNvSpPr>
            <p:nvPr/>
          </p:nvSpPr>
          <p:spPr bwMode="auto">
            <a:xfrm>
              <a:off x="5059" y="2235"/>
              <a:ext cx="37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d </a:t>
              </a:r>
              <a:r>
                <a:rPr lang="en-US" altLang="zh-CN" sz="2800" b="1">
                  <a:solidFill>
                    <a:srgbClr val="FFFF00"/>
                  </a:solidFill>
                  <a:latin typeface="Times New Roman" panose="02020603050405020304" pitchFamily="18" charset="0"/>
                  <a:ea typeface="华文中宋" panose="02010600040101010101" pitchFamily="2" charset="-122"/>
                </a:rPr>
                <a:t>(</a:t>
              </a:r>
              <a:r>
                <a:rPr lang="en-US" altLang="zh-CN" sz="2800" b="1" i="1">
                  <a:solidFill>
                    <a:srgbClr val="FFFF00"/>
                  </a:solidFill>
                  <a:latin typeface="Times New Roman" panose="02020603050405020304" pitchFamily="18" charset="0"/>
                  <a:ea typeface="华文中宋" panose="02010600040101010101" pitchFamily="2" charset="-122"/>
                </a:rPr>
                <a:t>c</a:t>
              </a:r>
              <a:r>
                <a:rPr lang="en-US" altLang="zh-CN" sz="2800" b="1">
                  <a:solidFill>
                    <a:srgbClr val="FFFF00"/>
                  </a:solidFill>
                  <a:latin typeface="Times New Roman" panose="02020603050405020304" pitchFamily="18" charset="0"/>
                  <a:ea typeface="华文中宋" panose="02010600040101010101" pitchFamily="2" charset="-122"/>
                </a:rPr>
                <a:t>)</a:t>
              </a:r>
            </a:p>
          </p:txBody>
        </p:sp>
        <p:sp>
          <p:nvSpPr>
            <p:cNvPr id="900405" name="Line 125">
              <a:extLst>
                <a:ext uri="{FF2B5EF4-FFF2-40B4-BE49-F238E27FC236}">
                  <a16:creationId xmlns:a16="http://schemas.microsoft.com/office/drawing/2014/main" id="{95910F22-C502-4D42-B562-2E55EBFA1A74}"/>
                </a:ext>
              </a:extLst>
            </p:cNvPr>
            <p:cNvSpPr>
              <a:spLocks noChangeShapeType="1"/>
            </p:cNvSpPr>
            <p:nvPr/>
          </p:nvSpPr>
          <p:spPr bwMode="auto">
            <a:xfrm>
              <a:off x="5416" y="2390"/>
              <a:ext cx="136" cy="0"/>
            </a:xfrm>
            <a:prstGeom prst="line">
              <a:avLst/>
            </a:prstGeom>
            <a:noFill/>
            <a:ln w="19050">
              <a:solidFill>
                <a:schemeClr val="tx1"/>
              </a:solidFill>
              <a:round/>
              <a:headEnd/>
              <a:tailEnd type="triangle" w="med" len="med"/>
            </a:ln>
          </p:spPr>
          <p:txBody>
            <a:bodyPr/>
            <a:lstStyle/>
            <a:p>
              <a:pPr algn="ctr" eaLnBrk="1" hangingPunct="1">
                <a:defRPr/>
              </a:pPr>
              <a:endParaRPr lang="zh-CN" altLang="en-US" dirty="0">
                <a:effectLst>
                  <a:outerShdw blurRad="38100" dist="38100" dir="2700000" algn="tl">
                    <a:srgbClr val="000000">
                      <a:alpha val="43137"/>
                    </a:srgbClr>
                  </a:outerShdw>
                </a:effectLst>
              </a:endParaRPr>
            </a:p>
          </p:txBody>
        </p:sp>
      </p:grpSp>
      <p:grpSp>
        <p:nvGrpSpPr>
          <p:cNvPr id="204804" name="Group 72">
            <a:extLst>
              <a:ext uri="{FF2B5EF4-FFF2-40B4-BE49-F238E27FC236}">
                <a16:creationId xmlns:a16="http://schemas.microsoft.com/office/drawing/2014/main" id="{6D4C67C3-1E0A-49A0-88B7-3D1C3CA21510}"/>
              </a:ext>
            </a:extLst>
          </p:cNvPr>
          <p:cNvGrpSpPr>
            <a:grpSpLocks/>
          </p:cNvGrpSpPr>
          <p:nvPr/>
        </p:nvGrpSpPr>
        <p:grpSpPr bwMode="auto">
          <a:xfrm>
            <a:off x="1662113" y="1331913"/>
            <a:ext cx="631825" cy="5054600"/>
            <a:chOff x="1142" y="618"/>
            <a:chExt cx="398" cy="3184"/>
          </a:xfrm>
        </p:grpSpPr>
        <p:grpSp>
          <p:nvGrpSpPr>
            <p:cNvPr id="204836" name="Group 71">
              <a:extLst>
                <a:ext uri="{FF2B5EF4-FFF2-40B4-BE49-F238E27FC236}">
                  <a16:creationId xmlns:a16="http://schemas.microsoft.com/office/drawing/2014/main" id="{3FE11372-181D-4ACB-BCA1-44CBE612C00E}"/>
                </a:ext>
              </a:extLst>
            </p:cNvPr>
            <p:cNvGrpSpPr>
              <a:grpSpLocks/>
            </p:cNvGrpSpPr>
            <p:nvPr/>
          </p:nvGrpSpPr>
          <p:grpSpPr bwMode="auto">
            <a:xfrm>
              <a:off x="1142" y="2931"/>
              <a:ext cx="398" cy="871"/>
              <a:chOff x="1142" y="2931"/>
              <a:chExt cx="398" cy="871"/>
            </a:xfrm>
          </p:grpSpPr>
          <p:sp>
            <p:nvSpPr>
              <p:cNvPr id="55" name="Line 62">
                <a:extLst>
                  <a:ext uri="{FF2B5EF4-FFF2-40B4-BE49-F238E27FC236}">
                    <a16:creationId xmlns:a16="http://schemas.microsoft.com/office/drawing/2014/main" id="{C101AB8C-C1CC-49AF-83D6-24F3B3C227C1}"/>
                  </a:ext>
                </a:extLst>
              </p:cNvPr>
              <p:cNvSpPr>
                <a:spLocks noChangeShapeType="1"/>
              </p:cNvSpPr>
              <p:nvPr/>
            </p:nvSpPr>
            <p:spPr bwMode="auto">
              <a:xfrm flipV="1">
                <a:off x="1142" y="2931"/>
                <a:ext cx="0" cy="816"/>
              </a:xfrm>
              <a:prstGeom prst="line">
                <a:avLst/>
              </a:prstGeom>
              <a:noFill/>
              <a:ln w="50800">
                <a:solidFill>
                  <a:schemeClr val="accent1">
                    <a:lumMod val="60000"/>
                    <a:lumOff val="40000"/>
                  </a:schemeClr>
                </a:solidFill>
                <a:round/>
                <a:headEnd type="triangle" w="med" len="lg"/>
                <a:tailEnd/>
              </a:ln>
            </p:spPr>
            <p:txBody>
              <a:bodyPr/>
              <a:lstStyle/>
              <a:p>
                <a:pPr>
                  <a:defRPr/>
                </a:pPr>
                <a:endParaRPr lang="zh-CN" altLang="en-US" sz="2800" b="1">
                  <a:latin typeface="Times New Roman" pitchFamily="18" charset="0"/>
                  <a:ea typeface="华文中宋" pitchFamily="2" charset="-122"/>
                </a:endParaRPr>
              </a:p>
            </p:txBody>
          </p:sp>
          <p:sp>
            <p:nvSpPr>
              <p:cNvPr id="56" name="Text Box 66">
                <a:extLst>
                  <a:ext uri="{FF2B5EF4-FFF2-40B4-BE49-F238E27FC236}">
                    <a16:creationId xmlns:a16="http://schemas.microsoft.com/office/drawing/2014/main" id="{B0842DAC-1314-48E9-839D-945AF207757B}"/>
                  </a:ext>
                </a:extLst>
              </p:cNvPr>
              <p:cNvSpPr txBox="1">
                <a:spLocks noChangeArrowheads="1"/>
              </p:cNvSpPr>
              <p:nvPr/>
            </p:nvSpPr>
            <p:spPr bwMode="auto">
              <a:xfrm>
                <a:off x="1156" y="3475"/>
                <a:ext cx="384"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40000"/>
                        <a:lumOff val="60000"/>
                      </a:schemeClr>
                    </a:solidFill>
                    <a:latin typeface="Times New Roman" pitchFamily="18" charset="0"/>
                    <a:ea typeface="华文中宋" pitchFamily="2" charset="-122"/>
                  </a:rPr>
                  <a:t>F</a:t>
                </a:r>
                <a:r>
                  <a:rPr lang="en-US" altLang="zh-CN" sz="2800" b="1" baseline="-25000" dirty="0">
                    <a:solidFill>
                      <a:schemeClr val="accent1">
                        <a:lumMod val="40000"/>
                        <a:lumOff val="60000"/>
                      </a:schemeClr>
                    </a:solidFill>
                    <a:latin typeface="Times New Roman" pitchFamily="18" charset="0"/>
                    <a:ea typeface="华文中宋" pitchFamily="2" charset="-122"/>
                  </a:rPr>
                  <a:t>2</a:t>
                </a:r>
              </a:p>
            </p:txBody>
          </p:sp>
        </p:grpSp>
        <p:grpSp>
          <p:nvGrpSpPr>
            <p:cNvPr id="204837" name="Group 70">
              <a:extLst>
                <a:ext uri="{FF2B5EF4-FFF2-40B4-BE49-F238E27FC236}">
                  <a16:creationId xmlns:a16="http://schemas.microsoft.com/office/drawing/2014/main" id="{55FB7EAA-AAF4-4450-B33B-30E64FAF6EF4}"/>
                </a:ext>
              </a:extLst>
            </p:cNvPr>
            <p:cNvGrpSpPr>
              <a:grpSpLocks/>
            </p:cNvGrpSpPr>
            <p:nvPr/>
          </p:nvGrpSpPr>
          <p:grpSpPr bwMode="auto">
            <a:xfrm>
              <a:off x="1142" y="618"/>
              <a:ext cx="398" cy="952"/>
              <a:chOff x="1142" y="618"/>
              <a:chExt cx="398" cy="952"/>
            </a:xfrm>
          </p:grpSpPr>
          <p:sp>
            <p:nvSpPr>
              <p:cNvPr id="53" name="Line 61">
                <a:extLst>
                  <a:ext uri="{FF2B5EF4-FFF2-40B4-BE49-F238E27FC236}">
                    <a16:creationId xmlns:a16="http://schemas.microsoft.com/office/drawing/2014/main" id="{9717D2BA-0F09-4227-BA53-DE2C760E0374}"/>
                  </a:ext>
                </a:extLst>
              </p:cNvPr>
              <p:cNvSpPr>
                <a:spLocks noChangeShapeType="1"/>
              </p:cNvSpPr>
              <p:nvPr/>
            </p:nvSpPr>
            <p:spPr bwMode="auto">
              <a:xfrm flipV="1">
                <a:off x="1142" y="754"/>
                <a:ext cx="0" cy="816"/>
              </a:xfrm>
              <a:prstGeom prst="line">
                <a:avLst/>
              </a:prstGeom>
              <a:noFill/>
              <a:ln w="50800">
                <a:solidFill>
                  <a:schemeClr val="accent1">
                    <a:lumMod val="60000"/>
                    <a:lumOff val="40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54" name="Text Box 67">
                <a:extLst>
                  <a:ext uri="{FF2B5EF4-FFF2-40B4-BE49-F238E27FC236}">
                    <a16:creationId xmlns:a16="http://schemas.microsoft.com/office/drawing/2014/main" id="{CD1C8092-C5F0-4C35-81EE-EDE639A822CB}"/>
                  </a:ext>
                </a:extLst>
              </p:cNvPr>
              <p:cNvSpPr txBox="1">
                <a:spLocks noChangeArrowheads="1"/>
              </p:cNvSpPr>
              <p:nvPr/>
            </p:nvSpPr>
            <p:spPr bwMode="auto">
              <a:xfrm>
                <a:off x="1156" y="618"/>
                <a:ext cx="384"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40000"/>
                        <a:lumOff val="60000"/>
                      </a:schemeClr>
                    </a:solidFill>
                    <a:latin typeface="Times New Roman" pitchFamily="18" charset="0"/>
                    <a:ea typeface="华文中宋" pitchFamily="2" charset="-122"/>
                  </a:rPr>
                  <a:t>F</a:t>
                </a:r>
                <a:r>
                  <a:rPr lang="en-US" altLang="zh-CN" sz="2800" b="1" baseline="-25000" dirty="0">
                    <a:solidFill>
                      <a:schemeClr val="accent1">
                        <a:lumMod val="40000"/>
                        <a:lumOff val="60000"/>
                      </a:schemeClr>
                    </a:solidFill>
                    <a:latin typeface="Times New Roman" pitchFamily="18" charset="0"/>
                    <a:ea typeface="华文中宋" pitchFamily="2" charset="-122"/>
                  </a:rPr>
                  <a:t>1</a:t>
                </a:r>
              </a:p>
            </p:txBody>
          </p:sp>
        </p:grpSp>
      </p:grpSp>
      <p:grpSp>
        <p:nvGrpSpPr>
          <p:cNvPr id="204805" name="Group 75">
            <a:extLst>
              <a:ext uri="{FF2B5EF4-FFF2-40B4-BE49-F238E27FC236}">
                <a16:creationId xmlns:a16="http://schemas.microsoft.com/office/drawing/2014/main" id="{9C1779C2-3DE2-42F4-AE51-33BE2157361E}"/>
              </a:ext>
            </a:extLst>
          </p:cNvPr>
          <p:cNvGrpSpPr>
            <a:grpSpLocks/>
          </p:cNvGrpSpPr>
          <p:nvPr/>
        </p:nvGrpSpPr>
        <p:grpSpPr bwMode="auto">
          <a:xfrm>
            <a:off x="-115888" y="2641600"/>
            <a:ext cx="3922713" cy="2881313"/>
            <a:chOff x="22" y="1434"/>
            <a:chExt cx="2471" cy="1815"/>
          </a:xfrm>
        </p:grpSpPr>
        <p:grpSp>
          <p:nvGrpSpPr>
            <p:cNvPr id="204830" name="Group 73">
              <a:extLst>
                <a:ext uri="{FF2B5EF4-FFF2-40B4-BE49-F238E27FC236}">
                  <a16:creationId xmlns:a16="http://schemas.microsoft.com/office/drawing/2014/main" id="{E5F4793B-C278-4B8D-8E19-85C6301C7E64}"/>
                </a:ext>
              </a:extLst>
            </p:cNvPr>
            <p:cNvGrpSpPr>
              <a:grpSpLocks/>
            </p:cNvGrpSpPr>
            <p:nvPr/>
          </p:nvGrpSpPr>
          <p:grpSpPr bwMode="auto">
            <a:xfrm>
              <a:off x="22" y="2477"/>
              <a:ext cx="499" cy="772"/>
              <a:chOff x="22" y="2477"/>
              <a:chExt cx="499" cy="772"/>
            </a:xfrm>
          </p:grpSpPr>
          <p:sp>
            <p:nvSpPr>
              <p:cNvPr id="62" name="Line 65">
                <a:extLst>
                  <a:ext uri="{FF2B5EF4-FFF2-40B4-BE49-F238E27FC236}">
                    <a16:creationId xmlns:a16="http://schemas.microsoft.com/office/drawing/2014/main" id="{29B938AE-7A41-4EAC-A688-D65627B810E9}"/>
                  </a:ext>
                </a:extLst>
              </p:cNvPr>
              <p:cNvSpPr>
                <a:spLocks noChangeShapeType="1"/>
              </p:cNvSpPr>
              <p:nvPr/>
            </p:nvSpPr>
            <p:spPr bwMode="auto">
              <a:xfrm flipV="1">
                <a:off x="113" y="2477"/>
                <a:ext cx="408" cy="499"/>
              </a:xfrm>
              <a:prstGeom prst="line">
                <a:avLst/>
              </a:prstGeom>
              <a:noFill/>
              <a:ln w="50800">
                <a:solidFill>
                  <a:schemeClr val="accent1">
                    <a:lumMod val="60000"/>
                    <a:lumOff val="40000"/>
                  </a:schemeClr>
                </a:solidFill>
                <a:round/>
                <a:headEnd type="triangle" w="med" len="lg"/>
                <a:tailEnd/>
              </a:ln>
            </p:spPr>
            <p:txBody>
              <a:bodyPr/>
              <a:lstStyle/>
              <a:p>
                <a:pPr>
                  <a:defRPr/>
                </a:pPr>
                <a:endParaRPr lang="zh-CN" altLang="en-US" sz="2800" b="1">
                  <a:latin typeface="Times New Roman" pitchFamily="18" charset="0"/>
                  <a:ea typeface="华文中宋" pitchFamily="2" charset="-122"/>
                </a:endParaRPr>
              </a:p>
            </p:txBody>
          </p:sp>
          <p:sp>
            <p:nvSpPr>
              <p:cNvPr id="63" name="Text Box 68">
                <a:extLst>
                  <a:ext uri="{FF2B5EF4-FFF2-40B4-BE49-F238E27FC236}">
                    <a16:creationId xmlns:a16="http://schemas.microsoft.com/office/drawing/2014/main" id="{B53A8EA4-3DD6-4A18-83FD-B7B0AF197185}"/>
                  </a:ext>
                </a:extLst>
              </p:cNvPr>
              <p:cNvSpPr txBox="1">
                <a:spLocks noChangeArrowheads="1"/>
              </p:cNvSpPr>
              <p:nvPr/>
            </p:nvSpPr>
            <p:spPr bwMode="auto">
              <a:xfrm>
                <a:off x="22" y="2922"/>
                <a:ext cx="384"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40000"/>
                        <a:lumOff val="60000"/>
                      </a:schemeClr>
                    </a:solidFill>
                    <a:latin typeface="Times New Roman" pitchFamily="18" charset="0"/>
                    <a:ea typeface="华文中宋" pitchFamily="2" charset="-122"/>
                  </a:rPr>
                  <a:t>F</a:t>
                </a:r>
                <a:r>
                  <a:rPr lang="en-US" altLang="zh-CN" sz="2800" b="1" baseline="-25000" dirty="0">
                    <a:solidFill>
                      <a:schemeClr val="accent1">
                        <a:lumMod val="40000"/>
                        <a:lumOff val="60000"/>
                      </a:schemeClr>
                    </a:solidFill>
                    <a:latin typeface="Times New Roman" pitchFamily="18" charset="0"/>
                    <a:ea typeface="华文中宋" pitchFamily="2" charset="-122"/>
                  </a:rPr>
                  <a:t>3</a:t>
                </a:r>
              </a:p>
            </p:txBody>
          </p:sp>
        </p:grpSp>
        <p:grpSp>
          <p:nvGrpSpPr>
            <p:cNvPr id="204831" name="Group 74">
              <a:extLst>
                <a:ext uri="{FF2B5EF4-FFF2-40B4-BE49-F238E27FC236}">
                  <a16:creationId xmlns:a16="http://schemas.microsoft.com/office/drawing/2014/main" id="{5D6324C6-46FB-4E7B-9AB1-ACEAEE3D7E0E}"/>
                </a:ext>
              </a:extLst>
            </p:cNvPr>
            <p:cNvGrpSpPr>
              <a:grpSpLocks/>
            </p:cNvGrpSpPr>
            <p:nvPr/>
          </p:nvGrpSpPr>
          <p:grpSpPr bwMode="auto">
            <a:xfrm>
              <a:off x="1760" y="1434"/>
              <a:ext cx="733" cy="667"/>
              <a:chOff x="1760" y="1434"/>
              <a:chExt cx="733" cy="667"/>
            </a:xfrm>
          </p:grpSpPr>
          <p:sp>
            <p:nvSpPr>
              <p:cNvPr id="60" name="Line 64">
                <a:extLst>
                  <a:ext uri="{FF2B5EF4-FFF2-40B4-BE49-F238E27FC236}">
                    <a16:creationId xmlns:a16="http://schemas.microsoft.com/office/drawing/2014/main" id="{056D186B-5BFD-46BF-AE9B-38D11F6A66E4}"/>
                  </a:ext>
                </a:extLst>
              </p:cNvPr>
              <p:cNvSpPr>
                <a:spLocks noChangeShapeType="1"/>
              </p:cNvSpPr>
              <p:nvPr/>
            </p:nvSpPr>
            <p:spPr bwMode="auto">
              <a:xfrm flipV="1">
                <a:off x="1760" y="1602"/>
                <a:ext cx="408" cy="499"/>
              </a:xfrm>
              <a:prstGeom prst="line">
                <a:avLst/>
              </a:prstGeom>
              <a:noFill/>
              <a:ln w="50800">
                <a:solidFill>
                  <a:schemeClr val="accent1">
                    <a:lumMod val="60000"/>
                    <a:lumOff val="40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61" name="Text Box 69">
                <a:extLst>
                  <a:ext uri="{FF2B5EF4-FFF2-40B4-BE49-F238E27FC236}">
                    <a16:creationId xmlns:a16="http://schemas.microsoft.com/office/drawing/2014/main" id="{361DF6FF-7EE9-444F-A61E-749791BBFF49}"/>
                  </a:ext>
                </a:extLst>
              </p:cNvPr>
              <p:cNvSpPr txBox="1">
                <a:spLocks noChangeArrowheads="1"/>
              </p:cNvSpPr>
              <p:nvPr/>
            </p:nvSpPr>
            <p:spPr bwMode="auto">
              <a:xfrm>
                <a:off x="2109" y="1434"/>
                <a:ext cx="384"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40000"/>
                        <a:lumOff val="60000"/>
                      </a:schemeClr>
                    </a:solidFill>
                    <a:latin typeface="Times New Roman" pitchFamily="18" charset="0"/>
                    <a:ea typeface="华文中宋" pitchFamily="2" charset="-122"/>
                  </a:rPr>
                  <a:t>F</a:t>
                </a:r>
                <a:r>
                  <a:rPr lang="en-US" altLang="zh-CN" sz="2800" b="1" baseline="-25000" dirty="0">
                    <a:solidFill>
                      <a:schemeClr val="accent1">
                        <a:lumMod val="40000"/>
                        <a:lumOff val="60000"/>
                      </a:schemeClr>
                    </a:solidFill>
                    <a:latin typeface="Times New Roman" pitchFamily="18" charset="0"/>
                    <a:ea typeface="华文中宋" pitchFamily="2" charset="-122"/>
                  </a:rPr>
                  <a:t>4</a:t>
                </a:r>
              </a:p>
            </p:txBody>
          </p:sp>
        </p:grpSp>
      </p:grpSp>
      <p:grpSp>
        <p:nvGrpSpPr>
          <p:cNvPr id="204806" name="Group 118">
            <a:extLst>
              <a:ext uri="{FF2B5EF4-FFF2-40B4-BE49-F238E27FC236}">
                <a16:creationId xmlns:a16="http://schemas.microsoft.com/office/drawing/2014/main" id="{3773B030-1EE2-4530-9B6B-65A7AA16E52E}"/>
              </a:ext>
            </a:extLst>
          </p:cNvPr>
          <p:cNvGrpSpPr>
            <a:grpSpLocks/>
          </p:cNvGrpSpPr>
          <p:nvPr/>
        </p:nvGrpSpPr>
        <p:grpSpPr bwMode="auto">
          <a:xfrm>
            <a:off x="5500688" y="2570163"/>
            <a:ext cx="3168650" cy="4048125"/>
            <a:chOff x="3560" y="1661"/>
            <a:chExt cx="1996" cy="2550"/>
          </a:xfrm>
        </p:grpSpPr>
        <p:grpSp>
          <p:nvGrpSpPr>
            <p:cNvPr id="204824" name="Group 115">
              <a:extLst>
                <a:ext uri="{FF2B5EF4-FFF2-40B4-BE49-F238E27FC236}">
                  <a16:creationId xmlns:a16="http://schemas.microsoft.com/office/drawing/2014/main" id="{24D181C6-096E-40FC-B04D-C3E7B958C2B3}"/>
                </a:ext>
              </a:extLst>
            </p:cNvPr>
            <p:cNvGrpSpPr>
              <a:grpSpLocks/>
            </p:cNvGrpSpPr>
            <p:nvPr/>
          </p:nvGrpSpPr>
          <p:grpSpPr bwMode="auto">
            <a:xfrm>
              <a:off x="3560" y="3256"/>
              <a:ext cx="408" cy="955"/>
              <a:chOff x="3560" y="3256"/>
              <a:chExt cx="408" cy="955"/>
            </a:xfrm>
          </p:grpSpPr>
          <p:sp>
            <p:nvSpPr>
              <p:cNvPr id="69" name="Line 84">
                <a:extLst>
                  <a:ext uri="{FF2B5EF4-FFF2-40B4-BE49-F238E27FC236}">
                    <a16:creationId xmlns:a16="http://schemas.microsoft.com/office/drawing/2014/main" id="{F037B036-AD54-429D-BF4D-C3C7D4A5EA0B}"/>
                  </a:ext>
                </a:extLst>
              </p:cNvPr>
              <p:cNvSpPr>
                <a:spLocks noChangeShapeType="1"/>
              </p:cNvSpPr>
              <p:nvPr/>
            </p:nvSpPr>
            <p:spPr bwMode="auto">
              <a:xfrm>
                <a:off x="3857" y="3256"/>
                <a:ext cx="0" cy="725"/>
              </a:xfrm>
              <a:prstGeom prst="line">
                <a:avLst/>
              </a:prstGeom>
              <a:noFill/>
              <a:ln w="50800">
                <a:solidFill>
                  <a:schemeClr val="accent1">
                    <a:lumMod val="40000"/>
                    <a:lumOff val="60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70" name="Text Box 92">
                <a:extLst>
                  <a:ext uri="{FF2B5EF4-FFF2-40B4-BE49-F238E27FC236}">
                    <a16:creationId xmlns:a16="http://schemas.microsoft.com/office/drawing/2014/main" id="{6AB22EF3-8E01-45F6-82E7-B56F1D1BBC1C}"/>
                  </a:ext>
                </a:extLst>
              </p:cNvPr>
              <p:cNvSpPr txBox="1">
                <a:spLocks noChangeArrowheads="1"/>
              </p:cNvSpPr>
              <p:nvPr/>
            </p:nvSpPr>
            <p:spPr bwMode="auto">
              <a:xfrm>
                <a:off x="3560" y="3884"/>
                <a:ext cx="408"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60000"/>
                        <a:lumOff val="40000"/>
                      </a:schemeClr>
                    </a:solidFill>
                    <a:latin typeface="Times New Roman" pitchFamily="18" charset="0"/>
                    <a:ea typeface="华文中宋" pitchFamily="2" charset="-122"/>
                  </a:rPr>
                  <a:t>F</a:t>
                </a:r>
                <a:r>
                  <a:rPr lang="en-US" altLang="zh-CN" sz="2800" b="1" baseline="-25000" dirty="0">
                    <a:solidFill>
                      <a:schemeClr val="accent1">
                        <a:lumMod val="60000"/>
                        <a:lumOff val="40000"/>
                      </a:schemeClr>
                    </a:solidFill>
                    <a:latin typeface="Times New Roman" pitchFamily="18" charset="0"/>
                    <a:ea typeface="华文中宋" pitchFamily="2" charset="-122"/>
                  </a:rPr>
                  <a:t>3</a:t>
                </a:r>
                <a:endParaRPr lang="en-US" altLang="zh-CN" sz="2800" b="1" dirty="0">
                  <a:solidFill>
                    <a:schemeClr val="accent1">
                      <a:lumMod val="60000"/>
                      <a:lumOff val="40000"/>
                    </a:schemeClr>
                  </a:solidFill>
                  <a:latin typeface="Times New Roman" pitchFamily="18" charset="0"/>
                  <a:ea typeface="华文中宋" pitchFamily="2" charset="-122"/>
                </a:endParaRPr>
              </a:p>
            </p:txBody>
          </p:sp>
        </p:grpSp>
        <p:grpSp>
          <p:nvGrpSpPr>
            <p:cNvPr id="204825" name="Group 116">
              <a:extLst>
                <a:ext uri="{FF2B5EF4-FFF2-40B4-BE49-F238E27FC236}">
                  <a16:creationId xmlns:a16="http://schemas.microsoft.com/office/drawing/2014/main" id="{A6257E2C-6990-4890-AB65-C156DF7D63EA}"/>
                </a:ext>
              </a:extLst>
            </p:cNvPr>
            <p:cNvGrpSpPr>
              <a:grpSpLocks/>
            </p:cNvGrpSpPr>
            <p:nvPr/>
          </p:nvGrpSpPr>
          <p:grpSpPr bwMode="auto">
            <a:xfrm>
              <a:off x="5148" y="1661"/>
              <a:ext cx="408" cy="907"/>
              <a:chOff x="5148" y="1661"/>
              <a:chExt cx="408" cy="907"/>
            </a:xfrm>
          </p:grpSpPr>
          <p:sp>
            <p:nvSpPr>
              <p:cNvPr id="67" name="Line 85">
                <a:extLst>
                  <a:ext uri="{FF2B5EF4-FFF2-40B4-BE49-F238E27FC236}">
                    <a16:creationId xmlns:a16="http://schemas.microsoft.com/office/drawing/2014/main" id="{EC509CCC-6CF7-4D21-82A5-F1C6805BAEA6}"/>
                  </a:ext>
                </a:extLst>
              </p:cNvPr>
              <p:cNvSpPr>
                <a:spLocks noChangeShapeType="1"/>
              </p:cNvSpPr>
              <p:nvPr/>
            </p:nvSpPr>
            <p:spPr bwMode="auto">
              <a:xfrm>
                <a:off x="5156" y="1843"/>
                <a:ext cx="0" cy="725"/>
              </a:xfrm>
              <a:prstGeom prst="line">
                <a:avLst/>
              </a:prstGeom>
              <a:noFill/>
              <a:ln w="50800">
                <a:solidFill>
                  <a:schemeClr val="accent1">
                    <a:lumMod val="40000"/>
                    <a:lumOff val="60000"/>
                  </a:schemeClr>
                </a:solidFill>
                <a:round/>
                <a:headEnd type="triangle" w="med" len="lg"/>
                <a:tailEnd/>
              </a:ln>
            </p:spPr>
            <p:txBody>
              <a:bodyPr/>
              <a:lstStyle/>
              <a:p>
                <a:pPr>
                  <a:defRPr/>
                </a:pPr>
                <a:endParaRPr lang="zh-CN" altLang="en-US" sz="2800" b="1">
                  <a:latin typeface="Times New Roman" pitchFamily="18" charset="0"/>
                  <a:ea typeface="华文中宋" pitchFamily="2" charset="-122"/>
                </a:endParaRPr>
              </a:p>
            </p:txBody>
          </p:sp>
          <p:sp>
            <p:nvSpPr>
              <p:cNvPr id="68" name="Text Box 93">
                <a:extLst>
                  <a:ext uri="{FF2B5EF4-FFF2-40B4-BE49-F238E27FC236}">
                    <a16:creationId xmlns:a16="http://schemas.microsoft.com/office/drawing/2014/main" id="{7265C49B-B6CF-434A-8103-579E896C1A28}"/>
                  </a:ext>
                </a:extLst>
              </p:cNvPr>
              <p:cNvSpPr txBox="1">
                <a:spLocks noChangeArrowheads="1"/>
              </p:cNvSpPr>
              <p:nvPr/>
            </p:nvSpPr>
            <p:spPr bwMode="auto">
              <a:xfrm>
                <a:off x="5148" y="1661"/>
                <a:ext cx="408" cy="327"/>
              </a:xfrm>
              <a:prstGeom prst="rect">
                <a:avLst/>
              </a:prstGeom>
              <a:noFill/>
              <a:ln w="9525">
                <a:noFill/>
                <a:miter lim="800000"/>
                <a:headEnd/>
                <a:tailEnd/>
              </a:ln>
            </p:spPr>
            <p:txBody>
              <a:bodyPr>
                <a:spAutoFit/>
              </a:bodyPr>
              <a:lstStyle/>
              <a:p>
                <a:pPr>
                  <a:spcBef>
                    <a:spcPct val="50000"/>
                  </a:spcBef>
                  <a:defRPr/>
                </a:pPr>
                <a:r>
                  <a:rPr lang="en-US" altLang="zh-CN" sz="2800" b="1" i="1" dirty="0">
                    <a:solidFill>
                      <a:schemeClr val="accent1">
                        <a:lumMod val="60000"/>
                        <a:lumOff val="40000"/>
                      </a:schemeClr>
                    </a:solidFill>
                    <a:latin typeface="Times New Roman" pitchFamily="18" charset="0"/>
                    <a:ea typeface="华文中宋" pitchFamily="2" charset="-122"/>
                  </a:rPr>
                  <a:t>F</a:t>
                </a:r>
                <a:r>
                  <a:rPr lang="en-US" altLang="zh-CN" sz="2800" b="1" baseline="-25000" dirty="0">
                    <a:solidFill>
                      <a:schemeClr val="accent1">
                        <a:lumMod val="60000"/>
                        <a:lumOff val="40000"/>
                      </a:schemeClr>
                    </a:solidFill>
                    <a:latin typeface="Times New Roman" pitchFamily="18" charset="0"/>
                    <a:ea typeface="华文中宋" pitchFamily="2" charset="-122"/>
                  </a:rPr>
                  <a:t>4</a:t>
                </a:r>
                <a:endParaRPr lang="en-US" altLang="zh-CN" sz="2800" b="1" dirty="0">
                  <a:solidFill>
                    <a:schemeClr val="accent1">
                      <a:lumMod val="60000"/>
                      <a:lumOff val="40000"/>
                    </a:schemeClr>
                  </a:solidFill>
                  <a:latin typeface="Times New Roman" pitchFamily="18" charset="0"/>
                  <a:ea typeface="华文中宋" pitchFamily="2" charset="-122"/>
                </a:endParaRPr>
              </a:p>
            </p:txBody>
          </p:sp>
        </p:grpSp>
      </p:grpSp>
      <p:sp>
        <p:nvSpPr>
          <p:cNvPr id="204807" name="Text Box 95">
            <a:extLst>
              <a:ext uri="{FF2B5EF4-FFF2-40B4-BE49-F238E27FC236}">
                <a16:creationId xmlns:a16="http://schemas.microsoft.com/office/drawing/2014/main" id="{3EED4891-7728-4F8C-8556-7D07A5D57033}"/>
              </a:ext>
            </a:extLst>
          </p:cNvPr>
          <p:cNvSpPr txBox="1">
            <a:spLocks noChangeArrowheads="1"/>
          </p:cNvSpPr>
          <p:nvPr/>
        </p:nvSpPr>
        <p:spPr bwMode="auto">
          <a:xfrm>
            <a:off x="173038" y="358775"/>
            <a:ext cx="8424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根据</a:t>
            </a:r>
            <a:r>
              <a:rPr lang="zh-CN" altLang="en-US"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安培定律</a:t>
            </a:r>
            <a:r>
              <a:rPr lang="zh-CN" altLang="en-US"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计算载流线圈四条边受到的</a:t>
            </a:r>
            <a:r>
              <a:rPr lang="zh-CN" altLang="en-US" sz="2800" b="1">
                <a:solidFill>
                  <a:srgbClr val="FFFF66"/>
                </a:solidFill>
                <a:latin typeface="Times New Roman" panose="02020603050405020304" pitchFamily="18" charset="0"/>
                <a:ea typeface="华文中宋" panose="02010600040101010101" pitchFamily="2" charset="-122"/>
                <a:cs typeface="Times New Roman" panose="02020603050405020304" pitchFamily="18" charset="0"/>
              </a:rPr>
              <a:t>磁场力</a:t>
            </a:r>
          </a:p>
        </p:txBody>
      </p:sp>
      <p:grpSp>
        <p:nvGrpSpPr>
          <p:cNvPr id="204808" name="Group 109">
            <a:extLst>
              <a:ext uri="{FF2B5EF4-FFF2-40B4-BE49-F238E27FC236}">
                <a16:creationId xmlns:a16="http://schemas.microsoft.com/office/drawing/2014/main" id="{62DBC0F9-DFC6-4AA4-BE2C-3200438A0A74}"/>
              </a:ext>
            </a:extLst>
          </p:cNvPr>
          <p:cNvGrpSpPr>
            <a:grpSpLocks/>
          </p:cNvGrpSpPr>
          <p:nvPr/>
        </p:nvGrpSpPr>
        <p:grpSpPr bwMode="auto">
          <a:xfrm>
            <a:off x="2260600" y="5124450"/>
            <a:ext cx="3097213" cy="1443038"/>
            <a:chOff x="1519" y="3158"/>
            <a:chExt cx="1951" cy="909"/>
          </a:xfrm>
        </p:grpSpPr>
        <p:grpSp>
          <p:nvGrpSpPr>
            <p:cNvPr id="204818" name="Group 105">
              <a:extLst>
                <a:ext uri="{FF2B5EF4-FFF2-40B4-BE49-F238E27FC236}">
                  <a16:creationId xmlns:a16="http://schemas.microsoft.com/office/drawing/2014/main" id="{9B86CBC4-619F-451F-9CCC-355AF31A9C21}"/>
                </a:ext>
              </a:extLst>
            </p:cNvPr>
            <p:cNvGrpSpPr>
              <a:grpSpLocks/>
            </p:cNvGrpSpPr>
            <p:nvPr/>
          </p:nvGrpSpPr>
          <p:grpSpPr bwMode="auto">
            <a:xfrm>
              <a:off x="1565" y="3203"/>
              <a:ext cx="1863" cy="864"/>
              <a:chOff x="1565" y="3203"/>
              <a:chExt cx="1863" cy="864"/>
            </a:xfrm>
          </p:grpSpPr>
          <p:sp>
            <p:nvSpPr>
              <p:cNvPr id="204820" name="Text Box 101">
                <a:extLst>
                  <a:ext uri="{FF2B5EF4-FFF2-40B4-BE49-F238E27FC236}">
                    <a16:creationId xmlns:a16="http://schemas.microsoft.com/office/drawing/2014/main" id="{E11F733C-440B-427E-80F6-07444E3EC2AE}"/>
                  </a:ext>
                </a:extLst>
              </p:cNvPr>
              <p:cNvSpPr txBox="1">
                <a:spLocks noChangeArrowheads="1"/>
              </p:cNvSpPr>
              <p:nvPr/>
            </p:nvSpPr>
            <p:spPr bwMode="auto">
              <a:xfrm>
                <a:off x="1565" y="3203"/>
                <a:ext cx="10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导线</a:t>
                </a:r>
                <a:r>
                  <a:rPr lang="en-US" altLang="zh-CN" sz="2800" i="1">
                    <a:solidFill>
                      <a:srgbClr val="FFFFFF"/>
                    </a:solidFill>
                    <a:latin typeface="Times New Roman" panose="02020603050405020304" pitchFamily="18" charset="0"/>
                    <a:ea typeface="华文中宋" panose="02010600040101010101" pitchFamily="2" charset="-122"/>
                  </a:rPr>
                  <a:t>ab</a:t>
                </a:r>
                <a:r>
                  <a:rPr lang="zh-CN" altLang="en-US" sz="2800">
                    <a:solidFill>
                      <a:srgbClr val="FFFFFF"/>
                    </a:solidFill>
                    <a:latin typeface="Times New Roman" panose="02020603050405020304" pitchFamily="18" charset="0"/>
                    <a:ea typeface="华文中宋" panose="02010600040101010101" pitchFamily="2" charset="-122"/>
                  </a:rPr>
                  <a:t>：</a:t>
                </a:r>
              </a:p>
            </p:txBody>
          </p:sp>
          <p:sp>
            <p:nvSpPr>
              <p:cNvPr id="204821" name="Text Box 102">
                <a:extLst>
                  <a:ext uri="{FF2B5EF4-FFF2-40B4-BE49-F238E27FC236}">
                    <a16:creationId xmlns:a16="http://schemas.microsoft.com/office/drawing/2014/main" id="{DC81F15F-7178-484C-A008-57E4F024163C}"/>
                  </a:ext>
                </a:extLst>
              </p:cNvPr>
              <p:cNvSpPr txBox="1">
                <a:spLocks noChangeArrowheads="1"/>
              </p:cNvSpPr>
              <p:nvPr/>
            </p:nvSpPr>
            <p:spPr bwMode="auto">
              <a:xfrm>
                <a:off x="1565" y="3692"/>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导线</a:t>
                </a:r>
                <a:r>
                  <a:rPr lang="en-US" altLang="zh-CN" sz="2800" i="1">
                    <a:solidFill>
                      <a:srgbClr val="FFFFFF"/>
                    </a:solidFill>
                    <a:latin typeface="Times New Roman" panose="02020603050405020304" pitchFamily="18" charset="0"/>
                    <a:ea typeface="华文中宋" panose="02010600040101010101" pitchFamily="2" charset="-122"/>
                  </a:rPr>
                  <a:t>cd</a:t>
                </a:r>
                <a:r>
                  <a:rPr lang="zh-CN" altLang="en-US" sz="2800">
                    <a:solidFill>
                      <a:srgbClr val="FFFFFF"/>
                    </a:solidFill>
                    <a:latin typeface="Times New Roman" panose="02020603050405020304" pitchFamily="18" charset="0"/>
                    <a:ea typeface="华文中宋" panose="02010600040101010101" pitchFamily="2" charset="-122"/>
                  </a:rPr>
                  <a:t>：</a:t>
                </a:r>
              </a:p>
            </p:txBody>
          </p:sp>
          <p:graphicFrame>
            <p:nvGraphicFramePr>
              <p:cNvPr id="204822" name="Object 103">
                <a:extLst>
                  <a:ext uri="{FF2B5EF4-FFF2-40B4-BE49-F238E27FC236}">
                    <a16:creationId xmlns:a16="http://schemas.microsoft.com/office/drawing/2014/main" id="{7FBAC60D-CFEF-4E47-A4CB-7FB1C64026E2}"/>
                  </a:ext>
                </a:extLst>
              </p:cNvPr>
              <p:cNvGraphicFramePr>
                <a:graphicFrameLocks noChangeAspect="1"/>
              </p:cNvGraphicFramePr>
              <p:nvPr/>
            </p:nvGraphicFramePr>
            <p:xfrm>
              <a:off x="2447" y="3219"/>
              <a:ext cx="981" cy="360"/>
            </p:xfrm>
            <a:graphic>
              <a:graphicData uri="http://schemas.openxmlformats.org/presentationml/2006/ole">
                <mc:AlternateContent xmlns:mc="http://schemas.openxmlformats.org/markup-compatibility/2006">
                  <mc:Choice xmlns:v="urn:schemas-microsoft-com:vml" Requires="v">
                    <p:oleObj name="Equation" r:id="rId3" imgW="622030" imgH="228501" progId="Equation.DSMT4">
                      <p:embed/>
                    </p:oleObj>
                  </mc:Choice>
                  <mc:Fallback>
                    <p:oleObj name="Equation" r:id="rId3" imgW="622030" imgH="228501" progId="Equation.DSMT4">
                      <p:embed/>
                      <p:pic>
                        <p:nvPicPr>
                          <p:cNvPr id="0" name="Object 103"/>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447" y="3219"/>
                            <a:ext cx="98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23" name="Object 104">
                <a:extLst>
                  <a:ext uri="{FF2B5EF4-FFF2-40B4-BE49-F238E27FC236}">
                    <a16:creationId xmlns:a16="http://schemas.microsoft.com/office/drawing/2014/main" id="{666D268F-DA27-4B04-9DE2-A7080DA8D4F7}"/>
                  </a:ext>
                </a:extLst>
              </p:cNvPr>
              <p:cNvGraphicFramePr>
                <a:graphicFrameLocks noChangeAspect="1"/>
              </p:cNvGraphicFramePr>
              <p:nvPr/>
            </p:nvGraphicFramePr>
            <p:xfrm>
              <a:off x="2447" y="3707"/>
              <a:ext cx="981" cy="360"/>
            </p:xfrm>
            <a:graphic>
              <a:graphicData uri="http://schemas.openxmlformats.org/presentationml/2006/ole">
                <mc:AlternateContent xmlns:mc="http://schemas.openxmlformats.org/markup-compatibility/2006">
                  <mc:Choice xmlns:v="urn:schemas-microsoft-com:vml" Requires="v">
                    <p:oleObj name="Equation" r:id="rId5" imgW="622030" imgH="228501" progId="Equation.DSMT4">
                      <p:embed/>
                    </p:oleObj>
                  </mc:Choice>
                  <mc:Fallback>
                    <p:oleObj name="Equation" r:id="rId5" imgW="622030" imgH="228501" progId="Equation.DSMT4">
                      <p:embed/>
                      <p:pic>
                        <p:nvPicPr>
                          <p:cNvPr id="0" name="Object 104"/>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2447" y="3707"/>
                            <a:ext cx="98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4" name="Rectangle 106">
              <a:extLst>
                <a:ext uri="{FF2B5EF4-FFF2-40B4-BE49-F238E27FC236}">
                  <a16:creationId xmlns:a16="http://schemas.microsoft.com/office/drawing/2014/main" id="{7D5EA692-F827-48CA-926B-7875F393218D}"/>
                </a:ext>
              </a:extLst>
            </p:cNvPr>
            <p:cNvSpPr>
              <a:spLocks noChangeArrowheads="1"/>
            </p:cNvSpPr>
            <p:nvPr/>
          </p:nvSpPr>
          <p:spPr bwMode="auto">
            <a:xfrm>
              <a:off x="1519" y="3158"/>
              <a:ext cx="1951" cy="907"/>
            </a:xfrm>
            <a:prstGeom prst="rect">
              <a:avLst/>
            </a:prstGeom>
            <a:noFill/>
            <a:ln w="38100">
              <a:solidFill>
                <a:schemeClr val="accent6">
                  <a:lumMod val="40000"/>
                  <a:lumOff val="60000"/>
                </a:schemeClr>
              </a:solidFill>
              <a:miter lim="800000"/>
              <a:headEnd/>
              <a:tailEnd/>
            </a:ln>
          </p:spPr>
          <p:txBody>
            <a:bodyPr anchor="ctr"/>
            <a:lstStyle/>
            <a:p>
              <a:pPr>
                <a:defRPr/>
              </a:pPr>
              <a:endParaRPr lang="zh-CN" altLang="en-US" sz="2800">
                <a:solidFill>
                  <a:schemeClr val="bg1"/>
                </a:solidFill>
                <a:latin typeface="Times New Roman" pitchFamily="18" charset="0"/>
                <a:ea typeface="华文中宋" pitchFamily="2" charset="-122"/>
              </a:endParaRPr>
            </a:p>
          </p:txBody>
        </p:sp>
      </p:grpSp>
      <p:grpSp>
        <p:nvGrpSpPr>
          <p:cNvPr id="204809" name="Group 108">
            <a:extLst>
              <a:ext uri="{FF2B5EF4-FFF2-40B4-BE49-F238E27FC236}">
                <a16:creationId xmlns:a16="http://schemas.microsoft.com/office/drawing/2014/main" id="{D0477A85-4CA0-4BCD-9B1C-E7AEC7EEA2DE}"/>
              </a:ext>
            </a:extLst>
          </p:cNvPr>
          <p:cNvGrpSpPr>
            <a:grpSpLocks/>
          </p:cNvGrpSpPr>
          <p:nvPr/>
        </p:nvGrpSpPr>
        <p:grpSpPr bwMode="auto">
          <a:xfrm>
            <a:off x="3151188" y="1135063"/>
            <a:ext cx="5640387" cy="1439862"/>
            <a:chOff x="2061" y="757"/>
            <a:chExt cx="3553" cy="907"/>
          </a:xfrm>
        </p:grpSpPr>
        <p:sp>
          <p:nvSpPr>
            <p:cNvPr id="204813" name="Text Box 97">
              <a:extLst>
                <a:ext uri="{FF2B5EF4-FFF2-40B4-BE49-F238E27FC236}">
                  <a16:creationId xmlns:a16="http://schemas.microsoft.com/office/drawing/2014/main" id="{5EC81B4E-E855-424C-B979-E094D4CE3518}"/>
                </a:ext>
              </a:extLst>
            </p:cNvPr>
            <p:cNvSpPr txBox="1">
              <a:spLocks noChangeArrowheads="1"/>
            </p:cNvSpPr>
            <p:nvPr/>
          </p:nvSpPr>
          <p:spPr bwMode="auto">
            <a:xfrm>
              <a:off x="2109" y="849"/>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导线</a:t>
              </a:r>
              <a:r>
                <a:rPr lang="en-US" altLang="zh-CN" sz="2800" b="1" i="1">
                  <a:solidFill>
                    <a:srgbClr val="FFFFFF"/>
                  </a:solidFill>
                  <a:latin typeface="Times New Roman" panose="02020603050405020304" pitchFamily="18" charset="0"/>
                  <a:ea typeface="华文中宋" panose="02010600040101010101" pitchFamily="2" charset="-122"/>
                </a:rPr>
                <a:t>ad</a:t>
              </a:r>
              <a:r>
                <a:rPr lang="zh-CN" altLang="en-US" sz="2800">
                  <a:solidFill>
                    <a:srgbClr val="FFFFFF"/>
                  </a:solidFill>
                  <a:latin typeface="Times New Roman" panose="02020603050405020304" pitchFamily="18" charset="0"/>
                  <a:ea typeface="华文中宋" panose="02010600040101010101" pitchFamily="2" charset="-122"/>
                </a:rPr>
                <a:t>：</a:t>
              </a:r>
            </a:p>
          </p:txBody>
        </p:sp>
        <p:sp>
          <p:nvSpPr>
            <p:cNvPr id="204814" name="Text Box 98">
              <a:extLst>
                <a:ext uri="{FF2B5EF4-FFF2-40B4-BE49-F238E27FC236}">
                  <a16:creationId xmlns:a16="http://schemas.microsoft.com/office/drawing/2014/main" id="{4F08A52B-9BB8-4845-8839-6B35927C7086}"/>
                </a:ext>
              </a:extLst>
            </p:cNvPr>
            <p:cNvSpPr txBox="1">
              <a:spLocks noChangeArrowheads="1"/>
            </p:cNvSpPr>
            <p:nvPr/>
          </p:nvSpPr>
          <p:spPr bwMode="auto">
            <a:xfrm>
              <a:off x="2109" y="1277"/>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导线</a:t>
              </a:r>
              <a:r>
                <a:rPr lang="en-US" altLang="zh-CN" sz="2800" b="1" i="1">
                  <a:solidFill>
                    <a:srgbClr val="FFFFFF"/>
                  </a:solidFill>
                  <a:latin typeface="Times New Roman" panose="02020603050405020304" pitchFamily="18" charset="0"/>
                  <a:ea typeface="华文中宋" panose="02010600040101010101" pitchFamily="2" charset="-122"/>
                </a:rPr>
                <a:t>bc</a:t>
              </a:r>
              <a:r>
                <a:rPr lang="zh-CN" altLang="en-US" sz="2800">
                  <a:solidFill>
                    <a:srgbClr val="FFFFFF"/>
                  </a:solidFill>
                  <a:latin typeface="Times New Roman" panose="02020603050405020304" pitchFamily="18" charset="0"/>
                  <a:ea typeface="华文中宋" panose="02010600040101010101" pitchFamily="2" charset="-122"/>
                </a:rPr>
                <a:t>：</a:t>
              </a:r>
            </a:p>
          </p:txBody>
        </p:sp>
        <p:graphicFrame>
          <p:nvGraphicFramePr>
            <p:cNvPr id="204815" name="Object 99">
              <a:extLst>
                <a:ext uri="{FF2B5EF4-FFF2-40B4-BE49-F238E27FC236}">
                  <a16:creationId xmlns:a16="http://schemas.microsoft.com/office/drawing/2014/main" id="{CDFAE508-034B-418D-922C-7B20A20B2A8A}"/>
                </a:ext>
              </a:extLst>
            </p:cNvPr>
            <p:cNvGraphicFramePr>
              <a:graphicFrameLocks noChangeAspect="1"/>
            </p:cNvGraphicFramePr>
            <p:nvPr/>
          </p:nvGraphicFramePr>
          <p:xfrm>
            <a:off x="2951" y="835"/>
            <a:ext cx="2663" cy="360"/>
          </p:xfrm>
          <a:graphic>
            <a:graphicData uri="http://schemas.openxmlformats.org/presentationml/2006/ole">
              <mc:AlternateContent xmlns:mc="http://schemas.openxmlformats.org/markup-compatibility/2006">
                <mc:Choice xmlns:v="urn:schemas-microsoft-com:vml" Requires="v">
                  <p:oleObj name="Equation" r:id="rId7" imgW="1689100" imgH="228600" progId="Equation.DSMT4">
                    <p:embed/>
                  </p:oleObj>
                </mc:Choice>
                <mc:Fallback>
                  <p:oleObj name="Equation" r:id="rId7" imgW="1689100" imgH="228600" progId="Equation.DSMT4">
                    <p:embed/>
                    <p:pic>
                      <p:nvPicPr>
                        <p:cNvPr id="0" name="Object 99"/>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2951" y="835"/>
                          <a:ext cx="266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16" name="Object 100">
              <a:extLst>
                <a:ext uri="{FF2B5EF4-FFF2-40B4-BE49-F238E27FC236}">
                  <a16:creationId xmlns:a16="http://schemas.microsoft.com/office/drawing/2014/main" id="{F360742F-8092-4665-9D9C-0B725AD398B9}"/>
                </a:ext>
              </a:extLst>
            </p:cNvPr>
            <p:cNvGraphicFramePr>
              <a:graphicFrameLocks noChangeAspect="1"/>
            </p:cNvGraphicFramePr>
            <p:nvPr/>
          </p:nvGraphicFramePr>
          <p:xfrm>
            <a:off x="2972" y="1274"/>
            <a:ext cx="1501" cy="360"/>
          </p:xfrm>
          <a:graphic>
            <a:graphicData uri="http://schemas.openxmlformats.org/presentationml/2006/ole">
              <mc:AlternateContent xmlns:mc="http://schemas.openxmlformats.org/markup-compatibility/2006">
                <mc:Choice xmlns:v="urn:schemas-microsoft-com:vml" Requires="v">
                  <p:oleObj name="Equation" r:id="rId9" imgW="952087" imgH="228501" progId="Equation.DSMT4">
                    <p:embed/>
                  </p:oleObj>
                </mc:Choice>
                <mc:Fallback>
                  <p:oleObj name="Equation" r:id="rId9" imgW="952087" imgH="228501" progId="Equation.DSMT4">
                    <p:embed/>
                    <p:pic>
                      <p:nvPicPr>
                        <p:cNvPr id="0" name="Object 100"/>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2972" y="1274"/>
                          <a:ext cx="150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 name="Rectangle 107">
              <a:extLst>
                <a:ext uri="{FF2B5EF4-FFF2-40B4-BE49-F238E27FC236}">
                  <a16:creationId xmlns:a16="http://schemas.microsoft.com/office/drawing/2014/main" id="{1CE93B4E-F6ED-497B-BF99-7D722BA684B8}"/>
                </a:ext>
              </a:extLst>
            </p:cNvPr>
            <p:cNvSpPr>
              <a:spLocks noChangeArrowheads="1"/>
            </p:cNvSpPr>
            <p:nvPr/>
          </p:nvSpPr>
          <p:spPr bwMode="auto">
            <a:xfrm>
              <a:off x="2061" y="757"/>
              <a:ext cx="3538" cy="907"/>
            </a:xfrm>
            <a:prstGeom prst="rect">
              <a:avLst/>
            </a:prstGeom>
            <a:noFill/>
            <a:ln w="38100">
              <a:solidFill>
                <a:schemeClr val="accent6">
                  <a:lumMod val="40000"/>
                  <a:lumOff val="60000"/>
                </a:schemeClr>
              </a:solidFill>
              <a:miter lim="800000"/>
              <a:headEnd/>
              <a:tailEnd/>
            </a:ln>
          </p:spPr>
          <p:txBody>
            <a:bodyPr wrap="none" anchor="ctr"/>
            <a:lstStyle/>
            <a:p>
              <a:pPr>
                <a:defRPr/>
              </a:pPr>
              <a:endParaRPr lang="zh-CN" altLang="en-US" sz="2800">
                <a:latin typeface="Times New Roman" pitchFamily="18" charset="0"/>
                <a:ea typeface="华文中宋" pitchFamily="2" charset="-122"/>
              </a:endParaRPr>
            </a:p>
          </p:txBody>
        </p:sp>
      </p:grpSp>
      <p:graphicFrame>
        <p:nvGraphicFramePr>
          <p:cNvPr id="204810" name="Object 32">
            <a:extLst>
              <a:ext uri="{FF2B5EF4-FFF2-40B4-BE49-F238E27FC236}">
                <a16:creationId xmlns:a16="http://schemas.microsoft.com/office/drawing/2014/main" id="{A59682D1-5128-48B8-8CF9-2B4C58272097}"/>
              </a:ext>
            </a:extLst>
          </p:cNvPr>
          <p:cNvGraphicFramePr>
            <a:graphicFrameLocks noChangeAspect="1"/>
          </p:cNvGraphicFramePr>
          <p:nvPr/>
        </p:nvGraphicFramePr>
        <p:xfrm>
          <a:off x="3992563" y="3573463"/>
          <a:ext cx="1528762" cy="892175"/>
        </p:xfrm>
        <a:graphic>
          <a:graphicData uri="http://schemas.openxmlformats.org/presentationml/2006/ole">
            <mc:AlternateContent xmlns:mc="http://schemas.openxmlformats.org/markup-compatibility/2006">
              <mc:Choice xmlns:v="urn:schemas-microsoft-com:vml" Requires="v">
                <p:oleObj name="Equation" r:id="rId11" imgW="609336" imgH="355446" progId="Equation.DSMT4">
                  <p:embed/>
                </p:oleObj>
              </mc:Choice>
              <mc:Fallback>
                <p:oleObj name="Equation" r:id="rId11" imgW="609336" imgH="355446" progId="Equation.DSMT4">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2563" y="3573463"/>
                        <a:ext cx="1528762" cy="892175"/>
                      </a:xfrm>
                      <a:prstGeom prst="rect">
                        <a:avLst/>
                      </a:prstGeom>
                      <a:solidFill>
                        <a:srgbClr val="FFFF99"/>
                      </a:solidFill>
                      <a:ln w="38100">
                        <a:solidFill>
                          <a:schemeClr val="hlink"/>
                        </a:solidFill>
                        <a:miter lim="800000"/>
                        <a:headEnd/>
                        <a:tailEnd/>
                      </a:ln>
                    </p:spPr>
                  </p:pic>
                </p:oleObj>
              </mc:Fallback>
            </mc:AlternateContent>
          </a:graphicData>
        </a:graphic>
      </p:graphicFrame>
      <p:sp>
        <p:nvSpPr>
          <p:cNvPr id="204811" name="Text Box 80">
            <a:extLst>
              <a:ext uri="{FF2B5EF4-FFF2-40B4-BE49-F238E27FC236}">
                <a16:creationId xmlns:a16="http://schemas.microsoft.com/office/drawing/2014/main" id="{9C78E4FA-48A4-455D-8977-D576BC936B46}"/>
              </a:ext>
            </a:extLst>
          </p:cNvPr>
          <p:cNvSpPr txBox="1">
            <a:spLocks noChangeArrowheads="1"/>
          </p:cNvSpPr>
          <p:nvPr/>
        </p:nvSpPr>
        <p:spPr bwMode="auto">
          <a:xfrm>
            <a:off x="1876425" y="212248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rPr>
              <a:t>l</a:t>
            </a:r>
            <a:r>
              <a:rPr lang="en-US" altLang="zh-CN" sz="2800" b="1" baseline="-25000">
                <a:solidFill>
                  <a:srgbClr val="FFFF00"/>
                </a:solidFill>
                <a:latin typeface="Times New Roman" panose="02020603050405020304" pitchFamily="18" charset="0"/>
              </a:rPr>
              <a:t>1</a:t>
            </a:r>
            <a:endParaRPr lang="en-US" altLang="zh-CN" sz="2800" b="1">
              <a:solidFill>
                <a:srgbClr val="FFFF00"/>
              </a:solidFill>
              <a:latin typeface="Times New Roman" panose="02020603050405020304" pitchFamily="18" charset="0"/>
            </a:endParaRPr>
          </a:p>
        </p:txBody>
      </p:sp>
      <p:sp>
        <p:nvSpPr>
          <p:cNvPr id="204812" name="Text Box 81">
            <a:extLst>
              <a:ext uri="{FF2B5EF4-FFF2-40B4-BE49-F238E27FC236}">
                <a16:creationId xmlns:a16="http://schemas.microsoft.com/office/drawing/2014/main" id="{2335F822-8677-4439-BA10-8055682D0973}"/>
              </a:ext>
            </a:extLst>
          </p:cNvPr>
          <p:cNvSpPr txBox="1">
            <a:spLocks noChangeArrowheads="1"/>
          </p:cNvSpPr>
          <p:nvPr/>
        </p:nvSpPr>
        <p:spPr bwMode="auto">
          <a:xfrm>
            <a:off x="203200" y="356235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l</a:t>
            </a:r>
            <a:r>
              <a:rPr lang="en-US" altLang="zh-CN" sz="2800" b="1" baseline="-25000">
                <a:solidFill>
                  <a:srgbClr val="FFFFFF"/>
                </a:solidFill>
                <a:latin typeface="Times New Roman" panose="02020603050405020304" pitchFamily="18" charset="0"/>
              </a:rPr>
              <a:t>2</a:t>
            </a:r>
            <a:endParaRPr lang="en-US" altLang="zh-CN" sz="2800" b="1">
              <a:solidFill>
                <a:srgbClr val="FFFFFF"/>
              </a:solidFill>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058" name="Picture 2" descr="001903l7wcwlgvwbjpzjeg">
            <a:extLst>
              <a:ext uri="{FF2B5EF4-FFF2-40B4-BE49-F238E27FC236}">
                <a16:creationId xmlns:a16="http://schemas.microsoft.com/office/drawing/2014/main" id="{F0A22E26-0C23-49B8-98D4-82B0EE75F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4411663"/>
            <a:ext cx="528637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descr="001904rl9keeiz6cr8qr89">
            <a:extLst>
              <a:ext uri="{FF2B5EF4-FFF2-40B4-BE49-F238E27FC236}">
                <a16:creationId xmlns:a16="http://schemas.microsoft.com/office/drawing/2014/main" id="{10424328-EBD8-40D8-ABDF-46D331BB0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701675"/>
            <a:ext cx="4179888"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1">
            <a:extLst>
              <a:ext uri="{FF2B5EF4-FFF2-40B4-BE49-F238E27FC236}">
                <a16:creationId xmlns:a16="http://schemas.microsoft.com/office/drawing/2014/main" id="{C6D181E8-AB28-412D-B075-451A2FAB41E5}"/>
              </a:ext>
            </a:extLst>
          </p:cNvPr>
          <p:cNvSpPr txBox="1">
            <a:spLocks noChangeArrowheads="1"/>
          </p:cNvSpPr>
          <p:nvPr/>
        </p:nvSpPr>
        <p:spPr bwMode="auto">
          <a:xfrm>
            <a:off x="0" y="0"/>
            <a:ext cx="428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b="1">
                <a:solidFill>
                  <a:srgbClr val="FFFF66"/>
                </a:solidFill>
              </a:rPr>
              <a:t>7.1.2</a:t>
            </a:r>
            <a:r>
              <a:rPr lang="en-US" altLang="zh-CN" sz="4000">
                <a:solidFill>
                  <a:srgbClr val="FFFF66"/>
                </a:solidFill>
                <a:latin typeface="宋体" panose="02010600030101010101" pitchFamily="2" charset="-122"/>
              </a:rPr>
              <a:t> </a:t>
            </a:r>
            <a:r>
              <a:rPr lang="zh-CN" altLang="en-US" sz="4000" b="1">
                <a:solidFill>
                  <a:srgbClr val="FFFF66"/>
                </a:solidFill>
                <a:latin typeface="黑体" panose="02010609060101010101" pitchFamily="49" charset="-122"/>
                <a:ea typeface="黑体" panose="02010609060101010101" pitchFamily="49" charset="-122"/>
              </a:rPr>
              <a:t>欧姆定律</a:t>
            </a:r>
            <a:endParaRPr lang="zh-CN" altLang="en-US" sz="4400" b="1">
              <a:solidFill>
                <a:srgbClr val="FFFF66"/>
              </a:solidFill>
              <a:latin typeface="黑体" panose="02010609060101010101" pitchFamily="49" charset="-122"/>
              <a:ea typeface="黑体" panose="0201060906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0" name="Group 36">
            <a:extLst>
              <a:ext uri="{FF2B5EF4-FFF2-40B4-BE49-F238E27FC236}">
                <a16:creationId xmlns:a16="http://schemas.microsoft.com/office/drawing/2014/main" id="{67C0974D-D94C-4B42-8200-BEC7FB5EE077}"/>
              </a:ext>
            </a:extLst>
          </p:cNvPr>
          <p:cNvGrpSpPr>
            <a:grpSpLocks/>
          </p:cNvGrpSpPr>
          <p:nvPr/>
        </p:nvGrpSpPr>
        <p:grpSpPr bwMode="auto">
          <a:xfrm>
            <a:off x="5614988" y="2590800"/>
            <a:ext cx="3387725" cy="4048125"/>
            <a:chOff x="3288" y="799"/>
            <a:chExt cx="2134" cy="2550"/>
          </a:xfrm>
        </p:grpSpPr>
        <p:grpSp>
          <p:nvGrpSpPr>
            <p:cNvPr id="206890" name="Group 37">
              <a:extLst>
                <a:ext uri="{FF2B5EF4-FFF2-40B4-BE49-F238E27FC236}">
                  <a16:creationId xmlns:a16="http://schemas.microsoft.com/office/drawing/2014/main" id="{EFFFC1B3-3A59-4328-AEC0-E7E1C4A93C87}"/>
                </a:ext>
              </a:extLst>
            </p:cNvPr>
            <p:cNvGrpSpPr>
              <a:grpSpLocks/>
            </p:cNvGrpSpPr>
            <p:nvPr/>
          </p:nvGrpSpPr>
          <p:grpSpPr bwMode="auto">
            <a:xfrm>
              <a:off x="3334" y="981"/>
              <a:ext cx="2088" cy="2138"/>
              <a:chOff x="3424" y="1972"/>
              <a:chExt cx="2088" cy="2138"/>
            </a:xfrm>
          </p:grpSpPr>
          <p:sp>
            <p:nvSpPr>
              <p:cNvPr id="13360" name="Line 38">
                <a:extLst>
                  <a:ext uri="{FF2B5EF4-FFF2-40B4-BE49-F238E27FC236}">
                    <a16:creationId xmlns:a16="http://schemas.microsoft.com/office/drawing/2014/main" id="{C43743AE-0C5B-4306-91DE-A4990170980F}"/>
                  </a:ext>
                </a:extLst>
              </p:cNvPr>
              <p:cNvSpPr>
                <a:spLocks noChangeShapeType="1"/>
              </p:cNvSpPr>
              <p:nvPr/>
            </p:nvSpPr>
            <p:spPr bwMode="auto">
              <a:xfrm>
                <a:off x="3424" y="2478"/>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13361" name="Line 39">
                <a:extLst>
                  <a:ext uri="{FF2B5EF4-FFF2-40B4-BE49-F238E27FC236}">
                    <a16:creationId xmlns:a16="http://schemas.microsoft.com/office/drawing/2014/main" id="{38A6ADC2-BC63-4D7E-8952-8937701C7E67}"/>
                  </a:ext>
                </a:extLst>
              </p:cNvPr>
              <p:cNvSpPr>
                <a:spLocks noChangeShapeType="1"/>
              </p:cNvSpPr>
              <p:nvPr/>
            </p:nvSpPr>
            <p:spPr bwMode="auto">
              <a:xfrm>
                <a:off x="3424" y="2750"/>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13362" name="Line 40">
                <a:extLst>
                  <a:ext uri="{FF2B5EF4-FFF2-40B4-BE49-F238E27FC236}">
                    <a16:creationId xmlns:a16="http://schemas.microsoft.com/office/drawing/2014/main" id="{A2306F84-D054-43E6-8E2B-CB1040FC82DE}"/>
                  </a:ext>
                </a:extLst>
              </p:cNvPr>
              <p:cNvSpPr>
                <a:spLocks noChangeShapeType="1"/>
              </p:cNvSpPr>
              <p:nvPr/>
            </p:nvSpPr>
            <p:spPr bwMode="auto">
              <a:xfrm>
                <a:off x="3424" y="3022"/>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13363" name="Line 41">
                <a:extLst>
                  <a:ext uri="{FF2B5EF4-FFF2-40B4-BE49-F238E27FC236}">
                    <a16:creationId xmlns:a16="http://schemas.microsoft.com/office/drawing/2014/main" id="{4CECAA51-B701-47C6-B4F8-91C50DB81B34}"/>
                  </a:ext>
                </a:extLst>
              </p:cNvPr>
              <p:cNvSpPr>
                <a:spLocks noChangeShapeType="1"/>
              </p:cNvSpPr>
              <p:nvPr/>
            </p:nvSpPr>
            <p:spPr bwMode="auto">
              <a:xfrm>
                <a:off x="3424" y="3294"/>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13364" name="Line 42">
                <a:extLst>
                  <a:ext uri="{FF2B5EF4-FFF2-40B4-BE49-F238E27FC236}">
                    <a16:creationId xmlns:a16="http://schemas.microsoft.com/office/drawing/2014/main" id="{A40C119E-EF26-4F1A-9418-0BD9FB0C950D}"/>
                  </a:ext>
                </a:extLst>
              </p:cNvPr>
              <p:cNvSpPr>
                <a:spLocks noChangeShapeType="1"/>
              </p:cNvSpPr>
              <p:nvPr/>
            </p:nvSpPr>
            <p:spPr bwMode="auto">
              <a:xfrm>
                <a:off x="3424" y="3566"/>
                <a:ext cx="1815" cy="0"/>
              </a:xfrm>
              <a:prstGeom prst="line">
                <a:avLst/>
              </a:prstGeom>
              <a:noFill/>
              <a:ln w="57150">
                <a:solidFill>
                  <a:schemeClr val="bg1">
                    <a:lumMod val="8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206899" name="Oval 43">
                <a:extLst>
                  <a:ext uri="{FF2B5EF4-FFF2-40B4-BE49-F238E27FC236}">
                    <a16:creationId xmlns:a16="http://schemas.microsoft.com/office/drawing/2014/main" id="{E1322027-0F2B-465E-8E88-03839C167FAB}"/>
                  </a:ext>
                </a:extLst>
              </p:cNvPr>
              <p:cNvSpPr>
                <a:spLocks noChangeArrowheads="1"/>
              </p:cNvSpPr>
              <p:nvPr/>
            </p:nvSpPr>
            <p:spPr bwMode="auto">
              <a:xfrm>
                <a:off x="3560" y="2275"/>
                <a:ext cx="1497" cy="1497"/>
              </a:xfrm>
              <a:prstGeom prst="ellipse">
                <a:avLst/>
              </a:prstGeom>
              <a:noFill/>
              <a:ln w="38100">
                <a:solidFill>
                  <a:srgbClr val="FF00FF"/>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6900" name="Rectangle 44">
                <a:extLst>
                  <a:ext uri="{FF2B5EF4-FFF2-40B4-BE49-F238E27FC236}">
                    <a16:creationId xmlns:a16="http://schemas.microsoft.com/office/drawing/2014/main" id="{B456285E-CD29-49B8-969F-EEAE0B2871F7}"/>
                  </a:ext>
                </a:extLst>
              </p:cNvPr>
              <p:cNvSpPr>
                <a:spLocks noChangeArrowheads="1"/>
              </p:cNvSpPr>
              <p:nvPr/>
            </p:nvSpPr>
            <p:spPr bwMode="auto">
              <a:xfrm rot="-1708453">
                <a:off x="3574" y="3022"/>
                <a:ext cx="1497" cy="45"/>
              </a:xfrm>
              <a:prstGeom prst="rect">
                <a:avLst/>
              </a:prstGeom>
              <a:solidFill>
                <a:srgbClr val="FFFFFF"/>
              </a:solidFill>
              <a:ln w="28575">
                <a:solidFill>
                  <a:srgbClr val="3366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901194" name="Line 45">
                <a:extLst>
                  <a:ext uri="{FF2B5EF4-FFF2-40B4-BE49-F238E27FC236}">
                    <a16:creationId xmlns:a16="http://schemas.microsoft.com/office/drawing/2014/main" id="{F7183E08-BEFA-40DA-8607-8CC32530B870}"/>
                  </a:ext>
                </a:extLst>
              </p:cNvPr>
              <p:cNvSpPr>
                <a:spLocks noChangeShapeType="1"/>
              </p:cNvSpPr>
              <p:nvPr/>
            </p:nvSpPr>
            <p:spPr bwMode="auto">
              <a:xfrm>
                <a:off x="3675" y="3385"/>
                <a:ext cx="0" cy="725"/>
              </a:xfrm>
              <a:prstGeom prst="line">
                <a:avLst/>
              </a:prstGeom>
              <a:noFill/>
              <a:ln w="50800">
                <a:solidFill>
                  <a:srgbClr val="FFFF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1195" name="Line 46">
                <a:extLst>
                  <a:ext uri="{FF2B5EF4-FFF2-40B4-BE49-F238E27FC236}">
                    <a16:creationId xmlns:a16="http://schemas.microsoft.com/office/drawing/2014/main" id="{93B2AEA1-E7E0-4F22-9BCF-CE8D0F5F4271}"/>
                  </a:ext>
                </a:extLst>
              </p:cNvPr>
              <p:cNvSpPr>
                <a:spLocks noChangeShapeType="1"/>
              </p:cNvSpPr>
              <p:nvPr/>
            </p:nvSpPr>
            <p:spPr bwMode="auto">
              <a:xfrm>
                <a:off x="4974" y="1972"/>
                <a:ext cx="0" cy="725"/>
              </a:xfrm>
              <a:prstGeom prst="line">
                <a:avLst/>
              </a:prstGeom>
              <a:noFill/>
              <a:ln w="50800">
                <a:solidFill>
                  <a:srgbClr val="FFFF00"/>
                </a:solidFill>
                <a:round/>
                <a:headEnd type="triangle" w="med" len="lg"/>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6903" name="Text Box 47">
                <a:extLst>
                  <a:ext uri="{FF2B5EF4-FFF2-40B4-BE49-F238E27FC236}">
                    <a16:creationId xmlns:a16="http://schemas.microsoft.com/office/drawing/2014/main" id="{74235181-645C-44F8-A4BB-C2DA701FA15E}"/>
                  </a:ext>
                </a:extLst>
              </p:cNvPr>
              <p:cNvSpPr txBox="1">
                <a:spLocks noChangeArrowheads="1"/>
              </p:cNvSpPr>
              <p:nvPr/>
            </p:nvSpPr>
            <p:spPr bwMode="auto">
              <a:xfrm>
                <a:off x="5194" y="305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latin typeface="Times New Roman" panose="02020603050405020304" pitchFamily="18" charset="0"/>
                    <a:ea typeface="华文中宋" panose="02010600040101010101" pitchFamily="2" charset="-122"/>
                  </a:rPr>
                  <a:t>B</a:t>
                </a:r>
              </a:p>
            </p:txBody>
          </p:sp>
          <p:sp>
            <p:nvSpPr>
              <p:cNvPr id="901197" name="Line 48">
                <a:extLst>
                  <a:ext uri="{FF2B5EF4-FFF2-40B4-BE49-F238E27FC236}">
                    <a16:creationId xmlns:a16="http://schemas.microsoft.com/office/drawing/2014/main" id="{A830B524-6648-48B6-B4CC-13F83E2DD9A9}"/>
                  </a:ext>
                </a:extLst>
              </p:cNvPr>
              <p:cNvSpPr>
                <a:spLocks noChangeShapeType="1"/>
              </p:cNvSpPr>
              <p:nvPr/>
            </p:nvSpPr>
            <p:spPr bwMode="auto">
              <a:xfrm flipH="1">
                <a:off x="4195" y="2938"/>
                <a:ext cx="318" cy="182"/>
              </a:xfrm>
              <a:prstGeom prst="line">
                <a:avLst/>
              </a:prstGeom>
              <a:noFill/>
              <a:ln w="38100">
                <a:solidFill>
                  <a:srgbClr val="FF0000"/>
                </a:solidFill>
                <a:round/>
                <a:headEnd type="none" w="med" len="lg"/>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6905" name="Oval 49">
                <a:extLst>
                  <a:ext uri="{FF2B5EF4-FFF2-40B4-BE49-F238E27FC236}">
                    <a16:creationId xmlns:a16="http://schemas.microsoft.com/office/drawing/2014/main" id="{36F4713C-7DC2-4FF9-952B-3F9E8F58A0FF}"/>
                  </a:ext>
                </a:extLst>
              </p:cNvPr>
              <p:cNvSpPr>
                <a:spLocks noChangeArrowheads="1"/>
              </p:cNvSpPr>
              <p:nvPr/>
            </p:nvSpPr>
            <p:spPr bwMode="auto">
              <a:xfrm>
                <a:off x="4332" y="3001"/>
                <a:ext cx="45" cy="45"/>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grpSp>
        <p:sp>
          <p:nvSpPr>
            <p:cNvPr id="206891" name="Text Box 50">
              <a:extLst>
                <a:ext uri="{FF2B5EF4-FFF2-40B4-BE49-F238E27FC236}">
                  <a16:creationId xmlns:a16="http://schemas.microsoft.com/office/drawing/2014/main" id="{1CEEDDA2-7113-445E-AACE-F463526C002B}"/>
                </a:ext>
              </a:extLst>
            </p:cNvPr>
            <p:cNvSpPr txBox="1">
              <a:spLocks noChangeArrowheads="1"/>
            </p:cNvSpPr>
            <p:nvPr/>
          </p:nvSpPr>
          <p:spPr bwMode="auto">
            <a:xfrm>
              <a:off x="3879" y="2858"/>
              <a:ext cx="8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隶书" panose="02010509060101010101" pitchFamily="49" charset="-122"/>
                  <a:ea typeface="隶书" panose="02010509060101010101" pitchFamily="49" charset="-122"/>
                </a:rPr>
                <a:t>俯视图</a:t>
              </a:r>
            </a:p>
          </p:txBody>
        </p:sp>
        <p:sp>
          <p:nvSpPr>
            <p:cNvPr id="206892" name="Text Box 51">
              <a:extLst>
                <a:ext uri="{FF2B5EF4-FFF2-40B4-BE49-F238E27FC236}">
                  <a16:creationId xmlns:a16="http://schemas.microsoft.com/office/drawing/2014/main" id="{646BD6E9-787C-4329-95DC-E363F5B0E3D4}"/>
                </a:ext>
              </a:extLst>
            </p:cNvPr>
            <p:cNvSpPr txBox="1">
              <a:spLocks noChangeArrowheads="1"/>
            </p:cNvSpPr>
            <p:nvPr/>
          </p:nvSpPr>
          <p:spPr bwMode="auto">
            <a:xfrm>
              <a:off x="3288" y="3022"/>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F</a:t>
              </a:r>
              <a:r>
                <a:rPr lang="en-US" altLang="zh-CN" sz="2800" b="1" baseline="-25000">
                  <a:solidFill>
                    <a:srgbClr val="FFFF00"/>
                  </a:solidFill>
                  <a:latin typeface="Times New Roman" panose="02020603050405020304" pitchFamily="18" charset="0"/>
                  <a:ea typeface="华文中宋" panose="02010600040101010101" pitchFamily="2" charset="-122"/>
                </a:rPr>
                <a:t>3</a:t>
              </a:r>
              <a:endParaRPr lang="en-US" altLang="zh-CN" sz="2800" b="1">
                <a:solidFill>
                  <a:srgbClr val="FFFF00"/>
                </a:solidFill>
                <a:latin typeface="Times New Roman" panose="02020603050405020304" pitchFamily="18" charset="0"/>
                <a:ea typeface="华文中宋" panose="02010600040101010101" pitchFamily="2" charset="-122"/>
              </a:endParaRPr>
            </a:p>
          </p:txBody>
        </p:sp>
        <p:sp>
          <p:nvSpPr>
            <p:cNvPr id="206893" name="Text Box 52">
              <a:extLst>
                <a:ext uri="{FF2B5EF4-FFF2-40B4-BE49-F238E27FC236}">
                  <a16:creationId xmlns:a16="http://schemas.microsoft.com/office/drawing/2014/main" id="{B81BD08F-6749-4379-B703-F8FF5E16D302}"/>
                </a:ext>
              </a:extLst>
            </p:cNvPr>
            <p:cNvSpPr txBox="1">
              <a:spLocks noChangeArrowheads="1"/>
            </p:cNvSpPr>
            <p:nvPr/>
          </p:nvSpPr>
          <p:spPr bwMode="auto">
            <a:xfrm>
              <a:off x="4876" y="799"/>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F</a:t>
              </a:r>
              <a:r>
                <a:rPr lang="en-US" altLang="zh-CN" sz="2800" b="1" baseline="-25000">
                  <a:solidFill>
                    <a:srgbClr val="FFFF00"/>
                  </a:solidFill>
                  <a:latin typeface="Times New Roman" panose="02020603050405020304" pitchFamily="18" charset="0"/>
                  <a:ea typeface="华文中宋" panose="02010600040101010101" pitchFamily="2" charset="-122"/>
                </a:rPr>
                <a:t>4</a:t>
              </a:r>
              <a:endParaRPr lang="en-US" altLang="zh-CN" sz="2800" b="1">
                <a:solidFill>
                  <a:srgbClr val="FFFF00"/>
                </a:solidFill>
                <a:latin typeface="Times New Roman" panose="02020603050405020304" pitchFamily="18" charset="0"/>
                <a:ea typeface="华文中宋" panose="02010600040101010101" pitchFamily="2" charset="-122"/>
              </a:endParaRPr>
            </a:p>
          </p:txBody>
        </p:sp>
      </p:grpSp>
      <p:sp>
        <p:nvSpPr>
          <p:cNvPr id="206851" name="Text Box 53">
            <a:extLst>
              <a:ext uri="{FF2B5EF4-FFF2-40B4-BE49-F238E27FC236}">
                <a16:creationId xmlns:a16="http://schemas.microsoft.com/office/drawing/2014/main" id="{C3A4110F-FFC9-4951-8BBB-686B411391BD}"/>
              </a:ext>
            </a:extLst>
          </p:cNvPr>
          <p:cNvSpPr txBox="1">
            <a:spLocks noChangeArrowheads="1"/>
          </p:cNvSpPr>
          <p:nvPr/>
        </p:nvSpPr>
        <p:spPr bwMode="auto">
          <a:xfrm>
            <a:off x="7702550" y="5327650"/>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e</a:t>
            </a:r>
            <a:r>
              <a:rPr lang="en-US" altLang="zh-CN" sz="2800" b="1" baseline="-25000">
                <a:solidFill>
                  <a:srgbClr val="FFFF00"/>
                </a:solidFill>
                <a:latin typeface="Times New Roman" panose="02020603050405020304" pitchFamily="18" charset="0"/>
                <a:ea typeface="华文中宋" panose="02010600040101010101" pitchFamily="2" charset="-122"/>
              </a:rPr>
              <a:t>n</a:t>
            </a:r>
            <a:endParaRPr lang="en-US" altLang="zh-CN" sz="2800" b="1">
              <a:solidFill>
                <a:srgbClr val="FFFF00"/>
              </a:solidFill>
              <a:latin typeface="Times New Roman" panose="02020603050405020304" pitchFamily="18" charset="0"/>
              <a:ea typeface="华文中宋" panose="02010600040101010101" pitchFamily="2" charset="-122"/>
            </a:endParaRPr>
          </a:p>
        </p:txBody>
      </p:sp>
      <p:sp>
        <p:nvSpPr>
          <p:cNvPr id="206852" name="Text Box 54">
            <a:extLst>
              <a:ext uri="{FF2B5EF4-FFF2-40B4-BE49-F238E27FC236}">
                <a16:creationId xmlns:a16="http://schemas.microsoft.com/office/drawing/2014/main" id="{E48A789A-A5DA-4DC9-ADE2-CA9DDFF19C45}"/>
              </a:ext>
            </a:extLst>
          </p:cNvPr>
          <p:cNvSpPr txBox="1">
            <a:spLocks noChangeArrowheads="1"/>
          </p:cNvSpPr>
          <p:nvPr/>
        </p:nvSpPr>
        <p:spPr bwMode="auto">
          <a:xfrm>
            <a:off x="5711825" y="4664075"/>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85FFE0"/>
                </a:solidFill>
                <a:latin typeface="Times New Roman" panose="02020603050405020304" pitchFamily="18" charset="0"/>
                <a:ea typeface="华文中宋" panose="02010600040101010101" pitchFamily="2" charset="-122"/>
              </a:rPr>
              <a:t>a</a:t>
            </a:r>
          </a:p>
        </p:txBody>
      </p:sp>
      <p:sp>
        <p:nvSpPr>
          <p:cNvPr id="13351" name="Text Box 55">
            <a:extLst>
              <a:ext uri="{FF2B5EF4-FFF2-40B4-BE49-F238E27FC236}">
                <a16:creationId xmlns:a16="http://schemas.microsoft.com/office/drawing/2014/main" id="{D4F2F030-6802-4AAF-83EF-2F2994961AE6}"/>
              </a:ext>
            </a:extLst>
          </p:cNvPr>
          <p:cNvSpPr txBox="1">
            <a:spLocks noChangeArrowheads="1"/>
          </p:cNvSpPr>
          <p:nvPr/>
        </p:nvSpPr>
        <p:spPr bwMode="auto">
          <a:xfrm>
            <a:off x="5541963" y="5024438"/>
            <a:ext cx="838200" cy="519112"/>
          </a:xfrm>
          <a:prstGeom prst="rect">
            <a:avLst/>
          </a:prstGeom>
          <a:noFill/>
          <a:ln w="9525">
            <a:noFill/>
            <a:miter lim="800000"/>
            <a:headEnd/>
            <a:tailEnd/>
          </a:ln>
        </p:spPr>
        <p:txBody>
          <a:bodyPr>
            <a:spAutoFit/>
          </a:bodyPr>
          <a:lstStyle/>
          <a:p>
            <a:pPr>
              <a:spcBef>
                <a:spcPct val="50000"/>
              </a:spcBef>
              <a:defRPr/>
            </a:pPr>
            <a:r>
              <a:rPr lang="en-US" altLang="zh-CN" sz="2800" b="1" dirty="0">
                <a:solidFill>
                  <a:schemeClr val="accent1">
                    <a:lumMod val="40000"/>
                    <a:lumOff val="60000"/>
                  </a:schemeClr>
                </a:solidFill>
                <a:latin typeface="Times New Roman" pitchFamily="18" charset="0"/>
                <a:ea typeface="华文中宋" pitchFamily="2" charset="-122"/>
              </a:rPr>
              <a:t>(</a:t>
            </a:r>
            <a:r>
              <a:rPr lang="en-US" altLang="zh-CN" sz="2800" b="1" i="1" dirty="0">
                <a:solidFill>
                  <a:schemeClr val="accent1">
                    <a:lumMod val="40000"/>
                    <a:lumOff val="60000"/>
                  </a:schemeClr>
                </a:solidFill>
                <a:latin typeface="Times New Roman" pitchFamily="18" charset="0"/>
                <a:ea typeface="华文中宋" pitchFamily="2" charset="-122"/>
              </a:rPr>
              <a:t>b</a:t>
            </a:r>
            <a:r>
              <a:rPr lang="en-US" altLang="zh-CN" sz="2800" b="1" dirty="0">
                <a:solidFill>
                  <a:schemeClr val="accent1">
                    <a:lumMod val="40000"/>
                    <a:lumOff val="60000"/>
                  </a:schemeClr>
                </a:solidFill>
                <a:latin typeface="Times New Roman" pitchFamily="18" charset="0"/>
                <a:ea typeface="华文中宋" pitchFamily="2" charset="-122"/>
              </a:rPr>
              <a:t>)</a:t>
            </a:r>
          </a:p>
        </p:txBody>
      </p:sp>
      <p:sp>
        <p:nvSpPr>
          <p:cNvPr id="206854" name="Text Box 56">
            <a:extLst>
              <a:ext uri="{FF2B5EF4-FFF2-40B4-BE49-F238E27FC236}">
                <a16:creationId xmlns:a16="http://schemas.microsoft.com/office/drawing/2014/main" id="{99458238-3D89-4BD5-94DE-193B207A9285}"/>
              </a:ext>
            </a:extLst>
          </p:cNvPr>
          <p:cNvSpPr txBox="1">
            <a:spLocks noChangeArrowheads="1"/>
          </p:cNvSpPr>
          <p:nvPr/>
        </p:nvSpPr>
        <p:spPr bwMode="auto">
          <a:xfrm>
            <a:off x="8134350" y="3671888"/>
            <a:ext cx="549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i="1">
                <a:solidFill>
                  <a:srgbClr val="85FFE0"/>
                </a:solidFill>
                <a:latin typeface="Times New Roman" panose="02020603050405020304" pitchFamily="18" charset="0"/>
                <a:ea typeface="华文中宋" panose="02010600040101010101" pitchFamily="2" charset="-122"/>
              </a:rPr>
              <a:t>d</a:t>
            </a:r>
          </a:p>
        </p:txBody>
      </p:sp>
      <p:sp>
        <p:nvSpPr>
          <p:cNvPr id="13353" name="Text Box 57">
            <a:extLst>
              <a:ext uri="{FF2B5EF4-FFF2-40B4-BE49-F238E27FC236}">
                <a16:creationId xmlns:a16="http://schemas.microsoft.com/office/drawing/2014/main" id="{1C8E7EB2-E489-4BC6-B0C4-90AF6073AA39}"/>
              </a:ext>
            </a:extLst>
          </p:cNvPr>
          <p:cNvSpPr txBox="1">
            <a:spLocks noChangeArrowheads="1"/>
          </p:cNvSpPr>
          <p:nvPr/>
        </p:nvSpPr>
        <p:spPr bwMode="auto">
          <a:xfrm>
            <a:off x="8018463" y="4032250"/>
            <a:ext cx="908050" cy="519113"/>
          </a:xfrm>
          <a:prstGeom prst="rect">
            <a:avLst/>
          </a:prstGeom>
          <a:noFill/>
          <a:ln w="9525">
            <a:noFill/>
            <a:miter lim="800000"/>
            <a:headEnd/>
            <a:tailEnd/>
          </a:ln>
        </p:spPr>
        <p:txBody>
          <a:bodyPr>
            <a:spAutoFit/>
          </a:bodyPr>
          <a:lstStyle/>
          <a:p>
            <a:pPr>
              <a:spcBef>
                <a:spcPct val="50000"/>
              </a:spcBef>
              <a:defRPr/>
            </a:pPr>
            <a:r>
              <a:rPr lang="en-US" altLang="zh-CN" sz="2800" b="1" dirty="0">
                <a:solidFill>
                  <a:schemeClr val="accent1">
                    <a:lumMod val="40000"/>
                    <a:lumOff val="60000"/>
                  </a:schemeClr>
                </a:solidFill>
                <a:latin typeface="Times New Roman" pitchFamily="18" charset="0"/>
                <a:ea typeface="华文中宋" pitchFamily="2" charset="-122"/>
              </a:rPr>
              <a:t>(</a:t>
            </a:r>
            <a:r>
              <a:rPr lang="en-US" altLang="zh-CN" sz="2800" b="1" i="1" dirty="0">
                <a:solidFill>
                  <a:schemeClr val="accent1">
                    <a:lumMod val="40000"/>
                    <a:lumOff val="60000"/>
                  </a:schemeClr>
                </a:solidFill>
                <a:latin typeface="Times New Roman" pitchFamily="18" charset="0"/>
                <a:ea typeface="华文中宋" pitchFamily="2" charset="-122"/>
              </a:rPr>
              <a:t>c</a:t>
            </a:r>
            <a:r>
              <a:rPr lang="en-US" altLang="zh-CN" sz="2800" b="1" dirty="0">
                <a:solidFill>
                  <a:schemeClr val="accent1">
                    <a:lumMod val="40000"/>
                    <a:lumOff val="60000"/>
                  </a:schemeClr>
                </a:solidFill>
                <a:latin typeface="Times New Roman" pitchFamily="18" charset="0"/>
                <a:ea typeface="华文中宋" pitchFamily="2" charset="-122"/>
              </a:rPr>
              <a:t>)</a:t>
            </a:r>
          </a:p>
        </p:txBody>
      </p:sp>
      <p:sp>
        <p:nvSpPr>
          <p:cNvPr id="901207" name="Line 58">
            <a:extLst>
              <a:ext uri="{FF2B5EF4-FFF2-40B4-BE49-F238E27FC236}">
                <a16:creationId xmlns:a16="http://schemas.microsoft.com/office/drawing/2014/main" id="{0A19E1CA-852C-4DE9-9D54-0D89D81FCCE4}"/>
              </a:ext>
            </a:extLst>
          </p:cNvPr>
          <p:cNvSpPr>
            <a:spLocks noChangeShapeType="1"/>
          </p:cNvSpPr>
          <p:nvPr/>
        </p:nvSpPr>
        <p:spPr bwMode="auto">
          <a:xfrm>
            <a:off x="7159625" y="4535488"/>
            <a:ext cx="504825" cy="1008062"/>
          </a:xfrm>
          <a:prstGeom prst="line">
            <a:avLst/>
          </a:prstGeom>
          <a:noFill/>
          <a:ln w="50800">
            <a:solidFill>
              <a:srgbClr val="FFFF00"/>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1208" name="Arc 67">
            <a:extLst>
              <a:ext uri="{FF2B5EF4-FFF2-40B4-BE49-F238E27FC236}">
                <a16:creationId xmlns:a16="http://schemas.microsoft.com/office/drawing/2014/main" id="{28D7B36F-C85A-4A41-8489-6666CC2D5D45}"/>
              </a:ext>
            </a:extLst>
          </p:cNvPr>
          <p:cNvSpPr>
            <a:spLocks/>
          </p:cNvSpPr>
          <p:nvPr/>
        </p:nvSpPr>
        <p:spPr bwMode="auto">
          <a:xfrm flipV="1">
            <a:off x="7270750" y="4533900"/>
            <a:ext cx="215900" cy="215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6858" name="Object 68">
            <a:extLst>
              <a:ext uri="{FF2B5EF4-FFF2-40B4-BE49-F238E27FC236}">
                <a16:creationId xmlns:a16="http://schemas.microsoft.com/office/drawing/2014/main" id="{CC910FEE-7424-4828-A9A9-EBC97984D48C}"/>
              </a:ext>
            </a:extLst>
          </p:cNvPr>
          <p:cNvGraphicFramePr>
            <a:graphicFrameLocks noChangeAspect="1"/>
          </p:cNvGraphicFramePr>
          <p:nvPr/>
        </p:nvGraphicFramePr>
        <p:xfrm>
          <a:off x="7486650" y="4559300"/>
          <a:ext cx="280988" cy="393700"/>
        </p:xfrm>
        <a:graphic>
          <a:graphicData uri="http://schemas.openxmlformats.org/presentationml/2006/ole">
            <mc:AlternateContent xmlns:mc="http://schemas.openxmlformats.org/markup-compatibility/2006">
              <mc:Choice xmlns:v="urn:schemas-microsoft-com:vml" Requires="v">
                <p:oleObj name="Equation" r:id="rId3" imgW="9701" imgH="66542" progId="Equation.DSMT4">
                  <p:embed/>
                </p:oleObj>
              </mc:Choice>
              <mc:Fallback>
                <p:oleObj name="Equation" r:id="rId3" imgW="9701" imgH="66542" progId="Equation.DSMT4">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650" y="45593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10" name="Line 83">
            <a:extLst>
              <a:ext uri="{FF2B5EF4-FFF2-40B4-BE49-F238E27FC236}">
                <a16:creationId xmlns:a16="http://schemas.microsoft.com/office/drawing/2014/main" id="{803E0873-3D04-489D-A96D-A1C8BFCA36AC}"/>
              </a:ext>
            </a:extLst>
          </p:cNvPr>
          <p:cNvSpPr>
            <a:spLocks noChangeShapeType="1"/>
          </p:cNvSpPr>
          <p:nvPr/>
        </p:nvSpPr>
        <p:spPr bwMode="auto">
          <a:xfrm>
            <a:off x="8628063" y="4684713"/>
            <a:ext cx="215900"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1211" name="Line 84">
            <a:extLst>
              <a:ext uri="{FF2B5EF4-FFF2-40B4-BE49-F238E27FC236}">
                <a16:creationId xmlns:a16="http://schemas.microsoft.com/office/drawing/2014/main" id="{3B4263B0-7ADE-49EE-B6EA-AED70A2D1F2D}"/>
              </a:ext>
            </a:extLst>
          </p:cNvPr>
          <p:cNvSpPr>
            <a:spLocks noChangeShapeType="1"/>
          </p:cNvSpPr>
          <p:nvPr/>
        </p:nvSpPr>
        <p:spPr bwMode="auto">
          <a:xfrm>
            <a:off x="7796213" y="5492750"/>
            <a:ext cx="215900" cy="0"/>
          </a:xfrm>
          <a:prstGeom prst="line">
            <a:avLst/>
          </a:prstGeom>
          <a:noFill/>
          <a:ln w="19050">
            <a:solidFill>
              <a:srgbClr val="FFFF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06861" name="Text Box 2">
            <a:extLst>
              <a:ext uri="{FF2B5EF4-FFF2-40B4-BE49-F238E27FC236}">
                <a16:creationId xmlns:a16="http://schemas.microsoft.com/office/drawing/2014/main" id="{87458A13-DF28-4656-90B8-3959CB4CA7D0}"/>
              </a:ext>
            </a:extLst>
          </p:cNvPr>
          <p:cNvSpPr txBox="1">
            <a:spLocks noChangeArrowheads="1"/>
          </p:cNvSpPr>
          <p:nvPr/>
        </p:nvSpPr>
        <p:spPr bwMode="auto">
          <a:xfrm>
            <a:off x="501650" y="50165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计算载流线圈四条边受到的</a:t>
            </a:r>
            <a:r>
              <a:rPr lang="zh-CN" altLang="en-US" sz="2800" b="1">
                <a:solidFill>
                  <a:srgbClr val="FFC000"/>
                </a:solidFill>
                <a:latin typeface="Times New Roman" panose="02020603050405020304" pitchFamily="18" charset="0"/>
                <a:ea typeface="华文中宋" panose="02010600040101010101" pitchFamily="2" charset="-122"/>
                <a:cs typeface="Times New Roman" panose="02020603050405020304" pitchFamily="18" charset="0"/>
              </a:rPr>
              <a:t>磁场力矩</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206862" name="Text Box 3">
            <a:extLst>
              <a:ext uri="{FF2B5EF4-FFF2-40B4-BE49-F238E27FC236}">
                <a16:creationId xmlns:a16="http://schemas.microsoft.com/office/drawing/2014/main" id="{8E5AB442-49DA-413B-83C6-CB390832F8E4}"/>
              </a:ext>
            </a:extLst>
          </p:cNvPr>
          <p:cNvSpPr txBox="1">
            <a:spLocks noChangeArrowheads="1"/>
          </p:cNvSpPr>
          <p:nvPr/>
        </p:nvSpPr>
        <p:spPr bwMode="auto">
          <a:xfrm>
            <a:off x="511175" y="1150938"/>
            <a:ext cx="855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载流线圈在均匀磁场中受到 </a:t>
            </a:r>
            <a:r>
              <a:rPr lang="en-US" altLang="zh-CN" sz="2800" b="1" i="1">
                <a:solidFill>
                  <a:srgbClr val="FFFFFF"/>
                </a:solidFill>
                <a:latin typeface="Times New Roman" panose="02020603050405020304" pitchFamily="18" charset="0"/>
                <a:ea typeface="华文中宋" panose="02010600040101010101" pitchFamily="2" charset="-122"/>
              </a:rPr>
              <a:t>F</a:t>
            </a:r>
            <a:r>
              <a:rPr lang="en-US" altLang="zh-CN" sz="2800" b="1" baseline="-25000">
                <a:solidFill>
                  <a:srgbClr val="FFFFFF"/>
                </a:solidFill>
                <a:latin typeface="Times New Roman" panose="02020603050405020304" pitchFamily="18" charset="0"/>
                <a:ea typeface="华文中宋" panose="02010600040101010101" pitchFamily="2" charset="-122"/>
              </a:rPr>
              <a:t>3 </a:t>
            </a:r>
            <a:r>
              <a:rPr lang="zh-CN" altLang="en-US" sz="2800">
                <a:solidFill>
                  <a:srgbClr val="FFFFFF"/>
                </a:solidFill>
                <a:latin typeface="Times New Roman" panose="02020603050405020304" pitchFamily="18" charset="0"/>
                <a:ea typeface="华文中宋" panose="02010600040101010101" pitchFamily="2" charset="-122"/>
              </a:rPr>
              <a:t>和 </a:t>
            </a:r>
            <a:r>
              <a:rPr lang="en-US" altLang="zh-CN" sz="2800" b="1" i="1">
                <a:solidFill>
                  <a:srgbClr val="FFFFFF"/>
                </a:solidFill>
                <a:latin typeface="Times New Roman" panose="02020603050405020304" pitchFamily="18" charset="0"/>
                <a:ea typeface="华文中宋" panose="02010600040101010101" pitchFamily="2" charset="-122"/>
              </a:rPr>
              <a:t>F</a:t>
            </a:r>
            <a:r>
              <a:rPr lang="en-US" altLang="zh-CN" sz="2800" b="1" baseline="-25000">
                <a:solidFill>
                  <a:srgbClr val="FFFFFF"/>
                </a:solidFill>
                <a:latin typeface="Times New Roman" panose="02020603050405020304" pitchFamily="18" charset="0"/>
                <a:ea typeface="华文中宋" panose="02010600040101010101" pitchFamily="2" charset="-122"/>
              </a:rPr>
              <a:t>4 </a:t>
            </a:r>
            <a:r>
              <a:rPr lang="zh-CN" altLang="en-US" sz="2800">
                <a:solidFill>
                  <a:srgbClr val="FFFFFF"/>
                </a:solidFill>
                <a:latin typeface="Times New Roman" panose="02020603050405020304" pitchFamily="18" charset="0"/>
                <a:ea typeface="华文中宋" panose="02010600040101010101" pitchFamily="2" charset="-122"/>
              </a:rPr>
              <a:t>这一力偶的作用</a:t>
            </a:r>
          </a:p>
        </p:txBody>
      </p:sp>
      <p:graphicFrame>
        <p:nvGraphicFramePr>
          <p:cNvPr id="206863" name="Object 7">
            <a:extLst>
              <a:ext uri="{FF2B5EF4-FFF2-40B4-BE49-F238E27FC236}">
                <a16:creationId xmlns:a16="http://schemas.microsoft.com/office/drawing/2014/main" id="{1439C161-0203-4867-A7FB-84972F58C273}"/>
              </a:ext>
            </a:extLst>
          </p:cNvPr>
          <p:cNvGraphicFramePr>
            <a:graphicFrameLocks noChangeAspect="1"/>
          </p:cNvGraphicFramePr>
          <p:nvPr/>
        </p:nvGraphicFramePr>
        <p:xfrm>
          <a:off x="1216025" y="1644650"/>
          <a:ext cx="6357938" cy="1016000"/>
        </p:xfrm>
        <a:graphic>
          <a:graphicData uri="http://schemas.openxmlformats.org/presentationml/2006/ole">
            <mc:AlternateContent xmlns:mc="http://schemas.openxmlformats.org/markup-compatibility/2006">
              <mc:Choice xmlns:v="urn:schemas-microsoft-com:vml" Requires="v">
                <p:oleObj name="Equation" r:id="rId5" imgW="2540000" imgH="406400" progId="Equation.DSMT4">
                  <p:embed/>
                </p:oleObj>
              </mc:Choice>
              <mc:Fallback>
                <p:oleObj name="Equation" r:id="rId5" imgW="2540000" imgH="406400" progId="Equation.DSMT4">
                  <p:embed/>
                  <p:pic>
                    <p:nvPicPr>
                      <p:cNvPr id="0" name="Object 7"/>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216025" y="1644650"/>
                        <a:ext cx="63579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864" name="Text Box 13">
            <a:extLst>
              <a:ext uri="{FF2B5EF4-FFF2-40B4-BE49-F238E27FC236}">
                <a16:creationId xmlns:a16="http://schemas.microsoft.com/office/drawing/2014/main" id="{575EA0CB-DC9D-4418-89F3-FCDEC9543BA2}"/>
              </a:ext>
            </a:extLst>
          </p:cNvPr>
          <p:cNvSpPr txBox="1">
            <a:spLocks noChangeArrowheads="1"/>
          </p:cNvSpPr>
          <p:nvPr/>
        </p:nvSpPr>
        <p:spPr bwMode="auto">
          <a:xfrm>
            <a:off x="215900" y="4930775"/>
            <a:ext cx="5761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C000"/>
                </a:solidFill>
                <a:latin typeface="Times New Roman" panose="02020603050405020304" pitchFamily="18" charset="0"/>
                <a:ea typeface="华文中宋" panose="02010600040101010101" pitchFamily="2" charset="-122"/>
              </a:rPr>
              <a:t>注：</a:t>
            </a:r>
            <a:r>
              <a:rPr lang="en-US" altLang="zh-CN" sz="2800" b="1" i="1">
                <a:solidFill>
                  <a:srgbClr val="FFFFFF"/>
                </a:solidFill>
                <a:latin typeface="Times New Roman" panose="02020603050405020304" pitchFamily="18" charset="0"/>
                <a:ea typeface="华文中宋" panose="02010600040101010101" pitchFamily="2" charset="-122"/>
              </a:rPr>
              <a:t>S </a:t>
            </a:r>
            <a:r>
              <a:rPr lang="zh-CN" altLang="en-US" sz="2800">
                <a:solidFill>
                  <a:srgbClr val="FFFFFF"/>
                </a:solidFill>
                <a:latin typeface="Times New Roman" panose="02020603050405020304" pitchFamily="18" charset="0"/>
                <a:ea typeface="华文中宋" panose="02010600040101010101" pitchFamily="2" charset="-122"/>
              </a:rPr>
              <a:t>是该矩形线圈围绕的面积</a:t>
            </a:r>
          </a:p>
        </p:txBody>
      </p:sp>
      <p:grpSp>
        <p:nvGrpSpPr>
          <p:cNvPr id="206865" name="Group 66">
            <a:extLst>
              <a:ext uri="{FF2B5EF4-FFF2-40B4-BE49-F238E27FC236}">
                <a16:creationId xmlns:a16="http://schemas.microsoft.com/office/drawing/2014/main" id="{DC9ADBBE-977E-4C04-A9BE-DC30B486F31F}"/>
              </a:ext>
            </a:extLst>
          </p:cNvPr>
          <p:cNvGrpSpPr>
            <a:grpSpLocks/>
          </p:cNvGrpSpPr>
          <p:nvPr/>
        </p:nvGrpSpPr>
        <p:grpSpPr bwMode="auto">
          <a:xfrm>
            <a:off x="430213" y="2716213"/>
            <a:ext cx="3836987" cy="595312"/>
            <a:chOff x="295" y="2205"/>
            <a:chExt cx="2417" cy="375"/>
          </a:xfrm>
        </p:grpSpPr>
        <p:sp>
          <p:nvSpPr>
            <p:cNvPr id="206888" name="Text Box 8">
              <a:extLst>
                <a:ext uri="{FF2B5EF4-FFF2-40B4-BE49-F238E27FC236}">
                  <a16:creationId xmlns:a16="http://schemas.microsoft.com/office/drawing/2014/main" id="{A102F6E4-E8D3-4183-B837-6870A452E398}"/>
                </a:ext>
              </a:extLst>
            </p:cNvPr>
            <p:cNvSpPr txBox="1">
              <a:spLocks noChangeArrowheads="1"/>
            </p:cNvSpPr>
            <p:nvPr/>
          </p:nvSpPr>
          <p:spPr bwMode="auto">
            <a:xfrm>
              <a:off x="295" y="2205"/>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又：</a:t>
              </a:r>
            </a:p>
          </p:txBody>
        </p:sp>
        <p:graphicFrame>
          <p:nvGraphicFramePr>
            <p:cNvPr id="206889" name="Object 61">
              <a:extLst>
                <a:ext uri="{FF2B5EF4-FFF2-40B4-BE49-F238E27FC236}">
                  <a16:creationId xmlns:a16="http://schemas.microsoft.com/office/drawing/2014/main" id="{D50494F0-533C-489D-9F03-D5A0E50ACE7E}"/>
                </a:ext>
              </a:extLst>
            </p:cNvPr>
            <p:cNvGraphicFramePr>
              <a:graphicFrameLocks noChangeAspect="1"/>
            </p:cNvGraphicFramePr>
            <p:nvPr/>
          </p:nvGraphicFramePr>
          <p:xfrm>
            <a:off x="789" y="2219"/>
            <a:ext cx="1923" cy="361"/>
          </p:xfrm>
          <a:graphic>
            <a:graphicData uri="http://schemas.openxmlformats.org/presentationml/2006/ole">
              <mc:AlternateContent xmlns:mc="http://schemas.openxmlformats.org/markup-compatibility/2006">
                <mc:Choice xmlns:v="urn:schemas-microsoft-com:vml" Requires="v">
                  <p:oleObj name="Equation" r:id="rId7" imgW="1219200" imgH="228600" progId="Equation.DSMT4">
                    <p:embed/>
                  </p:oleObj>
                </mc:Choice>
                <mc:Fallback>
                  <p:oleObj name="Equation" r:id="rId7" imgW="1219200" imgH="228600" progId="Equation.DSMT4">
                    <p:embed/>
                    <p:pic>
                      <p:nvPicPr>
                        <p:cNvPr id="0" name="Object 61"/>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789" y="2219"/>
                          <a:ext cx="192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6866" name="Group 65">
            <a:extLst>
              <a:ext uri="{FF2B5EF4-FFF2-40B4-BE49-F238E27FC236}">
                <a16:creationId xmlns:a16="http://schemas.microsoft.com/office/drawing/2014/main" id="{22CDA09A-4E7D-4026-A0C2-A028C5E147D1}"/>
              </a:ext>
            </a:extLst>
          </p:cNvPr>
          <p:cNvGrpSpPr>
            <a:grpSpLocks/>
          </p:cNvGrpSpPr>
          <p:nvPr/>
        </p:nvGrpSpPr>
        <p:grpSpPr bwMode="auto">
          <a:xfrm>
            <a:off x="715963" y="3502025"/>
            <a:ext cx="3459162" cy="571500"/>
            <a:chOff x="343" y="2626"/>
            <a:chExt cx="2179" cy="360"/>
          </a:xfrm>
        </p:grpSpPr>
        <p:sp>
          <p:nvSpPr>
            <p:cNvPr id="206886" name="AutoShape 9">
              <a:extLst>
                <a:ext uri="{FF2B5EF4-FFF2-40B4-BE49-F238E27FC236}">
                  <a16:creationId xmlns:a16="http://schemas.microsoft.com/office/drawing/2014/main" id="{D8DA05C1-F34F-4EDD-B394-0F0DC918042D}"/>
                </a:ext>
              </a:extLst>
            </p:cNvPr>
            <p:cNvSpPr>
              <a:spLocks noChangeArrowheads="1"/>
            </p:cNvSpPr>
            <p:nvPr/>
          </p:nvSpPr>
          <p:spPr bwMode="auto">
            <a:xfrm>
              <a:off x="343" y="2691"/>
              <a:ext cx="401" cy="240"/>
            </a:xfrm>
            <a:prstGeom prst="rightArrow">
              <a:avLst>
                <a:gd name="adj1" fmla="val 50000"/>
                <a:gd name="adj2" fmla="val 51664"/>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206887" name="Object 62">
              <a:extLst>
                <a:ext uri="{FF2B5EF4-FFF2-40B4-BE49-F238E27FC236}">
                  <a16:creationId xmlns:a16="http://schemas.microsoft.com/office/drawing/2014/main" id="{A32E7776-04C7-4BBE-B691-A6ECBFFB2A72}"/>
                </a:ext>
              </a:extLst>
            </p:cNvPr>
            <p:cNvGraphicFramePr>
              <a:graphicFrameLocks noChangeAspect="1"/>
            </p:cNvGraphicFramePr>
            <p:nvPr/>
          </p:nvGraphicFramePr>
          <p:xfrm>
            <a:off x="841" y="2626"/>
            <a:ext cx="1681" cy="360"/>
          </p:xfrm>
          <a:graphic>
            <a:graphicData uri="http://schemas.openxmlformats.org/presentationml/2006/ole">
              <mc:AlternateContent xmlns:mc="http://schemas.openxmlformats.org/markup-compatibility/2006">
                <mc:Choice xmlns:v="urn:schemas-microsoft-com:vml" Requires="v">
                  <p:oleObj name="Equation" r:id="rId9" imgW="1066800" imgH="228600" progId="Equation.DSMT4">
                    <p:embed/>
                  </p:oleObj>
                </mc:Choice>
                <mc:Fallback>
                  <p:oleObj name="Equation" r:id="rId9" imgW="1066800" imgH="228600" progId="Equation.DSMT4">
                    <p:embed/>
                    <p:pic>
                      <p:nvPicPr>
                        <p:cNvPr id="0" name="Object 62"/>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841" y="2626"/>
                          <a:ext cx="168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6867" name="Group 64">
            <a:extLst>
              <a:ext uri="{FF2B5EF4-FFF2-40B4-BE49-F238E27FC236}">
                <a16:creationId xmlns:a16="http://schemas.microsoft.com/office/drawing/2014/main" id="{DE719B8A-99F8-4B72-91BF-863F1200415F}"/>
              </a:ext>
            </a:extLst>
          </p:cNvPr>
          <p:cNvGrpSpPr>
            <a:grpSpLocks/>
          </p:cNvGrpSpPr>
          <p:nvPr/>
        </p:nvGrpSpPr>
        <p:grpSpPr bwMode="auto">
          <a:xfrm>
            <a:off x="715963" y="4287838"/>
            <a:ext cx="3173412" cy="444500"/>
            <a:chOff x="343" y="3059"/>
            <a:chExt cx="1999" cy="280"/>
          </a:xfrm>
        </p:grpSpPr>
        <p:sp>
          <p:nvSpPr>
            <p:cNvPr id="206884" name="AutoShape 11">
              <a:extLst>
                <a:ext uri="{FF2B5EF4-FFF2-40B4-BE49-F238E27FC236}">
                  <a16:creationId xmlns:a16="http://schemas.microsoft.com/office/drawing/2014/main" id="{49A4591F-27AD-4680-B662-AF4DC35EB757}"/>
                </a:ext>
              </a:extLst>
            </p:cNvPr>
            <p:cNvSpPr>
              <a:spLocks noChangeArrowheads="1"/>
            </p:cNvSpPr>
            <p:nvPr/>
          </p:nvSpPr>
          <p:spPr bwMode="auto">
            <a:xfrm>
              <a:off x="343" y="3069"/>
              <a:ext cx="401" cy="240"/>
            </a:xfrm>
            <a:prstGeom prst="rightArrow">
              <a:avLst>
                <a:gd name="adj1" fmla="val 50000"/>
                <a:gd name="adj2" fmla="val 51664"/>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206885" name="Object 63">
              <a:extLst>
                <a:ext uri="{FF2B5EF4-FFF2-40B4-BE49-F238E27FC236}">
                  <a16:creationId xmlns:a16="http://schemas.microsoft.com/office/drawing/2014/main" id="{13F14E2E-EA72-49B7-9427-B95C03AEF28F}"/>
                </a:ext>
              </a:extLst>
            </p:cNvPr>
            <p:cNvGraphicFramePr>
              <a:graphicFrameLocks noChangeAspect="1"/>
            </p:cNvGraphicFramePr>
            <p:nvPr/>
          </p:nvGraphicFramePr>
          <p:xfrm>
            <a:off x="861" y="3059"/>
            <a:ext cx="1481" cy="280"/>
          </p:xfrm>
          <a:graphic>
            <a:graphicData uri="http://schemas.openxmlformats.org/presentationml/2006/ole">
              <mc:AlternateContent xmlns:mc="http://schemas.openxmlformats.org/markup-compatibility/2006">
                <mc:Choice xmlns:v="urn:schemas-microsoft-com:vml" Requires="v">
                  <p:oleObj name="Equation" r:id="rId11" imgW="939392" imgH="177723" progId="Equation.DSMT4">
                    <p:embed/>
                  </p:oleObj>
                </mc:Choice>
                <mc:Fallback>
                  <p:oleObj name="Equation" r:id="rId11" imgW="939392" imgH="177723" progId="Equation.DSMT4">
                    <p:embed/>
                    <p:pic>
                      <p:nvPicPr>
                        <p:cNvPr id="0" name="Object 63"/>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861" y="3059"/>
                          <a:ext cx="148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01226" name="Line 75">
            <a:extLst>
              <a:ext uri="{FF2B5EF4-FFF2-40B4-BE49-F238E27FC236}">
                <a16:creationId xmlns:a16="http://schemas.microsoft.com/office/drawing/2014/main" id="{49EA2163-BDA0-42E9-94DF-D4040E85CCA2}"/>
              </a:ext>
            </a:extLst>
          </p:cNvPr>
          <p:cNvSpPr>
            <a:spLocks noChangeShapeType="1"/>
          </p:cNvSpPr>
          <p:nvPr/>
        </p:nvSpPr>
        <p:spPr bwMode="auto">
          <a:xfrm flipV="1">
            <a:off x="6091238" y="4175125"/>
            <a:ext cx="0" cy="935038"/>
          </a:xfrm>
          <a:prstGeom prst="line">
            <a:avLst/>
          </a:prstGeom>
          <a:noFill/>
          <a:ln w="28575">
            <a:solidFill>
              <a:schemeClr val="tx1"/>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1227" name="Arc 76">
            <a:extLst>
              <a:ext uri="{FF2B5EF4-FFF2-40B4-BE49-F238E27FC236}">
                <a16:creationId xmlns:a16="http://schemas.microsoft.com/office/drawing/2014/main" id="{99700E32-3437-4C1B-A01E-0249B07B5DCD}"/>
              </a:ext>
            </a:extLst>
          </p:cNvPr>
          <p:cNvSpPr>
            <a:spLocks/>
          </p:cNvSpPr>
          <p:nvPr/>
        </p:nvSpPr>
        <p:spPr bwMode="auto">
          <a:xfrm>
            <a:off x="6091238" y="4833938"/>
            <a:ext cx="260350" cy="146050"/>
          </a:xfrm>
          <a:custGeom>
            <a:avLst/>
            <a:gdLst>
              <a:gd name="T0" fmla="*/ 0 w 21600"/>
              <a:gd name="T1" fmla="*/ 0 h 25416"/>
              <a:gd name="T2" fmla="*/ 0 w 21600"/>
              <a:gd name="T3" fmla="*/ 0 h 25416"/>
              <a:gd name="T4" fmla="*/ 0 w 21600"/>
              <a:gd name="T5" fmla="*/ 0 h 25416"/>
              <a:gd name="T6" fmla="*/ 0 60000 65536"/>
              <a:gd name="T7" fmla="*/ 0 60000 65536"/>
              <a:gd name="T8" fmla="*/ 0 60000 65536"/>
              <a:gd name="T9" fmla="*/ 0 w 21600"/>
              <a:gd name="T10" fmla="*/ 0 h 25416"/>
              <a:gd name="T11" fmla="*/ 21600 w 21600"/>
              <a:gd name="T12" fmla="*/ 25416 h 25416"/>
            </a:gdLst>
            <a:ahLst/>
            <a:cxnLst>
              <a:cxn ang="T6">
                <a:pos x="T0" y="T1"/>
              </a:cxn>
              <a:cxn ang="T7">
                <a:pos x="T2" y="T3"/>
              </a:cxn>
              <a:cxn ang="T8">
                <a:pos x="T4" y="T5"/>
              </a:cxn>
            </a:cxnLst>
            <a:rect l="T9" t="T10" r="T11" b="T12"/>
            <a:pathLst>
              <a:path w="21600" h="25416" fill="none" extrusionOk="0">
                <a:moveTo>
                  <a:pt x="-1" y="0"/>
                </a:moveTo>
                <a:cubicBezTo>
                  <a:pt x="11929" y="0"/>
                  <a:pt x="21600" y="9670"/>
                  <a:pt x="21600" y="21600"/>
                </a:cubicBezTo>
                <a:cubicBezTo>
                  <a:pt x="21600" y="22879"/>
                  <a:pt x="21486" y="24156"/>
                  <a:pt x="21260" y="25416"/>
                </a:cubicBezTo>
              </a:path>
              <a:path w="21600" h="25416" stroke="0" extrusionOk="0">
                <a:moveTo>
                  <a:pt x="-1" y="0"/>
                </a:moveTo>
                <a:cubicBezTo>
                  <a:pt x="11929" y="0"/>
                  <a:pt x="21600" y="9670"/>
                  <a:pt x="21600" y="21600"/>
                </a:cubicBezTo>
                <a:cubicBezTo>
                  <a:pt x="21600" y="22879"/>
                  <a:pt x="21486" y="24156"/>
                  <a:pt x="21260" y="25416"/>
                </a:cubicBezTo>
                <a:lnTo>
                  <a:pt x="0" y="21600"/>
                </a:lnTo>
                <a:close/>
              </a:path>
            </a:pathLst>
          </a:custGeom>
          <a:noFill/>
          <a:ln w="28575">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6870" name="Object 77">
            <a:extLst>
              <a:ext uri="{FF2B5EF4-FFF2-40B4-BE49-F238E27FC236}">
                <a16:creationId xmlns:a16="http://schemas.microsoft.com/office/drawing/2014/main" id="{62B9A90B-8C7D-4F0C-8AD1-6062511BD9F1}"/>
              </a:ext>
            </a:extLst>
          </p:cNvPr>
          <p:cNvGraphicFramePr>
            <a:graphicFrameLocks noChangeAspect="1"/>
          </p:cNvGraphicFramePr>
          <p:nvPr/>
        </p:nvGraphicFramePr>
        <p:xfrm>
          <a:off x="6272213" y="4421188"/>
          <a:ext cx="280987" cy="393700"/>
        </p:xfrm>
        <a:graphic>
          <a:graphicData uri="http://schemas.openxmlformats.org/presentationml/2006/ole">
            <mc:AlternateContent xmlns:mc="http://schemas.openxmlformats.org/markup-compatibility/2006">
              <mc:Choice xmlns:v="urn:schemas-microsoft-com:vml" Requires="v">
                <p:oleObj name="Equation" r:id="rId13" imgW="9701" imgH="66542" progId="Equation.DSMT4">
                  <p:embed/>
                </p:oleObj>
              </mc:Choice>
              <mc:Fallback>
                <p:oleObj name="Equation" r:id="rId13" imgW="9701" imgH="66542" progId="Equation.DSMT4">
                  <p:embed/>
                  <p:pic>
                    <p:nvPicPr>
                      <p:cNvPr id="0"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213" y="4421188"/>
                        <a:ext cx="2809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06871" name="Group 72">
            <a:extLst>
              <a:ext uri="{FF2B5EF4-FFF2-40B4-BE49-F238E27FC236}">
                <a16:creationId xmlns:a16="http://schemas.microsoft.com/office/drawing/2014/main" id="{5489BDA8-A447-4810-9361-ACD7D1745EB4}"/>
              </a:ext>
            </a:extLst>
          </p:cNvPr>
          <p:cNvGrpSpPr>
            <a:grpSpLocks/>
          </p:cNvGrpSpPr>
          <p:nvPr/>
        </p:nvGrpSpPr>
        <p:grpSpPr bwMode="auto">
          <a:xfrm>
            <a:off x="6059488" y="4027488"/>
            <a:ext cx="2063750" cy="1130300"/>
            <a:chOff x="3757" y="2523"/>
            <a:chExt cx="1300" cy="712"/>
          </a:xfrm>
        </p:grpSpPr>
        <p:sp>
          <p:nvSpPr>
            <p:cNvPr id="901231" name="Line 70">
              <a:extLst>
                <a:ext uri="{FF2B5EF4-FFF2-40B4-BE49-F238E27FC236}">
                  <a16:creationId xmlns:a16="http://schemas.microsoft.com/office/drawing/2014/main" id="{3FC187B2-10A4-4A35-A6FE-7A46F2301421}"/>
                </a:ext>
              </a:extLst>
            </p:cNvPr>
            <p:cNvSpPr>
              <a:spLocks noChangeShapeType="1"/>
            </p:cNvSpPr>
            <p:nvPr/>
          </p:nvSpPr>
          <p:spPr bwMode="auto">
            <a:xfrm flipV="1">
              <a:off x="4468" y="2523"/>
              <a:ext cx="589" cy="317"/>
            </a:xfrm>
            <a:prstGeom prst="line">
              <a:avLst/>
            </a:prstGeom>
            <a:noFill/>
            <a:ln w="28575">
              <a:solidFill>
                <a:schemeClr val="accent1"/>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01232" name="Line 71">
              <a:extLst>
                <a:ext uri="{FF2B5EF4-FFF2-40B4-BE49-F238E27FC236}">
                  <a16:creationId xmlns:a16="http://schemas.microsoft.com/office/drawing/2014/main" id="{058F70AC-CD3A-459E-8D80-30F789F7EF8B}"/>
                </a:ext>
              </a:extLst>
            </p:cNvPr>
            <p:cNvSpPr>
              <a:spLocks noChangeShapeType="1"/>
            </p:cNvSpPr>
            <p:nvPr/>
          </p:nvSpPr>
          <p:spPr bwMode="auto">
            <a:xfrm flipV="1">
              <a:off x="3757" y="2858"/>
              <a:ext cx="702" cy="377"/>
            </a:xfrm>
            <a:prstGeom prst="line">
              <a:avLst/>
            </a:prstGeom>
            <a:noFill/>
            <a:ln w="28575">
              <a:solidFill>
                <a:schemeClr val="tx1"/>
              </a:solidFill>
              <a:round/>
              <a:headEnd type="triangle" w="lg" len="lg"/>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06872" name="Text Box 80">
            <a:extLst>
              <a:ext uri="{FF2B5EF4-FFF2-40B4-BE49-F238E27FC236}">
                <a16:creationId xmlns:a16="http://schemas.microsoft.com/office/drawing/2014/main" id="{3CAACA1F-2923-4DD2-9B05-709CACAD9D07}"/>
              </a:ext>
            </a:extLst>
          </p:cNvPr>
          <p:cNvSpPr txBox="1">
            <a:spLocks noChangeArrowheads="1"/>
          </p:cNvSpPr>
          <p:nvPr/>
        </p:nvSpPr>
        <p:spPr bwMode="auto">
          <a:xfrm>
            <a:off x="6538913" y="4746625"/>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latin typeface="Times New Roman" panose="02020603050405020304" pitchFamily="18" charset="0"/>
                <a:ea typeface="华文中宋" panose="02010600040101010101" pitchFamily="2" charset="-122"/>
              </a:rPr>
              <a:t>r</a:t>
            </a:r>
            <a:r>
              <a:rPr lang="en-US" altLang="zh-CN" sz="2800" b="1" baseline="-25000">
                <a:latin typeface="Times New Roman" panose="02020603050405020304" pitchFamily="18" charset="0"/>
                <a:ea typeface="华文中宋" panose="02010600040101010101" pitchFamily="2" charset="-122"/>
              </a:rPr>
              <a:t>3</a:t>
            </a:r>
            <a:endParaRPr lang="en-US" altLang="zh-CN" sz="2800" b="1">
              <a:latin typeface="Times New Roman" panose="02020603050405020304" pitchFamily="18" charset="0"/>
              <a:ea typeface="华文中宋" panose="02010600040101010101" pitchFamily="2" charset="-122"/>
            </a:endParaRPr>
          </a:p>
        </p:txBody>
      </p:sp>
      <p:sp>
        <p:nvSpPr>
          <p:cNvPr id="206873" name="Text Box 81">
            <a:extLst>
              <a:ext uri="{FF2B5EF4-FFF2-40B4-BE49-F238E27FC236}">
                <a16:creationId xmlns:a16="http://schemas.microsoft.com/office/drawing/2014/main" id="{13358F7C-3886-4206-89B5-67F7397EF399}"/>
              </a:ext>
            </a:extLst>
          </p:cNvPr>
          <p:cNvSpPr txBox="1">
            <a:spLocks noChangeArrowheads="1"/>
          </p:cNvSpPr>
          <p:nvPr/>
        </p:nvSpPr>
        <p:spPr bwMode="auto">
          <a:xfrm>
            <a:off x="7259638" y="3756025"/>
            <a:ext cx="576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r</a:t>
            </a:r>
            <a:r>
              <a:rPr lang="en-US" altLang="zh-CN" sz="2800" b="1" baseline="-25000">
                <a:solidFill>
                  <a:srgbClr val="FFFFFF"/>
                </a:solidFill>
                <a:latin typeface="Times New Roman" panose="02020603050405020304" pitchFamily="18" charset="0"/>
                <a:ea typeface="华文中宋" panose="02010600040101010101" pitchFamily="2" charset="-122"/>
              </a:rPr>
              <a:t>4</a:t>
            </a:r>
            <a:endParaRPr lang="en-US" altLang="zh-CN" sz="2800" b="1">
              <a:solidFill>
                <a:srgbClr val="FFFFFF"/>
              </a:solidFill>
              <a:latin typeface="Times New Roman" panose="02020603050405020304" pitchFamily="18" charset="0"/>
              <a:ea typeface="华文中宋" panose="02010600040101010101" pitchFamily="2" charset="-122"/>
            </a:endParaRPr>
          </a:p>
        </p:txBody>
      </p:sp>
      <p:grpSp>
        <p:nvGrpSpPr>
          <p:cNvPr id="206874" name="Group 87">
            <a:extLst>
              <a:ext uri="{FF2B5EF4-FFF2-40B4-BE49-F238E27FC236}">
                <a16:creationId xmlns:a16="http://schemas.microsoft.com/office/drawing/2014/main" id="{DF6ABD64-AF80-4C5E-B6A9-5960B448189B}"/>
              </a:ext>
            </a:extLst>
          </p:cNvPr>
          <p:cNvGrpSpPr>
            <a:grpSpLocks/>
          </p:cNvGrpSpPr>
          <p:nvPr/>
        </p:nvGrpSpPr>
        <p:grpSpPr bwMode="auto">
          <a:xfrm>
            <a:off x="6191250" y="2735263"/>
            <a:ext cx="1328738" cy="519112"/>
            <a:chOff x="3833" y="1707"/>
            <a:chExt cx="837" cy="327"/>
          </a:xfrm>
        </p:grpSpPr>
        <p:grpSp>
          <p:nvGrpSpPr>
            <p:cNvPr id="206877" name="Group 31">
              <a:extLst>
                <a:ext uri="{FF2B5EF4-FFF2-40B4-BE49-F238E27FC236}">
                  <a16:creationId xmlns:a16="http://schemas.microsoft.com/office/drawing/2014/main" id="{F3F0A05A-F585-497A-9226-D9DC8FB1803E}"/>
                </a:ext>
              </a:extLst>
            </p:cNvPr>
            <p:cNvGrpSpPr>
              <a:grpSpLocks/>
            </p:cNvGrpSpPr>
            <p:nvPr/>
          </p:nvGrpSpPr>
          <p:grpSpPr bwMode="auto">
            <a:xfrm>
              <a:off x="3833" y="1707"/>
              <a:ext cx="837" cy="327"/>
              <a:chOff x="4473" y="2998"/>
              <a:chExt cx="837" cy="327"/>
            </a:xfrm>
          </p:grpSpPr>
          <p:sp>
            <p:nvSpPr>
              <p:cNvPr id="206879" name="Oval 32">
                <a:extLst>
                  <a:ext uri="{FF2B5EF4-FFF2-40B4-BE49-F238E27FC236}">
                    <a16:creationId xmlns:a16="http://schemas.microsoft.com/office/drawing/2014/main" id="{17CEDFE3-A289-4639-A2FF-B11329EBC086}"/>
                  </a:ext>
                </a:extLst>
              </p:cNvPr>
              <p:cNvSpPr>
                <a:spLocks noChangeArrowheads="1"/>
              </p:cNvSpPr>
              <p:nvPr/>
            </p:nvSpPr>
            <p:spPr bwMode="auto">
              <a:xfrm>
                <a:off x="4473" y="3065"/>
                <a:ext cx="192" cy="192"/>
              </a:xfrm>
              <a:prstGeom prst="ellipse">
                <a:avLst/>
              </a:prstGeom>
              <a:solidFill>
                <a:srgbClr val="FFFFFF"/>
              </a:solidFill>
              <a:ln w="1905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6880" name="Oval 33">
                <a:extLst>
                  <a:ext uri="{FF2B5EF4-FFF2-40B4-BE49-F238E27FC236}">
                    <a16:creationId xmlns:a16="http://schemas.microsoft.com/office/drawing/2014/main" id="{26AAE742-07AE-4042-8388-CB9F33327130}"/>
                  </a:ext>
                </a:extLst>
              </p:cNvPr>
              <p:cNvSpPr>
                <a:spLocks noChangeArrowheads="1"/>
              </p:cNvSpPr>
              <p:nvPr/>
            </p:nvSpPr>
            <p:spPr bwMode="auto">
              <a:xfrm>
                <a:off x="4545" y="3137"/>
                <a:ext cx="48" cy="48"/>
              </a:xfrm>
              <a:prstGeom prst="ellipse">
                <a:avLst/>
              </a:prstGeom>
              <a:solidFill>
                <a:srgbClr val="7F7F7F"/>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6881" name="Text Box 34">
                <a:extLst>
                  <a:ext uri="{FF2B5EF4-FFF2-40B4-BE49-F238E27FC236}">
                    <a16:creationId xmlns:a16="http://schemas.microsoft.com/office/drawing/2014/main" id="{42A90FAC-BCAA-48C6-AAF6-50DEE224923D}"/>
                  </a:ext>
                </a:extLst>
              </p:cNvPr>
              <p:cNvSpPr txBox="1">
                <a:spLocks noChangeArrowheads="1"/>
              </p:cNvSpPr>
              <p:nvPr/>
            </p:nvSpPr>
            <p:spPr bwMode="auto">
              <a:xfrm>
                <a:off x="4686" y="2998"/>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ea typeface="华文中宋" panose="02010600040101010101" pitchFamily="2" charset="-122"/>
                  </a:rPr>
                  <a:t>M</a:t>
                </a:r>
              </a:p>
            </p:txBody>
          </p:sp>
        </p:grpSp>
        <p:sp>
          <p:nvSpPr>
            <p:cNvPr id="901240" name="Line 86">
              <a:extLst>
                <a:ext uri="{FF2B5EF4-FFF2-40B4-BE49-F238E27FC236}">
                  <a16:creationId xmlns:a16="http://schemas.microsoft.com/office/drawing/2014/main" id="{486BA7D7-01BA-468D-A578-4BF93DD01BCF}"/>
                </a:ext>
              </a:extLst>
            </p:cNvPr>
            <p:cNvSpPr>
              <a:spLocks noChangeShapeType="1"/>
            </p:cNvSpPr>
            <p:nvPr/>
          </p:nvSpPr>
          <p:spPr bwMode="auto">
            <a:xfrm>
              <a:off x="4171" y="1752"/>
              <a:ext cx="136" cy="0"/>
            </a:xfrm>
            <a:prstGeom prst="line">
              <a:avLst/>
            </a:prstGeom>
            <a:noFill/>
            <a:ln w="19050">
              <a:solidFill>
                <a:srgbClr val="00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06875" name="Object 19">
            <a:extLst>
              <a:ext uri="{FF2B5EF4-FFF2-40B4-BE49-F238E27FC236}">
                <a16:creationId xmlns:a16="http://schemas.microsoft.com/office/drawing/2014/main" id="{ECA7F84B-6CB9-4DDC-950B-612D095513D5}"/>
              </a:ext>
            </a:extLst>
          </p:cNvPr>
          <p:cNvGraphicFramePr>
            <a:graphicFrameLocks noChangeAspect="1"/>
          </p:cNvGraphicFramePr>
          <p:nvPr/>
        </p:nvGraphicFramePr>
        <p:xfrm>
          <a:off x="1501775" y="5716588"/>
          <a:ext cx="2289175" cy="636587"/>
        </p:xfrm>
        <a:graphic>
          <a:graphicData uri="http://schemas.openxmlformats.org/presentationml/2006/ole">
            <mc:AlternateContent xmlns:mc="http://schemas.openxmlformats.org/markup-compatibility/2006">
              <mc:Choice xmlns:v="urn:schemas-microsoft-com:vml" Requires="v">
                <p:oleObj name="Equation" r:id="rId14" imgW="914400" imgH="254000" progId="Equation.DSMT4">
                  <p:embed/>
                </p:oleObj>
              </mc:Choice>
              <mc:Fallback>
                <p:oleObj name="Equation" r:id="rId14" imgW="914400" imgH="254000"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01775" y="5716588"/>
                        <a:ext cx="2289175" cy="636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 name="直接箭头连接符 2">
            <a:extLst>
              <a:ext uri="{FF2B5EF4-FFF2-40B4-BE49-F238E27FC236}">
                <a16:creationId xmlns:a16="http://schemas.microsoft.com/office/drawing/2014/main" id="{949071B9-9140-4332-8326-51AEE08D8C0A}"/>
              </a:ext>
            </a:extLst>
          </p:cNvPr>
          <p:cNvCxnSpPr>
            <a:cxnSpLocks/>
            <a:stCxn id="901207" idx="0"/>
          </p:cNvCxnSpPr>
          <p:nvPr/>
        </p:nvCxnSpPr>
        <p:spPr>
          <a:xfrm flipV="1">
            <a:off x="7159625" y="4513263"/>
            <a:ext cx="1624013" cy="22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898" name="Group 2">
            <a:extLst>
              <a:ext uri="{FF2B5EF4-FFF2-40B4-BE49-F238E27FC236}">
                <a16:creationId xmlns:a16="http://schemas.microsoft.com/office/drawing/2014/main" id="{812C792A-1F30-435C-A3B5-37D6A02F6B8B}"/>
              </a:ext>
            </a:extLst>
          </p:cNvPr>
          <p:cNvGrpSpPr>
            <a:grpSpLocks/>
          </p:cNvGrpSpPr>
          <p:nvPr/>
        </p:nvGrpSpPr>
        <p:grpSpPr bwMode="auto">
          <a:xfrm>
            <a:off x="6159500" y="3448050"/>
            <a:ext cx="2743200" cy="2895600"/>
            <a:chOff x="3744" y="2112"/>
            <a:chExt cx="1728" cy="1824"/>
          </a:xfrm>
        </p:grpSpPr>
        <p:grpSp>
          <p:nvGrpSpPr>
            <p:cNvPr id="208952" name="Group 3">
              <a:extLst>
                <a:ext uri="{FF2B5EF4-FFF2-40B4-BE49-F238E27FC236}">
                  <a16:creationId xmlns:a16="http://schemas.microsoft.com/office/drawing/2014/main" id="{9846E929-35F3-41D7-9CC3-6F2EA7507377}"/>
                </a:ext>
              </a:extLst>
            </p:cNvPr>
            <p:cNvGrpSpPr>
              <a:grpSpLocks/>
            </p:cNvGrpSpPr>
            <p:nvPr/>
          </p:nvGrpSpPr>
          <p:grpSpPr bwMode="auto">
            <a:xfrm>
              <a:off x="3744" y="2112"/>
              <a:ext cx="1728" cy="1824"/>
              <a:chOff x="3744" y="2112"/>
              <a:chExt cx="1728" cy="1824"/>
            </a:xfrm>
          </p:grpSpPr>
          <p:sp>
            <p:nvSpPr>
              <p:cNvPr id="208954" name="Rectangle 4">
                <a:extLst>
                  <a:ext uri="{FF2B5EF4-FFF2-40B4-BE49-F238E27FC236}">
                    <a16:creationId xmlns:a16="http://schemas.microsoft.com/office/drawing/2014/main" id="{435A89CF-4D72-4B6D-AA9D-18E03AE5883F}"/>
                  </a:ext>
                </a:extLst>
              </p:cNvPr>
              <p:cNvSpPr>
                <a:spLocks noChangeArrowheads="1"/>
              </p:cNvSpPr>
              <p:nvPr/>
            </p:nvSpPr>
            <p:spPr bwMode="auto">
              <a:xfrm>
                <a:off x="3744" y="2112"/>
                <a:ext cx="1728" cy="1824"/>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445" name="Line 5">
                <a:extLst>
                  <a:ext uri="{FF2B5EF4-FFF2-40B4-BE49-F238E27FC236}">
                    <a16:creationId xmlns:a16="http://schemas.microsoft.com/office/drawing/2014/main" id="{83B4D42E-8538-4B9B-A112-08C62A4533AB}"/>
                  </a:ext>
                </a:extLst>
              </p:cNvPr>
              <p:cNvSpPr>
                <a:spLocks noChangeShapeType="1"/>
              </p:cNvSpPr>
              <p:nvPr/>
            </p:nvSpPr>
            <p:spPr bwMode="auto">
              <a:xfrm>
                <a:off x="3840" y="2256"/>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16446" name="Line 6">
                <a:extLst>
                  <a:ext uri="{FF2B5EF4-FFF2-40B4-BE49-F238E27FC236}">
                    <a16:creationId xmlns:a16="http://schemas.microsoft.com/office/drawing/2014/main" id="{01650388-180A-475C-88B5-30388DE2361E}"/>
                  </a:ext>
                </a:extLst>
              </p:cNvPr>
              <p:cNvSpPr>
                <a:spLocks noChangeShapeType="1"/>
              </p:cNvSpPr>
              <p:nvPr/>
            </p:nvSpPr>
            <p:spPr bwMode="auto">
              <a:xfrm>
                <a:off x="3840" y="2496"/>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16447" name="Line 7">
                <a:extLst>
                  <a:ext uri="{FF2B5EF4-FFF2-40B4-BE49-F238E27FC236}">
                    <a16:creationId xmlns:a16="http://schemas.microsoft.com/office/drawing/2014/main" id="{B04BD113-EABD-466D-97CE-1FB58824D0B2}"/>
                  </a:ext>
                </a:extLst>
              </p:cNvPr>
              <p:cNvSpPr>
                <a:spLocks noChangeShapeType="1"/>
              </p:cNvSpPr>
              <p:nvPr/>
            </p:nvSpPr>
            <p:spPr bwMode="auto">
              <a:xfrm>
                <a:off x="3840" y="2736"/>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16448" name="Line 8">
                <a:extLst>
                  <a:ext uri="{FF2B5EF4-FFF2-40B4-BE49-F238E27FC236}">
                    <a16:creationId xmlns:a16="http://schemas.microsoft.com/office/drawing/2014/main" id="{21A22BCD-740D-455E-90F8-A2ACFD59F4BF}"/>
                  </a:ext>
                </a:extLst>
              </p:cNvPr>
              <p:cNvSpPr>
                <a:spLocks noChangeShapeType="1"/>
              </p:cNvSpPr>
              <p:nvPr/>
            </p:nvSpPr>
            <p:spPr bwMode="auto">
              <a:xfrm>
                <a:off x="3840" y="2976"/>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16449" name="Line 9">
                <a:extLst>
                  <a:ext uri="{FF2B5EF4-FFF2-40B4-BE49-F238E27FC236}">
                    <a16:creationId xmlns:a16="http://schemas.microsoft.com/office/drawing/2014/main" id="{220A8352-CE01-42AB-8359-22D982BB873C}"/>
                  </a:ext>
                </a:extLst>
              </p:cNvPr>
              <p:cNvSpPr>
                <a:spLocks noChangeShapeType="1"/>
              </p:cNvSpPr>
              <p:nvPr/>
            </p:nvSpPr>
            <p:spPr bwMode="auto">
              <a:xfrm>
                <a:off x="3840" y="3168"/>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16450" name="Line 10">
                <a:extLst>
                  <a:ext uri="{FF2B5EF4-FFF2-40B4-BE49-F238E27FC236}">
                    <a16:creationId xmlns:a16="http://schemas.microsoft.com/office/drawing/2014/main" id="{D8FF78FA-AB2D-471C-9030-E0393EAC96CA}"/>
                  </a:ext>
                </a:extLst>
              </p:cNvPr>
              <p:cNvSpPr>
                <a:spLocks noChangeShapeType="1"/>
              </p:cNvSpPr>
              <p:nvPr/>
            </p:nvSpPr>
            <p:spPr bwMode="auto">
              <a:xfrm>
                <a:off x="3840" y="3360"/>
                <a:ext cx="1440" cy="0"/>
              </a:xfrm>
              <a:prstGeom prst="line">
                <a:avLst/>
              </a:prstGeom>
              <a:noFill/>
              <a:ln w="38100">
                <a:solidFill>
                  <a:schemeClr val="tx1">
                    <a:lumMod val="65000"/>
                    <a:lumOff val="35000"/>
                  </a:schemeClr>
                </a:solidFill>
                <a:round/>
                <a:headEnd/>
                <a:tailEnd type="triangle" w="sm" len="lg"/>
              </a:ln>
            </p:spPr>
            <p:txBody>
              <a:bodyPr wrap="none" anchor="ctr"/>
              <a:lstStyle/>
              <a:p>
                <a:pPr>
                  <a:defRPr/>
                </a:pPr>
                <a:endParaRPr lang="zh-CN" altLang="en-US" sz="2800">
                  <a:latin typeface="Times New Roman" pitchFamily="18" charset="0"/>
                  <a:ea typeface="华文中宋" pitchFamily="2" charset="-122"/>
                </a:endParaRPr>
              </a:p>
            </p:txBody>
          </p:sp>
          <p:sp>
            <p:nvSpPr>
              <p:cNvPr id="208961" name="AutoShape 11">
                <a:extLst>
                  <a:ext uri="{FF2B5EF4-FFF2-40B4-BE49-F238E27FC236}">
                    <a16:creationId xmlns:a16="http://schemas.microsoft.com/office/drawing/2014/main" id="{94123C82-9512-400C-B79A-F491E05478ED}"/>
                  </a:ext>
                </a:extLst>
              </p:cNvPr>
              <p:cNvSpPr>
                <a:spLocks noChangeArrowheads="1"/>
              </p:cNvSpPr>
              <p:nvPr/>
            </p:nvSpPr>
            <p:spPr bwMode="auto">
              <a:xfrm>
                <a:off x="4224" y="2400"/>
                <a:ext cx="672" cy="864"/>
              </a:xfrm>
              <a:prstGeom prst="bevel">
                <a:avLst>
                  <a:gd name="adj" fmla="val 4463"/>
                </a:avLst>
              </a:prstGeom>
              <a:noFill/>
              <a:ln w="19050">
                <a:solidFill>
                  <a:srgbClr val="99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8962" name="Text Box 12">
                <a:extLst>
                  <a:ext uri="{FF2B5EF4-FFF2-40B4-BE49-F238E27FC236}">
                    <a16:creationId xmlns:a16="http://schemas.microsoft.com/office/drawing/2014/main" id="{1DE58ECE-4DFA-46C3-8118-8F6E9FD448D8}"/>
                  </a:ext>
                </a:extLst>
              </p:cNvPr>
              <p:cNvSpPr txBox="1">
                <a:spLocks noChangeArrowheads="1"/>
              </p:cNvSpPr>
              <p:nvPr/>
            </p:nvSpPr>
            <p:spPr bwMode="auto">
              <a:xfrm>
                <a:off x="3984" y="2352"/>
                <a:ext cx="2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0000FF"/>
                    </a:solidFill>
                    <a:latin typeface="Times New Roman" panose="02020603050405020304" pitchFamily="18" charset="0"/>
                    <a:ea typeface="华文中宋" panose="02010600040101010101" pitchFamily="2" charset="-122"/>
                  </a:rPr>
                  <a:t>I</a:t>
                </a:r>
              </a:p>
            </p:txBody>
          </p:sp>
          <p:sp>
            <p:nvSpPr>
              <p:cNvPr id="208963" name="Text Box 13">
                <a:extLst>
                  <a:ext uri="{FF2B5EF4-FFF2-40B4-BE49-F238E27FC236}">
                    <a16:creationId xmlns:a16="http://schemas.microsoft.com/office/drawing/2014/main" id="{E999A52A-8DD2-40EA-948A-371F6A1C4FFF}"/>
                  </a:ext>
                </a:extLst>
              </p:cNvPr>
              <p:cNvSpPr txBox="1">
                <a:spLocks noChangeArrowheads="1"/>
              </p:cNvSpPr>
              <p:nvPr/>
            </p:nvSpPr>
            <p:spPr bwMode="auto">
              <a:xfrm>
                <a:off x="5088" y="3120"/>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404040"/>
                    </a:solidFill>
                    <a:latin typeface="Times New Roman" panose="02020603050405020304" pitchFamily="18" charset="0"/>
                    <a:ea typeface="华文中宋" panose="02010600040101010101" pitchFamily="2" charset="-122"/>
                  </a:rPr>
                  <a:t>B</a:t>
                </a:r>
              </a:p>
            </p:txBody>
          </p:sp>
          <p:sp>
            <p:nvSpPr>
              <p:cNvPr id="208964" name="Oval 14">
                <a:extLst>
                  <a:ext uri="{FF2B5EF4-FFF2-40B4-BE49-F238E27FC236}">
                    <a16:creationId xmlns:a16="http://schemas.microsoft.com/office/drawing/2014/main" id="{926E59CA-CBC6-4DDC-9540-A6B0686E28A9}"/>
                  </a:ext>
                </a:extLst>
              </p:cNvPr>
              <p:cNvSpPr>
                <a:spLocks noChangeArrowheads="1"/>
              </p:cNvSpPr>
              <p:nvPr/>
            </p:nvSpPr>
            <p:spPr bwMode="auto">
              <a:xfrm>
                <a:off x="4656" y="2736"/>
                <a:ext cx="192"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8965" name="Text Box 15">
                <a:extLst>
                  <a:ext uri="{FF2B5EF4-FFF2-40B4-BE49-F238E27FC236}">
                    <a16:creationId xmlns:a16="http://schemas.microsoft.com/office/drawing/2014/main" id="{6FA53B9E-BB6C-49AC-BBFB-7CED0C83228F}"/>
                  </a:ext>
                </a:extLst>
              </p:cNvPr>
              <p:cNvSpPr txBox="1">
                <a:spLocks noChangeArrowheads="1"/>
              </p:cNvSpPr>
              <p:nvPr/>
            </p:nvSpPr>
            <p:spPr bwMode="auto">
              <a:xfrm>
                <a:off x="4656" y="2592"/>
                <a:ext cx="1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dirty="0">
                    <a:solidFill>
                      <a:srgbClr val="0000FF"/>
                    </a:solidFill>
                    <a:latin typeface="Times New Roman" panose="02020603050405020304" pitchFamily="18" charset="0"/>
                    <a:ea typeface="华文中宋" panose="02010600040101010101" pitchFamily="2" charset="-122"/>
                  </a:rPr>
                  <a:t>.</a:t>
                </a:r>
              </a:p>
            </p:txBody>
          </p:sp>
          <p:graphicFrame>
            <p:nvGraphicFramePr>
              <p:cNvPr id="208966" name="Object 16">
                <a:extLst>
                  <a:ext uri="{FF2B5EF4-FFF2-40B4-BE49-F238E27FC236}">
                    <a16:creationId xmlns:a16="http://schemas.microsoft.com/office/drawing/2014/main" id="{18E72DB2-F158-4EF8-A2F1-608607C4EF9D}"/>
                  </a:ext>
                </a:extLst>
              </p:cNvPr>
              <p:cNvGraphicFramePr>
                <a:graphicFrameLocks noChangeAspect="1"/>
              </p:cNvGraphicFramePr>
              <p:nvPr/>
            </p:nvGraphicFramePr>
            <p:xfrm>
              <a:off x="4272" y="2928"/>
              <a:ext cx="247" cy="288"/>
            </p:xfrm>
            <a:graphic>
              <a:graphicData uri="http://schemas.openxmlformats.org/presentationml/2006/ole">
                <mc:AlternateContent xmlns:mc="http://schemas.openxmlformats.org/markup-compatibility/2006">
                  <mc:Choice xmlns:v="urn:schemas-microsoft-com:vml" Requires="v">
                    <p:oleObj name="公式" r:id="rId3" imgW="164957" imgH="190335" progId="Equation.3">
                      <p:embed/>
                    </p:oleObj>
                  </mc:Choice>
                  <mc:Fallback>
                    <p:oleObj name="公式" r:id="rId3" imgW="164957" imgH="190335"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2928"/>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8967" name="Object 17">
                <a:extLst>
                  <a:ext uri="{FF2B5EF4-FFF2-40B4-BE49-F238E27FC236}">
                    <a16:creationId xmlns:a16="http://schemas.microsoft.com/office/drawing/2014/main" id="{354C5D90-8A78-4974-8415-95B120F20A72}"/>
                  </a:ext>
                </a:extLst>
              </p:cNvPr>
              <p:cNvGraphicFramePr>
                <a:graphicFrameLocks noChangeAspect="1"/>
              </p:cNvGraphicFramePr>
              <p:nvPr/>
            </p:nvGraphicFramePr>
            <p:xfrm>
              <a:off x="4455" y="2479"/>
              <a:ext cx="402" cy="238"/>
            </p:xfrm>
            <a:graphic>
              <a:graphicData uri="http://schemas.openxmlformats.org/presentationml/2006/ole">
                <mc:AlternateContent xmlns:mc="http://schemas.openxmlformats.org/markup-compatibility/2006">
                  <mc:Choice xmlns:v="urn:schemas-microsoft-com:vml" Requires="v">
                    <p:oleObj name="公式" r:id="rId5" imgW="279279" imgH="165028" progId="Equation.3">
                      <p:embed/>
                    </p:oleObj>
                  </mc:Choice>
                  <mc:Fallback>
                    <p:oleObj name="公式" r:id="rId5" imgW="279279" imgH="165028"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5" y="2479"/>
                            <a:ext cx="40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8968" name="Oval 18">
                <a:extLst>
                  <a:ext uri="{FF2B5EF4-FFF2-40B4-BE49-F238E27FC236}">
                    <a16:creationId xmlns:a16="http://schemas.microsoft.com/office/drawing/2014/main" id="{9DB8DAA0-DC9F-4BC8-8D50-4CB56FB62034}"/>
                  </a:ext>
                </a:extLst>
              </p:cNvPr>
              <p:cNvSpPr>
                <a:spLocks noChangeArrowheads="1"/>
              </p:cNvSpPr>
              <p:nvPr/>
            </p:nvSpPr>
            <p:spPr bwMode="auto">
              <a:xfrm>
                <a:off x="4272" y="2736"/>
                <a:ext cx="192" cy="192"/>
              </a:xfrm>
              <a:prstGeom prst="ellipse">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08969" name="Group 19">
                <a:extLst>
                  <a:ext uri="{FF2B5EF4-FFF2-40B4-BE49-F238E27FC236}">
                    <a16:creationId xmlns:a16="http://schemas.microsoft.com/office/drawing/2014/main" id="{2C830CBD-0761-4F53-95EA-B29159E59370}"/>
                  </a:ext>
                </a:extLst>
              </p:cNvPr>
              <p:cNvGrpSpPr>
                <a:grpSpLocks/>
              </p:cNvGrpSpPr>
              <p:nvPr/>
            </p:nvGrpSpPr>
            <p:grpSpPr bwMode="auto">
              <a:xfrm>
                <a:off x="4320" y="2784"/>
                <a:ext cx="96" cy="96"/>
                <a:chOff x="3120" y="576"/>
                <a:chExt cx="96" cy="48"/>
              </a:xfrm>
            </p:grpSpPr>
            <p:sp>
              <p:nvSpPr>
                <p:cNvPr id="902240" name="Line 20">
                  <a:extLst>
                    <a:ext uri="{FF2B5EF4-FFF2-40B4-BE49-F238E27FC236}">
                      <a16:creationId xmlns:a16="http://schemas.microsoft.com/office/drawing/2014/main" id="{53C4CBEF-C280-4914-A29E-AC27B5DB672E}"/>
                    </a:ext>
                  </a:extLst>
                </p:cNvPr>
                <p:cNvSpPr>
                  <a:spLocks noChangeShapeType="1"/>
                </p:cNvSpPr>
                <p:nvPr/>
              </p:nvSpPr>
              <p:spPr bwMode="auto">
                <a:xfrm>
                  <a:off x="3120" y="576"/>
                  <a:ext cx="96" cy="48"/>
                </a:xfrm>
                <a:prstGeom prst="line">
                  <a:avLst/>
                </a:prstGeom>
                <a:noFill/>
                <a:ln w="2857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2241" name="Line 21">
                  <a:extLst>
                    <a:ext uri="{FF2B5EF4-FFF2-40B4-BE49-F238E27FC236}">
                      <a16:creationId xmlns:a16="http://schemas.microsoft.com/office/drawing/2014/main" id="{57A67F45-EA78-400A-9D15-68C0F583B76B}"/>
                    </a:ext>
                  </a:extLst>
                </p:cNvPr>
                <p:cNvSpPr>
                  <a:spLocks noChangeShapeType="1"/>
                </p:cNvSpPr>
                <p:nvPr/>
              </p:nvSpPr>
              <p:spPr bwMode="auto">
                <a:xfrm flipH="1">
                  <a:off x="3120" y="576"/>
                  <a:ext cx="96" cy="48"/>
                </a:xfrm>
                <a:prstGeom prst="line">
                  <a:avLst/>
                </a:prstGeom>
                <a:noFill/>
                <a:ln w="2857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208953" name="AutoShape 22">
              <a:extLst>
                <a:ext uri="{FF2B5EF4-FFF2-40B4-BE49-F238E27FC236}">
                  <a16:creationId xmlns:a16="http://schemas.microsoft.com/office/drawing/2014/main" id="{BFC208CD-44BC-4AFC-AC7A-ECC637CA2D20}"/>
                </a:ext>
              </a:extLst>
            </p:cNvPr>
            <p:cNvSpPr>
              <a:spLocks noChangeArrowheads="1"/>
            </p:cNvSpPr>
            <p:nvPr/>
          </p:nvSpPr>
          <p:spPr bwMode="auto">
            <a:xfrm>
              <a:off x="4176" y="2448"/>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208899" name="Group 23">
            <a:extLst>
              <a:ext uri="{FF2B5EF4-FFF2-40B4-BE49-F238E27FC236}">
                <a16:creationId xmlns:a16="http://schemas.microsoft.com/office/drawing/2014/main" id="{8A8E5E7A-2989-4ACE-8C7B-9EAB2BFAC5C7}"/>
              </a:ext>
            </a:extLst>
          </p:cNvPr>
          <p:cNvGrpSpPr>
            <a:grpSpLocks/>
          </p:cNvGrpSpPr>
          <p:nvPr/>
        </p:nvGrpSpPr>
        <p:grpSpPr bwMode="auto">
          <a:xfrm>
            <a:off x="3711575" y="2855913"/>
            <a:ext cx="2428875" cy="3505200"/>
            <a:chOff x="2208" y="1728"/>
            <a:chExt cx="1530" cy="2208"/>
          </a:xfrm>
        </p:grpSpPr>
        <p:grpSp>
          <p:nvGrpSpPr>
            <p:cNvPr id="208938" name="Group 24">
              <a:extLst>
                <a:ext uri="{FF2B5EF4-FFF2-40B4-BE49-F238E27FC236}">
                  <a16:creationId xmlns:a16="http://schemas.microsoft.com/office/drawing/2014/main" id="{82D1A6F4-105E-4E12-A857-68C134FEB979}"/>
                </a:ext>
              </a:extLst>
            </p:cNvPr>
            <p:cNvGrpSpPr>
              <a:grpSpLocks/>
            </p:cNvGrpSpPr>
            <p:nvPr/>
          </p:nvGrpSpPr>
          <p:grpSpPr bwMode="auto">
            <a:xfrm>
              <a:off x="2208" y="1728"/>
              <a:ext cx="1530" cy="2208"/>
              <a:chOff x="2208" y="1728"/>
              <a:chExt cx="1530" cy="2208"/>
            </a:xfrm>
          </p:grpSpPr>
          <p:grpSp>
            <p:nvGrpSpPr>
              <p:cNvPr id="208940" name="Group 25">
                <a:extLst>
                  <a:ext uri="{FF2B5EF4-FFF2-40B4-BE49-F238E27FC236}">
                    <a16:creationId xmlns:a16="http://schemas.microsoft.com/office/drawing/2014/main" id="{51DCA54F-B6A1-49D5-B482-877840CA0B61}"/>
                  </a:ext>
                </a:extLst>
              </p:cNvPr>
              <p:cNvGrpSpPr>
                <a:grpSpLocks/>
              </p:cNvGrpSpPr>
              <p:nvPr/>
            </p:nvGrpSpPr>
            <p:grpSpPr bwMode="auto">
              <a:xfrm>
                <a:off x="2208" y="1728"/>
                <a:ext cx="1530" cy="2208"/>
                <a:chOff x="2208" y="1728"/>
                <a:chExt cx="1530" cy="2208"/>
              </a:xfrm>
            </p:grpSpPr>
            <p:sp>
              <p:nvSpPr>
                <p:cNvPr id="208950" name="Rectangle 26">
                  <a:extLst>
                    <a:ext uri="{FF2B5EF4-FFF2-40B4-BE49-F238E27FC236}">
                      <a16:creationId xmlns:a16="http://schemas.microsoft.com/office/drawing/2014/main" id="{EF6F42F2-EBCE-4048-A3E9-D00488194C8C}"/>
                    </a:ext>
                  </a:extLst>
                </p:cNvPr>
                <p:cNvSpPr>
                  <a:spLocks noChangeArrowheads="1"/>
                </p:cNvSpPr>
                <p:nvPr/>
              </p:nvSpPr>
              <p:spPr bwMode="auto">
                <a:xfrm>
                  <a:off x="2208" y="2112"/>
                  <a:ext cx="1488" cy="1824"/>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6441" name="Text Box 27">
                  <a:extLst>
                    <a:ext uri="{FF2B5EF4-FFF2-40B4-BE49-F238E27FC236}">
                      <a16:creationId xmlns:a16="http://schemas.microsoft.com/office/drawing/2014/main" id="{55825712-F626-4CC1-8398-74A69CFDDD17}"/>
                    </a:ext>
                  </a:extLst>
                </p:cNvPr>
                <p:cNvSpPr txBox="1">
                  <a:spLocks noChangeArrowheads="1"/>
                </p:cNvSpPr>
                <p:nvPr/>
              </p:nvSpPr>
              <p:spPr bwMode="auto">
                <a:xfrm>
                  <a:off x="2208" y="1728"/>
                  <a:ext cx="1530" cy="1687"/>
                </a:xfrm>
                <a:prstGeom prst="rect">
                  <a:avLst/>
                </a:prstGeom>
                <a:noFill/>
                <a:ln w="9525">
                  <a:noFill/>
                  <a:miter lim="800000"/>
                  <a:headEnd/>
                  <a:tailEnd/>
                </a:ln>
              </p:spPr>
              <p:txBody>
                <a:bodyPr wrap="none">
                  <a:spAutoFit/>
                </a:bodyPr>
                <a:lstStyle/>
                <a:p>
                  <a:pPr>
                    <a:lnSpc>
                      <a:spcPct val="80000"/>
                    </a:lnSpc>
                    <a:spcBef>
                      <a:spcPct val="50000"/>
                    </a:spcBef>
                    <a:defRPr/>
                  </a:pPr>
                  <a:endParaRPr lang="en-US" altLang="zh-CN" sz="2800" b="1" dirty="0">
                    <a:solidFill>
                      <a:schemeClr val="tx1">
                        <a:lumMod val="75000"/>
                        <a:lumOff val="25000"/>
                      </a:schemeClr>
                    </a:solidFill>
                    <a:latin typeface="Times New Roman" pitchFamily="18" charset="0"/>
                    <a:ea typeface="华文中宋" pitchFamily="2" charset="-122"/>
                  </a:endParaRPr>
                </a:p>
                <a:p>
                  <a:pPr>
                    <a:lnSpc>
                      <a:spcPct val="80000"/>
                    </a:lnSpc>
                    <a:spcBef>
                      <a:spcPct val="50000"/>
                    </a:spcBef>
                    <a:defRPr/>
                  </a:pPr>
                  <a:r>
                    <a:rPr lang="en-US" altLang="zh-CN" sz="2800" b="1" dirty="0">
                      <a:solidFill>
                        <a:schemeClr val="tx1">
                          <a:lumMod val="75000"/>
                          <a:lumOff val="25000"/>
                        </a:schemeClr>
                      </a:solidFill>
                      <a:latin typeface="Times New Roman" pitchFamily="18" charset="0"/>
                      <a:ea typeface="华文中宋" pitchFamily="2" charset="-122"/>
                    </a:rPr>
                    <a:t>.     .     .     .     .</a:t>
                  </a:r>
                </a:p>
                <a:p>
                  <a:pPr>
                    <a:lnSpc>
                      <a:spcPct val="80000"/>
                    </a:lnSpc>
                    <a:spcBef>
                      <a:spcPct val="50000"/>
                    </a:spcBef>
                    <a:defRPr/>
                  </a:pPr>
                  <a:r>
                    <a:rPr lang="en-US" altLang="zh-CN" sz="2800" b="1" dirty="0">
                      <a:solidFill>
                        <a:schemeClr val="tx1">
                          <a:lumMod val="75000"/>
                          <a:lumOff val="25000"/>
                        </a:schemeClr>
                      </a:solidFill>
                      <a:latin typeface="Times New Roman" pitchFamily="18" charset="0"/>
                      <a:ea typeface="华文中宋" pitchFamily="2" charset="-122"/>
                    </a:rPr>
                    <a:t>.     .     .     .     .</a:t>
                  </a:r>
                </a:p>
                <a:p>
                  <a:pPr>
                    <a:lnSpc>
                      <a:spcPct val="80000"/>
                    </a:lnSpc>
                    <a:spcBef>
                      <a:spcPct val="50000"/>
                    </a:spcBef>
                    <a:defRPr/>
                  </a:pPr>
                  <a:r>
                    <a:rPr lang="en-US" altLang="zh-CN" sz="2800" b="1" dirty="0">
                      <a:solidFill>
                        <a:schemeClr val="tx1">
                          <a:lumMod val="75000"/>
                          <a:lumOff val="25000"/>
                        </a:schemeClr>
                      </a:solidFill>
                      <a:latin typeface="Times New Roman" pitchFamily="18" charset="0"/>
                      <a:ea typeface="华文中宋" pitchFamily="2" charset="-122"/>
                    </a:rPr>
                    <a:t>.     .     .     .     .</a:t>
                  </a:r>
                </a:p>
                <a:p>
                  <a:pPr>
                    <a:lnSpc>
                      <a:spcPct val="80000"/>
                    </a:lnSpc>
                    <a:spcBef>
                      <a:spcPct val="50000"/>
                    </a:spcBef>
                    <a:defRPr/>
                  </a:pPr>
                  <a:r>
                    <a:rPr lang="en-US" altLang="zh-CN" sz="2800" b="1" dirty="0">
                      <a:solidFill>
                        <a:schemeClr val="tx1">
                          <a:lumMod val="75000"/>
                          <a:lumOff val="25000"/>
                        </a:schemeClr>
                      </a:solidFill>
                      <a:latin typeface="Times New Roman" pitchFamily="18" charset="0"/>
                      <a:ea typeface="华文中宋" pitchFamily="2" charset="-122"/>
                    </a:rPr>
                    <a:t>.     .     .     .     .</a:t>
                  </a:r>
                </a:p>
              </p:txBody>
            </p:sp>
          </p:grpSp>
          <p:grpSp>
            <p:nvGrpSpPr>
              <p:cNvPr id="208941" name="Group 28">
                <a:extLst>
                  <a:ext uri="{FF2B5EF4-FFF2-40B4-BE49-F238E27FC236}">
                    <a16:creationId xmlns:a16="http://schemas.microsoft.com/office/drawing/2014/main" id="{A87EFCE0-7BB8-4BD4-9A9C-7AC5CE606932}"/>
                  </a:ext>
                </a:extLst>
              </p:cNvPr>
              <p:cNvGrpSpPr>
                <a:grpSpLocks/>
              </p:cNvGrpSpPr>
              <p:nvPr/>
            </p:nvGrpSpPr>
            <p:grpSpPr bwMode="auto">
              <a:xfrm>
                <a:off x="2592" y="2496"/>
                <a:ext cx="576" cy="768"/>
                <a:chOff x="2592" y="2448"/>
                <a:chExt cx="576" cy="768"/>
              </a:xfrm>
            </p:grpSpPr>
            <p:sp>
              <p:nvSpPr>
                <p:cNvPr id="902249" name="Line 29">
                  <a:extLst>
                    <a:ext uri="{FF2B5EF4-FFF2-40B4-BE49-F238E27FC236}">
                      <a16:creationId xmlns:a16="http://schemas.microsoft.com/office/drawing/2014/main" id="{9687F431-1DEF-414A-B747-E2392355B310}"/>
                    </a:ext>
                  </a:extLst>
                </p:cNvPr>
                <p:cNvSpPr>
                  <a:spLocks noChangeShapeType="1"/>
                </p:cNvSpPr>
                <p:nvPr/>
              </p:nvSpPr>
              <p:spPr bwMode="auto">
                <a:xfrm>
                  <a:off x="2592" y="2844"/>
                  <a:ext cx="240"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50" name="Line 30">
                  <a:extLst>
                    <a:ext uri="{FF2B5EF4-FFF2-40B4-BE49-F238E27FC236}">
                      <a16:creationId xmlns:a16="http://schemas.microsoft.com/office/drawing/2014/main" id="{29FBDF46-1829-4321-9ACF-2AD14384A56D}"/>
                    </a:ext>
                  </a:extLst>
                </p:cNvPr>
                <p:cNvSpPr>
                  <a:spLocks noChangeShapeType="1"/>
                </p:cNvSpPr>
                <p:nvPr/>
              </p:nvSpPr>
              <p:spPr bwMode="auto">
                <a:xfrm flipH="1">
                  <a:off x="2928" y="2844"/>
                  <a:ext cx="240"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51" name="Line 31">
                  <a:extLst>
                    <a:ext uri="{FF2B5EF4-FFF2-40B4-BE49-F238E27FC236}">
                      <a16:creationId xmlns:a16="http://schemas.microsoft.com/office/drawing/2014/main" id="{13D2D9D0-5DEF-483D-9156-D67BB986DD07}"/>
                    </a:ext>
                  </a:extLst>
                </p:cNvPr>
                <p:cNvSpPr>
                  <a:spLocks noChangeShapeType="1"/>
                </p:cNvSpPr>
                <p:nvPr/>
              </p:nvSpPr>
              <p:spPr bwMode="auto">
                <a:xfrm>
                  <a:off x="2880" y="2448"/>
                  <a:ext cx="0" cy="288"/>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52" name="Line 32">
                  <a:extLst>
                    <a:ext uri="{FF2B5EF4-FFF2-40B4-BE49-F238E27FC236}">
                      <a16:creationId xmlns:a16="http://schemas.microsoft.com/office/drawing/2014/main" id="{B1F57B10-CEE7-4EF8-9944-A5C31C1E5142}"/>
                    </a:ext>
                  </a:extLst>
                </p:cNvPr>
                <p:cNvSpPr>
                  <a:spLocks noChangeShapeType="1"/>
                </p:cNvSpPr>
                <p:nvPr/>
              </p:nvSpPr>
              <p:spPr bwMode="auto">
                <a:xfrm flipV="1">
                  <a:off x="2880" y="2928"/>
                  <a:ext cx="0" cy="288"/>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8949" name="Object 33">
                  <a:extLst>
                    <a:ext uri="{FF2B5EF4-FFF2-40B4-BE49-F238E27FC236}">
                      <a16:creationId xmlns:a16="http://schemas.microsoft.com/office/drawing/2014/main" id="{76C30DCA-C2C2-437E-901C-0B15C19CEA1D}"/>
                    </a:ext>
                  </a:extLst>
                </p:cNvPr>
                <p:cNvGraphicFramePr>
                  <a:graphicFrameLocks noChangeAspect="1"/>
                </p:cNvGraphicFramePr>
                <p:nvPr/>
              </p:nvGraphicFramePr>
              <p:xfrm>
                <a:off x="2592" y="2515"/>
                <a:ext cx="185" cy="249"/>
              </p:xfrm>
              <a:graphic>
                <a:graphicData uri="http://schemas.openxmlformats.org/presentationml/2006/ole">
                  <mc:AlternateContent xmlns:mc="http://schemas.openxmlformats.org/markup-compatibility/2006">
                    <mc:Choice xmlns:v="urn:schemas-microsoft-com:vml" Requires="v">
                      <p:oleObj name="公式" r:id="rId7" imgW="164885" imgH="164885" progId="Equation.3">
                        <p:embed/>
                      </p:oleObj>
                    </mc:Choice>
                    <mc:Fallback>
                      <p:oleObj name="公式" r:id="rId7" imgW="164885" imgH="164885"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2" y="2515"/>
                              <a:ext cx="18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8942" name="AutoShape 34">
                <a:extLst>
                  <a:ext uri="{FF2B5EF4-FFF2-40B4-BE49-F238E27FC236}">
                    <a16:creationId xmlns:a16="http://schemas.microsoft.com/office/drawing/2014/main" id="{F0473C83-ABC1-4BD9-95F5-4BCC21978239}"/>
                  </a:ext>
                </a:extLst>
              </p:cNvPr>
              <p:cNvSpPr>
                <a:spLocks noChangeArrowheads="1"/>
              </p:cNvSpPr>
              <p:nvPr/>
            </p:nvSpPr>
            <p:spPr bwMode="auto">
              <a:xfrm>
                <a:off x="2544" y="2448"/>
                <a:ext cx="672" cy="864"/>
              </a:xfrm>
              <a:prstGeom prst="bevel">
                <a:avLst>
                  <a:gd name="adj" fmla="val 4463"/>
                </a:avLst>
              </a:prstGeom>
              <a:noFill/>
              <a:ln w="19050">
                <a:solidFill>
                  <a:srgbClr val="99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8943" name="Text Box 35">
                <a:extLst>
                  <a:ext uri="{FF2B5EF4-FFF2-40B4-BE49-F238E27FC236}">
                    <a16:creationId xmlns:a16="http://schemas.microsoft.com/office/drawing/2014/main" id="{F722F48D-36FE-46C8-9860-D772792292E5}"/>
                  </a:ext>
                </a:extLst>
              </p:cNvPr>
              <p:cNvSpPr txBox="1">
                <a:spLocks noChangeArrowheads="1"/>
              </p:cNvSpPr>
              <p:nvPr/>
            </p:nvSpPr>
            <p:spPr bwMode="auto">
              <a:xfrm>
                <a:off x="2304" y="2448"/>
                <a:ext cx="2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0000FF"/>
                    </a:solidFill>
                    <a:latin typeface="Times New Roman" panose="02020603050405020304" pitchFamily="18" charset="0"/>
                    <a:ea typeface="华文中宋" panose="02010600040101010101" pitchFamily="2" charset="-122"/>
                  </a:rPr>
                  <a:t>I</a:t>
                </a:r>
              </a:p>
            </p:txBody>
          </p:sp>
          <p:sp>
            <p:nvSpPr>
              <p:cNvPr id="208944" name="Text Box 36">
                <a:extLst>
                  <a:ext uri="{FF2B5EF4-FFF2-40B4-BE49-F238E27FC236}">
                    <a16:creationId xmlns:a16="http://schemas.microsoft.com/office/drawing/2014/main" id="{1061F5EA-A436-4628-844F-C59783245CD7}"/>
                  </a:ext>
                </a:extLst>
              </p:cNvPr>
              <p:cNvSpPr txBox="1">
                <a:spLocks noChangeArrowheads="1"/>
              </p:cNvSpPr>
              <p:nvPr/>
            </p:nvSpPr>
            <p:spPr bwMode="auto">
              <a:xfrm>
                <a:off x="3298" y="3098"/>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dirty="0">
                    <a:solidFill>
                      <a:srgbClr val="404040"/>
                    </a:solidFill>
                    <a:latin typeface="Times New Roman" panose="02020603050405020304" pitchFamily="18" charset="0"/>
                    <a:ea typeface="华文中宋" panose="02010600040101010101" pitchFamily="2" charset="-122"/>
                  </a:rPr>
                  <a:t>B</a:t>
                </a:r>
              </a:p>
            </p:txBody>
          </p:sp>
        </p:grpSp>
        <p:sp>
          <p:nvSpPr>
            <p:cNvPr id="208939" name="AutoShape 37">
              <a:extLst>
                <a:ext uri="{FF2B5EF4-FFF2-40B4-BE49-F238E27FC236}">
                  <a16:creationId xmlns:a16="http://schemas.microsoft.com/office/drawing/2014/main" id="{F30C0D85-AA6D-44F3-A579-0B967DCE1A57}"/>
                </a:ext>
              </a:extLst>
            </p:cNvPr>
            <p:cNvSpPr>
              <a:spLocks noChangeArrowheads="1"/>
            </p:cNvSpPr>
            <p:nvPr/>
          </p:nvSpPr>
          <p:spPr bwMode="auto">
            <a:xfrm>
              <a:off x="2496" y="2544"/>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208900" name="Group 38">
            <a:extLst>
              <a:ext uri="{FF2B5EF4-FFF2-40B4-BE49-F238E27FC236}">
                <a16:creationId xmlns:a16="http://schemas.microsoft.com/office/drawing/2014/main" id="{3D95E4A7-E7B0-4DFD-8058-EF7566054078}"/>
              </a:ext>
            </a:extLst>
          </p:cNvPr>
          <p:cNvGrpSpPr>
            <a:grpSpLocks/>
          </p:cNvGrpSpPr>
          <p:nvPr/>
        </p:nvGrpSpPr>
        <p:grpSpPr bwMode="auto">
          <a:xfrm>
            <a:off x="596900" y="3436938"/>
            <a:ext cx="3048000" cy="2895600"/>
            <a:chOff x="240" y="2112"/>
            <a:chExt cx="1920" cy="1824"/>
          </a:xfrm>
        </p:grpSpPr>
        <p:grpSp>
          <p:nvGrpSpPr>
            <p:cNvPr id="208924" name="Group 39">
              <a:extLst>
                <a:ext uri="{FF2B5EF4-FFF2-40B4-BE49-F238E27FC236}">
                  <a16:creationId xmlns:a16="http://schemas.microsoft.com/office/drawing/2014/main" id="{A5F9C848-FD11-4403-AEDC-04AABEBA3E29}"/>
                </a:ext>
              </a:extLst>
            </p:cNvPr>
            <p:cNvGrpSpPr>
              <a:grpSpLocks/>
            </p:cNvGrpSpPr>
            <p:nvPr/>
          </p:nvGrpSpPr>
          <p:grpSpPr bwMode="auto">
            <a:xfrm>
              <a:off x="240" y="2112"/>
              <a:ext cx="1920" cy="1824"/>
              <a:chOff x="240" y="2112"/>
              <a:chExt cx="1920" cy="1824"/>
            </a:xfrm>
          </p:grpSpPr>
          <p:sp>
            <p:nvSpPr>
              <p:cNvPr id="208926" name="Rectangle 40">
                <a:extLst>
                  <a:ext uri="{FF2B5EF4-FFF2-40B4-BE49-F238E27FC236}">
                    <a16:creationId xmlns:a16="http://schemas.microsoft.com/office/drawing/2014/main" id="{5B0D50A7-499B-4E00-85BA-51DDF362D6EA}"/>
                  </a:ext>
                </a:extLst>
              </p:cNvPr>
              <p:cNvSpPr>
                <a:spLocks noChangeArrowheads="1"/>
              </p:cNvSpPr>
              <p:nvPr/>
            </p:nvSpPr>
            <p:spPr bwMode="auto">
              <a:xfrm>
                <a:off x="288" y="3600"/>
                <a:ext cx="1872" cy="288"/>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8927" name="Rectangle 41">
                <a:extLst>
                  <a:ext uri="{FF2B5EF4-FFF2-40B4-BE49-F238E27FC236}">
                    <a16:creationId xmlns:a16="http://schemas.microsoft.com/office/drawing/2014/main" id="{FF426824-1DF1-4704-8621-7A2846830391}"/>
                  </a:ext>
                </a:extLst>
              </p:cNvPr>
              <p:cNvSpPr>
                <a:spLocks noChangeArrowheads="1"/>
              </p:cNvSpPr>
              <p:nvPr/>
            </p:nvSpPr>
            <p:spPr bwMode="auto">
              <a:xfrm>
                <a:off x="240" y="2112"/>
                <a:ext cx="1920" cy="1824"/>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b="1">
                  <a:latin typeface="Times New Roman" panose="02020603050405020304" pitchFamily="18" charset="0"/>
                  <a:ea typeface="华文中宋" panose="02010600040101010101" pitchFamily="2" charset="-122"/>
                </a:endParaRPr>
              </a:p>
            </p:txBody>
          </p:sp>
          <p:sp>
            <p:nvSpPr>
              <p:cNvPr id="208928" name="Text Box 42">
                <a:extLst>
                  <a:ext uri="{FF2B5EF4-FFF2-40B4-BE49-F238E27FC236}">
                    <a16:creationId xmlns:a16="http://schemas.microsoft.com/office/drawing/2014/main" id="{CA4F3351-BD4D-42F1-8FB8-F5F305FFA96D}"/>
                  </a:ext>
                </a:extLst>
              </p:cNvPr>
              <p:cNvSpPr txBox="1">
                <a:spLocks noChangeArrowheads="1"/>
              </p:cNvSpPr>
              <p:nvPr/>
            </p:nvSpPr>
            <p:spPr bwMode="auto">
              <a:xfrm>
                <a:off x="1728" y="3168"/>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000000"/>
                    </a:solidFill>
                    <a:latin typeface="Times New Roman" panose="02020603050405020304" pitchFamily="18" charset="0"/>
                    <a:ea typeface="华文中宋" panose="02010600040101010101" pitchFamily="2" charset="-122"/>
                  </a:rPr>
                  <a:t>B</a:t>
                </a:r>
              </a:p>
            </p:txBody>
          </p:sp>
          <p:sp>
            <p:nvSpPr>
              <p:cNvPr id="16421" name="Text Box 43">
                <a:extLst>
                  <a:ext uri="{FF2B5EF4-FFF2-40B4-BE49-F238E27FC236}">
                    <a16:creationId xmlns:a16="http://schemas.microsoft.com/office/drawing/2014/main" id="{8B0B19FD-EA0B-4E99-BCD7-52A58A2468B5}"/>
                  </a:ext>
                </a:extLst>
              </p:cNvPr>
              <p:cNvSpPr txBox="1">
                <a:spLocks noChangeArrowheads="1"/>
              </p:cNvSpPr>
              <p:nvPr/>
            </p:nvSpPr>
            <p:spPr bwMode="auto">
              <a:xfrm>
                <a:off x="384" y="2181"/>
                <a:ext cx="1776" cy="1338"/>
              </a:xfrm>
              <a:prstGeom prst="rect">
                <a:avLst/>
              </a:prstGeom>
              <a:noFill/>
              <a:ln w="9525">
                <a:noFill/>
                <a:miter lim="800000"/>
                <a:headEnd/>
                <a:tailEnd/>
              </a:ln>
            </p:spPr>
            <p:txBody>
              <a:bodyPr>
                <a:spAutoFit/>
              </a:bodyPr>
              <a:lstStyle/>
              <a:p>
                <a:pPr>
                  <a:spcBef>
                    <a:spcPct val="50000"/>
                  </a:spcBef>
                  <a:defRPr/>
                </a:pPr>
                <a:r>
                  <a:rPr lang="en-US" altLang="zh-CN" sz="2400" b="1" dirty="0">
                    <a:solidFill>
                      <a:schemeClr val="tx1">
                        <a:lumMod val="75000"/>
                        <a:lumOff val="25000"/>
                      </a:schemeClr>
                    </a:solidFill>
                    <a:latin typeface="Times New Roman" pitchFamily="18" charset="0"/>
                    <a:ea typeface="华文中宋" pitchFamily="2" charset="-122"/>
                  </a:rPr>
                  <a:t>+    +    +    +    +    +    </a:t>
                </a:r>
              </a:p>
              <a:p>
                <a:pPr>
                  <a:spcBef>
                    <a:spcPct val="50000"/>
                  </a:spcBef>
                  <a:defRPr/>
                </a:pPr>
                <a:r>
                  <a:rPr lang="en-US" altLang="zh-CN" sz="2400" b="1" dirty="0">
                    <a:solidFill>
                      <a:schemeClr val="tx1">
                        <a:lumMod val="75000"/>
                        <a:lumOff val="25000"/>
                      </a:schemeClr>
                    </a:solidFill>
                    <a:latin typeface="Times New Roman" pitchFamily="18" charset="0"/>
                    <a:ea typeface="华文中宋" pitchFamily="2" charset="-122"/>
                  </a:rPr>
                  <a:t>+    +    +    +    +    +    </a:t>
                </a:r>
              </a:p>
              <a:p>
                <a:pPr>
                  <a:spcBef>
                    <a:spcPct val="50000"/>
                  </a:spcBef>
                  <a:defRPr/>
                </a:pPr>
                <a:r>
                  <a:rPr lang="en-US" altLang="zh-CN" sz="2400" b="1" dirty="0">
                    <a:solidFill>
                      <a:schemeClr val="tx1">
                        <a:lumMod val="75000"/>
                        <a:lumOff val="25000"/>
                      </a:schemeClr>
                    </a:solidFill>
                    <a:latin typeface="Times New Roman" pitchFamily="18" charset="0"/>
                    <a:ea typeface="华文中宋" pitchFamily="2" charset="-122"/>
                  </a:rPr>
                  <a:t>+    +    +    +    +    +    </a:t>
                </a:r>
              </a:p>
              <a:p>
                <a:pPr>
                  <a:spcBef>
                    <a:spcPct val="50000"/>
                  </a:spcBef>
                  <a:defRPr/>
                </a:pPr>
                <a:r>
                  <a:rPr lang="en-US" altLang="zh-CN" sz="2400" b="1" dirty="0">
                    <a:solidFill>
                      <a:schemeClr val="tx1">
                        <a:lumMod val="75000"/>
                        <a:lumOff val="25000"/>
                      </a:schemeClr>
                    </a:solidFill>
                    <a:latin typeface="Times New Roman" pitchFamily="18" charset="0"/>
                    <a:ea typeface="华文中宋" pitchFamily="2" charset="-122"/>
                  </a:rPr>
                  <a:t>+    +    +    +    + </a:t>
                </a:r>
                <a:r>
                  <a:rPr lang="en-US" altLang="zh-CN" sz="2400" b="1" i="1" dirty="0">
                    <a:solidFill>
                      <a:schemeClr val="tx1">
                        <a:lumMod val="75000"/>
                        <a:lumOff val="25000"/>
                      </a:schemeClr>
                    </a:solidFill>
                    <a:latin typeface="Times New Roman" pitchFamily="18" charset="0"/>
                    <a:ea typeface="华文中宋" pitchFamily="2" charset="-122"/>
                  </a:rPr>
                  <a:t>   +</a:t>
                </a:r>
                <a:r>
                  <a:rPr lang="en-US" altLang="zh-CN" sz="2400" b="1" dirty="0">
                    <a:solidFill>
                      <a:schemeClr val="tx1">
                        <a:lumMod val="75000"/>
                        <a:lumOff val="25000"/>
                      </a:schemeClr>
                    </a:solidFill>
                    <a:latin typeface="Times New Roman" pitchFamily="18" charset="0"/>
                    <a:ea typeface="华文中宋" pitchFamily="2" charset="-122"/>
                  </a:rPr>
                  <a:t>        </a:t>
                </a:r>
              </a:p>
            </p:txBody>
          </p:sp>
          <p:sp>
            <p:nvSpPr>
              <p:cNvPr id="208930" name="AutoShape 44">
                <a:extLst>
                  <a:ext uri="{FF2B5EF4-FFF2-40B4-BE49-F238E27FC236}">
                    <a16:creationId xmlns:a16="http://schemas.microsoft.com/office/drawing/2014/main" id="{6FD3ABE6-4961-437C-8616-5770507F64F6}"/>
                  </a:ext>
                </a:extLst>
              </p:cNvPr>
              <p:cNvSpPr>
                <a:spLocks noChangeArrowheads="1"/>
              </p:cNvSpPr>
              <p:nvPr/>
            </p:nvSpPr>
            <p:spPr bwMode="auto">
              <a:xfrm>
                <a:off x="912" y="2400"/>
                <a:ext cx="672" cy="864"/>
              </a:xfrm>
              <a:prstGeom prst="bevel">
                <a:avLst>
                  <a:gd name="adj" fmla="val 4463"/>
                </a:avLst>
              </a:prstGeom>
              <a:noFill/>
              <a:ln w="19050">
                <a:solidFill>
                  <a:srgbClr val="99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sp>
            <p:nvSpPr>
              <p:cNvPr id="208931" name="Text Box 45">
                <a:extLst>
                  <a:ext uri="{FF2B5EF4-FFF2-40B4-BE49-F238E27FC236}">
                    <a16:creationId xmlns:a16="http://schemas.microsoft.com/office/drawing/2014/main" id="{52800FB5-7CE1-4191-8D5A-62D0FA2FFF46}"/>
                  </a:ext>
                </a:extLst>
              </p:cNvPr>
              <p:cNvSpPr txBox="1">
                <a:spLocks noChangeArrowheads="1"/>
              </p:cNvSpPr>
              <p:nvPr/>
            </p:nvSpPr>
            <p:spPr bwMode="auto">
              <a:xfrm>
                <a:off x="672" y="2352"/>
                <a:ext cx="2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0000FF"/>
                    </a:solidFill>
                    <a:latin typeface="Times New Roman" panose="02020603050405020304" pitchFamily="18" charset="0"/>
                    <a:ea typeface="华文中宋" panose="02010600040101010101" pitchFamily="2" charset="-122"/>
                  </a:rPr>
                  <a:t>I</a:t>
                </a:r>
              </a:p>
            </p:txBody>
          </p:sp>
          <p:grpSp>
            <p:nvGrpSpPr>
              <p:cNvPr id="208932" name="Group 46">
                <a:extLst>
                  <a:ext uri="{FF2B5EF4-FFF2-40B4-BE49-F238E27FC236}">
                    <a16:creationId xmlns:a16="http://schemas.microsoft.com/office/drawing/2014/main" id="{A7CED44D-2CDD-4C2F-AE6F-2639178EF479}"/>
                  </a:ext>
                </a:extLst>
              </p:cNvPr>
              <p:cNvGrpSpPr>
                <a:grpSpLocks/>
              </p:cNvGrpSpPr>
              <p:nvPr/>
            </p:nvGrpSpPr>
            <p:grpSpPr bwMode="auto">
              <a:xfrm>
                <a:off x="607" y="2112"/>
                <a:ext cx="1265" cy="1440"/>
                <a:chOff x="751" y="2112"/>
                <a:chExt cx="1265" cy="1440"/>
              </a:xfrm>
            </p:grpSpPr>
            <p:sp>
              <p:nvSpPr>
                <p:cNvPr id="902267" name="Line 47">
                  <a:extLst>
                    <a:ext uri="{FF2B5EF4-FFF2-40B4-BE49-F238E27FC236}">
                      <a16:creationId xmlns:a16="http://schemas.microsoft.com/office/drawing/2014/main" id="{C2696719-1EC9-410E-B535-BF60EC511A67}"/>
                    </a:ext>
                  </a:extLst>
                </p:cNvPr>
                <p:cNvSpPr>
                  <a:spLocks noChangeShapeType="1"/>
                </p:cNvSpPr>
                <p:nvPr/>
              </p:nvSpPr>
              <p:spPr bwMode="auto">
                <a:xfrm flipV="1">
                  <a:off x="1392" y="2112"/>
                  <a:ext cx="0" cy="288"/>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68" name="Line 48">
                  <a:extLst>
                    <a:ext uri="{FF2B5EF4-FFF2-40B4-BE49-F238E27FC236}">
                      <a16:creationId xmlns:a16="http://schemas.microsoft.com/office/drawing/2014/main" id="{3DEE70DD-6F49-469B-BD93-29755D0AA9F0}"/>
                    </a:ext>
                  </a:extLst>
                </p:cNvPr>
                <p:cNvSpPr>
                  <a:spLocks noChangeShapeType="1"/>
                </p:cNvSpPr>
                <p:nvPr/>
              </p:nvSpPr>
              <p:spPr bwMode="auto">
                <a:xfrm>
                  <a:off x="1392" y="3264"/>
                  <a:ext cx="0" cy="288"/>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69" name="Line 49">
                  <a:extLst>
                    <a:ext uri="{FF2B5EF4-FFF2-40B4-BE49-F238E27FC236}">
                      <a16:creationId xmlns:a16="http://schemas.microsoft.com/office/drawing/2014/main" id="{718CD84D-A1AF-4122-89D6-62B46FEF4806}"/>
                    </a:ext>
                  </a:extLst>
                </p:cNvPr>
                <p:cNvSpPr>
                  <a:spLocks noChangeShapeType="1"/>
                </p:cNvSpPr>
                <p:nvPr/>
              </p:nvSpPr>
              <p:spPr bwMode="auto">
                <a:xfrm flipH="1">
                  <a:off x="768" y="2880"/>
                  <a:ext cx="288"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2270" name="Line 50">
                  <a:extLst>
                    <a:ext uri="{FF2B5EF4-FFF2-40B4-BE49-F238E27FC236}">
                      <a16:creationId xmlns:a16="http://schemas.microsoft.com/office/drawing/2014/main" id="{4CD1E145-78C7-43FA-8A33-99428B452795}"/>
                    </a:ext>
                  </a:extLst>
                </p:cNvPr>
                <p:cNvSpPr>
                  <a:spLocks noChangeShapeType="1"/>
                </p:cNvSpPr>
                <p:nvPr/>
              </p:nvSpPr>
              <p:spPr bwMode="auto">
                <a:xfrm>
                  <a:off x="1728" y="2880"/>
                  <a:ext cx="288"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08937" name="Object 51">
                  <a:extLst>
                    <a:ext uri="{FF2B5EF4-FFF2-40B4-BE49-F238E27FC236}">
                      <a16:creationId xmlns:a16="http://schemas.microsoft.com/office/drawing/2014/main" id="{9D96EF24-970C-4EA1-9A3F-B8DB5A40D4AF}"/>
                    </a:ext>
                  </a:extLst>
                </p:cNvPr>
                <p:cNvGraphicFramePr>
                  <a:graphicFrameLocks noChangeAspect="1"/>
                </p:cNvGraphicFramePr>
                <p:nvPr/>
              </p:nvGraphicFramePr>
              <p:xfrm>
                <a:off x="751" y="2936"/>
                <a:ext cx="257" cy="260"/>
              </p:xfrm>
              <a:graphic>
                <a:graphicData uri="http://schemas.openxmlformats.org/presentationml/2006/ole">
                  <mc:AlternateContent xmlns:mc="http://schemas.openxmlformats.org/markup-compatibility/2006">
                    <mc:Choice xmlns:v="urn:schemas-microsoft-com:vml" Requires="v">
                      <p:oleObj name="公式" r:id="rId9" imgW="164885" imgH="164885" progId="Equation.3">
                        <p:embed/>
                      </p:oleObj>
                    </mc:Choice>
                    <mc:Fallback>
                      <p:oleObj name="公式" r:id="rId9" imgW="164885" imgH="164885"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 y="2936"/>
                              <a:ext cx="25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08925" name="AutoShape 52">
              <a:extLst>
                <a:ext uri="{FF2B5EF4-FFF2-40B4-BE49-F238E27FC236}">
                  <a16:creationId xmlns:a16="http://schemas.microsoft.com/office/drawing/2014/main" id="{369D8DF2-94BD-4A5B-9E64-43D430DFA6A5}"/>
                </a:ext>
              </a:extLst>
            </p:cNvPr>
            <p:cNvSpPr>
              <a:spLocks noChangeArrowheads="1"/>
            </p:cNvSpPr>
            <p:nvPr/>
          </p:nvSpPr>
          <p:spPr bwMode="auto">
            <a:xfrm>
              <a:off x="864" y="2448"/>
              <a:ext cx="96" cy="192"/>
            </a:xfrm>
            <a:prstGeom prst="upArrow">
              <a:avLst>
                <a:gd name="adj1" fmla="val 50000"/>
                <a:gd name="adj2" fmla="val 130000"/>
              </a:avLst>
            </a:prstGeom>
            <a:gradFill rotWithShape="0">
              <a:gsLst>
                <a:gs pos="0">
                  <a:srgbClr val="0000FF"/>
                </a:gs>
                <a:gs pos="100000">
                  <a:srgbClr val="FFFFFF"/>
                </a:gs>
              </a:gsLst>
              <a:lin ang="5400000" scaled="1"/>
            </a:gradFill>
            <a:ln w="19050">
              <a:solidFill>
                <a:srgbClr val="00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b="1">
                <a:latin typeface="Times New Roman" panose="02020603050405020304" pitchFamily="18" charset="0"/>
                <a:ea typeface="华文中宋" panose="02010600040101010101" pitchFamily="2" charset="-122"/>
              </a:endParaRPr>
            </a:p>
          </p:txBody>
        </p:sp>
      </p:grpSp>
      <p:graphicFrame>
        <p:nvGraphicFramePr>
          <p:cNvPr id="208901" name="Object 53">
            <a:extLst>
              <a:ext uri="{FF2B5EF4-FFF2-40B4-BE49-F238E27FC236}">
                <a16:creationId xmlns:a16="http://schemas.microsoft.com/office/drawing/2014/main" id="{14DCBC65-C1E9-404F-96CF-39BA91152F74}"/>
              </a:ext>
            </a:extLst>
          </p:cNvPr>
          <p:cNvGraphicFramePr>
            <a:graphicFrameLocks noChangeAspect="1"/>
          </p:cNvGraphicFramePr>
          <p:nvPr/>
        </p:nvGraphicFramePr>
        <p:xfrm>
          <a:off x="6216650" y="5667375"/>
          <a:ext cx="2597150" cy="635000"/>
        </p:xfrm>
        <a:graphic>
          <a:graphicData uri="http://schemas.openxmlformats.org/presentationml/2006/ole">
            <mc:AlternateContent xmlns:mc="http://schemas.openxmlformats.org/markup-compatibility/2006">
              <mc:Choice xmlns:v="urn:schemas-microsoft-com:vml" Requires="v">
                <p:oleObj name="Equation" r:id="rId11" imgW="1091726" imgH="253890" progId="Equation.DSMT4">
                  <p:embed/>
                </p:oleObj>
              </mc:Choice>
              <mc:Fallback>
                <p:oleObj name="Equation" r:id="rId11" imgW="1091726" imgH="253890" progId="Equation.DSMT4">
                  <p:embed/>
                  <p:pic>
                    <p:nvPicPr>
                      <p:cNvPr id="0"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16650" y="5667375"/>
                        <a:ext cx="25971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8902" name="Object 54">
            <a:extLst>
              <a:ext uri="{FF2B5EF4-FFF2-40B4-BE49-F238E27FC236}">
                <a16:creationId xmlns:a16="http://schemas.microsoft.com/office/drawing/2014/main" id="{A41BBA87-31E1-4BC3-AA52-A044E6F704CB}"/>
              </a:ext>
            </a:extLst>
          </p:cNvPr>
          <p:cNvGraphicFramePr>
            <a:graphicFrameLocks noChangeAspect="1"/>
          </p:cNvGraphicFramePr>
          <p:nvPr/>
        </p:nvGraphicFramePr>
        <p:xfrm>
          <a:off x="1157288" y="5761038"/>
          <a:ext cx="2133600" cy="571500"/>
        </p:xfrm>
        <a:graphic>
          <a:graphicData uri="http://schemas.openxmlformats.org/presentationml/2006/ole">
            <mc:AlternateContent xmlns:mc="http://schemas.openxmlformats.org/markup-compatibility/2006">
              <mc:Choice xmlns:v="urn:schemas-microsoft-com:vml" Requires="v">
                <p:oleObj name="Equation" r:id="rId13" imgW="876300" imgH="228600" progId="Equation.DSMT4">
                  <p:embed/>
                </p:oleObj>
              </mc:Choice>
              <mc:Fallback>
                <p:oleObj name="Equation" r:id="rId13" imgW="876300" imgH="228600" progId="Equation.DSMT4">
                  <p:embed/>
                  <p:pic>
                    <p:nvPicPr>
                      <p:cNvPr id="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7288" y="5761038"/>
                        <a:ext cx="2133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823" name="Text Box 55">
            <a:extLst>
              <a:ext uri="{FF2B5EF4-FFF2-40B4-BE49-F238E27FC236}">
                <a16:creationId xmlns:a16="http://schemas.microsoft.com/office/drawing/2014/main" id="{152EAB29-EB2D-4F51-ABC0-504EA038FDFB}"/>
              </a:ext>
            </a:extLst>
          </p:cNvPr>
          <p:cNvSpPr txBox="1">
            <a:spLocks noChangeArrowheads="1"/>
          </p:cNvSpPr>
          <p:nvPr/>
        </p:nvSpPr>
        <p:spPr bwMode="auto">
          <a:xfrm>
            <a:off x="977900" y="2609828"/>
            <a:ext cx="2286000" cy="523220"/>
          </a:xfrm>
          <a:prstGeom prst="rect">
            <a:avLst/>
          </a:prstGeom>
          <a:gradFill rotWithShape="1">
            <a:gsLst>
              <a:gs pos="0">
                <a:srgbClr val="FFFF00">
                  <a:alpha val="72000"/>
                </a:srgbClr>
              </a:gs>
              <a:gs pos="50000">
                <a:srgbClr val="FFFFFF"/>
              </a:gs>
              <a:gs pos="100000">
                <a:srgbClr val="FFFF00">
                  <a:alpha val="72000"/>
                </a:srgbClr>
              </a:gs>
            </a:gsLst>
            <a:lin ang="5400000" scaled="1"/>
          </a:gradFill>
          <a:ln w="57150">
            <a:solidFill>
              <a:srgbClr val="FF9900"/>
            </a:solidFill>
            <a:miter lim="800000"/>
            <a:headEnd/>
            <a:tailEnd/>
          </a:ln>
          <a:effectLst/>
        </p:spPr>
        <p:txBody>
          <a:bodyPr>
            <a:spAutoFit/>
          </a:bodyPr>
          <a:lstStyle/>
          <a:p>
            <a:pPr algn="ctr">
              <a:spcBef>
                <a:spcPct val="50000"/>
              </a:spcBef>
              <a:defRPr/>
            </a:pPr>
            <a:r>
              <a:rPr lang="zh-CN" altLang="en-US" sz="2800" b="1" dirty="0">
                <a:solidFill>
                  <a:srgbClr val="CC0000"/>
                </a:solidFill>
                <a:latin typeface="Times New Roman" pitchFamily="18" charset="0"/>
                <a:ea typeface="华文中宋" pitchFamily="2" charset="-122"/>
              </a:rPr>
              <a:t>稳定平衡</a:t>
            </a:r>
          </a:p>
        </p:txBody>
      </p:sp>
      <p:sp>
        <p:nvSpPr>
          <p:cNvPr id="160824" name="Rectangle 56">
            <a:extLst>
              <a:ext uri="{FF2B5EF4-FFF2-40B4-BE49-F238E27FC236}">
                <a16:creationId xmlns:a16="http://schemas.microsoft.com/office/drawing/2014/main" id="{AF1E7517-69D1-478E-A382-CD8399DFD449}"/>
              </a:ext>
            </a:extLst>
          </p:cNvPr>
          <p:cNvSpPr>
            <a:spLocks noChangeArrowheads="1"/>
          </p:cNvSpPr>
          <p:nvPr/>
        </p:nvSpPr>
        <p:spPr bwMode="auto">
          <a:xfrm>
            <a:off x="3721100" y="2609828"/>
            <a:ext cx="2438400" cy="523220"/>
          </a:xfrm>
          <a:prstGeom prst="rect">
            <a:avLst/>
          </a:prstGeom>
          <a:gradFill rotWithShape="1">
            <a:gsLst>
              <a:gs pos="0">
                <a:srgbClr val="FFFF00">
                  <a:alpha val="72000"/>
                </a:srgbClr>
              </a:gs>
              <a:gs pos="50000">
                <a:srgbClr val="FFFFFF"/>
              </a:gs>
              <a:gs pos="100000">
                <a:srgbClr val="FFFF00">
                  <a:alpha val="72000"/>
                </a:srgbClr>
              </a:gs>
            </a:gsLst>
            <a:lin ang="5400000" scaled="1"/>
          </a:gradFill>
          <a:ln w="57150">
            <a:solidFill>
              <a:srgbClr val="FF9900"/>
            </a:solidFill>
            <a:miter lim="800000"/>
            <a:headEnd/>
            <a:tailEnd/>
          </a:ln>
          <a:effectLst/>
        </p:spPr>
        <p:txBody>
          <a:bodyPr>
            <a:spAutoFit/>
          </a:bodyPr>
          <a:lstStyle/>
          <a:p>
            <a:pPr algn="ctr">
              <a:spcBef>
                <a:spcPct val="50000"/>
              </a:spcBef>
              <a:defRPr/>
            </a:pPr>
            <a:r>
              <a:rPr lang="zh-CN" altLang="en-US" sz="2800" b="1" dirty="0">
                <a:solidFill>
                  <a:srgbClr val="CC0000"/>
                </a:solidFill>
                <a:latin typeface="Times New Roman" pitchFamily="18" charset="0"/>
                <a:ea typeface="华文中宋" pitchFamily="2" charset="-122"/>
              </a:rPr>
              <a:t>不</a:t>
            </a:r>
            <a:r>
              <a:rPr lang="zh-CN" altLang="en-US" sz="2800" b="1" dirty="0">
                <a:solidFill>
                  <a:srgbClr val="0000FF"/>
                </a:solidFill>
                <a:latin typeface="Times New Roman" pitchFamily="18" charset="0"/>
                <a:ea typeface="华文中宋" pitchFamily="2" charset="-122"/>
              </a:rPr>
              <a:t>稳定平衡</a:t>
            </a:r>
          </a:p>
        </p:txBody>
      </p:sp>
      <p:grpSp>
        <p:nvGrpSpPr>
          <p:cNvPr id="208909" name="Group 77">
            <a:extLst>
              <a:ext uri="{FF2B5EF4-FFF2-40B4-BE49-F238E27FC236}">
                <a16:creationId xmlns:a16="http://schemas.microsoft.com/office/drawing/2014/main" id="{8251532E-1F8D-46B2-88D7-794A05929504}"/>
              </a:ext>
            </a:extLst>
          </p:cNvPr>
          <p:cNvGrpSpPr>
            <a:grpSpLocks/>
          </p:cNvGrpSpPr>
          <p:nvPr/>
        </p:nvGrpSpPr>
        <p:grpSpPr bwMode="auto">
          <a:xfrm>
            <a:off x="296863" y="1601788"/>
            <a:ext cx="3581400" cy="577850"/>
            <a:chOff x="113" y="941"/>
            <a:chExt cx="2256" cy="364"/>
          </a:xfrm>
        </p:grpSpPr>
        <p:sp>
          <p:nvSpPr>
            <p:cNvPr id="208921" name="Text Box 61">
              <a:extLst>
                <a:ext uri="{FF2B5EF4-FFF2-40B4-BE49-F238E27FC236}">
                  <a16:creationId xmlns:a16="http://schemas.microsoft.com/office/drawing/2014/main" id="{13D82C7D-7B4A-47AC-AAA3-09898EEEB3AD}"/>
                </a:ext>
              </a:extLst>
            </p:cNvPr>
            <p:cNvSpPr txBox="1">
              <a:spLocks noChangeArrowheads="1"/>
            </p:cNvSpPr>
            <p:nvPr/>
          </p:nvSpPr>
          <p:spPr bwMode="auto">
            <a:xfrm>
              <a:off x="113" y="955"/>
              <a:ext cx="2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rPr>
                <a:t>(1)</a:t>
              </a:r>
              <a:r>
                <a:rPr lang="en-US" altLang="zh-CN" sz="2800">
                  <a:solidFill>
                    <a:srgbClr val="FFFF00"/>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方向与   相同</a:t>
              </a:r>
            </a:p>
          </p:txBody>
        </p:sp>
        <p:graphicFrame>
          <p:nvGraphicFramePr>
            <p:cNvPr id="208922" name="Object 62">
              <a:extLst>
                <a:ext uri="{FF2B5EF4-FFF2-40B4-BE49-F238E27FC236}">
                  <a16:creationId xmlns:a16="http://schemas.microsoft.com/office/drawing/2014/main" id="{4CA36433-A013-4194-A4F3-ABD9A5CCF53D}"/>
                </a:ext>
              </a:extLst>
            </p:cNvPr>
            <p:cNvGraphicFramePr>
              <a:graphicFrameLocks noChangeAspect="1"/>
            </p:cNvGraphicFramePr>
            <p:nvPr/>
          </p:nvGraphicFramePr>
          <p:xfrm>
            <a:off x="1286" y="941"/>
            <a:ext cx="260" cy="320"/>
          </p:xfrm>
          <a:graphic>
            <a:graphicData uri="http://schemas.openxmlformats.org/presentationml/2006/ole">
              <mc:AlternateContent xmlns:mc="http://schemas.openxmlformats.org/markup-compatibility/2006">
                <mc:Choice xmlns:v="urn:schemas-microsoft-com:vml" Requires="v">
                  <p:oleObj name="Equation" r:id="rId15" imgW="164957" imgH="203024" progId="Equation.DSMT4">
                    <p:embed/>
                  </p:oleObj>
                </mc:Choice>
                <mc:Fallback>
                  <p:oleObj name="Equation" r:id="rId15" imgW="164957" imgH="203024" progId="Equation.DSMT4">
                    <p:embed/>
                    <p:pic>
                      <p:nvPicPr>
                        <p:cNvPr id="0" name="Object 62"/>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1286" y="941"/>
                          <a:ext cx="2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8923" name="Object 63">
              <a:extLst>
                <a:ext uri="{FF2B5EF4-FFF2-40B4-BE49-F238E27FC236}">
                  <a16:creationId xmlns:a16="http://schemas.microsoft.com/office/drawing/2014/main" id="{FEDFE55E-BDEB-42A8-BD8B-43C29D75733A}"/>
                </a:ext>
              </a:extLst>
            </p:cNvPr>
            <p:cNvGraphicFramePr>
              <a:graphicFrameLocks noChangeAspect="1"/>
            </p:cNvGraphicFramePr>
            <p:nvPr/>
          </p:nvGraphicFramePr>
          <p:xfrm>
            <a:off x="433" y="946"/>
            <a:ext cx="260" cy="359"/>
          </p:xfrm>
          <a:graphic>
            <a:graphicData uri="http://schemas.openxmlformats.org/presentationml/2006/ole">
              <mc:AlternateContent xmlns:mc="http://schemas.openxmlformats.org/markup-compatibility/2006">
                <mc:Choice xmlns:v="urn:schemas-microsoft-com:vml" Requires="v">
                  <p:oleObj name="Equation" r:id="rId17" imgW="165028" imgH="228501" progId="Equation.DSMT4">
                    <p:embed/>
                  </p:oleObj>
                </mc:Choice>
                <mc:Fallback>
                  <p:oleObj name="Equation" r:id="rId17" imgW="165028" imgH="228501" progId="Equation.DSMT4">
                    <p:embed/>
                    <p:pic>
                      <p:nvPicPr>
                        <p:cNvPr id="0" name="Object 63"/>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433" y="946"/>
                          <a:ext cx="26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8910" name="Text Box 64">
            <a:extLst>
              <a:ext uri="{FF2B5EF4-FFF2-40B4-BE49-F238E27FC236}">
                <a16:creationId xmlns:a16="http://schemas.microsoft.com/office/drawing/2014/main" id="{D34930B0-D0D0-40B3-9B22-CDCE16BB55F7}"/>
              </a:ext>
            </a:extLst>
          </p:cNvPr>
          <p:cNvSpPr txBox="1">
            <a:spLocks noChangeArrowheads="1"/>
          </p:cNvSpPr>
          <p:nvPr/>
        </p:nvSpPr>
        <p:spPr bwMode="auto">
          <a:xfrm>
            <a:off x="3765550" y="1603375"/>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rPr>
              <a:t>(2)</a:t>
            </a:r>
            <a:r>
              <a:rPr lang="en-US" altLang="zh-CN" sz="2800">
                <a:solidFill>
                  <a:srgbClr val="FFFF00"/>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方向相反</a:t>
            </a:r>
          </a:p>
        </p:txBody>
      </p:sp>
      <p:sp>
        <p:nvSpPr>
          <p:cNvPr id="208911" name="Text Box 65">
            <a:extLst>
              <a:ext uri="{FF2B5EF4-FFF2-40B4-BE49-F238E27FC236}">
                <a16:creationId xmlns:a16="http://schemas.microsoft.com/office/drawing/2014/main" id="{3A8CD7CD-805D-4A4F-8DB7-95CBD739951C}"/>
              </a:ext>
            </a:extLst>
          </p:cNvPr>
          <p:cNvSpPr txBox="1">
            <a:spLocks noChangeArrowheads="1"/>
          </p:cNvSpPr>
          <p:nvPr/>
        </p:nvSpPr>
        <p:spPr bwMode="auto">
          <a:xfrm>
            <a:off x="6300788" y="1603375"/>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rPr>
              <a:t>(3) </a:t>
            </a:r>
            <a:r>
              <a:rPr lang="zh-CN" altLang="en-US" sz="2800" b="1">
                <a:solidFill>
                  <a:srgbClr val="FFFFFF"/>
                </a:solidFill>
                <a:latin typeface="Times New Roman" panose="02020603050405020304" pitchFamily="18" charset="0"/>
                <a:ea typeface="华文中宋" panose="02010600040101010101" pitchFamily="2" charset="-122"/>
              </a:rPr>
              <a:t>方向垂直</a:t>
            </a:r>
          </a:p>
        </p:txBody>
      </p:sp>
      <p:graphicFrame>
        <p:nvGraphicFramePr>
          <p:cNvPr id="208912" name="Object 66">
            <a:extLst>
              <a:ext uri="{FF2B5EF4-FFF2-40B4-BE49-F238E27FC236}">
                <a16:creationId xmlns:a16="http://schemas.microsoft.com/office/drawing/2014/main" id="{48A597B3-F6C4-4036-9051-A316D3ACAC00}"/>
              </a:ext>
            </a:extLst>
          </p:cNvPr>
          <p:cNvGraphicFramePr>
            <a:graphicFrameLocks noChangeAspect="1"/>
          </p:cNvGraphicFramePr>
          <p:nvPr/>
        </p:nvGraphicFramePr>
        <p:xfrm>
          <a:off x="3878263" y="5824538"/>
          <a:ext cx="2093912" cy="508000"/>
        </p:xfrm>
        <a:graphic>
          <a:graphicData uri="http://schemas.openxmlformats.org/presentationml/2006/ole">
            <mc:AlternateContent xmlns:mc="http://schemas.openxmlformats.org/markup-compatibility/2006">
              <mc:Choice xmlns:v="urn:schemas-microsoft-com:vml" Requires="v">
                <p:oleObj name="Equation" r:id="rId19" imgW="837836" imgH="203112" progId="Equation.DSMT4">
                  <p:embed/>
                </p:oleObj>
              </mc:Choice>
              <mc:Fallback>
                <p:oleObj name="Equation" r:id="rId19" imgW="837836" imgH="203112" progId="Equation.DSMT4">
                  <p:embed/>
                  <p:pic>
                    <p:nvPicPr>
                      <p:cNvPr id="0" name="Object 6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8263" y="5824538"/>
                        <a:ext cx="2093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835" name="Text Box 67">
            <a:extLst>
              <a:ext uri="{FF2B5EF4-FFF2-40B4-BE49-F238E27FC236}">
                <a16:creationId xmlns:a16="http://schemas.microsoft.com/office/drawing/2014/main" id="{42B7281F-33EA-45E0-AEB2-24C7ACA84890}"/>
              </a:ext>
            </a:extLst>
          </p:cNvPr>
          <p:cNvSpPr txBox="1">
            <a:spLocks noChangeArrowheads="1"/>
          </p:cNvSpPr>
          <p:nvPr/>
        </p:nvSpPr>
        <p:spPr bwMode="auto">
          <a:xfrm>
            <a:off x="6464300" y="2609828"/>
            <a:ext cx="2209800" cy="523220"/>
          </a:xfrm>
          <a:prstGeom prst="rect">
            <a:avLst/>
          </a:prstGeom>
          <a:gradFill rotWithShape="1">
            <a:gsLst>
              <a:gs pos="0">
                <a:srgbClr val="FFFF00">
                  <a:alpha val="72000"/>
                </a:srgbClr>
              </a:gs>
              <a:gs pos="50000">
                <a:srgbClr val="FFFFFF"/>
              </a:gs>
              <a:gs pos="100000">
                <a:srgbClr val="FFFF00">
                  <a:alpha val="72000"/>
                </a:srgbClr>
              </a:gs>
            </a:gsLst>
            <a:lin ang="5400000" scaled="1"/>
          </a:gradFill>
          <a:ln w="57150">
            <a:solidFill>
              <a:srgbClr val="FF9900"/>
            </a:solidFill>
            <a:miter lim="800000"/>
            <a:headEnd/>
            <a:tailEnd/>
          </a:ln>
          <a:effectLst/>
        </p:spPr>
        <p:txBody>
          <a:bodyPr>
            <a:spAutoFit/>
          </a:bodyPr>
          <a:lstStyle/>
          <a:p>
            <a:pPr algn="ctr">
              <a:spcBef>
                <a:spcPct val="50000"/>
              </a:spcBef>
              <a:defRPr/>
            </a:pPr>
            <a:r>
              <a:rPr lang="zh-CN" altLang="en-US" sz="2800" b="1" dirty="0">
                <a:solidFill>
                  <a:srgbClr val="1C1C1C"/>
                </a:solidFill>
                <a:latin typeface="Times New Roman" pitchFamily="18" charset="0"/>
                <a:ea typeface="华文中宋" pitchFamily="2" charset="-122"/>
              </a:rPr>
              <a:t>力矩最大</a:t>
            </a:r>
          </a:p>
        </p:txBody>
      </p:sp>
      <p:grpSp>
        <p:nvGrpSpPr>
          <p:cNvPr id="208916" name="Group 74">
            <a:extLst>
              <a:ext uri="{FF2B5EF4-FFF2-40B4-BE49-F238E27FC236}">
                <a16:creationId xmlns:a16="http://schemas.microsoft.com/office/drawing/2014/main" id="{356085E0-A771-4709-ACB0-0AB734631B9B}"/>
              </a:ext>
            </a:extLst>
          </p:cNvPr>
          <p:cNvGrpSpPr>
            <a:grpSpLocks/>
          </p:cNvGrpSpPr>
          <p:nvPr/>
        </p:nvGrpSpPr>
        <p:grpSpPr bwMode="auto">
          <a:xfrm>
            <a:off x="395288" y="501650"/>
            <a:ext cx="1512887" cy="935038"/>
            <a:chOff x="158" y="210"/>
            <a:chExt cx="953" cy="589"/>
          </a:xfrm>
        </p:grpSpPr>
        <p:sp>
          <p:nvSpPr>
            <p:cNvPr id="208919" name="AutoShape 72">
              <a:extLst>
                <a:ext uri="{FF2B5EF4-FFF2-40B4-BE49-F238E27FC236}">
                  <a16:creationId xmlns:a16="http://schemas.microsoft.com/office/drawing/2014/main" id="{16F41A54-7457-4818-9AEC-5799E8ED37D1}"/>
                </a:ext>
              </a:extLst>
            </p:cNvPr>
            <p:cNvSpPr>
              <a:spLocks noChangeArrowheads="1"/>
            </p:cNvSpPr>
            <p:nvPr/>
          </p:nvSpPr>
          <p:spPr bwMode="auto">
            <a:xfrm>
              <a:off x="158" y="210"/>
              <a:ext cx="953" cy="589"/>
            </a:xfrm>
            <a:prstGeom prst="wave">
              <a:avLst>
                <a:gd name="adj1" fmla="val 13005"/>
                <a:gd name="adj2" fmla="val 0"/>
              </a:avLst>
            </a:prstGeom>
            <a:solidFill>
              <a:srgbClr val="FF6600"/>
            </a:solidFill>
            <a:ln w="50800">
              <a:solidFill>
                <a:srgbClr val="FFFF00"/>
              </a:solidFill>
              <a:round/>
              <a:headEnd/>
              <a:tailEnd/>
            </a:ln>
            <a:effectLst>
              <a:outerShdw dist="107763" dir="2700000" algn="ctr" rotWithShape="0">
                <a:schemeClr val="tx1">
                  <a:alpha val="50000"/>
                </a:schemeClr>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8920" name="WordArt 73">
              <a:extLst>
                <a:ext uri="{FF2B5EF4-FFF2-40B4-BE49-F238E27FC236}">
                  <a16:creationId xmlns:a16="http://schemas.microsoft.com/office/drawing/2014/main" id="{30685509-F3C4-407D-B2A3-106BFB76FC78}"/>
                </a:ext>
              </a:extLst>
            </p:cNvPr>
            <p:cNvSpPr>
              <a:spLocks noChangeArrowheads="1" noChangeShapeType="1" noTextEdit="1"/>
            </p:cNvSpPr>
            <p:nvPr/>
          </p:nvSpPr>
          <p:spPr bwMode="auto">
            <a:xfrm>
              <a:off x="295" y="374"/>
              <a:ext cx="702" cy="272"/>
            </a:xfrm>
            <a:prstGeom prst="rect">
              <a:avLst/>
            </a:prstGeom>
          </p:spPr>
          <p:txBody>
            <a:bodyPr wrap="none" fromWordArt="1">
              <a:prstTxWarp prst="textPlain">
                <a:avLst>
                  <a:gd name="adj" fmla="val 50000"/>
                </a:avLst>
              </a:prstTxWarp>
            </a:bodyPr>
            <a:lstStyle/>
            <a:p>
              <a:pPr algn="ctr"/>
              <a:r>
                <a:rPr lang="zh-CN" altLang="en-US" sz="2800" b="1" kern="10" spc="720">
                  <a:ln w="19050">
                    <a:solidFill>
                      <a:srgbClr val="FFFFFF"/>
                    </a:solidFill>
                    <a:round/>
                    <a:headEnd/>
                    <a:tailEnd/>
                  </a:ln>
                  <a:solidFill>
                    <a:srgbClr val="C0C0C0"/>
                  </a:solidFill>
                  <a:effectLst>
                    <a:outerShdw blurRad="38100" dist="38100" dir="2700000" algn="tl" rotWithShape="0">
                      <a:srgbClr val="000000">
                        <a:alpha val="43137"/>
                      </a:srgbClr>
                    </a:outerShdw>
                  </a:effectLst>
                  <a:latin typeface="华文行楷" panose="02010800040101010101" pitchFamily="2" charset="-122"/>
                  <a:ea typeface="华文行楷" panose="02010800040101010101" pitchFamily="2" charset="-122"/>
                </a:rPr>
                <a:t>讨论</a:t>
              </a:r>
            </a:p>
          </p:txBody>
        </p:sp>
      </p:grpSp>
      <p:graphicFrame>
        <p:nvGraphicFramePr>
          <p:cNvPr id="208917" name="Object 75">
            <a:extLst>
              <a:ext uri="{FF2B5EF4-FFF2-40B4-BE49-F238E27FC236}">
                <a16:creationId xmlns:a16="http://schemas.microsoft.com/office/drawing/2014/main" id="{DF83510E-29F9-47A1-B762-81A8BF8B8266}"/>
              </a:ext>
            </a:extLst>
          </p:cNvPr>
          <p:cNvGraphicFramePr>
            <a:graphicFrameLocks noChangeAspect="1"/>
          </p:cNvGraphicFramePr>
          <p:nvPr/>
        </p:nvGraphicFramePr>
        <p:xfrm>
          <a:off x="2484438" y="644525"/>
          <a:ext cx="2170112" cy="646113"/>
        </p:xfrm>
        <a:graphic>
          <a:graphicData uri="http://schemas.openxmlformats.org/presentationml/2006/ole">
            <mc:AlternateContent xmlns:mc="http://schemas.openxmlformats.org/markup-compatibility/2006">
              <mc:Choice xmlns:v="urn:schemas-microsoft-com:vml" Requires="v">
                <p:oleObj name="Equation" r:id="rId21" imgW="723586" imgH="215806" progId="Equation.DSMT4">
                  <p:embed/>
                </p:oleObj>
              </mc:Choice>
              <mc:Fallback>
                <p:oleObj name="Equation" r:id="rId21" imgW="723586" imgH="215806" progId="Equation.DSMT4">
                  <p:embed/>
                  <p:pic>
                    <p:nvPicPr>
                      <p:cNvPr id="0" name="Object 75"/>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2484438" y="644525"/>
                        <a:ext cx="2170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8918" name="Object 76">
            <a:extLst>
              <a:ext uri="{FF2B5EF4-FFF2-40B4-BE49-F238E27FC236}">
                <a16:creationId xmlns:a16="http://schemas.microsoft.com/office/drawing/2014/main" id="{F16E7457-F76F-4D19-BDD1-89243801D753}"/>
              </a:ext>
            </a:extLst>
          </p:cNvPr>
          <p:cNvGraphicFramePr>
            <a:graphicFrameLocks noChangeAspect="1"/>
          </p:cNvGraphicFramePr>
          <p:nvPr/>
        </p:nvGraphicFramePr>
        <p:xfrm>
          <a:off x="5508625" y="760413"/>
          <a:ext cx="2741613" cy="531812"/>
        </p:xfrm>
        <a:graphic>
          <a:graphicData uri="http://schemas.openxmlformats.org/presentationml/2006/ole">
            <mc:AlternateContent xmlns:mc="http://schemas.openxmlformats.org/markup-compatibility/2006">
              <mc:Choice xmlns:v="urn:schemas-microsoft-com:vml" Requires="v">
                <p:oleObj name="Equation" r:id="rId23" imgW="914003" imgH="177723" progId="Equation.DSMT4">
                  <p:embed/>
                </p:oleObj>
              </mc:Choice>
              <mc:Fallback>
                <p:oleObj name="Equation" r:id="rId23" imgW="914003" imgH="177723" progId="Equation.DSMT4">
                  <p:embed/>
                  <p:pic>
                    <p:nvPicPr>
                      <p:cNvPr id="0" name="Object 76"/>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5508625" y="760413"/>
                        <a:ext cx="27416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pSp>
        <p:nvGrpSpPr>
          <p:cNvPr id="70" name="Group 25">
            <a:extLst>
              <a:ext uri="{FF2B5EF4-FFF2-40B4-BE49-F238E27FC236}">
                <a16:creationId xmlns:a16="http://schemas.microsoft.com/office/drawing/2014/main" id="{516EFCF5-E340-4F98-856D-B85D61DB55F2}"/>
              </a:ext>
            </a:extLst>
          </p:cNvPr>
          <p:cNvGrpSpPr>
            <a:grpSpLocks/>
          </p:cNvGrpSpPr>
          <p:nvPr/>
        </p:nvGrpSpPr>
        <p:grpSpPr bwMode="auto">
          <a:xfrm>
            <a:off x="2547079" y="5453988"/>
            <a:ext cx="288000" cy="288000"/>
            <a:chOff x="1200" y="2544"/>
            <a:chExt cx="240" cy="240"/>
          </a:xfrm>
        </p:grpSpPr>
        <p:grpSp>
          <p:nvGrpSpPr>
            <p:cNvPr id="73" name="Group 27">
              <a:extLst>
                <a:ext uri="{FF2B5EF4-FFF2-40B4-BE49-F238E27FC236}">
                  <a16:creationId xmlns:a16="http://schemas.microsoft.com/office/drawing/2014/main" id="{51648652-CABB-4607-8B45-78EC2A649FBE}"/>
                </a:ext>
              </a:extLst>
            </p:cNvPr>
            <p:cNvGrpSpPr>
              <a:grpSpLocks/>
            </p:cNvGrpSpPr>
            <p:nvPr/>
          </p:nvGrpSpPr>
          <p:grpSpPr bwMode="auto">
            <a:xfrm>
              <a:off x="1248" y="2592"/>
              <a:ext cx="144" cy="144"/>
              <a:chOff x="144" y="3744"/>
              <a:chExt cx="144" cy="144"/>
            </a:xfrm>
          </p:grpSpPr>
          <p:sp>
            <p:nvSpPr>
              <p:cNvPr id="75" name="Line 28">
                <a:extLst>
                  <a:ext uri="{FF2B5EF4-FFF2-40B4-BE49-F238E27FC236}">
                    <a16:creationId xmlns:a16="http://schemas.microsoft.com/office/drawing/2014/main" id="{3673C679-5298-433C-B8B5-64E103C02459}"/>
                  </a:ext>
                </a:extLst>
              </p:cNvPr>
              <p:cNvSpPr>
                <a:spLocks noChangeShapeType="1"/>
              </p:cNvSpPr>
              <p:nvPr/>
            </p:nvSpPr>
            <p:spPr bwMode="auto">
              <a:xfrm>
                <a:off x="144" y="3744"/>
                <a:ext cx="144" cy="144"/>
              </a:xfrm>
              <a:prstGeom prst="line">
                <a:avLst/>
              </a:prstGeom>
              <a:noFill/>
              <a:ln w="28575">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76" name="Line 29">
                <a:extLst>
                  <a:ext uri="{FF2B5EF4-FFF2-40B4-BE49-F238E27FC236}">
                    <a16:creationId xmlns:a16="http://schemas.microsoft.com/office/drawing/2014/main" id="{F21C56F8-0311-4BA2-8BE7-EEDF766E6C40}"/>
                  </a:ext>
                </a:extLst>
              </p:cNvPr>
              <p:cNvSpPr>
                <a:spLocks noChangeShapeType="1"/>
              </p:cNvSpPr>
              <p:nvPr/>
            </p:nvSpPr>
            <p:spPr bwMode="auto">
              <a:xfrm flipV="1">
                <a:off x="144" y="3744"/>
                <a:ext cx="144" cy="144"/>
              </a:xfrm>
              <a:prstGeom prst="line">
                <a:avLst/>
              </a:prstGeom>
              <a:noFill/>
              <a:ln w="28575">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72" name="Oval 31">
              <a:extLst>
                <a:ext uri="{FF2B5EF4-FFF2-40B4-BE49-F238E27FC236}">
                  <a16:creationId xmlns:a16="http://schemas.microsoft.com/office/drawing/2014/main" id="{46B7BF7F-FC77-4B4D-9684-4756C55C2AA6}"/>
                </a:ext>
              </a:extLst>
            </p:cNvPr>
            <p:cNvSpPr>
              <a:spLocks noChangeArrowheads="1"/>
            </p:cNvSpPr>
            <p:nvPr/>
          </p:nvSpPr>
          <p:spPr bwMode="auto">
            <a:xfrm>
              <a:off x="1200" y="2544"/>
              <a:ext cx="240" cy="24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3" name="组合 2">
            <a:extLst>
              <a:ext uri="{FF2B5EF4-FFF2-40B4-BE49-F238E27FC236}">
                <a16:creationId xmlns:a16="http://schemas.microsoft.com/office/drawing/2014/main" id="{44C50891-F94A-4FAB-97D3-5A67490A9900}"/>
              </a:ext>
            </a:extLst>
          </p:cNvPr>
          <p:cNvGrpSpPr/>
          <p:nvPr/>
        </p:nvGrpSpPr>
        <p:grpSpPr>
          <a:xfrm>
            <a:off x="5269683" y="5471525"/>
            <a:ext cx="288925" cy="287337"/>
            <a:chOff x="101518" y="3133048"/>
            <a:chExt cx="288925" cy="287337"/>
          </a:xfrm>
        </p:grpSpPr>
        <p:sp>
          <p:nvSpPr>
            <p:cNvPr id="77" name="Oval 43">
              <a:extLst>
                <a:ext uri="{FF2B5EF4-FFF2-40B4-BE49-F238E27FC236}">
                  <a16:creationId xmlns:a16="http://schemas.microsoft.com/office/drawing/2014/main" id="{21EFD04D-ADF4-4149-AA4F-C9A70685599C}"/>
                </a:ext>
              </a:extLst>
            </p:cNvPr>
            <p:cNvSpPr>
              <a:spLocks noChangeArrowheads="1"/>
            </p:cNvSpPr>
            <p:nvPr/>
          </p:nvSpPr>
          <p:spPr bwMode="auto">
            <a:xfrm>
              <a:off x="101518" y="3133048"/>
              <a:ext cx="288925" cy="287337"/>
            </a:xfrm>
            <a:prstGeom prst="ellipse">
              <a:avLst/>
            </a:pr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2" name="椭圆 1">
              <a:extLst>
                <a:ext uri="{FF2B5EF4-FFF2-40B4-BE49-F238E27FC236}">
                  <a16:creationId xmlns:a16="http://schemas.microsoft.com/office/drawing/2014/main" id="{A92705EF-6DEA-42C1-A50F-32518B6017E3}"/>
                </a:ext>
              </a:extLst>
            </p:cNvPr>
            <p:cNvSpPr/>
            <p:nvPr/>
          </p:nvSpPr>
          <p:spPr>
            <a:xfrm>
              <a:off x="200083" y="3225770"/>
              <a:ext cx="111600" cy="1131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B8678E18-4731-4EBD-A238-E7257F6625DD}"/>
              </a:ext>
            </a:extLst>
          </p:cNvPr>
          <p:cNvCxnSpPr>
            <a:cxnSpLocks/>
          </p:cNvCxnSpPr>
          <p:nvPr/>
        </p:nvCxnSpPr>
        <p:spPr>
          <a:xfrm>
            <a:off x="6687876" y="5537030"/>
            <a:ext cx="149665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4" descr="ade2ef7294b71256cbab7baf0cdcb4a1">
            <a:extLst>
              <a:ext uri="{FF2B5EF4-FFF2-40B4-BE49-F238E27FC236}">
                <a16:creationId xmlns:a16="http://schemas.microsoft.com/office/drawing/2014/main" id="{5545D335-6287-4DEF-8340-C1E516AC3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724275"/>
            <a:ext cx="53625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7" name="Picture 5" descr="u=3455305878,728868459&amp;fm=21&amp;gp=0">
            <a:extLst>
              <a:ext uri="{FF2B5EF4-FFF2-40B4-BE49-F238E27FC236}">
                <a16:creationId xmlns:a16="http://schemas.microsoft.com/office/drawing/2014/main" id="{C114DDF0-A068-4727-A0C7-3ECCC8DBA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2552"/>
          <a:stretch>
            <a:fillRect/>
          </a:stretch>
        </p:blipFill>
        <p:spPr bwMode="auto">
          <a:xfrm>
            <a:off x="2416175" y="622300"/>
            <a:ext cx="3986213"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1970" name="组合 33">
            <a:extLst>
              <a:ext uri="{FF2B5EF4-FFF2-40B4-BE49-F238E27FC236}">
                <a16:creationId xmlns:a16="http://schemas.microsoft.com/office/drawing/2014/main" id="{08888C7A-BFDD-4268-B7F8-D72C00B05BC4}"/>
              </a:ext>
            </a:extLst>
          </p:cNvPr>
          <p:cNvGrpSpPr>
            <a:grpSpLocks/>
          </p:cNvGrpSpPr>
          <p:nvPr/>
        </p:nvGrpSpPr>
        <p:grpSpPr bwMode="auto">
          <a:xfrm>
            <a:off x="5181600" y="1571625"/>
            <a:ext cx="3429000" cy="3009900"/>
            <a:chOff x="5181600" y="1714488"/>
            <a:chExt cx="3429000" cy="3009912"/>
          </a:xfrm>
        </p:grpSpPr>
        <p:sp>
          <p:nvSpPr>
            <p:cNvPr id="211987" name="Oval 6">
              <a:extLst>
                <a:ext uri="{FF2B5EF4-FFF2-40B4-BE49-F238E27FC236}">
                  <a16:creationId xmlns:a16="http://schemas.microsoft.com/office/drawing/2014/main" id="{79B45C3E-168C-4309-85F9-8DD258A6728D}"/>
                </a:ext>
              </a:extLst>
            </p:cNvPr>
            <p:cNvSpPr>
              <a:spLocks noChangeArrowheads="1"/>
            </p:cNvSpPr>
            <p:nvPr/>
          </p:nvSpPr>
          <p:spPr bwMode="auto">
            <a:xfrm>
              <a:off x="5857889" y="2428859"/>
              <a:ext cx="2209800" cy="22098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211988" name="Rectangle 7">
              <a:extLst>
                <a:ext uri="{FF2B5EF4-FFF2-40B4-BE49-F238E27FC236}">
                  <a16:creationId xmlns:a16="http://schemas.microsoft.com/office/drawing/2014/main" id="{D7D2C24C-DDC0-4FC0-8923-CCBFE1805576}"/>
                </a:ext>
              </a:extLst>
            </p:cNvPr>
            <p:cNvSpPr>
              <a:spLocks noChangeArrowheads="1"/>
            </p:cNvSpPr>
            <p:nvPr/>
          </p:nvSpPr>
          <p:spPr bwMode="auto">
            <a:xfrm>
              <a:off x="5791200" y="3505200"/>
              <a:ext cx="24384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771077" name="Line 8">
              <a:extLst>
                <a:ext uri="{FF2B5EF4-FFF2-40B4-BE49-F238E27FC236}">
                  <a16:creationId xmlns:a16="http://schemas.microsoft.com/office/drawing/2014/main" id="{679F82CF-93AC-487E-A5FE-C84723AA13A7}"/>
                </a:ext>
              </a:extLst>
            </p:cNvPr>
            <p:cNvSpPr>
              <a:spLocks noChangeShapeType="1"/>
            </p:cNvSpPr>
            <p:nvPr/>
          </p:nvSpPr>
          <p:spPr bwMode="auto">
            <a:xfrm>
              <a:off x="5867400" y="3505195"/>
              <a:ext cx="2220913" cy="0"/>
            </a:xfrm>
            <a:prstGeom prst="line">
              <a:avLst/>
            </a:prstGeom>
            <a:noFill/>
            <a:ln w="571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771078" name="Line 9">
              <a:extLst>
                <a:ext uri="{FF2B5EF4-FFF2-40B4-BE49-F238E27FC236}">
                  <a16:creationId xmlns:a16="http://schemas.microsoft.com/office/drawing/2014/main" id="{1B582BEC-13FE-443F-8363-B99DA63EDDCE}"/>
                </a:ext>
              </a:extLst>
            </p:cNvPr>
            <p:cNvSpPr>
              <a:spLocks noChangeShapeType="1"/>
            </p:cNvSpPr>
            <p:nvPr/>
          </p:nvSpPr>
          <p:spPr bwMode="auto">
            <a:xfrm flipH="1">
              <a:off x="6429375" y="2428866"/>
              <a:ext cx="357188" cy="142876"/>
            </a:xfrm>
            <a:prstGeom prst="line">
              <a:avLst/>
            </a:prstGeom>
            <a:noFill/>
            <a:ln w="57150">
              <a:solidFill>
                <a:srgbClr val="00B0F0"/>
              </a:solidFill>
              <a:round/>
              <a:headEnd type="none" w="med" len="lg"/>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771079" name="Line 11">
              <a:extLst>
                <a:ext uri="{FF2B5EF4-FFF2-40B4-BE49-F238E27FC236}">
                  <a16:creationId xmlns:a16="http://schemas.microsoft.com/office/drawing/2014/main" id="{03D6E3AB-1764-4152-BC5D-439320E3C30B}"/>
                </a:ext>
              </a:extLst>
            </p:cNvPr>
            <p:cNvSpPr>
              <a:spLocks noChangeShapeType="1"/>
            </p:cNvSpPr>
            <p:nvPr/>
          </p:nvSpPr>
          <p:spPr bwMode="auto">
            <a:xfrm flipH="1" flipV="1">
              <a:off x="6172200" y="2743192"/>
              <a:ext cx="838200" cy="762003"/>
            </a:xfrm>
            <a:prstGeom prst="line">
              <a:avLst/>
            </a:prstGeom>
            <a:noFill/>
            <a:ln w="57150">
              <a:solidFill>
                <a:schemeClr val="tx1"/>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11992" name="Text Box 12">
              <a:extLst>
                <a:ext uri="{FF2B5EF4-FFF2-40B4-BE49-F238E27FC236}">
                  <a16:creationId xmlns:a16="http://schemas.microsoft.com/office/drawing/2014/main" id="{7A1A76CC-B549-46D6-9BB7-37499713DBD4}"/>
                </a:ext>
              </a:extLst>
            </p:cNvPr>
            <p:cNvSpPr txBox="1">
              <a:spLocks noChangeArrowheads="1"/>
            </p:cNvSpPr>
            <p:nvPr/>
          </p:nvSpPr>
          <p:spPr bwMode="auto">
            <a:xfrm>
              <a:off x="6400802" y="2590800"/>
              <a:ext cx="60010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R</a:t>
              </a:r>
            </a:p>
          </p:txBody>
        </p:sp>
        <p:sp>
          <p:nvSpPr>
            <p:cNvPr id="211993" name="Text Box 13">
              <a:extLst>
                <a:ext uri="{FF2B5EF4-FFF2-40B4-BE49-F238E27FC236}">
                  <a16:creationId xmlns:a16="http://schemas.microsoft.com/office/drawing/2014/main" id="{6C998524-F375-4C3F-9F95-BC38E98D8D72}"/>
                </a:ext>
              </a:extLst>
            </p:cNvPr>
            <p:cNvSpPr txBox="1">
              <a:spLocks noChangeArrowheads="1"/>
            </p:cNvSpPr>
            <p:nvPr/>
          </p:nvSpPr>
          <p:spPr bwMode="auto">
            <a:xfrm>
              <a:off x="7239024" y="3429000"/>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I</a:t>
              </a:r>
            </a:p>
          </p:txBody>
        </p:sp>
        <p:sp>
          <p:nvSpPr>
            <p:cNvPr id="21530" name="Line 3">
              <a:extLst>
                <a:ext uri="{FF2B5EF4-FFF2-40B4-BE49-F238E27FC236}">
                  <a16:creationId xmlns:a16="http://schemas.microsoft.com/office/drawing/2014/main" id="{A5C2F998-2FBD-4C52-A6C3-CBE0B706239C}"/>
                </a:ext>
              </a:extLst>
            </p:cNvPr>
            <p:cNvSpPr>
              <a:spLocks noChangeShapeType="1"/>
            </p:cNvSpPr>
            <p:nvPr/>
          </p:nvSpPr>
          <p:spPr bwMode="auto">
            <a:xfrm>
              <a:off x="5181600" y="2209790"/>
              <a:ext cx="3429000" cy="0"/>
            </a:xfrm>
            <a:prstGeom prst="line">
              <a:avLst/>
            </a:prstGeom>
            <a:noFill/>
            <a:ln w="57150">
              <a:solidFill>
                <a:schemeClr val="tx1">
                  <a:lumMod val="65000"/>
                  <a:lumOff val="3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21531" name="Line 4">
              <a:extLst>
                <a:ext uri="{FF2B5EF4-FFF2-40B4-BE49-F238E27FC236}">
                  <a16:creationId xmlns:a16="http://schemas.microsoft.com/office/drawing/2014/main" id="{BD0BA412-D26B-4507-A77E-C87271D503FA}"/>
                </a:ext>
              </a:extLst>
            </p:cNvPr>
            <p:cNvSpPr>
              <a:spLocks noChangeShapeType="1"/>
            </p:cNvSpPr>
            <p:nvPr/>
          </p:nvSpPr>
          <p:spPr bwMode="auto">
            <a:xfrm>
              <a:off x="5181600" y="3124194"/>
              <a:ext cx="3429000" cy="0"/>
            </a:xfrm>
            <a:prstGeom prst="line">
              <a:avLst/>
            </a:prstGeom>
            <a:noFill/>
            <a:ln w="57150">
              <a:solidFill>
                <a:schemeClr val="tx1">
                  <a:lumMod val="65000"/>
                  <a:lumOff val="3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21532" name="Line 5">
              <a:extLst>
                <a:ext uri="{FF2B5EF4-FFF2-40B4-BE49-F238E27FC236}">
                  <a16:creationId xmlns:a16="http://schemas.microsoft.com/office/drawing/2014/main" id="{B4612A42-1ADF-4832-AF15-B4AF496D6608}"/>
                </a:ext>
              </a:extLst>
            </p:cNvPr>
            <p:cNvSpPr>
              <a:spLocks noChangeShapeType="1"/>
            </p:cNvSpPr>
            <p:nvPr/>
          </p:nvSpPr>
          <p:spPr bwMode="auto">
            <a:xfrm>
              <a:off x="5181600" y="4038597"/>
              <a:ext cx="3429000" cy="0"/>
            </a:xfrm>
            <a:prstGeom prst="line">
              <a:avLst/>
            </a:prstGeom>
            <a:noFill/>
            <a:ln w="57150">
              <a:solidFill>
                <a:schemeClr val="tx1">
                  <a:lumMod val="65000"/>
                  <a:lumOff val="35000"/>
                </a:schemeClr>
              </a:solidFill>
              <a:round/>
              <a:headEnd/>
              <a:tailEnd type="triangle" w="med" len="lg"/>
            </a:ln>
          </p:spPr>
          <p:txBody>
            <a:bodyPr/>
            <a:lstStyle/>
            <a:p>
              <a:pPr>
                <a:defRPr/>
              </a:pPr>
              <a:endParaRPr lang="zh-CN" altLang="en-US" sz="2800" b="1">
                <a:latin typeface="Times New Roman" pitchFamily="18" charset="0"/>
                <a:ea typeface="华文中宋" pitchFamily="2" charset="-122"/>
              </a:endParaRPr>
            </a:p>
          </p:txBody>
        </p:sp>
        <p:sp>
          <p:nvSpPr>
            <p:cNvPr id="211997" name="Text Box 14">
              <a:extLst>
                <a:ext uri="{FF2B5EF4-FFF2-40B4-BE49-F238E27FC236}">
                  <a16:creationId xmlns:a16="http://schemas.microsoft.com/office/drawing/2014/main" id="{201ECF0D-F186-4CC4-8B8C-56910F1B252A}"/>
                </a:ext>
              </a:extLst>
            </p:cNvPr>
            <p:cNvSpPr txBox="1">
              <a:spLocks noChangeArrowheads="1"/>
            </p:cNvSpPr>
            <p:nvPr/>
          </p:nvSpPr>
          <p:spPr bwMode="auto">
            <a:xfrm>
              <a:off x="7929586" y="1714488"/>
              <a:ext cx="642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B</a:t>
              </a:r>
            </a:p>
          </p:txBody>
        </p:sp>
        <p:sp>
          <p:nvSpPr>
            <p:cNvPr id="21534" name="Line 34">
              <a:extLst>
                <a:ext uri="{FF2B5EF4-FFF2-40B4-BE49-F238E27FC236}">
                  <a16:creationId xmlns:a16="http://schemas.microsoft.com/office/drawing/2014/main" id="{C48C8886-7F9B-4E8C-8290-55D728A787E2}"/>
                </a:ext>
              </a:extLst>
            </p:cNvPr>
            <p:cNvSpPr>
              <a:spLocks noChangeShapeType="1"/>
            </p:cNvSpPr>
            <p:nvPr/>
          </p:nvSpPr>
          <p:spPr bwMode="auto">
            <a:xfrm>
              <a:off x="8074025" y="1806563"/>
              <a:ext cx="215900" cy="0"/>
            </a:xfrm>
            <a:prstGeom prst="line">
              <a:avLst/>
            </a:prstGeom>
            <a:noFill/>
            <a:ln w="19050">
              <a:solidFill>
                <a:schemeClr val="tx1">
                  <a:lumMod val="65000"/>
                  <a:lumOff val="35000"/>
                </a:schemeClr>
              </a:solidFill>
              <a:round/>
              <a:headEnd/>
              <a:tailEnd type="triangle" w="med" len="med"/>
            </a:ln>
          </p:spPr>
          <p:txBody>
            <a:bodyPr/>
            <a:lstStyle/>
            <a:p>
              <a:pPr>
                <a:defRPr/>
              </a:pPr>
              <a:endParaRPr lang="zh-CN" altLang="en-US" sz="2800" b="1">
                <a:latin typeface="Times New Roman" pitchFamily="18" charset="0"/>
                <a:ea typeface="华文中宋" pitchFamily="2" charset="-122"/>
              </a:endParaRPr>
            </a:p>
          </p:txBody>
        </p:sp>
        <p:cxnSp>
          <p:nvCxnSpPr>
            <p:cNvPr id="211999" name="直接箭头连接符 31">
              <a:extLst>
                <a:ext uri="{FF2B5EF4-FFF2-40B4-BE49-F238E27FC236}">
                  <a16:creationId xmlns:a16="http://schemas.microsoft.com/office/drawing/2014/main" id="{B5701F8D-24FF-4405-B0FE-06D6DFA00E1B}"/>
                </a:ext>
              </a:extLst>
            </p:cNvPr>
            <p:cNvCxnSpPr>
              <a:cxnSpLocks noChangeShapeType="1"/>
            </p:cNvCxnSpPr>
            <p:nvPr/>
          </p:nvCxnSpPr>
          <p:spPr bwMode="auto">
            <a:xfrm>
              <a:off x="7072343" y="3500433"/>
              <a:ext cx="357170" cy="1587"/>
            </a:xfrm>
            <a:prstGeom prst="straightConnector1">
              <a:avLst/>
            </a:prstGeom>
            <a:noFill/>
            <a:ln w="57150" algn="ctr">
              <a:solidFill>
                <a:srgbClr val="00B0F0"/>
              </a:solidFill>
              <a:round/>
              <a:headEnd/>
              <a:tailEnd type="triangle" w="med" len="lg"/>
            </a:ln>
            <a:extLst>
              <a:ext uri="{909E8E84-426E-40DD-AFC4-6F175D3DCCD1}">
                <a14:hiddenFill xmlns:a14="http://schemas.microsoft.com/office/drawing/2010/main">
                  <a:noFill/>
                </a14:hiddenFill>
              </a:ext>
            </a:extLst>
          </p:spPr>
        </p:cxnSp>
      </p:grpSp>
      <p:sp>
        <p:nvSpPr>
          <p:cNvPr id="211971" name="Text Box 2">
            <a:extLst>
              <a:ext uri="{FF2B5EF4-FFF2-40B4-BE49-F238E27FC236}">
                <a16:creationId xmlns:a16="http://schemas.microsoft.com/office/drawing/2014/main" id="{D76D465A-DAE1-41EC-A6E9-6EFD563503E6}"/>
              </a:ext>
            </a:extLst>
          </p:cNvPr>
          <p:cNvSpPr txBox="1">
            <a:spLocks noChangeArrowheads="1"/>
          </p:cNvSpPr>
          <p:nvPr/>
        </p:nvSpPr>
        <p:spPr bwMode="auto">
          <a:xfrm>
            <a:off x="285750" y="71438"/>
            <a:ext cx="8610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例</a:t>
            </a:r>
            <a:r>
              <a:rPr lang="en-US" altLang="zh-CN" sz="2800" b="1">
                <a:solidFill>
                  <a:srgbClr val="FF0000"/>
                </a:solidFill>
                <a:ea typeface="华文中宋" panose="02010600040101010101" pitchFamily="2" charset="-122"/>
              </a:rPr>
              <a:t>4  </a:t>
            </a:r>
            <a:r>
              <a:rPr lang="zh-CN" altLang="en-US" sz="2800">
                <a:ea typeface="华文中宋" panose="02010600040101010101" pitchFamily="2" charset="-122"/>
              </a:rPr>
              <a:t>一半圆形闭合线圈，半径为 </a:t>
            </a:r>
            <a:r>
              <a:rPr lang="en-US" altLang="zh-CN" sz="2800" b="1" i="1">
                <a:ea typeface="华文中宋" panose="02010600040101010101" pitchFamily="2" charset="-122"/>
              </a:rPr>
              <a:t>R</a:t>
            </a:r>
            <a:r>
              <a:rPr lang="en-US" altLang="zh-CN" sz="2800" b="1">
                <a:ea typeface="华文中宋" panose="02010600040101010101" pitchFamily="2" charset="-122"/>
              </a:rPr>
              <a:t> = 0.1m</a:t>
            </a:r>
            <a:r>
              <a:rPr lang="zh-CN" altLang="en-US" sz="2800">
                <a:ea typeface="华文中宋" panose="02010600040101010101" pitchFamily="2" charset="-122"/>
              </a:rPr>
              <a:t>，通有电流 </a:t>
            </a:r>
            <a:r>
              <a:rPr lang="en-US" altLang="zh-CN" sz="2800" b="1" i="1">
                <a:ea typeface="华文中宋" panose="02010600040101010101" pitchFamily="2" charset="-122"/>
              </a:rPr>
              <a:t>I</a:t>
            </a:r>
            <a:r>
              <a:rPr lang="en-US" altLang="zh-CN" sz="2800" b="1">
                <a:ea typeface="华文中宋" panose="02010600040101010101" pitchFamily="2" charset="-122"/>
              </a:rPr>
              <a:t> = 10A</a:t>
            </a:r>
            <a:r>
              <a:rPr lang="zh-CN" altLang="en-US" sz="2800">
                <a:ea typeface="华文中宋" panose="02010600040101010101" pitchFamily="2" charset="-122"/>
              </a:rPr>
              <a:t>，放置在均匀磁场中，磁场方向与线圈直径平行，且 </a:t>
            </a:r>
            <a:r>
              <a:rPr lang="en-US" altLang="zh-CN" sz="2800" b="1" i="1">
                <a:ea typeface="华文中宋" panose="02010600040101010101" pitchFamily="2" charset="-122"/>
              </a:rPr>
              <a:t>B</a:t>
            </a:r>
            <a:r>
              <a:rPr lang="en-US" altLang="zh-CN" sz="2800" b="1">
                <a:ea typeface="华文中宋" panose="02010600040101010101" pitchFamily="2" charset="-122"/>
              </a:rPr>
              <a:t> = 5.0</a:t>
            </a:r>
            <a:r>
              <a:rPr lang="en-US" altLang="zh-CN" sz="2800" b="1">
                <a:ea typeface="华文中宋" panose="02010600040101010101" pitchFamily="2" charset="-122"/>
                <a:cs typeface="Times New Roman" panose="02020603050405020304" pitchFamily="18" charset="0"/>
              </a:rPr>
              <a:t>×10</a:t>
            </a:r>
            <a:r>
              <a:rPr lang="en-US" altLang="zh-CN" sz="2800" b="1" baseline="30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T</a:t>
            </a:r>
            <a:r>
              <a:rPr lang="zh-CN" altLang="en-US" sz="2800">
                <a:ea typeface="华文中宋" panose="02010600040101010101" pitchFamily="2" charset="-122"/>
              </a:rPr>
              <a:t>。试求线圈所受的磁力矩。</a:t>
            </a:r>
          </a:p>
        </p:txBody>
      </p:sp>
      <p:grpSp>
        <p:nvGrpSpPr>
          <p:cNvPr id="211972" name="Group 30">
            <a:extLst>
              <a:ext uri="{FF2B5EF4-FFF2-40B4-BE49-F238E27FC236}">
                <a16:creationId xmlns:a16="http://schemas.microsoft.com/office/drawing/2014/main" id="{66D4FEFD-4747-4835-9501-952A6CE762C4}"/>
              </a:ext>
            </a:extLst>
          </p:cNvPr>
          <p:cNvGrpSpPr>
            <a:grpSpLocks/>
          </p:cNvGrpSpPr>
          <p:nvPr/>
        </p:nvGrpSpPr>
        <p:grpSpPr bwMode="auto">
          <a:xfrm>
            <a:off x="357188" y="1643063"/>
            <a:ext cx="4038600" cy="2271712"/>
            <a:chOff x="336" y="1248"/>
            <a:chExt cx="2544" cy="1431"/>
          </a:xfrm>
        </p:grpSpPr>
        <p:sp>
          <p:nvSpPr>
            <p:cNvPr id="211984" name="Text Box 18">
              <a:extLst>
                <a:ext uri="{FF2B5EF4-FFF2-40B4-BE49-F238E27FC236}">
                  <a16:creationId xmlns:a16="http://schemas.microsoft.com/office/drawing/2014/main" id="{3B9F4598-79AD-4723-8371-1288A8A347BE}"/>
                </a:ext>
              </a:extLst>
            </p:cNvPr>
            <p:cNvSpPr txBox="1">
              <a:spLocks noChangeArrowheads="1"/>
            </p:cNvSpPr>
            <p:nvPr/>
          </p:nvSpPr>
          <p:spPr bwMode="auto">
            <a:xfrm>
              <a:off x="336" y="1248"/>
              <a:ext cx="25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FF"/>
                  </a:solidFill>
                  <a:ea typeface="华文中宋" panose="02010600040101010101" pitchFamily="2" charset="-122"/>
                </a:rPr>
                <a:t>分析：</a:t>
              </a:r>
              <a:r>
                <a:rPr lang="zh-CN" altLang="en-US" sz="2800">
                  <a:ea typeface="华文中宋" panose="02010600040101010101" pitchFamily="2" charset="-122"/>
                </a:rPr>
                <a:t>半圆形载流线圈的磁矩的</a:t>
              </a:r>
              <a:r>
                <a:rPr lang="zh-CN" altLang="en-US" sz="2800" b="1">
                  <a:solidFill>
                    <a:srgbClr val="008000"/>
                  </a:solidFill>
                  <a:ea typeface="华文中宋" panose="02010600040101010101" pitchFamily="2" charset="-122"/>
                </a:rPr>
                <a:t>大小</a:t>
              </a:r>
              <a:r>
                <a:rPr lang="zh-CN" altLang="en-US" sz="2800">
                  <a:ea typeface="华文中宋" panose="02010600040101010101" pitchFamily="2" charset="-122"/>
                </a:rPr>
                <a:t>为：</a:t>
              </a:r>
            </a:p>
          </p:txBody>
        </p:sp>
        <p:graphicFrame>
          <p:nvGraphicFramePr>
            <p:cNvPr id="211985" name="Object 19">
              <a:extLst>
                <a:ext uri="{FF2B5EF4-FFF2-40B4-BE49-F238E27FC236}">
                  <a16:creationId xmlns:a16="http://schemas.microsoft.com/office/drawing/2014/main" id="{34E3E759-708D-4A7E-AEF0-35126910584C}"/>
                </a:ext>
              </a:extLst>
            </p:cNvPr>
            <p:cNvGraphicFramePr>
              <a:graphicFrameLocks noChangeAspect="1"/>
            </p:cNvGraphicFramePr>
            <p:nvPr/>
          </p:nvGraphicFramePr>
          <p:xfrm>
            <a:off x="756" y="1818"/>
            <a:ext cx="1721" cy="480"/>
          </p:xfrm>
          <a:graphic>
            <a:graphicData uri="http://schemas.openxmlformats.org/presentationml/2006/ole">
              <mc:AlternateContent xmlns:mc="http://schemas.openxmlformats.org/markup-compatibility/2006">
                <mc:Choice xmlns:v="urn:schemas-microsoft-com:vml" Requires="v">
                  <p:oleObj name="Equation" r:id="rId2" imgW="1091726" imgH="304668" progId="Equation.DSMT4">
                    <p:embed/>
                  </p:oleObj>
                </mc:Choice>
                <mc:Fallback>
                  <p:oleObj name="Equation" r:id="rId2" imgW="1091726" imgH="304668" progId="Equation.DSMT4">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 y="1818"/>
                          <a:ext cx="172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1986" name="Text Box 20">
              <a:extLst>
                <a:ext uri="{FF2B5EF4-FFF2-40B4-BE49-F238E27FC236}">
                  <a16:creationId xmlns:a16="http://schemas.microsoft.com/office/drawing/2014/main" id="{EFD5211A-B26D-48CC-B2AE-074324545973}"/>
                </a:ext>
              </a:extLst>
            </p:cNvPr>
            <p:cNvSpPr txBox="1">
              <a:spLocks noChangeArrowheads="1"/>
            </p:cNvSpPr>
            <p:nvPr/>
          </p:nvSpPr>
          <p:spPr bwMode="auto">
            <a:xfrm>
              <a:off x="336" y="2352"/>
              <a:ext cx="2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ea typeface="华文中宋" panose="02010600040101010101" pitchFamily="2" charset="-122"/>
                </a:rPr>
                <a:t>方向</a:t>
              </a:r>
              <a:r>
                <a:rPr lang="zh-CN" altLang="en-US" sz="2800">
                  <a:ea typeface="华文中宋" panose="02010600040101010101" pitchFamily="2" charset="-122"/>
                </a:rPr>
                <a:t>垂直于板面向外</a:t>
              </a:r>
            </a:p>
          </p:txBody>
        </p:sp>
      </p:grpSp>
      <p:grpSp>
        <p:nvGrpSpPr>
          <p:cNvPr id="211973" name="Group 31">
            <a:extLst>
              <a:ext uri="{FF2B5EF4-FFF2-40B4-BE49-F238E27FC236}">
                <a16:creationId xmlns:a16="http://schemas.microsoft.com/office/drawing/2014/main" id="{588949E3-E8B4-4D35-A467-A15253F41404}"/>
              </a:ext>
            </a:extLst>
          </p:cNvPr>
          <p:cNvGrpSpPr>
            <a:grpSpLocks/>
          </p:cNvGrpSpPr>
          <p:nvPr/>
        </p:nvGrpSpPr>
        <p:grpSpPr bwMode="auto">
          <a:xfrm>
            <a:off x="381000" y="5084763"/>
            <a:ext cx="7010400" cy="1128712"/>
            <a:chOff x="336" y="3312"/>
            <a:chExt cx="4416" cy="711"/>
          </a:xfrm>
        </p:grpSpPr>
        <p:sp>
          <p:nvSpPr>
            <p:cNvPr id="211982" name="Text Box 23">
              <a:extLst>
                <a:ext uri="{FF2B5EF4-FFF2-40B4-BE49-F238E27FC236}">
                  <a16:creationId xmlns:a16="http://schemas.microsoft.com/office/drawing/2014/main" id="{37CB24EB-C7D7-4541-970B-8EB7BC8F87AB}"/>
                </a:ext>
              </a:extLst>
            </p:cNvPr>
            <p:cNvSpPr txBox="1">
              <a:spLocks noChangeArrowheads="1"/>
            </p:cNvSpPr>
            <p:nvPr/>
          </p:nvSpPr>
          <p:spPr bwMode="auto">
            <a:xfrm>
              <a:off x="336" y="331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ea typeface="华文中宋" panose="02010600040101010101" pitchFamily="2" charset="-122"/>
                </a:rPr>
                <a:t>大小</a:t>
              </a:r>
              <a:r>
                <a:rPr lang="zh-CN" altLang="en-US" sz="2800">
                  <a:ea typeface="华文中宋" panose="02010600040101010101" pitchFamily="2" charset="-122"/>
                </a:rPr>
                <a:t>：</a:t>
              </a:r>
            </a:p>
          </p:txBody>
        </p:sp>
        <p:sp>
          <p:nvSpPr>
            <p:cNvPr id="211983" name="Text Box 25">
              <a:extLst>
                <a:ext uri="{FF2B5EF4-FFF2-40B4-BE49-F238E27FC236}">
                  <a16:creationId xmlns:a16="http://schemas.microsoft.com/office/drawing/2014/main" id="{858566BC-EDEE-4C35-86ED-853CD6AC7251}"/>
                </a:ext>
              </a:extLst>
            </p:cNvPr>
            <p:cNvSpPr txBox="1">
              <a:spLocks noChangeArrowheads="1"/>
            </p:cNvSpPr>
            <p:nvPr/>
          </p:nvSpPr>
          <p:spPr bwMode="auto">
            <a:xfrm>
              <a:off x="336" y="3696"/>
              <a:ext cx="44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ea typeface="华文中宋" panose="02010600040101010101" pitchFamily="2" charset="-122"/>
                </a:rPr>
                <a:t>方向</a:t>
              </a:r>
              <a:r>
                <a:rPr lang="zh-CN" altLang="en-US" sz="2800">
                  <a:ea typeface="华文中宋" panose="02010600040101010101" pitchFamily="2" charset="-122"/>
                </a:rPr>
                <a:t>：从 </a:t>
              </a:r>
              <a:r>
                <a:rPr lang="en-US" altLang="zh-CN" sz="2800" b="1" i="1">
                  <a:ea typeface="华文中宋" panose="02010600040101010101" pitchFamily="2" charset="-122"/>
                </a:rPr>
                <a:t>O</a:t>
              </a:r>
              <a:r>
                <a:rPr lang="en-US" altLang="zh-CN" sz="2800" b="1">
                  <a:ea typeface="华文中宋" panose="02010600040101010101" pitchFamily="2" charset="-122"/>
                </a:rPr>
                <a:t>′ </a:t>
              </a:r>
              <a:r>
                <a:rPr lang="zh-CN" altLang="en-US" sz="2800">
                  <a:ea typeface="华文中宋" panose="02010600040101010101" pitchFamily="2" charset="-122"/>
                </a:rPr>
                <a:t>指向 </a:t>
              </a:r>
              <a:r>
                <a:rPr lang="en-US" altLang="zh-CN" sz="2800" b="1" i="1">
                  <a:ea typeface="华文中宋" panose="02010600040101010101" pitchFamily="2" charset="-122"/>
                </a:rPr>
                <a:t>O</a:t>
              </a:r>
              <a:r>
                <a:rPr lang="en-US" altLang="zh-CN" sz="2800">
                  <a:ea typeface="华文中宋" panose="02010600040101010101" pitchFamily="2" charset="-122"/>
                </a:rPr>
                <a:t> </a:t>
              </a:r>
              <a:r>
                <a:rPr lang="zh-CN" altLang="en-US" sz="2800">
                  <a:ea typeface="华文中宋" panose="02010600040101010101" pitchFamily="2" charset="-122"/>
                </a:rPr>
                <a:t>的方向</a:t>
              </a:r>
            </a:p>
          </p:txBody>
        </p:sp>
      </p:grpSp>
      <p:grpSp>
        <p:nvGrpSpPr>
          <p:cNvPr id="211974" name="Group 29">
            <a:extLst>
              <a:ext uri="{FF2B5EF4-FFF2-40B4-BE49-F238E27FC236}">
                <a16:creationId xmlns:a16="http://schemas.microsoft.com/office/drawing/2014/main" id="{9E5DD5F5-D848-49D7-BDA4-BD1DC7187E06}"/>
              </a:ext>
            </a:extLst>
          </p:cNvPr>
          <p:cNvGrpSpPr>
            <a:grpSpLocks/>
          </p:cNvGrpSpPr>
          <p:nvPr/>
        </p:nvGrpSpPr>
        <p:grpSpPr bwMode="auto">
          <a:xfrm>
            <a:off x="7000875" y="1571625"/>
            <a:ext cx="1257300" cy="2728913"/>
            <a:chOff x="4392" y="1152"/>
            <a:chExt cx="792" cy="1719"/>
          </a:xfrm>
        </p:grpSpPr>
        <p:sp>
          <p:nvSpPr>
            <p:cNvPr id="771097" name="Line 26">
              <a:extLst>
                <a:ext uri="{FF2B5EF4-FFF2-40B4-BE49-F238E27FC236}">
                  <a16:creationId xmlns:a16="http://schemas.microsoft.com/office/drawing/2014/main" id="{42B82D34-45D0-44D6-B82D-4E99CF145205}"/>
                </a:ext>
              </a:extLst>
            </p:cNvPr>
            <p:cNvSpPr>
              <a:spLocks noChangeShapeType="1"/>
            </p:cNvSpPr>
            <p:nvPr/>
          </p:nvSpPr>
          <p:spPr bwMode="auto">
            <a:xfrm>
              <a:off x="4392" y="1248"/>
              <a:ext cx="0" cy="1488"/>
            </a:xfrm>
            <a:prstGeom prst="line">
              <a:avLst/>
            </a:prstGeom>
            <a:noFill/>
            <a:ln w="38100">
              <a:solidFill>
                <a:schemeClr val="tx1"/>
              </a:solidFill>
              <a:prstDash val="dashDot"/>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11980" name="Text Box 27">
              <a:extLst>
                <a:ext uri="{FF2B5EF4-FFF2-40B4-BE49-F238E27FC236}">
                  <a16:creationId xmlns:a16="http://schemas.microsoft.com/office/drawing/2014/main" id="{7E3AAEC7-D841-47CB-BBDA-66971CA9FED8}"/>
                </a:ext>
              </a:extLst>
            </p:cNvPr>
            <p:cNvSpPr txBox="1">
              <a:spLocks noChangeArrowheads="1"/>
            </p:cNvSpPr>
            <p:nvPr/>
          </p:nvSpPr>
          <p:spPr bwMode="auto">
            <a:xfrm>
              <a:off x="4416" y="254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O</a:t>
              </a:r>
              <a:r>
                <a:rPr lang="en-US" altLang="zh-CN" sz="2800" b="1">
                  <a:ea typeface="华文中宋" panose="02010600040101010101" pitchFamily="2" charset="-122"/>
                </a:rPr>
                <a:t>′</a:t>
              </a:r>
            </a:p>
          </p:txBody>
        </p:sp>
        <p:sp>
          <p:nvSpPr>
            <p:cNvPr id="211981" name="Text Box 28">
              <a:extLst>
                <a:ext uri="{FF2B5EF4-FFF2-40B4-BE49-F238E27FC236}">
                  <a16:creationId xmlns:a16="http://schemas.microsoft.com/office/drawing/2014/main" id="{4361C37E-61EE-4021-891C-885CD3D6622A}"/>
                </a:ext>
              </a:extLst>
            </p:cNvPr>
            <p:cNvSpPr txBox="1">
              <a:spLocks noChangeArrowheads="1"/>
            </p:cNvSpPr>
            <p:nvPr/>
          </p:nvSpPr>
          <p:spPr bwMode="auto">
            <a:xfrm>
              <a:off x="4416" y="115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O</a:t>
              </a:r>
            </a:p>
          </p:txBody>
        </p:sp>
      </p:grpSp>
      <p:grpSp>
        <p:nvGrpSpPr>
          <p:cNvPr id="211975" name="Group 37">
            <a:extLst>
              <a:ext uri="{FF2B5EF4-FFF2-40B4-BE49-F238E27FC236}">
                <a16:creationId xmlns:a16="http://schemas.microsoft.com/office/drawing/2014/main" id="{CEDBEAEC-A364-49BE-B4AB-06562407A83F}"/>
              </a:ext>
            </a:extLst>
          </p:cNvPr>
          <p:cNvGrpSpPr>
            <a:grpSpLocks/>
          </p:cNvGrpSpPr>
          <p:nvPr/>
        </p:nvGrpSpPr>
        <p:grpSpPr bwMode="auto">
          <a:xfrm>
            <a:off x="1785938" y="4286250"/>
            <a:ext cx="3362325" cy="539750"/>
            <a:chOff x="240" y="2825"/>
            <a:chExt cx="2118" cy="340"/>
          </a:xfrm>
        </p:grpSpPr>
        <p:sp>
          <p:nvSpPr>
            <p:cNvPr id="211977" name="Text Box 21">
              <a:extLst>
                <a:ext uri="{FF2B5EF4-FFF2-40B4-BE49-F238E27FC236}">
                  <a16:creationId xmlns:a16="http://schemas.microsoft.com/office/drawing/2014/main" id="{342F6C93-2A93-4DA9-BCF6-45ACEF4081DA}"/>
                </a:ext>
              </a:extLst>
            </p:cNvPr>
            <p:cNvSpPr txBox="1">
              <a:spLocks noChangeArrowheads="1"/>
            </p:cNvSpPr>
            <p:nvPr/>
          </p:nvSpPr>
          <p:spPr bwMode="auto">
            <a:xfrm>
              <a:off x="240" y="2832"/>
              <a:ext cx="1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磁力矩：</a:t>
              </a:r>
            </a:p>
          </p:txBody>
        </p:sp>
        <p:graphicFrame>
          <p:nvGraphicFramePr>
            <p:cNvPr id="211978" name="Object 36">
              <a:extLst>
                <a:ext uri="{FF2B5EF4-FFF2-40B4-BE49-F238E27FC236}">
                  <a16:creationId xmlns:a16="http://schemas.microsoft.com/office/drawing/2014/main" id="{D860F3E7-182D-4AEB-BC56-37576BA4F5B9}"/>
                </a:ext>
              </a:extLst>
            </p:cNvPr>
            <p:cNvGraphicFramePr>
              <a:graphicFrameLocks noChangeAspect="1"/>
            </p:cNvGraphicFramePr>
            <p:nvPr/>
          </p:nvGraphicFramePr>
          <p:xfrm>
            <a:off x="1215" y="2825"/>
            <a:ext cx="1143" cy="340"/>
          </p:xfrm>
          <a:graphic>
            <a:graphicData uri="http://schemas.openxmlformats.org/presentationml/2006/ole">
              <mc:AlternateContent xmlns:mc="http://schemas.openxmlformats.org/markup-compatibility/2006">
                <mc:Choice xmlns:v="urn:schemas-microsoft-com:vml" Requires="v">
                  <p:oleObj name="Equation" r:id="rId4" imgW="723586" imgH="215806" progId="Equation.DSMT4">
                    <p:embed/>
                  </p:oleObj>
                </mc:Choice>
                <mc:Fallback>
                  <p:oleObj name="Equation" r:id="rId4" imgW="723586" imgH="215806" progId="Equation.DSMT4">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 y="2825"/>
                          <a:ext cx="114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11976" name="Object 31">
            <a:extLst>
              <a:ext uri="{FF2B5EF4-FFF2-40B4-BE49-F238E27FC236}">
                <a16:creationId xmlns:a16="http://schemas.microsoft.com/office/drawing/2014/main" id="{BDBA56F8-76AA-4338-B811-AD776391B6A2}"/>
              </a:ext>
            </a:extLst>
          </p:cNvPr>
          <p:cNvGraphicFramePr>
            <a:graphicFrameLocks noChangeAspect="1"/>
          </p:cNvGraphicFramePr>
          <p:nvPr/>
        </p:nvGraphicFramePr>
        <p:xfrm>
          <a:off x="1425575" y="4841875"/>
          <a:ext cx="7146925" cy="996950"/>
        </p:xfrm>
        <a:graphic>
          <a:graphicData uri="http://schemas.openxmlformats.org/presentationml/2006/ole">
            <mc:AlternateContent xmlns:mc="http://schemas.openxmlformats.org/markup-compatibility/2006">
              <mc:Choice xmlns:v="urn:schemas-microsoft-com:vml" Requires="v">
                <p:oleObj name="Equation" r:id="rId6" imgW="2311400" imgH="393700" progId="Equation.3">
                  <p:embed/>
                </p:oleObj>
              </mc:Choice>
              <mc:Fallback>
                <p:oleObj name="Equation" r:id="rId6" imgW="2311400" imgH="393700"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5575" y="4841875"/>
                        <a:ext cx="71469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8" name="Text Box 4">
            <a:extLst>
              <a:ext uri="{FF2B5EF4-FFF2-40B4-BE49-F238E27FC236}">
                <a16:creationId xmlns:a16="http://schemas.microsoft.com/office/drawing/2014/main" id="{9A4FB07E-BE10-4E02-9163-D4597CEE29F7}"/>
              </a:ext>
            </a:extLst>
          </p:cNvPr>
          <p:cNvSpPr txBox="1">
            <a:spLocks noChangeArrowheads="1"/>
          </p:cNvSpPr>
          <p:nvPr/>
        </p:nvSpPr>
        <p:spPr bwMode="auto">
          <a:xfrm>
            <a:off x="469900" y="846138"/>
            <a:ext cx="8445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00"/>
                </a:solidFill>
                <a:latin typeface="Times New Roman" panose="02020603050405020304" pitchFamily="18" charset="0"/>
              </a:rPr>
              <a:t>思考题</a:t>
            </a:r>
            <a:r>
              <a:rPr lang="en-US" altLang="zh-CN" sz="2800" b="1">
                <a:solidFill>
                  <a:srgbClr val="FFFF00"/>
                </a:solidFill>
                <a:latin typeface="Times New Roman" panose="02020603050405020304" pitchFamily="18" charset="0"/>
              </a:rPr>
              <a:t>4</a:t>
            </a:r>
            <a:r>
              <a:rPr lang="zh-CN" altLang="en-US" sz="2800" b="1">
                <a:latin typeface="Times New Roman" panose="02020603050405020304" pitchFamily="18" charset="0"/>
              </a:rPr>
              <a:t>：在均匀磁场中， 有两个面积相等、通过电流相同的线圈，一个是三角形，另一个是矩形。这两个线圈所受的最大磁力矩是否相等？磁力的合力是否相等？</a:t>
            </a:r>
          </a:p>
        </p:txBody>
      </p:sp>
      <p:sp>
        <p:nvSpPr>
          <p:cNvPr id="948229" name="Text Box 5">
            <a:extLst>
              <a:ext uri="{FF2B5EF4-FFF2-40B4-BE49-F238E27FC236}">
                <a16:creationId xmlns:a16="http://schemas.microsoft.com/office/drawing/2014/main" id="{956FDC61-1422-45BF-A92E-C149F82E49C8}"/>
              </a:ext>
            </a:extLst>
          </p:cNvPr>
          <p:cNvSpPr txBox="1">
            <a:spLocks noChangeArrowheads="1"/>
          </p:cNvSpPr>
          <p:nvPr/>
        </p:nvSpPr>
        <p:spPr bwMode="auto">
          <a:xfrm>
            <a:off x="469900" y="3632200"/>
            <a:ext cx="8445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00"/>
                </a:solidFill>
                <a:latin typeface="Times New Roman" panose="02020603050405020304" pitchFamily="18" charset="0"/>
              </a:rPr>
              <a:t>思考题</a:t>
            </a:r>
            <a:r>
              <a:rPr lang="en-US" altLang="zh-CN" sz="2800" b="1">
                <a:solidFill>
                  <a:srgbClr val="FFFF00"/>
                </a:solidFill>
                <a:latin typeface="Times New Roman" panose="02020603050405020304" pitchFamily="18" charset="0"/>
              </a:rPr>
              <a:t>5</a:t>
            </a:r>
            <a:r>
              <a:rPr lang="zh-CN" altLang="en-US" sz="2800" b="1">
                <a:latin typeface="Times New Roman" panose="02020603050405020304" pitchFamily="18" charset="0"/>
              </a:rPr>
              <a:t>：为什么装指南针的盒子不是用铁，而是用胶木等材料做成的？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8228"/>
                                        </p:tgtEl>
                                        <p:attrNameLst>
                                          <p:attrName>style.visibility</p:attrName>
                                        </p:attrNameLst>
                                      </p:cBhvr>
                                      <p:to>
                                        <p:strVal val="visible"/>
                                      </p:to>
                                    </p:set>
                                    <p:animEffect transition="in" filter="wipe(left)">
                                      <p:cBhvr>
                                        <p:cTn id="7" dur="500"/>
                                        <p:tgtEl>
                                          <p:spTgt spid="948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8229"/>
                                        </p:tgtEl>
                                        <p:attrNameLst>
                                          <p:attrName>style.visibility</p:attrName>
                                        </p:attrNameLst>
                                      </p:cBhvr>
                                      <p:to>
                                        <p:strVal val="visible"/>
                                      </p:to>
                                    </p:set>
                                    <p:animEffect transition="in" filter="wipe(left)">
                                      <p:cBhvr>
                                        <p:cTn id="12" dur="500"/>
                                        <p:tgtEl>
                                          <p:spTgt spid="94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8" grpId="0"/>
      <p:bldP spid="94822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90E4E-75BC-496B-8D8F-EA2BFE1C4C8D}"/>
              </a:ext>
            </a:extLst>
          </p:cNvPr>
          <p:cNvSpPr txBox="1"/>
          <p:nvPr/>
        </p:nvSpPr>
        <p:spPr>
          <a:xfrm>
            <a:off x="0" y="0"/>
            <a:ext cx="8929688"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7.5.2</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带电粒子在磁场中的运动</a:t>
            </a:r>
          </a:p>
        </p:txBody>
      </p:sp>
      <p:sp>
        <p:nvSpPr>
          <p:cNvPr id="214019" name="TextBox 2">
            <a:extLst>
              <a:ext uri="{FF2B5EF4-FFF2-40B4-BE49-F238E27FC236}">
                <a16:creationId xmlns:a16="http://schemas.microsoft.com/office/drawing/2014/main" id="{AC98BBE5-47FD-4221-BEB6-E7F6AAF66C60}"/>
              </a:ext>
            </a:extLst>
          </p:cNvPr>
          <p:cNvSpPr txBox="1">
            <a:spLocks noChangeArrowheads="1"/>
          </p:cNvSpPr>
          <p:nvPr/>
        </p:nvSpPr>
        <p:spPr bwMode="auto">
          <a:xfrm>
            <a:off x="0" y="782638"/>
            <a:ext cx="6572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黑体" panose="02010609060101010101" pitchFamily="49" charset="-122"/>
                <a:ea typeface="黑体" panose="02010609060101010101" pitchFamily="49" charset="-122"/>
              </a:rPr>
              <a:t>一、</a:t>
            </a:r>
            <a:r>
              <a:rPr lang="zh-CN" altLang="en-US" sz="3600" b="1">
                <a:solidFill>
                  <a:srgbClr val="FFFF00"/>
                </a:solidFill>
                <a:latin typeface="黑体" panose="02010609060101010101" pitchFamily="49" charset="-122"/>
                <a:ea typeface="黑体" panose="02010609060101010101" pitchFamily="49" charset="-122"/>
              </a:rPr>
              <a:t>洛伦兹关系</a:t>
            </a:r>
          </a:p>
        </p:txBody>
      </p:sp>
      <p:grpSp>
        <p:nvGrpSpPr>
          <p:cNvPr id="214020" name="组合 10">
            <a:extLst>
              <a:ext uri="{FF2B5EF4-FFF2-40B4-BE49-F238E27FC236}">
                <a16:creationId xmlns:a16="http://schemas.microsoft.com/office/drawing/2014/main" id="{151FFAC6-235F-440B-BC1E-648A97CF52A2}"/>
              </a:ext>
            </a:extLst>
          </p:cNvPr>
          <p:cNvGrpSpPr>
            <a:grpSpLocks/>
          </p:cNvGrpSpPr>
          <p:nvPr/>
        </p:nvGrpSpPr>
        <p:grpSpPr bwMode="auto">
          <a:xfrm>
            <a:off x="285750" y="1428750"/>
            <a:ext cx="5929313" cy="538163"/>
            <a:chOff x="285720" y="1628302"/>
            <a:chExt cx="5929354" cy="537968"/>
          </a:xfrm>
        </p:grpSpPr>
        <p:sp>
          <p:nvSpPr>
            <p:cNvPr id="214077" name="TextBox 3">
              <a:extLst>
                <a:ext uri="{FF2B5EF4-FFF2-40B4-BE49-F238E27FC236}">
                  <a16:creationId xmlns:a16="http://schemas.microsoft.com/office/drawing/2014/main" id="{94243418-9175-450E-80D1-B59F6E8A177D}"/>
                </a:ext>
              </a:extLst>
            </p:cNvPr>
            <p:cNvSpPr txBox="1">
              <a:spLocks noChangeArrowheads="1"/>
            </p:cNvSpPr>
            <p:nvPr/>
          </p:nvSpPr>
          <p:spPr bwMode="auto">
            <a:xfrm>
              <a:off x="285720" y="1643050"/>
              <a:ext cx="59293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华文中宋" panose="02010600040101010101" pitchFamily="2" charset="-122"/>
                  <a:ea typeface="华文中宋" panose="02010600040101010101" pitchFamily="2" charset="-122"/>
                </a:rPr>
                <a:t>若空间同时存在</a:t>
              </a:r>
              <a:r>
                <a:rPr lang="zh-CN" altLang="en-US" sz="2800" b="1">
                  <a:solidFill>
                    <a:srgbClr val="FFFF00"/>
                  </a:solidFill>
                  <a:latin typeface="华文中宋" panose="02010600040101010101" pitchFamily="2" charset="-122"/>
                  <a:ea typeface="华文中宋" panose="02010600040101010101" pitchFamily="2" charset="-122"/>
                </a:rPr>
                <a:t>电场</a:t>
              </a:r>
              <a:r>
                <a:rPr lang="zh-CN" altLang="en-US" sz="2800" b="1">
                  <a:solidFill>
                    <a:srgbClr val="009900"/>
                  </a:solidFill>
                  <a:latin typeface="华文中宋" panose="02010600040101010101" pitchFamily="2" charset="-122"/>
                  <a:ea typeface="华文中宋" panose="02010600040101010101" pitchFamily="2" charset="-122"/>
                </a:rPr>
                <a:t> </a:t>
              </a:r>
              <a:r>
                <a:rPr lang="zh-CN" altLang="en-US" sz="2800" b="1">
                  <a:solidFill>
                    <a:srgbClr val="000000"/>
                  </a:solidFill>
                  <a:latin typeface="华文中宋" panose="02010600040101010101" pitchFamily="2" charset="-122"/>
                  <a:ea typeface="华文中宋" panose="02010600040101010101" pitchFamily="2" charset="-122"/>
                </a:rPr>
                <a:t>   </a:t>
              </a:r>
              <a:r>
                <a:rPr lang="zh-CN" altLang="en-US" sz="2800" b="1">
                  <a:solidFill>
                    <a:srgbClr val="FFFFFF"/>
                  </a:solidFill>
                  <a:latin typeface="华文中宋" panose="02010600040101010101" pitchFamily="2" charset="-122"/>
                  <a:ea typeface="华文中宋" panose="02010600040101010101" pitchFamily="2" charset="-122"/>
                </a:rPr>
                <a:t>和</a:t>
              </a:r>
              <a:r>
                <a:rPr lang="zh-CN" altLang="en-US" sz="2800" b="1">
                  <a:solidFill>
                    <a:srgbClr val="FFFF00"/>
                  </a:solidFill>
                  <a:latin typeface="华文中宋" panose="02010600040101010101" pitchFamily="2" charset="-122"/>
                  <a:ea typeface="华文中宋" panose="02010600040101010101" pitchFamily="2" charset="-122"/>
                </a:rPr>
                <a:t>磁场</a:t>
              </a:r>
            </a:p>
          </p:txBody>
        </p:sp>
        <p:graphicFrame>
          <p:nvGraphicFramePr>
            <p:cNvPr id="214078" name="Object 42">
              <a:extLst>
                <a:ext uri="{FF2B5EF4-FFF2-40B4-BE49-F238E27FC236}">
                  <a16:creationId xmlns:a16="http://schemas.microsoft.com/office/drawing/2014/main" id="{4BFE69B2-2F5E-4C3F-BC9B-9F67A721CE4A}"/>
                </a:ext>
              </a:extLst>
            </p:cNvPr>
            <p:cNvGraphicFramePr>
              <a:graphicFrameLocks noChangeAspect="1"/>
            </p:cNvGraphicFramePr>
            <p:nvPr/>
          </p:nvGraphicFramePr>
          <p:xfrm>
            <a:off x="5143504" y="1655496"/>
            <a:ext cx="406400" cy="476250"/>
          </p:xfrm>
          <a:graphic>
            <a:graphicData uri="http://schemas.openxmlformats.org/presentationml/2006/ole">
              <mc:AlternateContent xmlns:mc="http://schemas.openxmlformats.org/markup-compatibility/2006">
                <mc:Choice xmlns:v="urn:schemas-microsoft-com:vml" Requires="v">
                  <p:oleObj name="Equation" r:id="rId2" imgW="164957" imgH="190335" progId="Equation.DSMT4">
                    <p:embed/>
                  </p:oleObj>
                </mc:Choice>
                <mc:Fallback>
                  <p:oleObj name="Equation" r:id="rId2" imgW="164957" imgH="190335" progId="Equation.DSMT4">
                    <p:embed/>
                    <p:pic>
                      <p:nvPicPr>
                        <p:cNvPr id="0" name="Object 42"/>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5143504" y="1655496"/>
                          <a:ext cx="406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79" name="Object 190">
              <a:extLst>
                <a:ext uri="{FF2B5EF4-FFF2-40B4-BE49-F238E27FC236}">
                  <a16:creationId xmlns:a16="http://schemas.microsoft.com/office/drawing/2014/main" id="{30AC308E-6E4B-45CA-841D-7C47C119C7EA}"/>
                </a:ext>
              </a:extLst>
            </p:cNvPr>
            <p:cNvGraphicFramePr>
              <a:graphicFrameLocks noChangeAspect="1"/>
            </p:cNvGraphicFramePr>
            <p:nvPr/>
          </p:nvGraphicFramePr>
          <p:xfrm>
            <a:off x="3641004" y="1628302"/>
            <a:ext cx="406400" cy="508000"/>
          </p:xfrm>
          <a:graphic>
            <a:graphicData uri="http://schemas.openxmlformats.org/presentationml/2006/ole">
              <mc:AlternateContent xmlns:mc="http://schemas.openxmlformats.org/markup-compatibility/2006">
                <mc:Choice xmlns:v="urn:schemas-microsoft-com:vml" Requires="v">
                  <p:oleObj name="Equation" r:id="rId4" imgW="164957" imgH="203024" progId="Equation.DSMT4">
                    <p:embed/>
                  </p:oleObj>
                </mc:Choice>
                <mc:Fallback>
                  <p:oleObj name="Equation" r:id="rId4" imgW="164957" imgH="203024" progId="Equation.DSMT4">
                    <p:embed/>
                    <p:pic>
                      <p:nvPicPr>
                        <p:cNvPr id="0" name="Object 190"/>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641004" y="1628302"/>
                          <a:ext cx="40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14021" name="Object 19">
            <a:extLst>
              <a:ext uri="{FF2B5EF4-FFF2-40B4-BE49-F238E27FC236}">
                <a16:creationId xmlns:a16="http://schemas.microsoft.com/office/drawing/2014/main" id="{9EDA9CB0-5101-4AD2-9B74-AC839F207181}"/>
              </a:ext>
            </a:extLst>
          </p:cNvPr>
          <p:cNvGraphicFramePr>
            <a:graphicFrameLocks noChangeAspect="1"/>
          </p:cNvGraphicFramePr>
          <p:nvPr/>
        </p:nvGraphicFramePr>
        <p:xfrm>
          <a:off x="1214438" y="2000250"/>
          <a:ext cx="3159125" cy="723900"/>
        </p:xfrm>
        <a:graphic>
          <a:graphicData uri="http://schemas.openxmlformats.org/presentationml/2006/ole">
            <mc:AlternateContent xmlns:mc="http://schemas.openxmlformats.org/markup-compatibility/2006">
              <mc:Choice xmlns:v="urn:schemas-microsoft-com:vml" Requires="v">
                <p:oleObj name="Equation" r:id="rId6" imgW="1054100" imgH="241300" progId="Equation.DSMT4">
                  <p:embed/>
                </p:oleObj>
              </mc:Choice>
              <mc:Fallback>
                <p:oleObj name="Equation" r:id="rId6" imgW="1054100" imgH="241300" progId="Equation.DSMT4">
                  <p:embed/>
                  <p:pic>
                    <p:nvPicPr>
                      <p:cNvPr id="0" name="Object 19"/>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214438" y="2000250"/>
                        <a:ext cx="31591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4022" name="组合 11">
            <a:extLst>
              <a:ext uri="{FF2B5EF4-FFF2-40B4-BE49-F238E27FC236}">
                <a16:creationId xmlns:a16="http://schemas.microsoft.com/office/drawing/2014/main" id="{95E74D5A-FF28-41B2-A7EE-5F35467690AA}"/>
              </a:ext>
            </a:extLst>
          </p:cNvPr>
          <p:cNvGrpSpPr>
            <a:grpSpLocks/>
          </p:cNvGrpSpPr>
          <p:nvPr/>
        </p:nvGrpSpPr>
        <p:grpSpPr bwMode="auto">
          <a:xfrm>
            <a:off x="214313" y="2644775"/>
            <a:ext cx="5357812" cy="1014413"/>
            <a:chOff x="214282" y="2645484"/>
            <a:chExt cx="5357826" cy="1014413"/>
          </a:xfrm>
        </p:grpSpPr>
        <p:graphicFrame>
          <p:nvGraphicFramePr>
            <p:cNvPr id="214075" name="Object 193">
              <a:extLst>
                <a:ext uri="{FF2B5EF4-FFF2-40B4-BE49-F238E27FC236}">
                  <a16:creationId xmlns:a16="http://schemas.microsoft.com/office/drawing/2014/main" id="{A7E2AF02-50CB-41E7-A130-4A8CA13D1097}"/>
                </a:ext>
              </a:extLst>
            </p:cNvPr>
            <p:cNvGraphicFramePr>
              <a:graphicFrameLocks noChangeAspect="1"/>
            </p:cNvGraphicFramePr>
            <p:nvPr/>
          </p:nvGraphicFramePr>
          <p:xfrm>
            <a:off x="2214546" y="2645484"/>
            <a:ext cx="3357562" cy="1014413"/>
          </p:xfrm>
          <a:graphic>
            <a:graphicData uri="http://schemas.openxmlformats.org/presentationml/2006/ole">
              <mc:AlternateContent xmlns:mc="http://schemas.openxmlformats.org/markup-compatibility/2006">
                <mc:Choice xmlns:v="urn:schemas-microsoft-com:vml" Requires="v">
                  <p:oleObj name="Equation" r:id="rId8" imgW="1345616" imgH="406224" progId="Equation.DSMT4">
                    <p:embed/>
                  </p:oleObj>
                </mc:Choice>
                <mc:Fallback>
                  <p:oleObj name="Equation" r:id="rId8" imgW="1345616" imgH="406224" progId="Equation.DSMT4">
                    <p:embed/>
                    <p:pic>
                      <p:nvPicPr>
                        <p:cNvPr id="0" name="Object 193"/>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2214546" y="2645484"/>
                          <a:ext cx="335756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76" name="TextBox 8">
              <a:extLst>
                <a:ext uri="{FF2B5EF4-FFF2-40B4-BE49-F238E27FC236}">
                  <a16:creationId xmlns:a16="http://schemas.microsoft.com/office/drawing/2014/main" id="{3DE7CD85-AAAD-4D41-8BF5-A9D5C36F6494}"/>
                </a:ext>
              </a:extLst>
            </p:cNvPr>
            <p:cNvSpPr txBox="1">
              <a:spLocks noChangeArrowheads="1"/>
            </p:cNvSpPr>
            <p:nvPr/>
          </p:nvSpPr>
          <p:spPr bwMode="auto">
            <a:xfrm>
              <a:off x="214282" y="2905780"/>
              <a:ext cx="2071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华文中宋" panose="02010600040101010101" pitchFamily="2" charset="-122"/>
                  <a:ea typeface="华文中宋" panose="02010600040101010101" pitchFamily="2" charset="-122"/>
                </a:rPr>
                <a:t>运动方程：</a:t>
              </a:r>
            </a:p>
          </p:txBody>
        </p:sp>
      </p:grpSp>
      <p:sp>
        <p:nvSpPr>
          <p:cNvPr id="214023" name="TextBox 9">
            <a:extLst>
              <a:ext uri="{FF2B5EF4-FFF2-40B4-BE49-F238E27FC236}">
                <a16:creationId xmlns:a16="http://schemas.microsoft.com/office/drawing/2014/main" id="{2A456C09-AD66-4F01-A490-944DAD5AF676}"/>
              </a:ext>
            </a:extLst>
          </p:cNvPr>
          <p:cNvSpPr txBox="1">
            <a:spLocks noChangeArrowheads="1"/>
          </p:cNvSpPr>
          <p:nvPr/>
        </p:nvSpPr>
        <p:spPr bwMode="auto">
          <a:xfrm>
            <a:off x="0" y="3643313"/>
            <a:ext cx="5857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黑体" panose="02010609060101010101" pitchFamily="49" charset="-122"/>
                <a:ea typeface="黑体" panose="02010609060101010101" pitchFamily="49" charset="-122"/>
              </a:rPr>
              <a:t>二、</a:t>
            </a:r>
            <a:r>
              <a:rPr lang="zh-CN" altLang="en-US" sz="3600" b="1">
                <a:solidFill>
                  <a:srgbClr val="FFFF00"/>
                </a:solidFill>
                <a:latin typeface="黑体" panose="02010609060101010101" pitchFamily="49" charset="-122"/>
                <a:ea typeface="黑体" panose="02010609060101010101" pitchFamily="49" charset="-122"/>
              </a:rPr>
              <a:t>洛伦兹力与安培力</a:t>
            </a:r>
          </a:p>
        </p:txBody>
      </p:sp>
      <p:grpSp>
        <p:nvGrpSpPr>
          <p:cNvPr id="214024" name="Group 74">
            <a:extLst>
              <a:ext uri="{FF2B5EF4-FFF2-40B4-BE49-F238E27FC236}">
                <a16:creationId xmlns:a16="http://schemas.microsoft.com/office/drawing/2014/main" id="{4DEFF04B-BE08-4A11-93F3-64D43B8E56FE}"/>
              </a:ext>
            </a:extLst>
          </p:cNvPr>
          <p:cNvGrpSpPr>
            <a:grpSpLocks/>
          </p:cNvGrpSpPr>
          <p:nvPr/>
        </p:nvGrpSpPr>
        <p:grpSpPr bwMode="auto">
          <a:xfrm>
            <a:off x="4800600" y="3214688"/>
            <a:ext cx="4343400" cy="3124200"/>
            <a:chOff x="2706" y="630"/>
            <a:chExt cx="2736" cy="1968"/>
          </a:xfrm>
        </p:grpSpPr>
        <p:sp>
          <p:nvSpPr>
            <p:cNvPr id="214042" name="Rectangle 3">
              <a:extLst>
                <a:ext uri="{FF2B5EF4-FFF2-40B4-BE49-F238E27FC236}">
                  <a16:creationId xmlns:a16="http://schemas.microsoft.com/office/drawing/2014/main" id="{0B74C975-EB27-4819-AB2B-CF62974CFA11}"/>
                </a:ext>
              </a:extLst>
            </p:cNvPr>
            <p:cNvSpPr>
              <a:spLocks noChangeArrowheads="1"/>
            </p:cNvSpPr>
            <p:nvPr/>
          </p:nvSpPr>
          <p:spPr bwMode="auto">
            <a:xfrm>
              <a:off x="2706" y="630"/>
              <a:ext cx="2736"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14043" name="AutoShape 4">
              <a:extLst>
                <a:ext uri="{FF2B5EF4-FFF2-40B4-BE49-F238E27FC236}">
                  <a16:creationId xmlns:a16="http://schemas.microsoft.com/office/drawing/2014/main" id="{4B2D0421-96BD-4CC2-9EF5-A24CEC030E22}"/>
                </a:ext>
              </a:extLst>
            </p:cNvPr>
            <p:cNvSpPr>
              <a:spLocks noChangeArrowheads="1"/>
            </p:cNvSpPr>
            <p:nvPr/>
          </p:nvSpPr>
          <p:spPr bwMode="auto">
            <a:xfrm rot="4698127">
              <a:off x="3642" y="414"/>
              <a:ext cx="624" cy="2304"/>
            </a:xfrm>
            <a:prstGeom prst="can">
              <a:avLst>
                <a:gd name="adj" fmla="val 39812"/>
              </a:avLst>
            </a:prstGeom>
            <a:gradFill rotWithShape="0">
              <a:gsLst>
                <a:gs pos="0">
                  <a:srgbClr val="336699"/>
                </a:gs>
                <a:gs pos="50000">
                  <a:srgbClr val="FFFFFF"/>
                </a:gs>
                <a:gs pos="100000">
                  <a:srgbClr val="336699"/>
                </a:gs>
              </a:gsLst>
              <a:lin ang="5400000" scaled="1"/>
            </a:gradFill>
            <a:ln w="19050">
              <a:solidFill>
                <a:srgbClr val="000000"/>
              </a:solidFill>
              <a:round/>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14044" name="Rectangle 5">
              <a:extLst>
                <a:ext uri="{FF2B5EF4-FFF2-40B4-BE49-F238E27FC236}">
                  <a16:creationId xmlns:a16="http://schemas.microsoft.com/office/drawing/2014/main" id="{69FF7F52-4395-4AE9-8A02-B4E715FEE7FD}"/>
                </a:ext>
              </a:extLst>
            </p:cNvPr>
            <p:cNvSpPr>
              <a:spLocks noChangeArrowheads="1"/>
            </p:cNvSpPr>
            <p:nvPr/>
          </p:nvSpPr>
          <p:spPr bwMode="auto">
            <a:xfrm rot="-716591">
              <a:off x="3187" y="1255"/>
              <a:ext cx="1534" cy="624"/>
            </a:xfrm>
            <a:prstGeom prst="rect">
              <a:avLst/>
            </a:prstGeom>
            <a:solidFill>
              <a:srgbClr val="F7FFFF"/>
            </a:solidFill>
            <a:ln w="19050">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14045" name="Object 6">
              <a:extLst>
                <a:ext uri="{FF2B5EF4-FFF2-40B4-BE49-F238E27FC236}">
                  <a16:creationId xmlns:a16="http://schemas.microsoft.com/office/drawing/2014/main" id="{6197A4C5-44AA-4ADB-8B3E-724ABD7BD7AC}"/>
                </a:ext>
              </a:extLst>
            </p:cNvPr>
            <p:cNvGraphicFramePr>
              <a:graphicFrameLocks noChangeAspect="1"/>
            </p:cNvGraphicFramePr>
            <p:nvPr/>
          </p:nvGraphicFramePr>
          <p:xfrm>
            <a:off x="3914" y="1999"/>
            <a:ext cx="279" cy="281"/>
          </p:xfrm>
          <a:graphic>
            <a:graphicData uri="http://schemas.openxmlformats.org/presentationml/2006/ole">
              <mc:AlternateContent xmlns:mc="http://schemas.openxmlformats.org/markup-compatibility/2006">
                <mc:Choice xmlns:v="urn:schemas-microsoft-com:vml" Requires="v">
                  <p:oleObj name="Equation" r:id="rId10" imgW="177492" imgH="177492" progId="Equation.DSMT4">
                    <p:embed/>
                  </p:oleObj>
                </mc:Choice>
                <mc:Fallback>
                  <p:oleObj name="Equation" r:id="rId10" imgW="177492" imgH="177492" progId="Equation.DSMT4">
                    <p:embed/>
                    <p:pic>
                      <p:nvPicPr>
                        <p:cNvPr id="0" name="Object 6"/>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914" y="1999"/>
                          <a:ext cx="27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6441" name="Freeform 7">
              <a:extLst>
                <a:ext uri="{FF2B5EF4-FFF2-40B4-BE49-F238E27FC236}">
                  <a16:creationId xmlns:a16="http://schemas.microsoft.com/office/drawing/2014/main" id="{016A29C9-9462-43FA-870B-CFDB473E15D5}"/>
                </a:ext>
              </a:extLst>
            </p:cNvPr>
            <p:cNvSpPr>
              <a:spLocks/>
            </p:cNvSpPr>
            <p:nvPr/>
          </p:nvSpPr>
          <p:spPr bwMode="auto">
            <a:xfrm>
              <a:off x="4956" y="1251"/>
              <a:ext cx="383" cy="81"/>
            </a:xfrm>
            <a:custGeom>
              <a:avLst/>
              <a:gdLst>
                <a:gd name="T0" fmla="*/ 0 w 383"/>
                <a:gd name="T1" fmla="*/ 81 h 81"/>
                <a:gd name="T2" fmla="*/ 383 w 383"/>
                <a:gd name="T3" fmla="*/ 0 h 81"/>
                <a:gd name="T4" fmla="*/ 0 60000 65536"/>
                <a:gd name="T5" fmla="*/ 0 60000 65536"/>
                <a:gd name="T6" fmla="*/ 0 w 383"/>
                <a:gd name="T7" fmla="*/ 0 h 81"/>
                <a:gd name="T8" fmla="*/ 383 w 383"/>
                <a:gd name="T9" fmla="*/ 81 h 81"/>
              </a:gdLst>
              <a:ahLst/>
              <a:cxnLst>
                <a:cxn ang="T4">
                  <a:pos x="T0" y="T1"/>
                </a:cxn>
                <a:cxn ang="T5">
                  <a:pos x="T2" y="T3"/>
                </a:cxn>
              </a:cxnLst>
              <a:rect l="T6" t="T7" r="T8" b="T9"/>
              <a:pathLst>
                <a:path w="383" h="81">
                  <a:moveTo>
                    <a:pt x="0" y="81"/>
                  </a:moveTo>
                  <a:lnTo>
                    <a:pt x="383" y="0"/>
                  </a:lnTo>
                </a:path>
              </a:pathLst>
            </a:custGeom>
            <a:noFill/>
            <a:ln w="38100">
              <a:solidFill>
                <a:srgbClr val="FF0000"/>
              </a:solidFill>
              <a:round/>
              <a:headEnd type="none" w="sm" len="lg"/>
              <a:tailEnd type="triangl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14047" name="Group 8">
              <a:extLst>
                <a:ext uri="{FF2B5EF4-FFF2-40B4-BE49-F238E27FC236}">
                  <a16:creationId xmlns:a16="http://schemas.microsoft.com/office/drawing/2014/main" id="{0B9C852D-638A-44CA-B93D-BFA3D534095D}"/>
                </a:ext>
              </a:extLst>
            </p:cNvPr>
            <p:cNvGrpSpPr>
              <a:grpSpLocks/>
            </p:cNvGrpSpPr>
            <p:nvPr/>
          </p:nvGrpSpPr>
          <p:grpSpPr bwMode="auto">
            <a:xfrm>
              <a:off x="3330" y="1782"/>
              <a:ext cx="144" cy="144"/>
              <a:chOff x="3382" y="1776"/>
              <a:chExt cx="144" cy="144"/>
            </a:xfrm>
          </p:grpSpPr>
          <p:sp>
            <p:nvSpPr>
              <p:cNvPr id="214073" name="Oval 9">
                <a:extLst>
                  <a:ext uri="{FF2B5EF4-FFF2-40B4-BE49-F238E27FC236}">
                    <a16:creationId xmlns:a16="http://schemas.microsoft.com/office/drawing/2014/main" id="{02905901-3375-4454-86DE-06CE009D1460}"/>
                  </a:ext>
                </a:extLst>
              </p:cNvPr>
              <p:cNvSpPr>
                <a:spLocks noChangeArrowheads="1"/>
              </p:cNvSpPr>
              <p:nvPr/>
            </p:nvSpPr>
            <p:spPr bwMode="auto">
              <a:xfrm>
                <a:off x="3382" y="1776"/>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44" name="Line 10">
                <a:extLst>
                  <a:ext uri="{FF2B5EF4-FFF2-40B4-BE49-F238E27FC236}">
                    <a16:creationId xmlns:a16="http://schemas.microsoft.com/office/drawing/2014/main" id="{E3F4D119-5E61-4CC3-8576-1C9B9B6B53C4}"/>
                  </a:ext>
                </a:extLst>
              </p:cNvPr>
              <p:cNvSpPr>
                <a:spLocks noChangeShapeType="1"/>
              </p:cNvSpPr>
              <p:nvPr/>
            </p:nvSpPr>
            <p:spPr bwMode="auto">
              <a:xfrm>
                <a:off x="3404" y="1854"/>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14048" name="Group 11">
              <a:extLst>
                <a:ext uri="{FF2B5EF4-FFF2-40B4-BE49-F238E27FC236}">
                  <a16:creationId xmlns:a16="http://schemas.microsoft.com/office/drawing/2014/main" id="{61C714B5-A233-4534-9A08-81582E3BA0BB}"/>
                </a:ext>
              </a:extLst>
            </p:cNvPr>
            <p:cNvGrpSpPr>
              <a:grpSpLocks/>
            </p:cNvGrpSpPr>
            <p:nvPr/>
          </p:nvGrpSpPr>
          <p:grpSpPr bwMode="auto">
            <a:xfrm>
              <a:off x="3330" y="1398"/>
              <a:ext cx="144" cy="144"/>
              <a:chOff x="3382" y="1392"/>
              <a:chExt cx="144" cy="144"/>
            </a:xfrm>
          </p:grpSpPr>
          <p:sp>
            <p:nvSpPr>
              <p:cNvPr id="214071" name="Oval 12">
                <a:extLst>
                  <a:ext uri="{FF2B5EF4-FFF2-40B4-BE49-F238E27FC236}">
                    <a16:creationId xmlns:a16="http://schemas.microsoft.com/office/drawing/2014/main" id="{D6FB547E-009B-441C-A81C-4945E36AA478}"/>
                  </a:ext>
                </a:extLst>
              </p:cNvPr>
              <p:cNvSpPr>
                <a:spLocks noChangeArrowheads="1"/>
              </p:cNvSpPr>
              <p:nvPr/>
            </p:nvSpPr>
            <p:spPr bwMode="auto">
              <a:xfrm>
                <a:off x="3382" y="1392"/>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47" name="Line 13">
                <a:extLst>
                  <a:ext uri="{FF2B5EF4-FFF2-40B4-BE49-F238E27FC236}">
                    <a16:creationId xmlns:a16="http://schemas.microsoft.com/office/drawing/2014/main" id="{D909261D-0A93-4AC8-B220-5E3D6F2FD85B}"/>
                  </a:ext>
                </a:extLst>
              </p:cNvPr>
              <p:cNvSpPr>
                <a:spLocks noChangeShapeType="1"/>
              </p:cNvSpPr>
              <p:nvPr/>
            </p:nvSpPr>
            <p:spPr bwMode="auto">
              <a:xfrm>
                <a:off x="3404" y="1470"/>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14049" name="Group 14">
              <a:extLst>
                <a:ext uri="{FF2B5EF4-FFF2-40B4-BE49-F238E27FC236}">
                  <a16:creationId xmlns:a16="http://schemas.microsoft.com/office/drawing/2014/main" id="{FB598D8C-DE2E-4259-AC5F-890E1BF350A1}"/>
                </a:ext>
              </a:extLst>
            </p:cNvPr>
            <p:cNvGrpSpPr>
              <a:grpSpLocks/>
            </p:cNvGrpSpPr>
            <p:nvPr/>
          </p:nvGrpSpPr>
          <p:grpSpPr bwMode="auto">
            <a:xfrm>
              <a:off x="4434" y="1158"/>
              <a:ext cx="144" cy="144"/>
              <a:chOff x="4486" y="1152"/>
              <a:chExt cx="144" cy="144"/>
            </a:xfrm>
          </p:grpSpPr>
          <p:sp>
            <p:nvSpPr>
              <p:cNvPr id="214069" name="Oval 15">
                <a:extLst>
                  <a:ext uri="{FF2B5EF4-FFF2-40B4-BE49-F238E27FC236}">
                    <a16:creationId xmlns:a16="http://schemas.microsoft.com/office/drawing/2014/main" id="{B1774CF0-C033-4CF9-A25D-2012C78DE1D5}"/>
                  </a:ext>
                </a:extLst>
              </p:cNvPr>
              <p:cNvSpPr>
                <a:spLocks noChangeArrowheads="1"/>
              </p:cNvSpPr>
              <p:nvPr/>
            </p:nvSpPr>
            <p:spPr bwMode="auto">
              <a:xfrm>
                <a:off x="4486" y="1152"/>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50" name="Line 16">
                <a:extLst>
                  <a:ext uri="{FF2B5EF4-FFF2-40B4-BE49-F238E27FC236}">
                    <a16:creationId xmlns:a16="http://schemas.microsoft.com/office/drawing/2014/main" id="{E55316A5-1AE0-4F1E-B42F-40F39F88BE88}"/>
                  </a:ext>
                </a:extLst>
              </p:cNvPr>
              <p:cNvSpPr>
                <a:spLocks noChangeShapeType="1"/>
              </p:cNvSpPr>
              <p:nvPr/>
            </p:nvSpPr>
            <p:spPr bwMode="auto">
              <a:xfrm>
                <a:off x="4508" y="1230"/>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4050" name="Text Box 18">
              <a:extLst>
                <a:ext uri="{FF2B5EF4-FFF2-40B4-BE49-F238E27FC236}">
                  <a16:creationId xmlns:a16="http://schemas.microsoft.com/office/drawing/2014/main" id="{F9C5267E-4696-42AD-AFE9-2F257E979C95}"/>
                </a:ext>
              </a:extLst>
            </p:cNvPr>
            <p:cNvSpPr txBox="1">
              <a:spLocks noChangeArrowheads="1"/>
            </p:cNvSpPr>
            <p:nvPr/>
          </p:nvSpPr>
          <p:spPr bwMode="auto">
            <a:xfrm>
              <a:off x="4865" y="1302"/>
              <a:ext cx="38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i="1">
                  <a:solidFill>
                    <a:srgbClr val="000000"/>
                  </a:solidFill>
                  <a:latin typeface="Times New Roman" panose="02020603050405020304" pitchFamily="18" charset="0"/>
                </a:rPr>
                <a:t>S</a:t>
              </a:r>
            </a:p>
          </p:txBody>
        </p:sp>
        <p:grpSp>
          <p:nvGrpSpPr>
            <p:cNvPr id="214051" name="Group 19">
              <a:extLst>
                <a:ext uri="{FF2B5EF4-FFF2-40B4-BE49-F238E27FC236}">
                  <a16:creationId xmlns:a16="http://schemas.microsoft.com/office/drawing/2014/main" id="{429B3192-0727-4EC4-A7EF-DEC4D7E1FA98}"/>
                </a:ext>
              </a:extLst>
            </p:cNvPr>
            <p:cNvGrpSpPr>
              <a:grpSpLocks/>
            </p:cNvGrpSpPr>
            <p:nvPr/>
          </p:nvGrpSpPr>
          <p:grpSpPr bwMode="auto">
            <a:xfrm>
              <a:off x="3906" y="1302"/>
              <a:ext cx="144" cy="144"/>
              <a:chOff x="3958" y="1296"/>
              <a:chExt cx="144" cy="144"/>
            </a:xfrm>
          </p:grpSpPr>
          <p:sp>
            <p:nvSpPr>
              <p:cNvPr id="214067" name="Oval 20">
                <a:extLst>
                  <a:ext uri="{FF2B5EF4-FFF2-40B4-BE49-F238E27FC236}">
                    <a16:creationId xmlns:a16="http://schemas.microsoft.com/office/drawing/2014/main" id="{B22B4F00-48E3-44E7-8F0B-245B43B24D5F}"/>
                  </a:ext>
                </a:extLst>
              </p:cNvPr>
              <p:cNvSpPr>
                <a:spLocks noChangeArrowheads="1"/>
              </p:cNvSpPr>
              <p:nvPr/>
            </p:nvSpPr>
            <p:spPr bwMode="auto">
              <a:xfrm rot="65613">
                <a:off x="3958" y="1296"/>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54" name="Line 21">
                <a:extLst>
                  <a:ext uri="{FF2B5EF4-FFF2-40B4-BE49-F238E27FC236}">
                    <a16:creationId xmlns:a16="http://schemas.microsoft.com/office/drawing/2014/main" id="{78E33DE1-8279-4627-B1AC-57AE22ABA0B5}"/>
                  </a:ext>
                </a:extLst>
              </p:cNvPr>
              <p:cNvSpPr>
                <a:spLocks noChangeShapeType="1"/>
              </p:cNvSpPr>
              <p:nvPr/>
            </p:nvSpPr>
            <p:spPr bwMode="auto">
              <a:xfrm rot="65613">
                <a:off x="3979" y="1373"/>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14052" name="Object 22">
              <a:extLst>
                <a:ext uri="{FF2B5EF4-FFF2-40B4-BE49-F238E27FC236}">
                  <a16:creationId xmlns:a16="http://schemas.microsoft.com/office/drawing/2014/main" id="{E2CC3DC3-480A-4AFF-BD1B-D25FC0CCA621}"/>
                </a:ext>
              </a:extLst>
            </p:cNvPr>
            <p:cNvGraphicFramePr>
              <a:graphicFrameLocks noChangeAspect="1"/>
            </p:cNvGraphicFramePr>
            <p:nvPr/>
          </p:nvGraphicFramePr>
          <p:xfrm>
            <a:off x="2948" y="2206"/>
            <a:ext cx="209" cy="256"/>
          </p:xfrm>
          <a:graphic>
            <a:graphicData uri="http://schemas.openxmlformats.org/presentationml/2006/ole">
              <mc:AlternateContent xmlns:mc="http://schemas.openxmlformats.org/markup-compatibility/2006">
                <mc:Choice xmlns:v="urn:schemas-microsoft-com:vml" Requires="v">
                  <p:oleObj name="Equation" r:id="rId12" imgW="47786" imgH="85605" progId="Equation.DSMT4">
                    <p:embed/>
                  </p:oleObj>
                </mc:Choice>
                <mc:Fallback>
                  <p:oleObj name="Equation" r:id="rId12" imgW="47786" imgH="85605" progId="Equation.DSMT4">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48" y="2206"/>
                          <a:ext cx="20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4053" name="Group 23">
              <a:extLst>
                <a:ext uri="{FF2B5EF4-FFF2-40B4-BE49-F238E27FC236}">
                  <a16:creationId xmlns:a16="http://schemas.microsoft.com/office/drawing/2014/main" id="{0EC86997-746D-4A84-A3EA-AA21AC8081E1}"/>
                </a:ext>
              </a:extLst>
            </p:cNvPr>
            <p:cNvGrpSpPr>
              <a:grpSpLocks/>
            </p:cNvGrpSpPr>
            <p:nvPr/>
          </p:nvGrpSpPr>
          <p:grpSpPr bwMode="auto">
            <a:xfrm>
              <a:off x="3810" y="1734"/>
              <a:ext cx="144" cy="144"/>
              <a:chOff x="3862" y="1728"/>
              <a:chExt cx="144" cy="144"/>
            </a:xfrm>
          </p:grpSpPr>
          <p:sp>
            <p:nvSpPr>
              <p:cNvPr id="214065" name="Oval 24">
                <a:extLst>
                  <a:ext uri="{FF2B5EF4-FFF2-40B4-BE49-F238E27FC236}">
                    <a16:creationId xmlns:a16="http://schemas.microsoft.com/office/drawing/2014/main" id="{68957AD7-7427-46F6-91DD-72BACA2CAFF5}"/>
                  </a:ext>
                </a:extLst>
              </p:cNvPr>
              <p:cNvSpPr>
                <a:spLocks noChangeArrowheads="1"/>
              </p:cNvSpPr>
              <p:nvPr/>
            </p:nvSpPr>
            <p:spPr bwMode="auto">
              <a:xfrm>
                <a:off x="3862" y="1728"/>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58" name="Line 25">
                <a:extLst>
                  <a:ext uri="{FF2B5EF4-FFF2-40B4-BE49-F238E27FC236}">
                    <a16:creationId xmlns:a16="http://schemas.microsoft.com/office/drawing/2014/main" id="{1D648AD5-42CF-4FBC-B686-E883B79F2ECB}"/>
                  </a:ext>
                </a:extLst>
              </p:cNvPr>
              <p:cNvSpPr>
                <a:spLocks noChangeShapeType="1"/>
              </p:cNvSpPr>
              <p:nvPr/>
            </p:nvSpPr>
            <p:spPr bwMode="auto">
              <a:xfrm>
                <a:off x="3884" y="1806"/>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14054" name="Group 26">
              <a:extLst>
                <a:ext uri="{FF2B5EF4-FFF2-40B4-BE49-F238E27FC236}">
                  <a16:creationId xmlns:a16="http://schemas.microsoft.com/office/drawing/2014/main" id="{5D54565D-61B2-4240-BD08-F2E830012D2F}"/>
                </a:ext>
              </a:extLst>
            </p:cNvPr>
            <p:cNvGrpSpPr>
              <a:grpSpLocks/>
            </p:cNvGrpSpPr>
            <p:nvPr/>
          </p:nvGrpSpPr>
          <p:grpSpPr bwMode="auto">
            <a:xfrm>
              <a:off x="4386" y="1590"/>
              <a:ext cx="144" cy="144"/>
              <a:chOff x="4438" y="1584"/>
              <a:chExt cx="144" cy="144"/>
            </a:xfrm>
          </p:grpSpPr>
          <p:sp>
            <p:nvSpPr>
              <p:cNvPr id="214063" name="Oval 27">
                <a:extLst>
                  <a:ext uri="{FF2B5EF4-FFF2-40B4-BE49-F238E27FC236}">
                    <a16:creationId xmlns:a16="http://schemas.microsoft.com/office/drawing/2014/main" id="{60D64378-909B-4412-820C-54807AFE51A4}"/>
                  </a:ext>
                </a:extLst>
              </p:cNvPr>
              <p:cNvSpPr>
                <a:spLocks noChangeArrowheads="1"/>
              </p:cNvSpPr>
              <p:nvPr/>
            </p:nvSpPr>
            <p:spPr bwMode="auto">
              <a:xfrm>
                <a:off x="4438" y="1584"/>
                <a:ext cx="144" cy="144"/>
              </a:xfrm>
              <a:prstGeom prst="ellipse">
                <a:avLst/>
              </a:prstGeom>
              <a:solidFill>
                <a:srgbClr val="99CCFF"/>
              </a:solidFill>
              <a:ln w="1905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61" name="Line 28">
                <a:extLst>
                  <a:ext uri="{FF2B5EF4-FFF2-40B4-BE49-F238E27FC236}">
                    <a16:creationId xmlns:a16="http://schemas.microsoft.com/office/drawing/2014/main" id="{C3B8B638-3040-4CFF-99D5-73914AF19695}"/>
                  </a:ext>
                </a:extLst>
              </p:cNvPr>
              <p:cNvSpPr>
                <a:spLocks noChangeShapeType="1"/>
              </p:cNvSpPr>
              <p:nvPr/>
            </p:nvSpPr>
            <p:spPr bwMode="auto">
              <a:xfrm>
                <a:off x="4460" y="1662"/>
                <a:ext cx="89" cy="0"/>
              </a:xfrm>
              <a:prstGeom prst="line">
                <a:avLst/>
              </a:prstGeom>
              <a:noFill/>
              <a:ln w="28575">
                <a:solidFill>
                  <a:srgbClr val="0000FF"/>
                </a:solidFill>
                <a:round/>
                <a:headEnd type="none" w="sm" len="lg"/>
                <a:tailEnd type="non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06462" name="Line 29">
              <a:extLst>
                <a:ext uri="{FF2B5EF4-FFF2-40B4-BE49-F238E27FC236}">
                  <a16:creationId xmlns:a16="http://schemas.microsoft.com/office/drawing/2014/main" id="{42A4649A-E901-4F27-9A76-CC1C04320D06}"/>
                </a:ext>
              </a:extLst>
            </p:cNvPr>
            <p:cNvSpPr>
              <a:spLocks noChangeShapeType="1"/>
            </p:cNvSpPr>
            <p:nvPr/>
          </p:nvSpPr>
          <p:spPr bwMode="auto">
            <a:xfrm>
              <a:off x="4722" y="870"/>
              <a:ext cx="0" cy="1632"/>
            </a:xfrm>
            <a:prstGeom prst="line">
              <a:avLst/>
            </a:prstGeom>
            <a:noFill/>
            <a:ln w="38100">
              <a:solidFill>
                <a:srgbClr val="CC00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3" name="Line 30">
              <a:extLst>
                <a:ext uri="{FF2B5EF4-FFF2-40B4-BE49-F238E27FC236}">
                  <a16:creationId xmlns:a16="http://schemas.microsoft.com/office/drawing/2014/main" id="{FE610552-B599-4144-9C32-B4AD0ABD79FE}"/>
                </a:ext>
              </a:extLst>
            </p:cNvPr>
            <p:cNvSpPr>
              <a:spLocks noChangeShapeType="1"/>
            </p:cNvSpPr>
            <p:nvPr/>
          </p:nvSpPr>
          <p:spPr bwMode="auto">
            <a:xfrm>
              <a:off x="4242" y="870"/>
              <a:ext cx="0" cy="1632"/>
            </a:xfrm>
            <a:prstGeom prst="line">
              <a:avLst/>
            </a:prstGeom>
            <a:noFill/>
            <a:ln w="38100">
              <a:solidFill>
                <a:srgbClr val="CC00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4" name="Line 31">
              <a:extLst>
                <a:ext uri="{FF2B5EF4-FFF2-40B4-BE49-F238E27FC236}">
                  <a16:creationId xmlns:a16="http://schemas.microsoft.com/office/drawing/2014/main" id="{09086683-8360-47BE-BA88-1CFA6382F078}"/>
                </a:ext>
              </a:extLst>
            </p:cNvPr>
            <p:cNvSpPr>
              <a:spLocks noChangeShapeType="1"/>
            </p:cNvSpPr>
            <p:nvPr/>
          </p:nvSpPr>
          <p:spPr bwMode="auto">
            <a:xfrm>
              <a:off x="3234" y="870"/>
              <a:ext cx="0" cy="1632"/>
            </a:xfrm>
            <a:prstGeom prst="line">
              <a:avLst/>
            </a:prstGeom>
            <a:noFill/>
            <a:ln w="38100">
              <a:solidFill>
                <a:srgbClr val="CC00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5" name="Line 32">
              <a:extLst>
                <a:ext uri="{FF2B5EF4-FFF2-40B4-BE49-F238E27FC236}">
                  <a16:creationId xmlns:a16="http://schemas.microsoft.com/office/drawing/2014/main" id="{A6DCD24E-11BC-4800-83FD-61B59EBF3F34}"/>
                </a:ext>
              </a:extLst>
            </p:cNvPr>
            <p:cNvSpPr>
              <a:spLocks noChangeShapeType="1"/>
            </p:cNvSpPr>
            <p:nvPr/>
          </p:nvSpPr>
          <p:spPr bwMode="auto">
            <a:xfrm rot="19994">
              <a:off x="3272" y="2022"/>
              <a:ext cx="69" cy="347"/>
            </a:xfrm>
            <a:prstGeom prst="line">
              <a:avLst/>
            </a:prstGeom>
            <a:noFill/>
            <a:ln w="1905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6" name="Line 33">
              <a:extLst>
                <a:ext uri="{FF2B5EF4-FFF2-40B4-BE49-F238E27FC236}">
                  <a16:creationId xmlns:a16="http://schemas.microsoft.com/office/drawing/2014/main" id="{746D1919-12E2-4DE1-9468-9C6A5976FF0B}"/>
                </a:ext>
              </a:extLst>
            </p:cNvPr>
            <p:cNvSpPr>
              <a:spLocks noChangeShapeType="1"/>
            </p:cNvSpPr>
            <p:nvPr/>
          </p:nvSpPr>
          <p:spPr bwMode="auto">
            <a:xfrm rot="194302">
              <a:off x="4768" y="1717"/>
              <a:ext cx="96" cy="384"/>
            </a:xfrm>
            <a:prstGeom prst="line">
              <a:avLst/>
            </a:prstGeom>
            <a:noFill/>
            <a:ln w="1905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7" name="Line 34">
              <a:extLst>
                <a:ext uri="{FF2B5EF4-FFF2-40B4-BE49-F238E27FC236}">
                  <a16:creationId xmlns:a16="http://schemas.microsoft.com/office/drawing/2014/main" id="{B70694F0-F678-43E0-8E8F-9FB6F8905CB1}"/>
                </a:ext>
              </a:extLst>
            </p:cNvPr>
            <p:cNvSpPr>
              <a:spLocks noChangeShapeType="1"/>
            </p:cNvSpPr>
            <p:nvPr/>
          </p:nvSpPr>
          <p:spPr bwMode="auto">
            <a:xfrm flipV="1">
              <a:off x="4146" y="1974"/>
              <a:ext cx="672" cy="144"/>
            </a:xfrm>
            <a:prstGeom prst="line">
              <a:avLst/>
            </a:prstGeom>
            <a:noFill/>
            <a:ln w="19050">
              <a:solidFill>
                <a:srgbClr val="FFFFFF"/>
              </a:solidFill>
              <a:prstDash val="dash"/>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8" name="Line 35">
              <a:extLst>
                <a:ext uri="{FF2B5EF4-FFF2-40B4-BE49-F238E27FC236}">
                  <a16:creationId xmlns:a16="http://schemas.microsoft.com/office/drawing/2014/main" id="{02443D0C-7507-4ED0-B0A0-84EACBCBA63B}"/>
                </a:ext>
              </a:extLst>
            </p:cNvPr>
            <p:cNvSpPr>
              <a:spLocks noChangeShapeType="1"/>
            </p:cNvSpPr>
            <p:nvPr/>
          </p:nvSpPr>
          <p:spPr bwMode="auto">
            <a:xfrm rot="21435112" flipH="1">
              <a:off x="3330" y="2166"/>
              <a:ext cx="576" cy="96"/>
            </a:xfrm>
            <a:prstGeom prst="line">
              <a:avLst/>
            </a:prstGeom>
            <a:noFill/>
            <a:ln w="19050">
              <a:solidFill>
                <a:srgbClr val="FFFFFF"/>
              </a:solidFill>
              <a:prstDash val="dash"/>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69" name="Line 36">
              <a:extLst>
                <a:ext uri="{FF2B5EF4-FFF2-40B4-BE49-F238E27FC236}">
                  <a16:creationId xmlns:a16="http://schemas.microsoft.com/office/drawing/2014/main" id="{45978DA8-3FAB-4412-87A6-918187AEC1B3}"/>
                </a:ext>
              </a:extLst>
            </p:cNvPr>
            <p:cNvSpPr>
              <a:spLocks noChangeShapeType="1"/>
            </p:cNvSpPr>
            <p:nvPr/>
          </p:nvSpPr>
          <p:spPr bwMode="auto">
            <a:xfrm>
              <a:off x="3714" y="870"/>
              <a:ext cx="0" cy="1632"/>
            </a:xfrm>
            <a:prstGeom prst="line">
              <a:avLst/>
            </a:prstGeom>
            <a:noFill/>
            <a:ln w="38100">
              <a:solidFill>
                <a:srgbClr val="CC00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14025" name="Group 76">
            <a:extLst>
              <a:ext uri="{FF2B5EF4-FFF2-40B4-BE49-F238E27FC236}">
                <a16:creationId xmlns:a16="http://schemas.microsoft.com/office/drawing/2014/main" id="{DBC7FA0C-0961-465F-8D17-0C64C2EDB714}"/>
              </a:ext>
            </a:extLst>
          </p:cNvPr>
          <p:cNvGrpSpPr>
            <a:grpSpLocks/>
          </p:cNvGrpSpPr>
          <p:nvPr/>
        </p:nvGrpSpPr>
        <p:grpSpPr bwMode="auto">
          <a:xfrm>
            <a:off x="6442075" y="3379788"/>
            <a:ext cx="739775" cy="639762"/>
            <a:chOff x="3740" y="734"/>
            <a:chExt cx="466" cy="403"/>
          </a:xfrm>
        </p:grpSpPr>
        <p:graphicFrame>
          <p:nvGraphicFramePr>
            <p:cNvPr id="214037" name="Object 50">
              <a:extLst>
                <a:ext uri="{FF2B5EF4-FFF2-40B4-BE49-F238E27FC236}">
                  <a16:creationId xmlns:a16="http://schemas.microsoft.com/office/drawing/2014/main" id="{2350EE34-8A75-47C3-A2E5-FCE9A851C7F4}"/>
                </a:ext>
              </a:extLst>
            </p:cNvPr>
            <p:cNvGraphicFramePr>
              <a:graphicFrameLocks noChangeAspect="1"/>
            </p:cNvGraphicFramePr>
            <p:nvPr/>
          </p:nvGraphicFramePr>
          <p:xfrm>
            <a:off x="3965" y="734"/>
            <a:ext cx="241" cy="403"/>
          </p:xfrm>
          <a:graphic>
            <a:graphicData uri="http://schemas.openxmlformats.org/presentationml/2006/ole">
              <mc:AlternateContent xmlns:mc="http://schemas.openxmlformats.org/markup-compatibility/2006">
                <mc:Choice xmlns:v="urn:schemas-microsoft-com:vml" Requires="v">
                  <p:oleObj name="Equation" r:id="rId14" imgW="215713" imgH="253780" progId="Equation.DSMT4">
                    <p:embed/>
                  </p:oleObj>
                </mc:Choice>
                <mc:Fallback>
                  <p:oleObj name="Equation" r:id="rId14" imgW="215713" imgH="253780" progId="Equation.DSMT4">
                    <p:embed/>
                    <p:pic>
                      <p:nvPicPr>
                        <p:cNvPr id="0" name="Object 50"/>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965" y="734"/>
                          <a:ext cx="241"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4038" name="Group 51">
              <a:extLst>
                <a:ext uri="{FF2B5EF4-FFF2-40B4-BE49-F238E27FC236}">
                  <a16:creationId xmlns:a16="http://schemas.microsoft.com/office/drawing/2014/main" id="{3A763468-681B-4270-B086-4DB14D1EDE45}"/>
                </a:ext>
              </a:extLst>
            </p:cNvPr>
            <p:cNvGrpSpPr>
              <a:grpSpLocks/>
            </p:cNvGrpSpPr>
            <p:nvPr/>
          </p:nvGrpSpPr>
          <p:grpSpPr bwMode="auto">
            <a:xfrm>
              <a:off x="3740" y="845"/>
              <a:ext cx="192" cy="192"/>
              <a:chOff x="3792" y="576"/>
              <a:chExt cx="192" cy="192"/>
            </a:xfrm>
          </p:grpSpPr>
          <p:sp>
            <p:nvSpPr>
              <p:cNvPr id="214039" name="Oval 52">
                <a:extLst>
                  <a:ext uri="{FF2B5EF4-FFF2-40B4-BE49-F238E27FC236}">
                    <a16:creationId xmlns:a16="http://schemas.microsoft.com/office/drawing/2014/main" id="{BCA8A836-8954-44FA-9294-B6DCDFF6B2A5}"/>
                  </a:ext>
                </a:extLst>
              </p:cNvPr>
              <p:cNvSpPr>
                <a:spLocks noChangeArrowheads="1"/>
              </p:cNvSpPr>
              <p:nvPr/>
            </p:nvSpPr>
            <p:spPr bwMode="auto">
              <a:xfrm>
                <a:off x="3792" y="576"/>
                <a:ext cx="192" cy="192"/>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6474" name="Line 53">
                <a:extLst>
                  <a:ext uri="{FF2B5EF4-FFF2-40B4-BE49-F238E27FC236}">
                    <a16:creationId xmlns:a16="http://schemas.microsoft.com/office/drawing/2014/main" id="{A9E2B1F5-117D-4D6D-8BE1-F8461301AE81}"/>
                  </a:ext>
                </a:extLst>
              </p:cNvPr>
              <p:cNvSpPr>
                <a:spLocks noChangeShapeType="1"/>
              </p:cNvSpPr>
              <p:nvPr/>
            </p:nvSpPr>
            <p:spPr bwMode="auto">
              <a:xfrm flipH="1">
                <a:off x="3840" y="624"/>
                <a:ext cx="96" cy="96"/>
              </a:xfrm>
              <a:prstGeom prst="line">
                <a:avLst/>
              </a:prstGeom>
              <a:noFill/>
              <a:ln w="28575">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6475" name="Line 54">
                <a:extLst>
                  <a:ext uri="{FF2B5EF4-FFF2-40B4-BE49-F238E27FC236}">
                    <a16:creationId xmlns:a16="http://schemas.microsoft.com/office/drawing/2014/main" id="{7EB0F94F-9CEF-453D-BECC-4E1830E5BBA3}"/>
                  </a:ext>
                </a:extLst>
              </p:cNvPr>
              <p:cNvSpPr>
                <a:spLocks noChangeShapeType="1"/>
              </p:cNvSpPr>
              <p:nvPr/>
            </p:nvSpPr>
            <p:spPr bwMode="auto">
              <a:xfrm>
                <a:off x="3840" y="624"/>
                <a:ext cx="96" cy="96"/>
              </a:xfrm>
              <a:prstGeom prst="line">
                <a:avLst/>
              </a:prstGeom>
              <a:noFill/>
              <a:ln w="28575">
                <a:solidFill>
                  <a:srgbClr val="FF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214026" name="Group 75">
            <a:extLst>
              <a:ext uri="{FF2B5EF4-FFF2-40B4-BE49-F238E27FC236}">
                <a16:creationId xmlns:a16="http://schemas.microsoft.com/office/drawing/2014/main" id="{10E6A725-CA04-4345-9DD1-A2E82D04FC69}"/>
              </a:ext>
            </a:extLst>
          </p:cNvPr>
          <p:cNvGrpSpPr>
            <a:grpSpLocks/>
          </p:cNvGrpSpPr>
          <p:nvPr/>
        </p:nvGrpSpPr>
        <p:grpSpPr bwMode="auto">
          <a:xfrm>
            <a:off x="5883275" y="3983038"/>
            <a:ext cx="831850" cy="574675"/>
            <a:chOff x="3388" y="1114"/>
            <a:chExt cx="524" cy="362"/>
          </a:xfrm>
        </p:grpSpPr>
        <p:sp>
          <p:nvSpPr>
            <p:cNvPr id="906477" name="Freeform 56">
              <a:extLst>
                <a:ext uri="{FF2B5EF4-FFF2-40B4-BE49-F238E27FC236}">
                  <a16:creationId xmlns:a16="http://schemas.microsoft.com/office/drawing/2014/main" id="{7498D45D-AC80-4909-B0EF-E2C214571BCA}"/>
                </a:ext>
              </a:extLst>
            </p:cNvPr>
            <p:cNvSpPr>
              <a:spLocks/>
            </p:cNvSpPr>
            <p:nvPr/>
          </p:nvSpPr>
          <p:spPr bwMode="auto">
            <a:xfrm>
              <a:off x="3528" y="1392"/>
              <a:ext cx="384" cy="84"/>
            </a:xfrm>
            <a:custGeom>
              <a:avLst/>
              <a:gdLst>
                <a:gd name="T0" fmla="*/ 384 w 384"/>
                <a:gd name="T1" fmla="*/ 0 h 84"/>
                <a:gd name="T2" fmla="*/ 0 w 384"/>
                <a:gd name="T3" fmla="*/ 84 h 84"/>
                <a:gd name="T4" fmla="*/ 0 60000 65536"/>
                <a:gd name="T5" fmla="*/ 0 60000 65536"/>
                <a:gd name="T6" fmla="*/ 0 w 384"/>
                <a:gd name="T7" fmla="*/ 0 h 84"/>
                <a:gd name="T8" fmla="*/ 384 w 384"/>
                <a:gd name="T9" fmla="*/ 84 h 84"/>
              </a:gdLst>
              <a:ahLst/>
              <a:cxnLst>
                <a:cxn ang="T4">
                  <a:pos x="T0" y="T1"/>
                </a:cxn>
                <a:cxn ang="T5">
                  <a:pos x="T2" y="T3"/>
                </a:cxn>
              </a:cxnLst>
              <a:rect l="T6" t="T7" r="T8" b="T9"/>
              <a:pathLst>
                <a:path w="384" h="84">
                  <a:moveTo>
                    <a:pt x="384" y="0"/>
                  </a:moveTo>
                  <a:lnTo>
                    <a:pt x="0" y="84"/>
                  </a:lnTo>
                </a:path>
              </a:pathLst>
            </a:custGeom>
            <a:noFill/>
            <a:ln w="38100">
              <a:solidFill>
                <a:srgbClr val="3333FF"/>
              </a:solidFill>
              <a:round/>
              <a:headEnd type="none" w="sm" len="lg"/>
              <a:tailEnd type="triangl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14036" name="Object 57">
              <a:extLst>
                <a:ext uri="{FF2B5EF4-FFF2-40B4-BE49-F238E27FC236}">
                  <a16:creationId xmlns:a16="http://schemas.microsoft.com/office/drawing/2014/main" id="{3163C48C-9E08-4A47-B8C9-9B5FDA677769}"/>
                </a:ext>
              </a:extLst>
            </p:cNvPr>
            <p:cNvGraphicFramePr>
              <a:graphicFrameLocks noChangeAspect="1"/>
            </p:cNvGraphicFramePr>
            <p:nvPr/>
          </p:nvGraphicFramePr>
          <p:xfrm>
            <a:off x="3388" y="1114"/>
            <a:ext cx="219" cy="280"/>
          </p:xfrm>
          <a:graphic>
            <a:graphicData uri="http://schemas.openxmlformats.org/presentationml/2006/ole">
              <mc:AlternateContent xmlns:mc="http://schemas.openxmlformats.org/markup-compatibility/2006">
                <mc:Choice xmlns:v="urn:schemas-microsoft-com:vml" Requires="v">
                  <p:oleObj name="Equation" r:id="rId16" imgW="9701" imgH="66542" progId="Equation.DSMT4">
                    <p:embed/>
                  </p:oleObj>
                </mc:Choice>
                <mc:Fallback>
                  <p:oleObj name="Equation" r:id="rId16" imgW="9701" imgH="66542" progId="Equation.DSMT4">
                    <p:embed/>
                    <p:pic>
                      <p:nvPicPr>
                        <p:cNvPr id="0" name="Object 5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8" y="1114"/>
                          <a:ext cx="21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4027" name="TextBox 68">
            <a:extLst>
              <a:ext uri="{FF2B5EF4-FFF2-40B4-BE49-F238E27FC236}">
                <a16:creationId xmlns:a16="http://schemas.microsoft.com/office/drawing/2014/main" id="{88DDEA53-291F-47B6-A4FA-9BB9A9C71077}"/>
              </a:ext>
            </a:extLst>
          </p:cNvPr>
          <p:cNvSpPr txBox="1">
            <a:spLocks noChangeArrowheads="1"/>
          </p:cNvSpPr>
          <p:nvPr/>
        </p:nvSpPr>
        <p:spPr bwMode="auto">
          <a:xfrm>
            <a:off x="6072188" y="2857500"/>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latin typeface="华文中宋" panose="02010600040101010101" pitchFamily="2" charset="-122"/>
                <a:ea typeface="华文中宋" panose="02010600040101010101" pitchFamily="2" charset="-122"/>
              </a:rPr>
              <a:t>洛伦兹力</a:t>
            </a:r>
          </a:p>
        </p:txBody>
      </p:sp>
      <p:sp>
        <p:nvSpPr>
          <p:cNvPr id="214028" name="Text Box 18">
            <a:extLst>
              <a:ext uri="{FF2B5EF4-FFF2-40B4-BE49-F238E27FC236}">
                <a16:creationId xmlns:a16="http://schemas.microsoft.com/office/drawing/2014/main" id="{6DF74412-0F50-41AD-9BCC-DCFF08CB7FBF}"/>
              </a:ext>
            </a:extLst>
          </p:cNvPr>
          <p:cNvSpPr txBox="1">
            <a:spLocks noChangeArrowheads="1"/>
          </p:cNvSpPr>
          <p:nvPr/>
        </p:nvSpPr>
        <p:spPr bwMode="auto">
          <a:xfrm>
            <a:off x="8624888" y="37846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i="1">
                <a:solidFill>
                  <a:srgbClr val="FFFFFF"/>
                </a:solidFill>
                <a:latin typeface="Times New Roman" panose="02020603050405020304" pitchFamily="18" charset="0"/>
              </a:rPr>
              <a:t>I</a:t>
            </a:r>
          </a:p>
        </p:txBody>
      </p:sp>
      <p:graphicFrame>
        <p:nvGraphicFramePr>
          <p:cNvPr id="214029" name="Object 241">
            <a:extLst>
              <a:ext uri="{FF2B5EF4-FFF2-40B4-BE49-F238E27FC236}">
                <a16:creationId xmlns:a16="http://schemas.microsoft.com/office/drawing/2014/main" id="{3E42DE44-80DB-43AA-862B-92E86937952F}"/>
              </a:ext>
            </a:extLst>
          </p:cNvPr>
          <p:cNvGraphicFramePr>
            <a:graphicFrameLocks noChangeAspect="1"/>
          </p:cNvGraphicFramePr>
          <p:nvPr/>
        </p:nvGraphicFramePr>
        <p:xfrm>
          <a:off x="2630488" y="4438650"/>
          <a:ext cx="1654175" cy="715963"/>
        </p:xfrm>
        <a:graphic>
          <a:graphicData uri="http://schemas.openxmlformats.org/presentationml/2006/ole">
            <mc:AlternateContent xmlns:mc="http://schemas.openxmlformats.org/markup-compatibility/2006">
              <mc:Choice xmlns:v="urn:schemas-microsoft-com:vml" Requires="v">
                <p:oleObj name="Equation" r:id="rId18" imgW="736280" imgH="253890" progId="Equation.3">
                  <p:embed/>
                </p:oleObj>
              </mc:Choice>
              <mc:Fallback>
                <p:oleObj name="Equation" r:id="rId18" imgW="736280" imgH="253890" progId="Equation.3">
                  <p:embed/>
                  <p:pic>
                    <p:nvPicPr>
                      <p:cNvPr id="0" name="Object 24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30488" y="4438650"/>
                        <a:ext cx="1654175" cy="715963"/>
                      </a:xfrm>
                      <a:prstGeom prst="rect">
                        <a:avLst/>
                      </a:prstGeom>
                      <a:solidFill>
                        <a:srgbClr val="FFFF00"/>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214030" name="Object 242">
            <a:extLst>
              <a:ext uri="{FF2B5EF4-FFF2-40B4-BE49-F238E27FC236}">
                <a16:creationId xmlns:a16="http://schemas.microsoft.com/office/drawing/2014/main" id="{42436B9B-A330-4C37-BD2E-146EE60BBEB2}"/>
              </a:ext>
            </a:extLst>
          </p:cNvPr>
          <p:cNvGraphicFramePr>
            <a:graphicFrameLocks noChangeAspect="1"/>
          </p:cNvGraphicFramePr>
          <p:nvPr/>
        </p:nvGraphicFramePr>
        <p:xfrm>
          <a:off x="288925" y="5224463"/>
          <a:ext cx="4483100" cy="704850"/>
        </p:xfrm>
        <a:graphic>
          <a:graphicData uri="http://schemas.openxmlformats.org/presentationml/2006/ole">
            <mc:AlternateContent xmlns:mc="http://schemas.openxmlformats.org/markup-compatibility/2006">
              <mc:Choice xmlns:v="urn:schemas-microsoft-com:vml" Requires="v">
                <p:oleObj name="Equation" r:id="rId20" imgW="1688367" imgH="266584" progId="Equation.3">
                  <p:embed/>
                </p:oleObj>
              </mc:Choice>
              <mc:Fallback>
                <p:oleObj name="Equation" r:id="rId20" imgW="1688367" imgH="266584" progId="Equation.3">
                  <p:embed/>
                  <p:pic>
                    <p:nvPicPr>
                      <p:cNvPr id="0" name="Object 242"/>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288925" y="5224463"/>
                        <a:ext cx="44831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31" name="Object 243">
            <a:extLst>
              <a:ext uri="{FF2B5EF4-FFF2-40B4-BE49-F238E27FC236}">
                <a16:creationId xmlns:a16="http://schemas.microsoft.com/office/drawing/2014/main" id="{327B177F-8012-453D-98A6-874F5DB900C5}"/>
              </a:ext>
            </a:extLst>
          </p:cNvPr>
          <p:cNvGraphicFramePr>
            <a:graphicFrameLocks noChangeAspect="1"/>
          </p:cNvGraphicFramePr>
          <p:nvPr/>
        </p:nvGraphicFramePr>
        <p:xfrm>
          <a:off x="171450" y="6034088"/>
          <a:ext cx="2030413" cy="609600"/>
        </p:xfrm>
        <a:graphic>
          <a:graphicData uri="http://schemas.openxmlformats.org/presentationml/2006/ole">
            <mc:AlternateContent xmlns:mc="http://schemas.openxmlformats.org/markup-compatibility/2006">
              <mc:Choice xmlns:v="urn:schemas-microsoft-com:vml" Requires="v">
                <p:oleObj name="Equation" r:id="rId22" imgW="583947" imgH="203112" progId="Equation.3">
                  <p:embed/>
                </p:oleObj>
              </mc:Choice>
              <mc:Fallback>
                <p:oleObj name="Equation" r:id="rId22" imgW="583947" imgH="203112" progId="Equation.3">
                  <p:embed/>
                  <p:pic>
                    <p:nvPicPr>
                      <p:cNvPr id="0" name="Object 24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1450" y="6034088"/>
                        <a:ext cx="2030413" cy="60960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aphicFrame>
        <p:nvGraphicFramePr>
          <p:cNvPr id="214032" name="Object 244">
            <a:extLst>
              <a:ext uri="{FF2B5EF4-FFF2-40B4-BE49-F238E27FC236}">
                <a16:creationId xmlns:a16="http://schemas.microsoft.com/office/drawing/2014/main" id="{B1E9EE72-796D-424C-80C0-02EC31AC67F6}"/>
              </a:ext>
            </a:extLst>
          </p:cNvPr>
          <p:cNvGraphicFramePr>
            <a:graphicFrameLocks noChangeAspect="1"/>
          </p:cNvGraphicFramePr>
          <p:nvPr>
            <p:extLst>
              <p:ext uri="{D42A27DB-BD31-4B8C-83A1-F6EECF244321}">
                <p14:modId xmlns:p14="http://schemas.microsoft.com/office/powerpoint/2010/main" val="2330784469"/>
              </p:ext>
            </p:extLst>
          </p:nvPr>
        </p:nvGraphicFramePr>
        <p:xfrm>
          <a:off x="2765425" y="5991225"/>
          <a:ext cx="2125663" cy="571500"/>
        </p:xfrm>
        <a:graphic>
          <a:graphicData uri="http://schemas.openxmlformats.org/presentationml/2006/ole">
            <mc:AlternateContent xmlns:mc="http://schemas.openxmlformats.org/markup-compatibility/2006">
              <mc:Choice xmlns:v="urn:schemas-microsoft-com:vml" Requires="v">
                <p:oleObj name="Equation" r:id="rId24" imgW="799920" imgH="215640" progId="Equation.DSMT4">
                  <p:embed/>
                </p:oleObj>
              </mc:Choice>
              <mc:Fallback>
                <p:oleObj name="Equation" r:id="rId24" imgW="799920" imgH="215640" progId="Equation.DSMT4">
                  <p:embed/>
                  <p:pic>
                    <p:nvPicPr>
                      <p:cNvPr id="0" name="Object 244"/>
                      <p:cNvPicPr>
                        <a:picLocks noChangeAspect="1" noChangeArrowheads="1"/>
                      </p:cNvPicPr>
                      <p:nvPr/>
                    </p:nvPicPr>
                    <p:blipFill>
                      <a:blip r:embed="rId25">
                        <a:lum bright="100000"/>
                      </a:blip>
                      <a:srcRect/>
                      <a:stretch>
                        <a:fillRect/>
                      </a:stretch>
                    </p:blipFill>
                    <p:spPr bwMode="auto">
                      <a:xfrm>
                        <a:off x="2765425" y="5991225"/>
                        <a:ext cx="21256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 name="圆角矩形标注 72">
            <a:extLst>
              <a:ext uri="{FF2B5EF4-FFF2-40B4-BE49-F238E27FC236}">
                <a16:creationId xmlns:a16="http://schemas.microsoft.com/office/drawing/2014/main" id="{A4F300AD-9311-4AEB-9B8C-DC4E79A32DEA}"/>
              </a:ext>
            </a:extLst>
          </p:cNvPr>
          <p:cNvSpPr/>
          <p:nvPr/>
        </p:nvSpPr>
        <p:spPr>
          <a:xfrm>
            <a:off x="2605088" y="4433888"/>
            <a:ext cx="1703387" cy="720725"/>
          </a:xfrm>
          <a:prstGeom prst="wedgeRoundRectCallout">
            <a:avLst>
              <a:gd name="adj1" fmla="val 185356"/>
              <a:gd name="adj2" fmla="val -132337"/>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4034" name="矩形 73">
            <a:extLst>
              <a:ext uri="{FF2B5EF4-FFF2-40B4-BE49-F238E27FC236}">
                <a16:creationId xmlns:a16="http://schemas.microsoft.com/office/drawing/2014/main" id="{4DB1F5DD-63CC-463B-AF83-E71416188CF1}"/>
              </a:ext>
            </a:extLst>
          </p:cNvPr>
          <p:cNvSpPr>
            <a:spLocks noChangeArrowheads="1"/>
          </p:cNvSpPr>
          <p:nvPr/>
        </p:nvSpPr>
        <p:spPr bwMode="auto">
          <a:xfrm>
            <a:off x="519113" y="4557713"/>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latin typeface="黑体" panose="02010609060101010101" pitchFamily="49" charset="-122"/>
                <a:ea typeface="黑体" panose="02010609060101010101" pitchFamily="49" charset="-122"/>
              </a:rPr>
              <a:t>洛伦兹力</a:t>
            </a:r>
            <a:r>
              <a:rPr lang="zh-CN" altLang="en-US" sz="2800" b="1">
                <a:solidFill>
                  <a:srgbClr val="FF0000"/>
                </a:solidFill>
                <a:latin typeface="黑体" panose="02010609060101010101" pitchFamily="49" charset="-122"/>
                <a:ea typeface="黑体" panose="02010609060101010101" pitchFamily="49" charset="-122"/>
              </a:rPr>
              <a:t>：</a:t>
            </a:r>
            <a:endParaRPr lang="zh-CN" altLang="en-US" sz="2800">
              <a:solidFill>
                <a:srgbClr val="FF0000"/>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a:extLst>
              <a:ext uri="{FF2B5EF4-FFF2-40B4-BE49-F238E27FC236}">
                <a16:creationId xmlns:a16="http://schemas.microsoft.com/office/drawing/2014/main" id="{D1ED7A90-84F0-4920-8A76-491CE296B909}"/>
              </a:ext>
            </a:extLst>
          </p:cNvPr>
          <p:cNvSpPr txBox="1">
            <a:spLocks noChangeArrowheads="1"/>
          </p:cNvSpPr>
          <p:nvPr/>
        </p:nvSpPr>
        <p:spPr bwMode="auto">
          <a:xfrm>
            <a:off x="0" y="765175"/>
            <a:ext cx="8316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黑体" panose="02010609060101010101" pitchFamily="49" charset="-122"/>
                <a:ea typeface="黑体" panose="02010609060101010101" pitchFamily="49" charset="-122"/>
              </a:rPr>
              <a:t>   </a:t>
            </a:r>
            <a:endParaRPr lang="zh-CN" altLang="en-US" sz="3200" b="1">
              <a:latin typeface="黑体" panose="02010609060101010101" pitchFamily="49" charset="-122"/>
              <a:ea typeface="黑体" panose="02010609060101010101" pitchFamily="49" charset="-122"/>
            </a:endParaRPr>
          </a:p>
        </p:txBody>
      </p:sp>
      <p:sp>
        <p:nvSpPr>
          <p:cNvPr id="236547" name="Text Box 3">
            <a:extLst>
              <a:ext uri="{FF2B5EF4-FFF2-40B4-BE49-F238E27FC236}">
                <a16:creationId xmlns:a16="http://schemas.microsoft.com/office/drawing/2014/main" id="{F2D8DA18-2B95-4087-B2AB-03118EDCB8CD}"/>
              </a:ext>
            </a:extLst>
          </p:cNvPr>
          <p:cNvSpPr txBox="1">
            <a:spLocks noChangeArrowheads="1"/>
          </p:cNvSpPr>
          <p:nvPr/>
        </p:nvSpPr>
        <p:spPr bwMode="auto">
          <a:xfrm>
            <a:off x="338138" y="1054100"/>
            <a:ext cx="83169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黑体" panose="02010609060101010101" pitchFamily="49" charset="-122"/>
                <a:ea typeface="黑体" panose="02010609060101010101" pitchFamily="49" charset="-122"/>
              </a:rPr>
              <a:t> </a:t>
            </a:r>
            <a:r>
              <a:rPr lang="en-US" altLang="zh-CN" sz="2800" b="1">
                <a:solidFill>
                  <a:srgbClr val="CC0000"/>
                </a:solidFill>
                <a:latin typeface="黑体" panose="02010609060101010101" pitchFamily="49" charset="-122"/>
                <a:ea typeface="黑体" panose="02010609060101010101" pitchFamily="49" charset="-122"/>
              </a:rPr>
              <a:t>1</a:t>
            </a:r>
            <a:r>
              <a:rPr lang="zh-CN" altLang="en-US" sz="2800" b="1">
                <a:solidFill>
                  <a:srgbClr val="CC0000"/>
                </a:solidFill>
                <a:latin typeface="黑体" panose="02010609060101010101" pitchFamily="49" charset="-122"/>
                <a:ea typeface="黑体" panose="02010609060101010101" pitchFamily="49" charset="-122"/>
              </a:rPr>
              <a:t>、带电粒子在均匀磁场中的运动</a:t>
            </a:r>
            <a:endParaRPr lang="zh-CN" altLang="en-US" sz="2800" b="1">
              <a:latin typeface="黑体" panose="02010609060101010101" pitchFamily="49" charset="-122"/>
              <a:ea typeface="黑体" panose="02010609060101010101" pitchFamily="49" charset="-122"/>
            </a:endParaRPr>
          </a:p>
        </p:txBody>
      </p:sp>
      <p:grpSp>
        <p:nvGrpSpPr>
          <p:cNvPr id="2" name="Group 4">
            <a:extLst>
              <a:ext uri="{FF2B5EF4-FFF2-40B4-BE49-F238E27FC236}">
                <a16:creationId xmlns:a16="http://schemas.microsoft.com/office/drawing/2014/main" id="{2D7C15FB-65AC-4D50-B81D-180B7A6770F6}"/>
              </a:ext>
            </a:extLst>
          </p:cNvPr>
          <p:cNvGrpSpPr>
            <a:grpSpLocks/>
          </p:cNvGrpSpPr>
          <p:nvPr/>
        </p:nvGrpSpPr>
        <p:grpSpPr bwMode="auto">
          <a:xfrm>
            <a:off x="1323975" y="1868488"/>
            <a:ext cx="6248400" cy="1311275"/>
            <a:chOff x="521" y="1570"/>
            <a:chExt cx="3936" cy="826"/>
          </a:xfrm>
        </p:grpSpPr>
        <p:sp>
          <p:nvSpPr>
            <p:cNvPr id="215047" name="Text Box 5">
              <a:extLst>
                <a:ext uri="{FF2B5EF4-FFF2-40B4-BE49-F238E27FC236}">
                  <a16:creationId xmlns:a16="http://schemas.microsoft.com/office/drawing/2014/main" id="{ABD14DF2-D05E-40AC-A6AD-1E4D00FD673D}"/>
                </a:ext>
              </a:extLst>
            </p:cNvPr>
            <p:cNvSpPr txBox="1">
              <a:spLocks noChangeArrowheads="1"/>
            </p:cNvSpPr>
            <p:nvPr/>
          </p:nvSpPr>
          <p:spPr bwMode="auto">
            <a:xfrm>
              <a:off x="521" y="1570"/>
              <a:ext cx="3936"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设均匀磁场磁感强度为</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带电粒子质量为</a:t>
              </a:r>
              <a:r>
                <a:rPr kumimoji="1" lang="en-US" altLang="zh-CN" sz="3200" b="1" i="1">
                  <a:solidFill>
                    <a:srgbClr val="080808"/>
                  </a:solidFill>
                  <a:latin typeface="Times New Roman" panose="02020603050405020304" pitchFamily="18" charset="0"/>
                  <a:ea typeface="楷体_GB2312" pitchFamily="49" charset="-122"/>
                </a:rPr>
                <a:t>m</a:t>
              </a:r>
              <a:r>
                <a:rPr kumimoji="1" lang="en-US" altLang="zh-CN" sz="3200" b="1">
                  <a:solidFill>
                    <a:srgbClr val="080808"/>
                  </a:solidFill>
                  <a:latin typeface="Times New Roman" panose="02020603050405020304" pitchFamily="18" charset="0"/>
                  <a:ea typeface="楷体_GB2312" pitchFamily="49" charset="-122"/>
                </a:rPr>
                <a:t>  </a:t>
              </a:r>
              <a:r>
                <a:rPr kumimoji="1" lang="zh-CN" altLang="en-US" sz="3200" b="1">
                  <a:solidFill>
                    <a:srgbClr val="080808"/>
                  </a:solidFill>
                  <a:latin typeface="Times New Roman" panose="02020603050405020304" pitchFamily="18" charset="0"/>
                  <a:ea typeface="楷体_GB2312" pitchFamily="49" charset="-122"/>
                </a:rPr>
                <a:t>电量为</a:t>
              </a:r>
              <a:r>
                <a:rPr kumimoji="1" lang="en-US" altLang="zh-CN" sz="3200" b="1" i="1">
                  <a:solidFill>
                    <a:srgbClr val="080808"/>
                  </a:solidFill>
                  <a:latin typeface="Times New Roman" panose="02020603050405020304" pitchFamily="18" charset="0"/>
                  <a:ea typeface="楷体_GB2312" pitchFamily="49" charset="-122"/>
                </a:rPr>
                <a:t>q</a:t>
              </a:r>
            </a:p>
          </p:txBody>
        </p:sp>
        <p:graphicFrame>
          <p:nvGraphicFramePr>
            <p:cNvPr id="215048" name="Object 6">
              <a:extLst>
                <a:ext uri="{FF2B5EF4-FFF2-40B4-BE49-F238E27FC236}">
                  <a16:creationId xmlns:a16="http://schemas.microsoft.com/office/drawing/2014/main" id="{A88037CC-F56C-4E8B-B9AD-287906FA2AD6}"/>
                </a:ext>
              </a:extLst>
            </p:cNvPr>
            <p:cNvGraphicFramePr>
              <a:graphicFrameLocks noChangeAspect="1"/>
            </p:cNvGraphicFramePr>
            <p:nvPr/>
          </p:nvGraphicFramePr>
          <p:xfrm>
            <a:off x="3198" y="1616"/>
            <a:ext cx="231" cy="288"/>
          </p:xfrm>
          <a:graphic>
            <a:graphicData uri="http://schemas.openxmlformats.org/presentationml/2006/ole">
              <mc:AlternateContent xmlns:mc="http://schemas.openxmlformats.org/markup-compatibility/2006">
                <mc:Choice xmlns:v="urn:schemas-microsoft-com:vml" Requires="v">
                  <p:oleObj name="Equation" r:id="rId2" imgW="38085" imgH="76253" progId="Equation.3">
                    <p:embed/>
                  </p:oleObj>
                </mc:Choice>
                <mc:Fallback>
                  <p:oleObj name="Equation" r:id="rId2" imgW="38085" imgH="76253"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 y="1616"/>
                          <a:ext cx="23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6551" name="Text Box 7">
            <a:extLst>
              <a:ext uri="{FF2B5EF4-FFF2-40B4-BE49-F238E27FC236}">
                <a16:creationId xmlns:a16="http://schemas.microsoft.com/office/drawing/2014/main" id="{1B442213-04C8-434A-893F-90D10187EAA8}"/>
              </a:ext>
            </a:extLst>
          </p:cNvPr>
          <p:cNvSpPr txBox="1">
            <a:spLocks noChangeArrowheads="1"/>
          </p:cNvSpPr>
          <p:nvPr/>
        </p:nvSpPr>
        <p:spPr bwMode="auto">
          <a:xfrm>
            <a:off x="849313" y="3438525"/>
            <a:ext cx="7805737"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分</a:t>
            </a:r>
            <a:r>
              <a:rPr kumimoji="1" lang="zh-CN" altLang="en-US" sz="3200" b="1">
                <a:solidFill>
                  <a:srgbClr val="FF0000"/>
                </a:solidFill>
                <a:latin typeface="Times New Roman" panose="02020603050405020304" pitchFamily="18" charset="0"/>
                <a:ea typeface="黑体" panose="02010609060101010101" pitchFamily="49" charset="-122"/>
              </a:rPr>
              <a:t>三种</a:t>
            </a:r>
            <a:r>
              <a:rPr kumimoji="1" lang="zh-CN" altLang="en-US" sz="3200" b="1">
                <a:solidFill>
                  <a:srgbClr val="080808"/>
                </a:solidFill>
                <a:latin typeface="Times New Roman" panose="02020603050405020304" pitchFamily="18" charset="0"/>
                <a:ea typeface="楷体_GB2312" pitchFamily="49" charset="-122"/>
              </a:rPr>
              <a:t>不同情况分别说明</a:t>
            </a:r>
          </a:p>
          <a:p>
            <a:pPr>
              <a:spcBef>
                <a:spcPct val="50000"/>
              </a:spcBef>
            </a:pPr>
            <a:r>
              <a:rPr kumimoji="1" lang="en-US" altLang="zh-CN" sz="3200" b="1">
                <a:solidFill>
                  <a:srgbClr val="080808"/>
                </a:solidFill>
                <a:latin typeface="Times New Roman" panose="02020603050405020304" pitchFamily="18" charset="0"/>
                <a:ea typeface="楷体_GB2312" pitchFamily="49" charset="-122"/>
              </a:rPr>
              <a:t>1</a:t>
            </a:r>
            <a:r>
              <a:rPr kumimoji="1" lang="zh-CN" altLang="en-US" sz="3200" b="1">
                <a:solidFill>
                  <a:srgbClr val="080808"/>
                </a:solidFill>
                <a:latin typeface="Times New Roman" panose="02020603050405020304" pitchFamily="18" charset="0"/>
                <a:ea typeface="楷体_GB2312" pitchFamily="49" charset="-122"/>
              </a:rPr>
              <a:t>）粒子运动速度平行磁感强度方向</a:t>
            </a:r>
          </a:p>
          <a:p>
            <a:pPr>
              <a:spcBef>
                <a:spcPct val="50000"/>
              </a:spcBef>
            </a:pPr>
            <a:r>
              <a:rPr kumimoji="1" lang="en-US" altLang="zh-CN" sz="3200" b="1">
                <a:solidFill>
                  <a:srgbClr val="080808"/>
                </a:solidFill>
                <a:latin typeface="Times New Roman" panose="02020603050405020304" pitchFamily="18" charset="0"/>
                <a:ea typeface="楷体_GB2312" pitchFamily="49" charset="-122"/>
              </a:rPr>
              <a:t>2</a:t>
            </a:r>
            <a:r>
              <a:rPr kumimoji="1" lang="zh-CN" altLang="en-US" sz="3200" b="1">
                <a:solidFill>
                  <a:srgbClr val="080808"/>
                </a:solidFill>
                <a:latin typeface="Times New Roman" panose="02020603050405020304" pitchFamily="18" charset="0"/>
                <a:ea typeface="楷体_GB2312" pitchFamily="49" charset="-122"/>
              </a:rPr>
              <a:t>）粒子运动速度垂直磁感强度方向</a:t>
            </a:r>
          </a:p>
          <a:p>
            <a:pPr>
              <a:spcBef>
                <a:spcPct val="50000"/>
              </a:spcBef>
            </a:pPr>
            <a:r>
              <a:rPr kumimoji="1" lang="en-US" altLang="zh-CN" sz="3200" b="1">
                <a:solidFill>
                  <a:srgbClr val="080808"/>
                </a:solidFill>
                <a:latin typeface="Times New Roman" panose="02020603050405020304" pitchFamily="18" charset="0"/>
                <a:ea typeface="楷体_GB2312" pitchFamily="49" charset="-122"/>
              </a:rPr>
              <a:t>3</a:t>
            </a:r>
            <a:r>
              <a:rPr kumimoji="1" lang="zh-CN" altLang="en-US" sz="3200" b="1">
                <a:solidFill>
                  <a:srgbClr val="080808"/>
                </a:solidFill>
                <a:latin typeface="Times New Roman" panose="02020603050405020304" pitchFamily="18" charset="0"/>
                <a:ea typeface="楷体_GB2312" pitchFamily="49" charset="-122"/>
              </a:rPr>
              <a:t>）粒子运动速度方向任意</a:t>
            </a:r>
          </a:p>
        </p:txBody>
      </p:sp>
      <p:sp>
        <p:nvSpPr>
          <p:cNvPr id="215046" name="TextBox 1">
            <a:extLst>
              <a:ext uri="{FF2B5EF4-FFF2-40B4-BE49-F238E27FC236}">
                <a16:creationId xmlns:a16="http://schemas.microsoft.com/office/drawing/2014/main" id="{559CC5EB-DA74-4288-B34A-C4534599BB9D}"/>
              </a:ext>
            </a:extLst>
          </p:cNvPr>
          <p:cNvSpPr txBox="1">
            <a:spLocks noChangeArrowheads="1"/>
          </p:cNvSpPr>
          <p:nvPr/>
        </p:nvSpPr>
        <p:spPr bwMode="auto">
          <a:xfrm>
            <a:off x="630238" y="288925"/>
            <a:ext cx="83581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CC0000"/>
                </a:solidFill>
                <a:latin typeface="黑体" panose="02010609060101010101" pitchFamily="49" charset="-122"/>
                <a:ea typeface="黑体" panose="02010609060101010101" pitchFamily="49" charset="-122"/>
              </a:rPr>
              <a:t>三、带电粒子在磁场中的运动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46"/>
                                        </p:tgtEl>
                                        <p:attrNameLst>
                                          <p:attrName>style.visibility</p:attrName>
                                        </p:attrNameLst>
                                      </p:cBhvr>
                                      <p:to>
                                        <p:strVal val="visible"/>
                                      </p:to>
                                    </p:set>
                                    <p:anim calcmode="lin" valueType="num">
                                      <p:cBhvr additive="base">
                                        <p:cTn id="7" dur="500" fill="hold"/>
                                        <p:tgtEl>
                                          <p:spTgt spid="236546"/>
                                        </p:tgtEl>
                                        <p:attrNameLst>
                                          <p:attrName>ppt_x</p:attrName>
                                        </p:attrNameLst>
                                      </p:cBhvr>
                                      <p:tavLst>
                                        <p:tav tm="0">
                                          <p:val>
                                            <p:strVal val="0-#ppt_w/2"/>
                                          </p:val>
                                        </p:tav>
                                        <p:tav tm="100000">
                                          <p:val>
                                            <p:strVal val="#ppt_x"/>
                                          </p:val>
                                        </p:tav>
                                      </p:tavLst>
                                    </p:anim>
                                    <p:anim calcmode="lin" valueType="num">
                                      <p:cBhvr additive="base">
                                        <p:cTn id="8" dur="500" fill="hold"/>
                                        <p:tgtEl>
                                          <p:spTgt spid="2365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7"/>
                                        </p:tgtEl>
                                        <p:attrNameLst>
                                          <p:attrName>style.visibility</p:attrName>
                                        </p:attrNameLst>
                                      </p:cBhvr>
                                      <p:to>
                                        <p:strVal val="visible"/>
                                      </p:to>
                                    </p:set>
                                    <p:anim calcmode="lin" valueType="num">
                                      <p:cBhvr additive="base">
                                        <p:cTn id="13" dur="500" fill="hold"/>
                                        <p:tgtEl>
                                          <p:spTgt spid="236547"/>
                                        </p:tgtEl>
                                        <p:attrNameLst>
                                          <p:attrName>ppt_x</p:attrName>
                                        </p:attrNameLst>
                                      </p:cBhvr>
                                      <p:tavLst>
                                        <p:tav tm="0">
                                          <p:val>
                                            <p:strVal val="0-#ppt_w/2"/>
                                          </p:val>
                                        </p:tav>
                                        <p:tav tm="100000">
                                          <p:val>
                                            <p:strVal val="#ppt_x"/>
                                          </p:val>
                                        </p:tav>
                                      </p:tavLst>
                                    </p:anim>
                                    <p:anim calcmode="lin" valueType="num">
                                      <p:cBhvr additive="base">
                                        <p:cTn id="14" dur="500" fill="hold"/>
                                        <p:tgtEl>
                                          <p:spTgt spid="2365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36551">
                                            <p:txEl>
                                              <p:pRg st="0" end="0"/>
                                            </p:txEl>
                                          </p:spTgt>
                                        </p:tgtEl>
                                        <p:attrNameLst>
                                          <p:attrName>style.visibility</p:attrName>
                                        </p:attrNameLst>
                                      </p:cBhvr>
                                      <p:to>
                                        <p:strVal val="visible"/>
                                      </p:to>
                                    </p:set>
                                    <p:animEffect transition="in" filter="blinds(horizontal)">
                                      <p:cBhvr>
                                        <p:cTn id="24" dur="500"/>
                                        <p:tgtEl>
                                          <p:spTgt spid="236551">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36551">
                                            <p:txEl>
                                              <p:pRg st="1" end="1"/>
                                            </p:txEl>
                                          </p:spTgt>
                                        </p:tgtEl>
                                        <p:attrNameLst>
                                          <p:attrName>style.visibility</p:attrName>
                                        </p:attrNameLst>
                                      </p:cBhvr>
                                      <p:to>
                                        <p:strVal val="visible"/>
                                      </p:to>
                                    </p:set>
                                    <p:animEffect transition="in" filter="blinds(horizontal)">
                                      <p:cBhvr>
                                        <p:cTn id="29" dur="500"/>
                                        <p:tgtEl>
                                          <p:spTgt spid="236551">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36551">
                                            <p:txEl>
                                              <p:pRg st="2" end="2"/>
                                            </p:txEl>
                                          </p:spTgt>
                                        </p:tgtEl>
                                        <p:attrNameLst>
                                          <p:attrName>style.visibility</p:attrName>
                                        </p:attrNameLst>
                                      </p:cBhvr>
                                      <p:to>
                                        <p:strVal val="visible"/>
                                      </p:to>
                                    </p:set>
                                    <p:animEffect transition="in" filter="blinds(horizontal)">
                                      <p:cBhvr>
                                        <p:cTn id="34" dur="500"/>
                                        <p:tgtEl>
                                          <p:spTgt spid="236551">
                                            <p:txEl>
                                              <p:pRg st="2" end="2"/>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36551">
                                            <p:txEl>
                                              <p:pRg st="3" end="3"/>
                                            </p:txEl>
                                          </p:spTgt>
                                        </p:tgtEl>
                                        <p:attrNameLst>
                                          <p:attrName>style.visibility</p:attrName>
                                        </p:attrNameLst>
                                      </p:cBhvr>
                                      <p:to>
                                        <p:strVal val="visible"/>
                                      </p:to>
                                    </p:set>
                                    <p:animEffect transition="in" filter="blinds(horizontal)">
                                      <p:cBhvr>
                                        <p:cTn id="39" dur="500"/>
                                        <p:tgtEl>
                                          <p:spTgt spid="2365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P spid="236547" grpId="0"/>
      <p:bldP spid="236551"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a:extLst>
              <a:ext uri="{FF2B5EF4-FFF2-40B4-BE49-F238E27FC236}">
                <a16:creationId xmlns:a16="http://schemas.microsoft.com/office/drawing/2014/main" id="{E95C4623-9F98-45B8-9382-43E76AD4414D}"/>
              </a:ext>
            </a:extLst>
          </p:cNvPr>
          <p:cNvSpPr txBox="1">
            <a:spLocks noChangeArrowheads="1"/>
          </p:cNvSpPr>
          <p:nvPr/>
        </p:nvSpPr>
        <p:spPr bwMode="auto">
          <a:xfrm>
            <a:off x="395288" y="620713"/>
            <a:ext cx="6172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FF0000"/>
                </a:solidFill>
                <a:latin typeface="Times New Roman" panose="02020603050405020304" pitchFamily="18" charset="0"/>
                <a:ea typeface="楷体_GB2312" pitchFamily="49" charset="-122"/>
              </a:rPr>
              <a:t>1</a:t>
            </a:r>
            <a:r>
              <a:rPr kumimoji="1" lang="zh-CN" altLang="en-US" sz="3200" b="1">
                <a:solidFill>
                  <a:srgbClr val="FF0000"/>
                </a:solidFill>
                <a:latin typeface="Times New Roman" panose="02020603050405020304" pitchFamily="18" charset="0"/>
                <a:ea typeface="楷体_GB2312" pitchFamily="49" charset="-122"/>
              </a:rPr>
              <a:t>）粒子运动速度平行磁感强度</a:t>
            </a:r>
          </a:p>
        </p:txBody>
      </p:sp>
      <p:grpSp>
        <p:nvGrpSpPr>
          <p:cNvPr id="2" name="Group 3">
            <a:extLst>
              <a:ext uri="{FF2B5EF4-FFF2-40B4-BE49-F238E27FC236}">
                <a16:creationId xmlns:a16="http://schemas.microsoft.com/office/drawing/2014/main" id="{7044B0EB-E47D-4842-9349-3B61C310A8E5}"/>
              </a:ext>
            </a:extLst>
          </p:cNvPr>
          <p:cNvGrpSpPr>
            <a:grpSpLocks/>
          </p:cNvGrpSpPr>
          <p:nvPr/>
        </p:nvGrpSpPr>
        <p:grpSpPr bwMode="auto">
          <a:xfrm>
            <a:off x="4500563" y="1628775"/>
            <a:ext cx="3886200" cy="2486025"/>
            <a:chOff x="2835" y="1026"/>
            <a:chExt cx="2448" cy="1566"/>
          </a:xfrm>
        </p:grpSpPr>
        <p:grpSp>
          <p:nvGrpSpPr>
            <p:cNvPr id="216074" name="Group 4">
              <a:extLst>
                <a:ext uri="{FF2B5EF4-FFF2-40B4-BE49-F238E27FC236}">
                  <a16:creationId xmlns:a16="http://schemas.microsoft.com/office/drawing/2014/main" id="{4A675DB6-BBB9-4519-AED1-8949FFE8DDD7}"/>
                </a:ext>
              </a:extLst>
            </p:cNvPr>
            <p:cNvGrpSpPr>
              <a:grpSpLocks/>
            </p:cNvGrpSpPr>
            <p:nvPr/>
          </p:nvGrpSpPr>
          <p:grpSpPr bwMode="auto">
            <a:xfrm>
              <a:off x="2835" y="1026"/>
              <a:ext cx="2448" cy="1566"/>
              <a:chOff x="2976" y="1056"/>
              <a:chExt cx="2448" cy="1566"/>
            </a:xfrm>
          </p:grpSpPr>
          <p:sp>
            <p:nvSpPr>
              <p:cNvPr id="216078" name="Rectangle 5">
                <a:extLst>
                  <a:ext uri="{FF2B5EF4-FFF2-40B4-BE49-F238E27FC236}">
                    <a16:creationId xmlns:a16="http://schemas.microsoft.com/office/drawing/2014/main" id="{8265900C-D057-4BBC-9BFF-68A9E9AED719}"/>
                  </a:ext>
                </a:extLst>
              </p:cNvPr>
              <p:cNvSpPr>
                <a:spLocks noChangeArrowheads="1"/>
              </p:cNvSpPr>
              <p:nvPr/>
            </p:nvSpPr>
            <p:spPr bwMode="auto">
              <a:xfrm>
                <a:off x="2976" y="1056"/>
                <a:ext cx="2448" cy="1566"/>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16079" name="Group 6">
                <a:extLst>
                  <a:ext uri="{FF2B5EF4-FFF2-40B4-BE49-F238E27FC236}">
                    <a16:creationId xmlns:a16="http://schemas.microsoft.com/office/drawing/2014/main" id="{F7BC78DB-ED09-4857-9703-83B021F1D7BA}"/>
                  </a:ext>
                </a:extLst>
              </p:cNvPr>
              <p:cNvGrpSpPr>
                <a:grpSpLocks/>
              </p:cNvGrpSpPr>
              <p:nvPr/>
            </p:nvGrpSpPr>
            <p:grpSpPr bwMode="auto">
              <a:xfrm>
                <a:off x="3120" y="1104"/>
                <a:ext cx="1980" cy="1296"/>
                <a:chOff x="3120" y="1104"/>
                <a:chExt cx="1980" cy="1296"/>
              </a:xfrm>
            </p:grpSpPr>
            <p:sp>
              <p:nvSpPr>
                <p:cNvPr id="753672" name="Line 7">
                  <a:extLst>
                    <a:ext uri="{FF2B5EF4-FFF2-40B4-BE49-F238E27FC236}">
                      <a16:creationId xmlns:a16="http://schemas.microsoft.com/office/drawing/2014/main" id="{831DA5A0-B398-44E6-8CE6-121034884D4D}"/>
                    </a:ext>
                  </a:extLst>
                </p:cNvPr>
                <p:cNvSpPr>
                  <a:spLocks noChangeShapeType="1"/>
                </p:cNvSpPr>
                <p:nvPr/>
              </p:nvSpPr>
              <p:spPr bwMode="auto">
                <a:xfrm>
                  <a:off x="3744" y="2004"/>
                  <a:ext cx="1200" cy="0"/>
                </a:xfrm>
                <a:prstGeom prst="line">
                  <a:avLst/>
                </a:prstGeom>
                <a:noFill/>
                <a:ln w="19050">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73" name="Line 8">
                  <a:extLst>
                    <a:ext uri="{FF2B5EF4-FFF2-40B4-BE49-F238E27FC236}">
                      <a16:creationId xmlns:a16="http://schemas.microsoft.com/office/drawing/2014/main" id="{0E8FB7B9-FC7F-4B66-A2A3-8C0D740B5209}"/>
                    </a:ext>
                  </a:extLst>
                </p:cNvPr>
                <p:cNvSpPr>
                  <a:spLocks noChangeShapeType="1"/>
                </p:cNvSpPr>
                <p:nvPr/>
              </p:nvSpPr>
              <p:spPr bwMode="auto">
                <a:xfrm flipV="1">
                  <a:off x="3744" y="1152"/>
                  <a:ext cx="0" cy="864"/>
                </a:xfrm>
                <a:prstGeom prst="line">
                  <a:avLst/>
                </a:prstGeom>
                <a:noFill/>
                <a:ln w="19050">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74" name="Line 9">
                  <a:extLst>
                    <a:ext uri="{FF2B5EF4-FFF2-40B4-BE49-F238E27FC236}">
                      <a16:creationId xmlns:a16="http://schemas.microsoft.com/office/drawing/2014/main" id="{CEE22DDA-2ED8-46E5-97CA-5F2899F48706}"/>
                    </a:ext>
                  </a:extLst>
                </p:cNvPr>
                <p:cNvSpPr>
                  <a:spLocks noChangeShapeType="1"/>
                </p:cNvSpPr>
                <p:nvPr/>
              </p:nvSpPr>
              <p:spPr bwMode="auto">
                <a:xfrm flipH="1">
                  <a:off x="3264" y="1992"/>
                  <a:ext cx="480" cy="336"/>
                </a:xfrm>
                <a:prstGeom prst="line">
                  <a:avLst/>
                </a:prstGeom>
                <a:noFill/>
                <a:ln w="19050">
                  <a:solidFill>
                    <a:schemeClr val="tx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16083" name="Group 10">
                  <a:extLst>
                    <a:ext uri="{FF2B5EF4-FFF2-40B4-BE49-F238E27FC236}">
                      <a16:creationId xmlns:a16="http://schemas.microsoft.com/office/drawing/2014/main" id="{1167D955-C19A-41A8-BC39-CF50A41044E8}"/>
                    </a:ext>
                  </a:extLst>
                </p:cNvPr>
                <p:cNvGrpSpPr>
                  <a:grpSpLocks/>
                </p:cNvGrpSpPr>
                <p:nvPr/>
              </p:nvGrpSpPr>
              <p:grpSpPr bwMode="auto">
                <a:xfrm>
                  <a:off x="3312" y="1344"/>
                  <a:ext cx="1728" cy="1056"/>
                  <a:chOff x="2880" y="2352"/>
                  <a:chExt cx="2064" cy="1082"/>
                </a:xfrm>
              </p:grpSpPr>
              <p:sp>
                <p:nvSpPr>
                  <p:cNvPr id="753676" name="Line 11">
                    <a:extLst>
                      <a:ext uri="{FF2B5EF4-FFF2-40B4-BE49-F238E27FC236}">
                        <a16:creationId xmlns:a16="http://schemas.microsoft.com/office/drawing/2014/main" id="{AE921E6D-BCA9-403A-B4B2-A0387418DB46}"/>
                      </a:ext>
                    </a:extLst>
                  </p:cNvPr>
                  <p:cNvSpPr>
                    <a:spLocks noChangeShapeType="1"/>
                  </p:cNvSpPr>
                  <p:nvPr/>
                </p:nvSpPr>
                <p:spPr bwMode="auto">
                  <a:xfrm>
                    <a:off x="2880" y="2352"/>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77" name="Line 12">
                    <a:extLst>
                      <a:ext uri="{FF2B5EF4-FFF2-40B4-BE49-F238E27FC236}">
                        <a16:creationId xmlns:a16="http://schemas.microsoft.com/office/drawing/2014/main" id="{0925B918-B212-49BF-9231-AF0D43597511}"/>
                      </a:ext>
                    </a:extLst>
                  </p:cNvPr>
                  <p:cNvSpPr>
                    <a:spLocks noChangeShapeType="1"/>
                  </p:cNvSpPr>
                  <p:nvPr/>
                </p:nvSpPr>
                <p:spPr bwMode="auto">
                  <a:xfrm>
                    <a:off x="2995" y="2487"/>
                    <a:ext cx="1836"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78" name="Line 13">
                    <a:extLst>
                      <a:ext uri="{FF2B5EF4-FFF2-40B4-BE49-F238E27FC236}">
                        <a16:creationId xmlns:a16="http://schemas.microsoft.com/office/drawing/2014/main" id="{FB7DB680-6835-4E52-BD28-2503CFF419D6}"/>
                      </a:ext>
                    </a:extLst>
                  </p:cNvPr>
                  <p:cNvSpPr>
                    <a:spLocks noChangeShapeType="1"/>
                  </p:cNvSpPr>
                  <p:nvPr/>
                </p:nvSpPr>
                <p:spPr bwMode="auto">
                  <a:xfrm>
                    <a:off x="3109" y="2623"/>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79" name="Line 14">
                    <a:extLst>
                      <a:ext uri="{FF2B5EF4-FFF2-40B4-BE49-F238E27FC236}">
                        <a16:creationId xmlns:a16="http://schemas.microsoft.com/office/drawing/2014/main" id="{3DF0CCE3-123F-4649-B067-BBBDF824A40F}"/>
                      </a:ext>
                    </a:extLst>
                  </p:cNvPr>
                  <p:cNvSpPr>
                    <a:spLocks noChangeShapeType="1"/>
                  </p:cNvSpPr>
                  <p:nvPr/>
                </p:nvSpPr>
                <p:spPr bwMode="auto">
                  <a:xfrm>
                    <a:off x="2880" y="2758"/>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80" name="Line 15">
                    <a:extLst>
                      <a:ext uri="{FF2B5EF4-FFF2-40B4-BE49-F238E27FC236}">
                        <a16:creationId xmlns:a16="http://schemas.microsoft.com/office/drawing/2014/main" id="{5F8C7F53-5FCB-4A5C-8879-F277FA8F3CE6}"/>
                      </a:ext>
                    </a:extLst>
                  </p:cNvPr>
                  <p:cNvSpPr>
                    <a:spLocks noChangeShapeType="1"/>
                  </p:cNvSpPr>
                  <p:nvPr/>
                </p:nvSpPr>
                <p:spPr bwMode="auto">
                  <a:xfrm>
                    <a:off x="2995" y="2893"/>
                    <a:ext cx="1836"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81" name="Line 16">
                    <a:extLst>
                      <a:ext uri="{FF2B5EF4-FFF2-40B4-BE49-F238E27FC236}">
                        <a16:creationId xmlns:a16="http://schemas.microsoft.com/office/drawing/2014/main" id="{6F11728F-C697-4A75-856E-36BED26A0A39}"/>
                      </a:ext>
                    </a:extLst>
                  </p:cNvPr>
                  <p:cNvSpPr>
                    <a:spLocks noChangeShapeType="1"/>
                  </p:cNvSpPr>
                  <p:nvPr/>
                </p:nvSpPr>
                <p:spPr bwMode="auto">
                  <a:xfrm>
                    <a:off x="3109" y="3028"/>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82" name="Line 17">
                    <a:extLst>
                      <a:ext uri="{FF2B5EF4-FFF2-40B4-BE49-F238E27FC236}">
                        <a16:creationId xmlns:a16="http://schemas.microsoft.com/office/drawing/2014/main" id="{220F6427-B979-4FCB-A5AA-9B81265BB646}"/>
                      </a:ext>
                    </a:extLst>
                  </p:cNvPr>
                  <p:cNvSpPr>
                    <a:spLocks noChangeShapeType="1"/>
                  </p:cNvSpPr>
                  <p:nvPr/>
                </p:nvSpPr>
                <p:spPr bwMode="auto">
                  <a:xfrm>
                    <a:off x="2880" y="3164"/>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83" name="Line 18">
                    <a:extLst>
                      <a:ext uri="{FF2B5EF4-FFF2-40B4-BE49-F238E27FC236}">
                        <a16:creationId xmlns:a16="http://schemas.microsoft.com/office/drawing/2014/main" id="{8567BBC3-88F1-45E1-BC04-542EE701FF7E}"/>
                      </a:ext>
                    </a:extLst>
                  </p:cNvPr>
                  <p:cNvSpPr>
                    <a:spLocks noChangeShapeType="1"/>
                  </p:cNvSpPr>
                  <p:nvPr/>
                </p:nvSpPr>
                <p:spPr bwMode="auto">
                  <a:xfrm>
                    <a:off x="2995" y="3299"/>
                    <a:ext cx="1836"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53684" name="Line 19">
                    <a:extLst>
                      <a:ext uri="{FF2B5EF4-FFF2-40B4-BE49-F238E27FC236}">
                        <a16:creationId xmlns:a16="http://schemas.microsoft.com/office/drawing/2014/main" id="{434CC0A8-168E-4F12-B4FF-409AFCECA7A6}"/>
                      </a:ext>
                    </a:extLst>
                  </p:cNvPr>
                  <p:cNvSpPr>
                    <a:spLocks noChangeShapeType="1"/>
                  </p:cNvSpPr>
                  <p:nvPr/>
                </p:nvSpPr>
                <p:spPr bwMode="auto">
                  <a:xfrm>
                    <a:off x="3109" y="3434"/>
                    <a:ext cx="1835" cy="0"/>
                  </a:xfrm>
                  <a:prstGeom prst="line">
                    <a:avLst/>
                  </a:prstGeom>
                  <a:noFill/>
                  <a:ln w="1270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16084" name="Object 20">
                  <a:extLst>
                    <a:ext uri="{FF2B5EF4-FFF2-40B4-BE49-F238E27FC236}">
                      <a16:creationId xmlns:a16="http://schemas.microsoft.com/office/drawing/2014/main" id="{0E353408-636C-426D-938F-F3943FE2E656}"/>
                    </a:ext>
                  </a:extLst>
                </p:cNvPr>
                <p:cNvGraphicFramePr>
                  <a:graphicFrameLocks noChangeAspect="1"/>
                </p:cNvGraphicFramePr>
                <p:nvPr/>
              </p:nvGraphicFramePr>
              <p:xfrm>
                <a:off x="3120" y="2160"/>
                <a:ext cx="190" cy="204"/>
              </p:xfrm>
              <a:graphic>
                <a:graphicData uri="http://schemas.openxmlformats.org/presentationml/2006/ole">
                  <mc:AlternateContent xmlns:mc="http://schemas.openxmlformats.org/markup-compatibility/2006">
                    <mc:Choice xmlns:v="urn:schemas-microsoft-com:vml" Requires="v">
                      <p:oleObj name="Equation" r:id="rId2" imgW="177646" imgH="190335" progId="Equation.3">
                        <p:embed/>
                      </p:oleObj>
                    </mc:Choice>
                    <mc:Fallback>
                      <p:oleObj name="Equation" r:id="rId2" imgW="177646" imgH="190335" progId="Equation.3">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2160"/>
                              <a:ext cx="190"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85" name="Object 21">
                  <a:extLst>
                    <a:ext uri="{FF2B5EF4-FFF2-40B4-BE49-F238E27FC236}">
                      <a16:creationId xmlns:a16="http://schemas.microsoft.com/office/drawing/2014/main" id="{EAE86CBF-B0DB-4334-83A8-E0D19D542187}"/>
                    </a:ext>
                  </a:extLst>
                </p:cNvPr>
                <p:cNvGraphicFramePr>
                  <a:graphicFrameLocks noChangeAspect="1"/>
                </p:cNvGraphicFramePr>
                <p:nvPr/>
              </p:nvGraphicFramePr>
              <p:xfrm>
                <a:off x="4896" y="2016"/>
                <a:ext cx="204" cy="259"/>
              </p:xfrm>
              <a:graphic>
                <a:graphicData uri="http://schemas.openxmlformats.org/presentationml/2006/ole">
                  <mc:AlternateContent xmlns:mc="http://schemas.openxmlformats.org/markup-compatibility/2006">
                    <mc:Choice xmlns:v="urn:schemas-microsoft-com:vml" Requires="v">
                      <p:oleObj name="Equation" r:id="rId4" imgW="190417" imgH="241195" progId="Equation.3">
                        <p:embed/>
                      </p:oleObj>
                    </mc:Choice>
                    <mc:Fallback>
                      <p:oleObj name="Equation" r:id="rId4" imgW="190417" imgH="241195"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 y="2016"/>
                              <a:ext cx="204"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86" name="Object 22">
                  <a:extLst>
                    <a:ext uri="{FF2B5EF4-FFF2-40B4-BE49-F238E27FC236}">
                      <a16:creationId xmlns:a16="http://schemas.microsoft.com/office/drawing/2014/main" id="{7B35D702-5B0F-43DB-824B-D7EC1FC67643}"/>
                    </a:ext>
                  </a:extLst>
                </p:cNvPr>
                <p:cNvGraphicFramePr>
                  <a:graphicFrameLocks noChangeAspect="1"/>
                </p:cNvGraphicFramePr>
                <p:nvPr/>
              </p:nvGraphicFramePr>
              <p:xfrm>
                <a:off x="3552" y="1104"/>
                <a:ext cx="177" cy="177"/>
              </p:xfrm>
              <a:graphic>
                <a:graphicData uri="http://schemas.openxmlformats.org/presentationml/2006/ole">
                  <mc:AlternateContent xmlns:mc="http://schemas.openxmlformats.org/markup-compatibility/2006">
                    <mc:Choice xmlns:v="urn:schemas-microsoft-com:vml" Requires="v">
                      <p:oleObj name="Equation" r:id="rId6" imgW="164885" imgH="164885" progId="Equation.3">
                        <p:embed/>
                      </p:oleObj>
                    </mc:Choice>
                    <mc:Fallback>
                      <p:oleObj name="Equation" r:id="rId6" imgW="164885" imgH="164885"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1104"/>
                              <a:ext cx="177"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6087" name="Object 23">
                  <a:extLst>
                    <a:ext uri="{FF2B5EF4-FFF2-40B4-BE49-F238E27FC236}">
                      <a16:creationId xmlns:a16="http://schemas.microsoft.com/office/drawing/2014/main" id="{C00C5FDC-4470-4465-9E06-A8AE30812735}"/>
                    </a:ext>
                  </a:extLst>
                </p:cNvPr>
                <p:cNvGraphicFramePr>
                  <a:graphicFrameLocks noChangeAspect="1"/>
                </p:cNvGraphicFramePr>
                <p:nvPr/>
              </p:nvGraphicFramePr>
              <p:xfrm>
                <a:off x="3552" y="1872"/>
                <a:ext cx="177" cy="204"/>
              </p:xfrm>
              <a:graphic>
                <a:graphicData uri="http://schemas.openxmlformats.org/presentationml/2006/ole">
                  <mc:AlternateContent xmlns:mc="http://schemas.openxmlformats.org/markup-compatibility/2006">
                    <mc:Choice xmlns:v="urn:schemas-microsoft-com:vml" Requires="v">
                      <p:oleObj name="Equation" r:id="rId8" imgW="164957" imgH="190335" progId="Equation.3">
                        <p:embed/>
                      </p:oleObj>
                    </mc:Choice>
                    <mc:Fallback>
                      <p:oleObj name="Equation" r:id="rId8" imgW="164957" imgH="190335"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 y="1872"/>
                              <a:ext cx="17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16075" name="Group 24">
              <a:extLst>
                <a:ext uri="{FF2B5EF4-FFF2-40B4-BE49-F238E27FC236}">
                  <a16:creationId xmlns:a16="http://schemas.microsoft.com/office/drawing/2014/main" id="{1383E29A-76DB-4AC3-8FDA-A49E049DDA5C}"/>
                </a:ext>
              </a:extLst>
            </p:cNvPr>
            <p:cNvGrpSpPr>
              <a:grpSpLocks/>
            </p:cNvGrpSpPr>
            <p:nvPr/>
          </p:nvGrpSpPr>
          <p:grpSpPr bwMode="auto">
            <a:xfrm>
              <a:off x="3878" y="1344"/>
              <a:ext cx="771" cy="336"/>
              <a:chOff x="4139" y="1656"/>
              <a:chExt cx="572" cy="312"/>
            </a:xfrm>
          </p:grpSpPr>
          <p:sp>
            <p:nvSpPr>
              <p:cNvPr id="753690" name="Line 25">
                <a:extLst>
                  <a:ext uri="{FF2B5EF4-FFF2-40B4-BE49-F238E27FC236}">
                    <a16:creationId xmlns:a16="http://schemas.microsoft.com/office/drawing/2014/main" id="{633D475B-E573-4C82-B11F-2A2C3958F4AA}"/>
                  </a:ext>
                </a:extLst>
              </p:cNvPr>
              <p:cNvSpPr>
                <a:spLocks noChangeShapeType="1"/>
              </p:cNvSpPr>
              <p:nvPr/>
            </p:nvSpPr>
            <p:spPr bwMode="auto">
              <a:xfrm>
                <a:off x="4139" y="1949"/>
                <a:ext cx="528" cy="0"/>
              </a:xfrm>
              <a:prstGeom prst="line">
                <a:avLst/>
              </a:prstGeom>
              <a:noFill/>
              <a:ln w="38100">
                <a:solidFill>
                  <a:srgbClr val="0099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16077" name="Object 26">
                <a:extLst>
                  <a:ext uri="{FF2B5EF4-FFF2-40B4-BE49-F238E27FC236}">
                    <a16:creationId xmlns:a16="http://schemas.microsoft.com/office/drawing/2014/main" id="{22C065BA-2548-41D3-B51F-8F8ED9D326DC}"/>
                  </a:ext>
                </a:extLst>
              </p:cNvPr>
              <p:cNvGraphicFramePr>
                <a:graphicFrameLocks noChangeAspect="1"/>
              </p:cNvGraphicFramePr>
              <p:nvPr/>
            </p:nvGraphicFramePr>
            <p:xfrm>
              <a:off x="4464" y="1656"/>
              <a:ext cx="247" cy="312"/>
            </p:xfrm>
            <a:graphic>
              <a:graphicData uri="http://schemas.openxmlformats.org/presentationml/2006/ole">
                <mc:AlternateContent xmlns:mc="http://schemas.openxmlformats.org/markup-compatibility/2006">
                  <mc:Choice xmlns:v="urn:schemas-microsoft-com:vml" Requires="v">
                    <p:oleObj name="公式" r:id="rId10" imgW="152334" imgH="190417" progId="Equation.3">
                      <p:embed/>
                    </p:oleObj>
                  </mc:Choice>
                  <mc:Fallback>
                    <p:oleObj name="公式" r:id="rId10" imgW="152334" imgH="190417"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 y="1656"/>
                            <a:ext cx="24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7">
            <a:extLst>
              <a:ext uri="{FF2B5EF4-FFF2-40B4-BE49-F238E27FC236}">
                <a16:creationId xmlns:a16="http://schemas.microsoft.com/office/drawing/2014/main" id="{6C395DF2-FDB3-4A00-B3F0-D2538D7971F8}"/>
              </a:ext>
            </a:extLst>
          </p:cNvPr>
          <p:cNvGrpSpPr>
            <a:grpSpLocks/>
          </p:cNvGrpSpPr>
          <p:nvPr/>
        </p:nvGrpSpPr>
        <p:grpSpPr bwMode="auto">
          <a:xfrm>
            <a:off x="5940425" y="2492375"/>
            <a:ext cx="1152525" cy="781050"/>
            <a:chOff x="4139" y="1584"/>
            <a:chExt cx="562" cy="456"/>
          </a:xfrm>
        </p:grpSpPr>
        <p:sp>
          <p:nvSpPr>
            <p:cNvPr id="753693" name="Line 28">
              <a:extLst>
                <a:ext uri="{FF2B5EF4-FFF2-40B4-BE49-F238E27FC236}">
                  <a16:creationId xmlns:a16="http://schemas.microsoft.com/office/drawing/2014/main" id="{7098BA4F-27EF-4A01-A88A-D0BDCD7D8A04}"/>
                </a:ext>
              </a:extLst>
            </p:cNvPr>
            <p:cNvSpPr>
              <a:spLocks noChangeShapeType="1"/>
            </p:cNvSpPr>
            <p:nvPr/>
          </p:nvSpPr>
          <p:spPr bwMode="auto">
            <a:xfrm>
              <a:off x="4139" y="1949"/>
              <a:ext cx="528" cy="0"/>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16073" name="Object 29">
              <a:extLst>
                <a:ext uri="{FF2B5EF4-FFF2-40B4-BE49-F238E27FC236}">
                  <a16:creationId xmlns:a16="http://schemas.microsoft.com/office/drawing/2014/main" id="{D8A1C562-FAF6-476B-AD46-4162DD0C7FCA}"/>
                </a:ext>
              </a:extLst>
            </p:cNvPr>
            <p:cNvGraphicFramePr>
              <a:graphicFrameLocks noChangeAspect="1"/>
            </p:cNvGraphicFramePr>
            <p:nvPr/>
          </p:nvGraphicFramePr>
          <p:xfrm>
            <a:off x="4474" y="1584"/>
            <a:ext cx="227" cy="456"/>
          </p:xfrm>
          <a:graphic>
            <a:graphicData uri="http://schemas.openxmlformats.org/presentationml/2006/ole">
              <mc:AlternateContent xmlns:mc="http://schemas.openxmlformats.org/markup-compatibility/2006">
                <mc:Choice xmlns:v="urn:schemas-microsoft-com:vml" Requires="v">
                  <p:oleObj name="公式" r:id="rId12" imgW="139700" imgH="279400" progId="Equation.3">
                    <p:embed/>
                  </p:oleObj>
                </mc:Choice>
                <mc:Fallback>
                  <p:oleObj name="公式" r:id="rId12" imgW="139700" imgH="279400"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74" y="1584"/>
                          <a:ext cx="227"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7598" name="Object 30">
            <a:extLst>
              <a:ext uri="{FF2B5EF4-FFF2-40B4-BE49-F238E27FC236}">
                <a16:creationId xmlns:a16="http://schemas.microsoft.com/office/drawing/2014/main" id="{83312CF3-FD1E-4EDC-85F1-47BC7D85636E}"/>
              </a:ext>
            </a:extLst>
          </p:cNvPr>
          <p:cNvGraphicFramePr>
            <a:graphicFrameLocks noChangeAspect="1"/>
          </p:cNvGraphicFramePr>
          <p:nvPr/>
        </p:nvGraphicFramePr>
        <p:xfrm>
          <a:off x="965200" y="3376613"/>
          <a:ext cx="3462338" cy="750887"/>
        </p:xfrm>
        <a:graphic>
          <a:graphicData uri="http://schemas.openxmlformats.org/presentationml/2006/ole">
            <mc:AlternateContent xmlns:mc="http://schemas.openxmlformats.org/markup-compatibility/2006">
              <mc:Choice xmlns:v="urn:schemas-microsoft-com:vml" Requires="v">
                <p:oleObj name="公式" r:id="rId14" imgW="1739900" imgH="381000" progId="Equation.3">
                  <p:embed/>
                </p:oleObj>
              </mc:Choice>
              <mc:Fallback>
                <p:oleObj name="公式" r:id="rId14" imgW="1739900" imgH="381000" progId="Equation.3">
                  <p:embed/>
                  <p:pic>
                    <p:nvPicPr>
                      <p:cNvPr id="0" name="Object 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5200" y="3376613"/>
                        <a:ext cx="3462338" cy="750887"/>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99" name="Text Box 31">
            <a:extLst>
              <a:ext uri="{FF2B5EF4-FFF2-40B4-BE49-F238E27FC236}">
                <a16:creationId xmlns:a16="http://schemas.microsoft.com/office/drawing/2014/main" id="{58612EBC-A635-4D0E-A8BC-C1E479AD09F0}"/>
              </a:ext>
            </a:extLst>
          </p:cNvPr>
          <p:cNvSpPr txBox="1">
            <a:spLocks noChangeArrowheads="1"/>
          </p:cNvSpPr>
          <p:nvPr/>
        </p:nvSpPr>
        <p:spPr bwMode="auto">
          <a:xfrm>
            <a:off x="1331913" y="4797425"/>
            <a:ext cx="54721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粒子不受力</a:t>
            </a:r>
            <a:r>
              <a:rPr kumimoji="1" lang="en-US" altLang="zh-CN" sz="3200" b="1">
                <a:solidFill>
                  <a:srgbClr val="080808"/>
                </a:solidFill>
                <a:latin typeface="Times New Roman" panose="02020603050405020304" pitchFamily="18" charset="0"/>
                <a:ea typeface="楷体_GB2312" pitchFamily="49" charset="-122"/>
              </a:rPr>
              <a:t>, </a:t>
            </a:r>
            <a:r>
              <a:rPr kumimoji="1" lang="zh-CN" altLang="en-US" sz="3200" b="1">
                <a:solidFill>
                  <a:srgbClr val="080808"/>
                </a:solidFill>
                <a:latin typeface="Times New Roman" panose="02020603050405020304" pitchFamily="18" charset="0"/>
                <a:ea typeface="楷体_GB2312" pitchFamily="49" charset="-122"/>
              </a:rPr>
              <a:t>做匀速直线运动</a:t>
            </a:r>
          </a:p>
        </p:txBody>
      </p:sp>
      <p:graphicFrame>
        <p:nvGraphicFramePr>
          <p:cNvPr id="237600" name="Object 32">
            <a:extLst>
              <a:ext uri="{FF2B5EF4-FFF2-40B4-BE49-F238E27FC236}">
                <a16:creationId xmlns:a16="http://schemas.microsoft.com/office/drawing/2014/main" id="{B5DFD737-DD2A-4E76-B614-7CC568E9672D}"/>
              </a:ext>
            </a:extLst>
          </p:cNvPr>
          <p:cNvGraphicFramePr>
            <a:graphicFrameLocks noChangeAspect="1"/>
          </p:cNvGraphicFramePr>
          <p:nvPr/>
        </p:nvGraphicFramePr>
        <p:xfrm>
          <a:off x="1403350" y="1773238"/>
          <a:ext cx="2000250" cy="822325"/>
        </p:xfrm>
        <a:graphic>
          <a:graphicData uri="http://schemas.openxmlformats.org/presentationml/2006/ole">
            <mc:AlternateContent xmlns:mc="http://schemas.openxmlformats.org/markup-compatibility/2006">
              <mc:Choice xmlns:v="urn:schemas-microsoft-com:vml" Requires="v">
                <p:oleObj name="公式" r:id="rId16" imgW="748975" imgH="393529" progId="Equation.3">
                  <p:embed/>
                </p:oleObj>
              </mc:Choice>
              <mc:Fallback>
                <p:oleObj name="公式" r:id="rId16" imgW="748975" imgH="393529" progId="Equation.3">
                  <p:embed/>
                  <p:pic>
                    <p:nvPicPr>
                      <p:cNvPr id="0" name="Object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3350" y="1773238"/>
                        <a:ext cx="2000250" cy="822325"/>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7570"/>
                                        </p:tgtEl>
                                        <p:attrNameLst>
                                          <p:attrName>style.visibility</p:attrName>
                                        </p:attrNameLst>
                                      </p:cBhvr>
                                      <p:to>
                                        <p:strVal val="visible"/>
                                      </p:to>
                                    </p:set>
                                    <p:anim calcmode="lin" valueType="num">
                                      <p:cBhvr additive="base">
                                        <p:cTn id="7" dur="500" fill="hold"/>
                                        <p:tgtEl>
                                          <p:spTgt spid="237570"/>
                                        </p:tgtEl>
                                        <p:attrNameLst>
                                          <p:attrName>ppt_x</p:attrName>
                                        </p:attrNameLst>
                                      </p:cBhvr>
                                      <p:tavLst>
                                        <p:tav tm="0">
                                          <p:val>
                                            <p:strVal val="0-#ppt_w/2"/>
                                          </p:val>
                                        </p:tav>
                                        <p:tav tm="100000">
                                          <p:val>
                                            <p:strVal val="#ppt_x"/>
                                          </p:val>
                                        </p:tav>
                                      </p:tavLst>
                                    </p:anim>
                                    <p:anim calcmode="lin" valueType="num">
                                      <p:cBhvr additive="base">
                                        <p:cTn id="8" dur="500" fill="hold"/>
                                        <p:tgtEl>
                                          <p:spTgt spid="2375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upRight)">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237600"/>
                                        </p:tgtEl>
                                        <p:attrNameLst>
                                          <p:attrName>style.visibility</p:attrName>
                                        </p:attrNameLst>
                                      </p:cBhvr>
                                      <p:to>
                                        <p:strVal val="visible"/>
                                      </p:to>
                                    </p:set>
                                    <p:animEffect transition="in" filter="blinds(horizontal)">
                                      <p:cBhvr>
                                        <p:cTn id="28" dur="500"/>
                                        <p:tgtEl>
                                          <p:spTgt spid="23760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237598"/>
                                        </p:tgtEl>
                                        <p:attrNameLst>
                                          <p:attrName>style.visibility</p:attrName>
                                        </p:attrNameLst>
                                      </p:cBhvr>
                                      <p:to>
                                        <p:strVal val="visible"/>
                                      </p:to>
                                    </p:set>
                                    <p:animEffect transition="in" filter="slide(fromBottom)">
                                      <p:cBhvr>
                                        <p:cTn id="33" dur="500"/>
                                        <p:tgtEl>
                                          <p:spTgt spid="23759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37599">
                                            <p:txEl>
                                              <p:pRg st="0" end="0"/>
                                            </p:txEl>
                                          </p:spTgt>
                                        </p:tgtEl>
                                        <p:attrNameLst>
                                          <p:attrName>style.visibility</p:attrName>
                                        </p:attrNameLst>
                                      </p:cBhvr>
                                      <p:to>
                                        <p:strVal val="visible"/>
                                      </p:to>
                                    </p:set>
                                    <p:animEffect transition="in" filter="blinds(horizontal)">
                                      <p:cBhvr>
                                        <p:cTn id="38" dur="500"/>
                                        <p:tgtEl>
                                          <p:spTgt spid="2375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p:bldP spid="237599"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a:extLst>
              <a:ext uri="{FF2B5EF4-FFF2-40B4-BE49-F238E27FC236}">
                <a16:creationId xmlns:a16="http://schemas.microsoft.com/office/drawing/2014/main" id="{FCA1C485-622D-4A01-B245-B454E2D79CA7}"/>
              </a:ext>
            </a:extLst>
          </p:cNvPr>
          <p:cNvSpPr txBox="1">
            <a:spLocks noChangeArrowheads="1"/>
          </p:cNvSpPr>
          <p:nvPr/>
        </p:nvSpPr>
        <p:spPr bwMode="auto">
          <a:xfrm>
            <a:off x="755650" y="549275"/>
            <a:ext cx="655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FF0000"/>
                </a:solidFill>
                <a:latin typeface="Times New Roman" panose="02020603050405020304" pitchFamily="18" charset="0"/>
                <a:ea typeface="楷体_GB2312" pitchFamily="49" charset="-122"/>
              </a:rPr>
              <a:t>2</a:t>
            </a:r>
            <a:r>
              <a:rPr kumimoji="1" lang="zh-CN" altLang="en-US" sz="3200" b="1">
                <a:solidFill>
                  <a:srgbClr val="FF0000"/>
                </a:solidFill>
                <a:latin typeface="Times New Roman" panose="02020603050405020304" pitchFamily="18" charset="0"/>
                <a:ea typeface="楷体_GB2312" pitchFamily="49" charset="-122"/>
              </a:rPr>
              <a:t>）粒子运动速度垂直于磁感强度</a:t>
            </a:r>
          </a:p>
        </p:txBody>
      </p:sp>
      <p:graphicFrame>
        <p:nvGraphicFramePr>
          <p:cNvPr id="238596" name="Object 4">
            <a:extLst>
              <a:ext uri="{FF2B5EF4-FFF2-40B4-BE49-F238E27FC236}">
                <a16:creationId xmlns:a16="http://schemas.microsoft.com/office/drawing/2014/main" id="{DD740049-AB86-48C4-BDF3-42D364C9DF6E}"/>
              </a:ext>
            </a:extLst>
          </p:cNvPr>
          <p:cNvGraphicFramePr>
            <a:graphicFrameLocks noChangeAspect="1"/>
          </p:cNvGraphicFramePr>
          <p:nvPr/>
        </p:nvGraphicFramePr>
        <p:xfrm>
          <a:off x="6948488" y="476250"/>
          <a:ext cx="1752600" cy="723900"/>
        </p:xfrm>
        <a:graphic>
          <a:graphicData uri="http://schemas.openxmlformats.org/presentationml/2006/ole">
            <mc:AlternateContent xmlns:mc="http://schemas.openxmlformats.org/markup-compatibility/2006">
              <mc:Choice xmlns:v="urn:schemas-microsoft-com:vml" Requires="v">
                <p:oleObj name="Equation" r:id="rId3" imgW="457200" imgH="241300" progId="Equation.3">
                  <p:embed/>
                </p:oleObj>
              </mc:Choice>
              <mc:Fallback>
                <p:oleObj name="Equation" r:id="rId3" imgW="4572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476250"/>
                        <a:ext cx="1752600" cy="7239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597" name="Object 5">
            <a:extLst>
              <a:ext uri="{FF2B5EF4-FFF2-40B4-BE49-F238E27FC236}">
                <a16:creationId xmlns:a16="http://schemas.microsoft.com/office/drawing/2014/main" id="{6F1782E2-34C5-4D2D-B205-2BE140FEC0BB}"/>
              </a:ext>
            </a:extLst>
          </p:cNvPr>
          <p:cNvGraphicFramePr>
            <a:graphicFrameLocks noChangeAspect="1"/>
          </p:cNvGraphicFramePr>
          <p:nvPr/>
        </p:nvGraphicFramePr>
        <p:xfrm>
          <a:off x="5724525" y="1844675"/>
          <a:ext cx="2376488" cy="736600"/>
        </p:xfrm>
        <a:graphic>
          <a:graphicData uri="http://schemas.openxmlformats.org/presentationml/2006/ole">
            <mc:AlternateContent xmlns:mc="http://schemas.openxmlformats.org/markup-compatibility/2006">
              <mc:Choice xmlns:v="urn:schemas-microsoft-com:vml" Requires="v">
                <p:oleObj name="公式" r:id="rId5" imgW="1231366" imgH="380835" progId="Equation.3">
                  <p:embed/>
                </p:oleObj>
              </mc:Choice>
              <mc:Fallback>
                <p:oleObj name="公式" r:id="rId5" imgW="1231366" imgH="38083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1844675"/>
                        <a:ext cx="2376488"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598" name="Text Box 6">
            <a:extLst>
              <a:ext uri="{FF2B5EF4-FFF2-40B4-BE49-F238E27FC236}">
                <a16:creationId xmlns:a16="http://schemas.microsoft.com/office/drawing/2014/main" id="{11B72EF4-6426-4BD6-B8FF-13C1F228ADAE}"/>
              </a:ext>
            </a:extLst>
          </p:cNvPr>
          <p:cNvSpPr txBox="1">
            <a:spLocks noChangeArrowheads="1"/>
          </p:cNvSpPr>
          <p:nvPr/>
        </p:nvSpPr>
        <p:spPr bwMode="auto">
          <a:xfrm>
            <a:off x="5105400" y="3500438"/>
            <a:ext cx="4038600" cy="1311275"/>
          </a:xfrm>
          <a:prstGeom prst="rect">
            <a:avLst/>
          </a:prstGeom>
          <a:solidFill>
            <a:srgbClr val="FFFF99"/>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粒子做匀速圆周运动</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洛仑兹力提供向心力</a:t>
            </a:r>
          </a:p>
        </p:txBody>
      </p:sp>
    </p:spTree>
    <p:controls>
      <mc:AlternateContent xmlns:mc="http://schemas.openxmlformats.org/markup-compatibility/2006">
        <mc:Choice xmlns:v="urn:schemas-microsoft-com:vml" Requires="v">
          <p:control r:id="rId1" imgW="4343400" imgH="4724280"/>
        </mc:Choice>
        <mc:Fallback>
          <p:control r:id="rId1" imgW="4343400" imgH="4724280">
            <p:pic>
              <p:nvPicPr>
                <p:cNvPr id="217094" name="ShockwaveFlash1">
                  <a:extLst>
                    <a:ext uri="{FF2B5EF4-FFF2-40B4-BE49-F238E27FC236}">
                      <a16:creationId xmlns:a16="http://schemas.microsoft.com/office/drawing/2014/main" id="{3C8EA2FF-443C-41A8-96C3-5A1CA06AD99B}"/>
                    </a:ext>
                  </a:extLst>
                </p:cNvPr>
                <p:cNvPicPr preferRelativeResize="0">
                  <a:picLocks noChangeArrowheads="1" noChangeShapeType="1"/>
                </p:cNvPicPr>
                <p:nvPr/>
              </p:nvPicPr>
              <p:blipFill>
                <a:blip r:embed="rId7"/>
                <a:srcRect/>
                <a:stretch>
                  <a:fillRect/>
                </a:stretch>
              </p:blipFill>
              <p:spPr bwMode="auto">
                <a:xfrm>
                  <a:off x="762000" y="1752600"/>
                  <a:ext cx="4343400" cy="4724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 calcmode="lin" valueType="num">
                                      <p:cBhvr additive="base">
                                        <p:cTn id="7" dur="500" fill="hold"/>
                                        <p:tgtEl>
                                          <p:spTgt spid="238594"/>
                                        </p:tgtEl>
                                        <p:attrNameLst>
                                          <p:attrName>ppt_x</p:attrName>
                                        </p:attrNameLst>
                                      </p:cBhvr>
                                      <p:tavLst>
                                        <p:tav tm="0">
                                          <p:val>
                                            <p:strVal val="0-#ppt_w/2"/>
                                          </p:val>
                                        </p:tav>
                                        <p:tav tm="100000">
                                          <p:val>
                                            <p:strVal val="#ppt_x"/>
                                          </p:val>
                                        </p:tav>
                                      </p:tavLst>
                                    </p:anim>
                                    <p:anim calcmode="lin" valueType="num">
                                      <p:cBhvr additive="base">
                                        <p:cTn id="8" dur="500" fill="hold"/>
                                        <p:tgtEl>
                                          <p:spTgt spid="2385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38596"/>
                                        </p:tgtEl>
                                        <p:attrNameLst>
                                          <p:attrName>style.visibility</p:attrName>
                                        </p:attrNameLst>
                                      </p:cBhvr>
                                      <p:to>
                                        <p:strVal val="visible"/>
                                      </p:to>
                                    </p:set>
                                    <p:animEffect transition="in" filter="blinds(horizontal)">
                                      <p:cBhvr>
                                        <p:cTn id="13" dur="500"/>
                                        <p:tgtEl>
                                          <p:spTgt spid="23859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38597"/>
                                        </p:tgtEl>
                                        <p:attrNameLst>
                                          <p:attrName>style.visibility</p:attrName>
                                        </p:attrNameLst>
                                      </p:cBhvr>
                                      <p:to>
                                        <p:strVal val="visible"/>
                                      </p:to>
                                    </p:set>
                                    <p:animEffect transition="in" filter="blinds(horizontal)">
                                      <p:cBhvr>
                                        <p:cTn id="18" dur="500"/>
                                        <p:tgtEl>
                                          <p:spTgt spid="2385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8598"/>
                                        </p:tgtEl>
                                        <p:attrNameLst>
                                          <p:attrName>style.visibility</p:attrName>
                                        </p:attrNameLst>
                                      </p:cBhvr>
                                      <p:to>
                                        <p:strVal val="visible"/>
                                      </p:to>
                                    </p:set>
                                    <p:animEffect transition="in" filter="blinds(horizontal)">
                                      <p:cBhvr>
                                        <p:cTn id="23" dur="500"/>
                                        <p:tgtEl>
                                          <p:spTgt spid="238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p:bldP spid="238598"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a:extLst>
              <a:ext uri="{FF2B5EF4-FFF2-40B4-BE49-F238E27FC236}">
                <a16:creationId xmlns:a16="http://schemas.microsoft.com/office/drawing/2014/main" id="{5640B564-E482-4E67-BF66-773151A95FC2}"/>
              </a:ext>
            </a:extLst>
          </p:cNvPr>
          <p:cNvSpPr txBox="1">
            <a:spLocks noChangeArrowheads="1"/>
          </p:cNvSpPr>
          <p:nvPr/>
        </p:nvSpPr>
        <p:spPr bwMode="auto">
          <a:xfrm>
            <a:off x="684213" y="549275"/>
            <a:ext cx="3311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圆周半径</a:t>
            </a:r>
          </a:p>
        </p:txBody>
      </p:sp>
      <p:graphicFrame>
        <p:nvGraphicFramePr>
          <p:cNvPr id="239619" name="Object 3">
            <a:extLst>
              <a:ext uri="{FF2B5EF4-FFF2-40B4-BE49-F238E27FC236}">
                <a16:creationId xmlns:a16="http://schemas.microsoft.com/office/drawing/2014/main" id="{3A45E93F-2E08-432F-B4A4-F075DFDA8A84}"/>
              </a:ext>
            </a:extLst>
          </p:cNvPr>
          <p:cNvGraphicFramePr>
            <a:graphicFrameLocks noChangeAspect="1"/>
          </p:cNvGraphicFramePr>
          <p:nvPr/>
        </p:nvGraphicFramePr>
        <p:xfrm>
          <a:off x="1187450" y="765175"/>
          <a:ext cx="2625725" cy="1360488"/>
        </p:xfrm>
        <a:graphic>
          <a:graphicData uri="http://schemas.openxmlformats.org/presentationml/2006/ole">
            <mc:AlternateContent xmlns:mc="http://schemas.openxmlformats.org/markup-compatibility/2006">
              <mc:Choice xmlns:v="urn:schemas-microsoft-com:vml" Requires="v">
                <p:oleObj name="Equation" r:id="rId2" imgW="863225" imgH="431613" progId="Equation.3">
                  <p:embed/>
                </p:oleObj>
              </mc:Choice>
              <mc:Fallback>
                <p:oleObj name="Equation" r:id="rId2" imgW="863225" imgH="431613"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765175"/>
                        <a:ext cx="2625725" cy="136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620" name="Object 4">
            <a:extLst>
              <a:ext uri="{FF2B5EF4-FFF2-40B4-BE49-F238E27FC236}">
                <a16:creationId xmlns:a16="http://schemas.microsoft.com/office/drawing/2014/main" id="{536FD9DE-2297-4AB3-A935-05FE056DF2A7}"/>
              </a:ext>
            </a:extLst>
          </p:cNvPr>
          <p:cNvGraphicFramePr>
            <a:graphicFrameLocks noChangeAspect="1"/>
          </p:cNvGraphicFramePr>
          <p:nvPr/>
        </p:nvGraphicFramePr>
        <p:xfrm>
          <a:off x="5364163" y="981075"/>
          <a:ext cx="1800225" cy="1263650"/>
        </p:xfrm>
        <a:graphic>
          <a:graphicData uri="http://schemas.openxmlformats.org/presentationml/2006/ole">
            <mc:AlternateContent xmlns:mc="http://schemas.openxmlformats.org/markup-compatibility/2006">
              <mc:Choice xmlns:v="urn:schemas-microsoft-com:vml" Requires="v">
                <p:oleObj name="Equation" r:id="rId4" imgW="571252" imgH="418918" progId="Equation.3">
                  <p:embed/>
                </p:oleObj>
              </mc:Choice>
              <mc:Fallback>
                <p:oleObj name="Equation" r:id="rId4" imgW="571252" imgH="418918"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981075"/>
                        <a:ext cx="1800225" cy="1263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621" name="AutoShape 5">
            <a:extLst>
              <a:ext uri="{FF2B5EF4-FFF2-40B4-BE49-F238E27FC236}">
                <a16:creationId xmlns:a16="http://schemas.microsoft.com/office/drawing/2014/main" id="{E25F3DE4-717C-48CB-A8A8-F58B20D08967}"/>
              </a:ext>
            </a:extLst>
          </p:cNvPr>
          <p:cNvSpPr>
            <a:spLocks noChangeArrowheads="1"/>
          </p:cNvSpPr>
          <p:nvPr/>
        </p:nvSpPr>
        <p:spPr bwMode="auto">
          <a:xfrm>
            <a:off x="4067175" y="1484313"/>
            <a:ext cx="1008063" cy="215900"/>
          </a:xfrm>
          <a:prstGeom prst="rightArrow">
            <a:avLst>
              <a:gd name="adj1" fmla="val 50000"/>
              <a:gd name="adj2" fmla="val 116728"/>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622" name="Text Box 6">
            <a:extLst>
              <a:ext uri="{FF2B5EF4-FFF2-40B4-BE49-F238E27FC236}">
                <a16:creationId xmlns:a16="http://schemas.microsoft.com/office/drawing/2014/main" id="{F5170479-496D-4F87-9F4F-F8E203008073}"/>
              </a:ext>
            </a:extLst>
          </p:cNvPr>
          <p:cNvSpPr txBox="1">
            <a:spLocks noChangeArrowheads="1"/>
          </p:cNvSpPr>
          <p:nvPr/>
        </p:nvSpPr>
        <p:spPr bwMode="auto">
          <a:xfrm>
            <a:off x="1331913" y="2133600"/>
            <a:ext cx="74168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latin typeface="Times New Roman" panose="02020603050405020304" pitchFamily="18" charset="0"/>
                <a:ea typeface="楷体_GB2312" pitchFamily="49" charset="-122"/>
              </a:rPr>
              <a:t>圆周运动半径与垂直磁场的速度有关，</a:t>
            </a:r>
          </a:p>
          <a:p>
            <a:pPr>
              <a:spcBef>
                <a:spcPct val="50000"/>
              </a:spcBef>
            </a:pPr>
            <a:r>
              <a:rPr kumimoji="1" lang="zh-CN" altLang="en-US" sz="2800" b="1">
                <a:latin typeface="Times New Roman" panose="02020603050405020304" pitchFamily="18" charset="0"/>
                <a:ea typeface="楷体_GB2312" pitchFamily="49" charset="-122"/>
              </a:rPr>
              <a:t>速度大的粒子圆周半径大</a:t>
            </a:r>
          </a:p>
          <a:p>
            <a:pPr>
              <a:spcBef>
                <a:spcPct val="50000"/>
              </a:spcBef>
            </a:pPr>
            <a:r>
              <a:rPr kumimoji="1" lang="zh-CN" altLang="en-US" sz="2800" b="1">
                <a:latin typeface="Times New Roman" panose="02020603050405020304" pitchFamily="18" charset="0"/>
                <a:ea typeface="楷体_GB2312" pitchFamily="49" charset="-122"/>
              </a:rPr>
              <a:t>速度小的粒子圆柱半径小</a:t>
            </a:r>
          </a:p>
        </p:txBody>
      </p:sp>
      <p:sp>
        <p:nvSpPr>
          <p:cNvPr id="239623" name="Text Box 7">
            <a:extLst>
              <a:ext uri="{FF2B5EF4-FFF2-40B4-BE49-F238E27FC236}">
                <a16:creationId xmlns:a16="http://schemas.microsoft.com/office/drawing/2014/main" id="{A632CBBF-9C21-42C6-94E4-B8546161163D}"/>
              </a:ext>
            </a:extLst>
          </p:cNvPr>
          <p:cNvSpPr txBox="1">
            <a:spLocks noChangeArrowheads="1"/>
          </p:cNvSpPr>
          <p:nvPr/>
        </p:nvSpPr>
        <p:spPr bwMode="auto">
          <a:xfrm>
            <a:off x="684213" y="3933825"/>
            <a:ext cx="403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粒子运动的周期</a:t>
            </a:r>
          </a:p>
        </p:txBody>
      </p:sp>
      <p:sp>
        <p:nvSpPr>
          <p:cNvPr id="239624" name="Text Box 8">
            <a:extLst>
              <a:ext uri="{FF2B5EF4-FFF2-40B4-BE49-F238E27FC236}">
                <a16:creationId xmlns:a16="http://schemas.microsoft.com/office/drawing/2014/main" id="{EECD2968-0997-4886-9A5C-32090DA4DB2A}"/>
              </a:ext>
            </a:extLst>
          </p:cNvPr>
          <p:cNvSpPr txBox="1">
            <a:spLocks noChangeArrowheads="1"/>
          </p:cNvSpPr>
          <p:nvPr/>
        </p:nvSpPr>
        <p:spPr bwMode="auto">
          <a:xfrm>
            <a:off x="1476375" y="5734050"/>
            <a:ext cx="4233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chemeClr val="accent2"/>
                </a:solidFill>
                <a:latin typeface="Times New Roman" panose="02020603050405020304" pitchFamily="18" charset="0"/>
                <a:ea typeface="楷体_GB2312" pitchFamily="49" charset="-122"/>
              </a:rPr>
              <a:t>  </a:t>
            </a:r>
            <a:r>
              <a:rPr kumimoji="1" lang="zh-CN" altLang="en-US" sz="2800" b="1">
                <a:latin typeface="Times New Roman" panose="02020603050405020304" pitchFamily="18" charset="0"/>
                <a:ea typeface="楷体_GB2312" pitchFamily="49" charset="-122"/>
              </a:rPr>
              <a:t>与速度无关</a:t>
            </a:r>
          </a:p>
        </p:txBody>
      </p:sp>
      <p:graphicFrame>
        <p:nvGraphicFramePr>
          <p:cNvPr id="239625" name="Object 9">
            <a:extLst>
              <a:ext uri="{FF2B5EF4-FFF2-40B4-BE49-F238E27FC236}">
                <a16:creationId xmlns:a16="http://schemas.microsoft.com/office/drawing/2014/main" id="{84C6CCF8-EEE7-41A7-92A7-752BA7E98A52}"/>
              </a:ext>
            </a:extLst>
          </p:cNvPr>
          <p:cNvGraphicFramePr>
            <a:graphicFrameLocks noChangeAspect="1"/>
          </p:cNvGraphicFramePr>
          <p:nvPr/>
        </p:nvGraphicFramePr>
        <p:xfrm>
          <a:off x="1619250" y="4581525"/>
          <a:ext cx="2736850" cy="1203325"/>
        </p:xfrm>
        <a:graphic>
          <a:graphicData uri="http://schemas.openxmlformats.org/presentationml/2006/ole">
            <mc:AlternateContent xmlns:mc="http://schemas.openxmlformats.org/markup-compatibility/2006">
              <mc:Choice xmlns:v="urn:schemas-microsoft-com:vml" Requires="v">
                <p:oleObj name="Equation" r:id="rId6" imgW="1117600" imgH="431800" progId="Equation.3">
                  <p:embed/>
                </p:oleObj>
              </mc:Choice>
              <mc:Fallback>
                <p:oleObj name="Equation" r:id="rId6" imgW="1117600" imgH="4318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4581525"/>
                        <a:ext cx="2736850"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9626" name="Object 10">
            <a:extLst>
              <a:ext uri="{FF2B5EF4-FFF2-40B4-BE49-F238E27FC236}">
                <a16:creationId xmlns:a16="http://schemas.microsoft.com/office/drawing/2014/main" id="{37A42632-2FD2-49B5-AB47-BEFAFDE72FB3}"/>
              </a:ext>
            </a:extLst>
          </p:cNvPr>
          <p:cNvGraphicFramePr>
            <a:graphicFrameLocks noChangeAspect="1"/>
          </p:cNvGraphicFramePr>
          <p:nvPr/>
        </p:nvGraphicFramePr>
        <p:xfrm>
          <a:off x="5219700" y="4508500"/>
          <a:ext cx="2651125" cy="1135063"/>
        </p:xfrm>
        <a:graphic>
          <a:graphicData uri="http://schemas.openxmlformats.org/presentationml/2006/ole">
            <mc:AlternateContent xmlns:mc="http://schemas.openxmlformats.org/markup-compatibility/2006">
              <mc:Choice xmlns:v="urn:schemas-microsoft-com:vml" Requires="v">
                <p:oleObj name="Equation" r:id="rId8" imgW="914400" imgH="393700" progId="Equation.3">
                  <p:embed/>
                </p:oleObj>
              </mc:Choice>
              <mc:Fallback>
                <p:oleObj name="Equation" r:id="rId8" imgW="914400" imgH="3937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4508500"/>
                        <a:ext cx="2651125"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9618"/>
                                        </p:tgtEl>
                                        <p:attrNameLst>
                                          <p:attrName>style.visibility</p:attrName>
                                        </p:attrNameLst>
                                      </p:cBhvr>
                                      <p:to>
                                        <p:strVal val="visible"/>
                                      </p:to>
                                    </p:set>
                                    <p:animEffect transition="in" filter="blinds(horizontal)">
                                      <p:cBhvr>
                                        <p:cTn id="7" dur="500"/>
                                        <p:tgtEl>
                                          <p:spTgt spid="239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39619"/>
                                        </p:tgtEl>
                                        <p:attrNameLst>
                                          <p:attrName>style.visibility</p:attrName>
                                        </p:attrNameLst>
                                      </p:cBhvr>
                                      <p:to>
                                        <p:strVal val="visible"/>
                                      </p:to>
                                    </p:set>
                                    <p:animEffect transition="in" filter="blinds(vertical)">
                                      <p:cBhvr>
                                        <p:cTn id="12" dur="500"/>
                                        <p:tgtEl>
                                          <p:spTgt spid="2396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9621"/>
                                        </p:tgtEl>
                                        <p:attrNameLst>
                                          <p:attrName>style.visibility</p:attrName>
                                        </p:attrNameLst>
                                      </p:cBhvr>
                                      <p:to>
                                        <p:strVal val="visible"/>
                                      </p:to>
                                    </p:set>
                                    <p:animEffect transition="in" filter="blinds(horizontal)">
                                      <p:cBhvr>
                                        <p:cTn id="17" dur="500"/>
                                        <p:tgtEl>
                                          <p:spTgt spid="2396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39620"/>
                                        </p:tgtEl>
                                        <p:attrNameLst>
                                          <p:attrName>style.visibility</p:attrName>
                                        </p:attrNameLst>
                                      </p:cBhvr>
                                      <p:to>
                                        <p:strVal val="visible"/>
                                      </p:to>
                                    </p:set>
                                    <p:animEffect transition="in" filter="blinds(vertical)">
                                      <p:cBhvr>
                                        <p:cTn id="22" dur="500"/>
                                        <p:tgtEl>
                                          <p:spTgt spid="2396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9622">
                                            <p:txEl>
                                              <p:pRg st="0" end="0"/>
                                            </p:txEl>
                                          </p:spTgt>
                                        </p:tgtEl>
                                        <p:attrNameLst>
                                          <p:attrName>style.visibility</p:attrName>
                                        </p:attrNameLst>
                                      </p:cBhvr>
                                      <p:to>
                                        <p:strVal val="visible"/>
                                      </p:to>
                                    </p:set>
                                    <p:animEffect transition="in" filter="blinds(horizontal)">
                                      <p:cBhvr>
                                        <p:cTn id="27" dur="500"/>
                                        <p:tgtEl>
                                          <p:spTgt spid="23962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9622">
                                            <p:txEl>
                                              <p:pRg st="1" end="1"/>
                                            </p:txEl>
                                          </p:spTgt>
                                        </p:tgtEl>
                                        <p:attrNameLst>
                                          <p:attrName>style.visibility</p:attrName>
                                        </p:attrNameLst>
                                      </p:cBhvr>
                                      <p:to>
                                        <p:strVal val="visible"/>
                                      </p:to>
                                    </p:set>
                                    <p:animEffect transition="in" filter="blinds(horizontal)">
                                      <p:cBhvr>
                                        <p:cTn id="32" dur="500"/>
                                        <p:tgtEl>
                                          <p:spTgt spid="239622">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9622">
                                            <p:txEl>
                                              <p:pRg st="2" end="2"/>
                                            </p:txEl>
                                          </p:spTgt>
                                        </p:tgtEl>
                                        <p:attrNameLst>
                                          <p:attrName>style.visibility</p:attrName>
                                        </p:attrNameLst>
                                      </p:cBhvr>
                                      <p:to>
                                        <p:strVal val="visible"/>
                                      </p:to>
                                    </p:set>
                                    <p:animEffect transition="in" filter="blinds(horizontal)">
                                      <p:cBhvr>
                                        <p:cTn id="37" dur="500"/>
                                        <p:tgtEl>
                                          <p:spTgt spid="239622">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39623">
                                            <p:txEl>
                                              <p:pRg st="0" end="0"/>
                                            </p:txEl>
                                          </p:spTgt>
                                        </p:tgtEl>
                                        <p:attrNameLst>
                                          <p:attrName>style.visibility</p:attrName>
                                        </p:attrNameLst>
                                      </p:cBhvr>
                                      <p:to>
                                        <p:strVal val="visible"/>
                                      </p:to>
                                    </p:set>
                                    <p:animEffect transition="in" filter="blinds(horizontal)">
                                      <p:cBhvr>
                                        <p:cTn id="42" dur="500"/>
                                        <p:tgtEl>
                                          <p:spTgt spid="239623">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239625"/>
                                        </p:tgtEl>
                                        <p:attrNameLst>
                                          <p:attrName>style.visibility</p:attrName>
                                        </p:attrNameLst>
                                      </p:cBhvr>
                                      <p:to>
                                        <p:strVal val="visible"/>
                                      </p:to>
                                    </p:set>
                                    <p:animEffect transition="in" filter="blinds(vertical)">
                                      <p:cBhvr>
                                        <p:cTn id="47" dur="500"/>
                                        <p:tgtEl>
                                          <p:spTgt spid="2396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239626"/>
                                        </p:tgtEl>
                                        <p:attrNameLst>
                                          <p:attrName>style.visibility</p:attrName>
                                        </p:attrNameLst>
                                      </p:cBhvr>
                                      <p:to>
                                        <p:strVal val="visible"/>
                                      </p:to>
                                    </p:set>
                                    <p:animEffect transition="in" filter="blinds(vertical)">
                                      <p:cBhvr>
                                        <p:cTn id="52" dur="500"/>
                                        <p:tgtEl>
                                          <p:spTgt spid="2396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9624">
                                            <p:txEl>
                                              <p:pRg st="0" end="0"/>
                                            </p:txEl>
                                          </p:spTgt>
                                        </p:tgtEl>
                                        <p:attrNameLst>
                                          <p:attrName>style.visibility</p:attrName>
                                        </p:attrNameLst>
                                      </p:cBhvr>
                                      <p:to>
                                        <p:strVal val="visible"/>
                                      </p:to>
                                    </p:set>
                                    <p:animEffect transition="in" filter="blinds(horizontal)">
                                      <p:cBhvr>
                                        <p:cTn id="57" dur="500"/>
                                        <p:tgtEl>
                                          <p:spTgt spid="2396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autoUpdateAnimBg="0"/>
      <p:bldP spid="239621" grpId="0" animBg="1"/>
      <p:bldP spid="239622" grpId="0" build="p" autoUpdateAnimBg="0"/>
      <p:bldP spid="239623" grpId="0" build="p" autoUpdateAnimBg="0"/>
      <p:bldP spid="239624"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6082" name="TextBox 1">
            <a:extLst>
              <a:ext uri="{FF2B5EF4-FFF2-40B4-BE49-F238E27FC236}">
                <a16:creationId xmlns:a16="http://schemas.microsoft.com/office/drawing/2014/main" id="{AE8F6008-E407-4987-AF9B-56E0DDB086BA}"/>
              </a:ext>
            </a:extLst>
          </p:cNvPr>
          <p:cNvSpPr txBox="1">
            <a:spLocks noChangeArrowheads="1"/>
          </p:cNvSpPr>
          <p:nvPr/>
        </p:nvSpPr>
        <p:spPr bwMode="auto">
          <a:xfrm>
            <a:off x="0" y="0"/>
            <a:ext cx="428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b="1">
                <a:solidFill>
                  <a:srgbClr val="FFFF66"/>
                </a:solidFill>
              </a:rPr>
              <a:t>7.1.2</a:t>
            </a:r>
            <a:r>
              <a:rPr lang="en-US" altLang="zh-CN" sz="4000">
                <a:solidFill>
                  <a:srgbClr val="FFFF66"/>
                </a:solidFill>
                <a:latin typeface="宋体" panose="02010600030101010101" pitchFamily="2" charset="-122"/>
              </a:rPr>
              <a:t> </a:t>
            </a:r>
            <a:r>
              <a:rPr lang="zh-CN" altLang="en-US" sz="4000" b="1">
                <a:solidFill>
                  <a:srgbClr val="FFFF66"/>
                </a:solidFill>
                <a:latin typeface="黑体" panose="02010609060101010101" pitchFamily="49" charset="-122"/>
                <a:ea typeface="黑体" panose="02010609060101010101" pitchFamily="49" charset="-122"/>
              </a:rPr>
              <a:t>欧姆定律</a:t>
            </a:r>
            <a:endParaRPr lang="zh-CN" altLang="en-US" sz="4400" b="1">
              <a:solidFill>
                <a:srgbClr val="FFFF66"/>
              </a:solidFill>
              <a:latin typeface="黑体" panose="02010609060101010101" pitchFamily="49" charset="-122"/>
              <a:ea typeface="黑体" panose="02010609060101010101" pitchFamily="49" charset="-122"/>
            </a:endParaRPr>
          </a:p>
        </p:txBody>
      </p:sp>
      <p:sp>
        <p:nvSpPr>
          <p:cNvPr id="3" name="TextBox 2">
            <a:extLst>
              <a:ext uri="{FF2B5EF4-FFF2-40B4-BE49-F238E27FC236}">
                <a16:creationId xmlns:a16="http://schemas.microsoft.com/office/drawing/2014/main" id="{50B45A38-399E-4203-B985-FECE974DF9A8}"/>
              </a:ext>
            </a:extLst>
          </p:cNvPr>
          <p:cNvSpPr txBox="1">
            <a:spLocks noChangeArrowheads="1"/>
          </p:cNvSpPr>
          <p:nvPr/>
        </p:nvSpPr>
        <p:spPr bwMode="auto">
          <a:xfrm>
            <a:off x="0" y="754063"/>
            <a:ext cx="6500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一、欧姆定律的微分形式</a:t>
            </a:r>
          </a:p>
        </p:txBody>
      </p:sp>
      <p:grpSp>
        <p:nvGrpSpPr>
          <p:cNvPr id="6" name="组合 8">
            <a:extLst>
              <a:ext uri="{FF2B5EF4-FFF2-40B4-BE49-F238E27FC236}">
                <a16:creationId xmlns:a16="http://schemas.microsoft.com/office/drawing/2014/main" id="{CF29E126-A342-4229-A767-57CB7E5AE766}"/>
              </a:ext>
            </a:extLst>
          </p:cNvPr>
          <p:cNvGrpSpPr>
            <a:grpSpLocks/>
          </p:cNvGrpSpPr>
          <p:nvPr/>
        </p:nvGrpSpPr>
        <p:grpSpPr bwMode="auto">
          <a:xfrm>
            <a:off x="357188" y="1366838"/>
            <a:ext cx="8429625" cy="1031875"/>
            <a:chOff x="357158" y="1714488"/>
            <a:chExt cx="8429684" cy="1031878"/>
          </a:xfrm>
        </p:grpSpPr>
        <p:sp>
          <p:nvSpPr>
            <p:cNvPr id="46122" name="TextBox 3">
              <a:extLst>
                <a:ext uri="{FF2B5EF4-FFF2-40B4-BE49-F238E27FC236}">
                  <a16:creationId xmlns:a16="http://schemas.microsoft.com/office/drawing/2014/main" id="{5A6C31D7-322C-4C08-975A-704F91C422EE}"/>
                </a:ext>
              </a:extLst>
            </p:cNvPr>
            <p:cNvSpPr txBox="1">
              <a:spLocks noChangeArrowheads="1"/>
            </p:cNvSpPr>
            <p:nvPr/>
          </p:nvSpPr>
          <p:spPr bwMode="auto">
            <a:xfrm>
              <a:off x="357158" y="1714488"/>
              <a:ext cx="84296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C000"/>
                  </a:solidFill>
                  <a:ea typeface="华文中宋" panose="02010600040101010101" pitchFamily="2" charset="-122"/>
                </a:rPr>
                <a:t>理论上可以证明</a:t>
              </a:r>
              <a:r>
                <a:rPr lang="zh-CN" altLang="en-US" sz="2800">
                  <a:solidFill>
                    <a:schemeClr val="bg1"/>
                  </a:solidFill>
                  <a:ea typeface="华文中宋" panose="02010600040101010101" pitchFamily="2" charset="-122"/>
                </a:rPr>
                <a:t>：当保持金属的温度恒定时，金属中的电流密度    与该处的电场强度     成正比</a:t>
              </a:r>
            </a:p>
          </p:txBody>
        </p:sp>
        <p:graphicFrame>
          <p:nvGraphicFramePr>
            <p:cNvPr id="46123" name="Object 2">
              <a:extLst>
                <a:ext uri="{FF2B5EF4-FFF2-40B4-BE49-F238E27FC236}">
                  <a16:creationId xmlns:a16="http://schemas.microsoft.com/office/drawing/2014/main" id="{87F6800B-6BC6-490F-AE5E-C8686DD577AC}"/>
                </a:ext>
              </a:extLst>
            </p:cNvPr>
            <p:cNvGraphicFramePr>
              <a:graphicFrameLocks noChangeAspect="1"/>
            </p:cNvGraphicFramePr>
            <p:nvPr/>
          </p:nvGraphicFramePr>
          <p:xfrm>
            <a:off x="2214546" y="2143116"/>
            <a:ext cx="346075" cy="603250"/>
          </p:xfrm>
          <a:graphic>
            <a:graphicData uri="http://schemas.openxmlformats.org/presentationml/2006/ole">
              <mc:AlternateContent xmlns:mc="http://schemas.openxmlformats.org/markup-compatibility/2006">
                <mc:Choice xmlns:v="urn:schemas-microsoft-com:vml" Requires="v">
                  <p:oleObj name="Equation" r:id="rId2" imgW="139639" imgH="241195" progId="Equation.DSMT4">
                    <p:embed/>
                  </p:oleObj>
                </mc:Choice>
                <mc:Fallback>
                  <p:oleObj name="Equation" r:id="rId2" imgW="139639" imgH="241195" progId="Equation.DSMT4">
                    <p:embed/>
                    <p:pic>
                      <p:nvPicPr>
                        <p:cNvPr id="0" name="Object 2"/>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2214546" y="2143116"/>
                          <a:ext cx="3460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124" name="Object 3">
              <a:extLst>
                <a:ext uri="{FF2B5EF4-FFF2-40B4-BE49-F238E27FC236}">
                  <a16:creationId xmlns:a16="http://schemas.microsoft.com/office/drawing/2014/main" id="{DCF1EAAB-E9F5-4941-83B2-C7851E6351AF}"/>
                </a:ext>
              </a:extLst>
            </p:cNvPr>
            <p:cNvGraphicFramePr>
              <a:graphicFrameLocks noChangeAspect="1"/>
            </p:cNvGraphicFramePr>
            <p:nvPr/>
          </p:nvGraphicFramePr>
          <p:xfrm>
            <a:off x="5414968" y="2114540"/>
            <a:ext cx="409575" cy="508000"/>
          </p:xfrm>
          <a:graphic>
            <a:graphicData uri="http://schemas.openxmlformats.org/presentationml/2006/ole">
              <mc:AlternateContent xmlns:mc="http://schemas.openxmlformats.org/markup-compatibility/2006">
                <mc:Choice xmlns:v="urn:schemas-microsoft-com:vml" Requires="v">
                  <p:oleObj name="Equation" r:id="rId4" imgW="164957" imgH="203024" progId="Equation.DSMT4">
                    <p:embed/>
                  </p:oleObj>
                </mc:Choice>
                <mc:Fallback>
                  <p:oleObj name="Equation" r:id="rId4" imgW="164957" imgH="203024" progId="Equation.DSMT4">
                    <p:embed/>
                    <p:pic>
                      <p:nvPicPr>
                        <p:cNvPr id="0" name="Object 3"/>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5414968" y="2114540"/>
                          <a:ext cx="409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580" name="Object 4">
            <a:extLst>
              <a:ext uri="{FF2B5EF4-FFF2-40B4-BE49-F238E27FC236}">
                <a16:creationId xmlns:a16="http://schemas.microsoft.com/office/drawing/2014/main" id="{7F3D781E-B427-4C87-B45C-11BCE7154D2E}"/>
              </a:ext>
            </a:extLst>
          </p:cNvPr>
          <p:cNvGraphicFramePr>
            <a:graphicFrameLocks noChangeAspect="1"/>
          </p:cNvGraphicFramePr>
          <p:nvPr/>
        </p:nvGraphicFramePr>
        <p:xfrm>
          <a:off x="2987675" y="2308225"/>
          <a:ext cx="1227138" cy="603250"/>
        </p:xfrm>
        <a:graphic>
          <a:graphicData uri="http://schemas.openxmlformats.org/presentationml/2006/ole">
            <mc:AlternateContent xmlns:mc="http://schemas.openxmlformats.org/markup-compatibility/2006">
              <mc:Choice xmlns:v="urn:schemas-microsoft-com:vml" Requires="v">
                <p:oleObj name="Equation" r:id="rId6" imgW="495085" imgH="241195" progId="Equation.DSMT4">
                  <p:embed/>
                </p:oleObj>
              </mc:Choice>
              <mc:Fallback>
                <p:oleObj name="Equation" r:id="rId6" imgW="495085" imgH="241195"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2308225"/>
                        <a:ext cx="1227138" cy="603250"/>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圆角矩形标注 7">
            <a:extLst>
              <a:ext uri="{FF2B5EF4-FFF2-40B4-BE49-F238E27FC236}">
                <a16:creationId xmlns:a16="http://schemas.microsoft.com/office/drawing/2014/main" id="{8085A23F-C41D-4050-AE1E-AFB772C806B3}"/>
              </a:ext>
            </a:extLst>
          </p:cNvPr>
          <p:cNvSpPr/>
          <p:nvPr/>
        </p:nvSpPr>
        <p:spPr>
          <a:xfrm>
            <a:off x="3286125" y="3022600"/>
            <a:ext cx="1500188" cy="571500"/>
          </a:xfrm>
          <a:prstGeom prst="wedgeRoundRectCallout">
            <a:avLst>
              <a:gd name="adj1" fmla="val -20833"/>
              <a:gd name="adj2" fmla="val -77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atin typeface="华文中宋" pitchFamily="2" charset="-122"/>
                <a:ea typeface="华文中宋" pitchFamily="2" charset="-122"/>
              </a:rPr>
              <a:t>电导率</a:t>
            </a:r>
          </a:p>
        </p:txBody>
      </p:sp>
      <p:grpSp>
        <p:nvGrpSpPr>
          <p:cNvPr id="7" name="组合 11">
            <a:extLst>
              <a:ext uri="{FF2B5EF4-FFF2-40B4-BE49-F238E27FC236}">
                <a16:creationId xmlns:a16="http://schemas.microsoft.com/office/drawing/2014/main" id="{14BEE3D6-1455-444E-A4D6-D975ECD9F414}"/>
              </a:ext>
            </a:extLst>
          </p:cNvPr>
          <p:cNvGrpSpPr>
            <a:grpSpLocks/>
          </p:cNvGrpSpPr>
          <p:nvPr/>
        </p:nvGrpSpPr>
        <p:grpSpPr bwMode="auto">
          <a:xfrm>
            <a:off x="6105525" y="2441575"/>
            <a:ext cx="2538413" cy="1079500"/>
            <a:chOff x="5500694" y="2654542"/>
            <a:chExt cx="2538423" cy="1079500"/>
          </a:xfrm>
        </p:grpSpPr>
        <p:sp>
          <p:nvSpPr>
            <p:cNvPr id="46120" name="TextBox 9">
              <a:extLst>
                <a:ext uri="{FF2B5EF4-FFF2-40B4-BE49-F238E27FC236}">
                  <a16:creationId xmlns:a16="http://schemas.microsoft.com/office/drawing/2014/main" id="{80B1C737-53E3-4C9C-9A92-32D3F1B6CF76}"/>
                </a:ext>
              </a:extLst>
            </p:cNvPr>
            <p:cNvSpPr txBox="1">
              <a:spLocks noChangeArrowheads="1"/>
            </p:cNvSpPr>
            <p:nvPr/>
          </p:nvSpPr>
          <p:spPr bwMode="auto">
            <a:xfrm>
              <a:off x="5500694" y="2786058"/>
              <a:ext cx="15716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ea typeface="华文中宋" panose="02010600040101010101" pitchFamily="2" charset="-122"/>
                </a:rPr>
                <a:t>其倒数称为</a:t>
              </a:r>
              <a:r>
                <a:rPr lang="zh-CN" altLang="en-US" sz="2400" b="1">
                  <a:solidFill>
                    <a:srgbClr val="FFC000"/>
                  </a:solidFill>
                  <a:ea typeface="华文中宋" panose="02010600040101010101" pitchFamily="2" charset="-122"/>
                </a:rPr>
                <a:t>电阻率</a:t>
              </a:r>
            </a:p>
          </p:txBody>
        </p:sp>
        <p:graphicFrame>
          <p:nvGraphicFramePr>
            <p:cNvPr id="46121" name="Object 5">
              <a:extLst>
                <a:ext uri="{FF2B5EF4-FFF2-40B4-BE49-F238E27FC236}">
                  <a16:creationId xmlns:a16="http://schemas.microsoft.com/office/drawing/2014/main" id="{098B442A-2819-4E4E-A2AB-6D2C4CAC959D}"/>
                </a:ext>
              </a:extLst>
            </p:cNvPr>
            <p:cNvGraphicFramePr>
              <a:graphicFrameLocks noChangeAspect="1"/>
            </p:cNvGraphicFramePr>
            <p:nvPr/>
          </p:nvGraphicFramePr>
          <p:xfrm>
            <a:off x="7000892" y="2654542"/>
            <a:ext cx="1038225" cy="1079500"/>
          </p:xfrm>
          <a:graphic>
            <a:graphicData uri="http://schemas.openxmlformats.org/presentationml/2006/ole">
              <mc:AlternateContent xmlns:mc="http://schemas.openxmlformats.org/markup-compatibility/2006">
                <mc:Choice xmlns:v="urn:schemas-microsoft-com:vml" Requires="v">
                  <p:oleObj name="Equation" r:id="rId8" imgW="418918" imgH="431613" progId="Equation.DSMT4">
                    <p:embed/>
                  </p:oleObj>
                </mc:Choice>
                <mc:Fallback>
                  <p:oleObj name="Equation" r:id="rId8" imgW="418918" imgH="431613" progId="Equation.DSMT4">
                    <p:embed/>
                    <p:pic>
                      <p:nvPicPr>
                        <p:cNvPr id="0" name="Object 5"/>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7000892" y="2654542"/>
                          <a:ext cx="10382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Text Box 3">
            <a:extLst>
              <a:ext uri="{FF2B5EF4-FFF2-40B4-BE49-F238E27FC236}">
                <a16:creationId xmlns:a16="http://schemas.microsoft.com/office/drawing/2014/main" id="{E416FB8C-171C-4BF0-9E40-4D9C457EA8AE}"/>
              </a:ext>
            </a:extLst>
          </p:cNvPr>
          <p:cNvSpPr txBox="1">
            <a:spLocks noChangeArrowheads="1"/>
          </p:cNvSpPr>
          <p:nvPr/>
        </p:nvSpPr>
        <p:spPr bwMode="auto">
          <a:xfrm>
            <a:off x="285750" y="4778375"/>
            <a:ext cx="41576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latin typeface="华文中宋" panose="02010600040101010101" pitchFamily="2" charset="-122"/>
                <a:ea typeface="华文中宋" panose="02010600040101010101" pitchFamily="2" charset="-122"/>
              </a:rPr>
              <a:t>有些金属和化合物在降到接近绝对零度时，它们的</a:t>
            </a:r>
            <a:r>
              <a:rPr lang="zh-CN" altLang="en-US" sz="2800" b="1">
                <a:solidFill>
                  <a:srgbClr val="FFFF00"/>
                </a:solidFill>
                <a:latin typeface="华文中宋" panose="02010600040101010101" pitchFamily="2" charset="-122"/>
                <a:ea typeface="华文中宋" panose="02010600040101010101" pitchFamily="2" charset="-122"/>
              </a:rPr>
              <a:t>电阻率突然减小到零</a:t>
            </a:r>
            <a:r>
              <a:rPr lang="zh-CN" altLang="en-US" sz="2800">
                <a:solidFill>
                  <a:schemeClr val="bg1"/>
                </a:solidFill>
                <a:latin typeface="华文中宋" panose="02010600040101010101" pitchFamily="2" charset="-122"/>
                <a:ea typeface="华文中宋" panose="02010600040101010101" pitchFamily="2" charset="-122"/>
              </a:rPr>
              <a:t>，这种现象叫</a:t>
            </a:r>
            <a:r>
              <a:rPr lang="zh-CN" altLang="en-US" sz="2800" b="1">
                <a:solidFill>
                  <a:srgbClr val="FFFF00"/>
                </a:solidFill>
                <a:latin typeface="华文中宋" panose="02010600040101010101" pitchFamily="2" charset="-122"/>
                <a:ea typeface="华文中宋" panose="02010600040101010101" pitchFamily="2" charset="-122"/>
              </a:rPr>
              <a:t>超导</a:t>
            </a:r>
            <a:r>
              <a:rPr lang="zh-CN" altLang="en-US" sz="2800" b="1">
                <a:solidFill>
                  <a:schemeClr val="bg1"/>
                </a:solidFill>
                <a:latin typeface="华文中宋" panose="02010600040101010101" pitchFamily="2" charset="-122"/>
                <a:ea typeface="华文中宋" panose="02010600040101010101" pitchFamily="2" charset="-122"/>
              </a:rPr>
              <a:t>。</a:t>
            </a:r>
            <a:endParaRPr lang="zh-CN" altLang="en-US" sz="2800">
              <a:solidFill>
                <a:schemeClr val="bg1"/>
              </a:solidFill>
              <a:latin typeface="华文中宋" panose="02010600040101010101" pitchFamily="2" charset="-122"/>
              <a:ea typeface="华文中宋" panose="02010600040101010101" pitchFamily="2" charset="-122"/>
            </a:endParaRPr>
          </a:p>
        </p:txBody>
      </p:sp>
      <p:sp>
        <p:nvSpPr>
          <p:cNvPr id="14" name="流程图: 可选过程 13">
            <a:extLst>
              <a:ext uri="{FF2B5EF4-FFF2-40B4-BE49-F238E27FC236}">
                <a16:creationId xmlns:a16="http://schemas.microsoft.com/office/drawing/2014/main" id="{5B4B4132-D8F3-41C9-944C-E5A1D8F2950E}"/>
              </a:ext>
            </a:extLst>
          </p:cNvPr>
          <p:cNvSpPr/>
          <p:nvPr/>
        </p:nvSpPr>
        <p:spPr>
          <a:xfrm>
            <a:off x="357188" y="4073525"/>
            <a:ext cx="1214437" cy="561975"/>
          </a:xfrm>
          <a:prstGeom prst="flowChartAlternateProcess">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latin typeface="方正姚体" pitchFamily="2" charset="-122"/>
                <a:ea typeface="方正姚体" pitchFamily="2" charset="-122"/>
              </a:rPr>
              <a:t>讨论</a:t>
            </a:r>
          </a:p>
        </p:txBody>
      </p:sp>
      <p:sp>
        <p:nvSpPr>
          <p:cNvPr id="15" name="圆角矩形 14">
            <a:extLst>
              <a:ext uri="{FF2B5EF4-FFF2-40B4-BE49-F238E27FC236}">
                <a16:creationId xmlns:a16="http://schemas.microsoft.com/office/drawing/2014/main" id="{CEDF4159-E706-4131-B62A-C14423044374}"/>
              </a:ext>
            </a:extLst>
          </p:cNvPr>
          <p:cNvSpPr/>
          <p:nvPr/>
        </p:nvSpPr>
        <p:spPr>
          <a:xfrm>
            <a:off x="1785938" y="4149725"/>
            <a:ext cx="7000875" cy="142875"/>
          </a:xfrm>
          <a:prstGeom prst="round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 name="Group 4">
            <a:extLst>
              <a:ext uri="{FF2B5EF4-FFF2-40B4-BE49-F238E27FC236}">
                <a16:creationId xmlns:a16="http://schemas.microsoft.com/office/drawing/2014/main" id="{AD53E9D3-022F-4997-B380-0B99D68FC6BD}"/>
              </a:ext>
            </a:extLst>
          </p:cNvPr>
          <p:cNvGrpSpPr>
            <a:grpSpLocks noChangeAspect="1"/>
          </p:cNvGrpSpPr>
          <p:nvPr/>
        </p:nvGrpSpPr>
        <p:grpSpPr bwMode="auto">
          <a:xfrm>
            <a:off x="4929188" y="4421188"/>
            <a:ext cx="3094037" cy="2346325"/>
            <a:chOff x="1200" y="1776"/>
            <a:chExt cx="2784" cy="2112"/>
          </a:xfrm>
        </p:grpSpPr>
        <p:sp>
          <p:nvSpPr>
            <p:cNvPr id="46095" name="Rectangle 5">
              <a:extLst>
                <a:ext uri="{FF2B5EF4-FFF2-40B4-BE49-F238E27FC236}">
                  <a16:creationId xmlns:a16="http://schemas.microsoft.com/office/drawing/2014/main" id="{3E62EC82-E2E8-489D-8279-ED6FFCBE4788}"/>
                </a:ext>
              </a:extLst>
            </p:cNvPr>
            <p:cNvSpPr>
              <a:spLocks noChangeArrowheads="1"/>
            </p:cNvSpPr>
            <p:nvPr/>
          </p:nvSpPr>
          <p:spPr bwMode="auto">
            <a:xfrm>
              <a:off x="1200" y="1776"/>
              <a:ext cx="2784" cy="2112"/>
            </a:xfrm>
            <a:prstGeom prst="rect">
              <a:avLst/>
            </a:prstGeom>
            <a:solidFill>
              <a:schemeClr val="bg1"/>
            </a:solidFill>
            <a:ln w="28575">
              <a:solidFill>
                <a:srgbClr val="0070C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en-US" sz="1800">
                <a:solidFill>
                  <a:srgbClr val="99FF33"/>
                </a:solidFill>
                <a:ea typeface="华文中宋" panose="02010600040101010101" pitchFamily="2" charset="-122"/>
              </a:endParaRPr>
            </a:p>
          </p:txBody>
        </p:sp>
        <p:sp>
          <p:nvSpPr>
            <p:cNvPr id="124949" name="Line 6">
              <a:extLst>
                <a:ext uri="{FF2B5EF4-FFF2-40B4-BE49-F238E27FC236}">
                  <a16:creationId xmlns:a16="http://schemas.microsoft.com/office/drawing/2014/main" id="{535F6B87-62E7-47F6-AD1C-24B7F0175083}"/>
                </a:ext>
              </a:extLst>
            </p:cNvPr>
            <p:cNvSpPr>
              <a:spLocks noChangeShapeType="1"/>
            </p:cNvSpPr>
            <p:nvPr/>
          </p:nvSpPr>
          <p:spPr bwMode="auto">
            <a:xfrm flipV="1">
              <a:off x="1680" y="1859"/>
              <a:ext cx="1" cy="1598"/>
            </a:xfrm>
            <a:prstGeom prst="line">
              <a:avLst/>
            </a:prstGeom>
            <a:noFill/>
            <a:ln w="12700">
              <a:solidFill>
                <a:srgbClr val="00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0" name="Line 7">
              <a:extLst>
                <a:ext uri="{FF2B5EF4-FFF2-40B4-BE49-F238E27FC236}">
                  <a16:creationId xmlns:a16="http://schemas.microsoft.com/office/drawing/2014/main" id="{7520AB99-65C7-4733-B2C7-F378FDDCC153}"/>
                </a:ext>
              </a:extLst>
            </p:cNvPr>
            <p:cNvSpPr>
              <a:spLocks noChangeShapeType="1"/>
            </p:cNvSpPr>
            <p:nvPr/>
          </p:nvSpPr>
          <p:spPr bwMode="auto">
            <a:xfrm>
              <a:off x="1680" y="3456"/>
              <a:ext cx="2076" cy="0"/>
            </a:xfrm>
            <a:prstGeom prst="line">
              <a:avLst/>
            </a:prstGeom>
            <a:noFill/>
            <a:ln w="12700">
              <a:solidFill>
                <a:srgbClr val="00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1" name="Line 8">
              <a:extLst>
                <a:ext uri="{FF2B5EF4-FFF2-40B4-BE49-F238E27FC236}">
                  <a16:creationId xmlns:a16="http://schemas.microsoft.com/office/drawing/2014/main" id="{BE4A6839-DDA5-46D1-BC51-7CDDF6BB0413}"/>
                </a:ext>
              </a:extLst>
            </p:cNvPr>
            <p:cNvSpPr>
              <a:spLocks noChangeShapeType="1"/>
            </p:cNvSpPr>
            <p:nvPr/>
          </p:nvSpPr>
          <p:spPr bwMode="auto">
            <a:xfrm>
              <a:off x="1680" y="3072"/>
              <a:ext cx="51" cy="1"/>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2" name="Line 9">
              <a:extLst>
                <a:ext uri="{FF2B5EF4-FFF2-40B4-BE49-F238E27FC236}">
                  <a16:creationId xmlns:a16="http://schemas.microsoft.com/office/drawing/2014/main" id="{809196C7-1711-4686-A62B-D487C06A552C}"/>
                </a:ext>
              </a:extLst>
            </p:cNvPr>
            <p:cNvSpPr>
              <a:spLocks noChangeShapeType="1"/>
            </p:cNvSpPr>
            <p:nvPr/>
          </p:nvSpPr>
          <p:spPr bwMode="auto">
            <a:xfrm>
              <a:off x="1680" y="2641"/>
              <a:ext cx="51" cy="0"/>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3" name="Line 10">
              <a:extLst>
                <a:ext uri="{FF2B5EF4-FFF2-40B4-BE49-F238E27FC236}">
                  <a16:creationId xmlns:a16="http://schemas.microsoft.com/office/drawing/2014/main" id="{4CD48ECC-F0D8-4B33-9193-D2D85940BF08}"/>
                </a:ext>
              </a:extLst>
            </p:cNvPr>
            <p:cNvSpPr>
              <a:spLocks noChangeShapeType="1"/>
            </p:cNvSpPr>
            <p:nvPr/>
          </p:nvSpPr>
          <p:spPr bwMode="auto">
            <a:xfrm flipV="1">
              <a:off x="2064" y="3404"/>
              <a:ext cx="1" cy="53"/>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4" name="Line 11">
              <a:extLst>
                <a:ext uri="{FF2B5EF4-FFF2-40B4-BE49-F238E27FC236}">
                  <a16:creationId xmlns:a16="http://schemas.microsoft.com/office/drawing/2014/main" id="{177F6360-3D8B-46A3-BAB6-129DB84990A0}"/>
                </a:ext>
              </a:extLst>
            </p:cNvPr>
            <p:cNvSpPr>
              <a:spLocks noChangeShapeType="1"/>
            </p:cNvSpPr>
            <p:nvPr/>
          </p:nvSpPr>
          <p:spPr bwMode="auto">
            <a:xfrm>
              <a:off x="2400" y="3404"/>
              <a:ext cx="1" cy="53"/>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55" name="Line 12">
              <a:extLst>
                <a:ext uri="{FF2B5EF4-FFF2-40B4-BE49-F238E27FC236}">
                  <a16:creationId xmlns:a16="http://schemas.microsoft.com/office/drawing/2014/main" id="{BB03CFA6-B398-4C0D-A45D-A2AAE0D3103E}"/>
                </a:ext>
              </a:extLst>
            </p:cNvPr>
            <p:cNvSpPr>
              <a:spLocks noChangeShapeType="1"/>
            </p:cNvSpPr>
            <p:nvPr/>
          </p:nvSpPr>
          <p:spPr bwMode="auto">
            <a:xfrm flipV="1">
              <a:off x="2736" y="3404"/>
              <a:ext cx="1" cy="53"/>
            </a:xfrm>
            <a:prstGeom prst="line">
              <a:avLst/>
            </a:prstGeom>
            <a:noFill/>
            <a:ln w="9525">
              <a:solidFill>
                <a:srgbClr val="000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6103" name="Text Box 13">
              <a:extLst>
                <a:ext uri="{FF2B5EF4-FFF2-40B4-BE49-F238E27FC236}">
                  <a16:creationId xmlns:a16="http://schemas.microsoft.com/office/drawing/2014/main" id="{77D87111-2116-4367-BFAE-71871A70A920}"/>
                </a:ext>
              </a:extLst>
            </p:cNvPr>
            <p:cNvSpPr txBox="1">
              <a:spLocks noChangeArrowheads="1"/>
            </p:cNvSpPr>
            <p:nvPr/>
          </p:nvSpPr>
          <p:spPr bwMode="auto">
            <a:xfrm>
              <a:off x="1200" y="2928"/>
              <a:ext cx="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0.05</a:t>
              </a:r>
            </a:p>
          </p:txBody>
        </p:sp>
        <p:sp>
          <p:nvSpPr>
            <p:cNvPr id="46104" name="Text Box 14">
              <a:extLst>
                <a:ext uri="{FF2B5EF4-FFF2-40B4-BE49-F238E27FC236}">
                  <a16:creationId xmlns:a16="http://schemas.microsoft.com/office/drawing/2014/main" id="{B70BAE6F-E9FC-4BC3-9859-85CBAC31AEAB}"/>
                </a:ext>
              </a:extLst>
            </p:cNvPr>
            <p:cNvSpPr txBox="1">
              <a:spLocks noChangeArrowheads="1"/>
            </p:cNvSpPr>
            <p:nvPr/>
          </p:nvSpPr>
          <p:spPr bwMode="auto">
            <a:xfrm>
              <a:off x="1200" y="2485"/>
              <a:ext cx="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0.10</a:t>
              </a:r>
            </a:p>
          </p:txBody>
        </p:sp>
        <p:sp>
          <p:nvSpPr>
            <p:cNvPr id="46105" name="Text Box 15">
              <a:extLst>
                <a:ext uri="{FF2B5EF4-FFF2-40B4-BE49-F238E27FC236}">
                  <a16:creationId xmlns:a16="http://schemas.microsoft.com/office/drawing/2014/main" id="{3E7A0432-CBBD-4B31-AC1B-58333DC14CEC}"/>
                </a:ext>
              </a:extLst>
            </p:cNvPr>
            <p:cNvSpPr txBox="1">
              <a:spLocks noChangeArrowheads="1"/>
            </p:cNvSpPr>
            <p:nvPr/>
          </p:nvSpPr>
          <p:spPr bwMode="auto">
            <a:xfrm>
              <a:off x="1872" y="3456"/>
              <a:ext cx="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4.10</a:t>
              </a:r>
            </a:p>
          </p:txBody>
        </p:sp>
        <p:sp>
          <p:nvSpPr>
            <p:cNvPr id="46106" name="Text Box 16">
              <a:extLst>
                <a:ext uri="{FF2B5EF4-FFF2-40B4-BE49-F238E27FC236}">
                  <a16:creationId xmlns:a16="http://schemas.microsoft.com/office/drawing/2014/main" id="{658AA7D5-73E2-4F9A-82A2-6F96C7130885}"/>
                </a:ext>
              </a:extLst>
            </p:cNvPr>
            <p:cNvSpPr txBox="1">
              <a:spLocks noChangeArrowheads="1"/>
            </p:cNvSpPr>
            <p:nvPr/>
          </p:nvSpPr>
          <p:spPr bwMode="auto">
            <a:xfrm>
              <a:off x="2256" y="3456"/>
              <a:ext cx="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4.20</a:t>
              </a:r>
            </a:p>
          </p:txBody>
        </p:sp>
        <p:sp>
          <p:nvSpPr>
            <p:cNvPr id="46107" name="Text Box 17">
              <a:extLst>
                <a:ext uri="{FF2B5EF4-FFF2-40B4-BE49-F238E27FC236}">
                  <a16:creationId xmlns:a16="http://schemas.microsoft.com/office/drawing/2014/main" id="{F30D19EB-A208-4859-B4C8-702B8652258C}"/>
                </a:ext>
              </a:extLst>
            </p:cNvPr>
            <p:cNvSpPr txBox="1">
              <a:spLocks noChangeArrowheads="1"/>
            </p:cNvSpPr>
            <p:nvPr/>
          </p:nvSpPr>
          <p:spPr bwMode="auto">
            <a:xfrm>
              <a:off x="2628" y="3456"/>
              <a:ext cx="5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4.30</a:t>
              </a:r>
            </a:p>
          </p:txBody>
        </p:sp>
        <p:sp>
          <p:nvSpPr>
            <p:cNvPr id="124961" name="Line 18">
              <a:extLst>
                <a:ext uri="{FF2B5EF4-FFF2-40B4-BE49-F238E27FC236}">
                  <a16:creationId xmlns:a16="http://schemas.microsoft.com/office/drawing/2014/main" id="{DB046B75-CB3B-4820-A47B-7C7E0A6193AA}"/>
                </a:ext>
              </a:extLst>
            </p:cNvPr>
            <p:cNvSpPr>
              <a:spLocks noChangeShapeType="1"/>
            </p:cNvSpPr>
            <p:nvPr/>
          </p:nvSpPr>
          <p:spPr bwMode="auto">
            <a:xfrm flipV="1">
              <a:off x="2400" y="2581"/>
              <a:ext cx="151" cy="876"/>
            </a:xfrm>
            <a:prstGeom prst="line">
              <a:avLst/>
            </a:prstGeom>
            <a:noFill/>
            <a:ln w="25400">
              <a:solidFill>
                <a:schemeClr val="tx2"/>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24962" name="Line 19">
              <a:extLst>
                <a:ext uri="{FF2B5EF4-FFF2-40B4-BE49-F238E27FC236}">
                  <a16:creationId xmlns:a16="http://schemas.microsoft.com/office/drawing/2014/main" id="{CED7876F-0047-47C9-9532-9D1373D29104}"/>
                </a:ext>
              </a:extLst>
            </p:cNvPr>
            <p:cNvSpPr>
              <a:spLocks noChangeShapeType="1"/>
            </p:cNvSpPr>
            <p:nvPr/>
          </p:nvSpPr>
          <p:spPr bwMode="auto">
            <a:xfrm flipV="1">
              <a:off x="2544" y="2112"/>
              <a:ext cx="671" cy="453"/>
            </a:xfrm>
            <a:prstGeom prst="line">
              <a:avLst/>
            </a:prstGeom>
            <a:noFill/>
            <a:ln w="38100">
              <a:solidFill>
                <a:srgbClr val="3366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6110" name="Text Box 20">
              <a:extLst>
                <a:ext uri="{FF2B5EF4-FFF2-40B4-BE49-F238E27FC236}">
                  <a16:creationId xmlns:a16="http://schemas.microsoft.com/office/drawing/2014/main" id="{B9E3B8B6-585B-4887-8F6F-2471B1262EFD}"/>
                </a:ext>
              </a:extLst>
            </p:cNvPr>
            <p:cNvSpPr txBox="1">
              <a:spLocks noChangeArrowheads="1"/>
            </p:cNvSpPr>
            <p:nvPr/>
          </p:nvSpPr>
          <p:spPr bwMode="auto">
            <a:xfrm>
              <a:off x="2716" y="2304"/>
              <a:ext cx="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FF0000"/>
                  </a:solidFill>
                  <a:ea typeface="华文中宋" panose="02010600040101010101" pitchFamily="2" charset="-122"/>
                </a:rPr>
                <a:t>*</a:t>
              </a:r>
            </a:p>
          </p:txBody>
        </p:sp>
        <p:sp>
          <p:nvSpPr>
            <p:cNvPr id="46111" name="Text Box 21">
              <a:extLst>
                <a:ext uri="{FF2B5EF4-FFF2-40B4-BE49-F238E27FC236}">
                  <a16:creationId xmlns:a16="http://schemas.microsoft.com/office/drawing/2014/main" id="{6E3A4238-6097-4B4D-8931-8AA3640E9B60}"/>
                </a:ext>
              </a:extLst>
            </p:cNvPr>
            <p:cNvSpPr txBox="1">
              <a:spLocks noChangeArrowheads="1"/>
            </p:cNvSpPr>
            <p:nvPr/>
          </p:nvSpPr>
          <p:spPr bwMode="auto">
            <a:xfrm>
              <a:off x="2908" y="2160"/>
              <a:ext cx="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FF0000"/>
                  </a:solidFill>
                  <a:ea typeface="华文中宋" panose="02010600040101010101" pitchFamily="2" charset="-122"/>
                </a:rPr>
                <a:t>*</a:t>
              </a:r>
            </a:p>
          </p:txBody>
        </p:sp>
        <p:sp>
          <p:nvSpPr>
            <p:cNvPr id="46112" name="Text Box 22">
              <a:extLst>
                <a:ext uri="{FF2B5EF4-FFF2-40B4-BE49-F238E27FC236}">
                  <a16:creationId xmlns:a16="http://schemas.microsoft.com/office/drawing/2014/main" id="{D6FE1613-6D49-467F-849A-B5AF1D8AF8EA}"/>
                </a:ext>
              </a:extLst>
            </p:cNvPr>
            <p:cNvSpPr txBox="1">
              <a:spLocks noChangeArrowheads="1"/>
            </p:cNvSpPr>
            <p:nvPr/>
          </p:nvSpPr>
          <p:spPr bwMode="auto">
            <a:xfrm>
              <a:off x="2496" y="2400"/>
              <a:ext cx="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FF0000"/>
                  </a:solidFill>
                  <a:ea typeface="华文中宋" panose="02010600040101010101" pitchFamily="2" charset="-122"/>
                </a:rPr>
                <a:t>*</a:t>
              </a:r>
            </a:p>
          </p:txBody>
        </p:sp>
        <p:sp>
          <p:nvSpPr>
            <p:cNvPr id="46113" name="Text Box 23">
              <a:extLst>
                <a:ext uri="{FF2B5EF4-FFF2-40B4-BE49-F238E27FC236}">
                  <a16:creationId xmlns:a16="http://schemas.microsoft.com/office/drawing/2014/main" id="{EA570DFD-223E-47A6-8836-1B748FF0DB26}"/>
                </a:ext>
              </a:extLst>
            </p:cNvPr>
            <p:cNvSpPr txBox="1">
              <a:spLocks noChangeArrowheads="1"/>
            </p:cNvSpPr>
            <p:nvPr/>
          </p:nvSpPr>
          <p:spPr bwMode="auto">
            <a:xfrm>
              <a:off x="3100" y="2016"/>
              <a:ext cx="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FF0000"/>
                  </a:solidFill>
                  <a:ea typeface="华文中宋" panose="02010600040101010101" pitchFamily="2" charset="-122"/>
                </a:rPr>
                <a:t>*</a:t>
              </a:r>
            </a:p>
          </p:txBody>
        </p:sp>
        <p:sp>
          <p:nvSpPr>
            <p:cNvPr id="124967" name="Line 24">
              <a:extLst>
                <a:ext uri="{FF2B5EF4-FFF2-40B4-BE49-F238E27FC236}">
                  <a16:creationId xmlns:a16="http://schemas.microsoft.com/office/drawing/2014/main" id="{52DB9137-19D4-4A05-A129-CE3FE0EC09C4}"/>
                </a:ext>
              </a:extLst>
            </p:cNvPr>
            <p:cNvSpPr>
              <a:spLocks noChangeShapeType="1"/>
            </p:cNvSpPr>
            <p:nvPr/>
          </p:nvSpPr>
          <p:spPr bwMode="auto">
            <a:xfrm flipV="1">
              <a:off x="2400" y="3146"/>
              <a:ext cx="456" cy="310"/>
            </a:xfrm>
            <a:prstGeom prst="line">
              <a:avLst/>
            </a:prstGeom>
            <a:noFill/>
            <a:ln w="31750">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6115" name="Text Box 25">
              <a:extLst>
                <a:ext uri="{FF2B5EF4-FFF2-40B4-BE49-F238E27FC236}">
                  <a16:creationId xmlns:a16="http://schemas.microsoft.com/office/drawing/2014/main" id="{879B3ABB-565A-4E12-9C60-720AE1A05951}"/>
                </a:ext>
              </a:extLst>
            </p:cNvPr>
            <p:cNvSpPr txBox="1">
              <a:spLocks noChangeArrowheads="1"/>
            </p:cNvSpPr>
            <p:nvPr/>
          </p:nvSpPr>
          <p:spPr bwMode="auto">
            <a:xfrm>
              <a:off x="2880" y="2880"/>
              <a:ext cx="106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ea typeface="华文中宋" panose="02010600040101010101" pitchFamily="2" charset="-122"/>
                </a:rPr>
                <a:t>超导的转变温度</a:t>
              </a:r>
            </a:p>
          </p:txBody>
        </p:sp>
        <p:sp>
          <p:nvSpPr>
            <p:cNvPr id="46116" name="Text Box 26">
              <a:extLst>
                <a:ext uri="{FF2B5EF4-FFF2-40B4-BE49-F238E27FC236}">
                  <a16:creationId xmlns:a16="http://schemas.microsoft.com/office/drawing/2014/main" id="{4210FFBA-CE01-4EA9-9FEF-EED5FDBE0DBE}"/>
                </a:ext>
              </a:extLst>
            </p:cNvPr>
            <p:cNvSpPr txBox="1">
              <a:spLocks noChangeArrowheads="1"/>
            </p:cNvSpPr>
            <p:nvPr/>
          </p:nvSpPr>
          <p:spPr bwMode="auto">
            <a:xfrm>
              <a:off x="3360" y="3456"/>
              <a:ext cx="489"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i="1">
                  <a:ea typeface="华文中宋" panose="02010600040101010101" pitchFamily="2" charset="-122"/>
                </a:rPr>
                <a:t>T</a:t>
              </a:r>
              <a:r>
                <a:rPr lang="en-US" altLang="zh-CN" sz="1800">
                  <a:ea typeface="华文中宋" panose="02010600040101010101" pitchFamily="2" charset="-122"/>
                </a:rPr>
                <a:t>/K</a:t>
              </a:r>
            </a:p>
          </p:txBody>
        </p:sp>
        <p:sp>
          <p:nvSpPr>
            <p:cNvPr id="46117" name="Text Box 27">
              <a:extLst>
                <a:ext uri="{FF2B5EF4-FFF2-40B4-BE49-F238E27FC236}">
                  <a16:creationId xmlns:a16="http://schemas.microsoft.com/office/drawing/2014/main" id="{D60BD0CD-C492-44F8-9836-FAE6CBB745B6}"/>
                </a:ext>
              </a:extLst>
            </p:cNvPr>
            <p:cNvSpPr txBox="1">
              <a:spLocks noChangeArrowheads="1"/>
            </p:cNvSpPr>
            <p:nvPr/>
          </p:nvSpPr>
          <p:spPr bwMode="auto">
            <a:xfrm>
              <a:off x="1200" y="1909"/>
              <a:ext cx="359"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i="1">
                  <a:ea typeface="华文中宋" panose="02010600040101010101" pitchFamily="2" charset="-122"/>
                </a:rPr>
                <a:t>R/</a:t>
              </a:r>
            </a:p>
          </p:txBody>
        </p:sp>
        <p:graphicFrame>
          <p:nvGraphicFramePr>
            <p:cNvPr id="46118" name="Object 6">
              <a:extLst>
                <a:ext uri="{FF2B5EF4-FFF2-40B4-BE49-F238E27FC236}">
                  <a16:creationId xmlns:a16="http://schemas.microsoft.com/office/drawing/2014/main" id="{A7CC2F6D-A890-4A1F-9320-E2EDDAFE3C56}"/>
                </a:ext>
              </a:extLst>
            </p:cNvPr>
            <p:cNvGraphicFramePr>
              <a:graphicFrameLocks noChangeAspect="1"/>
            </p:cNvGraphicFramePr>
            <p:nvPr/>
          </p:nvGraphicFramePr>
          <p:xfrm>
            <a:off x="1466" y="1980"/>
            <a:ext cx="192" cy="192"/>
          </p:xfrm>
          <a:graphic>
            <a:graphicData uri="http://schemas.openxmlformats.org/presentationml/2006/ole">
              <mc:AlternateContent xmlns:mc="http://schemas.openxmlformats.org/markup-compatibility/2006">
                <mc:Choice xmlns:v="urn:schemas-microsoft-com:vml" Requires="v">
                  <p:oleObj name="Equation" r:id="rId10" imgW="164885" imgH="164885" progId="Equation.3">
                    <p:embed/>
                  </p:oleObj>
                </mc:Choice>
                <mc:Fallback>
                  <p:oleObj name="Equation" r:id="rId10" imgW="164885" imgH="164885"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 y="198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119" name="Object 7">
              <a:extLst>
                <a:ext uri="{FF2B5EF4-FFF2-40B4-BE49-F238E27FC236}">
                  <a16:creationId xmlns:a16="http://schemas.microsoft.com/office/drawing/2014/main" id="{44879A50-051A-4BEB-8E0D-A37218B3BBC5}"/>
                </a:ext>
              </a:extLst>
            </p:cNvPr>
            <p:cNvGraphicFramePr>
              <a:graphicFrameLocks noChangeAspect="1"/>
            </p:cNvGraphicFramePr>
            <p:nvPr/>
          </p:nvGraphicFramePr>
          <p:xfrm>
            <a:off x="3565" y="3159"/>
            <a:ext cx="262" cy="336"/>
          </p:xfrm>
          <a:graphic>
            <a:graphicData uri="http://schemas.openxmlformats.org/presentationml/2006/ole">
              <mc:AlternateContent xmlns:mc="http://schemas.openxmlformats.org/markup-compatibility/2006">
                <mc:Choice xmlns:v="urn:schemas-microsoft-com:vml" Requires="v">
                  <p:oleObj name="Equation" r:id="rId12" imgW="177646" imgH="228402" progId="Equation.3">
                    <p:embed/>
                  </p:oleObj>
                </mc:Choice>
                <mc:Fallback>
                  <p:oleObj name="Equation" r:id="rId12" imgW="177646" imgH="228402"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5" y="3159"/>
                          <a:ext cx="26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2" name="Text Box 30">
            <a:extLst>
              <a:ext uri="{FF2B5EF4-FFF2-40B4-BE49-F238E27FC236}">
                <a16:creationId xmlns:a16="http://schemas.microsoft.com/office/drawing/2014/main" id="{21AA6FA4-BF4E-4140-91B1-E03D2D835222}"/>
              </a:ext>
            </a:extLst>
          </p:cNvPr>
          <p:cNvSpPr txBox="1">
            <a:spLocks noChangeArrowheads="1"/>
          </p:cNvSpPr>
          <p:nvPr/>
        </p:nvSpPr>
        <p:spPr bwMode="auto">
          <a:xfrm>
            <a:off x="8143875" y="4460875"/>
            <a:ext cx="7858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a:solidFill>
                  <a:schemeClr val="bg1"/>
                </a:solidFill>
                <a:latin typeface="Arial" panose="020B0604020202020204" pitchFamily="34" charset="0"/>
              </a:rPr>
              <a:t>汞在4.2</a:t>
            </a:r>
            <a:r>
              <a:rPr lang="en-US" altLang="zh-CN" sz="2000">
                <a:solidFill>
                  <a:schemeClr val="bg1"/>
                </a:solidFill>
                <a:latin typeface="Arial" panose="020B0604020202020204" pitchFamily="34" charset="0"/>
              </a:rPr>
              <a:t>K</a:t>
            </a:r>
          </a:p>
          <a:p>
            <a:pPr>
              <a:spcBef>
                <a:spcPct val="0"/>
              </a:spcBef>
              <a:buFontTx/>
              <a:buNone/>
            </a:pPr>
            <a:r>
              <a:rPr lang="zh-CN" altLang="en-US" sz="2000">
                <a:solidFill>
                  <a:schemeClr val="bg1"/>
                </a:solidFill>
                <a:latin typeface="Arial" panose="020B0604020202020204" pitchFamily="34" charset="0"/>
              </a:rPr>
              <a:t>附近电阻突然降为零</a:t>
            </a:r>
          </a:p>
        </p:txBody>
      </p:sp>
      <p:sp>
        <p:nvSpPr>
          <p:cNvPr id="124946" name="Line 6">
            <a:extLst>
              <a:ext uri="{FF2B5EF4-FFF2-40B4-BE49-F238E27FC236}">
                <a16:creationId xmlns:a16="http://schemas.microsoft.com/office/drawing/2014/main" id="{EF3E0911-386C-42AE-BEBC-FA52638C3803}"/>
              </a:ext>
            </a:extLst>
          </p:cNvPr>
          <p:cNvSpPr>
            <a:spLocks noChangeShapeType="1"/>
          </p:cNvSpPr>
          <p:nvPr/>
        </p:nvSpPr>
        <p:spPr bwMode="auto">
          <a:xfrm>
            <a:off x="288925" y="755650"/>
            <a:ext cx="8458200" cy="0"/>
          </a:xfrm>
          <a:prstGeom prst="line">
            <a:avLst/>
          </a:prstGeom>
          <a:noFill/>
          <a:ln w="57150" cmpd="thickThin">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4" name="TextBox 43">
            <a:extLst>
              <a:ext uri="{FF2B5EF4-FFF2-40B4-BE49-F238E27FC236}">
                <a16:creationId xmlns:a16="http://schemas.microsoft.com/office/drawing/2014/main" id="{25F27BD3-9CCA-4B41-9A8C-AB6889C17948}"/>
              </a:ext>
            </a:extLst>
          </p:cNvPr>
          <p:cNvSpPr txBox="1">
            <a:spLocks noChangeArrowheads="1"/>
          </p:cNvSpPr>
          <p:nvPr/>
        </p:nvSpPr>
        <p:spPr bwMode="auto">
          <a:xfrm>
            <a:off x="171450" y="3560763"/>
            <a:ext cx="9078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电导率</a:t>
            </a:r>
            <a:r>
              <a:rPr lang="zh-CN" altLang="en-US" sz="2400" b="1">
                <a:solidFill>
                  <a:schemeClr val="bg1"/>
                </a:solidFill>
                <a:latin typeface="Arial" panose="020B0604020202020204" pitchFamily="34" charset="0"/>
              </a:rPr>
              <a:t>单位：西门子</a:t>
            </a:r>
            <a:r>
              <a:rPr lang="en-US" altLang="zh-CN" sz="2400" b="1">
                <a:solidFill>
                  <a:schemeClr val="bg1"/>
                </a:solidFill>
                <a:latin typeface="Arial" panose="020B0604020202020204" pitchFamily="34" charset="0"/>
              </a:rPr>
              <a:t>/</a:t>
            </a:r>
            <a:r>
              <a:rPr lang="zh-CN" altLang="en-US" sz="2400" b="1">
                <a:solidFill>
                  <a:schemeClr val="bg1"/>
                </a:solidFill>
                <a:latin typeface="Arial" panose="020B0604020202020204" pitchFamily="34" charset="0"/>
              </a:rPr>
              <a:t>米（</a:t>
            </a:r>
            <a:r>
              <a:rPr lang="en-US" altLang="zh-CN" sz="2400" b="1">
                <a:solidFill>
                  <a:schemeClr val="bg1"/>
                </a:solidFill>
              </a:rPr>
              <a:t>S/m</a:t>
            </a:r>
            <a:r>
              <a:rPr lang="zh-CN" altLang="en-US" sz="2400" b="1">
                <a:solidFill>
                  <a:schemeClr val="bg1"/>
                </a:solidFill>
                <a:latin typeface="Arial" panose="020B0604020202020204" pitchFamily="34" charset="0"/>
              </a:rPr>
              <a:t>）；</a:t>
            </a:r>
            <a:r>
              <a:rPr lang="zh-CN" altLang="en-US" sz="2400" b="1">
                <a:solidFill>
                  <a:srgbClr val="FFFF66"/>
                </a:solidFill>
                <a:latin typeface="Arial" panose="020B0604020202020204" pitchFamily="34" charset="0"/>
              </a:rPr>
              <a:t>电阻率</a:t>
            </a:r>
            <a:r>
              <a:rPr lang="zh-CN" altLang="en-US" sz="2400" b="1">
                <a:solidFill>
                  <a:schemeClr val="bg1"/>
                </a:solidFill>
                <a:latin typeface="Arial" panose="020B0604020202020204" pitchFamily="34" charset="0"/>
              </a:rPr>
              <a:t>单位：伏米</a:t>
            </a:r>
            <a:r>
              <a:rPr lang="en-US" altLang="zh-CN" sz="2400" b="1">
                <a:solidFill>
                  <a:schemeClr val="bg1"/>
                </a:solidFill>
                <a:latin typeface="Arial" panose="020B0604020202020204" pitchFamily="34" charset="0"/>
              </a:rPr>
              <a:t>/</a:t>
            </a:r>
            <a:r>
              <a:rPr lang="zh-CN" altLang="en-US" sz="2400" b="1">
                <a:solidFill>
                  <a:schemeClr val="bg1"/>
                </a:solidFill>
                <a:latin typeface="Arial" panose="020B0604020202020204" pitchFamily="34" charset="0"/>
              </a:rPr>
              <a:t>安 或 欧姆</a:t>
            </a:r>
            <a:r>
              <a:rPr lang="en-US" altLang="zh-CN" sz="2400" b="1">
                <a:solidFill>
                  <a:schemeClr val="bg1"/>
                </a:solidFill>
                <a:latin typeface="Arial" panose="020B0604020202020204" pitchFamily="34" charset="0"/>
              </a:rPr>
              <a:t>/</a:t>
            </a:r>
            <a:r>
              <a:rPr lang="zh-CN" altLang="en-US" sz="2400" b="1">
                <a:solidFill>
                  <a:schemeClr val="bg1"/>
                </a:solidFill>
                <a:latin typeface="Arial" panose="020B0604020202020204" pitchFamily="34" charset="0"/>
              </a:rPr>
              <a:t>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dissolve">
                                      <p:cBhvr>
                                        <p:cTn id="17" dur="500"/>
                                        <p:tgtEl>
                                          <p:spTgt spid="24580"/>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animEffect transition="in" filter="fade">
                                      <p:cBhvr>
                                        <p:cTn id="31" dur="2000"/>
                                        <p:tgtEl>
                                          <p:spTgt spid="44">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32"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ox(out)">
                                      <p:cBhvr>
                                        <p:cTn id="51" dur="500"/>
                                        <p:tgtEl>
                                          <p:spTgt spid="9"/>
                                        </p:tgtEl>
                                      </p:cBhvr>
                                    </p:animEffect>
                                  </p:childTnLst>
                                </p:cTn>
                              </p:par>
                            </p:childTnLst>
                          </p:cTn>
                        </p:par>
                        <p:par>
                          <p:cTn id="52" fill="hold" nodeType="afterGroup">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linds(horizontal)">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3" grpId="0" autoUpdateAnimBg="0"/>
      <p:bldP spid="14" grpId="0" animBg="1"/>
      <p:bldP spid="15" grpId="0" animBg="1"/>
      <p:bldP spid="42" grpId="0" autoUpdateAnimBg="0"/>
      <p:bldP spid="44" grpId="0" build="allAtOnce"/>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a:extLst>
              <a:ext uri="{FF2B5EF4-FFF2-40B4-BE49-F238E27FC236}">
                <a16:creationId xmlns:a16="http://schemas.microsoft.com/office/drawing/2014/main" id="{77F8DF52-88EB-4681-8DD9-62D34A3A1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573463"/>
            <a:ext cx="5867400" cy="30273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40643" name="Text Box 3">
            <a:extLst>
              <a:ext uri="{FF2B5EF4-FFF2-40B4-BE49-F238E27FC236}">
                <a16:creationId xmlns:a16="http://schemas.microsoft.com/office/drawing/2014/main" id="{5A48811E-64D6-416C-B44C-B87D3C7FC8E2}"/>
              </a:ext>
            </a:extLst>
          </p:cNvPr>
          <p:cNvSpPr txBox="1">
            <a:spLocks noChangeArrowheads="1"/>
          </p:cNvSpPr>
          <p:nvPr/>
        </p:nvSpPr>
        <p:spPr bwMode="auto">
          <a:xfrm>
            <a:off x="395288" y="836613"/>
            <a:ext cx="5638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C1C1C"/>
                </a:solidFill>
                <a:latin typeface="Times New Roman" panose="02020603050405020304" pitchFamily="18" charset="0"/>
              </a:rPr>
              <a:t> </a:t>
            </a:r>
            <a:r>
              <a:rPr lang="zh-CN" altLang="en-US" sz="3200" b="1">
                <a:solidFill>
                  <a:srgbClr val="1C1C1C"/>
                </a:solidFill>
                <a:latin typeface="楷体_GB2312" pitchFamily="49" charset="-122"/>
                <a:ea typeface="楷体_GB2312" pitchFamily="49" charset="-122"/>
              </a:rPr>
              <a:t>电子的反粒子 电子偶</a:t>
            </a:r>
          </a:p>
        </p:txBody>
      </p:sp>
      <p:sp>
        <p:nvSpPr>
          <p:cNvPr id="240644" name="Text Box 4">
            <a:extLst>
              <a:ext uri="{FF2B5EF4-FFF2-40B4-BE49-F238E27FC236}">
                <a16:creationId xmlns:a16="http://schemas.microsoft.com/office/drawing/2014/main" id="{E42BF07A-827B-461D-91AC-3863E13F0CDC}"/>
              </a:ext>
            </a:extLst>
          </p:cNvPr>
          <p:cNvSpPr txBox="1">
            <a:spLocks noChangeArrowheads="1"/>
          </p:cNvSpPr>
          <p:nvPr/>
        </p:nvSpPr>
        <p:spPr bwMode="auto">
          <a:xfrm>
            <a:off x="6948488" y="4221163"/>
            <a:ext cx="16764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显示正电子存在的云室照片及其摹描图</a:t>
            </a:r>
          </a:p>
        </p:txBody>
      </p:sp>
      <p:grpSp>
        <p:nvGrpSpPr>
          <p:cNvPr id="2" name="Group 5">
            <a:extLst>
              <a:ext uri="{FF2B5EF4-FFF2-40B4-BE49-F238E27FC236}">
                <a16:creationId xmlns:a16="http://schemas.microsoft.com/office/drawing/2014/main" id="{BBB7E67D-B4FC-4DE7-B145-F901A36FAE0B}"/>
              </a:ext>
            </a:extLst>
          </p:cNvPr>
          <p:cNvGrpSpPr>
            <a:grpSpLocks/>
          </p:cNvGrpSpPr>
          <p:nvPr/>
        </p:nvGrpSpPr>
        <p:grpSpPr bwMode="auto">
          <a:xfrm>
            <a:off x="755650" y="1628775"/>
            <a:ext cx="6934200" cy="1905000"/>
            <a:chOff x="336" y="2880"/>
            <a:chExt cx="4368" cy="1200"/>
          </a:xfrm>
        </p:grpSpPr>
        <p:sp>
          <p:nvSpPr>
            <p:cNvPr id="219146" name="Rectangle 6">
              <a:extLst>
                <a:ext uri="{FF2B5EF4-FFF2-40B4-BE49-F238E27FC236}">
                  <a16:creationId xmlns:a16="http://schemas.microsoft.com/office/drawing/2014/main" id="{705611B1-1159-4A64-A27C-856EA1A2E679}"/>
                </a:ext>
              </a:extLst>
            </p:cNvPr>
            <p:cNvSpPr>
              <a:spLocks noChangeArrowheads="1"/>
            </p:cNvSpPr>
            <p:nvPr/>
          </p:nvSpPr>
          <p:spPr bwMode="auto">
            <a:xfrm>
              <a:off x="336" y="2880"/>
              <a:ext cx="3792" cy="1200"/>
            </a:xfrm>
            <a:prstGeom prst="rect">
              <a:avLst/>
            </a:prstGeom>
            <a:solidFill>
              <a:schemeClr val="bg1"/>
            </a:solidFill>
            <a:ln w="12700">
              <a:solidFill>
                <a:schemeClr val="tx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47" name="Text Box 7">
              <a:extLst>
                <a:ext uri="{FF2B5EF4-FFF2-40B4-BE49-F238E27FC236}">
                  <a16:creationId xmlns:a16="http://schemas.microsoft.com/office/drawing/2014/main" id="{44FEB50C-457D-4A69-AD41-60E61C103DEE}"/>
                </a:ext>
              </a:extLst>
            </p:cNvPr>
            <p:cNvSpPr txBox="1">
              <a:spLocks noChangeArrowheads="1"/>
            </p:cNvSpPr>
            <p:nvPr/>
          </p:nvSpPr>
          <p:spPr bwMode="auto">
            <a:xfrm>
              <a:off x="3504" y="3513"/>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铝板</a:t>
              </a:r>
            </a:p>
          </p:txBody>
        </p:sp>
        <p:sp>
          <p:nvSpPr>
            <p:cNvPr id="756745" name="Line 8">
              <a:extLst>
                <a:ext uri="{FF2B5EF4-FFF2-40B4-BE49-F238E27FC236}">
                  <a16:creationId xmlns:a16="http://schemas.microsoft.com/office/drawing/2014/main" id="{1A3E8D06-6DE3-4EB2-A079-9CD5C3FD75CE}"/>
                </a:ext>
              </a:extLst>
            </p:cNvPr>
            <p:cNvSpPr>
              <a:spLocks noChangeShapeType="1"/>
            </p:cNvSpPr>
            <p:nvPr/>
          </p:nvSpPr>
          <p:spPr bwMode="auto">
            <a:xfrm>
              <a:off x="528" y="4022"/>
              <a:ext cx="3360" cy="0"/>
            </a:xfrm>
            <a:prstGeom prst="line">
              <a:avLst/>
            </a:prstGeom>
            <a:noFill/>
            <a:ln w="1270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9149" name="Arc 9">
              <a:extLst>
                <a:ext uri="{FF2B5EF4-FFF2-40B4-BE49-F238E27FC236}">
                  <a16:creationId xmlns:a16="http://schemas.microsoft.com/office/drawing/2014/main" id="{A9A1C955-9DDA-4A04-BF50-54C42F839382}"/>
                </a:ext>
              </a:extLst>
            </p:cNvPr>
            <p:cNvSpPr>
              <a:spLocks/>
            </p:cNvSpPr>
            <p:nvPr/>
          </p:nvSpPr>
          <p:spPr bwMode="auto">
            <a:xfrm>
              <a:off x="1056" y="3014"/>
              <a:ext cx="528" cy="1012"/>
            </a:xfrm>
            <a:custGeom>
              <a:avLst/>
              <a:gdLst>
                <a:gd name="T0" fmla="*/ 0 w 21600"/>
                <a:gd name="T1" fmla="*/ 0 h 20906"/>
                <a:gd name="T2" fmla="*/ 0 w 21600"/>
                <a:gd name="T3" fmla="*/ 0 h 20906"/>
                <a:gd name="T4" fmla="*/ 0 w 21600"/>
                <a:gd name="T5" fmla="*/ 0 h 20906"/>
                <a:gd name="T6" fmla="*/ 0 60000 65536"/>
                <a:gd name="T7" fmla="*/ 0 60000 65536"/>
                <a:gd name="T8" fmla="*/ 0 60000 65536"/>
                <a:gd name="T9" fmla="*/ 0 w 21600"/>
                <a:gd name="T10" fmla="*/ 0 h 20906"/>
                <a:gd name="T11" fmla="*/ 21600 w 21600"/>
                <a:gd name="T12" fmla="*/ 20906 h 20906"/>
              </a:gdLst>
              <a:ahLst/>
              <a:cxnLst>
                <a:cxn ang="T6">
                  <a:pos x="T0" y="T1"/>
                </a:cxn>
                <a:cxn ang="T7">
                  <a:pos x="T2" y="T3"/>
                </a:cxn>
                <a:cxn ang="T8">
                  <a:pos x="T4" y="T5"/>
                </a:cxn>
              </a:cxnLst>
              <a:rect l="T9" t="T10" r="T11" b="T12"/>
              <a:pathLst>
                <a:path w="21600" h="20906" fill="none" extrusionOk="0">
                  <a:moveTo>
                    <a:pt x="5431" y="-1"/>
                  </a:moveTo>
                  <a:cubicBezTo>
                    <a:pt x="14952" y="2473"/>
                    <a:pt x="21600" y="11068"/>
                    <a:pt x="21600" y="20906"/>
                  </a:cubicBezTo>
                </a:path>
                <a:path w="21600" h="20906" stroke="0" extrusionOk="0">
                  <a:moveTo>
                    <a:pt x="5431" y="-1"/>
                  </a:moveTo>
                  <a:cubicBezTo>
                    <a:pt x="14952" y="2473"/>
                    <a:pt x="21600" y="11068"/>
                    <a:pt x="21600" y="20906"/>
                  </a:cubicBezTo>
                  <a:lnTo>
                    <a:pt x="0" y="20906"/>
                  </a:lnTo>
                  <a:lnTo>
                    <a:pt x="5431" y="-1"/>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0" name="Arc 10">
              <a:extLst>
                <a:ext uri="{FF2B5EF4-FFF2-40B4-BE49-F238E27FC236}">
                  <a16:creationId xmlns:a16="http://schemas.microsoft.com/office/drawing/2014/main" id="{7DB12A28-7212-4968-A5FC-D6DA6DA6C5B9}"/>
                </a:ext>
              </a:extLst>
            </p:cNvPr>
            <p:cNvSpPr>
              <a:spLocks/>
            </p:cNvSpPr>
            <p:nvPr/>
          </p:nvSpPr>
          <p:spPr bwMode="auto">
            <a:xfrm flipH="1">
              <a:off x="1584" y="2987"/>
              <a:ext cx="480" cy="1035"/>
            </a:xfrm>
            <a:custGeom>
              <a:avLst/>
              <a:gdLst>
                <a:gd name="T0" fmla="*/ 0 w 21600"/>
                <a:gd name="T1" fmla="*/ 0 h 21375"/>
                <a:gd name="T2" fmla="*/ 0 w 21600"/>
                <a:gd name="T3" fmla="*/ 0 h 21375"/>
                <a:gd name="T4" fmla="*/ 0 w 21600"/>
                <a:gd name="T5" fmla="*/ 0 h 21375"/>
                <a:gd name="T6" fmla="*/ 0 60000 65536"/>
                <a:gd name="T7" fmla="*/ 0 60000 65536"/>
                <a:gd name="T8" fmla="*/ 0 60000 65536"/>
                <a:gd name="T9" fmla="*/ 0 w 21600"/>
                <a:gd name="T10" fmla="*/ 0 h 21375"/>
                <a:gd name="T11" fmla="*/ 21600 w 21600"/>
                <a:gd name="T12" fmla="*/ 21375 h 21375"/>
              </a:gdLst>
              <a:ahLst/>
              <a:cxnLst>
                <a:cxn ang="T6">
                  <a:pos x="T0" y="T1"/>
                </a:cxn>
                <a:cxn ang="T7">
                  <a:pos x="T2" y="T3"/>
                </a:cxn>
                <a:cxn ang="T8">
                  <a:pos x="T4" y="T5"/>
                </a:cxn>
              </a:cxnLst>
              <a:rect l="T9" t="T10" r="T11" b="T12"/>
              <a:pathLst>
                <a:path w="21600" h="21375" fill="none" extrusionOk="0">
                  <a:moveTo>
                    <a:pt x="3109" y="0"/>
                  </a:moveTo>
                  <a:cubicBezTo>
                    <a:pt x="13726" y="1544"/>
                    <a:pt x="21600" y="10646"/>
                    <a:pt x="21600" y="21375"/>
                  </a:cubicBezTo>
                </a:path>
                <a:path w="21600" h="21375" stroke="0" extrusionOk="0">
                  <a:moveTo>
                    <a:pt x="3109" y="0"/>
                  </a:moveTo>
                  <a:cubicBezTo>
                    <a:pt x="13726" y="1544"/>
                    <a:pt x="21600" y="10646"/>
                    <a:pt x="21600" y="21375"/>
                  </a:cubicBezTo>
                  <a:lnTo>
                    <a:pt x="0" y="21375"/>
                  </a:lnTo>
                  <a:lnTo>
                    <a:pt x="3109" y="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1" name="Arc 11">
              <a:extLst>
                <a:ext uri="{FF2B5EF4-FFF2-40B4-BE49-F238E27FC236}">
                  <a16:creationId xmlns:a16="http://schemas.microsoft.com/office/drawing/2014/main" id="{E9E45B71-FC0C-418D-A83B-F05CA5818DB1}"/>
                </a:ext>
              </a:extLst>
            </p:cNvPr>
            <p:cNvSpPr>
              <a:spLocks/>
            </p:cNvSpPr>
            <p:nvPr/>
          </p:nvSpPr>
          <p:spPr bwMode="auto">
            <a:xfrm>
              <a:off x="2064" y="3250"/>
              <a:ext cx="528" cy="778"/>
            </a:xfrm>
            <a:custGeom>
              <a:avLst/>
              <a:gdLst>
                <a:gd name="T0" fmla="*/ 0 w 21600"/>
                <a:gd name="T1" fmla="*/ 0 h 16061"/>
                <a:gd name="T2" fmla="*/ 0 w 21600"/>
                <a:gd name="T3" fmla="*/ 0 h 16061"/>
                <a:gd name="T4" fmla="*/ 0 w 21600"/>
                <a:gd name="T5" fmla="*/ 0 h 16061"/>
                <a:gd name="T6" fmla="*/ 0 60000 65536"/>
                <a:gd name="T7" fmla="*/ 0 60000 65536"/>
                <a:gd name="T8" fmla="*/ 0 60000 65536"/>
                <a:gd name="T9" fmla="*/ 0 w 21600"/>
                <a:gd name="T10" fmla="*/ 0 h 16061"/>
                <a:gd name="T11" fmla="*/ 21600 w 21600"/>
                <a:gd name="T12" fmla="*/ 16061 h 16061"/>
              </a:gdLst>
              <a:ahLst/>
              <a:cxnLst>
                <a:cxn ang="T6">
                  <a:pos x="T0" y="T1"/>
                </a:cxn>
                <a:cxn ang="T7">
                  <a:pos x="T2" y="T3"/>
                </a:cxn>
                <a:cxn ang="T8">
                  <a:pos x="T4" y="T5"/>
                </a:cxn>
              </a:cxnLst>
              <a:rect l="T9" t="T10" r="T11" b="T12"/>
              <a:pathLst>
                <a:path w="21600" h="16061" fill="none" extrusionOk="0">
                  <a:moveTo>
                    <a:pt x="14443" y="-1"/>
                  </a:moveTo>
                  <a:cubicBezTo>
                    <a:pt x="18998" y="4096"/>
                    <a:pt x="21600" y="9934"/>
                    <a:pt x="21600" y="16061"/>
                  </a:cubicBezTo>
                </a:path>
                <a:path w="21600" h="16061" stroke="0" extrusionOk="0">
                  <a:moveTo>
                    <a:pt x="14443" y="-1"/>
                  </a:moveTo>
                  <a:cubicBezTo>
                    <a:pt x="18998" y="4096"/>
                    <a:pt x="21600" y="9934"/>
                    <a:pt x="21600" y="16061"/>
                  </a:cubicBezTo>
                  <a:lnTo>
                    <a:pt x="0" y="16061"/>
                  </a:lnTo>
                  <a:lnTo>
                    <a:pt x="14443" y="-1"/>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2" name="Arc 12">
              <a:extLst>
                <a:ext uri="{FF2B5EF4-FFF2-40B4-BE49-F238E27FC236}">
                  <a16:creationId xmlns:a16="http://schemas.microsoft.com/office/drawing/2014/main" id="{F6AE44EB-AFF6-4B0F-926E-03029D7C9B30}"/>
                </a:ext>
              </a:extLst>
            </p:cNvPr>
            <p:cNvSpPr>
              <a:spLocks/>
            </p:cNvSpPr>
            <p:nvPr/>
          </p:nvSpPr>
          <p:spPr bwMode="auto">
            <a:xfrm flipH="1">
              <a:off x="2592" y="3254"/>
              <a:ext cx="576" cy="778"/>
            </a:xfrm>
            <a:custGeom>
              <a:avLst/>
              <a:gdLst>
                <a:gd name="T0" fmla="*/ 0 w 21600"/>
                <a:gd name="T1" fmla="*/ 0 h 15954"/>
                <a:gd name="T2" fmla="*/ 0 w 21600"/>
                <a:gd name="T3" fmla="*/ 0 h 15954"/>
                <a:gd name="T4" fmla="*/ 0 w 21600"/>
                <a:gd name="T5" fmla="*/ 0 h 15954"/>
                <a:gd name="T6" fmla="*/ 0 60000 65536"/>
                <a:gd name="T7" fmla="*/ 0 60000 65536"/>
                <a:gd name="T8" fmla="*/ 0 60000 65536"/>
                <a:gd name="T9" fmla="*/ 0 w 21600"/>
                <a:gd name="T10" fmla="*/ 0 h 15954"/>
                <a:gd name="T11" fmla="*/ 21600 w 21600"/>
                <a:gd name="T12" fmla="*/ 15954 h 15954"/>
              </a:gdLst>
              <a:ahLst/>
              <a:cxnLst>
                <a:cxn ang="T6">
                  <a:pos x="T0" y="T1"/>
                </a:cxn>
                <a:cxn ang="T7">
                  <a:pos x="T2" y="T3"/>
                </a:cxn>
                <a:cxn ang="T8">
                  <a:pos x="T4" y="T5"/>
                </a:cxn>
              </a:cxnLst>
              <a:rect l="T9" t="T10" r="T11" b="T12"/>
              <a:pathLst>
                <a:path w="21600" h="15954" fill="none" extrusionOk="0">
                  <a:moveTo>
                    <a:pt x="14561" y="-1"/>
                  </a:moveTo>
                  <a:cubicBezTo>
                    <a:pt x="19045" y="4092"/>
                    <a:pt x="21600" y="9883"/>
                    <a:pt x="21600" y="15954"/>
                  </a:cubicBezTo>
                </a:path>
                <a:path w="21600" h="15954" stroke="0" extrusionOk="0">
                  <a:moveTo>
                    <a:pt x="14561" y="-1"/>
                  </a:moveTo>
                  <a:cubicBezTo>
                    <a:pt x="19045" y="4092"/>
                    <a:pt x="21600" y="9883"/>
                    <a:pt x="21600" y="15954"/>
                  </a:cubicBezTo>
                  <a:lnTo>
                    <a:pt x="0" y="15954"/>
                  </a:lnTo>
                  <a:lnTo>
                    <a:pt x="14561"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3" name="Arc 13">
              <a:extLst>
                <a:ext uri="{FF2B5EF4-FFF2-40B4-BE49-F238E27FC236}">
                  <a16:creationId xmlns:a16="http://schemas.microsoft.com/office/drawing/2014/main" id="{5242C625-BBF0-45A9-94E5-A049423488A4}"/>
                </a:ext>
              </a:extLst>
            </p:cNvPr>
            <p:cNvSpPr>
              <a:spLocks/>
            </p:cNvSpPr>
            <p:nvPr/>
          </p:nvSpPr>
          <p:spPr bwMode="auto">
            <a:xfrm>
              <a:off x="2976" y="3542"/>
              <a:ext cx="336" cy="490"/>
            </a:xfrm>
            <a:custGeom>
              <a:avLst/>
              <a:gdLst>
                <a:gd name="T0" fmla="*/ 0 w 21600"/>
                <a:gd name="T1" fmla="*/ 0 h 16061"/>
                <a:gd name="T2" fmla="*/ 0 w 21600"/>
                <a:gd name="T3" fmla="*/ 0 h 16061"/>
                <a:gd name="T4" fmla="*/ 0 w 21600"/>
                <a:gd name="T5" fmla="*/ 0 h 16061"/>
                <a:gd name="T6" fmla="*/ 0 60000 65536"/>
                <a:gd name="T7" fmla="*/ 0 60000 65536"/>
                <a:gd name="T8" fmla="*/ 0 60000 65536"/>
                <a:gd name="T9" fmla="*/ 0 w 21600"/>
                <a:gd name="T10" fmla="*/ 0 h 16061"/>
                <a:gd name="T11" fmla="*/ 21600 w 21600"/>
                <a:gd name="T12" fmla="*/ 16061 h 16061"/>
              </a:gdLst>
              <a:ahLst/>
              <a:cxnLst>
                <a:cxn ang="T6">
                  <a:pos x="T0" y="T1"/>
                </a:cxn>
                <a:cxn ang="T7">
                  <a:pos x="T2" y="T3"/>
                </a:cxn>
                <a:cxn ang="T8">
                  <a:pos x="T4" y="T5"/>
                </a:cxn>
              </a:cxnLst>
              <a:rect l="T9" t="T10" r="T11" b="T12"/>
              <a:pathLst>
                <a:path w="21600" h="16061" fill="none" extrusionOk="0">
                  <a:moveTo>
                    <a:pt x="14443" y="-1"/>
                  </a:moveTo>
                  <a:cubicBezTo>
                    <a:pt x="18998" y="4096"/>
                    <a:pt x="21600" y="9934"/>
                    <a:pt x="21600" y="16061"/>
                  </a:cubicBezTo>
                </a:path>
                <a:path w="21600" h="16061" stroke="0" extrusionOk="0">
                  <a:moveTo>
                    <a:pt x="14443" y="-1"/>
                  </a:moveTo>
                  <a:cubicBezTo>
                    <a:pt x="18998" y="4096"/>
                    <a:pt x="21600" y="9934"/>
                    <a:pt x="21600" y="16061"/>
                  </a:cubicBezTo>
                  <a:lnTo>
                    <a:pt x="0" y="16061"/>
                  </a:lnTo>
                  <a:lnTo>
                    <a:pt x="14443" y="-1"/>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4" name="Arc 14">
              <a:extLst>
                <a:ext uri="{FF2B5EF4-FFF2-40B4-BE49-F238E27FC236}">
                  <a16:creationId xmlns:a16="http://schemas.microsoft.com/office/drawing/2014/main" id="{453BC4D3-5F29-4E8B-971F-1FE16D49F0F0}"/>
                </a:ext>
              </a:extLst>
            </p:cNvPr>
            <p:cNvSpPr>
              <a:spLocks/>
            </p:cNvSpPr>
            <p:nvPr/>
          </p:nvSpPr>
          <p:spPr bwMode="auto">
            <a:xfrm flipH="1">
              <a:off x="3312" y="3542"/>
              <a:ext cx="432" cy="480"/>
            </a:xfrm>
            <a:custGeom>
              <a:avLst/>
              <a:gdLst>
                <a:gd name="T0" fmla="*/ 0 w 21600"/>
                <a:gd name="T1" fmla="*/ 0 h 16061"/>
                <a:gd name="T2" fmla="*/ 0 w 21600"/>
                <a:gd name="T3" fmla="*/ 0 h 16061"/>
                <a:gd name="T4" fmla="*/ 0 w 21600"/>
                <a:gd name="T5" fmla="*/ 0 h 16061"/>
                <a:gd name="T6" fmla="*/ 0 60000 65536"/>
                <a:gd name="T7" fmla="*/ 0 60000 65536"/>
                <a:gd name="T8" fmla="*/ 0 60000 65536"/>
                <a:gd name="T9" fmla="*/ 0 w 21600"/>
                <a:gd name="T10" fmla="*/ 0 h 16061"/>
                <a:gd name="T11" fmla="*/ 21600 w 21600"/>
                <a:gd name="T12" fmla="*/ 16061 h 16061"/>
              </a:gdLst>
              <a:ahLst/>
              <a:cxnLst>
                <a:cxn ang="T6">
                  <a:pos x="T0" y="T1"/>
                </a:cxn>
                <a:cxn ang="T7">
                  <a:pos x="T2" y="T3"/>
                </a:cxn>
                <a:cxn ang="T8">
                  <a:pos x="T4" y="T5"/>
                </a:cxn>
              </a:cxnLst>
              <a:rect l="T9" t="T10" r="T11" b="T12"/>
              <a:pathLst>
                <a:path w="21600" h="16061" fill="none" extrusionOk="0">
                  <a:moveTo>
                    <a:pt x="14443" y="-1"/>
                  </a:moveTo>
                  <a:cubicBezTo>
                    <a:pt x="18998" y="4096"/>
                    <a:pt x="21600" y="9934"/>
                    <a:pt x="21600" y="16061"/>
                  </a:cubicBezTo>
                </a:path>
                <a:path w="21600" h="16061" stroke="0" extrusionOk="0">
                  <a:moveTo>
                    <a:pt x="14443" y="-1"/>
                  </a:moveTo>
                  <a:cubicBezTo>
                    <a:pt x="18998" y="4096"/>
                    <a:pt x="21600" y="9934"/>
                    <a:pt x="21600" y="16061"/>
                  </a:cubicBezTo>
                  <a:lnTo>
                    <a:pt x="0" y="16061"/>
                  </a:lnTo>
                  <a:lnTo>
                    <a:pt x="14443" y="-1"/>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155" name="Text Box 15">
              <a:extLst>
                <a:ext uri="{FF2B5EF4-FFF2-40B4-BE49-F238E27FC236}">
                  <a16:creationId xmlns:a16="http://schemas.microsoft.com/office/drawing/2014/main" id="{8C8AF0C4-5AE6-4049-8262-24F63D61E381}"/>
                </a:ext>
              </a:extLst>
            </p:cNvPr>
            <p:cNvSpPr txBox="1">
              <a:spLocks noChangeArrowheads="1"/>
            </p:cNvSpPr>
            <p:nvPr/>
          </p:nvSpPr>
          <p:spPr bwMode="auto">
            <a:xfrm>
              <a:off x="384" y="3264"/>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正电子</a:t>
              </a:r>
            </a:p>
          </p:txBody>
        </p:sp>
        <p:sp>
          <p:nvSpPr>
            <p:cNvPr id="219156" name="Text Box 16">
              <a:extLst>
                <a:ext uri="{FF2B5EF4-FFF2-40B4-BE49-F238E27FC236}">
                  <a16:creationId xmlns:a16="http://schemas.microsoft.com/office/drawing/2014/main" id="{1986BD7E-E597-4470-A069-42A1850FD769}"/>
                </a:ext>
              </a:extLst>
            </p:cNvPr>
            <p:cNvSpPr txBox="1">
              <a:spLocks noChangeArrowheads="1"/>
            </p:cNvSpPr>
            <p:nvPr/>
          </p:nvSpPr>
          <p:spPr bwMode="auto">
            <a:xfrm>
              <a:off x="1824" y="3225"/>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电子</a:t>
              </a:r>
            </a:p>
          </p:txBody>
        </p:sp>
        <p:sp>
          <p:nvSpPr>
            <p:cNvPr id="219157" name="AutoShape 17">
              <a:extLst>
                <a:ext uri="{FF2B5EF4-FFF2-40B4-BE49-F238E27FC236}">
                  <a16:creationId xmlns:a16="http://schemas.microsoft.com/office/drawing/2014/main" id="{E2E24714-CECC-48C4-8A1A-3CA5693E0EE9}"/>
                </a:ext>
              </a:extLst>
            </p:cNvPr>
            <p:cNvSpPr>
              <a:spLocks noChangeArrowheads="1"/>
            </p:cNvSpPr>
            <p:nvPr/>
          </p:nvSpPr>
          <p:spPr bwMode="auto">
            <a:xfrm>
              <a:off x="384" y="3254"/>
              <a:ext cx="816" cy="384"/>
            </a:xfrm>
            <a:prstGeom prst="wedgeRectCallout">
              <a:avLst>
                <a:gd name="adj1" fmla="val 56861"/>
                <a:gd name="adj2" fmla="val -93491"/>
              </a:avLst>
            </a:prstGeom>
            <a:noFill/>
            <a:ln w="952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rgbClr val="1C1C1C"/>
                </a:solidFill>
                <a:latin typeface="Times New Roman" panose="02020603050405020304" pitchFamily="18" charset="0"/>
              </a:endParaRPr>
            </a:p>
          </p:txBody>
        </p:sp>
        <p:sp>
          <p:nvSpPr>
            <p:cNvPr id="219158" name="AutoShape 18">
              <a:extLst>
                <a:ext uri="{FF2B5EF4-FFF2-40B4-BE49-F238E27FC236}">
                  <a16:creationId xmlns:a16="http://schemas.microsoft.com/office/drawing/2014/main" id="{BCFACF87-DD05-494A-99BC-F174029A7D9F}"/>
                </a:ext>
              </a:extLst>
            </p:cNvPr>
            <p:cNvSpPr>
              <a:spLocks noChangeArrowheads="1"/>
            </p:cNvSpPr>
            <p:nvPr/>
          </p:nvSpPr>
          <p:spPr bwMode="auto">
            <a:xfrm>
              <a:off x="1824" y="3235"/>
              <a:ext cx="576" cy="336"/>
            </a:xfrm>
            <a:prstGeom prst="wedgeRectCallout">
              <a:avLst>
                <a:gd name="adj1" fmla="val -44269"/>
                <a:gd name="adj2" fmla="val -86903"/>
              </a:avLst>
            </a:prstGeom>
            <a:noFill/>
            <a:ln w="952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rgbClr val="1C1C1C"/>
                </a:solidFill>
                <a:latin typeface="Times New Roman" panose="02020603050405020304" pitchFamily="18" charset="0"/>
              </a:endParaRPr>
            </a:p>
          </p:txBody>
        </p:sp>
        <p:sp>
          <p:nvSpPr>
            <p:cNvPr id="219159" name="AutoShape 19">
              <a:extLst>
                <a:ext uri="{FF2B5EF4-FFF2-40B4-BE49-F238E27FC236}">
                  <a16:creationId xmlns:a16="http://schemas.microsoft.com/office/drawing/2014/main" id="{57A48509-2565-45C3-818A-1F9996A430C3}"/>
                </a:ext>
              </a:extLst>
            </p:cNvPr>
            <p:cNvSpPr>
              <a:spLocks noChangeArrowheads="1"/>
            </p:cNvSpPr>
            <p:nvPr/>
          </p:nvSpPr>
          <p:spPr bwMode="auto">
            <a:xfrm>
              <a:off x="3504" y="3504"/>
              <a:ext cx="576" cy="336"/>
            </a:xfrm>
            <a:prstGeom prst="wedgeRectCallout">
              <a:avLst>
                <a:gd name="adj1" fmla="val -53648"/>
                <a:gd name="adj2" fmla="val 94644"/>
              </a:avLst>
            </a:prstGeom>
            <a:noFill/>
            <a:ln w="952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rgbClr val="1C1C1C"/>
                </a:solidFill>
                <a:latin typeface="Times New Roman" panose="02020603050405020304" pitchFamily="18" charset="0"/>
              </a:endParaRPr>
            </a:p>
          </p:txBody>
        </p:sp>
        <p:graphicFrame>
          <p:nvGraphicFramePr>
            <p:cNvPr id="219160" name="Object 20">
              <a:extLst>
                <a:ext uri="{FF2B5EF4-FFF2-40B4-BE49-F238E27FC236}">
                  <a16:creationId xmlns:a16="http://schemas.microsoft.com/office/drawing/2014/main" id="{4E371CF5-6208-449F-9005-3374D75260D7}"/>
                </a:ext>
              </a:extLst>
            </p:cNvPr>
            <p:cNvGraphicFramePr>
              <a:graphicFrameLocks noChangeAspect="1"/>
            </p:cNvGraphicFramePr>
            <p:nvPr/>
          </p:nvGraphicFramePr>
          <p:xfrm>
            <a:off x="2880" y="2880"/>
            <a:ext cx="816" cy="525"/>
          </p:xfrm>
          <a:graphic>
            <a:graphicData uri="http://schemas.openxmlformats.org/presentationml/2006/ole">
              <mc:AlternateContent xmlns:mc="http://schemas.openxmlformats.org/markup-compatibility/2006">
                <mc:Choice xmlns:v="urn:schemas-microsoft-com:vml" Requires="v">
                  <p:oleObj name="Equation" r:id="rId3" imgW="495085" imgH="228501" progId="Equation.3">
                    <p:embed/>
                  </p:oleObj>
                </mc:Choice>
                <mc:Fallback>
                  <p:oleObj name="Equation" r:id="rId3" imgW="495085" imgH="228501"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880"/>
                          <a:ext cx="816" cy="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0661" name="Text Box 21">
            <a:extLst>
              <a:ext uri="{FF2B5EF4-FFF2-40B4-BE49-F238E27FC236}">
                <a16:creationId xmlns:a16="http://schemas.microsoft.com/office/drawing/2014/main" id="{8058E59C-866D-4941-BC0E-2B2BE0764104}"/>
              </a:ext>
            </a:extLst>
          </p:cNvPr>
          <p:cNvSpPr txBox="1">
            <a:spLocks noChangeArrowheads="1"/>
          </p:cNvSpPr>
          <p:nvPr/>
        </p:nvSpPr>
        <p:spPr bwMode="auto">
          <a:xfrm>
            <a:off x="6877050" y="1773238"/>
            <a:ext cx="19812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1C1C1C"/>
                </a:solidFill>
                <a:latin typeface="Times New Roman" panose="02020603050405020304" pitchFamily="18" charset="0"/>
              </a:rPr>
              <a:t>1930</a:t>
            </a:r>
            <a:r>
              <a:rPr lang="zh-CN" altLang="en-US" sz="3200" b="1">
                <a:solidFill>
                  <a:srgbClr val="1C1C1C"/>
                </a:solidFill>
                <a:latin typeface="Times New Roman" panose="02020603050405020304" pitchFamily="18" charset="0"/>
              </a:rPr>
              <a:t>年狄拉克预言自然界存在正电子</a:t>
            </a:r>
          </a:p>
        </p:txBody>
      </p:sp>
      <p:grpSp>
        <p:nvGrpSpPr>
          <p:cNvPr id="3" name="Group 22">
            <a:extLst>
              <a:ext uri="{FF2B5EF4-FFF2-40B4-BE49-F238E27FC236}">
                <a16:creationId xmlns:a16="http://schemas.microsoft.com/office/drawing/2014/main" id="{C180B3A7-C308-40BF-932F-6D4D81FEAF07}"/>
              </a:ext>
            </a:extLst>
          </p:cNvPr>
          <p:cNvGrpSpPr>
            <a:grpSpLocks/>
          </p:cNvGrpSpPr>
          <p:nvPr/>
        </p:nvGrpSpPr>
        <p:grpSpPr bwMode="auto">
          <a:xfrm>
            <a:off x="179388" y="0"/>
            <a:ext cx="2209800" cy="1066800"/>
            <a:chOff x="144" y="2832"/>
            <a:chExt cx="1392" cy="672"/>
          </a:xfrm>
        </p:grpSpPr>
        <p:sp>
          <p:nvSpPr>
            <p:cNvPr id="219144" name="AutoShape 23">
              <a:extLst>
                <a:ext uri="{FF2B5EF4-FFF2-40B4-BE49-F238E27FC236}">
                  <a16:creationId xmlns:a16="http://schemas.microsoft.com/office/drawing/2014/main" id="{D9EE5D1B-E62B-4E94-95AC-892230805E40}"/>
                </a:ext>
              </a:extLst>
            </p:cNvPr>
            <p:cNvSpPr>
              <a:spLocks noChangeArrowheads="1"/>
            </p:cNvSpPr>
            <p:nvPr/>
          </p:nvSpPr>
          <p:spPr bwMode="auto">
            <a:xfrm>
              <a:off x="144" y="2832"/>
              <a:ext cx="1152" cy="672"/>
            </a:xfrm>
            <a:prstGeom prst="irregularSeal1">
              <a:avLst/>
            </a:prstGeom>
            <a:solidFill>
              <a:srgbClr val="99FF99"/>
            </a:solidFill>
            <a:ln w="12700">
              <a:solidFill>
                <a:srgbClr val="99FF99"/>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9145" name="Text Box 24">
              <a:extLst>
                <a:ext uri="{FF2B5EF4-FFF2-40B4-BE49-F238E27FC236}">
                  <a16:creationId xmlns:a16="http://schemas.microsoft.com/office/drawing/2014/main" id="{BEE89687-DA40-42AB-BABA-8D97C0C2ECCE}"/>
                </a:ext>
              </a:extLst>
            </p:cNvPr>
            <p:cNvSpPr txBox="1">
              <a:spLocks noChangeArrowheads="1"/>
            </p:cNvSpPr>
            <p:nvPr/>
          </p:nvSpPr>
          <p:spPr bwMode="auto">
            <a:xfrm>
              <a:off x="336" y="2976"/>
              <a:ext cx="1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FF5050"/>
                  </a:solidFill>
                  <a:latin typeface="Times New Roman" panose="02020603050405020304" pitchFamily="18" charset="0"/>
                  <a:ea typeface="楷体_GB2312" pitchFamily="49" charset="-122"/>
                </a:rPr>
                <a:t>应用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0643"/>
                                        </p:tgtEl>
                                        <p:attrNameLst>
                                          <p:attrName>style.visibility</p:attrName>
                                        </p:attrNameLst>
                                      </p:cBhvr>
                                      <p:to>
                                        <p:strVal val="visible"/>
                                      </p:to>
                                    </p:set>
                                    <p:animEffect transition="in" filter="blinds(horizontal)">
                                      <p:cBhvr>
                                        <p:cTn id="12" dur="500"/>
                                        <p:tgtEl>
                                          <p:spTgt spid="2406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0661"/>
                                        </p:tgtEl>
                                        <p:attrNameLst>
                                          <p:attrName>style.visibility</p:attrName>
                                        </p:attrNameLst>
                                      </p:cBhvr>
                                      <p:to>
                                        <p:strVal val="visible"/>
                                      </p:to>
                                    </p:set>
                                    <p:animEffect transition="in" filter="blinds(horizontal)">
                                      <p:cBhvr>
                                        <p:cTn id="17" dur="500"/>
                                        <p:tgtEl>
                                          <p:spTgt spid="2406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0642"/>
                                        </p:tgtEl>
                                        <p:attrNameLst>
                                          <p:attrName>style.visibility</p:attrName>
                                        </p:attrNameLst>
                                      </p:cBhvr>
                                      <p:to>
                                        <p:strVal val="visible"/>
                                      </p:to>
                                    </p:set>
                                    <p:animEffect transition="in" filter="blinds(horizontal)">
                                      <p:cBhvr>
                                        <p:cTn id="27" dur="500"/>
                                        <p:tgtEl>
                                          <p:spTgt spid="2406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0644"/>
                                        </p:tgtEl>
                                        <p:attrNameLst>
                                          <p:attrName>style.visibility</p:attrName>
                                        </p:attrNameLst>
                                      </p:cBhvr>
                                      <p:to>
                                        <p:strVal val="visible"/>
                                      </p:to>
                                    </p:set>
                                    <p:animEffect transition="in" filter="blinds(horizontal)">
                                      <p:cBhvr>
                                        <p:cTn id="32" dur="500"/>
                                        <p:tgtEl>
                                          <p:spTgt spid="240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p:bldP spid="240644" grpId="0" autoUpdateAnimBg="0"/>
      <p:bldP spid="240661"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a:extLst>
              <a:ext uri="{FF2B5EF4-FFF2-40B4-BE49-F238E27FC236}">
                <a16:creationId xmlns:a16="http://schemas.microsoft.com/office/drawing/2014/main" id="{34B67797-E90C-450D-98A1-6408397CD16C}"/>
              </a:ext>
            </a:extLst>
          </p:cNvPr>
          <p:cNvSpPr txBox="1">
            <a:spLocks noChangeArrowheads="1"/>
          </p:cNvSpPr>
          <p:nvPr/>
        </p:nvSpPr>
        <p:spPr bwMode="auto">
          <a:xfrm>
            <a:off x="1219200" y="26035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FF0000"/>
                </a:solidFill>
                <a:latin typeface="Times New Roman" panose="02020603050405020304" pitchFamily="18" charset="0"/>
                <a:ea typeface="楷体_GB2312" pitchFamily="49" charset="-122"/>
              </a:rPr>
              <a:t>3</a:t>
            </a:r>
            <a:r>
              <a:rPr kumimoji="1" lang="zh-CN" altLang="en-US" sz="3200" b="1">
                <a:solidFill>
                  <a:srgbClr val="FF0000"/>
                </a:solidFill>
                <a:latin typeface="Times New Roman" panose="02020603050405020304" pitchFamily="18" charset="0"/>
                <a:ea typeface="楷体_GB2312" pitchFamily="49" charset="-122"/>
              </a:rPr>
              <a:t>）粒子运动速度方向任意</a:t>
            </a:r>
            <a:endParaRPr kumimoji="1" lang="zh-CN" altLang="en-US" sz="3200" b="1" i="1">
              <a:solidFill>
                <a:srgbClr val="080808"/>
              </a:solidFill>
              <a:latin typeface="Times New Roman" panose="02020603050405020304" pitchFamily="18" charset="0"/>
              <a:ea typeface="楷体_GB2312" pitchFamily="49" charset="-122"/>
            </a:endParaRPr>
          </a:p>
        </p:txBody>
      </p:sp>
      <p:graphicFrame>
        <p:nvGraphicFramePr>
          <p:cNvPr id="241667" name="Object 3">
            <a:extLst>
              <a:ext uri="{FF2B5EF4-FFF2-40B4-BE49-F238E27FC236}">
                <a16:creationId xmlns:a16="http://schemas.microsoft.com/office/drawing/2014/main" id="{EE0B076B-C678-4EC6-8874-2DAE3B58BDBB}"/>
              </a:ext>
            </a:extLst>
          </p:cNvPr>
          <p:cNvGraphicFramePr>
            <a:graphicFrameLocks noChangeAspect="1"/>
          </p:cNvGraphicFramePr>
          <p:nvPr/>
        </p:nvGraphicFramePr>
        <p:xfrm>
          <a:off x="468313" y="2492375"/>
          <a:ext cx="2438400" cy="865188"/>
        </p:xfrm>
        <a:graphic>
          <a:graphicData uri="http://schemas.openxmlformats.org/presentationml/2006/ole">
            <mc:AlternateContent xmlns:mc="http://schemas.openxmlformats.org/markup-compatibility/2006">
              <mc:Choice xmlns:v="urn:schemas-microsoft-com:vml" Requires="v">
                <p:oleObj name="Equation" r:id="rId3" imgW="736600" imgH="241300" progId="Equation.3">
                  <p:embed/>
                </p:oleObj>
              </mc:Choice>
              <mc:Fallback>
                <p:oleObj name="Equation" r:id="rId3" imgW="7366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492375"/>
                        <a:ext cx="24384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4" name="Object 4">
            <a:extLst>
              <a:ext uri="{FF2B5EF4-FFF2-40B4-BE49-F238E27FC236}">
                <a16:creationId xmlns:a16="http://schemas.microsoft.com/office/drawing/2014/main" id="{8EE63370-3EEB-4177-9E16-044710DE7000}"/>
              </a:ext>
            </a:extLst>
          </p:cNvPr>
          <p:cNvGraphicFramePr>
            <a:graphicFrameLocks noChangeAspect="1"/>
          </p:cNvGraphicFramePr>
          <p:nvPr/>
        </p:nvGraphicFramePr>
        <p:xfrm>
          <a:off x="1331913" y="5229225"/>
          <a:ext cx="6092825" cy="4064000"/>
        </p:xfrm>
        <a:graphic>
          <a:graphicData uri="http://schemas.openxmlformats.org/presentationml/2006/ole">
            <mc:AlternateContent xmlns:mc="http://schemas.openxmlformats.org/markup-compatibility/2006">
              <mc:Choice xmlns:v="urn:schemas-microsoft-com:vml" Requires="v">
                <p:oleObj name="文档" r:id="rId5" imgW="6092952" imgH="4063594" progId="Word.Document.8">
                  <p:embed/>
                </p:oleObj>
              </mc:Choice>
              <mc:Fallback>
                <p:oleObj name="文档" r:id="rId5" imgW="6092952" imgH="4063594"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5229225"/>
                        <a:ext cx="6092825"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69" name="Object 5">
            <a:extLst>
              <a:ext uri="{FF2B5EF4-FFF2-40B4-BE49-F238E27FC236}">
                <a16:creationId xmlns:a16="http://schemas.microsoft.com/office/drawing/2014/main" id="{807D1336-2D91-482B-BFB8-DE9ABB21BD60}"/>
              </a:ext>
            </a:extLst>
          </p:cNvPr>
          <p:cNvGraphicFramePr>
            <a:graphicFrameLocks noChangeAspect="1"/>
          </p:cNvGraphicFramePr>
          <p:nvPr/>
        </p:nvGraphicFramePr>
        <p:xfrm>
          <a:off x="457200" y="3546475"/>
          <a:ext cx="2514600" cy="796925"/>
        </p:xfrm>
        <a:graphic>
          <a:graphicData uri="http://schemas.openxmlformats.org/presentationml/2006/ole">
            <mc:AlternateContent xmlns:mc="http://schemas.openxmlformats.org/markup-compatibility/2006">
              <mc:Choice xmlns:v="urn:schemas-microsoft-com:vml" Requires="v">
                <p:oleObj name="Equation" r:id="rId7" imgW="761669" imgH="241195" progId="Equation.3">
                  <p:embed/>
                </p:oleObj>
              </mc:Choice>
              <mc:Fallback>
                <p:oleObj name="Equation" r:id="rId7" imgW="761669" imgH="24119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546475"/>
                        <a:ext cx="25146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0" name="Object 6">
            <a:extLst>
              <a:ext uri="{FF2B5EF4-FFF2-40B4-BE49-F238E27FC236}">
                <a16:creationId xmlns:a16="http://schemas.microsoft.com/office/drawing/2014/main" id="{DBF39AC1-38F1-4D3F-8E32-E55E67F257D9}"/>
              </a:ext>
            </a:extLst>
          </p:cNvPr>
          <p:cNvGraphicFramePr>
            <a:graphicFrameLocks noChangeAspect="1"/>
          </p:cNvGraphicFramePr>
          <p:nvPr/>
        </p:nvGraphicFramePr>
        <p:xfrm>
          <a:off x="457200" y="4302125"/>
          <a:ext cx="2438400" cy="727075"/>
        </p:xfrm>
        <a:graphic>
          <a:graphicData uri="http://schemas.openxmlformats.org/presentationml/2006/ole">
            <mc:AlternateContent xmlns:mc="http://schemas.openxmlformats.org/markup-compatibility/2006">
              <mc:Choice xmlns:v="urn:schemas-microsoft-com:vml" Requires="v">
                <p:oleObj name="Equation" r:id="rId9" imgW="723586" imgH="215806" progId="Equation.3">
                  <p:embed/>
                </p:oleObj>
              </mc:Choice>
              <mc:Fallback>
                <p:oleObj name="Equation" r:id="rId9" imgW="723586" imgH="215806"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302125"/>
                        <a:ext cx="24384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1" name="Object 7">
            <a:extLst>
              <a:ext uri="{FF2B5EF4-FFF2-40B4-BE49-F238E27FC236}">
                <a16:creationId xmlns:a16="http://schemas.microsoft.com/office/drawing/2014/main" id="{C0CE31B3-2648-45FD-B01B-D930056972F5}"/>
              </a:ext>
            </a:extLst>
          </p:cNvPr>
          <p:cNvGraphicFramePr>
            <a:graphicFrameLocks noChangeAspect="1"/>
          </p:cNvGraphicFramePr>
          <p:nvPr/>
        </p:nvGraphicFramePr>
        <p:xfrm>
          <a:off x="304800" y="5260975"/>
          <a:ext cx="1600200" cy="1168400"/>
        </p:xfrm>
        <a:graphic>
          <a:graphicData uri="http://schemas.openxmlformats.org/presentationml/2006/ole">
            <mc:AlternateContent xmlns:mc="http://schemas.openxmlformats.org/markup-compatibility/2006">
              <mc:Choice xmlns:v="urn:schemas-microsoft-com:vml" Requires="v">
                <p:oleObj name="Equation" r:id="rId11" imgW="952087" imgH="660113" progId="Equation.3">
                  <p:embed/>
                </p:oleObj>
              </mc:Choice>
              <mc:Fallback>
                <p:oleObj name="Equation" r:id="rId11" imgW="952087" imgH="660113"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 y="5260975"/>
                        <a:ext cx="160020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2" name="Object 8">
            <a:extLst>
              <a:ext uri="{FF2B5EF4-FFF2-40B4-BE49-F238E27FC236}">
                <a16:creationId xmlns:a16="http://schemas.microsoft.com/office/drawing/2014/main" id="{3A0163D1-E99C-4EDE-9E3D-D30C1089FB95}"/>
              </a:ext>
            </a:extLst>
          </p:cNvPr>
          <p:cNvGraphicFramePr>
            <a:graphicFrameLocks noChangeAspect="1"/>
          </p:cNvGraphicFramePr>
          <p:nvPr/>
        </p:nvGraphicFramePr>
        <p:xfrm>
          <a:off x="2209800" y="5257800"/>
          <a:ext cx="1600200" cy="1187450"/>
        </p:xfrm>
        <a:graphic>
          <a:graphicData uri="http://schemas.openxmlformats.org/presentationml/2006/ole">
            <mc:AlternateContent xmlns:mc="http://schemas.openxmlformats.org/markup-compatibility/2006">
              <mc:Choice xmlns:v="urn:schemas-microsoft-com:vml" Requires="v">
                <p:oleObj name="Equation" r:id="rId13" imgW="634725" imgH="418918" progId="Equation.3">
                  <p:embed/>
                </p:oleObj>
              </mc:Choice>
              <mc:Fallback>
                <p:oleObj name="Equation" r:id="rId13" imgW="634725" imgH="418918"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5257800"/>
                        <a:ext cx="16002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a:extLst>
              <a:ext uri="{FF2B5EF4-FFF2-40B4-BE49-F238E27FC236}">
                <a16:creationId xmlns:a16="http://schemas.microsoft.com/office/drawing/2014/main" id="{7D48D5B6-B947-4C0E-9D53-322448F7A1FA}"/>
              </a:ext>
            </a:extLst>
          </p:cNvPr>
          <p:cNvGrpSpPr>
            <a:grpSpLocks/>
          </p:cNvGrpSpPr>
          <p:nvPr/>
        </p:nvGrpSpPr>
        <p:grpSpPr bwMode="auto">
          <a:xfrm>
            <a:off x="3962400" y="5334000"/>
            <a:ext cx="4876800" cy="1216025"/>
            <a:chOff x="2640" y="3312"/>
            <a:chExt cx="2880" cy="718"/>
          </a:xfrm>
        </p:grpSpPr>
        <p:graphicFrame>
          <p:nvGraphicFramePr>
            <p:cNvPr id="220173" name="Object 10">
              <a:extLst>
                <a:ext uri="{FF2B5EF4-FFF2-40B4-BE49-F238E27FC236}">
                  <a16:creationId xmlns:a16="http://schemas.microsoft.com/office/drawing/2014/main" id="{459A6810-C4E5-4935-B5C7-ABFE8DBEC999}"/>
                </a:ext>
              </a:extLst>
            </p:cNvPr>
            <p:cNvGraphicFramePr>
              <a:graphicFrameLocks noChangeAspect="1"/>
            </p:cNvGraphicFramePr>
            <p:nvPr/>
          </p:nvGraphicFramePr>
          <p:xfrm>
            <a:off x="3216" y="3312"/>
            <a:ext cx="2304" cy="718"/>
          </p:xfrm>
          <a:graphic>
            <a:graphicData uri="http://schemas.openxmlformats.org/presentationml/2006/ole">
              <mc:AlternateContent xmlns:mc="http://schemas.openxmlformats.org/markup-compatibility/2006">
                <mc:Choice xmlns:v="urn:schemas-microsoft-com:vml" Requires="v">
                  <p:oleObj name="Equation" r:id="rId15" imgW="1447800" imgH="419100" progId="Equation.3">
                    <p:embed/>
                  </p:oleObj>
                </mc:Choice>
                <mc:Fallback>
                  <p:oleObj name="Equation" r:id="rId15" imgW="1447800" imgH="41910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 y="3312"/>
                          <a:ext cx="2304" cy="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0174" name="Rectangle 11">
              <a:extLst>
                <a:ext uri="{FF2B5EF4-FFF2-40B4-BE49-F238E27FC236}">
                  <a16:creationId xmlns:a16="http://schemas.microsoft.com/office/drawing/2014/main" id="{11F3C8F4-0EC8-4AFF-A49F-831C77AD4A14}"/>
                </a:ext>
              </a:extLst>
            </p:cNvPr>
            <p:cNvSpPr>
              <a:spLocks noChangeArrowheads="1"/>
            </p:cNvSpPr>
            <p:nvPr/>
          </p:nvSpPr>
          <p:spPr bwMode="auto">
            <a:xfrm>
              <a:off x="2640" y="3465"/>
              <a:ext cx="134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Times New Roman" panose="02020603050405020304" pitchFamily="18" charset="0"/>
                  <a:ea typeface="楷体_GB2312" pitchFamily="49" charset="-122"/>
                </a:rPr>
                <a:t>螺距</a:t>
              </a:r>
            </a:p>
          </p:txBody>
        </p:sp>
      </p:grpSp>
      <p:graphicFrame>
        <p:nvGraphicFramePr>
          <p:cNvPr id="220170" name="Object 13">
            <a:extLst>
              <a:ext uri="{FF2B5EF4-FFF2-40B4-BE49-F238E27FC236}">
                <a16:creationId xmlns:a16="http://schemas.microsoft.com/office/drawing/2014/main" id="{0455ACA8-F92A-4103-8104-D834E7C86DB6}"/>
              </a:ext>
            </a:extLst>
          </p:cNvPr>
          <p:cNvGraphicFramePr>
            <a:graphicFrameLocks noChangeAspect="1"/>
          </p:cNvGraphicFramePr>
          <p:nvPr/>
        </p:nvGraphicFramePr>
        <p:xfrm>
          <a:off x="7092950" y="1412875"/>
          <a:ext cx="314325" cy="431800"/>
        </p:xfrm>
        <a:graphic>
          <a:graphicData uri="http://schemas.openxmlformats.org/presentationml/2006/ole">
            <mc:AlternateContent xmlns:mc="http://schemas.openxmlformats.org/markup-compatibility/2006">
              <mc:Choice xmlns:v="urn:schemas-microsoft-com:vml" Requires="v">
                <p:oleObj name="公式" r:id="rId17" imgW="203112" imgH="279279" progId="Equation.3">
                  <p:embed/>
                </p:oleObj>
              </mc:Choice>
              <mc:Fallback>
                <p:oleObj name="公式" r:id="rId17" imgW="203112" imgH="279279"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92950" y="1412875"/>
                        <a:ext cx="3143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678" name="Rectangle 14">
            <a:extLst>
              <a:ext uri="{FF2B5EF4-FFF2-40B4-BE49-F238E27FC236}">
                <a16:creationId xmlns:a16="http://schemas.microsoft.com/office/drawing/2014/main" id="{C01A461C-6089-4AA8-949C-7CDCDB579BFE}"/>
              </a:ext>
            </a:extLst>
          </p:cNvPr>
          <p:cNvSpPr>
            <a:spLocks noChangeArrowheads="1"/>
          </p:cNvSpPr>
          <p:nvPr/>
        </p:nvSpPr>
        <p:spPr bwMode="auto">
          <a:xfrm>
            <a:off x="1042988" y="908050"/>
            <a:ext cx="66976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808"/>
                </a:solidFill>
                <a:latin typeface="楷体_GB2312" pitchFamily="49" charset="-122"/>
                <a:ea typeface="楷体_GB2312" pitchFamily="49" charset="-122"/>
              </a:rPr>
              <a:t>将上述两种情况综合</a:t>
            </a:r>
          </a:p>
          <a:p>
            <a:pPr eaLnBrk="1" hangingPunct="1"/>
            <a:r>
              <a:rPr kumimoji="1" lang="zh-CN" altLang="en-US" sz="2800" b="1">
                <a:solidFill>
                  <a:srgbClr val="080808"/>
                </a:solidFill>
                <a:latin typeface="楷体_GB2312" pitchFamily="49" charset="-122"/>
                <a:ea typeface="楷体_GB2312" pitchFamily="49" charset="-122"/>
              </a:rPr>
              <a:t> 设粒子初速度与磁感强度之间夹角为</a:t>
            </a:r>
          </a:p>
        </p:txBody>
      </p:sp>
    </p:spTree>
    <p:controls>
      <mc:AlternateContent xmlns:mc="http://schemas.openxmlformats.org/markup-compatibility/2006">
        <mc:Choice xmlns:v="urn:schemas-microsoft-com:vml" Requires="v">
          <p:control r:id="rId1" imgW="5334120" imgH="3200400"/>
        </mc:Choice>
        <mc:Fallback>
          <p:control r:id="rId1" imgW="5334120" imgH="3200400">
            <p:pic>
              <p:nvPicPr>
                <p:cNvPr id="220172" name="ShockwaveFlash1">
                  <a:extLst>
                    <a:ext uri="{FF2B5EF4-FFF2-40B4-BE49-F238E27FC236}">
                      <a16:creationId xmlns:a16="http://schemas.microsoft.com/office/drawing/2014/main" id="{5B2A7037-0B1F-4137-9506-4AE66BD94CFF}"/>
                    </a:ext>
                  </a:extLst>
                </p:cNvPr>
                <p:cNvPicPr preferRelativeResize="0">
                  <a:picLocks noChangeArrowheads="1" noChangeShapeType="1"/>
                </p:cNvPicPr>
                <p:nvPr/>
              </p:nvPicPr>
              <p:blipFill>
                <a:blip r:embed="rId19"/>
                <a:srcRect/>
                <a:stretch>
                  <a:fillRect/>
                </a:stretch>
              </p:blipFill>
              <p:spPr bwMode="auto">
                <a:xfrm>
                  <a:off x="3505200" y="2205038"/>
                  <a:ext cx="5334000" cy="3200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1666">
                                            <p:txEl>
                                              <p:pRg st="0" end="0"/>
                                            </p:txEl>
                                          </p:spTgt>
                                        </p:tgtEl>
                                        <p:attrNameLst>
                                          <p:attrName>style.visibility</p:attrName>
                                        </p:attrNameLst>
                                      </p:cBhvr>
                                      <p:to>
                                        <p:strVal val="visible"/>
                                      </p:to>
                                    </p:set>
                                    <p:animEffect transition="in" filter="blinds(horizontal)">
                                      <p:cBhvr>
                                        <p:cTn id="7" dur="500"/>
                                        <p:tgtEl>
                                          <p:spTgt spid="2416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1678"/>
                                        </p:tgtEl>
                                        <p:attrNameLst>
                                          <p:attrName>style.visibility</p:attrName>
                                        </p:attrNameLst>
                                      </p:cBhvr>
                                      <p:to>
                                        <p:strVal val="visible"/>
                                      </p:to>
                                    </p:set>
                                    <p:animEffect transition="in" filter="blinds(horizontal)">
                                      <p:cBhvr>
                                        <p:cTn id="12" dur="500"/>
                                        <p:tgtEl>
                                          <p:spTgt spid="2416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1667"/>
                                        </p:tgtEl>
                                        <p:attrNameLst>
                                          <p:attrName>style.visibility</p:attrName>
                                        </p:attrNameLst>
                                      </p:cBhvr>
                                      <p:to>
                                        <p:strVal val="visible"/>
                                      </p:to>
                                    </p:set>
                                    <p:animEffect transition="in" filter="blinds(horizontal)">
                                      <p:cBhvr>
                                        <p:cTn id="17" dur="500"/>
                                        <p:tgtEl>
                                          <p:spTgt spid="2416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41669"/>
                                        </p:tgtEl>
                                        <p:attrNameLst>
                                          <p:attrName>style.visibility</p:attrName>
                                        </p:attrNameLst>
                                      </p:cBhvr>
                                      <p:to>
                                        <p:strVal val="visible"/>
                                      </p:to>
                                    </p:set>
                                    <p:animEffect transition="in" filter="blinds(vertical)">
                                      <p:cBhvr>
                                        <p:cTn id="22" dur="500"/>
                                        <p:tgtEl>
                                          <p:spTgt spid="2416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41670"/>
                                        </p:tgtEl>
                                        <p:attrNameLst>
                                          <p:attrName>style.visibility</p:attrName>
                                        </p:attrNameLst>
                                      </p:cBhvr>
                                      <p:to>
                                        <p:strVal val="visible"/>
                                      </p:to>
                                    </p:set>
                                    <p:animEffect transition="in" filter="blinds(vertical)">
                                      <p:cBhvr>
                                        <p:cTn id="27" dur="500"/>
                                        <p:tgtEl>
                                          <p:spTgt spid="2416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241671"/>
                                        </p:tgtEl>
                                        <p:attrNameLst>
                                          <p:attrName>style.visibility</p:attrName>
                                        </p:attrNameLst>
                                      </p:cBhvr>
                                      <p:to>
                                        <p:strVal val="visible"/>
                                      </p:to>
                                    </p:set>
                                    <p:animEffect transition="in" filter="blinds(vertical)">
                                      <p:cBhvr>
                                        <p:cTn id="32" dur="500"/>
                                        <p:tgtEl>
                                          <p:spTgt spid="2416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241672"/>
                                        </p:tgtEl>
                                        <p:attrNameLst>
                                          <p:attrName>style.visibility</p:attrName>
                                        </p:attrNameLst>
                                      </p:cBhvr>
                                      <p:to>
                                        <p:strVal val="visible"/>
                                      </p:to>
                                    </p:set>
                                    <p:animEffect transition="in" filter="blinds(vertical)">
                                      <p:cBhvr>
                                        <p:cTn id="37" dur="500"/>
                                        <p:tgtEl>
                                          <p:spTgt spid="2416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allAtOnce"/>
      <p:bldP spid="24167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4" descr="XQ0ZHS%8M_6~P$}FJ%M}IGH">
            <a:extLst>
              <a:ext uri="{FF2B5EF4-FFF2-40B4-BE49-F238E27FC236}">
                <a16:creationId xmlns:a16="http://schemas.microsoft.com/office/drawing/2014/main" id="{4F157BDE-9CFE-446B-AA4F-0D9618BAB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662113"/>
            <a:ext cx="5905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1667" name="Object 3">
            <a:extLst>
              <a:ext uri="{FF2B5EF4-FFF2-40B4-BE49-F238E27FC236}">
                <a16:creationId xmlns:a16="http://schemas.microsoft.com/office/drawing/2014/main" id="{2868648D-5B02-46F7-ADCE-B8830BE0C094}"/>
              </a:ext>
            </a:extLst>
          </p:cNvPr>
          <p:cNvGraphicFramePr>
            <a:graphicFrameLocks noChangeAspect="1"/>
          </p:cNvGraphicFramePr>
          <p:nvPr/>
        </p:nvGraphicFramePr>
        <p:xfrm>
          <a:off x="400050" y="3736975"/>
          <a:ext cx="2438400" cy="865188"/>
        </p:xfrm>
        <a:graphic>
          <a:graphicData uri="http://schemas.openxmlformats.org/presentationml/2006/ole">
            <mc:AlternateContent xmlns:mc="http://schemas.openxmlformats.org/markup-compatibility/2006">
              <mc:Choice xmlns:v="urn:schemas-microsoft-com:vml" Requires="v">
                <p:oleObj name="Equation" r:id="rId3" imgW="736600" imgH="241300" progId="Equation.3">
                  <p:embed/>
                </p:oleObj>
              </mc:Choice>
              <mc:Fallback>
                <p:oleObj name="Equation" r:id="rId3" imgW="736600" imgH="2413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3736975"/>
                        <a:ext cx="24384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69" name="Object 5">
            <a:extLst>
              <a:ext uri="{FF2B5EF4-FFF2-40B4-BE49-F238E27FC236}">
                <a16:creationId xmlns:a16="http://schemas.microsoft.com/office/drawing/2014/main" id="{B1314366-EBF3-4589-B048-4157E6A277BE}"/>
              </a:ext>
            </a:extLst>
          </p:cNvPr>
          <p:cNvGraphicFramePr>
            <a:graphicFrameLocks noChangeAspect="1"/>
          </p:cNvGraphicFramePr>
          <p:nvPr/>
        </p:nvGraphicFramePr>
        <p:xfrm>
          <a:off x="3314700" y="3805238"/>
          <a:ext cx="2514600" cy="796925"/>
        </p:xfrm>
        <a:graphic>
          <a:graphicData uri="http://schemas.openxmlformats.org/presentationml/2006/ole">
            <mc:AlternateContent xmlns:mc="http://schemas.openxmlformats.org/markup-compatibility/2006">
              <mc:Choice xmlns:v="urn:schemas-microsoft-com:vml" Requires="v">
                <p:oleObj name="Equation" r:id="rId5" imgW="761669" imgH="241195" progId="Equation.3">
                  <p:embed/>
                </p:oleObj>
              </mc:Choice>
              <mc:Fallback>
                <p:oleObj name="Equation" r:id="rId5" imgW="761669" imgH="24119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700" y="3805238"/>
                        <a:ext cx="25146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0" name="Object 6">
            <a:extLst>
              <a:ext uri="{FF2B5EF4-FFF2-40B4-BE49-F238E27FC236}">
                <a16:creationId xmlns:a16="http://schemas.microsoft.com/office/drawing/2014/main" id="{707C4DE1-6354-4140-8F78-A72CFAD810C3}"/>
              </a:ext>
            </a:extLst>
          </p:cNvPr>
          <p:cNvGraphicFramePr>
            <a:graphicFrameLocks noChangeAspect="1"/>
          </p:cNvGraphicFramePr>
          <p:nvPr/>
        </p:nvGraphicFramePr>
        <p:xfrm>
          <a:off x="5964238" y="3805238"/>
          <a:ext cx="2438400" cy="727075"/>
        </p:xfrm>
        <a:graphic>
          <a:graphicData uri="http://schemas.openxmlformats.org/presentationml/2006/ole">
            <mc:AlternateContent xmlns:mc="http://schemas.openxmlformats.org/markup-compatibility/2006">
              <mc:Choice xmlns:v="urn:schemas-microsoft-com:vml" Requires="v">
                <p:oleObj name="Equation" r:id="rId7" imgW="723586" imgH="215806" progId="Equation.3">
                  <p:embed/>
                </p:oleObj>
              </mc:Choice>
              <mc:Fallback>
                <p:oleObj name="Equation" r:id="rId7" imgW="723586" imgH="215806"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4238" y="3805238"/>
                        <a:ext cx="2438400" cy="72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1" name="Object 7">
            <a:extLst>
              <a:ext uri="{FF2B5EF4-FFF2-40B4-BE49-F238E27FC236}">
                <a16:creationId xmlns:a16="http://schemas.microsoft.com/office/drawing/2014/main" id="{C1DF4F92-6113-42C8-AD5A-4732F90CC5CA}"/>
              </a:ext>
            </a:extLst>
          </p:cNvPr>
          <p:cNvGraphicFramePr>
            <a:graphicFrameLocks noChangeAspect="1"/>
          </p:cNvGraphicFramePr>
          <p:nvPr/>
        </p:nvGraphicFramePr>
        <p:xfrm>
          <a:off x="2249488" y="4473575"/>
          <a:ext cx="1600200" cy="1168400"/>
        </p:xfrm>
        <a:graphic>
          <a:graphicData uri="http://schemas.openxmlformats.org/presentationml/2006/ole">
            <mc:AlternateContent xmlns:mc="http://schemas.openxmlformats.org/markup-compatibility/2006">
              <mc:Choice xmlns:v="urn:schemas-microsoft-com:vml" Requires="v">
                <p:oleObj name="Equation" r:id="rId9" imgW="952087" imgH="660113" progId="Equation.3">
                  <p:embed/>
                </p:oleObj>
              </mc:Choice>
              <mc:Fallback>
                <p:oleObj name="Equation" r:id="rId9" imgW="952087" imgH="660113"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9488" y="4473575"/>
                        <a:ext cx="160020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2" name="Object 8">
            <a:extLst>
              <a:ext uri="{FF2B5EF4-FFF2-40B4-BE49-F238E27FC236}">
                <a16:creationId xmlns:a16="http://schemas.microsoft.com/office/drawing/2014/main" id="{37E5FA78-1A7F-4716-AE1C-3DF8B0674303}"/>
              </a:ext>
            </a:extLst>
          </p:cNvPr>
          <p:cNvGraphicFramePr>
            <a:graphicFrameLocks noChangeAspect="1"/>
          </p:cNvGraphicFramePr>
          <p:nvPr/>
        </p:nvGraphicFramePr>
        <p:xfrm>
          <a:off x="5351463" y="4473575"/>
          <a:ext cx="1600200" cy="1187450"/>
        </p:xfrm>
        <a:graphic>
          <a:graphicData uri="http://schemas.openxmlformats.org/presentationml/2006/ole">
            <mc:AlternateContent xmlns:mc="http://schemas.openxmlformats.org/markup-compatibility/2006">
              <mc:Choice xmlns:v="urn:schemas-microsoft-com:vml" Requires="v">
                <p:oleObj name="Equation" r:id="rId11" imgW="634725" imgH="418918" progId="Equation.3">
                  <p:embed/>
                </p:oleObj>
              </mc:Choice>
              <mc:Fallback>
                <p:oleObj name="Equation" r:id="rId11" imgW="634725" imgH="418918"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1463" y="4473575"/>
                        <a:ext cx="16002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9">
            <a:extLst>
              <a:ext uri="{FF2B5EF4-FFF2-40B4-BE49-F238E27FC236}">
                <a16:creationId xmlns:a16="http://schemas.microsoft.com/office/drawing/2014/main" id="{3A2F71C3-48A6-4271-9E70-7C64237AEB88}"/>
              </a:ext>
            </a:extLst>
          </p:cNvPr>
          <p:cNvGrpSpPr>
            <a:grpSpLocks/>
          </p:cNvGrpSpPr>
          <p:nvPr/>
        </p:nvGrpSpPr>
        <p:grpSpPr bwMode="auto">
          <a:xfrm>
            <a:off x="1274763" y="5446713"/>
            <a:ext cx="4876800" cy="1216025"/>
            <a:chOff x="2640" y="3312"/>
            <a:chExt cx="2880" cy="718"/>
          </a:xfrm>
        </p:grpSpPr>
        <p:graphicFrame>
          <p:nvGraphicFramePr>
            <p:cNvPr id="221195" name="Object 10">
              <a:extLst>
                <a:ext uri="{FF2B5EF4-FFF2-40B4-BE49-F238E27FC236}">
                  <a16:creationId xmlns:a16="http://schemas.microsoft.com/office/drawing/2014/main" id="{386F6E80-C793-439F-BB84-F4E4C90931CB}"/>
                </a:ext>
              </a:extLst>
            </p:cNvPr>
            <p:cNvGraphicFramePr>
              <a:graphicFrameLocks noChangeAspect="1"/>
            </p:cNvGraphicFramePr>
            <p:nvPr/>
          </p:nvGraphicFramePr>
          <p:xfrm>
            <a:off x="3216" y="3312"/>
            <a:ext cx="2304" cy="718"/>
          </p:xfrm>
          <a:graphic>
            <a:graphicData uri="http://schemas.openxmlformats.org/presentationml/2006/ole">
              <mc:AlternateContent xmlns:mc="http://schemas.openxmlformats.org/markup-compatibility/2006">
                <mc:Choice xmlns:v="urn:schemas-microsoft-com:vml" Requires="v">
                  <p:oleObj name="Equation" r:id="rId13" imgW="1447800" imgH="419100" progId="Equation.3">
                    <p:embed/>
                  </p:oleObj>
                </mc:Choice>
                <mc:Fallback>
                  <p:oleObj name="Equation" r:id="rId13" imgW="1447800" imgH="4191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6" y="3312"/>
                          <a:ext cx="2304" cy="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1196" name="Rectangle 11">
              <a:extLst>
                <a:ext uri="{FF2B5EF4-FFF2-40B4-BE49-F238E27FC236}">
                  <a16:creationId xmlns:a16="http://schemas.microsoft.com/office/drawing/2014/main" id="{654F8C80-8D38-40DE-B94A-823CE2E919F2}"/>
                </a:ext>
              </a:extLst>
            </p:cNvPr>
            <p:cNvSpPr>
              <a:spLocks noChangeArrowheads="1"/>
            </p:cNvSpPr>
            <p:nvPr/>
          </p:nvSpPr>
          <p:spPr bwMode="auto">
            <a:xfrm>
              <a:off x="2640" y="3465"/>
              <a:ext cx="1344"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Times New Roman" panose="02020603050405020304" pitchFamily="18" charset="0"/>
                  <a:ea typeface="楷体_GB2312" pitchFamily="49" charset="-122"/>
                </a:rPr>
                <a:t>螺距</a:t>
              </a:r>
            </a:p>
          </p:txBody>
        </p:sp>
      </p:grpSp>
      <p:sp>
        <p:nvSpPr>
          <p:cNvPr id="241666" name="Text Box 2">
            <a:extLst>
              <a:ext uri="{FF2B5EF4-FFF2-40B4-BE49-F238E27FC236}">
                <a16:creationId xmlns:a16="http://schemas.microsoft.com/office/drawing/2014/main" id="{E8684240-3EB0-4CEA-8484-16038E2F3902}"/>
              </a:ext>
            </a:extLst>
          </p:cNvPr>
          <p:cNvSpPr txBox="1">
            <a:spLocks noChangeArrowheads="1"/>
          </p:cNvSpPr>
          <p:nvPr/>
        </p:nvSpPr>
        <p:spPr bwMode="auto">
          <a:xfrm>
            <a:off x="828675" y="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FF0000"/>
                </a:solidFill>
                <a:latin typeface="Times New Roman" panose="02020603050405020304" pitchFamily="18" charset="0"/>
                <a:ea typeface="楷体_GB2312" pitchFamily="49" charset="-122"/>
              </a:rPr>
              <a:t>3</a:t>
            </a:r>
            <a:r>
              <a:rPr kumimoji="1" lang="zh-CN" altLang="en-US" sz="3200" b="1">
                <a:solidFill>
                  <a:srgbClr val="FF0000"/>
                </a:solidFill>
                <a:latin typeface="Times New Roman" panose="02020603050405020304" pitchFamily="18" charset="0"/>
                <a:ea typeface="楷体_GB2312" pitchFamily="49" charset="-122"/>
              </a:rPr>
              <a:t>）粒子运动速度方向任意</a:t>
            </a:r>
            <a:endParaRPr kumimoji="1" lang="zh-CN" altLang="en-US" sz="3200" b="1" i="1">
              <a:solidFill>
                <a:srgbClr val="080808"/>
              </a:solidFill>
              <a:latin typeface="Times New Roman" panose="02020603050405020304" pitchFamily="18" charset="0"/>
              <a:ea typeface="楷体_GB2312" pitchFamily="49" charset="-122"/>
            </a:endParaRPr>
          </a:p>
        </p:txBody>
      </p:sp>
      <p:sp>
        <p:nvSpPr>
          <p:cNvPr id="241678" name="Rectangle 14">
            <a:extLst>
              <a:ext uri="{FF2B5EF4-FFF2-40B4-BE49-F238E27FC236}">
                <a16:creationId xmlns:a16="http://schemas.microsoft.com/office/drawing/2014/main" id="{B778D161-8D3A-4C92-8B4A-6FDD377CA2BD}"/>
              </a:ext>
            </a:extLst>
          </p:cNvPr>
          <p:cNvSpPr>
            <a:spLocks noChangeArrowheads="1"/>
          </p:cNvSpPr>
          <p:nvPr/>
        </p:nvSpPr>
        <p:spPr bwMode="auto">
          <a:xfrm>
            <a:off x="828675" y="647700"/>
            <a:ext cx="7381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808"/>
                </a:solidFill>
                <a:latin typeface="Times New Roman" panose="02020603050405020304" pitchFamily="18" charset="0"/>
                <a:ea typeface="楷体_GB2312" pitchFamily="49" charset="-122"/>
              </a:rPr>
              <a:t>将上述两种情况综合 设粒子初速度与磁感强度之间夹角为</a:t>
            </a:r>
            <a:r>
              <a:rPr kumimoji="1" lang="el-GR" altLang="zh-CN" sz="2800" b="1">
                <a:solidFill>
                  <a:srgbClr val="080808"/>
                </a:solidFill>
                <a:latin typeface="Times New Roman" panose="02020603050405020304" pitchFamily="18" charset="0"/>
                <a:ea typeface="楷体_GB2312" pitchFamily="49" charset="-122"/>
                <a:cs typeface="Times New Roman" panose="02020603050405020304" pitchFamily="18" charset="0"/>
              </a:rPr>
              <a:t>θ</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blinds(horizontal)">
                                      <p:cBhvr>
                                        <p:cTn id="7" dur="500"/>
                                        <p:tgtEl>
                                          <p:spTgt spid="241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41669"/>
                                        </p:tgtEl>
                                        <p:attrNameLst>
                                          <p:attrName>style.visibility</p:attrName>
                                        </p:attrNameLst>
                                      </p:cBhvr>
                                      <p:to>
                                        <p:strVal val="visible"/>
                                      </p:to>
                                    </p:set>
                                    <p:animEffect transition="in" filter="blinds(vertical)">
                                      <p:cBhvr>
                                        <p:cTn id="12" dur="500"/>
                                        <p:tgtEl>
                                          <p:spTgt spid="2416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241670"/>
                                        </p:tgtEl>
                                        <p:attrNameLst>
                                          <p:attrName>style.visibility</p:attrName>
                                        </p:attrNameLst>
                                      </p:cBhvr>
                                      <p:to>
                                        <p:strVal val="visible"/>
                                      </p:to>
                                    </p:set>
                                    <p:animEffect transition="in" filter="blinds(vertical)">
                                      <p:cBhvr>
                                        <p:cTn id="17" dur="500"/>
                                        <p:tgtEl>
                                          <p:spTgt spid="2416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41671"/>
                                        </p:tgtEl>
                                        <p:attrNameLst>
                                          <p:attrName>style.visibility</p:attrName>
                                        </p:attrNameLst>
                                      </p:cBhvr>
                                      <p:to>
                                        <p:strVal val="visible"/>
                                      </p:to>
                                    </p:set>
                                    <p:animEffect transition="in" filter="blinds(vertical)">
                                      <p:cBhvr>
                                        <p:cTn id="22" dur="500"/>
                                        <p:tgtEl>
                                          <p:spTgt spid="2416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41672"/>
                                        </p:tgtEl>
                                        <p:attrNameLst>
                                          <p:attrName>style.visibility</p:attrName>
                                        </p:attrNameLst>
                                      </p:cBhvr>
                                      <p:to>
                                        <p:strVal val="visible"/>
                                      </p:to>
                                    </p:set>
                                    <p:animEffect transition="in" filter="blinds(vertical)">
                                      <p:cBhvr>
                                        <p:cTn id="27" dur="500"/>
                                        <p:tgtEl>
                                          <p:spTgt spid="2416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1666">
                                            <p:txEl>
                                              <p:pRg st="0" end="0"/>
                                            </p:txEl>
                                          </p:spTgt>
                                        </p:tgtEl>
                                        <p:attrNameLst>
                                          <p:attrName>style.visibility</p:attrName>
                                        </p:attrNameLst>
                                      </p:cBhvr>
                                      <p:to>
                                        <p:strVal val="visible"/>
                                      </p:to>
                                    </p:set>
                                    <p:animEffect transition="in" filter="blinds(horizontal)">
                                      <p:cBhvr>
                                        <p:cTn id="38" dur="500"/>
                                        <p:tgtEl>
                                          <p:spTgt spid="241666">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41678"/>
                                        </p:tgtEl>
                                        <p:attrNameLst>
                                          <p:attrName>style.visibility</p:attrName>
                                        </p:attrNameLst>
                                      </p:cBhvr>
                                      <p:to>
                                        <p:strVal val="visible"/>
                                      </p:to>
                                    </p:set>
                                    <p:animEffect transition="in" filter="blinds(horizontal)">
                                      <p:cBhvr>
                                        <p:cTn id="43" dur="500"/>
                                        <p:tgtEl>
                                          <p:spTgt spid="24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allAtOnce"/>
      <p:bldP spid="24167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Text Box 3">
            <a:extLst>
              <a:ext uri="{FF2B5EF4-FFF2-40B4-BE49-F238E27FC236}">
                <a16:creationId xmlns:a16="http://schemas.microsoft.com/office/drawing/2014/main" id="{CC8A9946-2983-401B-874A-13207FA1175F}"/>
              </a:ext>
            </a:extLst>
          </p:cNvPr>
          <p:cNvSpPr txBox="1">
            <a:spLocks noChangeArrowheads="1"/>
          </p:cNvSpPr>
          <p:nvPr/>
        </p:nvSpPr>
        <p:spPr bwMode="auto">
          <a:xfrm>
            <a:off x="809625" y="812800"/>
            <a:ext cx="8316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CC0000"/>
                </a:solidFill>
                <a:latin typeface="黑体" panose="02010609060101010101" pitchFamily="49" charset="-122"/>
                <a:ea typeface="黑体" panose="02010609060101010101" pitchFamily="49" charset="-122"/>
              </a:rPr>
              <a:t> 2.</a:t>
            </a:r>
            <a:r>
              <a:rPr lang="zh-CN" altLang="en-US" sz="3200" b="1">
                <a:solidFill>
                  <a:srgbClr val="CC0000"/>
                </a:solidFill>
                <a:latin typeface="黑体" panose="02010609060101010101" pitchFamily="49" charset="-122"/>
                <a:ea typeface="黑体" panose="02010609060101010101" pitchFamily="49" charset="-122"/>
              </a:rPr>
              <a:t>带电粒子在非均匀磁场中的运动</a:t>
            </a:r>
            <a:endParaRPr lang="zh-CN" altLang="en-US" sz="3200" b="1">
              <a:latin typeface="黑体" panose="02010609060101010101" pitchFamily="49" charset="-122"/>
              <a:ea typeface="黑体" panose="02010609060101010101" pitchFamily="49" charset="-122"/>
            </a:endParaRPr>
          </a:p>
        </p:txBody>
      </p:sp>
      <p:sp>
        <p:nvSpPr>
          <p:cNvPr id="244740" name="Text Box 4">
            <a:extLst>
              <a:ext uri="{FF2B5EF4-FFF2-40B4-BE49-F238E27FC236}">
                <a16:creationId xmlns:a16="http://schemas.microsoft.com/office/drawing/2014/main" id="{6781E896-FB65-4B67-B018-DA84597A1F13}"/>
              </a:ext>
            </a:extLst>
          </p:cNvPr>
          <p:cNvSpPr txBox="1">
            <a:spLocks noChangeArrowheads="1"/>
          </p:cNvSpPr>
          <p:nvPr/>
        </p:nvSpPr>
        <p:spPr bwMode="auto">
          <a:xfrm>
            <a:off x="893763" y="18796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在非均匀磁场中带电粒子运动的特征：</a:t>
            </a:r>
          </a:p>
        </p:txBody>
      </p:sp>
      <p:sp>
        <p:nvSpPr>
          <p:cNvPr id="244741" name="Text Box 5">
            <a:extLst>
              <a:ext uri="{FF2B5EF4-FFF2-40B4-BE49-F238E27FC236}">
                <a16:creationId xmlns:a16="http://schemas.microsoft.com/office/drawing/2014/main" id="{9FCB8913-F6F2-4420-9A11-7CE6D786F2DF}"/>
              </a:ext>
            </a:extLst>
          </p:cNvPr>
          <p:cNvSpPr txBox="1">
            <a:spLocks noChangeArrowheads="1"/>
          </p:cNvSpPr>
          <p:nvPr/>
        </p:nvSpPr>
        <p:spPr bwMode="auto">
          <a:xfrm>
            <a:off x="395288" y="3860800"/>
            <a:ext cx="38877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chemeClr val="accent2"/>
                </a:solidFill>
                <a:latin typeface="Times New Roman" panose="02020603050405020304" pitchFamily="18" charset="0"/>
                <a:ea typeface="楷体_GB2312" pitchFamily="49" charset="-122"/>
              </a:rPr>
              <a:t>      </a:t>
            </a:r>
            <a:r>
              <a:rPr kumimoji="1" lang="zh-CN" altLang="en-US" sz="3200" b="1">
                <a:solidFill>
                  <a:srgbClr val="080808"/>
                </a:solidFill>
                <a:latin typeface="Times New Roman" panose="02020603050405020304" pitchFamily="18" charset="0"/>
                <a:ea typeface="楷体_GB2312" pitchFamily="49" charset="-122"/>
              </a:rPr>
              <a:t>向磁场较强方向运动时，螺旋半径不断减小</a:t>
            </a:r>
            <a:endParaRPr kumimoji="1" lang="en-US" altLang="zh-CN" sz="3200" b="1">
              <a:solidFill>
                <a:srgbClr val="080808"/>
              </a:solidFill>
              <a:latin typeface="Times New Roman" panose="02020603050405020304" pitchFamily="18" charset="0"/>
              <a:ea typeface="楷体_GB2312" pitchFamily="49" charset="-122"/>
            </a:endParaRPr>
          </a:p>
        </p:txBody>
      </p:sp>
      <p:grpSp>
        <p:nvGrpSpPr>
          <p:cNvPr id="2" name="Group 6">
            <a:extLst>
              <a:ext uri="{FF2B5EF4-FFF2-40B4-BE49-F238E27FC236}">
                <a16:creationId xmlns:a16="http://schemas.microsoft.com/office/drawing/2014/main" id="{19FD41B6-6217-45E7-B131-8ED606410E8F}"/>
              </a:ext>
            </a:extLst>
          </p:cNvPr>
          <p:cNvGrpSpPr>
            <a:grpSpLocks/>
          </p:cNvGrpSpPr>
          <p:nvPr/>
        </p:nvGrpSpPr>
        <p:grpSpPr bwMode="auto">
          <a:xfrm>
            <a:off x="4284663" y="3213100"/>
            <a:ext cx="4648200" cy="3835400"/>
            <a:chOff x="324" y="144"/>
            <a:chExt cx="3072" cy="3052"/>
          </a:xfrm>
        </p:grpSpPr>
        <p:sp>
          <p:nvSpPr>
            <p:cNvPr id="222216" name="Rectangle 7">
              <a:extLst>
                <a:ext uri="{FF2B5EF4-FFF2-40B4-BE49-F238E27FC236}">
                  <a16:creationId xmlns:a16="http://schemas.microsoft.com/office/drawing/2014/main" id="{29BCBD6F-65E6-4EA9-A0F2-11F5B4FB4780}"/>
                </a:ext>
              </a:extLst>
            </p:cNvPr>
            <p:cNvSpPr>
              <a:spLocks noChangeArrowheads="1"/>
            </p:cNvSpPr>
            <p:nvPr/>
          </p:nvSpPr>
          <p:spPr bwMode="auto">
            <a:xfrm>
              <a:off x="324" y="696"/>
              <a:ext cx="3072" cy="1812"/>
            </a:xfrm>
            <a:prstGeom prst="rect">
              <a:avLst/>
            </a:prstGeom>
            <a:solidFill>
              <a:srgbClr val="FFFFFF"/>
            </a:solidFill>
            <a:ln w="9525">
              <a:solidFill>
                <a:srgbClr val="00AAA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2217" name="Group 8">
              <a:extLst>
                <a:ext uri="{FF2B5EF4-FFF2-40B4-BE49-F238E27FC236}">
                  <a16:creationId xmlns:a16="http://schemas.microsoft.com/office/drawing/2014/main" id="{22F33623-8893-47D8-936D-DEAB9331FD5F}"/>
                </a:ext>
              </a:extLst>
            </p:cNvPr>
            <p:cNvGrpSpPr>
              <a:grpSpLocks/>
            </p:cNvGrpSpPr>
            <p:nvPr/>
          </p:nvGrpSpPr>
          <p:grpSpPr bwMode="auto">
            <a:xfrm>
              <a:off x="414" y="144"/>
              <a:ext cx="2811" cy="3052"/>
              <a:chOff x="414" y="144"/>
              <a:chExt cx="2811" cy="3052"/>
            </a:xfrm>
          </p:grpSpPr>
          <p:grpSp>
            <p:nvGrpSpPr>
              <p:cNvPr id="222218" name="Group 9">
                <a:extLst>
                  <a:ext uri="{FF2B5EF4-FFF2-40B4-BE49-F238E27FC236}">
                    <a16:creationId xmlns:a16="http://schemas.microsoft.com/office/drawing/2014/main" id="{C96AD942-B18C-4640-A1CE-2269E981585E}"/>
                  </a:ext>
                </a:extLst>
              </p:cNvPr>
              <p:cNvGrpSpPr>
                <a:grpSpLocks/>
              </p:cNvGrpSpPr>
              <p:nvPr/>
            </p:nvGrpSpPr>
            <p:grpSpPr bwMode="auto">
              <a:xfrm>
                <a:off x="468" y="144"/>
                <a:ext cx="2666" cy="3052"/>
                <a:chOff x="468" y="144"/>
                <a:chExt cx="2666" cy="3052"/>
              </a:xfrm>
            </p:grpSpPr>
            <p:grpSp>
              <p:nvGrpSpPr>
                <p:cNvPr id="222226" name="Group 10">
                  <a:extLst>
                    <a:ext uri="{FF2B5EF4-FFF2-40B4-BE49-F238E27FC236}">
                      <a16:creationId xmlns:a16="http://schemas.microsoft.com/office/drawing/2014/main" id="{E5410ADB-FBC1-47D7-B1CC-0248164996D9}"/>
                    </a:ext>
                  </a:extLst>
                </p:cNvPr>
                <p:cNvGrpSpPr>
                  <a:grpSpLocks/>
                </p:cNvGrpSpPr>
                <p:nvPr/>
              </p:nvGrpSpPr>
              <p:grpSpPr bwMode="auto">
                <a:xfrm>
                  <a:off x="468" y="144"/>
                  <a:ext cx="2666" cy="3052"/>
                  <a:chOff x="863" y="624"/>
                  <a:chExt cx="2785" cy="3148"/>
                </a:xfrm>
              </p:grpSpPr>
              <p:sp>
                <p:nvSpPr>
                  <p:cNvPr id="222234" name="Arc 11">
                    <a:extLst>
                      <a:ext uri="{FF2B5EF4-FFF2-40B4-BE49-F238E27FC236}">
                        <a16:creationId xmlns:a16="http://schemas.microsoft.com/office/drawing/2014/main" id="{7AB0853B-C593-44CA-8A23-55A539715AD0}"/>
                      </a:ext>
                    </a:extLst>
                  </p:cNvPr>
                  <p:cNvSpPr>
                    <a:spLocks/>
                  </p:cNvSpPr>
                  <p:nvPr/>
                </p:nvSpPr>
                <p:spPr bwMode="auto">
                  <a:xfrm rot="-102800" flipH="1" flipV="1">
                    <a:off x="863" y="624"/>
                    <a:ext cx="2785" cy="1433"/>
                  </a:xfrm>
                  <a:custGeom>
                    <a:avLst/>
                    <a:gdLst>
                      <a:gd name="T0" fmla="*/ 0 w 19860"/>
                      <a:gd name="T1" fmla="*/ 0 h 21600"/>
                      <a:gd name="T2" fmla="*/ 0 w 19860"/>
                      <a:gd name="T3" fmla="*/ 0 h 21600"/>
                      <a:gd name="T4" fmla="*/ 0 w 19860"/>
                      <a:gd name="T5" fmla="*/ 0 h 21600"/>
                      <a:gd name="T6" fmla="*/ 0 60000 65536"/>
                      <a:gd name="T7" fmla="*/ 0 60000 65536"/>
                      <a:gd name="T8" fmla="*/ 0 60000 65536"/>
                      <a:gd name="T9" fmla="*/ 0 w 19860"/>
                      <a:gd name="T10" fmla="*/ 0 h 21600"/>
                      <a:gd name="T11" fmla="*/ 19860 w 19860"/>
                      <a:gd name="T12" fmla="*/ 21600 h 21600"/>
                    </a:gdLst>
                    <a:ahLst/>
                    <a:cxnLst>
                      <a:cxn ang="T6">
                        <a:pos x="T0" y="T1"/>
                      </a:cxn>
                      <a:cxn ang="T7">
                        <a:pos x="T2" y="T3"/>
                      </a:cxn>
                      <a:cxn ang="T8">
                        <a:pos x="T4" y="T5"/>
                      </a:cxn>
                    </a:cxnLst>
                    <a:rect l="T9" t="T10" r="T11" b="T12"/>
                    <a:pathLst>
                      <a:path w="19860" h="21600" fill="none" extrusionOk="0">
                        <a:moveTo>
                          <a:pt x="0" y="0"/>
                        </a:moveTo>
                        <a:cubicBezTo>
                          <a:pt x="33" y="0"/>
                          <a:pt x="67" y="-1"/>
                          <a:pt x="101" y="0"/>
                        </a:cubicBezTo>
                        <a:cubicBezTo>
                          <a:pt x="8655" y="0"/>
                          <a:pt x="16404" y="5048"/>
                          <a:pt x="19860" y="12874"/>
                        </a:cubicBezTo>
                      </a:path>
                      <a:path w="19860" h="21600" stroke="0" extrusionOk="0">
                        <a:moveTo>
                          <a:pt x="0" y="0"/>
                        </a:moveTo>
                        <a:cubicBezTo>
                          <a:pt x="33" y="0"/>
                          <a:pt x="67" y="-1"/>
                          <a:pt x="101" y="0"/>
                        </a:cubicBezTo>
                        <a:cubicBezTo>
                          <a:pt x="8655" y="0"/>
                          <a:pt x="16404" y="5048"/>
                          <a:pt x="19860" y="12874"/>
                        </a:cubicBezTo>
                        <a:lnTo>
                          <a:pt x="101" y="21600"/>
                        </a:lnTo>
                        <a:lnTo>
                          <a:pt x="0" y="0"/>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35" name="Arc 12">
                    <a:extLst>
                      <a:ext uri="{FF2B5EF4-FFF2-40B4-BE49-F238E27FC236}">
                        <a16:creationId xmlns:a16="http://schemas.microsoft.com/office/drawing/2014/main" id="{FE49E4E7-F4C7-4EE1-B0E5-D9A78844AFD0}"/>
                      </a:ext>
                    </a:extLst>
                  </p:cNvPr>
                  <p:cNvSpPr>
                    <a:spLocks/>
                  </p:cNvSpPr>
                  <p:nvPr/>
                </p:nvSpPr>
                <p:spPr bwMode="auto">
                  <a:xfrm rot="519218" flipH="1">
                    <a:off x="1153" y="2237"/>
                    <a:ext cx="2400" cy="1535"/>
                  </a:xfrm>
                  <a:custGeom>
                    <a:avLst/>
                    <a:gdLst>
                      <a:gd name="T0" fmla="*/ 0 w 19759"/>
                      <a:gd name="T1" fmla="*/ 0 h 21587"/>
                      <a:gd name="T2" fmla="*/ 0 w 19759"/>
                      <a:gd name="T3" fmla="*/ 0 h 21587"/>
                      <a:gd name="T4" fmla="*/ 0 w 19759"/>
                      <a:gd name="T5" fmla="*/ 0 h 21587"/>
                      <a:gd name="T6" fmla="*/ 0 60000 65536"/>
                      <a:gd name="T7" fmla="*/ 0 60000 65536"/>
                      <a:gd name="T8" fmla="*/ 0 60000 65536"/>
                      <a:gd name="T9" fmla="*/ 0 w 19759"/>
                      <a:gd name="T10" fmla="*/ 0 h 21587"/>
                      <a:gd name="T11" fmla="*/ 19759 w 19759"/>
                      <a:gd name="T12" fmla="*/ 21587 h 21587"/>
                    </a:gdLst>
                    <a:ahLst/>
                    <a:cxnLst>
                      <a:cxn ang="T6">
                        <a:pos x="T0" y="T1"/>
                      </a:cxn>
                      <a:cxn ang="T7">
                        <a:pos x="T2" y="T3"/>
                      </a:cxn>
                      <a:cxn ang="T8">
                        <a:pos x="T4" y="T5"/>
                      </a:cxn>
                    </a:cxnLst>
                    <a:rect l="T9" t="T10" r="T11" b="T12"/>
                    <a:pathLst>
                      <a:path w="19759" h="21587" fill="none" extrusionOk="0">
                        <a:moveTo>
                          <a:pt x="736" y="-1"/>
                        </a:moveTo>
                        <a:cubicBezTo>
                          <a:pt x="9019" y="281"/>
                          <a:pt x="16411" y="5279"/>
                          <a:pt x="19759" y="12861"/>
                        </a:cubicBezTo>
                      </a:path>
                      <a:path w="19759" h="21587" stroke="0" extrusionOk="0">
                        <a:moveTo>
                          <a:pt x="736" y="-1"/>
                        </a:moveTo>
                        <a:cubicBezTo>
                          <a:pt x="9019" y="281"/>
                          <a:pt x="16411" y="5279"/>
                          <a:pt x="19759" y="12861"/>
                        </a:cubicBezTo>
                        <a:lnTo>
                          <a:pt x="0" y="21587"/>
                        </a:lnTo>
                        <a:lnTo>
                          <a:pt x="736" y="-1"/>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36" name="Freeform 13">
                    <a:extLst>
                      <a:ext uri="{FF2B5EF4-FFF2-40B4-BE49-F238E27FC236}">
                        <a16:creationId xmlns:a16="http://schemas.microsoft.com/office/drawing/2014/main" id="{FF739FEC-8F0B-46E1-961F-7ACF5687BC73}"/>
                      </a:ext>
                    </a:extLst>
                  </p:cNvPr>
                  <p:cNvSpPr>
                    <a:spLocks/>
                  </p:cNvSpPr>
                  <p:nvPr/>
                </p:nvSpPr>
                <p:spPr bwMode="auto">
                  <a:xfrm>
                    <a:off x="1672" y="1760"/>
                    <a:ext cx="400" cy="784"/>
                  </a:xfrm>
                  <a:custGeom>
                    <a:avLst/>
                    <a:gdLst>
                      <a:gd name="T0" fmla="*/ 56 w 400"/>
                      <a:gd name="T1" fmla="*/ 0 h 784"/>
                      <a:gd name="T2" fmla="*/ 200 w 400"/>
                      <a:gd name="T3" fmla="*/ 144 h 784"/>
                      <a:gd name="T4" fmla="*/ 344 w 400"/>
                      <a:gd name="T5" fmla="*/ 288 h 784"/>
                      <a:gd name="T6" fmla="*/ 392 w 400"/>
                      <a:gd name="T7" fmla="*/ 480 h 784"/>
                      <a:gd name="T8" fmla="*/ 296 w 400"/>
                      <a:gd name="T9" fmla="*/ 720 h 784"/>
                      <a:gd name="T10" fmla="*/ 104 w 400"/>
                      <a:gd name="T11" fmla="*/ 768 h 784"/>
                      <a:gd name="T12" fmla="*/ 8 w 400"/>
                      <a:gd name="T13" fmla="*/ 624 h 784"/>
                      <a:gd name="T14" fmla="*/ 56 w 400"/>
                      <a:gd name="T15" fmla="*/ 480 h 784"/>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784"/>
                      <a:gd name="T26" fmla="*/ 400 w 400"/>
                      <a:gd name="T27" fmla="*/ 784 h 7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784">
                        <a:moveTo>
                          <a:pt x="56" y="0"/>
                        </a:moveTo>
                        <a:cubicBezTo>
                          <a:pt x="104" y="48"/>
                          <a:pt x="152" y="96"/>
                          <a:pt x="200" y="144"/>
                        </a:cubicBezTo>
                        <a:cubicBezTo>
                          <a:pt x="248" y="192"/>
                          <a:pt x="312" y="232"/>
                          <a:pt x="344" y="288"/>
                        </a:cubicBezTo>
                        <a:cubicBezTo>
                          <a:pt x="376" y="344"/>
                          <a:pt x="400" y="408"/>
                          <a:pt x="392" y="480"/>
                        </a:cubicBezTo>
                        <a:cubicBezTo>
                          <a:pt x="384" y="552"/>
                          <a:pt x="344" y="672"/>
                          <a:pt x="296" y="720"/>
                        </a:cubicBezTo>
                        <a:cubicBezTo>
                          <a:pt x="248" y="768"/>
                          <a:pt x="152" y="784"/>
                          <a:pt x="104" y="768"/>
                        </a:cubicBezTo>
                        <a:cubicBezTo>
                          <a:pt x="56" y="752"/>
                          <a:pt x="16" y="672"/>
                          <a:pt x="8" y="624"/>
                        </a:cubicBezTo>
                        <a:cubicBezTo>
                          <a:pt x="0" y="576"/>
                          <a:pt x="48" y="504"/>
                          <a:pt x="56" y="48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37" name="Freeform 14">
                    <a:extLst>
                      <a:ext uri="{FF2B5EF4-FFF2-40B4-BE49-F238E27FC236}">
                        <a16:creationId xmlns:a16="http://schemas.microsoft.com/office/drawing/2014/main" id="{C83B8397-6A62-4B65-BBF4-1FD9B168B4E9}"/>
                      </a:ext>
                    </a:extLst>
                  </p:cNvPr>
                  <p:cNvSpPr>
                    <a:spLocks/>
                  </p:cNvSpPr>
                  <p:nvPr/>
                </p:nvSpPr>
                <p:spPr bwMode="auto">
                  <a:xfrm>
                    <a:off x="1728" y="1920"/>
                    <a:ext cx="480" cy="336"/>
                  </a:xfrm>
                  <a:custGeom>
                    <a:avLst/>
                    <a:gdLst>
                      <a:gd name="T0" fmla="*/ 0 w 480"/>
                      <a:gd name="T1" fmla="*/ 336 h 336"/>
                      <a:gd name="T2" fmla="*/ 48 w 480"/>
                      <a:gd name="T3" fmla="*/ 240 h 336"/>
                      <a:gd name="T4" fmla="*/ 144 w 480"/>
                      <a:gd name="T5" fmla="*/ 96 h 336"/>
                      <a:gd name="T6" fmla="*/ 288 w 480"/>
                      <a:gd name="T7" fmla="*/ 48 h 336"/>
                      <a:gd name="T8" fmla="*/ 480 w 480"/>
                      <a:gd name="T9" fmla="*/ 0 h 336"/>
                      <a:gd name="T10" fmla="*/ 0 60000 65536"/>
                      <a:gd name="T11" fmla="*/ 0 60000 65536"/>
                      <a:gd name="T12" fmla="*/ 0 60000 65536"/>
                      <a:gd name="T13" fmla="*/ 0 60000 65536"/>
                      <a:gd name="T14" fmla="*/ 0 60000 65536"/>
                      <a:gd name="T15" fmla="*/ 0 w 480"/>
                      <a:gd name="T16" fmla="*/ 0 h 336"/>
                      <a:gd name="T17" fmla="*/ 480 w 480"/>
                      <a:gd name="T18" fmla="*/ 336 h 336"/>
                    </a:gdLst>
                    <a:ahLst/>
                    <a:cxnLst>
                      <a:cxn ang="T10">
                        <a:pos x="T0" y="T1"/>
                      </a:cxn>
                      <a:cxn ang="T11">
                        <a:pos x="T2" y="T3"/>
                      </a:cxn>
                      <a:cxn ang="T12">
                        <a:pos x="T4" y="T5"/>
                      </a:cxn>
                      <a:cxn ang="T13">
                        <a:pos x="T6" y="T7"/>
                      </a:cxn>
                      <a:cxn ang="T14">
                        <a:pos x="T8" y="T9"/>
                      </a:cxn>
                    </a:cxnLst>
                    <a:rect l="T15" t="T16" r="T17" b="T18"/>
                    <a:pathLst>
                      <a:path w="480" h="336">
                        <a:moveTo>
                          <a:pt x="0" y="336"/>
                        </a:moveTo>
                        <a:cubicBezTo>
                          <a:pt x="12" y="308"/>
                          <a:pt x="24" y="280"/>
                          <a:pt x="48" y="240"/>
                        </a:cubicBezTo>
                        <a:cubicBezTo>
                          <a:pt x="72" y="200"/>
                          <a:pt x="104" y="128"/>
                          <a:pt x="144" y="96"/>
                        </a:cubicBezTo>
                        <a:cubicBezTo>
                          <a:pt x="184" y="64"/>
                          <a:pt x="232" y="64"/>
                          <a:pt x="288" y="48"/>
                        </a:cubicBezTo>
                        <a:cubicBezTo>
                          <a:pt x="344" y="32"/>
                          <a:pt x="448" y="8"/>
                          <a:pt x="480" y="0"/>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38" name="Freeform 15">
                    <a:extLst>
                      <a:ext uri="{FF2B5EF4-FFF2-40B4-BE49-F238E27FC236}">
                        <a16:creationId xmlns:a16="http://schemas.microsoft.com/office/drawing/2014/main" id="{06561C5A-7BB8-4C7A-B285-DB6A3F12CC8C}"/>
                      </a:ext>
                    </a:extLst>
                  </p:cNvPr>
                  <p:cNvSpPr>
                    <a:spLocks/>
                  </p:cNvSpPr>
                  <p:nvPr/>
                </p:nvSpPr>
                <p:spPr bwMode="auto">
                  <a:xfrm>
                    <a:off x="2144" y="1920"/>
                    <a:ext cx="312" cy="480"/>
                  </a:xfrm>
                  <a:custGeom>
                    <a:avLst/>
                    <a:gdLst>
                      <a:gd name="T0" fmla="*/ 64 w 312"/>
                      <a:gd name="T1" fmla="*/ 0 h 480"/>
                      <a:gd name="T2" fmla="*/ 160 w 312"/>
                      <a:gd name="T3" fmla="*/ 48 h 480"/>
                      <a:gd name="T4" fmla="*/ 256 w 312"/>
                      <a:gd name="T5" fmla="*/ 96 h 480"/>
                      <a:gd name="T6" fmla="*/ 304 w 312"/>
                      <a:gd name="T7" fmla="*/ 192 h 480"/>
                      <a:gd name="T8" fmla="*/ 304 w 312"/>
                      <a:gd name="T9" fmla="*/ 288 h 480"/>
                      <a:gd name="T10" fmla="*/ 256 w 312"/>
                      <a:gd name="T11" fmla="*/ 384 h 480"/>
                      <a:gd name="T12" fmla="*/ 208 w 312"/>
                      <a:gd name="T13" fmla="*/ 432 h 480"/>
                      <a:gd name="T14" fmla="*/ 112 w 312"/>
                      <a:gd name="T15" fmla="*/ 480 h 480"/>
                      <a:gd name="T16" fmla="*/ 16 w 312"/>
                      <a:gd name="T17" fmla="*/ 432 h 480"/>
                      <a:gd name="T18" fmla="*/ 16 w 312"/>
                      <a:gd name="T19" fmla="*/ 33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2"/>
                      <a:gd name="T31" fmla="*/ 0 h 480"/>
                      <a:gd name="T32" fmla="*/ 312 w 312"/>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2" h="480">
                        <a:moveTo>
                          <a:pt x="64" y="0"/>
                        </a:moveTo>
                        <a:cubicBezTo>
                          <a:pt x="96" y="16"/>
                          <a:pt x="128" y="32"/>
                          <a:pt x="160" y="48"/>
                        </a:cubicBezTo>
                        <a:cubicBezTo>
                          <a:pt x="192" y="64"/>
                          <a:pt x="232" y="72"/>
                          <a:pt x="256" y="96"/>
                        </a:cubicBezTo>
                        <a:cubicBezTo>
                          <a:pt x="280" y="120"/>
                          <a:pt x="296" y="160"/>
                          <a:pt x="304" y="192"/>
                        </a:cubicBezTo>
                        <a:cubicBezTo>
                          <a:pt x="312" y="224"/>
                          <a:pt x="312" y="256"/>
                          <a:pt x="304" y="288"/>
                        </a:cubicBezTo>
                        <a:cubicBezTo>
                          <a:pt x="296" y="320"/>
                          <a:pt x="272" y="360"/>
                          <a:pt x="256" y="384"/>
                        </a:cubicBezTo>
                        <a:cubicBezTo>
                          <a:pt x="240" y="408"/>
                          <a:pt x="232" y="416"/>
                          <a:pt x="208" y="432"/>
                        </a:cubicBezTo>
                        <a:cubicBezTo>
                          <a:pt x="184" y="448"/>
                          <a:pt x="144" y="480"/>
                          <a:pt x="112" y="480"/>
                        </a:cubicBezTo>
                        <a:cubicBezTo>
                          <a:pt x="80" y="480"/>
                          <a:pt x="32" y="456"/>
                          <a:pt x="16" y="432"/>
                        </a:cubicBezTo>
                        <a:cubicBezTo>
                          <a:pt x="0" y="408"/>
                          <a:pt x="8" y="372"/>
                          <a:pt x="16" y="336"/>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39" name="Freeform 16">
                    <a:extLst>
                      <a:ext uri="{FF2B5EF4-FFF2-40B4-BE49-F238E27FC236}">
                        <a16:creationId xmlns:a16="http://schemas.microsoft.com/office/drawing/2014/main" id="{62ADBF35-CDD1-479D-9C06-CED6A492EE42}"/>
                      </a:ext>
                    </a:extLst>
                  </p:cNvPr>
                  <p:cNvSpPr>
                    <a:spLocks/>
                  </p:cNvSpPr>
                  <p:nvPr/>
                </p:nvSpPr>
                <p:spPr bwMode="auto">
                  <a:xfrm>
                    <a:off x="2160" y="2000"/>
                    <a:ext cx="480" cy="256"/>
                  </a:xfrm>
                  <a:custGeom>
                    <a:avLst/>
                    <a:gdLst>
                      <a:gd name="T0" fmla="*/ 0 w 480"/>
                      <a:gd name="T1" fmla="*/ 256 h 256"/>
                      <a:gd name="T2" fmla="*/ 48 w 480"/>
                      <a:gd name="T3" fmla="*/ 208 h 256"/>
                      <a:gd name="T4" fmla="*/ 144 w 480"/>
                      <a:gd name="T5" fmla="*/ 112 h 256"/>
                      <a:gd name="T6" fmla="*/ 336 w 480"/>
                      <a:gd name="T7" fmla="*/ 16 h 256"/>
                      <a:gd name="T8" fmla="*/ 480 w 480"/>
                      <a:gd name="T9" fmla="*/ 16 h 256"/>
                      <a:gd name="T10" fmla="*/ 0 60000 65536"/>
                      <a:gd name="T11" fmla="*/ 0 60000 65536"/>
                      <a:gd name="T12" fmla="*/ 0 60000 65536"/>
                      <a:gd name="T13" fmla="*/ 0 60000 65536"/>
                      <a:gd name="T14" fmla="*/ 0 60000 65536"/>
                      <a:gd name="T15" fmla="*/ 0 w 480"/>
                      <a:gd name="T16" fmla="*/ 0 h 256"/>
                      <a:gd name="T17" fmla="*/ 480 w 480"/>
                      <a:gd name="T18" fmla="*/ 256 h 256"/>
                    </a:gdLst>
                    <a:ahLst/>
                    <a:cxnLst>
                      <a:cxn ang="T10">
                        <a:pos x="T0" y="T1"/>
                      </a:cxn>
                      <a:cxn ang="T11">
                        <a:pos x="T2" y="T3"/>
                      </a:cxn>
                      <a:cxn ang="T12">
                        <a:pos x="T4" y="T5"/>
                      </a:cxn>
                      <a:cxn ang="T13">
                        <a:pos x="T6" y="T7"/>
                      </a:cxn>
                      <a:cxn ang="T14">
                        <a:pos x="T8" y="T9"/>
                      </a:cxn>
                    </a:cxnLst>
                    <a:rect l="T15" t="T16" r="T17" b="T18"/>
                    <a:pathLst>
                      <a:path w="480" h="256">
                        <a:moveTo>
                          <a:pt x="0" y="256"/>
                        </a:moveTo>
                        <a:cubicBezTo>
                          <a:pt x="12" y="244"/>
                          <a:pt x="24" y="232"/>
                          <a:pt x="48" y="208"/>
                        </a:cubicBezTo>
                        <a:cubicBezTo>
                          <a:pt x="72" y="184"/>
                          <a:pt x="96" y="144"/>
                          <a:pt x="144" y="112"/>
                        </a:cubicBezTo>
                        <a:cubicBezTo>
                          <a:pt x="192" y="80"/>
                          <a:pt x="280" y="32"/>
                          <a:pt x="336" y="16"/>
                        </a:cubicBezTo>
                        <a:cubicBezTo>
                          <a:pt x="392" y="0"/>
                          <a:pt x="448" y="16"/>
                          <a:pt x="480" y="16"/>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40" name="Freeform 17">
                    <a:extLst>
                      <a:ext uri="{FF2B5EF4-FFF2-40B4-BE49-F238E27FC236}">
                        <a16:creationId xmlns:a16="http://schemas.microsoft.com/office/drawing/2014/main" id="{08759B3E-6D07-407E-99D8-5D91D01D9117}"/>
                      </a:ext>
                    </a:extLst>
                  </p:cNvPr>
                  <p:cNvSpPr>
                    <a:spLocks/>
                  </p:cNvSpPr>
                  <p:nvPr/>
                </p:nvSpPr>
                <p:spPr bwMode="auto">
                  <a:xfrm>
                    <a:off x="2592" y="2016"/>
                    <a:ext cx="344" cy="344"/>
                  </a:xfrm>
                  <a:custGeom>
                    <a:avLst/>
                    <a:gdLst>
                      <a:gd name="T0" fmla="*/ 0 w 344"/>
                      <a:gd name="T1" fmla="*/ 8 h 344"/>
                      <a:gd name="T2" fmla="*/ 144 w 344"/>
                      <a:gd name="T3" fmla="*/ 8 h 344"/>
                      <a:gd name="T4" fmla="*/ 288 w 344"/>
                      <a:gd name="T5" fmla="*/ 56 h 344"/>
                      <a:gd name="T6" fmla="*/ 336 w 344"/>
                      <a:gd name="T7" fmla="*/ 152 h 344"/>
                      <a:gd name="T8" fmla="*/ 336 w 344"/>
                      <a:gd name="T9" fmla="*/ 248 h 344"/>
                      <a:gd name="T10" fmla="*/ 288 w 344"/>
                      <a:gd name="T11" fmla="*/ 296 h 344"/>
                      <a:gd name="T12" fmla="*/ 192 w 344"/>
                      <a:gd name="T13" fmla="*/ 344 h 344"/>
                      <a:gd name="T14" fmla="*/ 48 w 344"/>
                      <a:gd name="T15" fmla="*/ 296 h 344"/>
                      <a:gd name="T16" fmla="*/ 48 w 344"/>
                      <a:gd name="T17" fmla="*/ 200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4"/>
                      <a:gd name="T28" fmla="*/ 0 h 344"/>
                      <a:gd name="T29" fmla="*/ 344 w 344"/>
                      <a:gd name="T30" fmla="*/ 344 h 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4" h="344">
                        <a:moveTo>
                          <a:pt x="0" y="8"/>
                        </a:moveTo>
                        <a:cubicBezTo>
                          <a:pt x="48" y="4"/>
                          <a:pt x="96" y="0"/>
                          <a:pt x="144" y="8"/>
                        </a:cubicBezTo>
                        <a:cubicBezTo>
                          <a:pt x="192" y="16"/>
                          <a:pt x="256" y="32"/>
                          <a:pt x="288" y="56"/>
                        </a:cubicBezTo>
                        <a:cubicBezTo>
                          <a:pt x="320" y="80"/>
                          <a:pt x="328" y="120"/>
                          <a:pt x="336" y="152"/>
                        </a:cubicBezTo>
                        <a:cubicBezTo>
                          <a:pt x="344" y="184"/>
                          <a:pt x="344" y="224"/>
                          <a:pt x="336" y="248"/>
                        </a:cubicBezTo>
                        <a:cubicBezTo>
                          <a:pt x="328" y="272"/>
                          <a:pt x="312" y="280"/>
                          <a:pt x="288" y="296"/>
                        </a:cubicBezTo>
                        <a:cubicBezTo>
                          <a:pt x="264" y="312"/>
                          <a:pt x="232" y="344"/>
                          <a:pt x="192" y="344"/>
                        </a:cubicBezTo>
                        <a:cubicBezTo>
                          <a:pt x="152" y="344"/>
                          <a:pt x="72" y="320"/>
                          <a:pt x="48" y="296"/>
                        </a:cubicBezTo>
                        <a:cubicBezTo>
                          <a:pt x="24" y="272"/>
                          <a:pt x="36" y="236"/>
                          <a:pt x="48" y="20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41" name="Freeform 18">
                    <a:extLst>
                      <a:ext uri="{FF2B5EF4-FFF2-40B4-BE49-F238E27FC236}">
                        <a16:creationId xmlns:a16="http://schemas.microsoft.com/office/drawing/2014/main" id="{ACC6CFF8-F66E-4D2F-A4D4-93C5F3E44AAA}"/>
                      </a:ext>
                    </a:extLst>
                  </p:cNvPr>
                  <p:cNvSpPr>
                    <a:spLocks/>
                  </p:cNvSpPr>
                  <p:nvPr/>
                </p:nvSpPr>
                <p:spPr bwMode="auto">
                  <a:xfrm>
                    <a:off x="2640" y="2000"/>
                    <a:ext cx="480" cy="208"/>
                  </a:xfrm>
                  <a:custGeom>
                    <a:avLst/>
                    <a:gdLst>
                      <a:gd name="T0" fmla="*/ 0 w 480"/>
                      <a:gd name="T1" fmla="*/ 208 h 208"/>
                      <a:gd name="T2" fmla="*/ 48 w 480"/>
                      <a:gd name="T3" fmla="*/ 112 h 208"/>
                      <a:gd name="T4" fmla="*/ 192 w 480"/>
                      <a:gd name="T5" fmla="*/ 16 h 208"/>
                      <a:gd name="T6" fmla="*/ 384 w 480"/>
                      <a:gd name="T7" fmla="*/ 16 h 208"/>
                      <a:gd name="T8" fmla="*/ 480 w 480"/>
                      <a:gd name="T9" fmla="*/ 16 h 208"/>
                      <a:gd name="T10" fmla="*/ 0 60000 65536"/>
                      <a:gd name="T11" fmla="*/ 0 60000 65536"/>
                      <a:gd name="T12" fmla="*/ 0 60000 65536"/>
                      <a:gd name="T13" fmla="*/ 0 60000 65536"/>
                      <a:gd name="T14" fmla="*/ 0 60000 65536"/>
                      <a:gd name="T15" fmla="*/ 0 w 480"/>
                      <a:gd name="T16" fmla="*/ 0 h 208"/>
                      <a:gd name="T17" fmla="*/ 480 w 480"/>
                      <a:gd name="T18" fmla="*/ 208 h 208"/>
                    </a:gdLst>
                    <a:ahLst/>
                    <a:cxnLst>
                      <a:cxn ang="T10">
                        <a:pos x="T0" y="T1"/>
                      </a:cxn>
                      <a:cxn ang="T11">
                        <a:pos x="T2" y="T3"/>
                      </a:cxn>
                      <a:cxn ang="T12">
                        <a:pos x="T4" y="T5"/>
                      </a:cxn>
                      <a:cxn ang="T13">
                        <a:pos x="T6" y="T7"/>
                      </a:cxn>
                      <a:cxn ang="T14">
                        <a:pos x="T8" y="T9"/>
                      </a:cxn>
                    </a:cxnLst>
                    <a:rect l="T15" t="T16" r="T17" b="T18"/>
                    <a:pathLst>
                      <a:path w="480" h="208">
                        <a:moveTo>
                          <a:pt x="0" y="208"/>
                        </a:moveTo>
                        <a:cubicBezTo>
                          <a:pt x="8" y="176"/>
                          <a:pt x="16" y="144"/>
                          <a:pt x="48" y="112"/>
                        </a:cubicBezTo>
                        <a:cubicBezTo>
                          <a:pt x="80" y="80"/>
                          <a:pt x="136" y="32"/>
                          <a:pt x="192" y="16"/>
                        </a:cubicBezTo>
                        <a:cubicBezTo>
                          <a:pt x="248" y="0"/>
                          <a:pt x="336" y="16"/>
                          <a:pt x="384" y="16"/>
                        </a:cubicBezTo>
                        <a:cubicBezTo>
                          <a:pt x="432" y="16"/>
                          <a:pt x="464" y="16"/>
                          <a:pt x="480" y="16"/>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42" name="Freeform 19">
                    <a:extLst>
                      <a:ext uri="{FF2B5EF4-FFF2-40B4-BE49-F238E27FC236}">
                        <a16:creationId xmlns:a16="http://schemas.microsoft.com/office/drawing/2014/main" id="{35EB9464-17E8-4B78-8C16-298787155709}"/>
                      </a:ext>
                    </a:extLst>
                  </p:cNvPr>
                  <p:cNvSpPr>
                    <a:spLocks/>
                  </p:cNvSpPr>
                  <p:nvPr/>
                </p:nvSpPr>
                <p:spPr bwMode="auto">
                  <a:xfrm>
                    <a:off x="3072" y="2008"/>
                    <a:ext cx="288" cy="368"/>
                  </a:xfrm>
                  <a:custGeom>
                    <a:avLst/>
                    <a:gdLst>
                      <a:gd name="T0" fmla="*/ 48 w 288"/>
                      <a:gd name="T1" fmla="*/ 8 h 368"/>
                      <a:gd name="T2" fmla="*/ 144 w 288"/>
                      <a:gd name="T3" fmla="*/ 8 h 368"/>
                      <a:gd name="T4" fmla="*/ 240 w 288"/>
                      <a:gd name="T5" fmla="*/ 56 h 368"/>
                      <a:gd name="T6" fmla="*/ 288 w 288"/>
                      <a:gd name="T7" fmla="*/ 152 h 368"/>
                      <a:gd name="T8" fmla="*/ 240 w 288"/>
                      <a:gd name="T9" fmla="*/ 344 h 368"/>
                      <a:gd name="T10" fmla="*/ 48 w 288"/>
                      <a:gd name="T11" fmla="*/ 296 h 368"/>
                      <a:gd name="T12" fmla="*/ 0 w 288"/>
                      <a:gd name="T13" fmla="*/ 200 h 368"/>
                      <a:gd name="T14" fmla="*/ 0 60000 65536"/>
                      <a:gd name="T15" fmla="*/ 0 60000 65536"/>
                      <a:gd name="T16" fmla="*/ 0 60000 65536"/>
                      <a:gd name="T17" fmla="*/ 0 60000 65536"/>
                      <a:gd name="T18" fmla="*/ 0 60000 65536"/>
                      <a:gd name="T19" fmla="*/ 0 60000 65536"/>
                      <a:gd name="T20" fmla="*/ 0 60000 65536"/>
                      <a:gd name="T21" fmla="*/ 0 w 288"/>
                      <a:gd name="T22" fmla="*/ 0 h 368"/>
                      <a:gd name="T23" fmla="*/ 288 w 288"/>
                      <a:gd name="T24" fmla="*/ 368 h 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368">
                        <a:moveTo>
                          <a:pt x="48" y="8"/>
                        </a:moveTo>
                        <a:cubicBezTo>
                          <a:pt x="80" y="4"/>
                          <a:pt x="112" y="0"/>
                          <a:pt x="144" y="8"/>
                        </a:cubicBezTo>
                        <a:cubicBezTo>
                          <a:pt x="176" y="16"/>
                          <a:pt x="216" y="32"/>
                          <a:pt x="240" y="56"/>
                        </a:cubicBezTo>
                        <a:cubicBezTo>
                          <a:pt x="264" y="80"/>
                          <a:pt x="288" y="104"/>
                          <a:pt x="288" y="152"/>
                        </a:cubicBezTo>
                        <a:cubicBezTo>
                          <a:pt x="288" y="200"/>
                          <a:pt x="280" y="320"/>
                          <a:pt x="240" y="344"/>
                        </a:cubicBezTo>
                        <a:cubicBezTo>
                          <a:pt x="200" y="368"/>
                          <a:pt x="88" y="320"/>
                          <a:pt x="48" y="296"/>
                        </a:cubicBezTo>
                        <a:cubicBezTo>
                          <a:pt x="8" y="272"/>
                          <a:pt x="8" y="216"/>
                          <a:pt x="0" y="20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43" name="Freeform 20">
                    <a:extLst>
                      <a:ext uri="{FF2B5EF4-FFF2-40B4-BE49-F238E27FC236}">
                        <a16:creationId xmlns:a16="http://schemas.microsoft.com/office/drawing/2014/main" id="{FF6766C0-0A3E-4F95-952E-2CFA8E6DEC18}"/>
                      </a:ext>
                    </a:extLst>
                  </p:cNvPr>
                  <p:cNvSpPr>
                    <a:spLocks/>
                  </p:cNvSpPr>
                  <p:nvPr/>
                </p:nvSpPr>
                <p:spPr bwMode="auto">
                  <a:xfrm>
                    <a:off x="3072" y="2016"/>
                    <a:ext cx="240" cy="192"/>
                  </a:xfrm>
                  <a:custGeom>
                    <a:avLst/>
                    <a:gdLst>
                      <a:gd name="T0" fmla="*/ 0 w 240"/>
                      <a:gd name="T1" fmla="*/ 192 h 192"/>
                      <a:gd name="T2" fmla="*/ 48 w 240"/>
                      <a:gd name="T3" fmla="*/ 96 h 192"/>
                      <a:gd name="T4" fmla="*/ 144 w 240"/>
                      <a:gd name="T5" fmla="*/ 48 h 192"/>
                      <a:gd name="T6" fmla="*/ 240 w 240"/>
                      <a:gd name="T7" fmla="*/ 0 h 192"/>
                      <a:gd name="T8" fmla="*/ 0 60000 65536"/>
                      <a:gd name="T9" fmla="*/ 0 60000 65536"/>
                      <a:gd name="T10" fmla="*/ 0 60000 65536"/>
                      <a:gd name="T11" fmla="*/ 0 60000 65536"/>
                      <a:gd name="T12" fmla="*/ 0 w 240"/>
                      <a:gd name="T13" fmla="*/ 0 h 192"/>
                      <a:gd name="T14" fmla="*/ 240 w 240"/>
                      <a:gd name="T15" fmla="*/ 192 h 192"/>
                    </a:gdLst>
                    <a:ahLst/>
                    <a:cxnLst>
                      <a:cxn ang="T8">
                        <a:pos x="T0" y="T1"/>
                      </a:cxn>
                      <a:cxn ang="T9">
                        <a:pos x="T2" y="T3"/>
                      </a:cxn>
                      <a:cxn ang="T10">
                        <a:pos x="T4" y="T5"/>
                      </a:cxn>
                      <a:cxn ang="T11">
                        <a:pos x="T6" y="T7"/>
                      </a:cxn>
                    </a:cxnLst>
                    <a:rect l="T12" t="T13" r="T14" b="T15"/>
                    <a:pathLst>
                      <a:path w="240" h="192">
                        <a:moveTo>
                          <a:pt x="0" y="192"/>
                        </a:moveTo>
                        <a:cubicBezTo>
                          <a:pt x="12" y="156"/>
                          <a:pt x="24" y="120"/>
                          <a:pt x="48" y="96"/>
                        </a:cubicBezTo>
                        <a:cubicBezTo>
                          <a:pt x="72" y="72"/>
                          <a:pt x="112" y="64"/>
                          <a:pt x="144" y="48"/>
                        </a:cubicBezTo>
                        <a:cubicBezTo>
                          <a:pt x="176" y="32"/>
                          <a:pt x="224" y="8"/>
                          <a:pt x="240" y="0"/>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44" name="Freeform 21">
                    <a:extLst>
                      <a:ext uri="{FF2B5EF4-FFF2-40B4-BE49-F238E27FC236}">
                        <a16:creationId xmlns:a16="http://schemas.microsoft.com/office/drawing/2014/main" id="{22A623F5-B97A-471E-B5BE-C779E21107C7}"/>
                      </a:ext>
                    </a:extLst>
                  </p:cNvPr>
                  <p:cNvSpPr>
                    <a:spLocks/>
                  </p:cNvSpPr>
                  <p:nvPr/>
                </p:nvSpPr>
                <p:spPr bwMode="auto">
                  <a:xfrm>
                    <a:off x="3312" y="2008"/>
                    <a:ext cx="240" cy="152"/>
                  </a:xfrm>
                  <a:custGeom>
                    <a:avLst/>
                    <a:gdLst>
                      <a:gd name="T0" fmla="*/ 0 w 240"/>
                      <a:gd name="T1" fmla="*/ 8 h 152"/>
                      <a:gd name="T2" fmla="*/ 96 w 240"/>
                      <a:gd name="T3" fmla="*/ 8 h 152"/>
                      <a:gd name="T4" fmla="*/ 192 w 240"/>
                      <a:gd name="T5" fmla="*/ 56 h 152"/>
                      <a:gd name="T6" fmla="*/ 240 w 240"/>
                      <a:gd name="T7" fmla="*/ 152 h 152"/>
                      <a:gd name="T8" fmla="*/ 0 60000 65536"/>
                      <a:gd name="T9" fmla="*/ 0 60000 65536"/>
                      <a:gd name="T10" fmla="*/ 0 60000 65536"/>
                      <a:gd name="T11" fmla="*/ 0 60000 65536"/>
                      <a:gd name="T12" fmla="*/ 0 w 240"/>
                      <a:gd name="T13" fmla="*/ 0 h 152"/>
                      <a:gd name="T14" fmla="*/ 240 w 240"/>
                      <a:gd name="T15" fmla="*/ 152 h 152"/>
                    </a:gdLst>
                    <a:ahLst/>
                    <a:cxnLst>
                      <a:cxn ang="T8">
                        <a:pos x="T0" y="T1"/>
                      </a:cxn>
                      <a:cxn ang="T9">
                        <a:pos x="T2" y="T3"/>
                      </a:cxn>
                      <a:cxn ang="T10">
                        <a:pos x="T4" y="T5"/>
                      </a:cxn>
                      <a:cxn ang="T11">
                        <a:pos x="T6" y="T7"/>
                      </a:cxn>
                    </a:cxnLst>
                    <a:rect l="T12" t="T13" r="T14" b="T15"/>
                    <a:pathLst>
                      <a:path w="240" h="152">
                        <a:moveTo>
                          <a:pt x="0" y="8"/>
                        </a:moveTo>
                        <a:cubicBezTo>
                          <a:pt x="32" y="4"/>
                          <a:pt x="64" y="0"/>
                          <a:pt x="96" y="8"/>
                        </a:cubicBezTo>
                        <a:cubicBezTo>
                          <a:pt x="128" y="16"/>
                          <a:pt x="168" y="32"/>
                          <a:pt x="192" y="56"/>
                        </a:cubicBezTo>
                        <a:cubicBezTo>
                          <a:pt x="216" y="80"/>
                          <a:pt x="228" y="116"/>
                          <a:pt x="240" y="152"/>
                        </a:cubicBezTo>
                      </a:path>
                    </a:pathLst>
                  </a:custGeom>
                  <a:noFill/>
                  <a:ln w="38100">
                    <a:solidFill>
                      <a:srgbClr val="99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89175" name="Line 22">
                  <a:extLst>
                    <a:ext uri="{FF2B5EF4-FFF2-40B4-BE49-F238E27FC236}">
                      <a16:creationId xmlns:a16="http://schemas.microsoft.com/office/drawing/2014/main" id="{8D148D8F-426F-47BD-8962-9D54BEBD8866}"/>
                    </a:ext>
                  </a:extLst>
                </p:cNvPr>
                <p:cNvSpPr>
                  <a:spLocks noChangeShapeType="1"/>
                </p:cNvSpPr>
                <p:nvPr/>
              </p:nvSpPr>
              <p:spPr bwMode="auto">
                <a:xfrm>
                  <a:off x="1246" y="1214"/>
                  <a:ext cx="463" cy="419"/>
                </a:xfrm>
                <a:prstGeom prst="line">
                  <a:avLst/>
                </a:prstGeom>
                <a:noFill/>
                <a:ln w="28575">
                  <a:solidFill>
                    <a:schemeClr val="accent2"/>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76" name="Line 23">
                  <a:extLst>
                    <a:ext uri="{FF2B5EF4-FFF2-40B4-BE49-F238E27FC236}">
                      <a16:creationId xmlns:a16="http://schemas.microsoft.com/office/drawing/2014/main" id="{377F11C0-E7CA-481F-8FA9-93B3D4892808}"/>
                    </a:ext>
                  </a:extLst>
                </p:cNvPr>
                <p:cNvSpPr>
                  <a:spLocks noChangeShapeType="1"/>
                </p:cNvSpPr>
                <p:nvPr/>
              </p:nvSpPr>
              <p:spPr bwMode="auto">
                <a:xfrm>
                  <a:off x="1246" y="1214"/>
                  <a:ext cx="0" cy="419"/>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77" name="Line 24">
                  <a:extLst>
                    <a:ext uri="{FF2B5EF4-FFF2-40B4-BE49-F238E27FC236}">
                      <a16:creationId xmlns:a16="http://schemas.microsoft.com/office/drawing/2014/main" id="{B61DB87F-463E-4823-A62D-42EAB6B87A1D}"/>
                    </a:ext>
                  </a:extLst>
                </p:cNvPr>
                <p:cNvSpPr>
                  <a:spLocks noChangeShapeType="1"/>
                </p:cNvSpPr>
                <p:nvPr/>
              </p:nvSpPr>
              <p:spPr bwMode="auto">
                <a:xfrm flipH="1">
                  <a:off x="790" y="1214"/>
                  <a:ext cx="456" cy="0"/>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78" name="Line 25">
                  <a:extLst>
                    <a:ext uri="{FF2B5EF4-FFF2-40B4-BE49-F238E27FC236}">
                      <a16:creationId xmlns:a16="http://schemas.microsoft.com/office/drawing/2014/main" id="{D6ED68E8-A840-4945-B608-971C6FEE7A25}"/>
                    </a:ext>
                  </a:extLst>
                </p:cNvPr>
                <p:cNvSpPr>
                  <a:spLocks noChangeShapeType="1"/>
                </p:cNvSpPr>
                <p:nvPr/>
              </p:nvSpPr>
              <p:spPr bwMode="auto">
                <a:xfrm flipH="1">
                  <a:off x="790" y="1633"/>
                  <a:ext cx="456" cy="0"/>
                </a:xfrm>
                <a:prstGeom prst="line">
                  <a:avLst/>
                </a:prstGeom>
                <a:noFill/>
                <a:ln w="9525">
                  <a:solidFill>
                    <a:schemeClr val="tx1"/>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79" name="Line 26">
                  <a:extLst>
                    <a:ext uri="{FF2B5EF4-FFF2-40B4-BE49-F238E27FC236}">
                      <a16:creationId xmlns:a16="http://schemas.microsoft.com/office/drawing/2014/main" id="{4F3304FA-B12C-4B1B-B6FB-380E149691C7}"/>
                    </a:ext>
                  </a:extLst>
                </p:cNvPr>
                <p:cNvSpPr>
                  <a:spLocks noChangeShapeType="1"/>
                </p:cNvSpPr>
                <p:nvPr/>
              </p:nvSpPr>
              <p:spPr bwMode="auto">
                <a:xfrm>
                  <a:off x="790" y="1214"/>
                  <a:ext cx="0" cy="419"/>
                </a:xfrm>
                <a:prstGeom prst="line">
                  <a:avLst/>
                </a:prstGeom>
                <a:noFill/>
                <a:ln w="9525">
                  <a:solidFill>
                    <a:schemeClr val="tx1"/>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80" name="Line 27">
                  <a:extLst>
                    <a:ext uri="{FF2B5EF4-FFF2-40B4-BE49-F238E27FC236}">
                      <a16:creationId xmlns:a16="http://schemas.microsoft.com/office/drawing/2014/main" id="{C945E802-FF30-46D2-91B9-4BD72177DC2C}"/>
                    </a:ext>
                  </a:extLst>
                </p:cNvPr>
                <p:cNvSpPr>
                  <a:spLocks noChangeShapeType="1"/>
                </p:cNvSpPr>
                <p:nvPr/>
              </p:nvSpPr>
              <p:spPr bwMode="auto">
                <a:xfrm flipH="1">
                  <a:off x="790" y="1214"/>
                  <a:ext cx="456" cy="419"/>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81" name="Line 28">
                  <a:extLst>
                    <a:ext uri="{FF2B5EF4-FFF2-40B4-BE49-F238E27FC236}">
                      <a16:creationId xmlns:a16="http://schemas.microsoft.com/office/drawing/2014/main" id="{F4E9F3D8-6222-43F0-9288-26208FBBA591}"/>
                    </a:ext>
                  </a:extLst>
                </p:cNvPr>
                <p:cNvSpPr>
                  <a:spLocks noChangeShapeType="1"/>
                </p:cNvSpPr>
                <p:nvPr/>
              </p:nvSpPr>
              <p:spPr bwMode="auto">
                <a:xfrm>
                  <a:off x="1886" y="1446"/>
                  <a:ext cx="234" cy="234"/>
                </a:xfrm>
                <a:prstGeom prst="line">
                  <a:avLst/>
                </a:prstGeom>
                <a:noFill/>
                <a:ln w="28575">
                  <a:solidFill>
                    <a:schemeClr val="accent2"/>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22219" name="Object 29">
                <a:extLst>
                  <a:ext uri="{FF2B5EF4-FFF2-40B4-BE49-F238E27FC236}">
                    <a16:creationId xmlns:a16="http://schemas.microsoft.com/office/drawing/2014/main" id="{81BAFF71-2328-4BA2-96E4-CB4D77359E4C}"/>
                  </a:ext>
                </a:extLst>
              </p:cNvPr>
              <p:cNvGraphicFramePr>
                <a:graphicFrameLocks noChangeAspect="1"/>
              </p:cNvGraphicFramePr>
              <p:nvPr/>
            </p:nvGraphicFramePr>
            <p:xfrm>
              <a:off x="2444" y="1540"/>
              <a:ext cx="127" cy="140"/>
            </p:xfrm>
            <a:graphic>
              <a:graphicData uri="http://schemas.openxmlformats.org/presentationml/2006/ole">
                <mc:AlternateContent xmlns:mc="http://schemas.openxmlformats.org/markup-compatibility/2006">
                  <mc:Choice xmlns:v="urn:schemas-microsoft-com:vml" Requires="v">
                    <p:oleObj name="公式" r:id="rId2" imgW="317225" imgH="342603" progId="Equation.3">
                      <p:embed/>
                    </p:oleObj>
                  </mc:Choice>
                  <mc:Fallback>
                    <p:oleObj name="公式" r:id="rId2" imgW="317225" imgH="342603" progId="Equation.3">
                      <p:embed/>
                      <p:pic>
                        <p:nvPicPr>
                          <p:cNvPr id="0"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 y="1540"/>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0" name="Object 30">
                <a:extLst>
                  <a:ext uri="{FF2B5EF4-FFF2-40B4-BE49-F238E27FC236}">
                    <a16:creationId xmlns:a16="http://schemas.microsoft.com/office/drawing/2014/main" id="{7B5FD191-D863-4DC5-A52E-4D212F2502D1}"/>
                  </a:ext>
                </a:extLst>
              </p:cNvPr>
              <p:cNvGraphicFramePr>
                <a:graphicFrameLocks noChangeAspect="1"/>
              </p:cNvGraphicFramePr>
              <p:nvPr/>
            </p:nvGraphicFramePr>
            <p:xfrm>
              <a:off x="1709" y="1494"/>
              <a:ext cx="147" cy="202"/>
            </p:xfrm>
            <a:graphic>
              <a:graphicData uri="http://schemas.openxmlformats.org/presentationml/2006/ole">
                <mc:AlternateContent xmlns:mc="http://schemas.openxmlformats.org/markup-compatibility/2006">
                  <mc:Choice xmlns:v="urn:schemas-microsoft-com:vml" Requires="v">
                    <p:oleObj name="公式" r:id="rId4" imgW="142999" imgH="228760" progId="Equation.3">
                      <p:embed/>
                    </p:oleObj>
                  </mc:Choice>
                  <mc:Fallback>
                    <p:oleObj name="公式" r:id="rId4" imgW="142999" imgH="22876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 y="1494"/>
                            <a:ext cx="147"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1" name="Object 31">
                <a:extLst>
                  <a:ext uri="{FF2B5EF4-FFF2-40B4-BE49-F238E27FC236}">
                    <a16:creationId xmlns:a16="http://schemas.microsoft.com/office/drawing/2014/main" id="{AB82618B-BA72-4218-9F61-F2EBC0256713}"/>
                  </a:ext>
                </a:extLst>
              </p:cNvPr>
              <p:cNvGraphicFramePr>
                <a:graphicFrameLocks noChangeAspect="1"/>
              </p:cNvGraphicFramePr>
              <p:nvPr/>
            </p:nvGraphicFramePr>
            <p:xfrm>
              <a:off x="2899" y="1144"/>
              <a:ext cx="155" cy="213"/>
            </p:xfrm>
            <a:graphic>
              <a:graphicData uri="http://schemas.openxmlformats.org/presentationml/2006/ole">
                <mc:AlternateContent xmlns:mc="http://schemas.openxmlformats.org/markup-compatibility/2006">
                  <mc:Choice xmlns:v="urn:schemas-microsoft-com:vml" Requires="v">
                    <p:oleObj name="公式" r:id="rId6" imgW="317225" imgH="431425" progId="Equation.3">
                      <p:embed/>
                    </p:oleObj>
                  </mc:Choice>
                  <mc:Fallback>
                    <p:oleObj name="公式" r:id="rId6" imgW="317225" imgH="431425"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9" y="1144"/>
                            <a:ext cx="1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2" name="Object 32">
                <a:extLst>
                  <a:ext uri="{FF2B5EF4-FFF2-40B4-BE49-F238E27FC236}">
                    <a16:creationId xmlns:a16="http://schemas.microsoft.com/office/drawing/2014/main" id="{0C5986D5-5A64-4310-94E9-1C0305B794E7}"/>
                  </a:ext>
                </a:extLst>
              </p:cNvPr>
              <p:cNvGraphicFramePr>
                <a:graphicFrameLocks noChangeAspect="1"/>
              </p:cNvGraphicFramePr>
              <p:nvPr/>
            </p:nvGraphicFramePr>
            <p:xfrm>
              <a:off x="488" y="1368"/>
              <a:ext cx="288" cy="316"/>
            </p:xfrm>
            <a:graphic>
              <a:graphicData uri="http://schemas.openxmlformats.org/presentationml/2006/ole">
                <mc:AlternateContent xmlns:mc="http://schemas.openxmlformats.org/markup-compatibility/2006">
                  <mc:Choice xmlns:v="urn:schemas-microsoft-com:vml" Requires="v">
                    <p:oleObj name="公式" r:id="rId8" imgW="469900" imgH="508000" progId="Equation.3">
                      <p:embed/>
                    </p:oleObj>
                  </mc:Choice>
                  <mc:Fallback>
                    <p:oleObj name="公式" r:id="rId8" imgW="469900" imgH="508000"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 y="1368"/>
                            <a:ext cx="288"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3" name="Object 33">
                <a:extLst>
                  <a:ext uri="{FF2B5EF4-FFF2-40B4-BE49-F238E27FC236}">
                    <a16:creationId xmlns:a16="http://schemas.microsoft.com/office/drawing/2014/main" id="{7F61C612-B4CF-4E51-9F72-D531620B8019}"/>
                  </a:ext>
                </a:extLst>
              </p:cNvPr>
              <p:cNvGraphicFramePr>
                <a:graphicFrameLocks noChangeAspect="1"/>
              </p:cNvGraphicFramePr>
              <p:nvPr/>
            </p:nvGraphicFramePr>
            <p:xfrm>
              <a:off x="414" y="967"/>
              <a:ext cx="329" cy="356"/>
            </p:xfrm>
            <a:graphic>
              <a:graphicData uri="http://schemas.openxmlformats.org/presentationml/2006/ole">
                <mc:AlternateContent xmlns:mc="http://schemas.openxmlformats.org/markup-compatibility/2006">
                  <mc:Choice xmlns:v="urn:schemas-microsoft-com:vml" Requires="v">
                    <p:oleObj name="公式" r:id="rId10" imgW="507780" imgH="545863" progId="Equation.3">
                      <p:embed/>
                    </p:oleObj>
                  </mc:Choice>
                  <mc:Fallback>
                    <p:oleObj name="公式" r:id="rId10" imgW="507780" imgH="545863"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 y="967"/>
                            <a:ext cx="329"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2224" name="Object 34">
                <a:extLst>
                  <a:ext uri="{FF2B5EF4-FFF2-40B4-BE49-F238E27FC236}">
                    <a16:creationId xmlns:a16="http://schemas.microsoft.com/office/drawing/2014/main" id="{A36D2AD5-2C2F-4A8A-BDD3-821ADF8B0E4B}"/>
                  </a:ext>
                </a:extLst>
              </p:cNvPr>
              <p:cNvGraphicFramePr>
                <a:graphicFrameLocks noChangeAspect="1"/>
              </p:cNvGraphicFramePr>
              <p:nvPr/>
            </p:nvGraphicFramePr>
            <p:xfrm>
              <a:off x="969" y="1680"/>
              <a:ext cx="256" cy="308"/>
            </p:xfrm>
            <a:graphic>
              <a:graphicData uri="http://schemas.openxmlformats.org/presentationml/2006/ole">
                <mc:AlternateContent xmlns:mc="http://schemas.openxmlformats.org/markup-compatibility/2006">
                  <mc:Choice xmlns:v="urn:schemas-microsoft-com:vml" Requires="v">
                    <p:oleObj name="公式" r:id="rId12" imgW="457002" imgH="545863" progId="Equation.3">
                      <p:embed/>
                    </p:oleObj>
                  </mc:Choice>
                  <mc:Fallback>
                    <p:oleObj name="公式" r:id="rId12" imgW="457002" imgH="545863"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9" y="1680"/>
                            <a:ext cx="25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9188" name="Line 35">
                <a:extLst>
                  <a:ext uri="{FF2B5EF4-FFF2-40B4-BE49-F238E27FC236}">
                    <a16:creationId xmlns:a16="http://schemas.microsoft.com/office/drawing/2014/main" id="{B57724E1-4009-4765-8A81-FD840F805F3A}"/>
                  </a:ext>
                </a:extLst>
              </p:cNvPr>
              <p:cNvSpPr>
                <a:spLocks noChangeShapeType="1"/>
              </p:cNvSpPr>
              <p:nvPr/>
            </p:nvSpPr>
            <p:spPr bwMode="auto">
              <a:xfrm>
                <a:off x="514" y="1680"/>
                <a:ext cx="2711" cy="0"/>
              </a:xfrm>
              <a:prstGeom prst="line">
                <a:avLst/>
              </a:prstGeom>
              <a:noFill/>
              <a:ln w="38100">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689190" name="Oval 38">
            <a:extLst>
              <a:ext uri="{FF2B5EF4-FFF2-40B4-BE49-F238E27FC236}">
                <a16:creationId xmlns:a16="http://schemas.microsoft.com/office/drawing/2014/main" id="{F10C6D78-DD2E-4F51-9FE7-78EE5BA80218}"/>
              </a:ext>
            </a:extLst>
          </p:cNvPr>
          <p:cNvSpPr>
            <a:spLocks noChangeArrowheads="1"/>
          </p:cNvSpPr>
          <p:nvPr/>
        </p:nvSpPr>
        <p:spPr bwMode="auto">
          <a:xfrm>
            <a:off x="5611813" y="4459288"/>
            <a:ext cx="123825" cy="158750"/>
          </a:xfrm>
          <a:prstGeom prst="ellipse">
            <a:avLst/>
          </a:prstGeom>
          <a:solidFill>
            <a:srgbClr val="FF0000"/>
          </a:solidFill>
          <a:ln>
            <a:noFill/>
          </a:ln>
          <a:effectLst>
            <a:prstShdw prst="shdw17" dist="17961" dir="2700000">
              <a:srgbClr val="FF0000">
                <a:gamma/>
                <a:shade val="60000"/>
                <a:invGamma/>
              </a:srgb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89191" name="Rectangle 39">
            <a:extLst>
              <a:ext uri="{FF2B5EF4-FFF2-40B4-BE49-F238E27FC236}">
                <a16:creationId xmlns:a16="http://schemas.microsoft.com/office/drawing/2014/main" id="{FC60EDC9-1507-4FE7-AC1C-4596F3154E2C}"/>
              </a:ext>
            </a:extLst>
          </p:cNvPr>
          <p:cNvSpPr>
            <a:spLocks noChangeArrowheads="1"/>
          </p:cNvSpPr>
          <p:nvPr/>
        </p:nvSpPr>
        <p:spPr bwMode="auto">
          <a:xfrm>
            <a:off x="5445125" y="4002088"/>
            <a:ext cx="420688" cy="457200"/>
          </a:xfrm>
          <a:prstGeom prst="rect">
            <a:avLst/>
          </a:prstGeom>
          <a:noFill/>
          <a:ln>
            <a:noFill/>
          </a:ln>
          <a:effectLst>
            <a:prstShdw prst="shdw17" dist="17961" dir="2700000">
              <a:schemeClr val="accent1">
                <a:gamma/>
                <a:shade val="60000"/>
                <a:invGamma/>
              </a:schemeClr>
            </a:prstShdw>
          </a:effectLst>
        </p:spPr>
        <p:txBody>
          <a:bodyPr wrap="none">
            <a:spAutoFit/>
          </a:bodyPr>
          <a:lstStyle/>
          <a:p>
            <a:pPr eaLnBrk="1" hangingPunct="1">
              <a:defRPr/>
            </a:pPr>
            <a:r>
              <a:rPr kumimoji="1" lang="en-US" altLang="zh-CN" sz="2400" b="1">
                <a:solidFill>
                  <a:srgbClr val="080808"/>
                </a:solidFill>
                <a:latin typeface="Times New Roman" panose="02020603050405020304" pitchFamily="18" charset="0"/>
              </a:rPr>
              <a:t>-</a:t>
            </a:r>
            <a:r>
              <a:rPr kumimoji="1" lang="en-US" altLang="zh-CN" sz="2400" b="1" i="1">
                <a:solidFill>
                  <a:srgbClr val="080808"/>
                </a:solidFill>
                <a:latin typeface="Times New Roman" panose="02020603050405020304" pitchFamily="18" charset="0"/>
              </a:rPr>
              <a:t>e</a:t>
            </a:r>
            <a:endParaRPr kumimoji="1" lang="zh-CN" altLang="en-US" sz="2400" b="1" i="1">
              <a:solidFill>
                <a:srgbClr val="080808"/>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739"/>
                                        </p:tgtEl>
                                        <p:attrNameLst>
                                          <p:attrName>style.visibility</p:attrName>
                                        </p:attrNameLst>
                                      </p:cBhvr>
                                      <p:to>
                                        <p:strVal val="visible"/>
                                      </p:to>
                                    </p:set>
                                    <p:anim calcmode="lin" valueType="num">
                                      <p:cBhvr additive="base">
                                        <p:cTn id="7" dur="500" fill="hold"/>
                                        <p:tgtEl>
                                          <p:spTgt spid="244739"/>
                                        </p:tgtEl>
                                        <p:attrNameLst>
                                          <p:attrName>ppt_x</p:attrName>
                                        </p:attrNameLst>
                                      </p:cBhvr>
                                      <p:tavLst>
                                        <p:tav tm="0">
                                          <p:val>
                                            <p:strVal val="0-#ppt_w/2"/>
                                          </p:val>
                                        </p:tav>
                                        <p:tav tm="100000">
                                          <p:val>
                                            <p:strVal val="#ppt_x"/>
                                          </p:val>
                                        </p:tav>
                                      </p:tavLst>
                                    </p:anim>
                                    <p:anim calcmode="lin" valueType="num">
                                      <p:cBhvr additive="base">
                                        <p:cTn id="8" dur="500" fill="hold"/>
                                        <p:tgtEl>
                                          <p:spTgt spid="2447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44740">
                                            <p:txEl>
                                              <p:pRg st="0" end="0"/>
                                            </p:txEl>
                                          </p:spTgt>
                                        </p:tgtEl>
                                        <p:attrNameLst>
                                          <p:attrName>style.visibility</p:attrName>
                                        </p:attrNameLst>
                                      </p:cBhvr>
                                      <p:to>
                                        <p:strVal val="visible"/>
                                      </p:to>
                                    </p:set>
                                    <p:animEffect transition="in" filter="blinds(horizontal)">
                                      <p:cBhvr>
                                        <p:cTn id="18" dur="500"/>
                                        <p:tgtEl>
                                          <p:spTgt spid="244740">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4741"/>
                                        </p:tgtEl>
                                        <p:attrNameLst>
                                          <p:attrName>style.visibility</p:attrName>
                                        </p:attrNameLst>
                                      </p:cBhvr>
                                      <p:to>
                                        <p:strVal val="visible"/>
                                      </p:to>
                                    </p:set>
                                    <p:animEffect transition="in" filter="blinds(horizontal)">
                                      <p:cBhvr>
                                        <p:cTn id="23" dur="500"/>
                                        <p:tgtEl>
                                          <p:spTgt spid="244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p:bldP spid="244740" grpId="0" build="p" autoUpdateAnimBg="0"/>
      <p:bldP spid="244741"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2E1F04E-AC1F-4B16-85A3-BFBCD8460715}"/>
              </a:ext>
            </a:extLst>
          </p:cNvPr>
          <p:cNvGrpSpPr>
            <a:grpSpLocks/>
          </p:cNvGrpSpPr>
          <p:nvPr/>
        </p:nvGrpSpPr>
        <p:grpSpPr bwMode="auto">
          <a:xfrm>
            <a:off x="304800" y="114300"/>
            <a:ext cx="8653463" cy="2655888"/>
            <a:chOff x="144" y="0"/>
            <a:chExt cx="5580" cy="1795"/>
          </a:xfrm>
        </p:grpSpPr>
        <p:grpSp>
          <p:nvGrpSpPr>
            <p:cNvPr id="223269" name="Group 3">
              <a:extLst>
                <a:ext uri="{FF2B5EF4-FFF2-40B4-BE49-F238E27FC236}">
                  <a16:creationId xmlns:a16="http://schemas.microsoft.com/office/drawing/2014/main" id="{3A03D233-414A-463A-B161-6BF920F8D40E}"/>
                </a:ext>
              </a:extLst>
            </p:cNvPr>
            <p:cNvGrpSpPr>
              <a:grpSpLocks/>
            </p:cNvGrpSpPr>
            <p:nvPr/>
          </p:nvGrpSpPr>
          <p:grpSpPr bwMode="auto">
            <a:xfrm>
              <a:off x="144" y="0"/>
              <a:ext cx="1692" cy="1760"/>
              <a:chOff x="144" y="0"/>
              <a:chExt cx="1740" cy="1832"/>
            </a:xfrm>
          </p:grpSpPr>
          <p:sp>
            <p:nvSpPr>
              <p:cNvPr id="223274" name="Rectangle 4">
                <a:extLst>
                  <a:ext uri="{FF2B5EF4-FFF2-40B4-BE49-F238E27FC236}">
                    <a16:creationId xmlns:a16="http://schemas.microsoft.com/office/drawing/2014/main" id="{C2ECF1CA-28D9-494F-8848-2AD82BB1BEBF}"/>
                  </a:ext>
                </a:extLst>
              </p:cNvPr>
              <p:cNvSpPr>
                <a:spLocks noChangeArrowheads="1"/>
              </p:cNvSpPr>
              <p:nvPr/>
            </p:nvSpPr>
            <p:spPr bwMode="auto">
              <a:xfrm>
                <a:off x="144" y="0"/>
                <a:ext cx="1740" cy="1832"/>
              </a:xfrm>
              <a:prstGeom prst="rect">
                <a:avLst/>
              </a:prstGeom>
              <a:solidFill>
                <a:srgbClr val="FFFFFF"/>
              </a:solidFill>
              <a:ln w="9525">
                <a:solidFill>
                  <a:srgbClr val="00AAA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3275" name="Group 5">
                <a:extLst>
                  <a:ext uri="{FF2B5EF4-FFF2-40B4-BE49-F238E27FC236}">
                    <a16:creationId xmlns:a16="http://schemas.microsoft.com/office/drawing/2014/main" id="{8CC965EF-3DA3-4D85-839B-08751B394498}"/>
                  </a:ext>
                </a:extLst>
              </p:cNvPr>
              <p:cNvGrpSpPr>
                <a:grpSpLocks/>
              </p:cNvGrpSpPr>
              <p:nvPr/>
            </p:nvGrpSpPr>
            <p:grpSpPr bwMode="auto">
              <a:xfrm>
                <a:off x="156" y="0"/>
                <a:ext cx="1692" cy="1799"/>
                <a:chOff x="156" y="0"/>
                <a:chExt cx="1692" cy="1799"/>
              </a:xfrm>
            </p:grpSpPr>
            <p:grpSp>
              <p:nvGrpSpPr>
                <p:cNvPr id="223276" name="Group 6">
                  <a:extLst>
                    <a:ext uri="{FF2B5EF4-FFF2-40B4-BE49-F238E27FC236}">
                      <a16:creationId xmlns:a16="http://schemas.microsoft.com/office/drawing/2014/main" id="{ADA0F279-1009-4954-9D09-5AA1F3E7CAA1}"/>
                    </a:ext>
                  </a:extLst>
                </p:cNvPr>
                <p:cNvGrpSpPr>
                  <a:grpSpLocks/>
                </p:cNvGrpSpPr>
                <p:nvPr/>
              </p:nvGrpSpPr>
              <p:grpSpPr bwMode="auto">
                <a:xfrm>
                  <a:off x="156" y="0"/>
                  <a:ext cx="1692" cy="1799"/>
                  <a:chOff x="1116" y="2272"/>
                  <a:chExt cx="1692" cy="1799"/>
                </a:xfrm>
              </p:grpSpPr>
              <p:grpSp>
                <p:nvGrpSpPr>
                  <p:cNvPr id="223280" name="Group 7">
                    <a:extLst>
                      <a:ext uri="{FF2B5EF4-FFF2-40B4-BE49-F238E27FC236}">
                        <a16:creationId xmlns:a16="http://schemas.microsoft.com/office/drawing/2014/main" id="{F019DC31-0727-4F71-A224-2D1699E67D9F}"/>
                      </a:ext>
                    </a:extLst>
                  </p:cNvPr>
                  <p:cNvGrpSpPr>
                    <a:grpSpLocks/>
                  </p:cNvGrpSpPr>
                  <p:nvPr/>
                </p:nvGrpSpPr>
                <p:grpSpPr bwMode="auto">
                  <a:xfrm>
                    <a:off x="1116" y="2492"/>
                    <a:ext cx="1692" cy="1579"/>
                    <a:chOff x="1116" y="2492"/>
                    <a:chExt cx="1692" cy="1579"/>
                  </a:xfrm>
                </p:grpSpPr>
                <p:sp>
                  <p:nvSpPr>
                    <p:cNvPr id="223284" name="Oval 8">
                      <a:extLst>
                        <a:ext uri="{FF2B5EF4-FFF2-40B4-BE49-F238E27FC236}">
                          <a16:creationId xmlns:a16="http://schemas.microsoft.com/office/drawing/2014/main" id="{EA807396-1341-4515-8361-7B8A964BBC38}"/>
                        </a:ext>
                      </a:extLst>
                    </p:cNvPr>
                    <p:cNvSpPr>
                      <a:spLocks noChangeArrowheads="1"/>
                    </p:cNvSpPr>
                    <p:nvPr/>
                  </p:nvSpPr>
                  <p:spPr bwMode="auto">
                    <a:xfrm>
                      <a:off x="1416" y="2700"/>
                      <a:ext cx="1104" cy="1104"/>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0186" name="Line 9">
                      <a:extLst>
                        <a:ext uri="{FF2B5EF4-FFF2-40B4-BE49-F238E27FC236}">
                          <a16:creationId xmlns:a16="http://schemas.microsoft.com/office/drawing/2014/main" id="{5BA0EF29-9DB0-40CB-A9B1-F9893C860B26}"/>
                        </a:ext>
                      </a:extLst>
                    </p:cNvPr>
                    <p:cNvSpPr>
                      <a:spLocks noChangeShapeType="1"/>
                    </p:cNvSpPr>
                    <p:nvPr/>
                  </p:nvSpPr>
                  <p:spPr bwMode="auto">
                    <a:xfrm flipH="1" flipV="1">
                      <a:off x="2100" y="2580"/>
                      <a:ext cx="316" cy="344"/>
                    </a:xfrm>
                    <a:prstGeom prst="line">
                      <a:avLst/>
                    </a:prstGeom>
                    <a:noFill/>
                    <a:ln w="38100">
                      <a:solidFill>
                        <a:schemeClr val="accent2"/>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187" name="Line 10">
                      <a:extLst>
                        <a:ext uri="{FF2B5EF4-FFF2-40B4-BE49-F238E27FC236}">
                          <a16:creationId xmlns:a16="http://schemas.microsoft.com/office/drawing/2014/main" id="{3821FCFF-7DC6-4201-92C1-3FF547A26376}"/>
                        </a:ext>
                      </a:extLst>
                    </p:cNvPr>
                    <p:cNvSpPr>
                      <a:spLocks noChangeShapeType="1"/>
                    </p:cNvSpPr>
                    <p:nvPr/>
                  </p:nvSpPr>
                  <p:spPr bwMode="auto">
                    <a:xfrm flipH="1">
                      <a:off x="2064" y="2940"/>
                      <a:ext cx="324" cy="251"/>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23287" name="Object 11">
                      <a:extLst>
                        <a:ext uri="{FF2B5EF4-FFF2-40B4-BE49-F238E27FC236}">
                          <a16:creationId xmlns:a16="http://schemas.microsoft.com/office/drawing/2014/main" id="{23C06C0B-B9C2-46A0-B90F-C96F9E24892F}"/>
                        </a:ext>
                      </a:extLst>
                    </p:cNvPr>
                    <p:cNvGraphicFramePr>
                      <a:graphicFrameLocks noChangeAspect="1"/>
                    </p:cNvGraphicFramePr>
                    <p:nvPr/>
                  </p:nvGraphicFramePr>
                  <p:xfrm>
                    <a:off x="1116" y="2492"/>
                    <a:ext cx="276" cy="271"/>
                  </p:xfrm>
                  <a:graphic>
                    <a:graphicData uri="http://schemas.openxmlformats.org/presentationml/2006/ole">
                      <mc:AlternateContent xmlns:mc="http://schemas.openxmlformats.org/markup-compatibility/2006">
                        <mc:Choice xmlns:v="urn:schemas-microsoft-com:vml" Requires="v">
                          <p:oleObj name="公式" r:id="rId2" imgW="114102" imgH="126780" progId="Equation.3">
                            <p:embed/>
                          </p:oleObj>
                        </mc:Choice>
                        <mc:Fallback>
                          <p:oleObj name="公式" r:id="rId2" imgW="114102" imgH="12678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 y="2492"/>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88" name="Object 12">
                      <a:extLst>
                        <a:ext uri="{FF2B5EF4-FFF2-40B4-BE49-F238E27FC236}">
                          <a16:creationId xmlns:a16="http://schemas.microsoft.com/office/drawing/2014/main" id="{3BE72564-1311-4392-8907-3790BDAB1FD9}"/>
                        </a:ext>
                      </a:extLst>
                    </p:cNvPr>
                    <p:cNvGraphicFramePr>
                      <a:graphicFrameLocks noChangeAspect="1"/>
                    </p:cNvGraphicFramePr>
                    <p:nvPr/>
                  </p:nvGraphicFramePr>
                  <p:xfrm>
                    <a:off x="2532" y="2540"/>
                    <a:ext cx="276" cy="271"/>
                  </p:xfrm>
                  <a:graphic>
                    <a:graphicData uri="http://schemas.openxmlformats.org/presentationml/2006/ole">
                      <mc:AlternateContent xmlns:mc="http://schemas.openxmlformats.org/markup-compatibility/2006">
                        <mc:Choice xmlns:v="urn:schemas-microsoft-com:vml" Requires="v">
                          <p:oleObj name="公式" r:id="rId4" imgW="114102" imgH="126780" progId="Equation.3">
                            <p:embed/>
                          </p:oleObj>
                        </mc:Choice>
                        <mc:Fallback>
                          <p:oleObj name="公式" r:id="rId4" imgW="114102" imgH="126780" progId="Equation.3">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 y="2540"/>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89" name="Object 13">
                      <a:extLst>
                        <a:ext uri="{FF2B5EF4-FFF2-40B4-BE49-F238E27FC236}">
                          <a16:creationId xmlns:a16="http://schemas.microsoft.com/office/drawing/2014/main" id="{4EA384DC-2135-41A4-8D6B-2232FF5816FF}"/>
                        </a:ext>
                      </a:extLst>
                    </p:cNvPr>
                    <p:cNvGraphicFramePr>
                      <a:graphicFrameLocks noChangeAspect="1"/>
                    </p:cNvGraphicFramePr>
                    <p:nvPr/>
                  </p:nvGraphicFramePr>
                  <p:xfrm>
                    <a:off x="1812" y="2492"/>
                    <a:ext cx="276" cy="271"/>
                  </p:xfrm>
                  <a:graphic>
                    <a:graphicData uri="http://schemas.openxmlformats.org/presentationml/2006/ole">
                      <mc:AlternateContent xmlns:mc="http://schemas.openxmlformats.org/markup-compatibility/2006">
                        <mc:Choice xmlns:v="urn:schemas-microsoft-com:vml" Requires="v">
                          <p:oleObj name="公式" r:id="rId5" imgW="114102" imgH="126780" progId="Equation.3">
                            <p:embed/>
                          </p:oleObj>
                        </mc:Choice>
                        <mc:Fallback>
                          <p:oleObj name="公式" r:id="rId5" imgW="114102" imgH="126780"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 y="2492"/>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90" name="Object 14">
                      <a:extLst>
                        <a:ext uri="{FF2B5EF4-FFF2-40B4-BE49-F238E27FC236}">
                          <a16:creationId xmlns:a16="http://schemas.microsoft.com/office/drawing/2014/main" id="{7E6DD058-E06E-412E-B765-0FBBCDA2BA76}"/>
                        </a:ext>
                      </a:extLst>
                    </p:cNvPr>
                    <p:cNvGraphicFramePr>
                      <a:graphicFrameLocks noChangeAspect="1"/>
                    </p:cNvGraphicFramePr>
                    <p:nvPr/>
                  </p:nvGraphicFramePr>
                  <p:xfrm>
                    <a:off x="1152" y="3116"/>
                    <a:ext cx="276" cy="271"/>
                  </p:xfrm>
                  <a:graphic>
                    <a:graphicData uri="http://schemas.openxmlformats.org/presentationml/2006/ole">
                      <mc:AlternateContent xmlns:mc="http://schemas.openxmlformats.org/markup-compatibility/2006">
                        <mc:Choice xmlns:v="urn:schemas-microsoft-com:vml" Requires="v">
                          <p:oleObj name="公式" r:id="rId6" imgW="114102" imgH="126780" progId="Equation.3">
                            <p:embed/>
                          </p:oleObj>
                        </mc:Choice>
                        <mc:Fallback>
                          <p:oleObj name="公式" r:id="rId6" imgW="114102" imgH="126780" progId="Equation.3">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3116"/>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91" name="Object 15">
                      <a:extLst>
                        <a:ext uri="{FF2B5EF4-FFF2-40B4-BE49-F238E27FC236}">
                          <a16:creationId xmlns:a16="http://schemas.microsoft.com/office/drawing/2014/main" id="{0E40823F-EA3A-429B-AD79-F2F11483EACB}"/>
                        </a:ext>
                      </a:extLst>
                    </p:cNvPr>
                    <p:cNvGraphicFramePr>
                      <a:graphicFrameLocks noChangeAspect="1"/>
                    </p:cNvGraphicFramePr>
                    <p:nvPr/>
                  </p:nvGraphicFramePr>
                  <p:xfrm>
                    <a:off x="2520" y="3092"/>
                    <a:ext cx="276" cy="271"/>
                  </p:xfrm>
                  <a:graphic>
                    <a:graphicData uri="http://schemas.openxmlformats.org/presentationml/2006/ole">
                      <mc:AlternateContent xmlns:mc="http://schemas.openxmlformats.org/markup-compatibility/2006">
                        <mc:Choice xmlns:v="urn:schemas-microsoft-com:vml" Requires="v">
                          <p:oleObj name="公式" r:id="rId7" imgW="114102" imgH="126780" progId="Equation.3">
                            <p:embed/>
                          </p:oleObj>
                        </mc:Choice>
                        <mc:Fallback>
                          <p:oleObj name="公式" r:id="rId7" imgW="114102" imgH="12678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 y="3092"/>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92" name="Object 16">
                      <a:extLst>
                        <a:ext uri="{FF2B5EF4-FFF2-40B4-BE49-F238E27FC236}">
                          <a16:creationId xmlns:a16="http://schemas.microsoft.com/office/drawing/2014/main" id="{DA526891-AADD-479C-B2C6-D53FD82D5079}"/>
                        </a:ext>
                      </a:extLst>
                    </p:cNvPr>
                    <p:cNvGraphicFramePr>
                      <a:graphicFrameLocks noChangeAspect="1"/>
                    </p:cNvGraphicFramePr>
                    <p:nvPr/>
                  </p:nvGraphicFramePr>
                  <p:xfrm>
                    <a:off x="2520" y="3800"/>
                    <a:ext cx="276" cy="271"/>
                  </p:xfrm>
                  <a:graphic>
                    <a:graphicData uri="http://schemas.openxmlformats.org/presentationml/2006/ole">
                      <mc:AlternateContent xmlns:mc="http://schemas.openxmlformats.org/markup-compatibility/2006">
                        <mc:Choice xmlns:v="urn:schemas-microsoft-com:vml" Requires="v">
                          <p:oleObj name="公式" r:id="rId8" imgW="114102" imgH="126780" progId="Equation.3">
                            <p:embed/>
                          </p:oleObj>
                        </mc:Choice>
                        <mc:Fallback>
                          <p:oleObj name="公式" r:id="rId8" imgW="114102" imgH="12678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 y="3800"/>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93" name="Object 17">
                      <a:extLst>
                        <a:ext uri="{FF2B5EF4-FFF2-40B4-BE49-F238E27FC236}">
                          <a16:creationId xmlns:a16="http://schemas.microsoft.com/office/drawing/2014/main" id="{B611CC2F-FEC7-4DB8-B766-79C6582677E7}"/>
                        </a:ext>
                      </a:extLst>
                    </p:cNvPr>
                    <p:cNvGraphicFramePr>
                      <a:graphicFrameLocks noChangeAspect="1"/>
                    </p:cNvGraphicFramePr>
                    <p:nvPr/>
                  </p:nvGraphicFramePr>
                  <p:xfrm>
                    <a:off x="1884" y="3800"/>
                    <a:ext cx="276" cy="271"/>
                  </p:xfrm>
                  <a:graphic>
                    <a:graphicData uri="http://schemas.openxmlformats.org/presentationml/2006/ole">
                      <mc:AlternateContent xmlns:mc="http://schemas.openxmlformats.org/markup-compatibility/2006">
                        <mc:Choice xmlns:v="urn:schemas-microsoft-com:vml" Requires="v">
                          <p:oleObj name="公式" r:id="rId9" imgW="114102" imgH="126780" progId="Equation.3">
                            <p:embed/>
                          </p:oleObj>
                        </mc:Choice>
                        <mc:Fallback>
                          <p:oleObj name="公式" r:id="rId9" imgW="114102" imgH="126780" progId="Equation.3">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 y="3800"/>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94" name="Object 18">
                      <a:extLst>
                        <a:ext uri="{FF2B5EF4-FFF2-40B4-BE49-F238E27FC236}">
                          <a16:creationId xmlns:a16="http://schemas.microsoft.com/office/drawing/2014/main" id="{C63E7D7A-6EB2-4587-B24A-024CF735C7C2}"/>
                        </a:ext>
                      </a:extLst>
                    </p:cNvPr>
                    <p:cNvGraphicFramePr>
                      <a:graphicFrameLocks noChangeAspect="1"/>
                    </p:cNvGraphicFramePr>
                    <p:nvPr/>
                  </p:nvGraphicFramePr>
                  <p:xfrm>
                    <a:off x="1200" y="3764"/>
                    <a:ext cx="276" cy="271"/>
                  </p:xfrm>
                  <a:graphic>
                    <a:graphicData uri="http://schemas.openxmlformats.org/presentationml/2006/ole">
                      <mc:AlternateContent xmlns:mc="http://schemas.openxmlformats.org/markup-compatibility/2006">
                        <mc:Choice xmlns:v="urn:schemas-microsoft-com:vml" Requires="v">
                          <p:oleObj name="公式" r:id="rId10" imgW="114102" imgH="126780" progId="Equation.3">
                            <p:embed/>
                          </p:oleObj>
                        </mc:Choice>
                        <mc:Fallback>
                          <p:oleObj name="公式" r:id="rId10" imgW="114102" imgH="126780" progId="Equation.3">
                            <p:embed/>
                            <p:pic>
                              <p:nvPicPr>
                                <p:cNvPr id="0"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3764"/>
                                  <a:ext cx="276"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3281" name="Object 19">
                    <a:extLst>
                      <a:ext uri="{FF2B5EF4-FFF2-40B4-BE49-F238E27FC236}">
                        <a16:creationId xmlns:a16="http://schemas.microsoft.com/office/drawing/2014/main" id="{7CD67A69-B4D1-4BC5-AB41-1ED272D9308A}"/>
                      </a:ext>
                    </a:extLst>
                  </p:cNvPr>
                  <p:cNvGraphicFramePr>
                    <a:graphicFrameLocks noChangeAspect="1"/>
                  </p:cNvGraphicFramePr>
                  <p:nvPr/>
                </p:nvGraphicFramePr>
                <p:xfrm>
                  <a:off x="1940" y="2272"/>
                  <a:ext cx="233" cy="327"/>
                </p:xfrm>
                <a:graphic>
                  <a:graphicData uri="http://schemas.openxmlformats.org/presentationml/2006/ole">
                    <mc:AlternateContent xmlns:mc="http://schemas.openxmlformats.org/markup-compatibility/2006">
                      <mc:Choice xmlns:v="urn:schemas-microsoft-com:vml" Requires="v">
                        <p:oleObj name="公式" r:id="rId11" imgW="126725" imgH="177415" progId="Equation.3">
                          <p:embed/>
                        </p:oleObj>
                      </mc:Choice>
                      <mc:Fallback>
                        <p:oleObj name="公式" r:id="rId11" imgW="126725" imgH="177415"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0" y="2272"/>
                                <a:ext cx="23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82" name="Object 20">
                    <a:extLst>
                      <a:ext uri="{FF2B5EF4-FFF2-40B4-BE49-F238E27FC236}">
                        <a16:creationId xmlns:a16="http://schemas.microsoft.com/office/drawing/2014/main" id="{F42ADC1E-2025-47A1-A8C3-9A3323036958}"/>
                      </a:ext>
                    </a:extLst>
                  </p:cNvPr>
                  <p:cNvGraphicFramePr>
                    <a:graphicFrameLocks noChangeAspect="1"/>
                  </p:cNvGraphicFramePr>
                  <p:nvPr/>
                </p:nvGraphicFramePr>
                <p:xfrm>
                  <a:off x="1845" y="2825"/>
                  <a:ext cx="304" cy="374"/>
                </p:xfrm>
                <a:graphic>
                  <a:graphicData uri="http://schemas.openxmlformats.org/presentationml/2006/ole">
                    <mc:AlternateContent xmlns:mc="http://schemas.openxmlformats.org/markup-compatibility/2006">
                      <mc:Choice xmlns:v="urn:schemas-microsoft-com:vml" Requires="v">
                        <p:oleObj name="公式" r:id="rId13" imgW="164957" imgH="203024" progId="Equation.3">
                          <p:embed/>
                        </p:oleObj>
                      </mc:Choice>
                      <mc:Fallback>
                        <p:oleObj name="公式" r:id="rId13" imgW="164957" imgH="203024"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5" y="2825"/>
                                <a:ext cx="304"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83" name="Object 21">
                    <a:extLst>
                      <a:ext uri="{FF2B5EF4-FFF2-40B4-BE49-F238E27FC236}">
                        <a16:creationId xmlns:a16="http://schemas.microsoft.com/office/drawing/2014/main" id="{B2F0DF4E-4232-40C5-B006-C79F5FE40E4B}"/>
                      </a:ext>
                    </a:extLst>
                  </p:cNvPr>
                  <p:cNvGraphicFramePr>
                    <a:graphicFrameLocks noChangeAspect="1"/>
                  </p:cNvGraphicFramePr>
                  <p:nvPr/>
                </p:nvGraphicFramePr>
                <p:xfrm>
                  <a:off x="1293" y="2393"/>
                  <a:ext cx="280" cy="374"/>
                </p:xfrm>
                <a:graphic>
                  <a:graphicData uri="http://schemas.openxmlformats.org/presentationml/2006/ole">
                    <mc:AlternateContent xmlns:mc="http://schemas.openxmlformats.org/markup-compatibility/2006">
                      <mc:Choice xmlns:v="urn:schemas-microsoft-com:vml" Requires="v">
                        <p:oleObj name="公式" r:id="rId15" imgW="152268" imgH="203024" progId="Equation.3">
                          <p:embed/>
                        </p:oleObj>
                      </mc:Choice>
                      <mc:Fallback>
                        <p:oleObj name="公式" r:id="rId15" imgW="152268" imgH="203024"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3" y="2393"/>
                                <a:ext cx="280"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0199" name="Line 22">
                  <a:extLst>
                    <a:ext uri="{FF2B5EF4-FFF2-40B4-BE49-F238E27FC236}">
                      <a16:creationId xmlns:a16="http://schemas.microsoft.com/office/drawing/2014/main" id="{B35D2DFC-CD2B-4908-BD19-A7C4C23E926F}"/>
                    </a:ext>
                  </a:extLst>
                </p:cNvPr>
                <p:cNvSpPr>
                  <a:spLocks noChangeShapeType="1"/>
                </p:cNvSpPr>
                <p:nvPr/>
              </p:nvSpPr>
              <p:spPr bwMode="auto">
                <a:xfrm>
                  <a:off x="1008" y="1020"/>
                  <a:ext cx="384" cy="345"/>
                </a:xfrm>
                <a:prstGeom prst="line">
                  <a:avLst/>
                </a:pr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23278" name="Object 23">
                  <a:extLst>
                    <a:ext uri="{FF2B5EF4-FFF2-40B4-BE49-F238E27FC236}">
                      <a16:creationId xmlns:a16="http://schemas.microsoft.com/office/drawing/2014/main" id="{63668D32-DEC1-43B4-88B4-4E200E98B67B}"/>
                    </a:ext>
                  </a:extLst>
                </p:cNvPr>
                <p:cNvGraphicFramePr>
                  <a:graphicFrameLocks noChangeAspect="1"/>
                </p:cNvGraphicFramePr>
                <p:nvPr/>
              </p:nvGraphicFramePr>
              <p:xfrm>
                <a:off x="1152" y="944"/>
                <a:ext cx="228" cy="247"/>
              </p:xfrm>
              <a:graphic>
                <a:graphicData uri="http://schemas.openxmlformats.org/presentationml/2006/ole">
                  <mc:AlternateContent xmlns:mc="http://schemas.openxmlformats.org/markup-compatibility/2006">
                    <mc:Choice xmlns:v="urn:schemas-microsoft-com:vml" Requires="v">
                      <p:oleObj name="公式" r:id="rId17" imgW="152268" imgH="164957" progId="Equation.3">
                        <p:embed/>
                      </p:oleObj>
                    </mc:Choice>
                    <mc:Fallback>
                      <p:oleObj name="公式" r:id="rId17" imgW="152268" imgH="164957"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52" y="944"/>
                              <a:ext cx="228"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79" name="Object 24">
                  <a:extLst>
                    <a:ext uri="{FF2B5EF4-FFF2-40B4-BE49-F238E27FC236}">
                      <a16:creationId xmlns:a16="http://schemas.microsoft.com/office/drawing/2014/main" id="{F0D0E7C7-9AF8-4DB9-A807-64D12273C1D1}"/>
                    </a:ext>
                  </a:extLst>
                </p:cNvPr>
                <p:cNvGraphicFramePr>
                  <a:graphicFrameLocks noChangeAspect="1"/>
                </p:cNvGraphicFramePr>
                <p:nvPr/>
              </p:nvGraphicFramePr>
              <p:xfrm>
                <a:off x="775" y="950"/>
                <a:ext cx="190" cy="211"/>
              </p:xfrm>
              <a:graphic>
                <a:graphicData uri="http://schemas.openxmlformats.org/presentationml/2006/ole">
                  <mc:AlternateContent xmlns:mc="http://schemas.openxmlformats.org/markup-compatibility/2006">
                    <mc:Choice xmlns:v="urn:schemas-microsoft-com:vml" Requires="v">
                      <p:oleObj name="公式" r:id="rId19" imgW="126835" imgH="139518" progId="Equation.3">
                        <p:embed/>
                      </p:oleObj>
                    </mc:Choice>
                    <mc:Fallback>
                      <p:oleObj name="公式" r:id="rId19" imgW="126835" imgH="139518"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5" y="950"/>
                              <a:ext cx="190"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23270" name="Object 25">
              <a:extLst>
                <a:ext uri="{FF2B5EF4-FFF2-40B4-BE49-F238E27FC236}">
                  <a16:creationId xmlns:a16="http://schemas.microsoft.com/office/drawing/2014/main" id="{8FFDD06B-0FCD-4E36-B056-43D68BF0F655}"/>
                </a:ext>
              </a:extLst>
            </p:cNvPr>
            <p:cNvGraphicFramePr>
              <a:graphicFrameLocks noChangeAspect="1"/>
            </p:cNvGraphicFramePr>
            <p:nvPr/>
          </p:nvGraphicFramePr>
          <p:xfrm>
            <a:off x="3048" y="612"/>
            <a:ext cx="1208" cy="320"/>
          </p:xfrm>
          <a:graphic>
            <a:graphicData uri="http://schemas.openxmlformats.org/presentationml/2006/ole">
              <mc:AlternateContent xmlns:mc="http://schemas.openxmlformats.org/markup-compatibility/2006">
                <mc:Choice xmlns:v="urn:schemas-microsoft-com:vml" Requires="v">
                  <p:oleObj name="公式" r:id="rId21" imgW="1447800" imgH="508000" progId="Equation.3">
                    <p:embed/>
                  </p:oleObj>
                </mc:Choice>
                <mc:Fallback>
                  <p:oleObj name="公式" r:id="rId21" imgW="1447800" imgH="508000"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8" y="612"/>
                          <a:ext cx="1208"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71" name="Text Box 26">
              <a:extLst>
                <a:ext uri="{FF2B5EF4-FFF2-40B4-BE49-F238E27FC236}">
                  <a16:creationId xmlns:a16="http://schemas.microsoft.com/office/drawing/2014/main" id="{8A465742-0C37-48E4-A907-ECE23C842B40}"/>
                </a:ext>
              </a:extLst>
            </p:cNvPr>
            <p:cNvSpPr txBox="1">
              <a:spLocks noChangeArrowheads="1"/>
            </p:cNvSpPr>
            <p:nvPr/>
          </p:nvSpPr>
          <p:spPr bwMode="auto">
            <a:xfrm>
              <a:off x="2173" y="117"/>
              <a:ext cx="80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808"/>
                  </a:solidFill>
                  <a:latin typeface="楷体_GB2312" pitchFamily="49" charset="-122"/>
                  <a:ea typeface="楷体_GB2312" pitchFamily="49" charset="-122"/>
                </a:rPr>
                <a:t>横向</a:t>
              </a:r>
              <a:r>
                <a:rPr kumimoji="1" lang="zh-CN" altLang="en-US" sz="2800" b="1">
                  <a:solidFill>
                    <a:srgbClr val="080808"/>
                  </a:solidFill>
                  <a:latin typeface="宋体" panose="02010600030101010101" pitchFamily="2" charset="-122"/>
                </a:rPr>
                <a:t>：</a:t>
              </a:r>
            </a:p>
          </p:txBody>
        </p:sp>
        <p:sp>
          <p:nvSpPr>
            <p:cNvPr id="223272" name="Text Box 27">
              <a:extLst>
                <a:ext uri="{FF2B5EF4-FFF2-40B4-BE49-F238E27FC236}">
                  <a16:creationId xmlns:a16="http://schemas.microsoft.com/office/drawing/2014/main" id="{E6253EE9-2F15-49D4-B069-08701223D25A}"/>
                </a:ext>
              </a:extLst>
            </p:cNvPr>
            <p:cNvSpPr txBox="1">
              <a:spLocks noChangeArrowheads="1"/>
            </p:cNvSpPr>
            <p:nvPr/>
          </p:nvSpPr>
          <p:spPr bwMode="auto">
            <a:xfrm>
              <a:off x="1936" y="1156"/>
              <a:ext cx="3788"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808"/>
                  </a:solidFill>
                  <a:latin typeface="楷体_GB2312" pitchFamily="49" charset="-122"/>
                  <a:ea typeface="楷体_GB2312" pitchFamily="49" charset="-122"/>
                </a:rPr>
                <a:t>在强磁场中可以将离子约束在小范围</a:t>
              </a:r>
            </a:p>
            <a:p>
              <a:pPr eaLnBrk="1" hangingPunct="1"/>
              <a:r>
                <a:rPr kumimoji="1" lang="zh-CN" altLang="en-US" sz="2800" b="1">
                  <a:solidFill>
                    <a:srgbClr val="080808"/>
                  </a:solidFill>
                  <a:latin typeface="楷体_GB2312" pitchFamily="49" charset="-122"/>
                  <a:ea typeface="楷体_GB2312" pitchFamily="49" charset="-122"/>
                </a:rPr>
                <a:t>脱离器壁。</a:t>
              </a:r>
            </a:p>
          </p:txBody>
        </p:sp>
        <p:graphicFrame>
          <p:nvGraphicFramePr>
            <p:cNvPr id="223273" name="Object 28">
              <a:extLst>
                <a:ext uri="{FF2B5EF4-FFF2-40B4-BE49-F238E27FC236}">
                  <a16:creationId xmlns:a16="http://schemas.microsoft.com/office/drawing/2014/main" id="{0961337F-E019-4AC8-AF53-352E7739F984}"/>
                </a:ext>
              </a:extLst>
            </p:cNvPr>
            <p:cNvGraphicFramePr>
              <a:graphicFrameLocks noChangeAspect="1"/>
            </p:cNvGraphicFramePr>
            <p:nvPr/>
          </p:nvGraphicFramePr>
          <p:xfrm>
            <a:off x="2988" y="144"/>
            <a:ext cx="1336" cy="320"/>
          </p:xfrm>
          <a:graphic>
            <a:graphicData uri="http://schemas.openxmlformats.org/presentationml/2006/ole">
              <mc:AlternateContent xmlns:mc="http://schemas.openxmlformats.org/markup-compatibility/2006">
                <mc:Choice xmlns:v="urn:schemas-microsoft-com:vml" Requires="v">
                  <p:oleObj name="公式" r:id="rId23" imgW="2120900" imgH="508000" progId="Equation.3">
                    <p:embed/>
                  </p:oleObj>
                </mc:Choice>
                <mc:Fallback>
                  <p:oleObj name="公式" r:id="rId23" imgW="2120900" imgH="508000" progId="Equation.3">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88" y="144"/>
                          <a:ext cx="133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9">
            <a:extLst>
              <a:ext uri="{FF2B5EF4-FFF2-40B4-BE49-F238E27FC236}">
                <a16:creationId xmlns:a16="http://schemas.microsoft.com/office/drawing/2014/main" id="{8BC697EF-07C2-4D40-B7F4-2F6BD3B0FBEA}"/>
              </a:ext>
            </a:extLst>
          </p:cNvPr>
          <p:cNvGrpSpPr>
            <a:grpSpLocks/>
          </p:cNvGrpSpPr>
          <p:nvPr/>
        </p:nvGrpSpPr>
        <p:grpSpPr bwMode="auto">
          <a:xfrm>
            <a:off x="611188" y="2492375"/>
            <a:ext cx="4210050" cy="3816350"/>
            <a:chOff x="324" y="144"/>
            <a:chExt cx="3072" cy="3052"/>
          </a:xfrm>
        </p:grpSpPr>
        <p:sp>
          <p:nvSpPr>
            <p:cNvPr id="223240" name="Rectangle 30">
              <a:extLst>
                <a:ext uri="{FF2B5EF4-FFF2-40B4-BE49-F238E27FC236}">
                  <a16:creationId xmlns:a16="http://schemas.microsoft.com/office/drawing/2014/main" id="{8A01D016-72A1-4EBA-B85A-A33DDE8B92ED}"/>
                </a:ext>
              </a:extLst>
            </p:cNvPr>
            <p:cNvSpPr>
              <a:spLocks noChangeArrowheads="1"/>
            </p:cNvSpPr>
            <p:nvPr/>
          </p:nvSpPr>
          <p:spPr bwMode="auto">
            <a:xfrm>
              <a:off x="324" y="696"/>
              <a:ext cx="3072" cy="1812"/>
            </a:xfrm>
            <a:prstGeom prst="rect">
              <a:avLst/>
            </a:prstGeom>
            <a:solidFill>
              <a:srgbClr val="FFFFFF"/>
            </a:solidFill>
            <a:ln w="9525">
              <a:solidFill>
                <a:srgbClr val="00AAA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23241" name="Group 31">
              <a:extLst>
                <a:ext uri="{FF2B5EF4-FFF2-40B4-BE49-F238E27FC236}">
                  <a16:creationId xmlns:a16="http://schemas.microsoft.com/office/drawing/2014/main" id="{D42F94C3-FD36-49FA-A9C6-971310169F54}"/>
                </a:ext>
              </a:extLst>
            </p:cNvPr>
            <p:cNvGrpSpPr>
              <a:grpSpLocks/>
            </p:cNvGrpSpPr>
            <p:nvPr/>
          </p:nvGrpSpPr>
          <p:grpSpPr bwMode="auto">
            <a:xfrm>
              <a:off x="414" y="144"/>
              <a:ext cx="2811" cy="3052"/>
              <a:chOff x="414" y="144"/>
              <a:chExt cx="2811" cy="3052"/>
            </a:xfrm>
          </p:grpSpPr>
          <p:grpSp>
            <p:nvGrpSpPr>
              <p:cNvPr id="223242" name="Group 32">
                <a:extLst>
                  <a:ext uri="{FF2B5EF4-FFF2-40B4-BE49-F238E27FC236}">
                    <a16:creationId xmlns:a16="http://schemas.microsoft.com/office/drawing/2014/main" id="{35F52B8B-34D3-4429-A518-F9329B4CCC7F}"/>
                  </a:ext>
                </a:extLst>
              </p:cNvPr>
              <p:cNvGrpSpPr>
                <a:grpSpLocks/>
              </p:cNvGrpSpPr>
              <p:nvPr/>
            </p:nvGrpSpPr>
            <p:grpSpPr bwMode="auto">
              <a:xfrm>
                <a:off x="468" y="144"/>
                <a:ext cx="2666" cy="3052"/>
                <a:chOff x="468" y="144"/>
                <a:chExt cx="2666" cy="3052"/>
              </a:xfrm>
            </p:grpSpPr>
            <p:grpSp>
              <p:nvGrpSpPr>
                <p:cNvPr id="223250" name="Group 33">
                  <a:extLst>
                    <a:ext uri="{FF2B5EF4-FFF2-40B4-BE49-F238E27FC236}">
                      <a16:creationId xmlns:a16="http://schemas.microsoft.com/office/drawing/2014/main" id="{F3D08BC7-23AD-4FB3-B9E0-56F571CDFC4F}"/>
                    </a:ext>
                  </a:extLst>
                </p:cNvPr>
                <p:cNvGrpSpPr>
                  <a:grpSpLocks/>
                </p:cNvGrpSpPr>
                <p:nvPr/>
              </p:nvGrpSpPr>
              <p:grpSpPr bwMode="auto">
                <a:xfrm>
                  <a:off x="468" y="144"/>
                  <a:ext cx="2666" cy="3052"/>
                  <a:chOff x="863" y="624"/>
                  <a:chExt cx="2785" cy="3148"/>
                </a:xfrm>
              </p:grpSpPr>
              <p:sp>
                <p:nvSpPr>
                  <p:cNvPr id="223258" name="Arc 34">
                    <a:extLst>
                      <a:ext uri="{FF2B5EF4-FFF2-40B4-BE49-F238E27FC236}">
                        <a16:creationId xmlns:a16="http://schemas.microsoft.com/office/drawing/2014/main" id="{A40A9538-91C4-4DCA-9097-EC98868E56C1}"/>
                      </a:ext>
                    </a:extLst>
                  </p:cNvPr>
                  <p:cNvSpPr>
                    <a:spLocks/>
                  </p:cNvSpPr>
                  <p:nvPr/>
                </p:nvSpPr>
                <p:spPr bwMode="auto">
                  <a:xfrm rot="-102800" flipH="1" flipV="1">
                    <a:off x="863" y="624"/>
                    <a:ext cx="2785" cy="1433"/>
                  </a:xfrm>
                  <a:custGeom>
                    <a:avLst/>
                    <a:gdLst>
                      <a:gd name="T0" fmla="*/ 0 w 19860"/>
                      <a:gd name="T1" fmla="*/ 0 h 21600"/>
                      <a:gd name="T2" fmla="*/ 0 w 19860"/>
                      <a:gd name="T3" fmla="*/ 0 h 21600"/>
                      <a:gd name="T4" fmla="*/ 0 w 19860"/>
                      <a:gd name="T5" fmla="*/ 0 h 21600"/>
                      <a:gd name="T6" fmla="*/ 0 60000 65536"/>
                      <a:gd name="T7" fmla="*/ 0 60000 65536"/>
                      <a:gd name="T8" fmla="*/ 0 60000 65536"/>
                      <a:gd name="T9" fmla="*/ 0 w 19860"/>
                      <a:gd name="T10" fmla="*/ 0 h 21600"/>
                      <a:gd name="T11" fmla="*/ 19860 w 19860"/>
                      <a:gd name="T12" fmla="*/ 21600 h 21600"/>
                    </a:gdLst>
                    <a:ahLst/>
                    <a:cxnLst>
                      <a:cxn ang="T6">
                        <a:pos x="T0" y="T1"/>
                      </a:cxn>
                      <a:cxn ang="T7">
                        <a:pos x="T2" y="T3"/>
                      </a:cxn>
                      <a:cxn ang="T8">
                        <a:pos x="T4" y="T5"/>
                      </a:cxn>
                    </a:cxnLst>
                    <a:rect l="T9" t="T10" r="T11" b="T12"/>
                    <a:pathLst>
                      <a:path w="19860" h="21600" fill="none" extrusionOk="0">
                        <a:moveTo>
                          <a:pt x="0" y="0"/>
                        </a:moveTo>
                        <a:cubicBezTo>
                          <a:pt x="33" y="0"/>
                          <a:pt x="67" y="-1"/>
                          <a:pt x="101" y="0"/>
                        </a:cubicBezTo>
                        <a:cubicBezTo>
                          <a:pt x="8655" y="0"/>
                          <a:pt x="16404" y="5048"/>
                          <a:pt x="19860" y="12874"/>
                        </a:cubicBezTo>
                      </a:path>
                      <a:path w="19860" h="21600" stroke="0" extrusionOk="0">
                        <a:moveTo>
                          <a:pt x="0" y="0"/>
                        </a:moveTo>
                        <a:cubicBezTo>
                          <a:pt x="33" y="0"/>
                          <a:pt x="67" y="-1"/>
                          <a:pt x="101" y="0"/>
                        </a:cubicBezTo>
                        <a:cubicBezTo>
                          <a:pt x="8655" y="0"/>
                          <a:pt x="16404" y="5048"/>
                          <a:pt x="19860" y="12874"/>
                        </a:cubicBezTo>
                        <a:lnTo>
                          <a:pt x="101" y="21600"/>
                        </a:lnTo>
                        <a:lnTo>
                          <a:pt x="0" y="0"/>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59" name="Arc 35">
                    <a:extLst>
                      <a:ext uri="{FF2B5EF4-FFF2-40B4-BE49-F238E27FC236}">
                        <a16:creationId xmlns:a16="http://schemas.microsoft.com/office/drawing/2014/main" id="{5BD2D382-D582-439D-A24A-CF40C4022DF6}"/>
                      </a:ext>
                    </a:extLst>
                  </p:cNvPr>
                  <p:cNvSpPr>
                    <a:spLocks/>
                  </p:cNvSpPr>
                  <p:nvPr/>
                </p:nvSpPr>
                <p:spPr bwMode="auto">
                  <a:xfrm rot="519218" flipH="1">
                    <a:off x="1153" y="2237"/>
                    <a:ext cx="2400" cy="1535"/>
                  </a:xfrm>
                  <a:custGeom>
                    <a:avLst/>
                    <a:gdLst>
                      <a:gd name="T0" fmla="*/ 0 w 19759"/>
                      <a:gd name="T1" fmla="*/ 0 h 21587"/>
                      <a:gd name="T2" fmla="*/ 0 w 19759"/>
                      <a:gd name="T3" fmla="*/ 0 h 21587"/>
                      <a:gd name="T4" fmla="*/ 0 w 19759"/>
                      <a:gd name="T5" fmla="*/ 0 h 21587"/>
                      <a:gd name="T6" fmla="*/ 0 60000 65536"/>
                      <a:gd name="T7" fmla="*/ 0 60000 65536"/>
                      <a:gd name="T8" fmla="*/ 0 60000 65536"/>
                      <a:gd name="T9" fmla="*/ 0 w 19759"/>
                      <a:gd name="T10" fmla="*/ 0 h 21587"/>
                      <a:gd name="T11" fmla="*/ 19759 w 19759"/>
                      <a:gd name="T12" fmla="*/ 21587 h 21587"/>
                    </a:gdLst>
                    <a:ahLst/>
                    <a:cxnLst>
                      <a:cxn ang="T6">
                        <a:pos x="T0" y="T1"/>
                      </a:cxn>
                      <a:cxn ang="T7">
                        <a:pos x="T2" y="T3"/>
                      </a:cxn>
                      <a:cxn ang="T8">
                        <a:pos x="T4" y="T5"/>
                      </a:cxn>
                    </a:cxnLst>
                    <a:rect l="T9" t="T10" r="T11" b="T12"/>
                    <a:pathLst>
                      <a:path w="19759" h="21587" fill="none" extrusionOk="0">
                        <a:moveTo>
                          <a:pt x="736" y="-1"/>
                        </a:moveTo>
                        <a:cubicBezTo>
                          <a:pt x="9019" y="281"/>
                          <a:pt x="16411" y="5279"/>
                          <a:pt x="19759" y="12861"/>
                        </a:cubicBezTo>
                      </a:path>
                      <a:path w="19759" h="21587" stroke="0" extrusionOk="0">
                        <a:moveTo>
                          <a:pt x="736" y="-1"/>
                        </a:moveTo>
                        <a:cubicBezTo>
                          <a:pt x="9019" y="281"/>
                          <a:pt x="16411" y="5279"/>
                          <a:pt x="19759" y="12861"/>
                        </a:cubicBezTo>
                        <a:lnTo>
                          <a:pt x="0" y="21587"/>
                        </a:lnTo>
                        <a:lnTo>
                          <a:pt x="736" y="-1"/>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0" name="Freeform 36">
                    <a:extLst>
                      <a:ext uri="{FF2B5EF4-FFF2-40B4-BE49-F238E27FC236}">
                        <a16:creationId xmlns:a16="http://schemas.microsoft.com/office/drawing/2014/main" id="{61E5B324-B6A0-4768-9600-2EF0113C9724}"/>
                      </a:ext>
                    </a:extLst>
                  </p:cNvPr>
                  <p:cNvSpPr>
                    <a:spLocks/>
                  </p:cNvSpPr>
                  <p:nvPr/>
                </p:nvSpPr>
                <p:spPr bwMode="auto">
                  <a:xfrm>
                    <a:off x="1672" y="1760"/>
                    <a:ext cx="400" cy="784"/>
                  </a:xfrm>
                  <a:custGeom>
                    <a:avLst/>
                    <a:gdLst>
                      <a:gd name="T0" fmla="*/ 56 w 400"/>
                      <a:gd name="T1" fmla="*/ 0 h 784"/>
                      <a:gd name="T2" fmla="*/ 200 w 400"/>
                      <a:gd name="T3" fmla="*/ 144 h 784"/>
                      <a:gd name="T4" fmla="*/ 344 w 400"/>
                      <a:gd name="T5" fmla="*/ 288 h 784"/>
                      <a:gd name="T6" fmla="*/ 392 w 400"/>
                      <a:gd name="T7" fmla="*/ 480 h 784"/>
                      <a:gd name="T8" fmla="*/ 296 w 400"/>
                      <a:gd name="T9" fmla="*/ 720 h 784"/>
                      <a:gd name="T10" fmla="*/ 104 w 400"/>
                      <a:gd name="T11" fmla="*/ 768 h 784"/>
                      <a:gd name="T12" fmla="*/ 8 w 400"/>
                      <a:gd name="T13" fmla="*/ 624 h 784"/>
                      <a:gd name="T14" fmla="*/ 56 w 400"/>
                      <a:gd name="T15" fmla="*/ 480 h 784"/>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784"/>
                      <a:gd name="T26" fmla="*/ 400 w 400"/>
                      <a:gd name="T27" fmla="*/ 784 h 7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784">
                        <a:moveTo>
                          <a:pt x="56" y="0"/>
                        </a:moveTo>
                        <a:cubicBezTo>
                          <a:pt x="104" y="48"/>
                          <a:pt x="152" y="96"/>
                          <a:pt x="200" y="144"/>
                        </a:cubicBezTo>
                        <a:cubicBezTo>
                          <a:pt x="248" y="192"/>
                          <a:pt x="312" y="232"/>
                          <a:pt x="344" y="288"/>
                        </a:cubicBezTo>
                        <a:cubicBezTo>
                          <a:pt x="376" y="344"/>
                          <a:pt x="400" y="408"/>
                          <a:pt x="392" y="480"/>
                        </a:cubicBezTo>
                        <a:cubicBezTo>
                          <a:pt x="384" y="552"/>
                          <a:pt x="344" y="672"/>
                          <a:pt x="296" y="720"/>
                        </a:cubicBezTo>
                        <a:cubicBezTo>
                          <a:pt x="248" y="768"/>
                          <a:pt x="152" y="784"/>
                          <a:pt x="104" y="768"/>
                        </a:cubicBezTo>
                        <a:cubicBezTo>
                          <a:pt x="56" y="752"/>
                          <a:pt x="16" y="672"/>
                          <a:pt x="8" y="624"/>
                        </a:cubicBezTo>
                        <a:cubicBezTo>
                          <a:pt x="0" y="576"/>
                          <a:pt x="48" y="504"/>
                          <a:pt x="56" y="48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1" name="Freeform 37">
                    <a:extLst>
                      <a:ext uri="{FF2B5EF4-FFF2-40B4-BE49-F238E27FC236}">
                        <a16:creationId xmlns:a16="http://schemas.microsoft.com/office/drawing/2014/main" id="{00175C3A-D221-4DF6-B590-C10FA7E95D27}"/>
                      </a:ext>
                    </a:extLst>
                  </p:cNvPr>
                  <p:cNvSpPr>
                    <a:spLocks/>
                  </p:cNvSpPr>
                  <p:nvPr/>
                </p:nvSpPr>
                <p:spPr bwMode="auto">
                  <a:xfrm>
                    <a:off x="1728" y="1920"/>
                    <a:ext cx="480" cy="336"/>
                  </a:xfrm>
                  <a:custGeom>
                    <a:avLst/>
                    <a:gdLst>
                      <a:gd name="T0" fmla="*/ 0 w 480"/>
                      <a:gd name="T1" fmla="*/ 336 h 336"/>
                      <a:gd name="T2" fmla="*/ 48 w 480"/>
                      <a:gd name="T3" fmla="*/ 240 h 336"/>
                      <a:gd name="T4" fmla="*/ 144 w 480"/>
                      <a:gd name="T5" fmla="*/ 96 h 336"/>
                      <a:gd name="T6" fmla="*/ 288 w 480"/>
                      <a:gd name="T7" fmla="*/ 48 h 336"/>
                      <a:gd name="T8" fmla="*/ 480 w 480"/>
                      <a:gd name="T9" fmla="*/ 0 h 336"/>
                      <a:gd name="T10" fmla="*/ 0 60000 65536"/>
                      <a:gd name="T11" fmla="*/ 0 60000 65536"/>
                      <a:gd name="T12" fmla="*/ 0 60000 65536"/>
                      <a:gd name="T13" fmla="*/ 0 60000 65536"/>
                      <a:gd name="T14" fmla="*/ 0 60000 65536"/>
                      <a:gd name="T15" fmla="*/ 0 w 480"/>
                      <a:gd name="T16" fmla="*/ 0 h 336"/>
                      <a:gd name="T17" fmla="*/ 480 w 480"/>
                      <a:gd name="T18" fmla="*/ 336 h 336"/>
                    </a:gdLst>
                    <a:ahLst/>
                    <a:cxnLst>
                      <a:cxn ang="T10">
                        <a:pos x="T0" y="T1"/>
                      </a:cxn>
                      <a:cxn ang="T11">
                        <a:pos x="T2" y="T3"/>
                      </a:cxn>
                      <a:cxn ang="T12">
                        <a:pos x="T4" y="T5"/>
                      </a:cxn>
                      <a:cxn ang="T13">
                        <a:pos x="T6" y="T7"/>
                      </a:cxn>
                      <a:cxn ang="T14">
                        <a:pos x="T8" y="T9"/>
                      </a:cxn>
                    </a:cxnLst>
                    <a:rect l="T15" t="T16" r="T17" b="T18"/>
                    <a:pathLst>
                      <a:path w="480" h="336">
                        <a:moveTo>
                          <a:pt x="0" y="336"/>
                        </a:moveTo>
                        <a:cubicBezTo>
                          <a:pt x="12" y="308"/>
                          <a:pt x="24" y="280"/>
                          <a:pt x="48" y="240"/>
                        </a:cubicBezTo>
                        <a:cubicBezTo>
                          <a:pt x="72" y="200"/>
                          <a:pt x="104" y="128"/>
                          <a:pt x="144" y="96"/>
                        </a:cubicBezTo>
                        <a:cubicBezTo>
                          <a:pt x="184" y="64"/>
                          <a:pt x="232" y="64"/>
                          <a:pt x="288" y="48"/>
                        </a:cubicBezTo>
                        <a:cubicBezTo>
                          <a:pt x="344" y="32"/>
                          <a:pt x="448" y="8"/>
                          <a:pt x="480" y="0"/>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2" name="Freeform 38">
                    <a:extLst>
                      <a:ext uri="{FF2B5EF4-FFF2-40B4-BE49-F238E27FC236}">
                        <a16:creationId xmlns:a16="http://schemas.microsoft.com/office/drawing/2014/main" id="{7BB50BB2-585E-4AAE-A2C1-DD64F3F6F4C6}"/>
                      </a:ext>
                    </a:extLst>
                  </p:cNvPr>
                  <p:cNvSpPr>
                    <a:spLocks/>
                  </p:cNvSpPr>
                  <p:nvPr/>
                </p:nvSpPr>
                <p:spPr bwMode="auto">
                  <a:xfrm>
                    <a:off x="2144" y="1920"/>
                    <a:ext cx="312" cy="480"/>
                  </a:xfrm>
                  <a:custGeom>
                    <a:avLst/>
                    <a:gdLst>
                      <a:gd name="T0" fmla="*/ 64 w 312"/>
                      <a:gd name="T1" fmla="*/ 0 h 480"/>
                      <a:gd name="T2" fmla="*/ 160 w 312"/>
                      <a:gd name="T3" fmla="*/ 48 h 480"/>
                      <a:gd name="T4" fmla="*/ 256 w 312"/>
                      <a:gd name="T5" fmla="*/ 96 h 480"/>
                      <a:gd name="T6" fmla="*/ 304 w 312"/>
                      <a:gd name="T7" fmla="*/ 192 h 480"/>
                      <a:gd name="T8" fmla="*/ 304 w 312"/>
                      <a:gd name="T9" fmla="*/ 288 h 480"/>
                      <a:gd name="T10" fmla="*/ 256 w 312"/>
                      <a:gd name="T11" fmla="*/ 384 h 480"/>
                      <a:gd name="T12" fmla="*/ 208 w 312"/>
                      <a:gd name="T13" fmla="*/ 432 h 480"/>
                      <a:gd name="T14" fmla="*/ 112 w 312"/>
                      <a:gd name="T15" fmla="*/ 480 h 480"/>
                      <a:gd name="T16" fmla="*/ 16 w 312"/>
                      <a:gd name="T17" fmla="*/ 432 h 480"/>
                      <a:gd name="T18" fmla="*/ 16 w 312"/>
                      <a:gd name="T19" fmla="*/ 33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2"/>
                      <a:gd name="T31" fmla="*/ 0 h 480"/>
                      <a:gd name="T32" fmla="*/ 312 w 312"/>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2" h="480">
                        <a:moveTo>
                          <a:pt x="64" y="0"/>
                        </a:moveTo>
                        <a:cubicBezTo>
                          <a:pt x="96" y="16"/>
                          <a:pt x="128" y="32"/>
                          <a:pt x="160" y="48"/>
                        </a:cubicBezTo>
                        <a:cubicBezTo>
                          <a:pt x="192" y="64"/>
                          <a:pt x="232" y="72"/>
                          <a:pt x="256" y="96"/>
                        </a:cubicBezTo>
                        <a:cubicBezTo>
                          <a:pt x="280" y="120"/>
                          <a:pt x="296" y="160"/>
                          <a:pt x="304" y="192"/>
                        </a:cubicBezTo>
                        <a:cubicBezTo>
                          <a:pt x="312" y="224"/>
                          <a:pt x="312" y="256"/>
                          <a:pt x="304" y="288"/>
                        </a:cubicBezTo>
                        <a:cubicBezTo>
                          <a:pt x="296" y="320"/>
                          <a:pt x="272" y="360"/>
                          <a:pt x="256" y="384"/>
                        </a:cubicBezTo>
                        <a:cubicBezTo>
                          <a:pt x="240" y="408"/>
                          <a:pt x="232" y="416"/>
                          <a:pt x="208" y="432"/>
                        </a:cubicBezTo>
                        <a:cubicBezTo>
                          <a:pt x="184" y="448"/>
                          <a:pt x="144" y="480"/>
                          <a:pt x="112" y="480"/>
                        </a:cubicBezTo>
                        <a:cubicBezTo>
                          <a:pt x="80" y="480"/>
                          <a:pt x="32" y="456"/>
                          <a:pt x="16" y="432"/>
                        </a:cubicBezTo>
                        <a:cubicBezTo>
                          <a:pt x="0" y="408"/>
                          <a:pt x="8" y="372"/>
                          <a:pt x="16" y="336"/>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3" name="Freeform 39">
                    <a:extLst>
                      <a:ext uri="{FF2B5EF4-FFF2-40B4-BE49-F238E27FC236}">
                        <a16:creationId xmlns:a16="http://schemas.microsoft.com/office/drawing/2014/main" id="{95182A86-8689-441F-AB01-1BB9F4E2E9A1}"/>
                      </a:ext>
                    </a:extLst>
                  </p:cNvPr>
                  <p:cNvSpPr>
                    <a:spLocks/>
                  </p:cNvSpPr>
                  <p:nvPr/>
                </p:nvSpPr>
                <p:spPr bwMode="auto">
                  <a:xfrm>
                    <a:off x="2160" y="2000"/>
                    <a:ext cx="480" cy="256"/>
                  </a:xfrm>
                  <a:custGeom>
                    <a:avLst/>
                    <a:gdLst>
                      <a:gd name="T0" fmla="*/ 0 w 480"/>
                      <a:gd name="T1" fmla="*/ 256 h 256"/>
                      <a:gd name="T2" fmla="*/ 48 w 480"/>
                      <a:gd name="T3" fmla="*/ 208 h 256"/>
                      <a:gd name="T4" fmla="*/ 144 w 480"/>
                      <a:gd name="T5" fmla="*/ 112 h 256"/>
                      <a:gd name="T6" fmla="*/ 336 w 480"/>
                      <a:gd name="T7" fmla="*/ 16 h 256"/>
                      <a:gd name="T8" fmla="*/ 480 w 480"/>
                      <a:gd name="T9" fmla="*/ 16 h 256"/>
                      <a:gd name="T10" fmla="*/ 0 60000 65536"/>
                      <a:gd name="T11" fmla="*/ 0 60000 65536"/>
                      <a:gd name="T12" fmla="*/ 0 60000 65536"/>
                      <a:gd name="T13" fmla="*/ 0 60000 65536"/>
                      <a:gd name="T14" fmla="*/ 0 60000 65536"/>
                      <a:gd name="T15" fmla="*/ 0 w 480"/>
                      <a:gd name="T16" fmla="*/ 0 h 256"/>
                      <a:gd name="T17" fmla="*/ 480 w 480"/>
                      <a:gd name="T18" fmla="*/ 256 h 256"/>
                    </a:gdLst>
                    <a:ahLst/>
                    <a:cxnLst>
                      <a:cxn ang="T10">
                        <a:pos x="T0" y="T1"/>
                      </a:cxn>
                      <a:cxn ang="T11">
                        <a:pos x="T2" y="T3"/>
                      </a:cxn>
                      <a:cxn ang="T12">
                        <a:pos x="T4" y="T5"/>
                      </a:cxn>
                      <a:cxn ang="T13">
                        <a:pos x="T6" y="T7"/>
                      </a:cxn>
                      <a:cxn ang="T14">
                        <a:pos x="T8" y="T9"/>
                      </a:cxn>
                    </a:cxnLst>
                    <a:rect l="T15" t="T16" r="T17" b="T18"/>
                    <a:pathLst>
                      <a:path w="480" h="256">
                        <a:moveTo>
                          <a:pt x="0" y="256"/>
                        </a:moveTo>
                        <a:cubicBezTo>
                          <a:pt x="12" y="244"/>
                          <a:pt x="24" y="232"/>
                          <a:pt x="48" y="208"/>
                        </a:cubicBezTo>
                        <a:cubicBezTo>
                          <a:pt x="72" y="184"/>
                          <a:pt x="96" y="144"/>
                          <a:pt x="144" y="112"/>
                        </a:cubicBezTo>
                        <a:cubicBezTo>
                          <a:pt x="192" y="80"/>
                          <a:pt x="280" y="32"/>
                          <a:pt x="336" y="16"/>
                        </a:cubicBezTo>
                        <a:cubicBezTo>
                          <a:pt x="392" y="0"/>
                          <a:pt x="448" y="16"/>
                          <a:pt x="480" y="16"/>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4" name="Freeform 40">
                    <a:extLst>
                      <a:ext uri="{FF2B5EF4-FFF2-40B4-BE49-F238E27FC236}">
                        <a16:creationId xmlns:a16="http://schemas.microsoft.com/office/drawing/2014/main" id="{7946BE92-6FDB-4F00-BD47-2CB9791BE01F}"/>
                      </a:ext>
                    </a:extLst>
                  </p:cNvPr>
                  <p:cNvSpPr>
                    <a:spLocks/>
                  </p:cNvSpPr>
                  <p:nvPr/>
                </p:nvSpPr>
                <p:spPr bwMode="auto">
                  <a:xfrm>
                    <a:off x="2592" y="2016"/>
                    <a:ext cx="344" cy="344"/>
                  </a:xfrm>
                  <a:custGeom>
                    <a:avLst/>
                    <a:gdLst>
                      <a:gd name="T0" fmla="*/ 0 w 344"/>
                      <a:gd name="T1" fmla="*/ 8 h 344"/>
                      <a:gd name="T2" fmla="*/ 144 w 344"/>
                      <a:gd name="T3" fmla="*/ 8 h 344"/>
                      <a:gd name="T4" fmla="*/ 288 w 344"/>
                      <a:gd name="T5" fmla="*/ 56 h 344"/>
                      <a:gd name="T6" fmla="*/ 336 w 344"/>
                      <a:gd name="T7" fmla="*/ 152 h 344"/>
                      <a:gd name="T8" fmla="*/ 336 w 344"/>
                      <a:gd name="T9" fmla="*/ 248 h 344"/>
                      <a:gd name="T10" fmla="*/ 288 w 344"/>
                      <a:gd name="T11" fmla="*/ 296 h 344"/>
                      <a:gd name="T12" fmla="*/ 192 w 344"/>
                      <a:gd name="T13" fmla="*/ 344 h 344"/>
                      <a:gd name="T14" fmla="*/ 48 w 344"/>
                      <a:gd name="T15" fmla="*/ 296 h 344"/>
                      <a:gd name="T16" fmla="*/ 48 w 344"/>
                      <a:gd name="T17" fmla="*/ 200 h 3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4"/>
                      <a:gd name="T28" fmla="*/ 0 h 344"/>
                      <a:gd name="T29" fmla="*/ 344 w 344"/>
                      <a:gd name="T30" fmla="*/ 344 h 3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4" h="344">
                        <a:moveTo>
                          <a:pt x="0" y="8"/>
                        </a:moveTo>
                        <a:cubicBezTo>
                          <a:pt x="48" y="4"/>
                          <a:pt x="96" y="0"/>
                          <a:pt x="144" y="8"/>
                        </a:cubicBezTo>
                        <a:cubicBezTo>
                          <a:pt x="192" y="16"/>
                          <a:pt x="256" y="32"/>
                          <a:pt x="288" y="56"/>
                        </a:cubicBezTo>
                        <a:cubicBezTo>
                          <a:pt x="320" y="80"/>
                          <a:pt x="328" y="120"/>
                          <a:pt x="336" y="152"/>
                        </a:cubicBezTo>
                        <a:cubicBezTo>
                          <a:pt x="344" y="184"/>
                          <a:pt x="344" y="224"/>
                          <a:pt x="336" y="248"/>
                        </a:cubicBezTo>
                        <a:cubicBezTo>
                          <a:pt x="328" y="272"/>
                          <a:pt x="312" y="280"/>
                          <a:pt x="288" y="296"/>
                        </a:cubicBezTo>
                        <a:cubicBezTo>
                          <a:pt x="264" y="312"/>
                          <a:pt x="232" y="344"/>
                          <a:pt x="192" y="344"/>
                        </a:cubicBezTo>
                        <a:cubicBezTo>
                          <a:pt x="152" y="344"/>
                          <a:pt x="72" y="320"/>
                          <a:pt x="48" y="296"/>
                        </a:cubicBezTo>
                        <a:cubicBezTo>
                          <a:pt x="24" y="272"/>
                          <a:pt x="36" y="236"/>
                          <a:pt x="48" y="20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5" name="Freeform 41">
                    <a:extLst>
                      <a:ext uri="{FF2B5EF4-FFF2-40B4-BE49-F238E27FC236}">
                        <a16:creationId xmlns:a16="http://schemas.microsoft.com/office/drawing/2014/main" id="{A1A21749-C408-4B27-9DC5-A8FB15177492}"/>
                      </a:ext>
                    </a:extLst>
                  </p:cNvPr>
                  <p:cNvSpPr>
                    <a:spLocks/>
                  </p:cNvSpPr>
                  <p:nvPr/>
                </p:nvSpPr>
                <p:spPr bwMode="auto">
                  <a:xfrm>
                    <a:off x="2640" y="2000"/>
                    <a:ext cx="480" cy="208"/>
                  </a:xfrm>
                  <a:custGeom>
                    <a:avLst/>
                    <a:gdLst>
                      <a:gd name="T0" fmla="*/ 0 w 480"/>
                      <a:gd name="T1" fmla="*/ 208 h 208"/>
                      <a:gd name="T2" fmla="*/ 48 w 480"/>
                      <a:gd name="T3" fmla="*/ 112 h 208"/>
                      <a:gd name="T4" fmla="*/ 192 w 480"/>
                      <a:gd name="T5" fmla="*/ 16 h 208"/>
                      <a:gd name="T6" fmla="*/ 384 w 480"/>
                      <a:gd name="T7" fmla="*/ 16 h 208"/>
                      <a:gd name="T8" fmla="*/ 480 w 480"/>
                      <a:gd name="T9" fmla="*/ 16 h 208"/>
                      <a:gd name="T10" fmla="*/ 0 60000 65536"/>
                      <a:gd name="T11" fmla="*/ 0 60000 65536"/>
                      <a:gd name="T12" fmla="*/ 0 60000 65536"/>
                      <a:gd name="T13" fmla="*/ 0 60000 65536"/>
                      <a:gd name="T14" fmla="*/ 0 60000 65536"/>
                      <a:gd name="T15" fmla="*/ 0 w 480"/>
                      <a:gd name="T16" fmla="*/ 0 h 208"/>
                      <a:gd name="T17" fmla="*/ 480 w 480"/>
                      <a:gd name="T18" fmla="*/ 208 h 208"/>
                    </a:gdLst>
                    <a:ahLst/>
                    <a:cxnLst>
                      <a:cxn ang="T10">
                        <a:pos x="T0" y="T1"/>
                      </a:cxn>
                      <a:cxn ang="T11">
                        <a:pos x="T2" y="T3"/>
                      </a:cxn>
                      <a:cxn ang="T12">
                        <a:pos x="T4" y="T5"/>
                      </a:cxn>
                      <a:cxn ang="T13">
                        <a:pos x="T6" y="T7"/>
                      </a:cxn>
                      <a:cxn ang="T14">
                        <a:pos x="T8" y="T9"/>
                      </a:cxn>
                    </a:cxnLst>
                    <a:rect l="T15" t="T16" r="T17" b="T18"/>
                    <a:pathLst>
                      <a:path w="480" h="208">
                        <a:moveTo>
                          <a:pt x="0" y="208"/>
                        </a:moveTo>
                        <a:cubicBezTo>
                          <a:pt x="8" y="176"/>
                          <a:pt x="16" y="144"/>
                          <a:pt x="48" y="112"/>
                        </a:cubicBezTo>
                        <a:cubicBezTo>
                          <a:pt x="80" y="80"/>
                          <a:pt x="136" y="32"/>
                          <a:pt x="192" y="16"/>
                        </a:cubicBezTo>
                        <a:cubicBezTo>
                          <a:pt x="248" y="0"/>
                          <a:pt x="336" y="16"/>
                          <a:pt x="384" y="16"/>
                        </a:cubicBezTo>
                        <a:cubicBezTo>
                          <a:pt x="432" y="16"/>
                          <a:pt x="464" y="16"/>
                          <a:pt x="480" y="16"/>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6" name="Freeform 42">
                    <a:extLst>
                      <a:ext uri="{FF2B5EF4-FFF2-40B4-BE49-F238E27FC236}">
                        <a16:creationId xmlns:a16="http://schemas.microsoft.com/office/drawing/2014/main" id="{1ADA8209-57FB-49C5-864F-11A6743688B2}"/>
                      </a:ext>
                    </a:extLst>
                  </p:cNvPr>
                  <p:cNvSpPr>
                    <a:spLocks/>
                  </p:cNvSpPr>
                  <p:nvPr/>
                </p:nvSpPr>
                <p:spPr bwMode="auto">
                  <a:xfrm>
                    <a:off x="3072" y="2008"/>
                    <a:ext cx="288" cy="368"/>
                  </a:xfrm>
                  <a:custGeom>
                    <a:avLst/>
                    <a:gdLst>
                      <a:gd name="T0" fmla="*/ 48 w 288"/>
                      <a:gd name="T1" fmla="*/ 8 h 368"/>
                      <a:gd name="T2" fmla="*/ 144 w 288"/>
                      <a:gd name="T3" fmla="*/ 8 h 368"/>
                      <a:gd name="T4" fmla="*/ 240 w 288"/>
                      <a:gd name="T5" fmla="*/ 56 h 368"/>
                      <a:gd name="T6" fmla="*/ 288 w 288"/>
                      <a:gd name="T7" fmla="*/ 152 h 368"/>
                      <a:gd name="T8" fmla="*/ 240 w 288"/>
                      <a:gd name="T9" fmla="*/ 344 h 368"/>
                      <a:gd name="T10" fmla="*/ 48 w 288"/>
                      <a:gd name="T11" fmla="*/ 296 h 368"/>
                      <a:gd name="T12" fmla="*/ 0 w 288"/>
                      <a:gd name="T13" fmla="*/ 200 h 368"/>
                      <a:gd name="T14" fmla="*/ 0 60000 65536"/>
                      <a:gd name="T15" fmla="*/ 0 60000 65536"/>
                      <a:gd name="T16" fmla="*/ 0 60000 65536"/>
                      <a:gd name="T17" fmla="*/ 0 60000 65536"/>
                      <a:gd name="T18" fmla="*/ 0 60000 65536"/>
                      <a:gd name="T19" fmla="*/ 0 60000 65536"/>
                      <a:gd name="T20" fmla="*/ 0 60000 65536"/>
                      <a:gd name="T21" fmla="*/ 0 w 288"/>
                      <a:gd name="T22" fmla="*/ 0 h 368"/>
                      <a:gd name="T23" fmla="*/ 288 w 288"/>
                      <a:gd name="T24" fmla="*/ 368 h 3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368">
                        <a:moveTo>
                          <a:pt x="48" y="8"/>
                        </a:moveTo>
                        <a:cubicBezTo>
                          <a:pt x="80" y="4"/>
                          <a:pt x="112" y="0"/>
                          <a:pt x="144" y="8"/>
                        </a:cubicBezTo>
                        <a:cubicBezTo>
                          <a:pt x="176" y="16"/>
                          <a:pt x="216" y="32"/>
                          <a:pt x="240" y="56"/>
                        </a:cubicBezTo>
                        <a:cubicBezTo>
                          <a:pt x="264" y="80"/>
                          <a:pt x="288" y="104"/>
                          <a:pt x="288" y="152"/>
                        </a:cubicBezTo>
                        <a:cubicBezTo>
                          <a:pt x="288" y="200"/>
                          <a:pt x="280" y="320"/>
                          <a:pt x="240" y="344"/>
                        </a:cubicBezTo>
                        <a:cubicBezTo>
                          <a:pt x="200" y="368"/>
                          <a:pt x="88" y="320"/>
                          <a:pt x="48" y="296"/>
                        </a:cubicBezTo>
                        <a:cubicBezTo>
                          <a:pt x="8" y="272"/>
                          <a:pt x="8" y="216"/>
                          <a:pt x="0" y="200"/>
                        </a:cubicBezTo>
                      </a:path>
                    </a:pathLst>
                  </a:custGeom>
                  <a:noFill/>
                  <a:ln w="38100">
                    <a:solidFill>
                      <a:srgbClr val="99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7" name="Freeform 43">
                    <a:extLst>
                      <a:ext uri="{FF2B5EF4-FFF2-40B4-BE49-F238E27FC236}">
                        <a16:creationId xmlns:a16="http://schemas.microsoft.com/office/drawing/2014/main" id="{6B46DEF5-340C-40B0-A3D8-E7A3475FA9A0}"/>
                      </a:ext>
                    </a:extLst>
                  </p:cNvPr>
                  <p:cNvSpPr>
                    <a:spLocks/>
                  </p:cNvSpPr>
                  <p:nvPr/>
                </p:nvSpPr>
                <p:spPr bwMode="auto">
                  <a:xfrm>
                    <a:off x="3072" y="2016"/>
                    <a:ext cx="240" cy="192"/>
                  </a:xfrm>
                  <a:custGeom>
                    <a:avLst/>
                    <a:gdLst>
                      <a:gd name="T0" fmla="*/ 0 w 240"/>
                      <a:gd name="T1" fmla="*/ 192 h 192"/>
                      <a:gd name="T2" fmla="*/ 48 w 240"/>
                      <a:gd name="T3" fmla="*/ 96 h 192"/>
                      <a:gd name="T4" fmla="*/ 144 w 240"/>
                      <a:gd name="T5" fmla="*/ 48 h 192"/>
                      <a:gd name="T6" fmla="*/ 240 w 240"/>
                      <a:gd name="T7" fmla="*/ 0 h 192"/>
                      <a:gd name="T8" fmla="*/ 0 60000 65536"/>
                      <a:gd name="T9" fmla="*/ 0 60000 65536"/>
                      <a:gd name="T10" fmla="*/ 0 60000 65536"/>
                      <a:gd name="T11" fmla="*/ 0 60000 65536"/>
                      <a:gd name="T12" fmla="*/ 0 w 240"/>
                      <a:gd name="T13" fmla="*/ 0 h 192"/>
                      <a:gd name="T14" fmla="*/ 240 w 240"/>
                      <a:gd name="T15" fmla="*/ 192 h 192"/>
                    </a:gdLst>
                    <a:ahLst/>
                    <a:cxnLst>
                      <a:cxn ang="T8">
                        <a:pos x="T0" y="T1"/>
                      </a:cxn>
                      <a:cxn ang="T9">
                        <a:pos x="T2" y="T3"/>
                      </a:cxn>
                      <a:cxn ang="T10">
                        <a:pos x="T4" y="T5"/>
                      </a:cxn>
                      <a:cxn ang="T11">
                        <a:pos x="T6" y="T7"/>
                      </a:cxn>
                    </a:cxnLst>
                    <a:rect l="T12" t="T13" r="T14" b="T15"/>
                    <a:pathLst>
                      <a:path w="240" h="192">
                        <a:moveTo>
                          <a:pt x="0" y="192"/>
                        </a:moveTo>
                        <a:cubicBezTo>
                          <a:pt x="12" y="156"/>
                          <a:pt x="24" y="120"/>
                          <a:pt x="48" y="96"/>
                        </a:cubicBezTo>
                        <a:cubicBezTo>
                          <a:pt x="72" y="72"/>
                          <a:pt x="112" y="64"/>
                          <a:pt x="144" y="48"/>
                        </a:cubicBezTo>
                        <a:cubicBezTo>
                          <a:pt x="176" y="32"/>
                          <a:pt x="224" y="8"/>
                          <a:pt x="240" y="0"/>
                        </a:cubicBezTo>
                      </a:path>
                    </a:pathLst>
                  </a:custGeom>
                  <a:noFill/>
                  <a:ln w="38100">
                    <a:solidFill>
                      <a:srgbClr val="99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68" name="Freeform 44">
                    <a:extLst>
                      <a:ext uri="{FF2B5EF4-FFF2-40B4-BE49-F238E27FC236}">
                        <a16:creationId xmlns:a16="http://schemas.microsoft.com/office/drawing/2014/main" id="{E8DFECCA-1FE5-4927-863B-9F0AFB7A6104}"/>
                      </a:ext>
                    </a:extLst>
                  </p:cNvPr>
                  <p:cNvSpPr>
                    <a:spLocks/>
                  </p:cNvSpPr>
                  <p:nvPr/>
                </p:nvSpPr>
                <p:spPr bwMode="auto">
                  <a:xfrm>
                    <a:off x="3312" y="2008"/>
                    <a:ext cx="240" cy="152"/>
                  </a:xfrm>
                  <a:custGeom>
                    <a:avLst/>
                    <a:gdLst>
                      <a:gd name="T0" fmla="*/ 0 w 240"/>
                      <a:gd name="T1" fmla="*/ 8 h 152"/>
                      <a:gd name="T2" fmla="*/ 96 w 240"/>
                      <a:gd name="T3" fmla="*/ 8 h 152"/>
                      <a:gd name="T4" fmla="*/ 192 w 240"/>
                      <a:gd name="T5" fmla="*/ 56 h 152"/>
                      <a:gd name="T6" fmla="*/ 240 w 240"/>
                      <a:gd name="T7" fmla="*/ 152 h 152"/>
                      <a:gd name="T8" fmla="*/ 0 60000 65536"/>
                      <a:gd name="T9" fmla="*/ 0 60000 65536"/>
                      <a:gd name="T10" fmla="*/ 0 60000 65536"/>
                      <a:gd name="T11" fmla="*/ 0 60000 65536"/>
                      <a:gd name="T12" fmla="*/ 0 w 240"/>
                      <a:gd name="T13" fmla="*/ 0 h 152"/>
                      <a:gd name="T14" fmla="*/ 240 w 240"/>
                      <a:gd name="T15" fmla="*/ 152 h 152"/>
                    </a:gdLst>
                    <a:ahLst/>
                    <a:cxnLst>
                      <a:cxn ang="T8">
                        <a:pos x="T0" y="T1"/>
                      </a:cxn>
                      <a:cxn ang="T9">
                        <a:pos x="T2" y="T3"/>
                      </a:cxn>
                      <a:cxn ang="T10">
                        <a:pos x="T4" y="T5"/>
                      </a:cxn>
                      <a:cxn ang="T11">
                        <a:pos x="T6" y="T7"/>
                      </a:cxn>
                    </a:cxnLst>
                    <a:rect l="T12" t="T13" r="T14" b="T15"/>
                    <a:pathLst>
                      <a:path w="240" h="152">
                        <a:moveTo>
                          <a:pt x="0" y="8"/>
                        </a:moveTo>
                        <a:cubicBezTo>
                          <a:pt x="32" y="4"/>
                          <a:pt x="64" y="0"/>
                          <a:pt x="96" y="8"/>
                        </a:cubicBezTo>
                        <a:cubicBezTo>
                          <a:pt x="128" y="16"/>
                          <a:pt x="168" y="32"/>
                          <a:pt x="192" y="56"/>
                        </a:cubicBezTo>
                        <a:cubicBezTo>
                          <a:pt x="216" y="80"/>
                          <a:pt x="228" y="116"/>
                          <a:pt x="240" y="152"/>
                        </a:cubicBezTo>
                      </a:path>
                    </a:pathLst>
                  </a:custGeom>
                  <a:noFill/>
                  <a:ln w="38100">
                    <a:solidFill>
                      <a:srgbClr val="99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690222" name="Line 45">
                  <a:extLst>
                    <a:ext uri="{FF2B5EF4-FFF2-40B4-BE49-F238E27FC236}">
                      <a16:creationId xmlns:a16="http://schemas.microsoft.com/office/drawing/2014/main" id="{1F26BAD1-1B3C-4255-8624-F9BD103934D1}"/>
                    </a:ext>
                  </a:extLst>
                </p:cNvPr>
                <p:cNvSpPr>
                  <a:spLocks noChangeShapeType="1"/>
                </p:cNvSpPr>
                <p:nvPr/>
              </p:nvSpPr>
              <p:spPr bwMode="auto">
                <a:xfrm>
                  <a:off x="1252" y="1214"/>
                  <a:ext cx="458" cy="419"/>
                </a:xfrm>
                <a:prstGeom prst="line">
                  <a:avLst/>
                </a:prstGeom>
                <a:noFill/>
                <a:ln w="28575">
                  <a:solidFill>
                    <a:schemeClr val="accent2"/>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3" name="Line 46">
                  <a:extLst>
                    <a:ext uri="{FF2B5EF4-FFF2-40B4-BE49-F238E27FC236}">
                      <a16:creationId xmlns:a16="http://schemas.microsoft.com/office/drawing/2014/main" id="{C5989BDB-40E7-4203-99AA-6F7FF408A132}"/>
                    </a:ext>
                  </a:extLst>
                </p:cNvPr>
                <p:cNvSpPr>
                  <a:spLocks noChangeShapeType="1"/>
                </p:cNvSpPr>
                <p:nvPr/>
              </p:nvSpPr>
              <p:spPr bwMode="auto">
                <a:xfrm>
                  <a:off x="1252" y="1214"/>
                  <a:ext cx="0" cy="419"/>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4" name="Line 47">
                  <a:extLst>
                    <a:ext uri="{FF2B5EF4-FFF2-40B4-BE49-F238E27FC236}">
                      <a16:creationId xmlns:a16="http://schemas.microsoft.com/office/drawing/2014/main" id="{B2F4832E-9072-42A3-A8E9-18ECFF22DFF7}"/>
                    </a:ext>
                  </a:extLst>
                </p:cNvPr>
                <p:cNvSpPr>
                  <a:spLocks noChangeShapeType="1"/>
                </p:cNvSpPr>
                <p:nvPr/>
              </p:nvSpPr>
              <p:spPr bwMode="auto">
                <a:xfrm flipH="1">
                  <a:off x="793" y="1214"/>
                  <a:ext cx="459" cy="0"/>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5" name="Line 48">
                  <a:extLst>
                    <a:ext uri="{FF2B5EF4-FFF2-40B4-BE49-F238E27FC236}">
                      <a16:creationId xmlns:a16="http://schemas.microsoft.com/office/drawing/2014/main" id="{8345DEF0-8F60-45F3-8922-A04B12B9D95B}"/>
                    </a:ext>
                  </a:extLst>
                </p:cNvPr>
                <p:cNvSpPr>
                  <a:spLocks noChangeShapeType="1"/>
                </p:cNvSpPr>
                <p:nvPr/>
              </p:nvSpPr>
              <p:spPr bwMode="auto">
                <a:xfrm flipH="1">
                  <a:off x="793" y="1633"/>
                  <a:ext cx="459" cy="0"/>
                </a:xfrm>
                <a:prstGeom prst="line">
                  <a:avLst/>
                </a:prstGeom>
                <a:noFill/>
                <a:ln w="9525">
                  <a:solidFill>
                    <a:schemeClr val="tx1"/>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6" name="Line 49">
                  <a:extLst>
                    <a:ext uri="{FF2B5EF4-FFF2-40B4-BE49-F238E27FC236}">
                      <a16:creationId xmlns:a16="http://schemas.microsoft.com/office/drawing/2014/main" id="{F8C06C5E-BB90-4485-8BF3-ABD5FB8AACFB}"/>
                    </a:ext>
                  </a:extLst>
                </p:cNvPr>
                <p:cNvSpPr>
                  <a:spLocks noChangeShapeType="1"/>
                </p:cNvSpPr>
                <p:nvPr/>
              </p:nvSpPr>
              <p:spPr bwMode="auto">
                <a:xfrm>
                  <a:off x="793" y="1214"/>
                  <a:ext cx="0" cy="419"/>
                </a:xfrm>
                <a:prstGeom prst="line">
                  <a:avLst/>
                </a:prstGeom>
                <a:noFill/>
                <a:ln w="9525">
                  <a:solidFill>
                    <a:schemeClr val="tx1"/>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7" name="Line 50">
                  <a:extLst>
                    <a:ext uri="{FF2B5EF4-FFF2-40B4-BE49-F238E27FC236}">
                      <a16:creationId xmlns:a16="http://schemas.microsoft.com/office/drawing/2014/main" id="{31D99D7A-DCF1-4955-99A3-3F6460C0963F}"/>
                    </a:ext>
                  </a:extLst>
                </p:cNvPr>
                <p:cNvSpPr>
                  <a:spLocks noChangeShapeType="1"/>
                </p:cNvSpPr>
                <p:nvPr/>
              </p:nvSpPr>
              <p:spPr bwMode="auto">
                <a:xfrm flipH="1">
                  <a:off x="793" y="1214"/>
                  <a:ext cx="459" cy="419"/>
                </a:xfrm>
                <a:prstGeom prst="line">
                  <a:avLst/>
                </a:prstGeom>
                <a:noFill/>
                <a:ln w="38100">
                  <a:solidFill>
                    <a:srgbClr val="FF33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90228" name="Line 51">
                  <a:extLst>
                    <a:ext uri="{FF2B5EF4-FFF2-40B4-BE49-F238E27FC236}">
                      <a16:creationId xmlns:a16="http://schemas.microsoft.com/office/drawing/2014/main" id="{C0E0A436-0788-4415-B520-2423EAC2A9F1}"/>
                    </a:ext>
                  </a:extLst>
                </p:cNvPr>
                <p:cNvSpPr>
                  <a:spLocks noChangeShapeType="1"/>
                </p:cNvSpPr>
                <p:nvPr/>
              </p:nvSpPr>
              <p:spPr bwMode="auto">
                <a:xfrm>
                  <a:off x="1892" y="1447"/>
                  <a:ext cx="225" cy="235"/>
                </a:xfrm>
                <a:prstGeom prst="line">
                  <a:avLst/>
                </a:prstGeom>
                <a:noFill/>
                <a:ln w="28575">
                  <a:solidFill>
                    <a:schemeClr val="accent2"/>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23243" name="Object 52">
                <a:extLst>
                  <a:ext uri="{FF2B5EF4-FFF2-40B4-BE49-F238E27FC236}">
                    <a16:creationId xmlns:a16="http://schemas.microsoft.com/office/drawing/2014/main" id="{EDDCC3E4-7552-44FB-972F-4311D4BA2C1E}"/>
                  </a:ext>
                </a:extLst>
              </p:cNvPr>
              <p:cNvGraphicFramePr>
                <a:graphicFrameLocks noChangeAspect="1"/>
              </p:cNvGraphicFramePr>
              <p:nvPr/>
            </p:nvGraphicFramePr>
            <p:xfrm>
              <a:off x="2444" y="1540"/>
              <a:ext cx="127" cy="140"/>
            </p:xfrm>
            <a:graphic>
              <a:graphicData uri="http://schemas.openxmlformats.org/presentationml/2006/ole">
                <mc:AlternateContent xmlns:mc="http://schemas.openxmlformats.org/markup-compatibility/2006">
                  <mc:Choice xmlns:v="urn:schemas-microsoft-com:vml" Requires="v">
                    <p:oleObj name="公式" r:id="rId25" imgW="317225" imgH="342603" progId="Equation.3">
                      <p:embed/>
                    </p:oleObj>
                  </mc:Choice>
                  <mc:Fallback>
                    <p:oleObj name="公式" r:id="rId25" imgW="317225" imgH="342603" progId="Equation.3">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4" y="1540"/>
                            <a:ext cx="127"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4" name="Object 53">
                <a:extLst>
                  <a:ext uri="{FF2B5EF4-FFF2-40B4-BE49-F238E27FC236}">
                    <a16:creationId xmlns:a16="http://schemas.microsoft.com/office/drawing/2014/main" id="{F45AEC92-069E-4B46-94C4-1741DD4278CF}"/>
                  </a:ext>
                </a:extLst>
              </p:cNvPr>
              <p:cNvGraphicFramePr>
                <a:graphicFrameLocks noChangeAspect="1"/>
              </p:cNvGraphicFramePr>
              <p:nvPr/>
            </p:nvGraphicFramePr>
            <p:xfrm>
              <a:off x="1709" y="1494"/>
              <a:ext cx="147" cy="202"/>
            </p:xfrm>
            <a:graphic>
              <a:graphicData uri="http://schemas.openxmlformats.org/presentationml/2006/ole">
                <mc:AlternateContent xmlns:mc="http://schemas.openxmlformats.org/markup-compatibility/2006">
                  <mc:Choice xmlns:v="urn:schemas-microsoft-com:vml" Requires="v">
                    <p:oleObj name="公式" r:id="rId27" imgW="142999" imgH="228760" progId="Equation.3">
                      <p:embed/>
                    </p:oleObj>
                  </mc:Choice>
                  <mc:Fallback>
                    <p:oleObj name="公式" r:id="rId27" imgW="142999" imgH="228760" progId="Equation.3">
                      <p:embed/>
                      <p:pic>
                        <p:nvPicPr>
                          <p:cNvPr id="0" name="Object 5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09" y="1494"/>
                            <a:ext cx="147"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5" name="Object 54">
                <a:extLst>
                  <a:ext uri="{FF2B5EF4-FFF2-40B4-BE49-F238E27FC236}">
                    <a16:creationId xmlns:a16="http://schemas.microsoft.com/office/drawing/2014/main" id="{C9E74C9E-B228-4D38-902B-0B03561AA699}"/>
                  </a:ext>
                </a:extLst>
              </p:cNvPr>
              <p:cNvGraphicFramePr>
                <a:graphicFrameLocks noChangeAspect="1"/>
              </p:cNvGraphicFramePr>
              <p:nvPr/>
            </p:nvGraphicFramePr>
            <p:xfrm>
              <a:off x="2899" y="1144"/>
              <a:ext cx="155" cy="213"/>
            </p:xfrm>
            <a:graphic>
              <a:graphicData uri="http://schemas.openxmlformats.org/presentationml/2006/ole">
                <mc:AlternateContent xmlns:mc="http://schemas.openxmlformats.org/markup-compatibility/2006">
                  <mc:Choice xmlns:v="urn:schemas-microsoft-com:vml" Requires="v">
                    <p:oleObj name="公式" r:id="rId29" imgW="317225" imgH="431425" progId="Equation.3">
                      <p:embed/>
                    </p:oleObj>
                  </mc:Choice>
                  <mc:Fallback>
                    <p:oleObj name="公式" r:id="rId29" imgW="317225" imgH="431425" progId="Equation.3">
                      <p:embed/>
                      <p:pic>
                        <p:nvPicPr>
                          <p:cNvPr id="0" name="Object 5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99" y="1144"/>
                            <a:ext cx="1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6" name="Object 55">
                <a:extLst>
                  <a:ext uri="{FF2B5EF4-FFF2-40B4-BE49-F238E27FC236}">
                    <a16:creationId xmlns:a16="http://schemas.microsoft.com/office/drawing/2014/main" id="{A6EB2A4F-98C3-467B-827D-09C70C45214C}"/>
                  </a:ext>
                </a:extLst>
              </p:cNvPr>
              <p:cNvGraphicFramePr>
                <a:graphicFrameLocks noChangeAspect="1"/>
              </p:cNvGraphicFramePr>
              <p:nvPr/>
            </p:nvGraphicFramePr>
            <p:xfrm>
              <a:off x="488" y="1368"/>
              <a:ext cx="288" cy="316"/>
            </p:xfrm>
            <a:graphic>
              <a:graphicData uri="http://schemas.openxmlformats.org/presentationml/2006/ole">
                <mc:AlternateContent xmlns:mc="http://schemas.openxmlformats.org/markup-compatibility/2006">
                  <mc:Choice xmlns:v="urn:schemas-microsoft-com:vml" Requires="v">
                    <p:oleObj name="公式" r:id="rId31" imgW="469900" imgH="508000" progId="Equation.3">
                      <p:embed/>
                    </p:oleObj>
                  </mc:Choice>
                  <mc:Fallback>
                    <p:oleObj name="公式" r:id="rId31" imgW="469900" imgH="508000" progId="Equation.3">
                      <p:embed/>
                      <p:pic>
                        <p:nvPicPr>
                          <p:cNvPr id="0" name="Object 5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 y="1368"/>
                            <a:ext cx="288"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7" name="Object 56">
                <a:extLst>
                  <a:ext uri="{FF2B5EF4-FFF2-40B4-BE49-F238E27FC236}">
                    <a16:creationId xmlns:a16="http://schemas.microsoft.com/office/drawing/2014/main" id="{72959BEF-9F88-4F5E-8895-C2460DE6B6BF}"/>
                  </a:ext>
                </a:extLst>
              </p:cNvPr>
              <p:cNvGraphicFramePr>
                <a:graphicFrameLocks noChangeAspect="1"/>
              </p:cNvGraphicFramePr>
              <p:nvPr/>
            </p:nvGraphicFramePr>
            <p:xfrm>
              <a:off x="414" y="967"/>
              <a:ext cx="329" cy="356"/>
            </p:xfrm>
            <a:graphic>
              <a:graphicData uri="http://schemas.openxmlformats.org/presentationml/2006/ole">
                <mc:AlternateContent xmlns:mc="http://schemas.openxmlformats.org/markup-compatibility/2006">
                  <mc:Choice xmlns:v="urn:schemas-microsoft-com:vml" Requires="v">
                    <p:oleObj name="公式" r:id="rId33" imgW="507780" imgH="545863" progId="Equation.3">
                      <p:embed/>
                    </p:oleObj>
                  </mc:Choice>
                  <mc:Fallback>
                    <p:oleObj name="公式" r:id="rId33" imgW="507780" imgH="545863" progId="Equation.3">
                      <p:embed/>
                      <p:pic>
                        <p:nvPicPr>
                          <p:cNvPr id="0" name="Object 5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4" y="967"/>
                            <a:ext cx="329"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3248" name="Object 57">
                <a:extLst>
                  <a:ext uri="{FF2B5EF4-FFF2-40B4-BE49-F238E27FC236}">
                    <a16:creationId xmlns:a16="http://schemas.microsoft.com/office/drawing/2014/main" id="{8DB4EA03-F5BC-441C-BABA-F3149FD80CF1}"/>
                  </a:ext>
                </a:extLst>
              </p:cNvPr>
              <p:cNvGraphicFramePr>
                <a:graphicFrameLocks noChangeAspect="1"/>
              </p:cNvGraphicFramePr>
              <p:nvPr/>
            </p:nvGraphicFramePr>
            <p:xfrm>
              <a:off x="969" y="1680"/>
              <a:ext cx="256" cy="308"/>
            </p:xfrm>
            <a:graphic>
              <a:graphicData uri="http://schemas.openxmlformats.org/presentationml/2006/ole">
                <mc:AlternateContent xmlns:mc="http://schemas.openxmlformats.org/markup-compatibility/2006">
                  <mc:Choice xmlns:v="urn:schemas-microsoft-com:vml" Requires="v">
                    <p:oleObj name="公式" r:id="rId35" imgW="457002" imgH="545863" progId="Equation.3">
                      <p:embed/>
                    </p:oleObj>
                  </mc:Choice>
                  <mc:Fallback>
                    <p:oleObj name="公式" r:id="rId35" imgW="457002" imgH="545863" progId="Equation.3">
                      <p:embed/>
                      <p:pic>
                        <p:nvPicPr>
                          <p:cNvPr id="0" name="Object 5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69" y="1680"/>
                            <a:ext cx="25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0235" name="Line 58">
                <a:extLst>
                  <a:ext uri="{FF2B5EF4-FFF2-40B4-BE49-F238E27FC236}">
                    <a16:creationId xmlns:a16="http://schemas.microsoft.com/office/drawing/2014/main" id="{38F827D2-AD29-4CF6-AEC5-B4E1A3D15BD8}"/>
                  </a:ext>
                </a:extLst>
              </p:cNvPr>
              <p:cNvSpPr>
                <a:spLocks noChangeShapeType="1"/>
              </p:cNvSpPr>
              <p:nvPr/>
            </p:nvSpPr>
            <p:spPr bwMode="auto">
              <a:xfrm>
                <a:off x="514" y="1680"/>
                <a:ext cx="2711" cy="0"/>
              </a:xfrm>
              <a:prstGeom prst="line">
                <a:avLst/>
              </a:prstGeom>
              <a:noFill/>
              <a:ln w="38100">
                <a:solidFill>
                  <a:schemeClr val="tx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1" name="Group 59">
            <a:extLst>
              <a:ext uri="{FF2B5EF4-FFF2-40B4-BE49-F238E27FC236}">
                <a16:creationId xmlns:a16="http://schemas.microsoft.com/office/drawing/2014/main" id="{61493EEA-5EC2-42BE-B1AD-90BABC1FDA11}"/>
              </a:ext>
            </a:extLst>
          </p:cNvPr>
          <p:cNvGrpSpPr>
            <a:grpSpLocks/>
          </p:cNvGrpSpPr>
          <p:nvPr/>
        </p:nvGrpSpPr>
        <p:grpSpPr bwMode="auto">
          <a:xfrm>
            <a:off x="5003800" y="3860800"/>
            <a:ext cx="4484688" cy="1235075"/>
            <a:chOff x="2935" y="1690"/>
            <a:chExt cx="2825" cy="778"/>
          </a:xfrm>
        </p:grpSpPr>
        <p:graphicFrame>
          <p:nvGraphicFramePr>
            <p:cNvPr id="223237" name="Object 60">
              <a:extLst>
                <a:ext uri="{FF2B5EF4-FFF2-40B4-BE49-F238E27FC236}">
                  <a16:creationId xmlns:a16="http://schemas.microsoft.com/office/drawing/2014/main" id="{BA88F85A-5481-49A0-B585-3C0C985BF5C3}"/>
                </a:ext>
              </a:extLst>
            </p:cNvPr>
            <p:cNvGraphicFramePr>
              <a:graphicFrameLocks noChangeAspect="1"/>
            </p:cNvGraphicFramePr>
            <p:nvPr/>
          </p:nvGraphicFramePr>
          <p:xfrm>
            <a:off x="2935" y="2060"/>
            <a:ext cx="1317" cy="408"/>
          </p:xfrm>
          <a:graphic>
            <a:graphicData uri="http://schemas.openxmlformats.org/presentationml/2006/ole">
              <mc:AlternateContent xmlns:mc="http://schemas.openxmlformats.org/markup-compatibility/2006">
                <mc:Choice xmlns:v="urn:schemas-microsoft-com:vml" Requires="v">
                  <p:oleObj name="公式" r:id="rId37" imgW="1117600" imgH="228600" progId="Equation.3">
                    <p:embed/>
                  </p:oleObj>
                </mc:Choice>
                <mc:Fallback>
                  <p:oleObj name="公式" r:id="rId37" imgW="1117600" imgH="228600" progId="Equation.3">
                    <p:embed/>
                    <p:pic>
                      <p:nvPicPr>
                        <p:cNvPr id="0" name="Object 6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935" y="2060"/>
                          <a:ext cx="1317"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3238" name="Text Box 61">
              <a:extLst>
                <a:ext uri="{FF2B5EF4-FFF2-40B4-BE49-F238E27FC236}">
                  <a16:creationId xmlns:a16="http://schemas.microsoft.com/office/drawing/2014/main" id="{A8276F92-E979-43DB-86ED-F867AFB8E3A6}"/>
                </a:ext>
              </a:extLst>
            </p:cNvPr>
            <p:cNvSpPr txBox="1">
              <a:spLocks noChangeArrowheads="1"/>
            </p:cNvSpPr>
            <p:nvPr/>
          </p:nvSpPr>
          <p:spPr bwMode="auto">
            <a:xfrm>
              <a:off x="2990" y="1690"/>
              <a:ext cx="21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080808"/>
                  </a:solidFill>
                  <a:latin typeface="楷体_GB2312" pitchFamily="49" charset="-122"/>
                  <a:ea typeface="楷体_GB2312" pitchFamily="49" charset="-122"/>
                </a:rPr>
                <a:t>纵向：非均匀磁场</a:t>
              </a:r>
              <a:r>
                <a:rPr kumimoji="1" lang="zh-CN" altLang="en-US" sz="2800" b="1">
                  <a:solidFill>
                    <a:schemeClr val="accent2"/>
                  </a:solidFill>
                  <a:latin typeface="宋体" panose="02010600030101010101" pitchFamily="2" charset="-122"/>
                </a:rPr>
                <a:t>  </a:t>
              </a:r>
            </a:p>
          </p:txBody>
        </p:sp>
        <p:sp>
          <p:nvSpPr>
            <p:cNvPr id="223239" name="Text Box 62">
              <a:extLst>
                <a:ext uri="{FF2B5EF4-FFF2-40B4-BE49-F238E27FC236}">
                  <a16:creationId xmlns:a16="http://schemas.microsoft.com/office/drawing/2014/main" id="{85CAF837-662B-4868-823B-279E261635A9}"/>
                </a:ext>
              </a:extLst>
            </p:cNvPr>
            <p:cNvSpPr txBox="1">
              <a:spLocks noChangeArrowheads="1"/>
            </p:cNvSpPr>
            <p:nvPr/>
          </p:nvSpPr>
          <p:spPr bwMode="auto">
            <a:xfrm>
              <a:off x="4344" y="2135"/>
              <a:ext cx="14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rgbClr val="080808"/>
                  </a:solidFill>
                  <a:latin typeface="楷体_GB2312" pitchFamily="49" charset="-122"/>
                  <a:ea typeface="楷体_GB2312" pitchFamily="49" charset="-122"/>
                </a:rPr>
                <a:t>反向运动</a:t>
              </a:r>
              <a:r>
                <a:rPr kumimoji="1" lang="zh-CN" altLang="en-US" sz="2800" b="1">
                  <a:latin typeface="楷体_GB2312" pitchFamily="49" charset="-122"/>
                  <a:ea typeface="楷体_GB2312" pitchFamily="49" charset="-122"/>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9D0DEE9-2D0B-4DFB-8D66-266B0E514C38}"/>
              </a:ext>
            </a:extLst>
          </p:cNvPr>
          <p:cNvGrpSpPr>
            <a:grpSpLocks/>
          </p:cNvGrpSpPr>
          <p:nvPr/>
        </p:nvGrpSpPr>
        <p:grpSpPr bwMode="auto">
          <a:xfrm>
            <a:off x="381000" y="228600"/>
            <a:ext cx="1600200" cy="914400"/>
            <a:chOff x="384" y="3456"/>
            <a:chExt cx="912" cy="576"/>
          </a:xfrm>
        </p:grpSpPr>
        <p:sp>
          <p:nvSpPr>
            <p:cNvPr id="224262" name="AutoShape 3">
              <a:extLst>
                <a:ext uri="{FF2B5EF4-FFF2-40B4-BE49-F238E27FC236}">
                  <a16:creationId xmlns:a16="http://schemas.microsoft.com/office/drawing/2014/main" id="{309D81CE-263E-4E61-AADD-CAAA250A8713}"/>
                </a:ext>
              </a:extLst>
            </p:cNvPr>
            <p:cNvSpPr>
              <a:spLocks noChangeArrowheads="1"/>
            </p:cNvSpPr>
            <p:nvPr/>
          </p:nvSpPr>
          <p:spPr bwMode="auto">
            <a:xfrm>
              <a:off x="384" y="3456"/>
              <a:ext cx="912" cy="576"/>
            </a:xfrm>
            <a:prstGeom prst="irregularSeal1">
              <a:avLst/>
            </a:prstGeom>
            <a:solidFill>
              <a:srgbClr val="99FF99"/>
            </a:solidFill>
            <a:ln w="12700">
              <a:solidFill>
                <a:srgbClr val="99FF99"/>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4263" name="Text Box 4">
              <a:extLst>
                <a:ext uri="{FF2B5EF4-FFF2-40B4-BE49-F238E27FC236}">
                  <a16:creationId xmlns:a16="http://schemas.microsoft.com/office/drawing/2014/main" id="{88D1DEA4-124B-4A6E-A4AE-18DCD2CBD765}"/>
                </a:ext>
              </a:extLst>
            </p:cNvPr>
            <p:cNvSpPr txBox="1">
              <a:spLocks noChangeArrowheads="1"/>
            </p:cNvSpPr>
            <p:nvPr/>
          </p:nvSpPr>
          <p:spPr bwMode="auto">
            <a:xfrm>
              <a:off x="528" y="3552"/>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FF5050"/>
                  </a:solidFill>
                  <a:latin typeface="Times New Roman" panose="02020603050405020304" pitchFamily="18" charset="0"/>
                  <a:ea typeface="楷体_GB2312" pitchFamily="49" charset="-122"/>
                </a:rPr>
                <a:t>应用</a:t>
              </a:r>
            </a:p>
          </p:txBody>
        </p:sp>
      </p:grpSp>
      <p:sp>
        <p:nvSpPr>
          <p:cNvPr id="246789" name="Text Box 5">
            <a:extLst>
              <a:ext uri="{FF2B5EF4-FFF2-40B4-BE49-F238E27FC236}">
                <a16:creationId xmlns:a16="http://schemas.microsoft.com/office/drawing/2014/main" id="{2FDB4DD5-9C92-40B4-8BEC-9193E7252128}"/>
              </a:ext>
            </a:extLst>
          </p:cNvPr>
          <p:cNvSpPr txBox="1">
            <a:spLocks noChangeArrowheads="1"/>
          </p:cNvSpPr>
          <p:nvPr/>
        </p:nvSpPr>
        <p:spPr bwMode="auto">
          <a:xfrm>
            <a:off x="2286000" y="381000"/>
            <a:ext cx="19542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80808"/>
                </a:solidFill>
                <a:latin typeface="Times New Roman" panose="02020603050405020304" pitchFamily="18" charset="0"/>
                <a:ea typeface="楷体_GB2312" pitchFamily="49" charset="-122"/>
              </a:rPr>
              <a:t>1</a:t>
            </a:r>
            <a:r>
              <a:rPr kumimoji="1" lang="zh-CN" altLang="en-US" sz="3200" b="1">
                <a:solidFill>
                  <a:srgbClr val="080808"/>
                </a:solidFill>
                <a:latin typeface="Times New Roman" panose="02020603050405020304" pitchFamily="18" charset="0"/>
                <a:ea typeface="楷体_GB2312" pitchFamily="49" charset="-122"/>
              </a:rPr>
              <a:t>）磁镜</a:t>
            </a:r>
          </a:p>
        </p:txBody>
      </p:sp>
      <p:sp>
        <p:nvSpPr>
          <p:cNvPr id="246877" name="Text Box 93">
            <a:extLst>
              <a:ext uri="{FF2B5EF4-FFF2-40B4-BE49-F238E27FC236}">
                <a16:creationId xmlns:a16="http://schemas.microsoft.com/office/drawing/2014/main" id="{BA3DB66D-034E-4B86-A181-B3AF1E79B8E6}"/>
              </a:ext>
            </a:extLst>
          </p:cNvPr>
          <p:cNvSpPr txBox="1">
            <a:spLocks noChangeArrowheads="1"/>
          </p:cNvSpPr>
          <p:nvPr/>
        </p:nvSpPr>
        <p:spPr bwMode="auto">
          <a:xfrm>
            <a:off x="609600" y="2743200"/>
            <a:ext cx="7086600"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磁场：轴对称   中间弱  两边强</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            粒子将被束缚在磁瓶中</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磁镜：类似于粒子在反射面上反射</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              （名称之来源）</a:t>
            </a:r>
          </a:p>
          <a:p>
            <a:pPr>
              <a:spcBef>
                <a:spcPct val="50000"/>
              </a:spcBef>
            </a:pPr>
            <a:r>
              <a:rPr kumimoji="1" lang="zh-CN" altLang="en-US" sz="3200" b="1">
                <a:solidFill>
                  <a:srgbClr val="080808"/>
                </a:solidFill>
                <a:latin typeface="Times New Roman" panose="02020603050405020304" pitchFamily="18" charset="0"/>
                <a:ea typeface="楷体_GB2312" pitchFamily="49" charset="-122"/>
              </a:rPr>
              <a:t>在受控热核反应中用来约束</a:t>
            </a:r>
            <a:r>
              <a:rPr kumimoji="1" lang="zh-CN" altLang="en-US" sz="3200" b="1">
                <a:solidFill>
                  <a:srgbClr val="FF0000"/>
                </a:solidFill>
                <a:latin typeface="Times New Roman" panose="02020603050405020304" pitchFamily="18" charset="0"/>
                <a:ea typeface="楷体_GB2312" pitchFamily="49" charset="-122"/>
              </a:rPr>
              <a:t>等离子体</a:t>
            </a:r>
          </a:p>
        </p:txBody>
      </p:sp>
      <p:pic>
        <p:nvPicPr>
          <p:cNvPr id="224261" name="Picture 95" descr="KIX3[M)E}27M19HJSC%T123">
            <a:extLst>
              <a:ext uri="{FF2B5EF4-FFF2-40B4-BE49-F238E27FC236}">
                <a16:creationId xmlns:a16="http://schemas.microsoft.com/office/drawing/2014/main" id="{6434AE1A-1FF7-4395-B976-F481D962B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888" y="915988"/>
            <a:ext cx="3941762"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6789"/>
                                        </p:tgtEl>
                                        <p:attrNameLst>
                                          <p:attrName>style.visibility</p:attrName>
                                        </p:attrNameLst>
                                      </p:cBhvr>
                                      <p:to>
                                        <p:strVal val="visible"/>
                                      </p:to>
                                    </p:set>
                                    <p:animEffect transition="in" filter="blinds(horizontal)">
                                      <p:cBhvr>
                                        <p:cTn id="12" dur="500"/>
                                        <p:tgtEl>
                                          <p:spTgt spid="2467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6877">
                                            <p:txEl>
                                              <p:pRg st="0" end="0"/>
                                            </p:txEl>
                                          </p:spTgt>
                                        </p:tgtEl>
                                        <p:attrNameLst>
                                          <p:attrName>style.visibility</p:attrName>
                                        </p:attrNameLst>
                                      </p:cBhvr>
                                      <p:to>
                                        <p:strVal val="visible"/>
                                      </p:to>
                                    </p:set>
                                    <p:animEffect transition="in" filter="blinds(horizontal)">
                                      <p:cBhvr>
                                        <p:cTn id="17" dur="500"/>
                                        <p:tgtEl>
                                          <p:spTgt spid="24687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6877">
                                            <p:txEl>
                                              <p:pRg st="1" end="1"/>
                                            </p:txEl>
                                          </p:spTgt>
                                        </p:tgtEl>
                                        <p:attrNameLst>
                                          <p:attrName>style.visibility</p:attrName>
                                        </p:attrNameLst>
                                      </p:cBhvr>
                                      <p:to>
                                        <p:strVal val="visible"/>
                                      </p:to>
                                    </p:set>
                                    <p:animEffect transition="in" filter="blinds(horizontal)">
                                      <p:cBhvr>
                                        <p:cTn id="22" dur="500"/>
                                        <p:tgtEl>
                                          <p:spTgt spid="24687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6877">
                                            <p:txEl>
                                              <p:pRg st="2" end="2"/>
                                            </p:txEl>
                                          </p:spTgt>
                                        </p:tgtEl>
                                        <p:attrNameLst>
                                          <p:attrName>style.visibility</p:attrName>
                                        </p:attrNameLst>
                                      </p:cBhvr>
                                      <p:to>
                                        <p:strVal val="visible"/>
                                      </p:to>
                                    </p:set>
                                    <p:animEffect transition="in" filter="blinds(horizontal)">
                                      <p:cBhvr>
                                        <p:cTn id="27" dur="500"/>
                                        <p:tgtEl>
                                          <p:spTgt spid="246877">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6877">
                                            <p:txEl>
                                              <p:pRg st="3" end="3"/>
                                            </p:txEl>
                                          </p:spTgt>
                                        </p:tgtEl>
                                        <p:attrNameLst>
                                          <p:attrName>style.visibility</p:attrName>
                                        </p:attrNameLst>
                                      </p:cBhvr>
                                      <p:to>
                                        <p:strVal val="visible"/>
                                      </p:to>
                                    </p:set>
                                    <p:animEffect transition="in" filter="blinds(horizontal)">
                                      <p:cBhvr>
                                        <p:cTn id="32" dur="500"/>
                                        <p:tgtEl>
                                          <p:spTgt spid="246877">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6877">
                                            <p:txEl>
                                              <p:pRg st="4" end="4"/>
                                            </p:txEl>
                                          </p:spTgt>
                                        </p:tgtEl>
                                        <p:attrNameLst>
                                          <p:attrName>style.visibility</p:attrName>
                                        </p:attrNameLst>
                                      </p:cBhvr>
                                      <p:to>
                                        <p:strVal val="visible"/>
                                      </p:to>
                                    </p:set>
                                    <p:animEffect transition="in" filter="blinds(horizontal)">
                                      <p:cBhvr>
                                        <p:cTn id="37" dur="500"/>
                                        <p:tgtEl>
                                          <p:spTgt spid="24687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autoUpdateAnimBg="0"/>
      <p:bldP spid="246877"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6870AE3-026B-4DE3-B7BC-C0E5B4EABE31}"/>
              </a:ext>
            </a:extLst>
          </p:cNvPr>
          <p:cNvGrpSpPr>
            <a:grpSpLocks/>
          </p:cNvGrpSpPr>
          <p:nvPr/>
        </p:nvGrpSpPr>
        <p:grpSpPr bwMode="auto">
          <a:xfrm>
            <a:off x="381000" y="228600"/>
            <a:ext cx="1600200" cy="914400"/>
            <a:chOff x="384" y="3456"/>
            <a:chExt cx="912" cy="576"/>
          </a:xfrm>
        </p:grpSpPr>
        <p:sp>
          <p:nvSpPr>
            <p:cNvPr id="226312" name="AutoShape 3">
              <a:extLst>
                <a:ext uri="{FF2B5EF4-FFF2-40B4-BE49-F238E27FC236}">
                  <a16:creationId xmlns:a16="http://schemas.microsoft.com/office/drawing/2014/main" id="{581D4E42-D0A7-4997-8459-86CEB4A5E2EC}"/>
                </a:ext>
              </a:extLst>
            </p:cNvPr>
            <p:cNvSpPr>
              <a:spLocks noChangeArrowheads="1"/>
            </p:cNvSpPr>
            <p:nvPr/>
          </p:nvSpPr>
          <p:spPr bwMode="auto">
            <a:xfrm>
              <a:off x="384" y="3456"/>
              <a:ext cx="912" cy="576"/>
            </a:xfrm>
            <a:prstGeom prst="irregularSeal1">
              <a:avLst/>
            </a:prstGeom>
            <a:solidFill>
              <a:srgbClr val="99FF99"/>
            </a:solidFill>
            <a:ln w="12700">
              <a:solidFill>
                <a:srgbClr val="99FF99"/>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6313" name="Text Box 4">
              <a:extLst>
                <a:ext uri="{FF2B5EF4-FFF2-40B4-BE49-F238E27FC236}">
                  <a16:creationId xmlns:a16="http://schemas.microsoft.com/office/drawing/2014/main" id="{09D51367-8B22-4D60-AAB7-3DDF17622D76}"/>
                </a:ext>
              </a:extLst>
            </p:cNvPr>
            <p:cNvSpPr txBox="1">
              <a:spLocks noChangeArrowheads="1"/>
            </p:cNvSpPr>
            <p:nvPr/>
          </p:nvSpPr>
          <p:spPr bwMode="auto">
            <a:xfrm>
              <a:off x="528" y="3552"/>
              <a:ext cx="76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FF5050"/>
                  </a:solidFill>
                  <a:latin typeface="Times New Roman" panose="02020603050405020304" pitchFamily="18" charset="0"/>
                  <a:ea typeface="楷体_GB2312" pitchFamily="49" charset="-122"/>
                </a:rPr>
                <a:t>应用</a:t>
              </a:r>
            </a:p>
          </p:txBody>
        </p:sp>
      </p:grpSp>
      <p:sp>
        <p:nvSpPr>
          <p:cNvPr id="307293" name="Text Box 93">
            <a:extLst>
              <a:ext uri="{FF2B5EF4-FFF2-40B4-BE49-F238E27FC236}">
                <a16:creationId xmlns:a16="http://schemas.microsoft.com/office/drawing/2014/main" id="{B03626B4-12E6-4586-880A-816F10883D18}"/>
              </a:ext>
            </a:extLst>
          </p:cNvPr>
          <p:cNvSpPr txBox="1">
            <a:spLocks noChangeArrowheads="1"/>
          </p:cNvSpPr>
          <p:nvPr/>
        </p:nvSpPr>
        <p:spPr bwMode="auto">
          <a:xfrm>
            <a:off x="1835150" y="47625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80808"/>
                </a:solidFill>
                <a:latin typeface="Times New Roman" panose="02020603050405020304" pitchFamily="18" charset="0"/>
                <a:ea typeface="楷体_GB2312" pitchFamily="49" charset="-122"/>
              </a:rPr>
              <a:t>在受控热核反应中用来约束等离子体</a:t>
            </a:r>
          </a:p>
        </p:txBody>
      </p:sp>
      <p:sp>
        <p:nvSpPr>
          <p:cNvPr id="226308" name="Rectangle 94">
            <a:extLst>
              <a:ext uri="{FF2B5EF4-FFF2-40B4-BE49-F238E27FC236}">
                <a16:creationId xmlns:a16="http://schemas.microsoft.com/office/drawing/2014/main" id="{92AAD0C8-8628-4043-B7B2-95C38DEA7BFB}"/>
              </a:ext>
            </a:extLst>
          </p:cNvPr>
          <p:cNvSpPr>
            <a:spLocks noChangeArrowheads="1"/>
          </p:cNvSpPr>
          <p:nvPr/>
        </p:nvSpPr>
        <p:spPr bwMode="auto">
          <a:xfrm>
            <a:off x="395288" y="1200150"/>
            <a:ext cx="84978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实现</a:t>
            </a:r>
            <a:r>
              <a:rPr lang="zh-CN" altLang="en-US" sz="2800" b="1">
                <a:solidFill>
                  <a:srgbClr val="7030A0"/>
                </a:solidFill>
              </a:rPr>
              <a:t>受控热核反应</a:t>
            </a:r>
            <a:r>
              <a:rPr lang="zh-CN" altLang="en-US" sz="2800" b="1"/>
              <a:t>，首先就要</a:t>
            </a:r>
            <a:r>
              <a:rPr lang="zh-CN" altLang="en-US" sz="2800" b="1">
                <a:solidFill>
                  <a:srgbClr val="CC0000"/>
                </a:solidFill>
              </a:rPr>
              <a:t>加热聚变物质</a:t>
            </a:r>
            <a:r>
              <a:rPr lang="zh-CN" altLang="en-US" sz="2800" b="1"/>
              <a:t>，达到</a:t>
            </a:r>
          </a:p>
          <a:p>
            <a:pPr eaLnBrk="1" hangingPunct="1"/>
            <a:r>
              <a:rPr lang="zh-CN" altLang="en-US" sz="2800" b="1"/>
              <a:t>几千万度乃至上亿度的高温，使热核反应能够发生． </a:t>
            </a:r>
          </a:p>
        </p:txBody>
      </p:sp>
      <p:sp>
        <p:nvSpPr>
          <p:cNvPr id="226309" name="Rectangle 95">
            <a:extLst>
              <a:ext uri="{FF2B5EF4-FFF2-40B4-BE49-F238E27FC236}">
                <a16:creationId xmlns:a16="http://schemas.microsoft.com/office/drawing/2014/main" id="{1AD6ECB1-BD43-4BCD-8BF6-F2B90231E6E2}"/>
              </a:ext>
            </a:extLst>
          </p:cNvPr>
          <p:cNvSpPr>
            <a:spLocks noChangeArrowheads="1"/>
          </p:cNvSpPr>
          <p:nvPr/>
        </p:nvSpPr>
        <p:spPr bwMode="auto">
          <a:xfrm>
            <a:off x="395288" y="2205038"/>
            <a:ext cx="87566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其次是要把一定密度的高温等离子体</a:t>
            </a:r>
            <a:r>
              <a:rPr lang="zh-CN" altLang="en-US" sz="2800" b="1">
                <a:solidFill>
                  <a:srgbClr val="CC0000"/>
                </a:solidFill>
              </a:rPr>
              <a:t>约束一定的时间</a:t>
            </a:r>
            <a:r>
              <a:rPr lang="zh-CN" altLang="en-US" sz="2800" b="1"/>
              <a:t>，</a:t>
            </a:r>
          </a:p>
          <a:p>
            <a:pPr eaLnBrk="1" hangingPunct="1"/>
            <a:r>
              <a:rPr lang="zh-CN" altLang="en-US" sz="2800" b="1"/>
              <a:t>使其不致扩散，以便产生足够数量的聚变反应，来抵</a:t>
            </a:r>
          </a:p>
          <a:p>
            <a:pPr eaLnBrk="1" hangingPunct="1"/>
            <a:r>
              <a:rPr lang="zh-CN" altLang="en-US" sz="2800" b="1"/>
              <a:t>偿加热过程中消耗的能量． </a:t>
            </a:r>
          </a:p>
        </p:txBody>
      </p:sp>
      <p:sp>
        <p:nvSpPr>
          <p:cNvPr id="226310" name="Rectangle 96">
            <a:extLst>
              <a:ext uri="{FF2B5EF4-FFF2-40B4-BE49-F238E27FC236}">
                <a16:creationId xmlns:a16="http://schemas.microsoft.com/office/drawing/2014/main" id="{84818146-79A8-4EC0-B0F2-7062EC6FBA76}"/>
              </a:ext>
            </a:extLst>
          </p:cNvPr>
          <p:cNvSpPr>
            <a:spLocks noChangeArrowheads="1"/>
          </p:cNvSpPr>
          <p:nvPr/>
        </p:nvSpPr>
        <p:spPr bwMode="auto">
          <a:xfrm>
            <a:off x="468313" y="3644900"/>
            <a:ext cx="86169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CC0000"/>
                </a:solidFill>
              </a:rPr>
              <a:t>磁场来约束</a:t>
            </a:r>
            <a:r>
              <a:rPr lang="en-US" altLang="zh-CN" sz="2800" b="1"/>
              <a:t>: </a:t>
            </a:r>
            <a:r>
              <a:rPr lang="zh-CN" altLang="en-US" sz="2800" b="1"/>
              <a:t>带电粒子在磁场中或者是沿磁力线运动，</a:t>
            </a:r>
          </a:p>
          <a:p>
            <a:pPr eaLnBrk="1" hangingPunct="1"/>
            <a:r>
              <a:rPr lang="zh-CN" altLang="en-US" sz="2800" b="1"/>
              <a:t>或者是绕磁力线旋转，磁场越强，带电粒子旋转的半</a:t>
            </a:r>
          </a:p>
          <a:p>
            <a:pPr eaLnBrk="1" hangingPunct="1"/>
            <a:r>
              <a:rPr lang="zh-CN" altLang="en-US" sz="2800" b="1"/>
              <a:t>径越小．所以强磁场能起约束等离子体的作用． </a:t>
            </a:r>
          </a:p>
        </p:txBody>
      </p:sp>
      <p:sp>
        <p:nvSpPr>
          <p:cNvPr id="226311" name="Rectangle 97">
            <a:extLst>
              <a:ext uri="{FF2B5EF4-FFF2-40B4-BE49-F238E27FC236}">
                <a16:creationId xmlns:a16="http://schemas.microsoft.com/office/drawing/2014/main" id="{0500A07A-6AD0-47F5-A763-6763428EE34D}"/>
              </a:ext>
            </a:extLst>
          </p:cNvPr>
          <p:cNvSpPr>
            <a:spLocks noChangeArrowheads="1"/>
          </p:cNvSpPr>
          <p:nvPr/>
        </p:nvSpPr>
        <p:spPr bwMode="auto">
          <a:xfrm>
            <a:off x="427038" y="5146675"/>
            <a:ext cx="87534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目前，很有前途的一种磁约束装置</a:t>
            </a:r>
            <a:r>
              <a:rPr lang="en-US" altLang="zh-CN" sz="2800" b="1"/>
              <a:t>——</a:t>
            </a:r>
            <a:r>
              <a:rPr lang="zh-CN" altLang="en-US" sz="2800" b="1">
                <a:solidFill>
                  <a:srgbClr val="CC0000"/>
                </a:solidFill>
              </a:rPr>
              <a:t>托卡马克装置</a:t>
            </a:r>
            <a:r>
              <a:rPr lang="zh-CN" altLang="en-US" sz="2800" b="1"/>
              <a:t>，</a:t>
            </a:r>
          </a:p>
          <a:p>
            <a:pPr eaLnBrk="1" hangingPunct="1"/>
            <a:r>
              <a:rPr lang="zh-CN" altLang="en-US" sz="2800" b="1"/>
              <a:t>就是利用磁场把聚变物质约束在环形室内．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93">
                                            <p:txEl>
                                              <p:pRg st="0" end="0"/>
                                            </p:txEl>
                                          </p:spTgt>
                                        </p:tgtEl>
                                        <p:attrNameLst>
                                          <p:attrName>style.visibility</p:attrName>
                                        </p:attrNameLst>
                                      </p:cBhvr>
                                      <p:to>
                                        <p:strVal val="visible"/>
                                      </p:to>
                                    </p:set>
                                    <p:animEffect transition="in" filter="blinds(horizontal)">
                                      <p:cBhvr>
                                        <p:cTn id="12" dur="500"/>
                                        <p:tgtEl>
                                          <p:spTgt spid="3072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3"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descr="极光">
            <a:extLst>
              <a:ext uri="{FF2B5EF4-FFF2-40B4-BE49-F238E27FC236}">
                <a16:creationId xmlns:a16="http://schemas.microsoft.com/office/drawing/2014/main" id="{62646A3E-FE0F-4063-94EA-823BC5257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362200"/>
            <a:ext cx="7848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Text Box 3">
            <a:extLst>
              <a:ext uri="{FF2B5EF4-FFF2-40B4-BE49-F238E27FC236}">
                <a16:creationId xmlns:a16="http://schemas.microsoft.com/office/drawing/2014/main" id="{6D9E88F9-3B98-4B39-A4AF-4DC76CB6B861}"/>
              </a:ext>
            </a:extLst>
          </p:cNvPr>
          <p:cNvSpPr txBox="1">
            <a:spLocks noChangeArrowheads="1"/>
          </p:cNvSpPr>
          <p:nvPr/>
        </p:nvSpPr>
        <p:spPr bwMode="auto">
          <a:xfrm>
            <a:off x="1066800" y="381000"/>
            <a:ext cx="205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00CC"/>
                </a:solidFill>
                <a:latin typeface="Times New Roman" panose="02020603050405020304" pitchFamily="18" charset="0"/>
                <a:ea typeface="楷体_GB2312" pitchFamily="49" charset="-122"/>
              </a:rPr>
              <a:t>2</a:t>
            </a:r>
            <a:r>
              <a:rPr kumimoji="1" lang="zh-CN" altLang="en-US" sz="3200" b="1">
                <a:solidFill>
                  <a:srgbClr val="0000CC"/>
                </a:solidFill>
                <a:latin typeface="Times New Roman" panose="02020603050405020304" pitchFamily="18" charset="0"/>
                <a:ea typeface="楷体_GB2312" pitchFamily="49" charset="-122"/>
              </a:rPr>
              <a:t>）极光</a:t>
            </a:r>
          </a:p>
        </p:txBody>
      </p:sp>
      <p:sp>
        <p:nvSpPr>
          <p:cNvPr id="247812" name="Text Box 4">
            <a:extLst>
              <a:ext uri="{FF2B5EF4-FFF2-40B4-BE49-F238E27FC236}">
                <a16:creationId xmlns:a16="http://schemas.microsoft.com/office/drawing/2014/main" id="{70FD4DC4-3BDB-4621-AF24-52CED847D361}"/>
              </a:ext>
            </a:extLst>
          </p:cNvPr>
          <p:cNvSpPr txBox="1">
            <a:spLocks noChangeArrowheads="1"/>
          </p:cNvSpPr>
          <p:nvPr/>
        </p:nvSpPr>
        <p:spPr bwMode="auto">
          <a:xfrm>
            <a:off x="609600" y="114300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FF5050"/>
                </a:solidFill>
                <a:latin typeface="Times New Roman" panose="02020603050405020304" pitchFamily="18" charset="0"/>
                <a:ea typeface="楷体_GB2312" pitchFamily="49" charset="-122"/>
              </a:rPr>
              <a:t>由于地磁场俘获带电粒子而出现的现象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11"/>
                                        </p:tgtEl>
                                        <p:attrNameLst>
                                          <p:attrName>style.visibility</p:attrName>
                                        </p:attrNameLst>
                                      </p:cBhvr>
                                      <p:to>
                                        <p:strVal val="visible"/>
                                      </p:to>
                                    </p:set>
                                    <p:animEffect transition="in" filter="blinds(horizontal)">
                                      <p:cBhvr>
                                        <p:cTn id="7" dur="500"/>
                                        <p:tgtEl>
                                          <p:spTgt spid="247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7812"/>
                                        </p:tgtEl>
                                        <p:attrNameLst>
                                          <p:attrName>style.visibility</p:attrName>
                                        </p:attrNameLst>
                                      </p:cBhvr>
                                      <p:to>
                                        <p:strVal val="visible"/>
                                      </p:to>
                                    </p:set>
                                    <p:animEffect transition="in" filter="blinds(horizontal)">
                                      <p:cBhvr>
                                        <p:cTn id="12" dur="500"/>
                                        <p:tgtEl>
                                          <p:spTgt spid="2478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7810"/>
                                        </p:tgtEl>
                                        <p:attrNameLst>
                                          <p:attrName>style.visibility</p:attrName>
                                        </p:attrNameLst>
                                      </p:cBhvr>
                                      <p:to>
                                        <p:strVal val="visible"/>
                                      </p:to>
                                    </p:set>
                                    <p:animEffect transition="in" filter="blinds(horizontal)">
                                      <p:cBhvr>
                                        <p:cTn id="17"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autoUpdateAnimBg="0"/>
      <p:bldP spid="247812"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极光">
            <a:extLst>
              <a:ext uri="{FF2B5EF4-FFF2-40B4-BE49-F238E27FC236}">
                <a16:creationId xmlns:a16="http://schemas.microsoft.com/office/drawing/2014/main" id="{FC71129E-B2F3-4760-A31D-97EBD13D7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08050"/>
            <a:ext cx="42672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403" name="Picture 3" descr="北极光2">
            <a:extLst>
              <a:ext uri="{FF2B5EF4-FFF2-40B4-BE49-F238E27FC236}">
                <a16:creationId xmlns:a16="http://schemas.microsoft.com/office/drawing/2014/main" id="{9E717AA1-8F7B-47CA-85CA-F2DAE7C9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908050"/>
            <a:ext cx="417195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4" name="Text Box 4">
            <a:extLst>
              <a:ext uri="{FF2B5EF4-FFF2-40B4-BE49-F238E27FC236}">
                <a16:creationId xmlns:a16="http://schemas.microsoft.com/office/drawing/2014/main" id="{D8E7B9F0-7FFF-4CD3-B619-BECA59565DEB}"/>
              </a:ext>
            </a:extLst>
          </p:cNvPr>
          <p:cNvSpPr txBox="1">
            <a:spLocks noChangeArrowheads="1"/>
          </p:cNvSpPr>
          <p:nvPr/>
        </p:nvSpPr>
        <p:spPr bwMode="auto">
          <a:xfrm>
            <a:off x="228600" y="4581525"/>
            <a:ext cx="8915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zh-CN" altLang="en-US" sz="3200" b="1">
                <a:solidFill>
                  <a:srgbClr val="080808"/>
                </a:solidFill>
                <a:latin typeface="Times New Roman" panose="02020603050405020304" pitchFamily="18" charset="0"/>
                <a:ea typeface="楷体_GB2312" pitchFamily="49" charset="-122"/>
              </a:rPr>
              <a:t>在地磁两极附近  由于</a:t>
            </a:r>
            <a:r>
              <a:rPr kumimoji="1" lang="zh-CN" altLang="en-US" sz="3200" b="1">
                <a:solidFill>
                  <a:srgbClr val="FF0000"/>
                </a:solidFill>
                <a:latin typeface="Times New Roman" panose="02020603050405020304" pitchFamily="18" charset="0"/>
                <a:ea typeface="楷体_GB2312" pitchFamily="49" charset="-122"/>
              </a:rPr>
              <a:t>磁感线与地面垂直  </a:t>
            </a:r>
            <a:r>
              <a:rPr kumimoji="1" lang="zh-CN" altLang="en-US" sz="3200" b="1">
                <a:solidFill>
                  <a:srgbClr val="080808"/>
                </a:solidFill>
                <a:latin typeface="Times New Roman" panose="02020603050405020304" pitchFamily="18" charset="0"/>
                <a:ea typeface="楷体_GB2312" pitchFamily="49" charset="-122"/>
              </a:rPr>
              <a:t>外层空间入射的带电粒子可直接射入高空大气层内  它们和空气分子的</a:t>
            </a:r>
            <a:r>
              <a:rPr kumimoji="1" lang="zh-CN" altLang="en-US" sz="3200" b="1">
                <a:solidFill>
                  <a:srgbClr val="FF0000"/>
                </a:solidFill>
                <a:latin typeface="Times New Roman" panose="02020603050405020304" pitchFamily="18" charset="0"/>
                <a:ea typeface="楷体_GB2312" pitchFamily="49" charset="-122"/>
              </a:rPr>
              <a:t>碰撞</a:t>
            </a:r>
            <a:r>
              <a:rPr kumimoji="1" lang="zh-CN" altLang="en-US" sz="3200" b="1">
                <a:solidFill>
                  <a:srgbClr val="080808"/>
                </a:solidFill>
                <a:latin typeface="Times New Roman" panose="02020603050405020304" pitchFamily="18" charset="0"/>
                <a:ea typeface="楷体_GB2312" pitchFamily="49" charset="-122"/>
              </a:rPr>
              <a:t>产生的辐射就形成了极光</a:t>
            </a:r>
          </a:p>
        </p:txBody>
      </p:sp>
      <p:sp>
        <p:nvSpPr>
          <p:cNvPr id="230405" name="Text Box 5">
            <a:extLst>
              <a:ext uri="{FF2B5EF4-FFF2-40B4-BE49-F238E27FC236}">
                <a16:creationId xmlns:a16="http://schemas.microsoft.com/office/drawing/2014/main" id="{F088815E-2959-4E9F-8ABB-BC2DEA3FD91B}"/>
              </a:ext>
            </a:extLst>
          </p:cNvPr>
          <p:cNvSpPr txBox="1">
            <a:spLocks noChangeArrowheads="1"/>
          </p:cNvSpPr>
          <p:nvPr/>
        </p:nvSpPr>
        <p:spPr bwMode="auto">
          <a:xfrm>
            <a:off x="2819400" y="304800"/>
            <a:ext cx="373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rgbClr val="FF0000"/>
                </a:solidFill>
                <a:latin typeface="Times New Roman" panose="02020603050405020304" pitchFamily="18" charset="0"/>
                <a:ea typeface="楷体_GB2312" pitchFamily="49" charset="-122"/>
              </a:rPr>
              <a:t>绚丽多彩的极光</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F688DDE0-86E1-4BFA-925A-340788C255D1}"/>
              </a:ext>
            </a:extLst>
          </p:cNvPr>
          <p:cNvSpPr>
            <a:spLocks noGrp="1" noChangeArrowheads="1"/>
          </p:cNvSpPr>
          <p:nvPr>
            <p:ph type="title" idx="4294967295"/>
          </p:nvPr>
        </p:nvSpPr>
        <p:spPr bwMode="auto">
          <a:xfrm>
            <a:off x="684213" y="981075"/>
            <a:ext cx="8226425" cy="641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p>
            <a:pPr algn="l" eaLnBrk="1" hangingPunct="1">
              <a:spcBef>
                <a:spcPct val="50000"/>
              </a:spcBef>
            </a:pPr>
            <a:r>
              <a:rPr kumimoji="1" lang="zh-CN" altLang="en-US" sz="3600">
                <a:solidFill>
                  <a:srgbClr val="FF0000"/>
                </a:solidFill>
                <a:latin typeface="黑体" panose="02010609060101010101" pitchFamily="49" charset="-122"/>
                <a:ea typeface="黑体" panose="02010609060101010101" pitchFamily="49" charset="-122"/>
                <a:cs typeface="Times New Roman" panose="02020603050405020304" pitchFamily="18" charset="0"/>
              </a:rPr>
              <a:t>电磁场控制带电粒子运动的实例</a:t>
            </a:r>
          </a:p>
        </p:txBody>
      </p:sp>
      <p:sp>
        <p:nvSpPr>
          <p:cNvPr id="231427" name="Text Box 39">
            <a:extLst>
              <a:ext uri="{FF2B5EF4-FFF2-40B4-BE49-F238E27FC236}">
                <a16:creationId xmlns:a16="http://schemas.microsoft.com/office/drawing/2014/main" id="{9AF1890F-6C4D-4E00-8664-DD43E143D975}"/>
              </a:ext>
            </a:extLst>
          </p:cNvPr>
          <p:cNvSpPr txBox="1">
            <a:spLocks noChangeArrowheads="1"/>
          </p:cNvSpPr>
          <p:nvPr/>
        </p:nvSpPr>
        <p:spPr bwMode="auto">
          <a:xfrm>
            <a:off x="1720850" y="2205038"/>
            <a:ext cx="3887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dirty="0">
                <a:latin typeface="黑体" panose="02010609060101010101" pitchFamily="49" charset="-122"/>
                <a:ea typeface="黑体" panose="02010609060101010101" pitchFamily="49" charset="-122"/>
              </a:rPr>
              <a:t>    1. </a:t>
            </a:r>
            <a:r>
              <a:rPr lang="zh-CN" altLang="en-US" sz="3600" b="1" dirty="0">
                <a:latin typeface="黑体" panose="02010609060101010101" pitchFamily="49" charset="-122"/>
                <a:ea typeface="黑体" panose="02010609060101010101" pitchFamily="49" charset="-122"/>
              </a:rPr>
              <a:t>霍尔效应</a:t>
            </a:r>
          </a:p>
        </p:txBody>
      </p:sp>
      <p:sp>
        <p:nvSpPr>
          <p:cNvPr id="305192" name="Text Box 40">
            <a:extLst>
              <a:ext uri="{FF2B5EF4-FFF2-40B4-BE49-F238E27FC236}">
                <a16:creationId xmlns:a16="http://schemas.microsoft.com/office/drawing/2014/main" id="{787DE78B-38FF-46FA-86A2-A787167C587B}"/>
              </a:ext>
            </a:extLst>
          </p:cNvPr>
          <p:cNvSpPr txBox="1">
            <a:spLocks noChangeArrowheads="1"/>
          </p:cNvSpPr>
          <p:nvPr/>
        </p:nvSpPr>
        <p:spPr bwMode="auto">
          <a:xfrm>
            <a:off x="2667000" y="3213100"/>
            <a:ext cx="3200400" cy="641350"/>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dirty="0">
                <a:latin typeface="黑体" panose="02010609060101010101" pitchFamily="49" charset="-122"/>
                <a:ea typeface="黑体" panose="02010609060101010101" pitchFamily="49" charset="-122"/>
              </a:rPr>
              <a:t>2</a:t>
            </a:r>
            <a:r>
              <a:rPr lang="en-US" altLang="zh-CN" sz="3600" b="1" dirty="0">
                <a:solidFill>
                  <a:srgbClr val="080808"/>
                </a:solidFill>
                <a:latin typeface="黑体" panose="02010609060101010101" pitchFamily="49" charset="-122"/>
                <a:ea typeface="黑体" panose="02010609060101010101" pitchFamily="49" charset="-122"/>
              </a:rPr>
              <a:t>. </a:t>
            </a:r>
            <a:r>
              <a:rPr kumimoji="1" lang="zh-CN" altLang="en-US" sz="3600" b="1" dirty="0">
                <a:latin typeface="黑体" panose="02010609060101010101" pitchFamily="49" charset="-122"/>
                <a:ea typeface="黑体" panose="02010609060101010101" pitchFamily="49" charset="-122"/>
              </a:rPr>
              <a:t>速度选择器</a:t>
            </a:r>
          </a:p>
        </p:txBody>
      </p:sp>
      <p:sp>
        <p:nvSpPr>
          <p:cNvPr id="231429" name="Text Box 41">
            <a:extLst>
              <a:ext uri="{FF2B5EF4-FFF2-40B4-BE49-F238E27FC236}">
                <a16:creationId xmlns:a16="http://schemas.microsoft.com/office/drawing/2014/main" id="{6F52B489-C6A4-4780-9455-500521E9D904}"/>
              </a:ext>
            </a:extLst>
          </p:cNvPr>
          <p:cNvSpPr txBox="1">
            <a:spLocks noChangeArrowheads="1"/>
          </p:cNvSpPr>
          <p:nvPr/>
        </p:nvSpPr>
        <p:spPr bwMode="auto">
          <a:xfrm>
            <a:off x="2700338" y="4292600"/>
            <a:ext cx="3368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080808"/>
                </a:solidFill>
                <a:latin typeface="黑体" panose="02010609060101010101" pitchFamily="49" charset="-122"/>
                <a:ea typeface="黑体" panose="02010609060101010101" pitchFamily="49" charset="-122"/>
              </a:rPr>
              <a:t>3. </a:t>
            </a:r>
            <a:r>
              <a:rPr lang="zh-CN" altLang="en-US" sz="3600" b="1" dirty="0">
                <a:solidFill>
                  <a:srgbClr val="333333"/>
                </a:solidFill>
                <a:latin typeface="黑体" panose="02010609060101010101" pitchFamily="49" charset="-122"/>
                <a:ea typeface="黑体" panose="02010609060101010101" pitchFamily="49" charset="-122"/>
              </a:rPr>
              <a:t>质谱仪</a:t>
            </a:r>
          </a:p>
        </p:txBody>
      </p:sp>
      <p:sp>
        <p:nvSpPr>
          <p:cNvPr id="305194" name="Text Box 42">
            <a:extLst>
              <a:ext uri="{FF2B5EF4-FFF2-40B4-BE49-F238E27FC236}">
                <a16:creationId xmlns:a16="http://schemas.microsoft.com/office/drawing/2014/main" id="{30F4E4D4-BE6C-42B8-8068-864B4EE73BEE}"/>
              </a:ext>
            </a:extLst>
          </p:cNvPr>
          <p:cNvSpPr txBox="1">
            <a:spLocks noChangeArrowheads="1"/>
          </p:cNvSpPr>
          <p:nvPr/>
        </p:nvSpPr>
        <p:spPr bwMode="auto">
          <a:xfrm>
            <a:off x="2700338" y="5300663"/>
            <a:ext cx="3959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dirty="0">
                <a:solidFill>
                  <a:srgbClr val="080808"/>
                </a:solidFill>
                <a:latin typeface="黑体" panose="02010609060101010101" pitchFamily="49" charset="-122"/>
                <a:ea typeface="黑体" panose="02010609060101010101" pitchFamily="49" charset="-122"/>
              </a:rPr>
              <a:t>4. </a:t>
            </a:r>
            <a:r>
              <a:rPr lang="zh-CN" altLang="en-US" sz="3600" b="1" dirty="0">
                <a:solidFill>
                  <a:srgbClr val="080808"/>
                </a:solidFill>
                <a:latin typeface="黑体" panose="02010609060101010101" pitchFamily="49" charset="-122"/>
                <a:ea typeface="黑体" panose="02010609060101010101" pitchFamily="49" charset="-122"/>
              </a:rPr>
              <a:t>回旋加速器</a:t>
            </a:r>
            <a:endParaRPr lang="zh-CN" altLang="en-US" sz="3600" b="1" dirty="0">
              <a:solidFill>
                <a:srgbClr val="333333"/>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5192"/>
                                        </p:tgtEl>
                                        <p:attrNameLst>
                                          <p:attrName>style.visibility</p:attrName>
                                        </p:attrNameLst>
                                      </p:cBhvr>
                                      <p:to>
                                        <p:strVal val="visible"/>
                                      </p:to>
                                    </p:set>
                                    <p:animEffect transition="in" filter="wipe(left)">
                                      <p:cBhvr>
                                        <p:cTn id="7" dur="500"/>
                                        <p:tgtEl>
                                          <p:spTgt spid="3051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5194"/>
                                        </p:tgtEl>
                                        <p:attrNameLst>
                                          <p:attrName>style.visibility</p:attrName>
                                        </p:attrNameLst>
                                      </p:cBhvr>
                                      <p:to>
                                        <p:strVal val="visible"/>
                                      </p:to>
                                    </p:set>
                                    <p:animEffect transition="in" filter="blinds(horizontal)">
                                      <p:cBhvr>
                                        <p:cTn id="12" dur="500"/>
                                        <p:tgtEl>
                                          <p:spTgt spid="305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92" grpId="0"/>
      <p:bldP spid="30519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7106" name="TextBox 1">
            <a:extLst>
              <a:ext uri="{FF2B5EF4-FFF2-40B4-BE49-F238E27FC236}">
                <a16:creationId xmlns:a16="http://schemas.microsoft.com/office/drawing/2014/main" id="{50A38908-C341-4737-9E15-3A4FA8449686}"/>
              </a:ext>
            </a:extLst>
          </p:cNvPr>
          <p:cNvSpPr txBox="1">
            <a:spLocks noChangeArrowheads="1"/>
          </p:cNvSpPr>
          <p:nvPr/>
        </p:nvSpPr>
        <p:spPr bwMode="auto">
          <a:xfrm>
            <a:off x="0" y="0"/>
            <a:ext cx="6500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二、欧姆定律  电阻</a:t>
            </a:r>
          </a:p>
        </p:txBody>
      </p:sp>
      <p:grpSp>
        <p:nvGrpSpPr>
          <p:cNvPr id="47107" name="组合 56">
            <a:extLst>
              <a:ext uri="{FF2B5EF4-FFF2-40B4-BE49-F238E27FC236}">
                <a16:creationId xmlns:a16="http://schemas.microsoft.com/office/drawing/2014/main" id="{90347B92-71AE-41F5-B858-408CC08EED94}"/>
              </a:ext>
            </a:extLst>
          </p:cNvPr>
          <p:cNvGrpSpPr>
            <a:grpSpLocks/>
          </p:cNvGrpSpPr>
          <p:nvPr/>
        </p:nvGrpSpPr>
        <p:grpSpPr bwMode="auto">
          <a:xfrm>
            <a:off x="285750" y="785813"/>
            <a:ext cx="3714750" cy="1214437"/>
            <a:chOff x="285720" y="785794"/>
            <a:chExt cx="3714776" cy="1214442"/>
          </a:xfrm>
        </p:grpSpPr>
        <p:sp>
          <p:nvSpPr>
            <p:cNvPr id="47161" name="TextBox 35">
              <a:extLst>
                <a:ext uri="{FF2B5EF4-FFF2-40B4-BE49-F238E27FC236}">
                  <a16:creationId xmlns:a16="http://schemas.microsoft.com/office/drawing/2014/main" id="{C91A456B-03DF-4F70-A678-918A28226FC7}"/>
                </a:ext>
              </a:extLst>
            </p:cNvPr>
            <p:cNvSpPr txBox="1">
              <a:spLocks noChangeArrowheads="1"/>
            </p:cNvSpPr>
            <p:nvPr/>
          </p:nvSpPr>
          <p:spPr bwMode="auto">
            <a:xfrm>
              <a:off x="285720" y="785794"/>
              <a:ext cx="3714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由恒定电流条件可知</a:t>
              </a:r>
            </a:p>
          </p:txBody>
        </p:sp>
        <p:graphicFrame>
          <p:nvGraphicFramePr>
            <p:cNvPr id="47162" name="Object 10">
              <a:extLst>
                <a:ext uri="{FF2B5EF4-FFF2-40B4-BE49-F238E27FC236}">
                  <a16:creationId xmlns:a16="http://schemas.microsoft.com/office/drawing/2014/main" id="{F1073D54-E69B-43DF-988A-7BFBA2D1863E}"/>
                </a:ext>
              </a:extLst>
            </p:cNvPr>
            <p:cNvGraphicFramePr>
              <a:graphicFrameLocks noChangeAspect="1"/>
            </p:cNvGraphicFramePr>
            <p:nvPr/>
          </p:nvGraphicFramePr>
          <p:xfrm>
            <a:off x="1500166" y="1428736"/>
            <a:ext cx="1133475" cy="571500"/>
          </p:xfrm>
          <a:graphic>
            <a:graphicData uri="http://schemas.openxmlformats.org/presentationml/2006/ole">
              <mc:AlternateContent xmlns:mc="http://schemas.openxmlformats.org/markup-compatibility/2006">
                <mc:Choice xmlns:v="urn:schemas-microsoft-com:vml" Requires="v">
                  <p:oleObj name="Equation" r:id="rId2" imgW="457200" imgH="228600" progId="Equation.DSMT4">
                    <p:embed/>
                  </p:oleObj>
                </mc:Choice>
                <mc:Fallback>
                  <p:oleObj name="Equation" r:id="rId2" imgW="457200" imgH="228600" progId="Equation.DSMT4">
                    <p:embed/>
                    <p:pic>
                      <p:nvPicPr>
                        <p:cNvPr id="0" name="Object 10"/>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500166" y="1428736"/>
                          <a:ext cx="1133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7108" name="Group 63">
            <a:extLst>
              <a:ext uri="{FF2B5EF4-FFF2-40B4-BE49-F238E27FC236}">
                <a16:creationId xmlns:a16="http://schemas.microsoft.com/office/drawing/2014/main" id="{EC444CF3-146F-41B0-855A-C5059FE09145}"/>
              </a:ext>
            </a:extLst>
          </p:cNvPr>
          <p:cNvGrpSpPr>
            <a:grpSpLocks/>
          </p:cNvGrpSpPr>
          <p:nvPr/>
        </p:nvGrpSpPr>
        <p:grpSpPr bwMode="auto">
          <a:xfrm>
            <a:off x="4857750" y="220663"/>
            <a:ext cx="4071938" cy="2851150"/>
            <a:chOff x="3060" y="139"/>
            <a:chExt cx="2565" cy="1796"/>
          </a:xfrm>
        </p:grpSpPr>
        <p:grpSp>
          <p:nvGrpSpPr>
            <p:cNvPr id="47126" name="组合 10">
              <a:extLst>
                <a:ext uri="{FF2B5EF4-FFF2-40B4-BE49-F238E27FC236}">
                  <a16:creationId xmlns:a16="http://schemas.microsoft.com/office/drawing/2014/main" id="{378AC99B-333F-49EF-88C6-BAADB8A0B62C}"/>
                </a:ext>
              </a:extLst>
            </p:cNvPr>
            <p:cNvGrpSpPr>
              <a:grpSpLocks/>
            </p:cNvGrpSpPr>
            <p:nvPr/>
          </p:nvGrpSpPr>
          <p:grpSpPr bwMode="auto">
            <a:xfrm>
              <a:off x="3175" y="504"/>
              <a:ext cx="360" cy="585"/>
              <a:chOff x="5072066" y="1428736"/>
              <a:chExt cx="571504" cy="928694"/>
            </a:xfrm>
          </p:grpSpPr>
          <p:sp>
            <p:nvSpPr>
              <p:cNvPr id="9" name="弧形 8">
                <a:extLst>
                  <a:ext uri="{FF2B5EF4-FFF2-40B4-BE49-F238E27FC236}">
                    <a16:creationId xmlns:a16="http://schemas.microsoft.com/office/drawing/2014/main" id="{68BF795C-87AC-44B4-80EF-8433B4F9EF9C}"/>
                  </a:ext>
                </a:extLst>
              </p:cNvPr>
              <p:cNvSpPr/>
              <p:nvPr/>
            </p:nvSpPr>
            <p:spPr>
              <a:xfrm>
                <a:off x="5072066" y="1428735"/>
                <a:ext cx="571504" cy="928694"/>
              </a:xfrm>
              <a:prstGeom prst="arc">
                <a:avLst>
                  <a:gd name="adj1" fmla="val 16200000"/>
                  <a:gd name="adj2" fmla="val 5392574"/>
                </a:avLst>
              </a:prstGeom>
              <a:ln w="28575">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弧形 9">
                <a:extLst>
                  <a:ext uri="{FF2B5EF4-FFF2-40B4-BE49-F238E27FC236}">
                    <a16:creationId xmlns:a16="http://schemas.microsoft.com/office/drawing/2014/main" id="{5B55B337-00E9-4204-B607-C07872C0FDE8}"/>
                  </a:ext>
                </a:extLst>
              </p:cNvPr>
              <p:cNvSpPr/>
              <p:nvPr/>
            </p:nvSpPr>
            <p:spPr>
              <a:xfrm flipH="1">
                <a:off x="5072066" y="1428735"/>
                <a:ext cx="571504" cy="928694"/>
              </a:xfrm>
              <a:prstGeom prst="arc">
                <a:avLst>
                  <a:gd name="adj1" fmla="val 16200000"/>
                  <a:gd name="adj2" fmla="val 5392574"/>
                </a:avLst>
              </a:prstGeom>
              <a:ln w="28575">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12" name="任意多边形 11">
              <a:extLst>
                <a:ext uri="{FF2B5EF4-FFF2-40B4-BE49-F238E27FC236}">
                  <a16:creationId xmlns:a16="http://schemas.microsoft.com/office/drawing/2014/main" id="{02174812-EABD-4045-B165-3CA62041C135}"/>
                </a:ext>
              </a:extLst>
            </p:cNvPr>
            <p:cNvSpPr/>
            <p:nvPr/>
          </p:nvSpPr>
          <p:spPr>
            <a:xfrm>
              <a:off x="3375" y="499"/>
              <a:ext cx="1794" cy="279"/>
            </a:xfrm>
            <a:custGeom>
              <a:avLst/>
              <a:gdLst>
                <a:gd name="connsiteX0" fmla="*/ 0 w 2848132"/>
                <a:gd name="connsiteY0" fmla="*/ 14990 h 442210"/>
                <a:gd name="connsiteX1" fmla="*/ 539646 w 2848132"/>
                <a:gd name="connsiteY1" fmla="*/ 209862 h 442210"/>
                <a:gd name="connsiteX2" fmla="*/ 1424066 w 2848132"/>
                <a:gd name="connsiteY2" fmla="*/ 419725 h 442210"/>
                <a:gd name="connsiteX3" fmla="*/ 2173574 w 2848132"/>
                <a:gd name="connsiteY3" fmla="*/ 344774 h 442210"/>
                <a:gd name="connsiteX4" fmla="*/ 2848132 w 2848132"/>
                <a:gd name="connsiteY4" fmla="*/ 0 h 442210"/>
                <a:gd name="connsiteX5" fmla="*/ 2848132 w 2848132"/>
                <a:gd name="connsiteY5" fmla="*/ 0 h 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8132" h="442210">
                  <a:moveTo>
                    <a:pt x="0" y="14990"/>
                  </a:moveTo>
                  <a:cubicBezTo>
                    <a:pt x="151151" y="78698"/>
                    <a:pt x="302302" y="142406"/>
                    <a:pt x="539646" y="209862"/>
                  </a:cubicBezTo>
                  <a:cubicBezTo>
                    <a:pt x="776990" y="277318"/>
                    <a:pt x="1151745" y="397240"/>
                    <a:pt x="1424066" y="419725"/>
                  </a:cubicBezTo>
                  <a:cubicBezTo>
                    <a:pt x="1696387" y="442210"/>
                    <a:pt x="1936230" y="414728"/>
                    <a:pt x="2173574" y="344774"/>
                  </a:cubicBezTo>
                  <a:cubicBezTo>
                    <a:pt x="2410918" y="274820"/>
                    <a:pt x="2848132" y="0"/>
                    <a:pt x="2848132" y="0"/>
                  </a:cubicBezTo>
                  <a:lnTo>
                    <a:pt x="2848132" y="0"/>
                  </a:lnTo>
                </a:path>
              </a:pathLst>
            </a:cu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任意多边形 12">
              <a:extLst>
                <a:ext uri="{FF2B5EF4-FFF2-40B4-BE49-F238E27FC236}">
                  <a16:creationId xmlns:a16="http://schemas.microsoft.com/office/drawing/2014/main" id="{CF505404-56A3-4B36-B241-3693A79E9710}"/>
                </a:ext>
              </a:extLst>
            </p:cNvPr>
            <p:cNvSpPr/>
            <p:nvPr/>
          </p:nvSpPr>
          <p:spPr>
            <a:xfrm>
              <a:off x="3331" y="1072"/>
              <a:ext cx="1905" cy="307"/>
            </a:xfrm>
            <a:custGeom>
              <a:avLst/>
              <a:gdLst>
                <a:gd name="connsiteX0" fmla="*/ 0 w 2848132"/>
                <a:gd name="connsiteY0" fmla="*/ 14990 h 442210"/>
                <a:gd name="connsiteX1" fmla="*/ 539646 w 2848132"/>
                <a:gd name="connsiteY1" fmla="*/ 209862 h 442210"/>
                <a:gd name="connsiteX2" fmla="*/ 1424066 w 2848132"/>
                <a:gd name="connsiteY2" fmla="*/ 419725 h 442210"/>
                <a:gd name="connsiteX3" fmla="*/ 2173574 w 2848132"/>
                <a:gd name="connsiteY3" fmla="*/ 344774 h 442210"/>
                <a:gd name="connsiteX4" fmla="*/ 2848132 w 2848132"/>
                <a:gd name="connsiteY4" fmla="*/ 0 h 442210"/>
                <a:gd name="connsiteX5" fmla="*/ 2848132 w 2848132"/>
                <a:gd name="connsiteY5" fmla="*/ 0 h 44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8132" h="442210">
                  <a:moveTo>
                    <a:pt x="0" y="14990"/>
                  </a:moveTo>
                  <a:cubicBezTo>
                    <a:pt x="151151" y="78698"/>
                    <a:pt x="302302" y="142406"/>
                    <a:pt x="539646" y="209862"/>
                  </a:cubicBezTo>
                  <a:cubicBezTo>
                    <a:pt x="776990" y="277318"/>
                    <a:pt x="1151745" y="397240"/>
                    <a:pt x="1424066" y="419725"/>
                  </a:cubicBezTo>
                  <a:cubicBezTo>
                    <a:pt x="1696387" y="442210"/>
                    <a:pt x="1936230" y="414728"/>
                    <a:pt x="2173574" y="344774"/>
                  </a:cubicBezTo>
                  <a:cubicBezTo>
                    <a:pt x="2410918" y="274820"/>
                    <a:pt x="2848132" y="0"/>
                    <a:pt x="2848132" y="0"/>
                  </a:cubicBezTo>
                  <a:lnTo>
                    <a:pt x="2848132" y="0"/>
                  </a:lnTo>
                </a:path>
              </a:pathLst>
            </a:cu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47129" name="组合 13">
              <a:extLst>
                <a:ext uri="{FF2B5EF4-FFF2-40B4-BE49-F238E27FC236}">
                  <a16:creationId xmlns:a16="http://schemas.microsoft.com/office/drawing/2014/main" id="{2A6ABC9E-89DC-409B-B821-34B6C4122B88}"/>
                </a:ext>
              </a:extLst>
            </p:cNvPr>
            <p:cNvGrpSpPr>
              <a:grpSpLocks/>
            </p:cNvGrpSpPr>
            <p:nvPr/>
          </p:nvGrpSpPr>
          <p:grpSpPr bwMode="auto">
            <a:xfrm>
              <a:off x="4030" y="755"/>
              <a:ext cx="360" cy="585"/>
              <a:chOff x="5072066" y="1428736"/>
              <a:chExt cx="571504" cy="928694"/>
            </a:xfrm>
          </p:grpSpPr>
          <p:sp>
            <p:nvSpPr>
              <p:cNvPr id="15" name="弧形 14">
                <a:extLst>
                  <a:ext uri="{FF2B5EF4-FFF2-40B4-BE49-F238E27FC236}">
                    <a16:creationId xmlns:a16="http://schemas.microsoft.com/office/drawing/2014/main" id="{4A5097BF-DA45-4C2D-8010-22C4B874FE7E}"/>
                  </a:ext>
                </a:extLst>
              </p:cNvPr>
              <p:cNvSpPr/>
              <p:nvPr/>
            </p:nvSpPr>
            <p:spPr>
              <a:xfrm>
                <a:off x="5072066" y="1428736"/>
                <a:ext cx="571504" cy="928693"/>
              </a:xfrm>
              <a:prstGeom prst="arc">
                <a:avLst>
                  <a:gd name="adj1" fmla="val 16200000"/>
                  <a:gd name="adj2" fmla="val 5392574"/>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弧形 15">
                <a:extLst>
                  <a:ext uri="{FF2B5EF4-FFF2-40B4-BE49-F238E27FC236}">
                    <a16:creationId xmlns:a16="http://schemas.microsoft.com/office/drawing/2014/main" id="{2775E8DA-EBA0-41C9-AE29-E6E66433C72F}"/>
                  </a:ext>
                </a:extLst>
              </p:cNvPr>
              <p:cNvSpPr/>
              <p:nvPr/>
            </p:nvSpPr>
            <p:spPr>
              <a:xfrm flipH="1">
                <a:off x="5072066" y="1428736"/>
                <a:ext cx="571504" cy="928693"/>
              </a:xfrm>
              <a:prstGeom prst="arc">
                <a:avLst>
                  <a:gd name="adj1" fmla="val 16200000"/>
                  <a:gd name="adj2" fmla="val 5392574"/>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grpSp>
          <p:nvGrpSpPr>
            <p:cNvPr id="47130" name="组合 16">
              <a:extLst>
                <a:ext uri="{FF2B5EF4-FFF2-40B4-BE49-F238E27FC236}">
                  <a16:creationId xmlns:a16="http://schemas.microsoft.com/office/drawing/2014/main" id="{2C75EEF4-7861-4683-800D-A60C28C8F37A}"/>
                </a:ext>
              </a:extLst>
            </p:cNvPr>
            <p:cNvGrpSpPr>
              <a:grpSpLocks/>
            </p:cNvGrpSpPr>
            <p:nvPr/>
          </p:nvGrpSpPr>
          <p:grpSpPr bwMode="auto">
            <a:xfrm>
              <a:off x="4136" y="769"/>
              <a:ext cx="364" cy="590"/>
              <a:chOff x="5072065" y="1421006"/>
              <a:chExt cx="578573" cy="936424"/>
            </a:xfrm>
          </p:grpSpPr>
          <p:sp>
            <p:nvSpPr>
              <p:cNvPr id="18" name="弧形 17">
                <a:extLst>
                  <a:ext uri="{FF2B5EF4-FFF2-40B4-BE49-F238E27FC236}">
                    <a16:creationId xmlns:a16="http://schemas.microsoft.com/office/drawing/2014/main" id="{6C2A6A6D-ABAE-40FA-BAE5-E3C4A5759F30}"/>
                  </a:ext>
                </a:extLst>
              </p:cNvPr>
              <p:cNvSpPr/>
              <p:nvPr/>
            </p:nvSpPr>
            <p:spPr>
              <a:xfrm>
                <a:off x="5072065" y="1421006"/>
                <a:ext cx="578573" cy="936424"/>
              </a:xfrm>
              <a:prstGeom prst="arc">
                <a:avLst>
                  <a:gd name="adj1" fmla="val 16200000"/>
                  <a:gd name="adj2" fmla="val 5392574"/>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弧形 18">
                <a:extLst>
                  <a:ext uri="{FF2B5EF4-FFF2-40B4-BE49-F238E27FC236}">
                    <a16:creationId xmlns:a16="http://schemas.microsoft.com/office/drawing/2014/main" id="{BA89F51D-E597-4A6A-8D44-73EDD4939D44}"/>
                  </a:ext>
                </a:extLst>
              </p:cNvPr>
              <p:cNvSpPr/>
              <p:nvPr/>
            </p:nvSpPr>
            <p:spPr>
              <a:xfrm flipH="1">
                <a:off x="5072065" y="1421006"/>
                <a:ext cx="578573" cy="936424"/>
              </a:xfrm>
              <a:prstGeom prst="arc">
                <a:avLst>
                  <a:gd name="adj1" fmla="val 16200000"/>
                  <a:gd name="adj2" fmla="val 5392574"/>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grpSp>
          <p:nvGrpSpPr>
            <p:cNvPr id="47131" name="组合 19">
              <a:extLst>
                <a:ext uri="{FF2B5EF4-FFF2-40B4-BE49-F238E27FC236}">
                  <a16:creationId xmlns:a16="http://schemas.microsoft.com/office/drawing/2014/main" id="{09106A33-3909-459D-A88F-A22EFAF2E607}"/>
                </a:ext>
              </a:extLst>
            </p:cNvPr>
            <p:cNvGrpSpPr>
              <a:grpSpLocks/>
            </p:cNvGrpSpPr>
            <p:nvPr/>
          </p:nvGrpSpPr>
          <p:grpSpPr bwMode="auto">
            <a:xfrm>
              <a:off x="5001" y="513"/>
              <a:ext cx="360" cy="585"/>
              <a:chOff x="5072066" y="1428736"/>
              <a:chExt cx="571504" cy="928694"/>
            </a:xfrm>
          </p:grpSpPr>
          <p:sp>
            <p:nvSpPr>
              <p:cNvPr id="21" name="弧形 20">
                <a:extLst>
                  <a:ext uri="{FF2B5EF4-FFF2-40B4-BE49-F238E27FC236}">
                    <a16:creationId xmlns:a16="http://schemas.microsoft.com/office/drawing/2014/main" id="{3473AB38-6451-436A-BE4A-B62FD79E3221}"/>
                  </a:ext>
                </a:extLst>
              </p:cNvPr>
              <p:cNvSpPr/>
              <p:nvPr/>
            </p:nvSpPr>
            <p:spPr>
              <a:xfrm>
                <a:off x="5072066" y="1428736"/>
                <a:ext cx="571504" cy="928693"/>
              </a:xfrm>
              <a:prstGeom prst="arc">
                <a:avLst>
                  <a:gd name="adj1" fmla="val 16200000"/>
                  <a:gd name="adj2" fmla="val 5392574"/>
                </a:avLst>
              </a:prstGeom>
              <a:ln w="28575">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弧形 21">
                <a:extLst>
                  <a:ext uri="{FF2B5EF4-FFF2-40B4-BE49-F238E27FC236}">
                    <a16:creationId xmlns:a16="http://schemas.microsoft.com/office/drawing/2014/main" id="{1BF5F2A3-1463-4CF7-8380-D2FBE7B16534}"/>
                  </a:ext>
                </a:extLst>
              </p:cNvPr>
              <p:cNvSpPr/>
              <p:nvPr/>
            </p:nvSpPr>
            <p:spPr>
              <a:xfrm flipH="1">
                <a:off x="5072066" y="1428736"/>
                <a:ext cx="571504" cy="928693"/>
              </a:xfrm>
              <a:prstGeom prst="arc">
                <a:avLst>
                  <a:gd name="adj1" fmla="val 16200000"/>
                  <a:gd name="adj2" fmla="val 5392574"/>
                </a:avLst>
              </a:prstGeom>
              <a:ln w="28575">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sp>
          <p:nvSpPr>
            <p:cNvPr id="24" name="任意多边形 23">
              <a:extLst>
                <a:ext uri="{FF2B5EF4-FFF2-40B4-BE49-F238E27FC236}">
                  <a16:creationId xmlns:a16="http://schemas.microsoft.com/office/drawing/2014/main" id="{F07B096E-5C07-4149-9FC2-19646704433F}"/>
                </a:ext>
              </a:extLst>
            </p:cNvPr>
            <p:cNvSpPr/>
            <p:nvPr/>
          </p:nvSpPr>
          <p:spPr>
            <a:xfrm>
              <a:off x="3095" y="499"/>
              <a:ext cx="2485" cy="463"/>
            </a:xfrm>
            <a:custGeom>
              <a:avLst/>
              <a:gdLst>
                <a:gd name="connsiteX0" fmla="*/ 0 w 3997377"/>
                <a:gd name="connsiteY0" fmla="*/ 62459 h 687049"/>
                <a:gd name="connsiteX1" fmla="*/ 1139252 w 3997377"/>
                <a:gd name="connsiteY1" fmla="*/ 497174 h 687049"/>
                <a:gd name="connsiteX2" fmla="*/ 2098623 w 3997377"/>
                <a:gd name="connsiteY2" fmla="*/ 677056 h 687049"/>
                <a:gd name="connsiteX3" fmla="*/ 3102964 w 3997377"/>
                <a:gd name="connsiteY3" fmla="*/ 437213 h 687049"/>
                <a:gd name="connsiteX4" fmla="*/ 3867462 w 3997377"/>
                <a:gd name="connsiteY4" fmla="*/ 62459 h 687049"/>
                <a:gd name="connsiteX5" fmla="*/ 3882452 w 3997377"/>
                <a:gd name="connsiteY5" fmla="*/ 62459 h 6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7377" h="687049">
                  <a:moveTo>
                    <a:pt x="0" y="62459"/>
                  </a:moveTo>
                  <a:cubicBezTo>
                    <a:pt x="394741" y="228600"/>
                    <a:pt x="789482" y="394741"/>
                    <a:pt x="1139252" y="497174"/>
                  </a:cubicBezTo>
                  <a:cubicBezTo>
                    <a:pt x="1489023" y="599607"/>
                    <a:pt x="1771338" y="687049"/>
                    <a:pt x="2098623" y="677056"/>
                  </a:cubicBezTo>
                  <a:cubicBezTo>
                    <a:pt x="2425908" y="667063"/>
                    <a:pt x="2808158" y="539646"/>
                    <a:pt x="3102964" y="437213"/>
                  </a:cubicBezTo>
                  <a:cubicBezTo>
                    <a:pt x="3397770" y="334780"/>
                    <a:pt x="3737547" y="124918"/>
                    <a:pt x="3867462" y="62459"/>
                  </a:cubicBezTo>
                  <a:cubicBezTo>
                    <a:pt x="3997377" y="0"/>
                    <a:pt x="3939914" y="31229"/>
                    <a:pt x="3882452" y="62459"/>
                  </a:cubicBezTo>
                </a:path>
              </a:pathLst>
            </a:custGeom>
            <a:ln w="28575">
              <a:solidFill>
                <a:srgbClr val="FFFF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任意多边形 24">
              <a:extLst>
                <a:ext uri="{FF2B5EF4-FFF2-40B4-BE49-F238E27FC236}">
                  <a16:creationId xmlns:a16="http://schemas.microsoft.com/office/drawing/2014/main" id="{4FF888D3-4B9D-42F9-B764-6D87521CA6E4}"/>
                </a:ext>
              </a:extLst>
            </p:cNvPr>
            <p:cNvSpPr/>
            <p:nvPr/>
          </p:nvSpPr>
          <p:spPr>
            <a:xfrm>
              <a:off x="3060" y="679"/>
              <a:ext cx="2565" cy="495"/>
            </a:xfrm>
            <a:custGeom>
              <a:avLst/>
              <a:gdLst>
                <a:gd name="connsiteX0" fmla="*/ 0 w 3997377"/>
                <a:gd name="connsiteY0" fmla="*/ 62459 h 687049"/>
                <a:gd name="connsiteX1" fmla="*/ 1139252 w 3997377"/>
                <a:gd name="connsiteY1" fmla="*/ 497174 h 687049"/>
                <a:gd name="connsiteX2" fmla="*/ 2098623 w 3997377"/>
                <a:gd name="connsiteY2" fmla="*/ 677056 h 687049"/>
                <a:gd name="connsiteX3" fmla="*/ 3102964 w 3997377"/>
                <a:gd name="connsiteY3" fmla="*/ 437213 h 687049"/>
                <a:gd name="connsiteX4" fmla="*/ 3867462 w 3997377"/>
                <a:gd name="connsiteY4" fmla="*/ 62459 h 687049"/>
                <a:gd name="connsiteX5" fmla="*/ 3882452 w 3997377"/>
                <a:gd name="connsiteY5" fmla="*/ 62459 h 6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7377" h="687049">
                  <a:moveTo>
                    <a:pt x="0" y="62459"/>
                  </a:moveTo>
                  <a:cubicBezTo>
                    <a:pt x="394741" y="228600"/>
                    <a:pt x="789482" y="394741"/>
                    <a:pt x="1139252" y="497174"/>
                  </a:cubicBezTo>
                  <a:cubicBezTo>
                    <a:pt x="1489023" y="599607"/>
                    <a:pt x="1771338" y="687049"/>
                    <a:pt x="2098623" y="677056"/>
                  </a:cubicBezTo>
                  <a:cubicBezTo>
                    <a:pt x="2425908" y="667063"/>
                    <a:pt x="2808158" y="539646"/>
                    <a:pt x="3102964" y="437213"/>
                  </a:cubicBezTo>
                  <a:cubicBezTo>
                    <a:pt x="3397770" y="334780"/>
                    <a:pt x="3737547" y="124918"/>
                    <a:pt x="3867462" y="62459"/>
                  </a:cubicBezTo>
                  <a:cubicBezTo>
                    <a:pt x="3997377" y="0"/>
                    <a:pt x="3939914" y="31229"/>
                    <a:pt x="3882452" y="62459"/>
                  </a:cubicBezTo>
                </a:path>
              </a:pathLst>
            </a:custGeom>
            <a:ln w="28575">
              <a:solidFill>
                <a:srgbClr val="FFFF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47134" name="Object 2">
              <a:extLst>
                <a:ext uri="{FF2B5EF4-FFF2-40B4-BE49-F238E27FC236}">
                  <a16:creationId xmlns:a16="http://schemas.microsoft.com/office/drawing/2014/main" id="{0C98B97E-107E-4E0B-869D-1ED8A41B7735}"/>
                </a:ext>
              </a:extLst>
            </p:cNvPr>
            <p:cNvGraphicFramePr>
              <a:graphicFrameLocks noChangeAspect="1"/>
            </p:cNvGraphicFramePr>
            <p:nvPr/>
          </p:nvGraphicFramePr>
          <p:xfrm>
            <a:off x="3657" y="742"/>
            <a:ext cx="258" cy="360"/>
          </p:xfrm>
          <a:graphic>
            <a:graphicData uri="http://schemas.openxmlformats.org/presentationml/2006/ole">
              <mc:AlternateContent xmlns:mc="http://schemas.openxmlformats.org/markup-compatibility/2006">
                <mc:Choice xmlns:v="urn:schemas-microsoft-com:vml" Requires="v">
                  <p:oleObj name="Equation" r:id="rId4" imgW="47786" imgH="114380" progId="Equation.DSMT4">
                    <p:embed/>
                  </p:oleObj>
                </mc:Choice>
                <mc:Fallback>
                  <p:oleObj name="Equation" r:id="rId4" imgW="47786" imgH="11438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 y="742"/>
                          <a:ext cx="2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35" name="Object 3">
              <a:extLst>
                <a:ext uri="{FF2B5EF4-FFF2-40B4-BE49-F238E27FC236}">
                  <a16:creationId xmlns:a16="http://schemas.microsoft.com/office/drawing/2014/main" id="{FD882F5A-BA60-4E5F-AF3F-3ED0122A07EA}"/>
                </a:ext>
              </a:extLst>
            </p:cNvPr>
            <p:cNvGraphicFramePr>
              <a:graphicFrameLocks noChangeAspect="1"/>
            </p:cNvGraphicFramePr>
            <p:nvPr/>
          </p:nvGraphicFramePr>
          <p:xfrm>
            <a:off x="4725" y="769"/>
            <a:ext cx="258" cy="360"/>
          </p:xfrm>
          <a:graphic>
            <a:graphicData uri="http://schemas.openxmlformats.org/presentationml/2006/ole">
              <mc:AlternateContent xmlns:mc="http://schemas.openxmlformats.org/markup-compatibility/2006">
                <mc:Choice xmlns:v="urn:schemas-microsoft-com:vml" Requires="v">
                  <p:oleObj name="Equation" r:id="rId6" imgW="47786" imgH="114380" progId="Equation.DSMT4">
                    <p:embed/>
                  </p:oleObj>
                </mc:Choice>
                <mc:Fallback>
                  <p:oleObj name="Equation" r:id="rId6" imgW="47786" imgH="1143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5" y="769"/>
                          <a:ext cx="2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9" name="直接箭头连接符 28">
              <a:extLst>
                <a:ext uri="{FF2B5EF4-FFF2-40B4-BE49-F238E27FC236}">
                  <a16:creationId xmlns:a16="http://schemas.microsoft.com/office/drawing/2014/main" id="{62DB8C99-87F4-4572-BD23-3808570D47D7}"/>
                </a:ext>
              </a:extLst>
            </p:cNvPr>
            <p:cNvCxnSpPr/>
            <p:nvPr/>
          </p:nvCxnSpPr>
          <p:spPr>
            <a:xfrm>
              <a:off x="3285" y="625"/>
              <a:ext cx="225" cy="90"/>
            </a:xfrm>
            <a:prstGeom prst="straightConnector1">
              <a:avLst/>
            </a:pr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D942412-7727-4051-8132-331A3FA9FBEE}"/>
                </a:ext>
              </a:extLst>
            </p:cNvPr>
            <p:cNvCxnSpPr/>
            <p:nvPr/>
          </p:nvCxnSpPr>
          <p:spPr>
            <a:xfrm>
              <a:off x="3240" y="814"/>
              <a:ext cx="225" cy="90"/>
            </a:xfrm>
            <a:prstGeom prst="straightConnector1">
              <a:avLst/>
            </a:pr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5D31F4-B94D-45B6-82BD-E568DDCD9B94}"/>
                </a:ext>
              </a:extLst>
            </p:cNvPr>
            <p:cNvCxnSpPr/>
            <p:nvPr/>
          </p:nvCxnSpPr>
          <p:spPr>
            <a:xfrm rot="5400000">
              <a:off x="4073" y="1511"/>
              <a:ext cx="2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215544C-0ADB-485C-957D-EC12F6006BBA}"/>
                </a:ext>
              </a:extLst>
            </p:cNvPr>
            <p:cNvCxnSpPr/>
            <p:nvPr/>
          </p:nvCxnSpPr>
          <p:spPr>
            <a:xfrm rot="5400000">
              <a:off x="4208" y="1511"/>
              <a:ext cx="22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E0A8B0-BA0D-485E-B452-77826D1D2EFC}"/>
                </a:ext>
              </a:extLst>
            </p:cNvPr>
            <p:cNvCxnSpPr/>
            <p:nvPr/>
          </p:nvCxnSpPr>
          <p:spPr>
            <a:xfrm>
              <a:off x="3960" y="1533"/>
              <a:ext cx="225" cy="1"/>
            </a:xfrm>
            <a:prstGeom prst="straightConnector1">
              <a:avLst/>
            </a:prstGeom>
            <a:ln>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4E2D5FD-96C6-40C5-A53D-3E9B83DC1FB9}"/>
                </a:ext>
              </a:extLst>
            </p:cNvPr>
            <p:cNvCxnSpPr/>
            <p:nvPr/>
          </p:nvCxnSpPr>
          <p:spPr>
            <a:xfrm flipH="1">
              <a:off x="4320" y="1534"/>
              <a:ext cx="225" cy="1"/>
            </a:xfrm>
            <a:prstGeom prst="straightConnector1">
              <a:avLst/>
            </a:prstGeom>
            <a:ln>
              <a:headEnd type="none" w="med" len="med"/>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47142" name="Object 4">
              <a:extLst>
                <a:ext uri="{FF2B5EF4-FFF2-40B4-BE49-F238E27FC236}">
                  <a16:creationId xmlns:a16="http://schemas.microsoft.com/office/drawing/2014/main" id="{1EE01EDE-5458-4BA8-B6CA-53AAB131956B}"/>
                </a:ext>
              </a:extLst>
            </p:cNvPr>
            <p:cNvGraphicFramePr>
              <a:graphicFrameLocks noChangeAspect="1"/>
            </p:cNvGraphicFramePr>
            <p:nvPr/>
          </p:nvGraphicFramePr>
          <p:xfrm>
            <a:off x="4102" y="1655"/>
            <a:ext cx="278" cy="280"/>
          </p:xfrm>
          <a:graphic>
            <a:graphicData uri="http://schemas.openxmlformats.org/presentationml/2006/ole">
              <mc:AlternateContent xmlns:mc="http://schemas.openxmlformats.org/markup-compatibility/2006">
                <mc:Choice xmlns:v="urn:schemas-microsoft-com:vml" Requires="v">
                  <p:oleObj name="Equation" r:id="rId8" imgW="66828" imgH="66542" progId="Equation.DSMT4">
                    <p:embed/>
                  </p:oleObj>
                </mc:Choice>
                <mc:Fallback>
                  <p:oleObj name="Equation" r:id="rId8" imgW="66828" imgH="66542"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2" y="1655"/>
                          <a:ext cx="27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3" name="直接箭头连接符 42">
              <a:extLst>
                <a:ext uri="{FF2B5EF4-FFF2-40B4-BE49-F238E27FC236}">
                  <a16:creationId xmlns:a16="http://schemas.microsoft.com/office/drawing/2014/main" id="{F6913703-0B08-49B7-8FE1-11E1253FC8C5}"/>
                </a:ext>
              </a:extLst>
            </p:cNvPr>
            <p:cNvCxnSpPr/>
            <p:nvPr/>
          </p:nvCxnSpPr>
          <p:spPr>
            <a:xfrm>
              <a:off x="3420" y="274"/>
              <a:ext cx="1800" cy="1"/>
            </a:xfrm>
            <a:prstGeom prst="straightConnector1">
              <a:avLst/>
            </a:prstGeom>
            <a:ln w="1905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47144" name="Object 5">
              <a:extLst>
                <a:ext uri="{FF2B5EF4-FFF2-40B4-BE49-F238E27FC236}">
                  <a16:creationId xmlns:a16="http://schemas.microsoft.com/office/drawing/2014/main" id="{912BE7CA-8D00-4424-8ABE-018904A7B236}"/>
                </a:ext>
              </a:extLst>
            </p:cNvPr>
            <p:cNvGraphicFramePr>
              <a:graphicFrameLocks noChangeAspect="1"/>
            </p:cNvGraphicFramePr>
            <p:nvPr/>
          </p:nvGraphicFramePr>
          <p:xfrm>
            <a:off x="4275" y="139"/>
            <a:ext cx="159" cy="280"/>
          </p:xfrm>
          <a:graphic>
            <a:graphicData uri="http://schemas.openxmlformats.org/presentationml/2006/ole">
              <mc:AlternateContent xmlns:mc="http://schemas.openxmlformats.org/markup-compatibility/2006">
                <mc:Choice xmlns:v="urn:schemas-microsoft-com:vml" Requires="v">
                  <p:oleObj name="Equation" r:id="rId10" imgW="101468" imgH="177569" progId="Equation.DSMT4">
                    <p:embed/>
                  </p:oleObj>
                </mc:Choice>
                <mc:Fallback>
                  <p:oleObj name="Equation" r:id="rId10" imgW="101468" imgH="177569"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75" y="139"/>
                          <a:ext cx="159" cy="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45" name="Object 6">
              <a:extLst>
                <a:ext uri="{FF2B5EF4-FFF2-40B4-BE49-F238E27FC236}">
                  <a16:creationId xmlns:a16="http://schemas.microsoft.com/office/drawing/2014/main" id="{B5D53C4A-1E4D-4D4D-B179-7112663B557F}"/>
                </a:ext>
              </a:extLst>
            </p:cNvPr>
            <p:cNvGraphicFramePr>
              <a:graphicFrameLocks noChangeAspect="1"/>
            </p:cNvGraphicFramePr>
            <p:nvPr/>
          </p:nvGraphicFramePr>
          <p:xfrm>
            <a:off x="3330" y="274"/>
            <a:ext cx="278" cy="360"/>
          </p:xfrm>
          <a:graphic>
            <a:graphicData uri="http://schemas.openxmlformats.org/presentationml/2006/ole">
              <mc:AlternateContent xmlns:mc="http://schemas.openxmlformats.org/markup-compatibility/2006">
                <mc:Choice xmlns:v="urn:schemas-microsoft-com:vml" Requires="v">
                  <p:oleObj name="Equation" r:id="rId12" imgW="66828" imgH="114380" progId="Equation.DSMT4">
                    <p:embed/>
                  </p:oleObj>
                </mc:Choice>
                <mc:Fallback>
                  <p:oleObj name="Equation" r:id="rId12" imgW="66828" imgH="114380"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0" y="274"/>
                          <a:ext cx="27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46" name="Object 7">
              <a:extLst>
                <a:ext uri="{FF2B5EF4-FFF2-40B4-BE49-F238E27FC236}">
                  <a16:creationId xmlns:a16="http://schemas.microsoft.com/office/drawing/2014/main" id="{305D7D1F-BFDC-434E-822E-2A7172E003AF}"/>
                </a:ext>
              </a:extLst>
            </p:cNvPr>
            <p:cNvGraphicFramePr>
              <a:graphicFrameLocks noChangeAspect="1"/>
            </p:cNvGraphicFramePr>
            <p:nvPr/>
          </p:nvGraphicFramePr>
          <p:xfrm>
            <a:off x="5130" y="274"/>
            <a:ext cx="297" cy="360"/>
          </p:xfrm>
          <a:graphic>
            <a:graphicData uri="http://schemas.openxmlformats.org/presentationml/2006/ole">
              <mc:AlternateContent xmlns:mc="http://schemas.openxmlformats.org/markup-compatibility/2006">
                <mc:Choice xmlns:v="urn:schemas-microsoft-com:vml" Requires="v">
                  <p:oleObj name="Equation" r:id="rId14" imgW="76170" imgH="114380" progId="Equation.DSMT4">
                    <p:embed/>
                  </p:oleObj>
                </mc:Choice>
                <mc:Fallback>
                  <p:oleObj name="Equation" r:id="rId14" imgW="76170" imgH="114380" progId="Equation.DSMT4">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0" y="274"/>
                          <a:ext cx="2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47" name="Object 8">
              <a:extLst>
                <a:ext uri="{FF2B5EF4-FFF2-40B4-BE49-F238E27FC236}">
                  <a16:creationId xmlns:a16="http://schemas.microsoft.com/office/drawing/2014/main" id="{04F39A10-031D-492E-A48F-16723FF85759}"/>
                </a:ext>
              </a:extLst>
            </p:cNvPr>
            <p:cNvGraphicFramePr>
              <a:graphicFrameLocks noChangeAspect="1"/>
            </p:cNvGraphicFramePr>
            <p:nvPr/>
          </p:nvGraphicFramePr>
          <p:xfrm>
            <a:off x="3150" y="1039"/>
            <a:ext cx="278" cy="360"/>
          </p:xfrm>
          <a:graphic>
            <a:graphicData uri="http://schemas.openxmlformats.org/presentationml/2006/ole">
              <mc:AlternateContent xmlns:mc="http://schemas.openxmlformats.org/markup-compatibility/2006">
                <mc:Choice xmlns:v="urn:schemas-microsoft-com:vml" Requires="v">
                  <p:oleObj name="Equation" r:id="rId16" imgW="66828" imgH="114380" progId="Equation.DSMT4">
                    <p:embed/>
                  </p:oleObj>
                </mc:Choice>
                <mc:Fallback>
                  <p:oleObj name="Equation" r:id="rId16" imgW="66828" imgH="114380" progId="Equation.DSMT4">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50" y="1039"/>
                          <a:ext cx="27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48" name="Object 9">
              <a:extLst>
                <a:ext uri="{FF2B5EF4-FFF2-40B4-BE49-F238E27FC236}">
                  <a16:creationId xmlns:a16="http://schemas.microsoft.com/office/drawing/2014/main" id="{7C481AD0-2DC6-451F-8DE2-8BD4370D670B}"/>
                </a:ext>
              </a:extLst>
            </p:cNvPr>
            <p:cNvGraphicFramePr>
              <a:graphicFrameLocks noChangeAspect="1"/>
            </p:cNvGraphicFramePr>
            <p:nvPr/>
          </p:nvGraphicFramePr>
          <p:xfrm>
            <a:off x="5158" y="1039"/>
            <a:ext cx="277" cy="360"/>
          </p:xfrm>
          <a:graphic>
            <a:graphicData uri="http://schemas.openxmlformats.org/presentationml/2006/ole">
              <mc:AlternateContent xmlns:mc="http://schemas.openxmlformats.org/markup-compatibility/2006">
                <mc:Choice xmlns:v="urn:schemas-microsoft-com:vml" Requires="v">
                  <p:oleObj name="Equation" r:id="rId18" imgW="66828" imgH="114380" progId="Equation.DSMT4">
                    <p:embed/>
                  </p:oleObj>
                </mc:Choice>
                <mc:Fallback>
                  <p:oleObj name="Equation" r:id="rId18" imgW="66828" imgH="1143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8" y="1039"/>
                          <a:ext cx="27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任意多边形 40">
              <a:extLst>
                <a:ext uri="{FF2B5EF4-FFF2-40B4-BE49-F238E27FC236}">
                  <a16:creationId xmlns:a16="http://schemas.microsoft.com/office/drawing/2014/main" id="{587454F9-CE33-4206-B4B0-617460B7D5BE}"/>
                </a:ext>
              </a:extLst>
            </p:cNvPr>
            <p:cNvSpPr/>
            <p:nvPr/>
          </p:nvSpPr>
          <p:spPr>
            <a:xfrm>
              <a:off x="3852" y="850"/>
              <a:ext cx="144" cy="45"/>
            </a:xfrm>
            <a:custGeom>
              <a:avLst/>
              <a:gdLst>
                <a:gd name="connsiteX0" fmla="*/ 0 w 228600"/>
                <a:gd name="connsiteY0" fmla="*/ 0 h 71437"/>
                <a:gd name="connsiteX1" fmla="*/ 228600 w 228600"/>
                <a:gd name="connsiteY1" fmla="*/ 71437 h 71437"/>
                <a:gd name="connsiteX2" fmla="*/ 228600 w 228600"/>
                <a:gd name="connsiteY2" fmla="*/ 71437 h 71437"/>
              </a:gdLst>
              <a:ahLst/>
              <a:cxnLst>
                <a:cxn ang="0">
                  <a:pos x="connsiteX0" y="connsiteY0"/>
                </a:cxn>
                <a:cxn ang="0">
                  <a:pos x="connsiteX1" y="connsiteY1"/>
                </a:cxn>
                <a:cxn ang="0">
                  <a:pos x="connsiteX2" y="connsiteY2"/>
                </a:cxn>
              </a:cxnLst>
              <a:rect l="l" t="t" r="r" b="b"/>
              <a:pathLst>
                <a:path w="228600" h="71437">
                  <a:moveTo>
                    <a:pt x="0" y="0"/>
                  </a:moveTo>
                  <a:lnTo>
                    <a:pt x="228600" y="71437"/>
                  </a:lnTo>
                  <a:lnTo>
                    <a:pt x="228600" y="71437"/>
                  </a:lnTo>
                </a:path>
              </a:pathLst>
            </a:cu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2" name="任意多边形 41">
              <a:extLst>
                <a:ext uri="{FF2B5EF4-FFF2-40B4-BE49-F238E27FC236}">
                  <a16:creationId xmlns:a16="http://schemas.microsoft.com/office/drawing/2014/main" id="{D2E6AB57-EC15-4B38-86F6-14743BDE411C}"/>
                </a:ext>
              </a:extLst>
            </p:cNvPr>
            <p:cNvSpPr/>
            <p:nvPr/>
          </p:nvSpPr>
          <p:spPr>
            <a:xfrm>
              <a:off x="3825" y="1048"/>
              <a:ext cx="144" cy="45"/>
            </a:xfrm>
            <a:custGeom>
              <a:avLst/>
              <a:gdLst>
                <a:gd name="connsiteX0" fmla="*/ 0 w 228600"/>
                <a:gd name="connsiteY0" fmla="*/ 0 h 71437"/>
                <a:gd name="connsiteX1" fmla="*/ 228600 w 228600"/>
                <a:gd name="connsiteY1" fmla="*/ 71437 h 71437"/>
                <a:gd name="connsiteX2" fmla="*/ 228600 w 228600"/>
                <a:gd name="connsiteY2" fmla="*/ 71437 h 71437"/>
              </a:gdLst>
              <a:ahLst/>
              <a:cxnLst>
                <a:cxn ang="0">
                  <a:pos x="connsiteX0" y="connsiteY0"/>
                </a:cxn>
                <a:cxn ang="0">
                  <a:pos x="connsiteX1" y="connsiteY1"/>
                </a:cxn>
                <a:cxn ang="0">
                  <a:pos x="connsiteX2" y="connsiteY2"/>
                </a:cxn>
              </a:cxnLst>
              <a:rect l="l" t="t" r="r" b="b"/>
              <a:pathLst>
                <a:path w="228600" h="71437">
                  <a:moveTo>
                    <a:pt x="0" y="0"/>
                  </a:moveTo>
                  <a:lnTo>
                    <a:pt x="228600" y="71437"/>
                  </a:lnTo>
                  <a:lnTo>
                    <a:pt x="228600" y="71437"/>
                  </a:lnTo>
                </a:path>
              </a:pathLst>
            </a:cu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46" name="直接箭头连接符 45">
              <a:extLst>
                <a:ext uri="{FF2B5EF4-FFF2-40B4-BE49-F238E27FC236}">
                  <a16:creationId xmlns:a16="http://schemas.microsoft.com/office/drawing/2014/main" id="{3FE6BF29-169F-4625-B8BF-98A5A0DEC4C3}"/>
                </a:ext>
              </a:extLst>
            </p:cNvPr>
            <p:cNvCxnSpPr/>
            <p:nvPr/>
          </p:nvCxnSpPr>
          <p:spPr>
            <a:xfrm flipV="1">
              <a:off x="4500" y="904"/>
              <a:ext cx="225" cy="45"/>
            </a:xfrm>
            <a:prstGeom prst="straightConnector1">
              <a:avLst/>
            </a:pr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81659D6-9BDA-4B9C-832A-8300EB3872C0}"/>
                </a:ext>
              </a:extLst>
            </p:cNvPr>
            <p:cNvCxnSpPr/>
            <p:nvPr/>
          </p:nvCxnSpPr>
          <p:spPr>
            <a:xfrm flipV="1">
              <a:off x="4545" y="1102"/>
              <a:ext cx="225" cy="45"/>
            </a:xfrm>
            <a:prstGeom prst="straightConnector1">
              <a:avLst/>
            </a:prstGeom>
            <a:ln w="28575">
              <a:solidFill>
                <a:srgbClr val="FF0000"/>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7109" name="组合 57">
            <a:extLst>
              <a:ext uri="{FF2B5EF4-FFF2-40B4-BE49-F238E27FC236}">
                <a16:creationId xmlns:a16="http://schemas.microsoft.com/office/drawing/2014/main" id="{6AE6188C-BA64-47E9-B0CE-9B59A70326EC}"/>
              </a:ext>
            </a:extLst>
          </p:cNvPr>
          <p:cNvGrpSpPr>
            <a:grpSpLocks/>
          </p:cNvGrpSpPr>
          <p:nvPr/>
        </p:nvGrpSpPr>
        <p:grpSpPr bwMode="auto">
          <a:xfrm>
            <a:off x="285750" y="2143125"/>
            <a:ext cx="3714750" cy="1246188"/>
            <a:chOff x="285720" y="2143116"/>
            <a:chExt cx="3714776" cy="1246192"/>
          </a:xfrm>
        </p:grpSpPr>
        <p:sp>
          <p:nvSpPr>
            <p:cNvPr id="47124" name="TextBox 47">
              <a:extLst>
                <a:ext uri="{FF2B5EF4-FFF2-40B4-BE49-F238E27FC236}">
                  <a16:creationId xmlns:a16="http://schemas.microsoft.com/office/drawing/2014/main" id="{7A30DE99-7C19-4FAD-BA38-6567DB29D6D8}"/>
                </a:ext>
              </a:extLst>
            </p:cNvPr>
            <p:cNvSpPr txBox="1">
              <a:spLocks noChangeArrowheads="1"/>
            </p:cNvSpPr>
            <p:nvPr/>
          </p:nvSpPr>
          <p:spPr bwMode="auto">
            <a:xfrm>
              <a:off x="285720" y="2143116"/>
              <a:ext cx="3714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故</a:t>
              </a:r>
              <a:r>
                <a:rPr lang="en-US" altLang="zh-CN" sz="2800" b="1">
                  <a:solidFill>
                    <a:schemeClr val="bg1"/>
                  </a:solidFill>
                  <a:ea typeface="华文中宋" panose="02010600040101010101" pitchFamily="2" charset="-122"/>
                </a:rPr>
                <a:t>d</a:t>
              </a:r>
              <a:r>
                <a:rPr lang="en-US" altLang="zh-CN" sz="2800" b="1" i="1">
                  <a:solidFill>
                    <a:schemeClr val="bg1"/>
                  </a:solidFill>
                  <a:ea typeface="华文中宋" panose="02010600040101010101" pitchFamily="2" charset="-122"/>
                </a:rPr>
                <a:t>l</a:t>
              </a:r>
              <a:r>
                <a:rPr lang="zh-CN" altLang="en-US" sz="2800" b="1">
                  <a:solidFill>
                    <a:schemeClr val="bg1"/>
                  </a:solidFill>
                  <a:ea typeface="华文中宋" panose="02010600040101010101" pitchFamily="2" charset="-122"/>
                </a:rPr>
                <a:t>段的电势差为</a:t>
              </a:r>
            </a:p>
          </p:txBody>
        </p:sp>
        <p:graphicFrame>
          <p:nvGraphicFramePr>
            <p:cNvPr id="47125" name="Object 11">
              <a:extLst>
                <a:ext uri="{FF2B5EF4-FFF2-40B4-BE49-F238E27FC236}">
                  <a16:creationId xmlns:a16="http://schemas.microsoft.com/office/drawing/2014/main" id="{1DD2132A-7994-436B-8CA0-664E567DC539}"/>
                </a:ext>
              </a:extLst>
            </p:cNvPr>
            <p:cNvGraphicFramePr>
              <a:graphicFrameLocks noChangeAspect="1"/>
            </p:cNvGraphicFramePr>
            <p:nvPr/>
          </p:nvGraphicFramePr>
          <p:xfrm>
            <a:off x="1142976" y="2786058"/>
            <a:ext cx="1857375" cy="603250"/>
          </p:xfrm>
          <a:graphic>
            <a:graphicData uri="http://schemas.openxmlformats.org/presentationml/2006/ole">
              <mc:AlternateContent xmlns:mc="http://schemas.openxmlformats.org/markup-compatibility/2006">
                <mc:Choice xmlns:v="urn:schemas-microsoft-com:vml" Requires="v">
                  <p:oleObj name="Equation" r:id="rId20" imgW="748975" imgH="241195" progId="Equation.DSMT4">
                    <p:embed/>
                  </p:oleObj>
                </mc:Choice>
                <mc:Fallback>
                  <p:oleObj name="Equation" r:id="rId20" imgW="748975" imgH="241195" progId="Equation.DSMT4">
                    <p:embed/>
                    <p:pic>
                      <p:nvPicPr>
                        <p:cNvPr id="0" name="Object 11"/>
                        <p:cNvPicPr>
                          <a:picLocks noChangeAspect="1" noChangeArrowheads="1"/>
                        </p:cNvPicPr>
                        <p:nvPr/>
                      </p:nvPicPr>
                      <p:blipFill>
                        <a:blip r:embed="rId21">
                          <a:lum bright="100000" contrast="100000"/>
                          <a:extLst>
                            <a:ext uri="{28A0092B-C50C-407E-A947-70E740481C1C}">
                              <a14:useLocalDpi xmlns:a14="http://schemas.microsoft.com/office/drawing/2010/main" val="0"/>
                            </a:ext>
                          </a:extLst>
                        </a:blip>
                        <a:srcRect/>
                        <a:stretch>
                          <a:fillRect/>
                        </a:stretch>
                      </p:blipFill>
                      <p:spPr bwMode="auto">
                        <a:xfrm>
                          <a:off x="1142976" y="2786058"/>
                          <a:ext cx="18573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110" name="Object 12">
            <a:extLst>
              <a:ext uri="{FF2B5EF4-FFF2-40B4-BE49-F238E27FC236}">
                <a16:creationId xmlns:a16="http://schemas.microsoft.com/office/drawing/2014/main" id="{4001CEFD-0F6C-4E18-AC75-0CE3A6895406}"/>
              </a:ext>
            </a:extLst>
          </p:cNvPr>
          <p:cNvGraphicFramePr>
            <a:graphicFrameLocks noChangeAspect="1"/>
          </p:cNvGraphicFramePr>
          <p:nvPr/>
        </p:nvGraphicFramePr>
        <p:xfrm>
          <a:off x="285750" y="4214813"/>
          <a:ext cx="4376738" cy="730250"/>
        </p:xfrm>
        <a:graphic>
          <a:graphicData uri="http://schemas.openxmlformats.org/presentationml/2006/ole">
            <mc:AlternateContent xmlns:mc="http://schemas.openxmlformats.org/markup-compatibility/2006">
              <mc:Choice xmlns:v="urn:schemas-microsoft-com:vml" Requires="v">
                <p:oleObj name="Equation" r:id="rId22" imgW="1765300" imgH="292100" progId="Equation.DSMT4">
                  <p:embed/>
                </p:oleObj>
              </mc:Choice>
              <mc:Fallback>
                <p:oleObj name="Equation" r:id="rId22" imgW="1765300" imgH="292100" progId="Equation.DSMT4">
                  <p:embed/>
                  <p:pic>
                    <p:nvPicPr>
                      <p:cNvPr id="0" name="Object 12"/>
                      <p:cNvPicPr>
                        <a:picLocks noChangeAspect="1" noChangeArrowheads="1"/>
                      </p:cNvPicPr>
                      <p:nvPr/>
                    </p:nvPicPr>
                    <p:blipFill>
                      <a:blip r:embed="rId23">
                        <a:lum bright="100000" contrast="100000"/>
                        <a:extLst>
                          <a:ext uri="{28A0092B-C50C-407E-A947-70E740481C1C}">
                            <a14:useLocalDpi xmlns:a14="http://schemas.microsoft.com/office/drawing/2010/main" val="0"/>
                          </a:ext>
                        </a:extLst>
                      </a:blip>
                      <a:srcRect/>
                      <a:stretch>
                        <a:fillRect/>
                      </a:stretch>
                    </p:blipFill>
                    <p:spPr bwMode="auto">
                      <a:xfrm>
                        <a:off x="285750" y="4214813"/>
                        <a:ext cx="437673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1" name="TextBox 49">
            <a:extLst>
              <a:ext uri="{FF2B5EF4-FFF2-40B4-BE49-F238E27FC236}">
                <a16:creationId xmlns:a16="http://schemas.microsoft.com/office/drawing/2014/main" id="{29AA4253-6F69-428A-8190-B38DAAACC3FC}"/>
              </a:ext>
            </a:extLst>
          </p:cNvPr>
          <p:cNvSpPr txBox="1">
            <a:spLocks noChangeArrowheads="1"/>
          </p:cNvSpPr>
          <p:nvPr/>
        </p:nvSpPr>
        <p:spPr bwMode="auto">
          <a:xfrm>
            <a:off x="285750" y="3500438"/>
            <a:ext cx="4714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截面</a:t>
            </a:r>
            <a:r>
              <a:rPr lang="en-US" altLang="zh-CN" sz="2800" b="1" i="1">
                <a:solidFill>
                  <a:schemeClr val="bg1"/>
                </a:solidFill>
                <a:ea typeface="华文中宋" panose="02010600040101010101" pitchFamily="2" charset="-122"/>
              </a:rPr>
              <a:t>S</a:t>
            </a:r>
            <a:r>
              <a:rPr lang="en-US" altLang="zh-CN" sz="2800" b="1" baseline="-25000">
                <a:solidFill>
                  <a:schemeClr val="bg1"/>
                </a:solidFill>
                <a:ea typeface="华文中宋" panose="02010600040101010101" pitchFamily="2" charset="-122"/>
              </a:rPr>
              <a:t>1</a:t>
            </a:r>
            <a:r>
              <a:rPr lang="zh-CN" altLang="en-US" sz="2800" b="1">
                <a:solidFill>
                  <a:schemeClr val="bg1"/>
                </a:solidFill>
                <a:ea typeface="华文中宋" panose="02010600040101010101" pitchFamily="2" charset="-122"/>
              </a:rPr>
              <a:t>、</a:t>
            </a:r>
            <a:r>
              <a:rPr lang="en-US" altLang="zh-CN" sz="2800" b="1" i="1">
                <a:solidFill>
                  <a:schemeClr val="bg1"/>
                </a:solidFill>
                <a:ea typeface="华文中宋" panose="02010600040101010101" pitchFamily="2" charset="-122"/>
              </a:rPr>
              <a:t>S</a:t>
            </a:r>
            <a:r>
              <a:rPr lang="en-US" altLang="zh-CN" sz="2800" b="1" baseline="-25000">
                <a:solidFill>
                  <a:schemeClr val="bg1"/>
                </a:solidFill>
                <a:ea typeface="华文中宋" panose="02010600040101010101" pitchFamily="2" charset="-122"/>
              </a:rPr>
              <a:t>2</a:t>
            </a:r>
            <a:r>
              <a:rPr lang="zh-CN" altLang="en-US" sz="2800" b="1">
                <a:solidFill>
                  <a:schemeClr val="bg1"/>
                </a:solidFill>
                <a:ea typeface="华文中宋" panose="02010600040101010101" pitchFamily="2" charset="-122"/>
              </a:rPr>
              <a:t>之间的电势差为</a:t>
            </a:r>
          </a:p>
        </p:txBody>
      </p:sp>
      <p:graphicFrame>
        <p:nvGraphicFramePr>
          <p:cNvPr id="47112" name="Object 13">
            <a:extLst>
              <a:ext uri="{FF2B5EF4-FFF2-40B4-BE49-F238E27FC236}">
                <a16:creationId xmlns:a16="http://schemas.microsoft.com/office/drawing/2014/main" id="{DC24805E-11BF-46A3-B52F-705EF0555805}"/>
              </a:ext>
            </a:extLst>
          </p:cNvPr>
          <p:cNvGraphicFramePr>
            <a:graphicFrameLocks noChangeAspect="1"/>
          </p:cNvGraphicFramePr>
          <p:nvPr/>
        </p:nvGraphicFramePr>
        <p:xfrm>
          <a:off x="1430338" y="5205413"/>
          <a:ext cx="2927350" cy="1016000"/>
        </p:xfrm>
        <a:graphic>
          <a:graphicData uri="http://schemas.openxmlformats.org/presentationml/2006/ole">
            <mc:AlternateContent xmlns:mc="http://schemas.openxmlformats.org/markup-compatibility/2006">
              <mc:Choice xmlns:v="urn:schemas-microsoft-com:vml" Requires="v">
                <p:oleObj name="Equation" r:id="rId24" imgW="1180588" imgH="406224" progId="Equation.DSMT4">
                  <p:embed/>
                </p:oleObj>
              </mc:Choice>
              <mc:Fallback>
                <p:oleObj name="Equation" r:id="rId24" imgW="1180588" imgH="406224" progId="Equation.DSMT4">
                  <p:embed/>
                  <p:pic>
                    <p:nvPicPr>
                      <p:cNvPr id="0" name="Object 13"/>
                      <p:cNvPicPr>
                        <a:picLocks noChangeAspect="1" noChangeArrowheads="1"/>
                      </p:cNvPicPr>
                      <p:nvPr/>
                    </p:nvPicPr>
                    <p:blipFill>
                      <a:blip r:embed="rId25">
                        <a:lum bright="100000" contrast="100000"/>
                        <a:extLst>
                          <a:ext uri="{28A0092B-C50C-407E-A947-70E740481C1C}">
                            <a14:useLocalDpi xmlns:a14="http://schemas.microsoft.com/office/drawing/2010/main" val="0"/>
                          </a:ext>
                        </a:extLst>
                      </a:blip>
                      <a:srcRect/>
                      <a:stretch>
                        <a:fillRect/>
                      </a:stretch>
                    </p:blipFill>
                    <p:spPr bwMode="auto">
                      <a:xfrm>
                        <a:off x="1430338" y="5205413"/>
                        <a:ext cx="29273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113" name="组合 58">
            <a:extLst>
              <a:ext uri="{FF2B5EF4-FFF2-40B4-BE49-F238E27FC236}">
                <a16:creationId xmlns:a16="http://schemas.microsoft.com/office/drawing/2014/main" id="{CBB6D438-20DB-440B-8BA4-2C066FAB3393}"/>
              </a:ext>
            </a:extLst>
          </p:cNvPr>
          <p:cNvGrpSpPr>
            <a:grpSpLocks/>
          </p:cNvGrpSpPr>
          <p:nvPr/>
        </p:nvGrpSpPr>
        <p:grpSpPr bwMode="auto">
          <a:xfrm>
            <a:off x="3429000" y="5205413"/>
            <a:ext cx="1622425" cy="1000125"/>
            <a:chOff x="3428992" y="5000636"/>
            <a:chExt cx="1622434" cy="1000132"/>
          </a:xfrm>
        </p:grpSpPr>
        <p:sp>
          <p:nvSpPr>
            <p:cNvPr id="51" name="圆角矩形标注 50">
              <a:extLst>
                <a:ext uri="{FF2B5EF4-FFF2-40B4-BE49-F238E27FC236}">
                  <a16:creationId xmlns:a16="http://schemas.microsoft.com/office/drawing/2014/main" id="{9CDE0FEE-E093-46DD-8C78-BFD08E699723}"/>
                </a:ext>
              </a:extLst>
            </p:cNvPr>
            <p:cNvSpPr/>
            <p:nvPr/>
          </p:nvSpPr>
          <p:spPr>
            <a:xfrm>
              <a:off x="3428992" y="5000636"/>
              <a:ext cx="928693" cy="1000132"/>
            </a:xfrm>
            <a:prstGeom prst="wedgeRoundRectCallout">
              <a:avLst>
                <a:gd name="adj1" fmla="val 77628"/>
                <a:gd name="adj2" fmla="val 1107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7123" name="Object 14">
              <a:extLst>
                <a:ext uri="{FF2B5EF4-FFF2-40B4-BE49-F238E27FC236}">
                  <a16:creationId xmlns:a16="http://schemas.microsoft.com/office/drawing/2014/main" id="{F5FCC6A4-6821-4C98-A7B6-DCA12EE2A102}"/>
                </a:ext>
              </a:extLst>
            </p:cNvPr>
            <p:cNvGraphicFramePr>
              <a:graphicFrameLocks noChangeAspect="1"/>
            </p:cNvGraphicFramePr>
            <p:nvPr/>
          </p:nvGraphicFramePr>
          <p:xfrm>
            <a:off x="4643438" y="5400690"/>
            <a:ext cx="407988" cy="412750"/>
          </p:xfrm>
          <a:graphic>
            <a:graphicData uri="http://schemas.openxmlformats.org/presentationml/2006/ole">
              <mc:AlternateContent xmlns:mc="http://schemas.openxmlformats.org/markup-compatibility/2006">
                <mc:Choice xmlns:v="urn:schemas-microsoft-com:vml" Requires="v">
                  <p:oleObj name="Equation" r:id="rId26" imgW="164885" imgH="164885" progId="Equation.DSMT4">
                    <p:embed/>
                  </p:oleObj>
                </mc:Choice>
                <mc:Fallback>
                  <p:oleObj name="Equation" r:id="rId26" imgW="164885" imgH="164885" progId="Equation.DSMT4">
                    <p:embed/>
                    <p:pic>
                      <p:nvPicPr>
                        <p:cNvPr id="0" name="Object 1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43438" y="5400690"/>
                          <a:ext cx="407988" cy="412750"/>
                        </a:xfrm>
                        <a:prstGeom prst="rect">
                          <a:avLst/>
                        </a:prstGeom>
                        <a:solidFill>
                          <a:srgbClr val="FFFF00"/>
                        </a:solidFill>
                        <a:ln w="9525">
                          <a:solidFill>
                            <a:srgbClr val="FF0000"/>
                          </a:solidFill>
                          <a:miter lim="800000"/>
                          <a:headEnd/>
                          <a:tailEnd/>
                        </a:ln>
                      </p:spPr>
                    </p:pic>
                  </p:oleObj>
                </mc:Fallback>
              </mc:AlternateContent>
            </a:graphicData>
          </a:graphic>
        </p:graphicFrame>
      </p:grpSp>
      <p:grpSp>
        <p:nvGrpSpPr>
          <p:cNvPr id="47114" name="组合 59">
            <a:extLst>
              <a:ext uri="{FF2B5EF4-FFF2-40B4-BE49-F238E27FC236}">
                <a16:creationId xmlns:a16="http://schemas.microsoft.com/office/drawing/2014/main" id="{F7ECF69F-0423-4858-B22C-526CDEA3A2AD}"/>
              </a:ext>
            </a:extLst>
          </p:cNvPr>
          <p:cNvGrpSpPr>
            <a:grpSpLocks/>
          </p:cNvGrpSpPr>
          <p:nvPr/>
        </p:nvGrpSpPr>
        <p:grpSpPr bwMode="auto">
          <a:xfrm>
            <a:off x="5500688" y="3476625"/>
            <a:ext cx="3571875" cy="1516063"/>
            <a:chOff x="5500694" y="3477284"/>
            <a:chExt cx="3571932" cy="1516066"/>
          </a:xfrm>
        </p:grpSpPr>
        <p:sp>
          <p:nvSpPr>
            <p:cNvPr id="47120" name="TextBox 53">
              <a:extLst>
                <a:ext uri="{FF2B5EF4-FFF2-40B4-BE49-F238E27FC236}">
                  <a16:creationId xmlns:a16="http://schemas.microsoft.com/office/drawing/2014/main" id="{317521F9-8D56-4B1E-8F7B-4AE3205210FA}"/>
                </a:ext>
              </a:extLst>
            </p:cNvPr>
            <p:cNvSpPr txBox="1">
              <a:spLocks noChangeArrowheads="1"/>
            </p:cNvSpPr>
            <p:nvPr/>
          </p:nvSpPr>
          <p:spPr bwMode="auto">
            <a:xfrm>
              <a:off x="5500694" y="3477284"/>
              <a:ext cx="35719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横截面均匀的导体：</a:t>
              </a:r>
            </a:p>
          </p:txBody>
        </p:sp>
        <p:graphicFrame>
          <p:nvGraphicFramePr>
            <p:cNvPr id="47121" name="Object 15">
              <a:extLst>
                <a:ext uri="{FF2B5EF4-FFF2-40B4-BE49-F238E27FC236}">
                  <a16:creationId xmlns:a16="http://schemas.microsoft.com/office/drawing/2014/main" id="{C0C1C218-9824-46C8-AF21-0D63AF515B38}"/>
                </a:ext>
              </a:extLst>
            </p:cNvPr>
            <p:cNvGraphicFramePr>
              <a:graphicFrameLocks noChangeAspect="1"/>
            </p:cNvGraphicFramePr>
            <p:nvPr/>
          </p:nvGraphicFramePr>
          <p:xfrm>
            <a:off x="6357982" y="3977350"/>
            <a:ext cx="1416050" cy="1016000"/>
          </p:xfrm>
          <a:graphic>
            <a:graphicData uri="http://schemas.openxmlformats.org/presentationml/2006/ole">
              <mc:AlternateContent xmlns:mc="http://schemas.openxmlformats.org/markup-compatibility/2006">
                <mc:Choice xmlns:v="urn:schemas-microsoft-com:vml" Requires="v">
                  <p:oleObj name="Equation" r:id="rId28" imgW="571252" imgH="406224" progId="Equation.DSMT4">
                    <p:embed/>
                  </p:oleObj>
                </mc:Choice>
                <mc:Fallback>
                  <p:oleObj name="Equation" r:id="rId28" imgW="571252" imgH="406224" progId="Equation.DSMT4">
                    <p:embed/>
                    <p:pic>
                      <p:nvPicPr>
                        <p:cNvPr id="0" name="Object 15"/>
                        <p:cNvPicPr>
                          <a:picLocks noChangeAspect="1" noChangeArrowheads="1"/>
                        </p:cNvPicPr>
                        <p:nvPr/>
                      </p:nvPicPr>
                      <p:blipFill>
                        <a:blip r:embed="rId29">
                          <a:lum bright="100000" contrast="100000"/>
                          <a:extLst>
                            <a:ext uri="{28A0092B-C50C-407E-A947-70E740481C1C}">
                              <a14:useLocalDpi xmlns:a14="http://schemas.microsoft.com/office/drawing/2010/main" val="0"/>
                            </a:ext>
                          </a:extLst>
                        </a:blip>
                        <a:srcRect/>
                        <a:stretch>
                          <a:fillRect/>
                        </a:stretch>
                      </p:blipFill>
                      <p:spPr bwMode="auto">
                        <a:xfrm>
                          <a:off x="6357982" y="3977350"/>
                          <a:ext cx="14160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115" name="Object 16">
            <a:extLst>
              <a:ext uri="{FF2B5EF4-FFF2-40B4-BE49-F238E27FC236}">
                <a16:creationId xmlns:a16="http://schemas.microsoft.com/office/drawing/2014/main" id="{0F9D82F3-542D-4B42-9E9B-88CD26035D4B}"/>
              </a:ext>
            </a:extLst>
          </p:cNvPr>
          <p:cNvGraphicFramePr>
            <a:graphicFrameLocks noChangeAspect="1"/>
          </p:cNvGraphicFramePr>
          <p:nvPr/>
        </p:nvGraphicFramePr>
        <p:xfrm>
          <a:off x="6413500" y="5119688"/>
          <a:ext cx="1227138" cy="444500"/>
        </p:xfrm>
        <a:graphic>
          <a:graphicData uri="http://schemas.openxmlformats.org/presentationml/2006/ole">
            <mc:AlternateContent xmlns:mc="http://schemas.openxmlformats.org/markup-compatibility/2006">
              <mc:Choice xmlns:v="urn:schemas-microsoft-com:vml" Requires="v">
                <p:oleObj name="Equation" r:id="rId30" imgW="494870" imgH="177646" progId="Equation.DSMT4">
                  <p:embed/>
                </p:oleObj>
              </mc:Choice>
              <mc:Fallback>
                <p:oleObj name="Equation" r:id="rId30" imgW="494870" imgH="177646" progId="Equation.DSMT4">
                  <p:embed/>
                  <p:pic>
                    <p:nvPicPr>
                      <p:cNvPr id="0" name="Object 1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413500" y="5119688"/>
                        <a:ext cx="1227138" cy="444500"/>
                      </a:xfrm>
                      <a:prstGeom prst="rect">
                        <a:avLst/>
                      </a:prstGeom>
                      <a:gradFill rotWithShape="1">
                        <a:gsLst>
                          <a:gs pos="0">
                            <a:schemeClr val="accent1"/>
                          </a:gs>
                          <a:gs pos="100000">
                            <a:schemeClr val="bg1"/>
                          </a:gs>
                        </a:gsLst>
                        <a:lin ang="5400000" scaled="1"/>
                      </a:gradFill>
                      <a:ln w="12700">
                        <a:solidFill>
                          <a:srgbClr val="FF0000"/>
                        </a:solidFill>
                        <a:miter lim="800000"/>
                        <a:headEnd/>
                        <a:tailEnd/>
                      </a:ln>
                    </p:spPr>
                  </p:pic>
                </p:oleObj>
              </mc:Fallback>
            </mc:AlternateContent>
          </a:graphicData>
        </a:graphic>
      </p:graphicFrame>
      <p:sp>
        <p:nvSpPr>
          <p:cNvPr id="47116" name="TextBox 54">
            <a:extLst>
              <a:ext uri="{FF2B5EF4-FFF2-40B4-BE49-F238E27FC236}">
                <a16:creationId xmlns:a16="http://schemas.microsoft.com/office/drawing/2014/main" id="{76DD7DCA-2145-4CF2-A47B-46ADF105EC27}"/>
              </a:ext>
            </a:extLst>
          </p:cNvPr>
          <p:cNvSpPr txBox="1">
            <a:spLocks noChangeArrowheads="1"/>
          </p:cNvSpPr>
          <p:nvPr/>
        </p:nvSpPr>
        <p:spPr bwMode="auto">
          <a:xfrm>
            <a:off x="6215063" y="5632450"/>
            <a:ext cx="1785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C000"/>
                </a:solidFill>
                <a:ea typeface="华文中宋" panose="02010600040101010101" pitchFamily="2" charset="-122"/>
              </a:rPr>
              <a:t>欧姆定律</a:t>
            </a:r>
          </a:p>
        </p:txBody>
      </p:sp>
      <p:sp>
        <p:nvSpPr>
          <p:cNvPr id="56" name="圆角矩形 55">
            <a:extLst>
              <a:ext uri="{FF2B5EF4-FFF2-40B4-BE49-F238E27FC236}">
                <a16:creationId xmlns:a16="http://schemas.microsoft.com/office/drawing/2014/main" id="{A3C5F570-0B13-4E49-9F4A-15124EB7D166}"/>
              </a:ext>
            </a:extLst>
          </p:cNvPr>
          <p:cNvSpPr/>
          <p:nvPr/>
        </p:nvSpPr>
        <p:spPr>
          <a:xfrm>
            <a:off x="5286375" y="2928938"/>
            <a:ext cx="142875" cy="3286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圆角矩形标注 59">
            <a:extLst>
              <a:ext uri="{FF2B5EF4-FFF2-40B4-BE49-F238E27FC236}">
                <a16:creationId xmlns:a16="http://schemas.microsoft.com/office/drawing/2014/main" id="{EE5E435A-ABE7-43A2-9C0F-2CCC711CA456}"/>
              </a:ext>
            </a:extLst>
          </p:cNvPr>
          <p:cNvSpPr/>
          <p:nvPr/>
        </p:nvSpPr>
        <p:spPr>
          <a:xfrm>
            <a:off x="3175000" y="5221288"/>
            <a:ext cx="228600" cy="1000125"/>
          </a:xfrm>
          <a:prstGeom prst="wedgeRoundRectCallout">
            <a:avLst>
              <a:gd name="adj1" fmla="val -180715"/>
              <a:gd name="adj2" fmla="val 5361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7119" name="Object 18">
            <a:extLst>
              <a:ext uri="{FF2B5EF4-FFF2-40B4-BE49-F238E27FC236}">
                <a16:creationId xmlns:a16="http://schemas.microsoft.com/office/drawing/2014/main" id="{FD7FEAD5-FA53-40E4-AB02-899333D4619E}"/>
              </a:ext>
            </a:extLst>
          </p:cNvPr>
          <p:cNvGraphicFramePr>
            <a:graphicFrameLocks noChangeAspect="1"/>
          </p:cNvGraphicFramePr>
          <p:nvPr/>
        </p:nvGraphicFramePr>
        <p:xfrm>
          <a:off x="2368550" y="6018213"/>
          <a:ext cx="504825" cy="501650"/>
        </p:xfrm>
        <a:graphic>
          <a:graphicData uri="http://schemas.openxmlformats.org/presentationml/2006/ole">
            <mc:AlternateContent xmlns:mc="http://schemas.openxmlformats.org/markup-compatibility/2006">
              <mc:Choice xmlns:v="urn:schemas-microsoft-com:vml" Requires="v">
                <p:oleObj name="Equation" r:id="rId32" imgW="203024" imgH="203024" progId="Equation.3">
                  <p:embed/>
                </p:oleObj>
              </mc:Choice>
              <mc:Fallback>
                <p:oleObj name="Equation" r:id="rId32" imgW="203024" imgH="203024" progId="Equation.3">
                  <p:embed/>
                  <p:pic>
                    <p:nvPicPr>
                      <p:cNvPr id="0" name="Object 1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68550" y="6018213"/>
                        <a:ext cx="504825" cy="501650"/>
                      </a:xfrm>
                      <a:prstGeom prst="rect">
                        <a:avLst/>
                      </a:prstGeom>
                      <a:solidFill>
                        <a:srgbClr val="FFFF00"/>
                      </a:solidFill>
                      <a:ln w="19050">
                        <a:solidFill>
                          <a:srgbClr val="FF0000"/>
                        </a:solidFill>
                        <a:miter lim="800000"/>
                        <a:headEnd/>
                        <a:tailEnd/>
                      </a:ln>
                    </p:spPr>
                  </p:pic>
                </p:oleObj>
              </mc:Fallback>
            </mc:AlternateContent>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574E1017-BC28-49A9-8F84-8305BB2CF2B5}"/>
              </a:ext>
            </a:extLst>
          </p:cNvPr>
          <p:cNvSpPr txBox="1">
            <a:spLocks noChangeArrowheads="1"/>
          </p:cNvSpPr>
          <p:nvPr/>
        </p:nvSpPr>
        <p:spPr bwMode="auto">
          <a:xfrm>
            <a:off x="0" y="260350"/>
            <a:ext cx="83169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600" b="1">
                <a:latin typeface="黑体" panose="02010609060101010101" pitchFamily="49" charset="-122"/>
                <a:ea typeface="黑体" panose="02010609060101010101" pitchFamily="49" charset="-122"/>
              </a:rPr>
              <a:t>    1. </a:t>
            </a:r>
            <a:r>
              <a:rPr lang="zh-CN" altLang="en-US" sz="3600" b="1">
                <a:latin typeface="黑体" panose="02010609060101010101" pitchFamily="49" charset="-122"/>
                <a:ea typeface="黑体" panose="02010609060101010101" pitchFamily="49" charset="-122"/>
              </a:rPr>
              <a:t>霍尔效应</a:t>
            </a:r>
          </a:p>
        </p:txBody>
      </p:sp>
      <p:sp>
        <p:nvSpPr>
          <p:cNvPr id="232451" name="Text Box 4">
            <a:extLst>
              <a:ext uri="{FF2B5EF4-FFF2-40B4-BE49-F238E27FC236}">
                <a16:creationId xmlns:a16="http://schemas.microsoft.com/office/drawing/2014/main" id="{AEE908CF-2152-4038-876D-8F4D8C0C9B61}"/>
              </a:ext>
            </a:extLst>
          </p:cNvPr>
          <p:cNvSpPr txBox="1">
            <a:spLocks noChangeArrowheads="1"/>
          </p:cNvSpPr>
          <p:nvPr/>
        </p:nvSpPr>
        <p:spPr bwMode="auto">
          <a:xfrm>
            <a:off x="3635375" y="404813"/>
            <a:ext cx="453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楷体_GB2312" pitchFamily="49" charset="-122"/>
                <a:ea typeface="楷体_GB2312" pitchFamily="49" charset="-122"/>
              </a:rPr>
              <a:t>1879</a:t>
            </a:r>
            <a:r>
              <a:rPr kumimoji="1" lang="zh-CN" altLang="en-US" sz="2400" b="1">
                <a:solidFill>
                  <a:srgbClr val="FF0000"/>
                </a:solidFill>
                <a:latin typeface="楷体_GB2312" pitchFamily="49" charset="-122"/>
                <a:ea typeface="楷体_GB2312" pitchFamily="49" charset="-122"/>
              </a:rPr>
              <a:t>年</a:t>
            </a:r>
            <a:r>
              <a:rPr kumimoji="1" lang="zh-CN" altLang="en-US" sz="2400" b="1">
                <a:solidFill>
                  <a:srgbClr val="080808"/>
                </a:solidFill>
                <a:latin typeface="楷体_GB2312" pitchFamily="49" charset="-122"/>
                <a:ea typeface="楷体_GB2312" pitchFamily="49" charset="-122"/>
              </a:rPr>
              <a:t>美国物理学家霍尔发现</a:t>
            </a:r>
          </a:p>
        </p:txBody>
      </p:sp>
    </p:spTree>
    <p:controls>
      <mc:AlternateContent xmlns:mc="http://schemas.openxmlformats.org/markup-compatibility/2006">
        <mc:Choice xmlns:v="urn:schemas-microsoft-com:vml" Requires="v">
          <p:control r:id="rId1" imgW="6248520" imgH="5029200"/>
        </mc:Choice>
        <mc:Fallback>
          <p:control r:id="rId1" imgW="6248520" imgH="5029200">
            <p:pic>
              <p:nvPicPr>
                <p:cNvPr id="232452" name="HiddenControl5">
                  <a:extLst>
                    <a:ext uri="{FF2B5EF4-FFF2-40B4-BE49-F238E27FC236}">
                      <a16:creationId xmlns:a16="http://schemas.microsoft.com/office/drawing/2014/main" id="{27EF3153-99DB-4301-9A02-8D2A89E7DEFD}"/>
                    </a:ext>
                  </a:extLst>
                </p:cNvPr>
                <p:cNvPicPr preferRelativeResize="0">
                  <a:picLocks noChangeArrowheads="1" noChangeShapeType="1"/>
                </p:cNvPicPr>
                <p:nvPr/>
              </p:nvPicPr>
              <p:blipFill>
                <a:blip r:embed="rId3"/>
                <a:srcRect/>
                <a:stretch>
                  <a:fillRect/>
                </a:stretch>
              </p:blipFill>
              <p:spPr bwMode="auto">
                <a:xfrm>
                  <a:off x="611188" y="1125538"/>
                  <a:ext cx="6248400" cy="5029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74" name="Group 3">
            <a:extLst>
              <a:ext uri="{FF2B5EF4-FFF2-40B4-BE49-F238E27FC236}">
                <a16:creationId xmlns:a16="http://schemas.microsoft.com/office/drawing/2014/main" id="{278F9B03-B2F7-4935-9E35-54900ECFA148}"/>
              </a:ext>
            </a:extLst>
          </p:cNvPr>
          <p:cNvGrpSpPr>
            <a:grpSpLocks/>
          </p:cNvGrpSpPr>
          <p:nvPr/>
        </p:nvGrpSpPr>
        <p:grpSpPr bwMode="auto">
          <a:xfrm>
            <a:off x="901700" y="776288"/>
            <a:ext cx="7848600" cy="3276600"/>
            <a:chOff x="432" y="480"/>
            <a:chExt cx="4944" cy="2064"/>
          </a:xfrm>
        </p:grpSpPr>
        <p:sp>
          <p:nvSpPr>
            <p:cNvPr id="233520" name="Rectangle 4">
              <a:extLst>
                <a:ext uri="{FF2B5EF4-FFF2-40B4-BE49-F238E27FC236}">
                  <a16:creationId xmlns:a16="http://schemas.microsoft.com/office/drawing/2014/main" id="{CCDBD262-014A-4C0E-A0AE-3119F2038ECB}"/>
                </a:ext>
              </a:extLst>
            </p:cNvPr>
            <p:cNvSpPr>
              <a:spLocks noChangeArrowheads="1"/>
            </p:cNvSpPr>
            <p:nvPr/>
          </p:nvSpPr>
          <p:spPr bwMode="auto">
            <a:xfrm>
              <a:off x="432" y="480"/>
              <a:ext cx="4944" cy="2064"/>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33521" name="AutoShape 5">
              <a:extLst>
                <a:ext uri="{FF2B5EF4-FFF2-40B4-BE49-F238E27FC236}">
                  <a16:creationId xmlns:a16="http://schemas.microsoft.com/office/drawing/2014/main" id="{4E2FC56A-5877-473A-A2DC-FC42B6448390}"/>
                </a:ext>
              </a:extLst>
            </p:cNvPr>
            <p:cNvSpPr>
              <a:spLocks noChangeArrowheads="1"/>
            </p:cNvSpPr>
            <p:nvPr/>
          </p:nvSpPr>
          <p:spPr bwMode="auto">
            <a:xfrm>
              <a:off x="1200" y="1392"/>
              <a:ext cx="2400" cy="816"/>
            </a:xfrm>
            <a:prstGeom prst="cube">
              <a:avLst>
                <a:gd name="adj" fmla="val 82639"/>
              </a:avLst>
            </a:prstGeom>
            <a:solidFill>
              <a:srgbClr val="CCFFFF">
                <a:alpha val="50195"/>
              </a:srgbClr>
            </a:solidFill>
            <a:ln w="19050">
              <a:solidFill>
                <a:srgbClr val="66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9384" name="Line 6">
              <a:extLst>
                <a:ext uri="{FF2B5EF4-FFF2-40B4-BE49-F238E27FC236}">
                  <a16:creationId xmlns:a16="http://schemas.microsoft.com/office/drawing/2014/main" id="{FED5B8FC-E464-42EA-9E0B-78D31C9F2FB1}"/>
                </a:ext>
              </a:extLst>
            </p:cNvPr>
            <p:cNvSpPr>
              <a:spLocks noChangeShapeType="1"/>
            </p:cNvSpPr>
            <p:nvPr/>
          </p:nvSpPr>
          <p:spPr bwMode="auto">
            <a:xfrm flipH="1">
              <a:off x="1872" y="1536"/>
              <a:ext cx="1728" cy="0"/>
            </a:xfrm>
            <a:prstGeom prst="line">
              <a:avLst/>
            </a:prstGeom>
            <a:noFill/>
            <a:ln w="12700">
              <a:solidFill>
                <a:srgbClr val="66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85" name="Line 7">
              <a:extLst>
                <a:ext uri="{FF2B5EF4-FFF2-40B4-BE49-F238E27FC236}">
                  <a16:creationId xmlns:a16="http://schemas.microsoft.com/office/drawing/2014/main" id="{DAF486BE-6CC1-4D84-A1CC-27C137309CAE}"/>
                </a:ext>
              </a:extLst>
            </p:cNvPr>
            <p:cNvSpPr>
              <a:spLocks noChangeShapeType="1"/>
            </p:cNvSpPr>
            <p:nvPr/>
          </p:nvSpPr>
          <p:spPr bwMode="auto">
            <a:xfrm flipV="1">
              <a:off x="1200" y="1536"/>
              <a:ext cx="672" cy="672"/>
            </a:xfrm>
            <a:prstGeom prst="line">
              <a:avLst/>
            </a:prstGeom>
            <a:noFill/>
            <a:ln w="12700">
              <a:solidFill>
                <a:srgbClr val="66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86" name="Line 8">
              <a:extLst>
                <a:ext uri="{FF2B5EF4-FFF2-40B4-BE49-F238E27FC236}">
                  <a16:creationId xmlns:a16="http://schemas.microsoft.com/office/drawing/2014/main" id="{55B648C7-A800-4F21-90A7-7AC9059040CB}"/>
                </a:ext>
              </a:extLst>
            </p:cNvPr>
            <p:cNvSpPr>
              <a:spLocks noChangeShapeType="1"/>
            </p:cNvSpPr>
            <p:nvPr/>
          </p:nvSpPr>
          <p:spPr bwMode="auto">
            <a:xfrm>
              <a:off x="1488" y="1152"/>
              <a:ext cx="0" cy="240"/>
            </a:xfrm>
            <a:prstGeom prst="line">
              <a:avLst/>
            </a:prstGeom>
            <a:noFill/>
            <a:ln w="127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87" name="Line 9">
              <a:extLst>
                <a:ext uri="{FF2B5EF4-FFF2-40B4-BE49-F238E27FC236}">
                  <a16:creationId xmlns:a16="http://schemas.microsoft.com/office/drawing/2014/main" id="{44775230-0298-4F50-ABE7-2E9D8A32C7DC}"/>
                </a:ext>
              </a:extLst>
            </p:cNvPr>
            <p:cNvSpPr>
              <a:spLocks noChangeShapeType="1"/>
            </p:cNvSpPr>
            <p:nvPr/>
          </p:nvSpPr>
          <p:spPr bwMode="auto">
            <a:xfrm flipV="1">
              <a:off x="1488" y="1536"/>
              <a:ext cx="0" cy="192"/>
            </a:xfrm>
            <a:prstGeom prst="line">
              <a:avLst/>
            </a:prstGeom>
            <a:noFill/>
            <a:ln w="127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526" name="Object 76">
              <a:extLst>
                <a:ext uri="{FF2B5EF4-FFF2-40B4-BE49-F238E27FC236}">
                  <a16:creationId xmlns:a16="http://schemas.microsoft.com/office/drawing/2014/main" id="{7F086156-0A4C-4543-87CE-CE555D72475C}"/>
                </a:ext>
              </a:extLst>
            </p:cNvPr>
            <p:cNvGraphicFramePr>
              <a:graphicFrameLocks noChangeAspect="1"/>
            </p:cNvGraphicFramePr>
            <p:nvPr/>
          </p:nvGraphicFramePr>
          <p:xfrm>
            <a:off x="1440" y="1296"/>
            <a:ext cx="204" cy="272"/>
          </p:xfrm>
          <a:graphic>
            <a:graphicData uri="http://schemas.openxmlformats.org/presentationml/2006/ole">
              <mc:AlternateContent xmlns:mc="http://schemas.openxmlformats.org/markup-compatibility/2006">
                <mc:Choice xmlns:v="urn:schemas-microsoft-com:vml" Requires="v">
                  <p:oleObj name="Equation" r:id="rId2" imgW="190417" imgH="253890" progId="Equation.3">
                    <p:embed/>
                  </p:oleObj>
                </mc:Choice>
                <mc:Fallback>
                  <p:oleObj name="Equation" r:id="rId2" imgW="190417" imgH="253890" progId="Equation.3">
                    <p:embed/>
                    <p:pic>
                      <p:nvPicPr>
                        <p:cNvPr id="0" name="Object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296"/>
                          <a:ext cx="20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3527" name="Group 11">
              <a:extLst>
                <a:ext uri="{FF2B5EF4-FFF2-40B4-BE49-F238E27FC236}">
                  <a16:creationId xmlns:a16="http://schemas.microsoft.com/office/drawing/2014/main" id="{DB5525DD-90A7-47B0-9CDD-99E584696812}"/>
                </a:ext>
              </a:extLst>
            </p:cNvPr>
            <p:cNvGrpSpPr>
              <a:grpSpLocks/>
            </p:cNvGrpSpPr>
            <p:nvPr/>
          </p:nvGrpSpPr>
          <p:grpSpPr bwMode="auto">
            <a:xfrm>
              <a:off x="2245" y="768"/>
              <a:ext cx="271" cy="576"/>
              <a:chOff x="2245" y="720"/>
              <a:chExt cx="271" cy="624"/>
            </a:xfrm>
          </p:grpSpPr>
          <p:sp>
            <p:nvSpPr>
              <p:cNvPr id="909390" name="Line 12">
                <a:extLst>
                  <a:ext uri="{FF2B5EF4-FFF2-40B4-BE49-F238E27FC236}">
                    <a16:creationId xmlns:a16="http://schemas.microsoft.com/office/drawing/2014/main" id="{72A64ADD-FABC-4F45-82D2-B18B1844331C}"/>
                  </a:ext>
                </a:extLst>
              </p:cNvPr>
              <p:cNvSpPr>
                <a:spLocks noChangeShapeType="1"/>
              </p:cNvSpPr>
              <p:nvPr/>
            </p:nvSpPr>
            <p:spPr bwMode="auto">
              <a:xfrm flipV="1">
                <a:off x="2245" y="720"/>
                <a:ext cx="0" cy="624"/>
              </a:xfrm>
              <a:prstGeom prst="line">
                <a:avLst/>
              </a:prstGeom>
              <a:noFill/>
              <a:ln w="38100">
                <a:solidFill>
                  <a:srgbClr val="D60093"/>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538" name="Object 79">
                <a:extLst>
                  <a:ext uri="{FF2B5EF4-FFF2-40B4-BE49-F238E27FC236}">
                    <a16:creationId xmlns:a16="http://schemas.microsoft.com/office/drawing/2014/main" id="{265D4EDB-E521-4CD3-955E-78FAA8AB38C1}"/>
                  </a:ext>
                </a:extLst>
              </p:cNvPr>
              <p:cNvGraphicFramePr>
                <a:graphicFrameLocks noChangeAspect="1"/>
              </p:cNvGraphicFramePr>
              <p:nvPr/>
            </p:nvGraphicFramePr>
            <p:xfrm>
              <a:off x="2304" y="720"/>
              <a:ext cx="212" cy="263"/>
            </p:xfrm>
            <a:graphic>
              <a:graphicData uri="http://schemas.openxmlformats.org/presentationml/2006/ole">
                <mc:AlternateContent xmlns:mc="http://schemas.openxmlformats.org/markup-compatibility/2006">
                  <mc:Choice xmlns:v="urn:schemas-microsoft-com:vml" Requires="v">
                    <p:oleObj name="公式" r:id="rId4" imgW="215619" imgH="266353" progId="Equation.3">
                      <p:embed/>
                    </p:oleObj>
                  </mc:Choice>
                  <mc:Fallback>
                    <p:oleObj name="公式" r:id="rId4" imgW="215619" imgH="266353" progId="Equation.3">
                      <p:embed/>
                      <p:pic>
                        <p:nvPicPr>
                          <p:cNvPr id="0" name="Object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720"/>
                            <a:ext cx="21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09392" name="Line 14">
              <a:extLst>
                <a:ext uri="{FF2B5EF4-FFF2-40B4-BE49-F238E27FC236}">
                  <a16:creationId xmlns:a16="http://schemas.microsoft.com/office/drawing/2014/main" id="{6223F4DB-86F5-4753-97BD-1B8EFB9AE6E3}"/>
                </a:ext>
              </a:extLst>
            </p:cNvPr>
            <p:cNvSpPr>
              <a:spLocks noChangeShapeType="1"/>
            </p:cNvSpPr>
            <p:nvPr/>
          </p:nvSpPr>
          <p:spPr bwMode="auto">
            <a:xfrm flipH="1">
              <a:off x="624" y="1392"/>
              <a:ext cx="672" cy="672"/>
            </a:xfrm>
            <a:prstGeom prst="line">
              <a:avLst/>
            </a:prstGeom>
            <a:noFill/>
            <a:ln w="19050">
              <a:solidFill>
                <a:srgbClr val="0000FF"/>
              </a:solidFill>
              <a:prstDash val="dash"/>
              <a:round/>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93" name="Line 15">
              <a:extLst>
                <a:ext uri="{FF2B5EF4-FFF2-40B4-BE49-F238E27FC236}">
                  <a16:creationId xmlns:a16="http://schemas.microsoft.com/office/drawing/2014/main" id="{1EDD6A41-9FEC-41BE-B23C-5DEBEF3AF95C}"/>
                </a:ext>
              </a:extLst>
            </p:cNvPr>
            <p:cNvSpPr>
              <a:spLocks noChangeShapeType="1"/>
            </p:cNvSpPr>
            <p:nvPr/>
          </p:nvSpPr>
          <p:spPr bwMode="auto">
            <a:xfrm flipH="1">
              <a:off x="1104" y="1776"/>
              <a:ext cx="384" cy="0"/>
            </a:xfrm>
            <a:prstGeom prst="line">
              <a:avLst/>
            </a:prstGeom>
            <a:noFill/>
            <a:ln w="5715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94" name="Line 16">
              <a:extLst>
                <a:ext uri="{FF2B5EF4-FFF2-40B4-BE49-F238E27FC236}">
                  <a16:creationId xmlns:a16="http://schemas.microsoft.com/office/drawing/2014/main" id="{AC080AF0-7AAA-439F-9B3E-362AA57BCFCA}"/>
                </a:ext>
              </a:extLst>
            </p:cNvPr>
            <p:cNvSpPr>
              <a:spLocks noChangeShapeType="1"/>
            </p:cNvSpPr>
            <p:nvPr/>
          </p:nvSpPr>
          <p:spPr bwMode="auto">
            <a:xfrm flipH="1">
              <a:off x="3264" y="1824"/>
              <a:ext cx="432" cy="0"/>
            </a:xfrm>
            <a:prstGeom prst="line">
              <a:avLst/>
            </a:prstGeom>
            <a:noFill/>
            <a:ln w="57150">
              <a:solidFill>
                <a:srgbClr val="FF00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3531" name="Text Box 17">
              <a:extLst>
                <a:ext uri="{FF2B5EF4-FFF2-40B4-BE49-F238E27FC236}">
                  <a16:creationId xmlns:a16="http://schemas.microsoft.com/office/drawing/2014/main" id="{924D1FB2-B251-4A29-925A-025B068F8E69}"/>
                </a:ext>
              </a:extLst>
            </p:cNvPr>
            <p:cNvSpPr txBox="1">
              <a:spLocks noChangeArrowheads="1"/>
            </p:cNvSpPr>
            <p:nvPr/>
          </p:nvSpPr>
          <p:spPr bwMode="auto">
            <a:xfrm>
              <a:off x="3360" y="182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i="1">
                  <a:solidFill>
                    <a:srgbClr val="FF0000"/>
                  </a:solidFill>
                </a:rPr>
                <a:t>I</a:t>
              </a:r>
            </a:p>
          </p:txBody>
        </p:sp>
        <p:sp>
          <p:nvSpPr>
            <p:cNvPr id="909396" name="Line 18">
              <a:extLst>
                <a:ext uri="{FF2B5EF4-FFF2-40B4-BE49-F238E27FC236}">
                  <a16:creationId xmlns:a16="http://schemas.microsoft.com/office/drawing/2014/main" id="{68FEB769-C850-45DA-840E-256C0B78E32A}"/>
                </a:ext>
              </a:extLst>
            </p:cNvPr>
            <p:cNvSpPr>
              <a:spLocks noChangeShapeType="1"/>
            </p:cNvSpPr>
            <p:nvPr/>
          </p:nvSpPr>
          <p:spPr bwMode="auto">
            <a:xfrm flipH="1" flipV="1">
              <a:off x="1104" y="1536"/>
              <a:ext cx="768" cy="0"/>
            </a:xfrm>
            <a:prstGeom prst="line">
              <a:avLst/>
            </a:prstGeom>
            <a:noFill/>
            <a:ln w="12700">
              <a:solidFill>
                <a:srgbClr val="000000"/>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97" name="Line 19">
              <a:extLst>
                <a:ext uri="{FF2B5EF4-FFF2-40B4-BE49-F238E27FC236}">
                  <a16:creationId xmlns:a16="http://schemas.microsoft.com/office/drawing/2014/main" id="{B092BEAB-1E8A-4475-8807-D5E8F15C0C3C}"/>
                </a:ext>
              </a:extLst>
            </p:cNvPr>
            <p:cNvSpPr>
              <a:spLocks noChangeShapeType="1"/>
            </p:cNvSpPr>
            <p:nvPr/>
          </p:nvSpPr>
          <p:spPr bwMode="auto">
            <a:xfrm flipH="1">
              <a:off x="1104" y="1392"/>
              <a:ext cx="768" cy="0"/>
            </a:xfrm>
            <a:prstGeom prst="line">
              <a:avLst/>
            </a:prstGeom>
            <a:noFill/>
            <a:ln w="12700">
              <a:solidFill>
                <a:srgbClr val="000000"/>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98" name="Line 20">
              <a:extLst>
                <a:ext uri="{FF2B5EF4-FFF2-40B4-BE49-F238E27FC236}">
                  <a16:creationId xmlns:a16="http://schemas.microsoft.com/office/drawing/2014/main" id="{A45E34D8-5D1C-407E-AB61-C49F5C49E31D}"/>
                </a:ext>
              </a:extLst>
            </p:cNvPr>
            <p:cNvSpPr>
              <a:spLocks noChangeShapeType="1"/>
            </p:cNvSpPr>
            <p:nvPr/>
          </p:nvSpPr>
          <p:spPr bwMode="auto">
            <a:xfrm flipH="1">
              <a:off x="528" y="2064"/>
              <a:ext cx="672" cy="0"/>
            </a:xfrm>
            <a:prstGeom prst="line">
              <a:avLst/>
            </a:prstGeom>
            <a:noFill/>
            <a:ln w="12700">
              <a:solidFill>
                <a:srgbClr val="000000"/>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399" name="Line 21">
              <a:extLst>
                <a:ext uri="{FF2B5EF4-FFF2-40B4-BE49-F238E27FC236}">
                  <a16:creationId xmlns:a16="http://schemas.microsoft.com/office/drawing/2014/main" id="{BB6B554F-5FAC-40F6-8385-32FAF8680B33}"/>
                </a:ext>
              </a:extLst>
            </p:cNvPr>
            <p:cNvSpPr>
              <a:spLocks noChangeShapeType="1"/>
            </p:cNvSpPr>
            <p:nvPr/>
          </p:nvSpPr>
          <p:spPr bwMode="auto">
            <a:xfrm>
              <a:off x="1872" y="1392"/>
              <a:ext cx="0" cy="144"/>
            </a:xfrm>
            <a:prstGeom prst="line">
              <a:avLst/>
            </a:prstGeom>
            <a:noFill/>
            <a:ln w="12700">
              <a:solidFill>
                <a:srgbClr val="66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536" name="Object 88">
              <a:extLst>
                <a:ext uri="{FF2B5EF4-FFF2-40B4-BE49-F238E27FC236}">
                  <a16:creationId xmlns:a16="http://schemas.microsoft.com/office/drawing/2014/main" id="{35D9ACAA-8BF7-4A16-A8F5-2D542AEB0F88}"/>
                </a:ext>
              </a:extLst>
            </p:cNvPr>
            <p:cNvGraphicFramePr>
              <a:graphicFrameLocks noChangeAspect="1"/>
            </p:cNvGraphicFramePr>
            <p:nvPr/>
          </p:nvGraphicFramePr>
          <p:xfrm>
            <a:off x="864" y="1440"/>
            <a:ext cx="187" cy="288"/>
          </p:xfrm>
          <a:graphic>
            <a:graphicData uri="http://schemas.openxmlformats.org/presentationml/2006/ole">
              <mc:AlternateContent xmlns:mc="http://schemas.openxmlformats.org/markup-compatibility/2006">
                <mc:Choice xmlns:v="urn:schemas-microsoft-com:vml" Requires="v">
                  <p:oleObj name="Equation" r:id="rId6" imgW="164957" imgH="253780" progId="Equation.3">
                    <p:embed/>
                  </p:oleObj>
                </mc:Choice>
                <mc:Fallback>
                  <p:oleObj name="Equation" r:id="rId6" imgW="164957" imgH="253780" progId="Equation.3">
                    <p:embed/>
                    <p:pic>
                      <p:nvPicPr>
                        <p:cNvPr id="0" name="Object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1440"/>
                          <a:ext cx="1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23">
            <a:extLst>
              <a:ext uri="{FF2B5EF4-FFF2-40B4-BE49-F238E27FC236}">
                <a16:creationId xmlns:a16="http://schemas.microsoft.com/office/drawing/2014/main" id="{CE610604-15E6-410C-9D87-46D72FFF5DA1}"/>
              </a:ext>
            </a:extLst>
          </p:cNvPr>
          <p:cNvGrpSpPr>
            <a:grpSpLocks/>
          </p:cNvGrpSpPr>
          <p:nvPr/>
        </p:nvGrpSpPr>
        <p:grpSpPr bwMode="auto">
          <a:xfrm>
            <a:off x="4025900" y="1766888"/>
            <a:ext cx="3429000" cy="2133600"/>
            <a:chOff x="2400" y="1104"/>
            <a:chExt cx="2160" cy="1344"/>
          </a:xfrm>
        </p:grpSpPr>
        <p:sp>
          <p:nvSpPr>
            <p:cNvPr id="909402" name="Line 24">
              <a:extLst>
                <a:ext uri="{FF2B5EF4-FFF2-40B4-BE49-F238E27FC236}">
                  <a16:creationId xmlns:a16="http://schemas.microsoft.com/office/drawing/2014/main" id="{0A556A96-A738-4100-A777-07D1923C1B01}"/>
                </a:ext>
              </a:extLst>
            </p:cNvPr>
            <p:cNvSpPr>
              <a:spLocks noChangeShapeType="1"/>
            </p:cNvSpPr>
            <p:nvPr/>
          </p:nvSpPr>
          <p:spPr bwMode="auto">
            <a:xfrm flipV="1">
              <a:off x="3120" y="1152"/>
              <a:ext cx="180" cy="240"/>
            </a:xfrm>
            <a:prstGeom prst="line">
              <a:avLst/>
            </a:prstGeom>
            <a:noFill/>
            <a:ln w="28575">
              <a:solidFill>
                <a:srgbClr val="000000"/>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09403" name="Line 25">
              <a:extLst>
                <a:ext uri="{FF2B5EF4-FFF2-40B4-BE49-F238E27FC236}">
                  <a16:creationId xmlns:a16="http://schemas.microsoft.com/office/drawing/2014/main" id="{B551105F-98AD-432C-A735-9F0D98DA6ED1}"/>
                </a:ext>
              </a:extLst>
            </p:cNvPr>
            <p:cNvSpPr>
              <a:spLocks noChangeShapeType="1"/>
            </p:cNvSpPr>
            <p:nvPr/>
          </p:nvSpPr>
          <p:spPr bwMode="auto">
            <a:xfrm flipH="1">
              <a:off x="2400" y="2160"/>
              <a:ext cx="180" cy="240"/>
            </a:xfrm>
            <a:prstGeom prst="line">
              <a:avLst/>
            </a:prstGeom>
            <a:noFill/>
            <a:ln w="28575">
              <a:solidFill>
                <a:srgbClr val="000000"/>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33511" name="Group 26">
              <a:extLst>
                <a:ext uri="{FF2B5EF4-FFF2-40B4-BE49-F238E27FC236}">
                  <a16:creationId xmlns:a16="http://schemas.microsoft.com/office/drawing/2014/main" id="{B1CD615B-3A1E-4D17-8FB2-6EAB40141499}"/>
                </a:ext>
              </a:extLst>
            </p:cNvPr>
            <p:cNvGrpSpPr>
              <a:grpSpLocks/>
            </p:cNvGrpSpPr>
            <p:nvPr/>
          </p:nvGrpSpPr>
          <p:grpSpPr bwMode="auto">
            <a:xfrm>
              <a:off x="2400" y="2352"/>
              <a:ext cx="1440" cy="96"/>
              <a:chOff x="2256" y="2544"/>
              <a:chExt cx="1536" cy="96"/>
            </a:xfrm>
          </p:grpSpPr>
          <p:sp>
            <p:nvSpPr>
              <p:cNvPr id="909405" name="Line 27">
                <a:extLst>
                  <a:ext uri="{FF2B5EF4-FFF2-40B4-BE49-F238E27FC236}">
                    <a16:creationId xmlns:a16="http://schemas.microsoft.com/office/drawing/2014/main" id="{73186D58-7B5C-4506-B5CC-C7D39CEA4FFE}"/>
                  </a:ext>
                </a:extLst>
              </p:cNvPr>
              <p:cNvSpPr>
                <a:spLocks noChangeShapeType="1"/>
              </p:cNvSpPr>
              <p:nvPr/>
            </p:nvSpPr>
            <p:spPr bwMode="auto">
              <a:xfrm>
                <a:off x="2256" y="2592"/>
                <a:ext cx="1440" cy="0"/>
              </a:xfrm>
              <a:prstGeom prst="line">
                <a:avLst/>
              </a:prstGeom>
              <a:noFill/>
              <a:ln w="28575">
                <a:solidFill>
                  <a:srgbClr val="000000"/>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3519" name="Oval 28">
                <a:extLst>
                  <a:ext uri="{FF2B5EF4-FFF2-40B4-BE49-F238E27FC236}">
                    <a16:creationId xmlns:a16="http://schemas.microsoft.com/office/drawing/2014/main" id="{59E1D681-B41C-4D1C-9DAE-35AB4355154D}"/>
                  </a:ext>
                </a:extLst>
              </p:cNvPr>
              <p:cNvSpPr>
                <a:spLocks noChangeArrowheads="1"/>
              </p:cNvSpPr>
              <p:nvPr/>
            </p:nvSpPr>
            <p:spPr bwMode="auto">
              <a:xfrm>
                <a:off x="3696" y="2544"/>
                <a:ext cx="96" cy="9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nvGrpSpPr>
            <p:cNvPr id="233512" name="Group 29">
              <a:extLst>
                <a:ext uri="{FF2B5EF4-FFF2-40B4-BE49-F238E27FC236}">
                  <a16:creationId xmlns:a16="http://schemas.microsoft.com/office/drawing/2014/main" id="{1FA6A019-F74D-45FF-9078-8BD5D27F9B1F}"/>
                </a:ext>
              </a:extLst>
            </p:cNvPr>
            <p:cNvGrpSpPr>
              <a:grpSpLocks/>
            </p:cNvGrpSpPr>
            <p:nvPr/>
          </p:nvGrpSpPr>
          <p:grpSpPr bwMode="auto">
            <a:xfrm>
              <a:off x="3300" y="1104"/>
              <a:ext cx="1260" cy="96"/>
              <a:chOff x="3408" y="1104"/>
              <a:chExt cx="1344" cy="96"/>
            </a:xfrm>
          </p:grpSpPr>
          <p:sp>
            <p:nvSpPr>
              <p:cNvPr id="909408" name="Line 30">
                <a:extLst>
                  <a:ext uri="{FF2B5EF4-FFF2-40B4-BE49-F238E27FC236}">
                    <a16:creationId xmlns:a16="http://schemas.microsoft.com/office/drawing/2014/main" id="{278145FB-0492-4F4F-AEFA-43431C2AAA65}"/>
                  </a:ext>
                </a:extLst>
              </p:cNvPr>
              <p:cNvSpPr>
                <a:spLocks noChangeShapeType="1"/>
              </p:cNvSpPr>
              <p:nvPr/>
            </p:nvSpPr>
            <p:spPr bwMode="auto">
              <a:xfrm>
                <a:off x="3408" y="1152"/>
                <a:ext cx="1248" cy="0"/>
              </a:xfrm>
              <a:prstGeom prst="line">
                <a:avLst/>
              </a:prstGeom>
              <a:noFill/>
              <a:ln w="28575">
                <a:solidFill>
                  <a:srgbClr val="000000"/>
                </a:solidFill>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3517" name="Oval 31">
                <a:extLst>
                  <a:ext uri="{FF2B5EF4-FFF2-40B4-BE49-F238E27FC236}">
                    <a16:creationId xmlns:a16="http://schemas.microsoft.com/office/drawing/2014/main" id="{1F1F5841-45FD-4FC2-AE73-0C8C9597B3BD}"/>
                  </a:ext>
                </a:extLst>
              </p:cNvPr>
              <p:cNvSpPr>
                <a:spLocks noChangeArrowheads="1"/>
              </p:cNvSpPr>
              <p:nvPr/>
            </p:nvSpPr>
            <p:spPr bwMode="auto">
              <a:xfrm>
                <a:off x="4656" y="1104"/>
                <a:ext cx="96" cy="9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aphicFrame>
          <p:nvGraphicFramePr>
            <p:cNvPr id="233513" name="Object 98">
              <a:extLst>
                <a:ext uri="{FF2B5EF4-FFF2-40B4-BE49-F238E27FC236}">
                  <a16:creationId xmlns:a16="http://schemas.microsoft.com/office/drawing/2014/main" id="{DC06930B-F2AF-4D69-BA33-92EDEC480AA7}"/>
                </a:ext>
              </a:extLst>
            </p:cNvPr>
            <p:cNvGraphicFramePr>
              <a:graphicFrameLocks noChangeAspect="1"/>
            </p:cNvGraphicFramePr>
            <p:nvPr/>
          </p:nvGraphicFramePr>
          <p:xfrm>
            <a:off x="3792" y="1632"/>
            <a:ext cx="333" cy="384"/>
          </p:xfrm>
          <a:graphic>
            <a:graphicData uri="http://schemas.openxmlformats.org/presentationml/2006/ole">
              <mc:AlternateContent xmlns:mc="http://schemas.openxmlformats.org/markup-compatibility/2006">
                <mc:Choice xmlns:v="urn:schemas-microsoft-com:vml" Requires="v">
                  <p:oleObj name="Equation" r:id="rId8" imgW="393529" imgH="368140" progId="Equation.3">
                    <p:embed/>
                  </p:oleObj>
                </mc:Choice>
                <mc:Fallback>
                  <p:oleObj name="Equation" r:id="rId8" imgW="393529" imgH="368140" progId="Equation.3">
                    <p:embed/>
                    <p:pic>
                      <p:nvPicPr>
                        <p:cNvPr id="0" name="Object 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2" y="1632"/>
                          <a:ext cx="3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9411" name="Line 33">
              <a:extLst>
                <a:ext uri="{FF2B5EF4-FFF2-40B4-BE49-F238E27FC236}">
                  <a16:creationId xmlns:a16="http://schemas.microsoft.com/office/drawing/2014/main" id="{A824EF40-608A-4C02-B219-FB0D8E6ED9E1}"/>
                </a:ext>
              </a:extLst>
            </p:cNvPr>
            <p:cNvSpPr>
              <a:spLocks noChangeShapeType="1"/>
            </p:cNvSpPr>
            <p:nvPr/>
          </p:nvSpPr>
          <p:spPr bwMode="auto">
            <a:xfrm flipV="1">
              <a:off x="3975" y="1152"/>
              <a:ext cx="315" cy="480"/>
            </a:xfrm>
            <a:prstGeom prst="line">
              <a:avLst/>
            </a:prstGeom>
            <a:noFill/>
            <a:ln w="34925">
              <a:solidFill>
                <a:srgbClr val="FF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09412" name="Line 34">
              <a:extLst>
                <a:ext uri="{FF2B5EF4-FFF2-40B4-BE49-F238E27FC236}">
                  <a16:creationId xmlns:a16="http://schemas.microsoft.com/office/drawing/2014/main" id="{5C312DE8-2E94-4301-B94A-7DC7BDEF1569}"/>
                </a:ext>
              </a:extLst>
            </p:cNvPr>
            <p:cNvSpPr>
              <a:spLocks noChangeShapeType="1"/>
            </p:cNvSpPr>
            <p:nvPr/>
          </p:nvSpPr>
          <p:spPr bwMode="auto">
            <a:xfrm flipH="1">
              <a:off x="3570" y="1920"/>
              <a:ext cx="270" cy="480"/>
            </a:xfrm>
            <a:prstGeom prst="line">
              <a:avLst/>
            </a:prstGeom>
            <a:noFill/>
            <a:ln w="34925">
              <a:solidFill>
                <a:srgbClr val="FF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 name="Group 35">
            <a:extLst>
              <a:ext uri="{FF2B5EF4-FFF2-40B4-BE49-F238E27FC236}">
                <a16:creationId xmlns:a16="http://schemas.microsoft.com/office/drawing/2014/main" id="{E33AEBE7-DBAE-4AB6-80E2-D02FC4468C4D}"/>
              </a:ext>
            </a:extLst>
          </p:cNvPr>
          <p:cNvGrpSpPr>
            <a:grpSpLocks/>
          </p:cNvGrpSpPr>
          <p:nvPr/>
        </p:nvGrpSpPr>
        <p:grpSpPr bwMode="auto">
          <a:xfrm>
            <a:off x="4940300" y="776288"/>
            <a:ext cx="3581400" cy="1101725"/>
            <a:chOff x="2976" y="554"/>
            <a:chExt cx="2256" cy="694"/>
          </a:xfrm>
        </p:grpSpPr>
        <p:graphicFrame>
          <p:nvGraphicFramePr>
            <p:cNvPr id="233507" name="Object 102">
              <a:extLst>
                <a:ext uri="{FF2B5EF4-FFF2-40B4-BE49-F238E27FC236}">
                  <a16:creationId xmlns:a16="http://schemas.microsoft.com/office/drawing/2014/main" id="{E0DA8D60-4307-4942-9F05-3CFB8F28641E}"/>
                </a:ext>
              </a:extLst>
            </p:cNvPr>
            <p:cNvGraphicFramePr>
              <a:graphicFrameLocks noChangeAspect="1"/>
            </p:cNvGraphicFramePr>
            <p:nvPr/>
          </p:nvGraphicFramePr>
          <p:xfrm>
            <a:off x="3956" y="554"/>
            <a:ext cx="1276" cy="694"/>
          </p:xfrm>
          <a:graphic>
            <a:graphicData uri="http://schemas.openxmlformats.org/presentationml/2006/ole">
              <mc:AlternateContent xmlns:mc="http://schemas.openxmlformats.org/markup-compatibility/2006">
                <mc:Choice xmlns:v="urn:schemas-microsoft-com:vml" Requires="v">
                  <p:oleObj name="Equation" r:id="rId10" imgW="774364" imgH="393529" progId="Equation.3">
                    <p:embed/>
                  </p:oleObj>
                </mc:Choice>
                <mc:Fallback>
                  <p:oleObj name="Equation" r:id="rId10" imgW="774364" imgH="393529" progId="Equation.3">
                    <p:embed/>
                    <p:pic>
                      <p:nvPicPr>
                        <p:cNvPr id="0" name="Object 1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 y="554"/>
                          <a:ext cx="1276" cy="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233508" name="Text Box 37">
              <a:extLst>
                <a:ext uri="{FF2B5EF4-FFF2-40B4-BE49-F238E27FC236}">
                  <a16:creationId xmlns:a16="http://schemas.microsoft.com/office/drawing/2014/main" id="{A536BB80-34D9-43DB-855A-22837567CA3A}"/>
                </a:ext>
              </a:extLst>
            </p:cNvPr>
            <p:cNvSpPr txBox="1">
              <a:spLocks noChangeArrowheads="1"/>
            </p:cNvSpPr>
            <p:nvPr/>
          </p:nvSpPr>
          <p:spPr bwMode="auto">
            <a:xfrm>
              <a:off x="2976" y="720"/>
              <a:ext cx="17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CC0000"/>
                  </a:solidFill>
                </a:rPr>
                <a:t>霍耳电压</a:t>
              </a:r>
            </a:p>
          </p:txBody>
        </p:sp>
      </p:grpSp>
      <p:grpSp>
        <p:nvGrpSpPr>
          <p:cNvPr id="8" name="Group 38">
            <a:extLst>
              <a:ext uri="{FF2B5EF4-FFF2-40B4-BE49-F238E27FC236}">
                <a16:creationId xmlns:a16="http://schemas.microsoft.com/office/drawing/2014/main" id="{94E57788-72B6-49F7-B091-E7E973BEA51B}"/>
              </a:ext>
            </a:extLst>
          </p:cNvPr>
          <p:cNvGrpSpPr>
            <a:grpSpLocks/>
          </p:cNvGrpSpPr>
          <p:nvPr/>
        </p:nvGrpSpPr>
        <p:grpSpPr bwMode="auto">
          <a:xfrm>
            <a:off x="6138863" y="5453063"/>
            <a:ext cx="2819400" cy="1223962"/>
            <a:chOff x="3552" y="3120"/>
            <a:chExt cx="1872" cy="771"/>
          </a:xfrm>
        </p:grpSpPr>
        <p:sp>
          <p:nvSpPr>
            <p:cNvPr id="233504" name="Rectangle 39">
              <a:extLst>
                <a:ext uri="{FF2B5EF4-FFF2-40B4-BE49-F238E27FC236}">
                  <a16:creationId xmlns:a16="http://schemas.microsoft.com/office/drawing/2014/main" id="{5E86532B-EB02-4FAD-B525-3339C6A342C4}"/>
                </a:ext>
              </a:extLst>
            </p:cNvPr>
            <p:cNvSpPr>
              <a:spLocks noChangeArrowheads="1"/>
            </p:cNvSpPr>
            <p:nvPr/>
          </p:nvSpPr>
          <p:spPr bwMode="auto">
            <a:xfrm>
              <a:off x="3552" y="3168"/>
              <a:ext cx="1872" cy="720"/>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33505" name="Object 106">
              <a:extLst>
                <a:ext uri="{FF2B5EF4-FFF2-40B4-BE49-F238E27FC236}">
                  <a16:creationId xmlns:a16="http://schemas.microsoft.com/office/drawing/2014/main" id="{3FF59E2F-47F8-40EB-9053-59E75BD50ACC}"/>
                </a:ext>
              </a:extLst>
            </p:cNvPr>
            <p:cNvGraphicFramePr>
              <a:graphicFrameLocks noChangeAspect="1"/>
            </p:cNvGraphicFramePr>
            <p:nvPr/>
          </p:nvGraphicFramePr>
          <p:xfrm>
            <a:off x="4176" y="3120"/>
            <a:ext cx="1152" cy="771"/>
          </p:xfrm>
          <a:graphic>
            <a:graphicData uri="http://schemas.openxmlformats.org/presentationml/2006/ole">
              <mc:AlternateContent xmlns:mc="http://schemas.openxmlformats.org/markup-compatibility/2006">
                <mc:Choice xmlns:v="urn:schemas-microsoft-com:vml" Requires="v">
                  <p:oleObj name="Equation" r:id="rId12" imgW="558800" imgH="419100" progId="Equation.3">
                    <p:embed/>
                  </p:oleObj>
                </mc:Choice>
                <mc:Fallback>
                  <p:oleObj name="Equation" r:id="rId12" imgW="558800" imgH="419100" progId="Equation.3">
                    <p:embed/>
                    <p:pic>
                      <p:nvPicPr>
                        <p:cNvPr id="0" name="Object 10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6" y="3120"/>
                          <a:ext cx="1152" cy="771"/>
                        </a:xfrm>
                        <a:prstGeom prst="rect">
                          <a:avLst/>
                        </a:prstGeom>
                        <a:noFill/>
                        <a:ln>
                          <a:noFill/>
                        </a:ln>
                        <a:extLst>
                          <a:ext uri="{909E8E84-426E-40DD-AFC4-6F175D3DCCD1}">
                            <a14:hiddenFill xmlns:a14="http://schemas.microsoft.com/office/drawing/2010/main">
                              <a:gradFill rotWithShape="0">
                                <a:gsLst>
                                  <a:gs pos="0">
                                    <a:srgbClr val="00CC99"/>
                                  </a:gs>
                                  <a:gs pos="50000">
                                    <a:srgbClr val="FFFFFF"/>
                                  </a:gs>
                                  <a:gs pos="100000">
                                    <a:srgbClr val="00CC99"/>
                                  </a:gs>
                                </a:gsLst>
                                <a:lin ang="540000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33506" name="Rectangle 41">
              <a:extLst>
                <a:ext uri="{FF2B5EF4-FFF2-40B4-BE49-F238E27FC236}">
                  <a16:creationId xmlns:a16="http://schemas.microsoft.com/office/drawing/2014/main" id="{AB7D2D29-7F36-4C05-BDFB-952117171CD1}"/>
                </a:ext>
              </a:extLst>
            </p:cNvPr>
            <p:cNvSpPr>
              <a:spLocks noChangeArrowheads="1"/>
            </p:cNvSpPr>
            <p:nvPr/>
          </p:nvSpPr>
          <p:spPr bwMode="auto">
            <a:xfrm>
              <a:off x="3600" y="3216"/>
              <a:ext cx="7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rPr>
                <a:t>霍耳系数</a:t>
              </a:r>
            </a:p>
          </p:txBody>
        </p:sp>
      </p:grpSp>
      <p:grpSp>
        <p:nvGrpSpPr>
          <p:cNvPr id="9" name="Group 42">
            <a:extLst>
              <a:ext uri="{FF2B5EF4-FFF2-40B4-BE49-F238E27FC236}">
                <a16:creationId xmlns:a16="http://schemas.microsoft.com/office/drawing/2014/main" id="{EFB5CECD-E640-43E4-874D-EF70A171A908}"/>
              </a:ext>
            </a:extLst>
          </p:cNvPr>
          <p:cNvGrpSpPr>
            <a:grpSpLocks/>
          </p:cNvGrpSpPr>
          <p:nvPr/>
        </p:nvGrpSpPr>
        <p:grpSpPr bwMode="auto">
          <a:xfrm>
            <a:off x="2932113" y="2401888"/>
            <a:ext cx="1706562" cy="660400"/>
            <a:chOff x="1711" y="1504"/>
            <a:chExt cx="1075" cy="416"/>
          </a:xfrm>
        </p:grpSpPr>
        <p:sp>
          <p:nvSpPr>
            <p:cNvPr id="233498" name="Oval 43">
              <a:extLst>
                <a:ext uri="{FF2B5EF4-FFF2-40B4-BE49-F238E27FC236}">
                  <a16:creationId xmlns:a16="http://schemas.microsoft.com/office/drawing/2014/main" id="{1D482705-403E-4F86-8566-7F99EAF32A08}"/>
                </a:ext>
              </a:extLst>
            </p:cNvPr>
            <p:cNvSpPr>
              <a:spLocks noChangeArrowheads="1"/>
            </p:cNvSpPr>
            <p:nvPr/>
          </p:nvSpPr>
          <p:spPr bwMode="auto">
            <a:xfrm>
              <a:off x="2373" y="1680"/>
              <a:ext cx="192" cy="192"/>
            </a:xfrm>
            <a:prstGeom prst="ellipse">
              <a:avLst/>
            </a:prstGeom>
            <a:solidFill>
              <a:srgbClr val="3333CC"/>
            </a:solidFill>
            <a:ln w="28575">
              <a:solidFill>
                <a:srgbClr val="FF00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33499" name="Group 44">
              <a:extLst>
                <a:ext uri="{FF2B5EF4-FFF2-40B4-BE49-F238E27FC236}">
                  <a16:creationId xmlns:a16="http://schemas.microsoft.com/office/drawing/2014/main" id="{CDBF0140-7516-41CF-A0A3-6CDAB6DF01D3}"/>
                </a:ext>
              </a:extLst>
            </p:cNvPr>
            <p:cNvGrpSpPr>
              <a:grpSpLocks/>
            </p:cNvGrpSpPr>
            <p:nvPr/>
          </p:nvGrpSpPr>
          <p:grpSpPr bwMode="auto">
            <a:xfrm>
              <a:off x="1711" y="1504"/>
              <a:ext cx="1075" cy="416"/>
              <a:chOff x="1711" y="1504"/>
              <a:chExt cx="1075" cy="416"/>
            </a:xfrm>
          </p:grpSpPr>
          <p:sp>
            <p:nvSpPr>
              <p:cNvPr id="233500" name="Text Box 45">
                <a:extLst>
                  <a:ext uri="{FF2B5EF4-FFF2-40B4-BE49-F238E27FC236}">
                    <a16:creationId xmlns:a16="http://schemas.microsoft.com/office/drawing/2014/main" id="{E9E8196F-AAC0-43ED-9A60-7C84C3B70E35}"/>
                  </a:ext>
                </a:extLst>
              </p:cNvPr>
              <p:cNvSpPr txBox="1">
                <a:spLocks noChangeArrowheads="1"/>
              </p:cNvSpPr>
              <p:nvPr/>
            </p:nvSpPr>
            <p:spPr bwMode="auto">
              <a:xfrm>
                <a:off x="2352" y="16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0000"/>
                    </a:solidFill>
                  </a:rPr>
                  <a:t>+</a:t>
                </a:r>
                <a:endParaRPr lang="en-US" altLang="zh-CN" sz="2400">
                  <a:solidFill>
                    <a:srgbClr val="000000"/>
                  </a:solidFill>
                </a:endParaRPr>
              </a:p>
            </p:txBody>
          </p:sp>
          <p:graphicFrame>
            <p:nvGraphicFramePr>
              <p:cNvPr id="233501" name="Object 112">
                <a:extLst>
                  <a:ext uri="{FF2B5EF4-FFF2-40B4-BE49-F238E27FC236}">
                    <a16:creationId xmlns:a16="http://schemas.microsoft.com/office/drawing/2014/main" id="{4383D09F-CF41-4A88-A59F-5875DD241308}"/>
                  </a:ext>
                </a:extLst>
              </p:cNvPr>
              <p:cNvGraphicFramePr>
                <a:graphicFrameLocks noChangeAspect="1"/>
              </p:cNvGraphicFramePr>
              <p:nvPr/>
            </p:nvGraphicFramePr>
            <p:xfrm>
              <a:off x="2565" y="1632"/>
              <a:ext cx="221" cy="288"/>
            </p:xfrm>
            <a:graphic>
              <a:graphicData uri="http://schemas.openxmlformats.org/presentationml/2006/ole">
                <mc:AlternateContent xmlns:mc="http://schemas.openxmlformats.org/markup-compatibility/2006">
                  <mc:Choice xmlns:v="urn:schemas-microsoft-com:vml" Requires="v">
                    <p:oleObj name="公式" r:id="rId14" imgW="126780" imgH="164814" progId="Equation.3">
                      <p:embed/>
                    </p:oleObj>
                  </mc:Choice>
                  <mc:Fallback>
                    <p:oleObj name="公式" r:id="rId14" imgW="126780" imgH="164814" progId="Equation.3">
                      <p:embed/>
                      <p:pic>
                        <p:nvPicPr>
                          <p:cNvPr id="0" name="Object 1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65" y="1632"/>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9425" name="Line 47">
                <a:extLst>
                  <a:ext uri="{FF2B5EF4-FFF2-40B4-BE49-F238E27FC236}">
                    <a16:creationId xmlns:a16="http://schemas.microsoft.com/office/drawing/2014/main" id="{8A9398CE-B4A8-44B1-B238-96B86DE4B7B4}"/>
                  </a:ext>
                </a:extLst>
              </p:cNvPr>
              <p:cNvSpPr>
                <a:spLocks noChangeShapeType="1"/>
              </p:cNvSpPr>
              <p:nvPr/>
            </p:nvSpPr>
            <p:spPr bwMode="auto">
              <a:xfrm flipH="1">
                <a:off x="1989" y="1776"/>
                <a:ext cx="384" cy="0"/>
              </a:xfrm>
              <a:prstGeom prst="line">
                <a:avLst/>
              </a:prstGeom>
              <a:noFill/>
              <a:ln w="38100">
                <a:solidFill>
                  <a:srgbClr val="FF3399"/>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503" name="Object 114">
                <a:extLst>
                  <a:ext uri="{FF2B5EF4-FFF2-40B4-BE49-F238E27FC236}">
                    <a16:creationId xmlns:a16="http://schemas.microsoft.com/office/drawing/2014/main" id="{A5488981-58AB-48E2-B4B0-95EC67694AC1}"/>
                  </a:ext>
                </a:extLst>
              </p:cNvPr>
              <p:cNvGraphicFramePr>
                <a:graphicFrameLocks noChangeAspect="1"/>
              </p:cNvGraphicFramePr>
              <p:nvPr/>
            </p:nvGraphicFramePr>
            <p:xfrm>
              <a:off x="1711" y="1504"/>
              <a:ext cx="255" cy="416"/>
            </p:xfrm>
            <a:graphic>
              <a:graphicData uri="http://schemas.openxmlformats.org/presentationml/2006/ole">
                <mc:AlternateContent xmlns:mc="http://schemas.openxmlformats.org/markup-compatibility/2006">
                  <mc:Choice xmlns:v="urn:schemas-microsoft-com:vml" Requires="v">
                    <p:oleObj name="Equation" r:id="rId16" imgW="304668" imgH="380835" progId="Equation.3">
                      <p:embed/>
                    </p:oleObj>
                  </mc:Choice>
                  <mc:Fallback>
                    <p:oleObj name="Equation" r:id="rId16" imgW="304668" imgH="380835" progId="Equation.3">
                      <p:embed/>
                      <p:pic>
                        <p:nvPicPr>
                          <p:cNvPr id="0" name="Object 1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11" y="1504"/>
                            <a:ext cx="2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1" name="Group 49">
            <a:extLst>
              <a:ext uri="{FF2B5EF4-FFF2-40B4-BE49-F238E27FC236}">
                <a16:creationId xmlns:a16="http://schemas.microsoft.com/office/drawing/2014/main" id="{35B43A10-BBF0-42C4-8BFB-B2AC5EEC00CB}"/>
              </a:ext>
            </a:extLst>
          </p:cNvPr>
          <p:cNvGrpSpPr>
            <a:grpSpLocks/>
          </p:cNvGrpSpPr>
          <p:nvPr/>
        </p:nvGrpSpPr>
        <p:grpSpPr bwMode="auto">
          <a:xfrm>
            <a:off x="2120900" y="2071688"/>
            <a:ext cx="4800600" cy="1585912"/>
            <a:chOff x="1200" y="1305"/>
            <a:chExt cx="3024" cy="999"/>
          </a:xfrm>
        </p:grpSpPr>
        <p:sp>
          <p:nvSpPr>
            <p:cNvPr id="233496" name="Text Box 50">
              <a:extLst>
                <a:ext uri="{FF2B5EF4-FFF2-40B4-BE49-F238E27FC236}">
                  <a16:creationId xmlns:a16="http://schemas.microsoft.com/office/drawing/2014/main" id="{75CE1A78-D14F-4A93-920D-5F66471D48D9}"/>
                </a:ext>
              </a:extLst>
            </p:cNvPr>
            <p:cNvSpPr txBox="1">
              <a:spLocks noChangeArrowheads="1"/>
            </p:cNvSpPr>
            <p:nvPr/>
          </p:nvSpPr>
          <p:spPr bwMode="auto">
            <a:xfrm>
              <a:off x="1872" y="1305"/>
              <a:ext cx="2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    +    +</a:t>
              </a:r>
              <a:r>
                <a:rPr lang="en-US" altLang="zh-CN" sz="1800">
                  <a:solidFill>
                    <a:srgbClr val="BC7000"/>
                  </a:solidFill>
                </a:rPr>
                <a:t>    </a:t>
              </a:r>
              <a:r>
                <a:rPr lang="en-US" altLang="zh-CN" sz="1800">
                  <a:solidFill>
                    <a:srgbClr val="FF0000"/>
                  </a:solidFill>
                </a:rPr>
                <a:t>+</a:t>
              </a:r>
              <a:r>
                <a:rPr lang="en-US" altLang="zh-CN" sz="1800">
                  <a:solidFill>
                    <a:srgbClr val="BC7000"/>
                  </a:solidFill>
                </a:rPr>
                <a:t>    </a:t>
              </a:r>
              <a:r>
                <a:rPr lang="en-US" altLang="zh-CN" sz="1800">
                  <a:solidFill>
                    <a:srgbClr val="FF0000"/>
                  </a:solidFill>
                </a:rPr>
                <a:t>+</a:t>
              </a:r>
            </a:p>
          </p:txBody>
        </p:sp>
        <p:sp>
          <p:nvSpPr>
            <p:cNvPr id="233497" name="Text Box 51">
              <a:extLst>
                <a:ext uri="{FF2B5EF4-FFF2-40B4-BE49-F238E27FC236}">
                  <a16:creationId xmlns:a16="http://schemas.microsoft.com/office/drawing/2014/main" id="{188F790B-F70C-4A7C-BA55-7E4F1947553A}"/>
                </a:ext>
              </a:extLst>
            </p:cNvPr>
            <p:cNvSpPr txBox="1">
              <a:spLocks noChangeArrowheads="1"/>
            </p:cNvSpPr>
            <p:nvPr/>
          </p:nvSpPr>
          <p:spPr bwMode="auto">
            <a:xfrm>
              <a:off x="1200" y="1900"/>
              <a:ext cx="25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a:solidFill>
                    <a:srgbClr val="0000FF"/>
                  </a:solidFill>
                </a:rPr>
                <a:t> </a:t>
              </a:r>
              <a:r>
                <a:rPr lang="en-US" altLang="zh-CN" sz="3600">
                  <a:solidFill>
                    <a:srgbClr val="0000FF"/>
                  </a:solidFill>
                </a:rPr>
                <a:t>-   -   -    -    -</a:t>
              </a:r>
            </a:p>
          </p:txBody>
        </p:sp>
      </p:grpSp>
      <p:grpSp>
        <p:nvGrpSpPr>
          <p:cNvPr id="12" name="Group 52">
            <a:extLst>
              <a:ext uri="{FF2B5EF4-FFF2-40B4-BE49-F238E27FC236}">
                <a16:creationId xmlns:a16="http://schemas.microsoft.com/office/drawing/2014/main" id="{2E16A624-481A-4272-A8C3-7CD45E17B411}"/>
              </a:ext>
            </a:extLst>
          </p:cNvPr>
          <p:cNvGrpSpPr>
            <a:grpSpLocks/>
          </p:cNvGrpSpPr>
          <p:nvPr/>
        </p:nvGrpSpPr>
        <p:grpSpPr bwMode="auto">
          <a:xfrm>
            <a:off x="3333750" y="2986088"/>
            <a:ext cx="774700" cy="1006475"/>
            <a:chOff x="1964" y="1872"/>
            <a:chExt cx="488" cy="634"/>
          </a:xfrm>
        </p:grpSpPr>
        <p:sp>
          <p:nvSpPr>
            <p:cNvPr id="909431" name="Line 53">
              <a:extLst>
                <a:ext uri="{FF2B5EF4-FFF2-40B4-BE49-F238E27FC236}">
                  <a16:creationId xmlns:a16="http://schemas.microsoft.com/office/drawing/2014/main" id="{F6322CB1-C872-4142-A4AC-52C6B09C61F1}"/>
                </a:ext>
              </a:extLst>
            </p:cNvPr>
            <p:cNvSpPr>
              <a:spLocks noChangeShapeType="1"/>
            </p:cNvSpPr>
            <p:nvPr/>
          </p:nvSpPr>
          <p:spPr bwMode="auto">
            <a:xfrm flipH="1">
              <a:off x="2164" y="1872"/>
              <a:ext cx="288" cy="288"/>
            </a:xfrm>
            <a:prstGeom prst="line">
              <a:avLst/>
            </a:prstGeom>
            <a:noFill/>
            <a:ln w="38100">
              <a:solidFill>
                <a:srgbClr val="0099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495" name="Object 120">
              <a:extLst>
                <a:ext uri="{FF2B5EF4-FFF2-40B4-BE49-F238E27FC236}">
                  <a16:creationId xmlns:a16="http://schemas.microsoft.com/office/drawing/2014/main" id="{F81E26C6-879F-4E00-8EC2-2098F3E3AE12}"/>
                </a:ext>
              </a:extLst>
            </p:cNvPr>
            <p:cNvGraphicFramePr>
              <a:graphicFrameLocks noChangeAspect="1"/>
            </p:cNvGraphicFramePr>
            <p:nvPr/>
          </p:nvGraphicFramePr>
          <p:xfrm>
            <a:off x="1964" y="2112"/>
            <a:ext cx="292" cy="394"/>
          </p:xfrm>
          <a:graphic>
            <a:graphicData uri="http://schemas.openxmlformats.org/presentationml/2006/ole">
              <mc:AlternateContent xmlns:mc="http://schemas.openxmlformats.org/markup-compatibility/2006">
                <mc:Choice xmlns:v="urn:schemas-microsoft-com:vml" Requires="v">
                  <p:oleObj name="Equation" r:id="rId18" imgW="291973" imgH="393529" progId="Equation.3">
                    <p:embed/>
                  </p:oleObj>
                </mc:Choice>
                <mc:Fallback>
                  <p:oleObj name="Equation" r:id="rId18" imgW="291973" imgH="393529" progId="Equation.3">
                    <p:embed/>
                    <p:pic>
                      <p:nvPicPr>
                        <p:cNvPr id="0" name="Object 1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64" y="2112"/>
                          <a:ext cx="292"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Group 55">
            <a:extLst>
              <a:ext uri="{FF2B5EF4-FFF2-40B4-BE49-F238E27FC236}">
                <a16:creationId xmlns:a16="http://schemas.microsoft.com/office/drawing/2014/main" id="{290DC75C-7EFC-423A-9D9C-A93C0CFAAE19}"/>
              </a:ext>
            </a:extLst>
          </p:cNvPr>
          <p:cNvGrpSpPr>
            <a:grpSpLocks/>
          </p:cNvGrpSpPr>
          <p:nvPr/>
        </p:nvGrpSpPr>
        <p:grpSpPr bwMode="auto">
          <a:xfrm>
            <a:off x="4254500" y="1690688"/>
            <a:ext cx="609600" cy="1066800"/>
            <a:chOff x="2544" y="1056"/>
            <a:chExt cx="384" cy="672"/>
          </a:xfrm>
        </p:grpSpPr>
        <p:sp>
          <p:nvSpPr>
            <p:cNvPr id="909434" name="Line 56">
              <a:extLst>
                <a:ext uri="{FF2B5EF4-FFF2-40B4-BE49-F238E27FC236}">
                  <a16:creationId xmlns:a16="http://schemas.microsoft.com/office/drawing/2014/main" id="{A6D22F10-7F65-4BD1-985F-1FB6A0843F05}"/>
                </a:ext>
              </a:extLst>
            </p:cNvPr>
            <p:cNvSpPr>
              <a:spLocks noChangeShapeType="1"/>
            </p:cNvSpPr>
            <p:nvPr/>
          </p:nvSpPr>
          <p:spPr bwMode="auto">
            <a:xfrm flipV="1">
              <a:off x="2544" y="1440"/>
              <a:ext cx="288" cy="288"/>
            </a:xfrm>
            <a:prstGeom prst="line">
              <a:avLst/>
            </a:prstGeom>
            <a:noFill/>
            <a:ln w="38100">
              <a:solidFill>
                <a:srgbClr val="990099"/>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3493" name="Object 123">
              <a:extLst>
                <a:ext uri="{FF2B5EF4-FFF2-40B4-BE49-F238E27FC236}">
                  <a16:creationId xmlns:a16="http://schemas.microsoft.com/office/drawing/2014/main" id="{7612DC49-D182-4244-B371-6D86CC49D569}"/>
                </a:ext>
              </a:extLst>
            </p:cNvPr>
            <p:cNvGraphicFramePr>
              <a:graphicFrameLocks noChangeAspect="1"/>
            </p:cNvGraphicFramePr>
            <p:nvPr/>
          </p:nvGraphicFramePr>
          <p:xfrm>
            <a:off x="2569" y="1056"/>
            <a:ext cx="359" cy="384"/>
          </p:xfrm>
          <a:graphic>
            <a:graphicData uri="http://schemas.openxmlformats.org/presentationml/2006/ole">
              <mc:AlternateContent xmlns:mc="http://schemas.openxmlformats.org/markup-compatibility/2006">
                <mc:Choice xmlns:v="urn:schemas-microsoft-com:vml" Requires="v">
                  <p:oleObj name="Equation" r:id="rId20" imgW="355446" imgH="380835" progId="Equation.3">
                    <p:embed/>
                  </p:oleObj>
                </mc:Choice>
                <mc:Fallback>
                  <p:oleObj name="Equation" r:id="rId20" imgW="355446" imgH="380835" progId="Equation.3">
                    <p:embed/>
                    <p:pic>
                      <p:nvPicPr>
                        <p:cNvPr id="0" name="Object 1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69" y="1056"/>
                          <a:ext cx="3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 name="Group 58">
            <a:extLst>
              <a:ext uri="{FF2B5EF4-FFF2-40B4-BE49-F238E27FC236}">
                <a16:creationId xmlns:a16="http://schemas.microsoft.com/office/drawing/2014/main" id="{84E9A889-F6FF-4672-BCCF-522D9769545F}"/>
              </a:ext>
            </a:extLst>
          </p:cNvPr>
          <p:cNvGrpSpPr>
            <a:grpSpLocks/>
          </p:cNvGrpSpPr>
          <p:nvPr/>
        </p:nvGrpSpPr>
        <p:grpSpPr bwMode="auto">
          <a:xfrm>
            <a:off x="976313" y="4508500"/>
            <a:ext cx="7640637" cy="2209800"/>
            <a:chOff x="480" y="2688"/>
            <a:chExt cx="4813" cy="1392"/>
          </a:xfrm>
        </p:grpSpPr>
        <p:grpSp>
          <p:nvGrpSpPr>
            <p:cNvPr id="233484" name="Group 59">
              <a:extLst>
                <a:ext uri="{FF2B5EF4-FFF2-40B4-BE49-F238E27FC236}">
                  <a16:creationId xmlns:a16="http://schemas.microsoft.com/office/drawing/2014/main" id="{24BE1E6D-D9F5-476B-9E63-C7C485A9398A}"/>
                </a:ext>
              </a:extLst>
            </p:cNvPr>
            <p:cNvGrpSpPr>
              <a:grpSpLocks/>
            </p:cNvGrpSpPr>
            <p:nvPr/>
          </p:nvGrpSpPr>
          <p:grpSpPr bwMode="auto">
            <a:xfrm>
              <a:off x="480" y="2688"/>
              <a:ext cx="1584" cy="1392"/>
              <a:chOff x="480" y="2688"/>
              <a:chExt cx="1584" cy="1392"/>
            </a:xfrm>
          </p:grpSpPr>
          <p:graphicFrame>
            <p:nvGraphicFramePr>
              <p:cNvPr id="233489" name="Object 126">
                <a:extLst>
                  <a:ext uri="{FF2B5EF4-FFF2-40B4-BE49-F238E27FC236}">
                    <a16:creationId xmlns:a16="http://schemas.microsoft.com/office/drawing/2014/main" id="{7B132EA0-C767-4F25-8794-7AD64FC207C6}"/>
                  </a:ext>
                </a:extLst>
              </p:cNvPr>
              <p:cNvGraphicFramePr>
                <a:graphicFrameLocks noChangeAspect="1"/>
              </p:cNvGraphicFramePr>
              <p:nvPr/>
            </p:nvGraphicFramePr>
            <p:xfrm>
              <a:off x="480" y="2688"/>
              <a:ext cx="1584" cy="476"/>
            </p:xfrm>
            <a:graphic>
              <a:graphicData uri="http://schemas.openxmlformats.org/presentationml/2006/ole">
                <mc:AlternateContent xmlns:mc="http://schemas.openxmlformats.org/markup-compatibility/2006">
                  <mc:Choice xmlns:v="urn:schemas-microsoft-com:vml" Requires="v">
                    <p:oleObj name="Equation" r:id="rId22" imgW="761669" imgH="228501" progId="Equation.3">
                      <p:embed/>
                    </p:oleObj>
                  </mc:Choice>
                  <mc:Fallback>
                    <p:oleObj name="Equation" r:id="rId22" imgW="761669" imgH="228501" progId="Equation.3">
                      <p:embed/>
                      <p:pic>
                        <p:nvPicPr>
                          <p:cNvPr id="0" name="Object 126"/>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480" y="2688"/>
                            <a:ext cx="1584"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3490" name="Object 127">
                <a:extLst>
                  <a:ext uri="{FF2B5EF4-FFF2-40B4-BE49-F238E27FC236}">
                    <a16:creationId xmlns:a16="http://schemas.microsoft.com/office/drawing/2014/main" id="{FA909C71-C4A8-479E-97BC-76C6B03183F1}"/>
                  </a:ext>
                </a:extLst>
              </p:cNvPr>
              <p:cNvGraphicFramePr>
                <a:graphicFrameLocks noChangeAspect="1"/>
              </p:cNvGraphicFramePr>
              <p:nvPr/>
            </p:nvGraphicFramePr>
            <p:xfrm>
              <a:off x="576" y="3140"/>
              <a:ext cx="1248" cy="460"/>
            </p:xfrm>
            <a:graphic>
              <a:graphicData uri="http://schemas.openxmlformats.org/presentationml/2006/ole">
                <mc:AlternateContent xmlns:mc="http://schemas.openxmlformats.org/markup-compatibility/2006">
                  <mc:Choice xmlns:v="urn:schemas-microsoft-com:vml" Requires="v">
                    <p:oleObj name="Equation" r:id="rId24" imgW="622030" imgH="228501" progId="Equation.3">
                      <p:embed/>
                    </p:oleObj>
                  </mc:Choice>
                  <mc:Fallback>
                    <p:oleObj name="Equation" r:id="rId24" imgW="622030" imgH="228501" progId="Equation.3">
                      <p:embed/>
                      <p:pic>
                        <p:nvPicPr>
                          <p:cNvPr id="0" name="Object 127"/>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576" y="3140"/>
                            <a:ext cx="1248"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3491" name="Object 128">
                <a:extLst>
                  <a:ext uri="{FF2B5EF4-FFF2-40B4-BE49-F238E27FC236}">
                    <a16:creationId xmlns:a16="http://schemas.microsoft.com/office/drawing/2014/main" id="{2FADB7BC-91AA-48A0-8AB8-FA54DD59D215}"/>
                  </a:ext>
                </a:extLst>
              </p:cNvPr>
              <p:cNvGraphicFramePr>
                <a:graphicFrameLocks noChangeAspect="1"/>
              </p:cNvGraphicFramePr>
              <p:nvPr/>
            </p:nvGraphicFramePr>
            <p:xfrm>
              <a:off x="528" y="3624"/>
              <a:ext cx="1392" cy="456"/>
            </p:xfrm>
            <a:graphic>
              <a:graphicData uri="http://schemas.openxmlformats.org/presentationml/2006/ole">
                <mc:AlternateContent xmlns:mc="http://schemas.openxmlformats.org/markup-compatibility/2006">
                  <mc:Choice xmlns:v="urn:schemas-microsoft-com:vml" Requires="v">
                    <p:oleObj name="Equation" r:id="rId26" imgW="698500" imgH="228600" progId="Equation.3">
                      <p:embed/>
                    </p:oleObj>
                  </mc:Choice>
                  <mc:Fallback>
                    <p:oleObj name="Equation" r:id="rId26" imgW="698500" imgH="228600" progId="Equation.3">
                      <p:embed/>
                      <p:pic>
                        <p:nvPicPr>
                          <p:cNvPr id="0" name="Object 128"/>
                          <p:cNvPicPr>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528" y="3624"/>
                            <a:ext cx="13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3485" name="Object 129">
              <a:extLst>
                <a:ext uri="{FF2B5EF4-FFF2-40B4-BE49-F238E27FC236}">
                  <a16:creationId xmlns:a16="http://schemas.microsoft.com/office/drawing/2014/main" id="{0DE05EE2-A928-49F2-8C1C-AC848D08F779}"/>
                </a:ext>
              </a:extLst>
            </p:cNvPr>
            <p:cNvGraphicFramePr>
              <a:graphicFrameLocks noChangeAspect="1"/>
            </p:cNvGraphicFramePr>
            <p:nvPr/>
          </p:nvGraphicFramePr>
          <p:xfrm>
            <a:off x="2371" y="3290"/>
            <a:ext cx="1200" cy="759"/>
          </p:xfrm>
          <a:graphic>
            <a:graphicData uri="http://schemas.openxmlformats.org/presentationml/2006/ole">
              <mc:AlternateContent xmlns:mc="http://schemas.openxmlformats.org/markup-compatibility/2006">
                <mc:Choice xmlns:v="urn:schemas-microsoft-com:vml" Requires="v">
                  <p:oleObj name="Equation" r:id="rId28" imgW="660400" imgH="419100" progId="Equation.3">
                    <p:embed/>
                  </p:oleObj>
                </mc:Choice>
                <mc:Fallback>
                  <p:oleObj name="Equation" r:id="rId28" imgW="660400" imgH="419100" progId="Equation.3">
                    <p:embed/>
                    <p:pic>
                      <p:nvPicPr>
                        <p:cNvPr id="0" name="Object 129"/>
                        <p:cNvPicPr>
                          <a:picLocks noChangeAspect="1" noChangeArrowheads="1"/>
                        </p:cNvPicPr>
                        <p:nvPr/>
                      </p:nvPicPr>
                      <p:blipFill>
                        <a:blip r:embed="rId29">
                          <a:lum bright="100000"/>
                          <a:extLst>
                            <a:ext uri="{28A0092B-C50C-407E-A947-70E740481C1C}">
                              <a14:useLocalDpi xmlns:a14="http://schemas.microsoft.com/office/drawing/2010/main" val="0"/>
                            </a:ext>
                          </a:extLst>
                        </a:blip>
                        <a:srcRect/>
                        <a:stretch>
                          <a:fillRect/>
                        </a:stretch>
                      </p:blipFill>
                      <p:spPr bwMode="auto">
                        <a:xfrm>
                          <a:off x="2371" y="3290"/>
                          <a:ext cx="1200"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3486" name="Group 64">
              <a:extLst>
                <a:ext uri="{FF2B5EF4-FFF2-40B4-BE49-F238E27FC236}">
                  <a16:creationId xmlns:a16="http://schemas.microsoft.com/office/drawing/2014/main" id="{EC882D85-78EB-4BCD-BC9D-8B515B339432}"/>
                </a:ext>
              </a:extLst>
            </p:cNvPr>
            <p:cNvGrpSpPr>
              <a:grpSpLocks/>
            </p:cNvGrpSpPr>
            <p:nvPr/>
          </p:nvGrpSpPr>
          <p:grpSpPr bwMode="auto">
            <a:xfrm>
              <a:off x="2653" y="2704"/>
              <a:ext cx="2640" cy="432"/>
              <a:chOff x="2400" y="2552"/>
              <a:chExt cx="2256" cy="424"/>
            </a:xfrm>
          </p:grpSpPr>
          <p:graphicFrame>
            <p:nvGraphicFramePr>
              <p:cNvPr id="233487" name="Object 131">
                <a:extLst>
                  <a:ext uri="{FF2B5EF4-FFF2-40B4-BE49-F238E27FC236}">
                    <a16:creationId xmlns:a16="http://schemas.microsoft.com/office/drawing/2014/main" id="{6FB35834-5A61-4370-821F-180E860834B3}"/>
                  </a:ext>
                </a:extLst>
              </p:cNvPr>
              <p:cNvGraphicFramePr>
                <a:graphicFrameLocks noChangeAspect="1"/>
              </p:cNvGraphicFramePr>
              <p:nvPr/>
            </p:nvGraphicFramePr>
            <p:xfrm>
              <a:off x="3504" y="2553"/>
              <a:ext cx="1152" cy="423"/>
            </p:xfrm>
            <a:graphic>
              <a:graphicData uri="http://schemas.openxmlformats.org/presentationml/2006/ole">
                <mc:AlternateContent xmlns:mc="http://schemas.openxmlformats.org/markup-compatibility/2006">
                  <mc:Choice xmlns:v="urn:schemas-microsoft-com:vml" Requires="v">
                    <p:oleObj name="Equation" r:id="rId30" imgW="622030" imgH="228501" progId="Equation.3">
                      <p:embed/>
                    </p:oleObj>
                  </mc:Choice>
                  <mc:Fallback>
                    <p:oleObj name="Equation" r:id="rId30" imgW="622030" imgH="228501" progId="Equation.3">
                      <p:embed/>
                      <p:pic>
                        <p:nvPicPr>
                          <p:cNvPr id="0" name="Object 131"/>
                          <p:cNvPicPr>
                            <a:picLocks noChangeAspect="1" noChangeArrowheads="1"/>
                          </p:cNvPicPr>
                          <p:nvPr/>
                        </p:nvPicPr>
                        <p:blipFill>
                          <a:blip r:embed="rId31">
                            <a:lum bright="100000"/>
                            <a:extLst>
                              <a:ext uri="{28A0092B-C50C-407E-A947-70E740481C1C}">
                                <a14:useLocalDpi xmlns:a14="http://schemas.microsoft.com/office/drawing/2010/main" val="0"/>
                              </a:ext>
                            </a:extLst>
                          </a:blip>
                          <a:srcRect/>
                          <a:stretch>
                            <a:fillRect/>
                          </a:stretch>
                        </p:blipFill>
                        <p:spPr bwMode="auto">
                          <a:xfrm>
                            <a:off x="3504" y="2553"/>
                            <a:ext cx="1152"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3488" name="Object 132">
                <a:extLst>
                  <a:ext uri="{FF2B5EF4-FFF2-40B4-BE49-F238E27FC236}">
                    <a16:creationId xmlns:a16="http://schemas.microsoft.com/office/drawing/2014/main" id="{37870404-6542-4BF3-9B4A-00032F6CDC55}"/>
                  </a:ext>
                </a:extLst>
              </p:cNvPr>
              <p:cNvGraphicFramePr>
                <a:graphicFrameLocks noChangeAspect="1"/>
              </p:cNvGraphicFramePr>
              <p:nvPr/>
            </p:nvGraphicFramePr>
            <p:xfrm>
              <a:off x="2400" y="2552"/>
              <a:ext cx="1200" cy="424"/>
            </p:xfrm>
            <a:graphic>
              <a:graphicData uri="http://schemas.openxmlformats.org/presentationml/2006/ole">
                <mc:AlternateContent xmlns:mc="http://schemas.openxmlformats.org/markup-compatibility/2006">
                  <mc:Choice xmlns:v="urn:schemas-microsoft-com:vml" Requires="v">
                    <p:oleObj name="Equation" r:id="rId32" imgW="647700" imgH="228600" progId="Equation.3">
                      <p:embed/>
                    </p:oleObj>
                  </mc:Choice>
                  <mc:Fallback>
                    <p:oleObj name="Equation" r:id="rId32" imgW="647700" imgH="228600" progId="Equation.3">
                      <p:embed/>
                      <p:pic>
                        <p:nvPicPr>
                          <p:cNvPr id="0" name="Object 132"/>
                          <p:cNvPicPr>
                            <a:picLocks noChangeAspect="1" noChangeArrowheads="1"/>
                          </p:cNvPicPr>
                          <p:nvPr/>
                        </p:nvPicPr>
                        <p:blipFill>
                          <a:blip r:embed="rId33">
                            <a:lum bright="100000"/>
                            <a:extLst>
                              <a:ext uri="{28A0092B-C50C-407E-A947-70E740481C1C}">
                                <a14:useLocalDpi xmlns:a14="http://schemas.microsoft.com/office/drawing/2010/main" val="0"/>
                              </a:ext>
                            </a:extLst>
                          </a:blip>
                          <a:srcRect/>
                          <a:stretch>
                            <a:fillRect/>
                          </a:stretch>
                        </p:blipFill>
                        <p:spPr bwMode="auto">
                          <a:xfrm>
                            <a:off x="2400" y="2552"/>
                            <a:ext cx="1200"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33483" name="Text Box 3">
            <a:extLst>
              <a:ext uri="{FF2B5EF4-FFF2-40B4-BE49-F238E27FC236}">
                <a16:creationId xmlns:a16="http://schemas.microsoft.com/office/drawing/2014/main" id="{D9DBC1DE-5D54-400F-8B89-F736B57063BF}"/>
              </a:ext>
            </a:extLst>
          </p:cNvPr>
          <p:cNvSpPr txBox="1">
            <a:spLocks noChangeArrowheads="1"/>
          </p:cNvSpPr>
          <p:nvPr/>
        </p:nvSpPr>
        <p:spPr bwMode="auto">
          <a:xfrm>
            <a:off x="276225" y="320675"/>
            <a:ext cx="374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0000"/>
                </a:solidFill>
              </a:rPr>
              <a:t>*  霍耳效应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3"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upRight)">
                                      <p:cBhvr>
                                        <p:cTn id="15" dur="500"/>
                                        <p:tgtEl>
                                          <p:spTgt spid="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3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out)">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ox(out)">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1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492" name="Picture 4" descr="hall_xy2">
            <a:extLst>
              <a:ext uri="{FF2B5EF4-FFF2-40B4-BE49-F238E27FC236}">
                <a16:creationId xmlns:a16="http://schemas.microsoft.com/office/drawing/2014/main" id="{0185D0BC-7A13-4170-97ED-96816194334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3495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493" name="Picture 5" descr="hall_xy3">
            <a:extLst>
              <a:ext uri="{FF2B5EF4-FFF2-40B4-BE49-F238E27FC236}">
                <a16:creationId xmlns:a16="http://schemas.microsoft.com/office/drawing/2014/main" id="{7C720FB9-8DCD-48FC-B318-FFED7E2872F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3495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4500" name="Group 6">
            <a:extLst>
              <a:ext uri="{FF2B5EF4-FFF2-40B4-BE49-F238E27FC236}">
                <a16:creationId xmlns:a16="http://schemas.microsoft.com/office/drawing/2014/main" id="{C8053901-5B22-4222-9AD4-7C73A074E303}"/>
              </a:ext>
            </a:extLst>
          </p:cNvPr>
          <p:cNvGrpSpPr>
            <a:grpSpLocks/>
          </p:cNvGrpSpPr>
          <p:nvPr/>
        </p:nvGrpSpPr>
        <p:grpSpPr bwMode="auto">
          <a:xfrm>
            <a:off x="244475" y="207963"/>
            <a:ext cx="1600200" cy="838200"/>
            <a:chOff x="240" y="480"/>
            <a:chExt cx="1008" cy="528"/>
          </a:xfrm>
        </p:grpSpPr>
        <p:sp>
          <p:nvSpPr>
            <p:cNvPr id="234507" name="AutoShape 7">
              <a:extLst>
                <a:ext uri="{FF2B5EF4-FFF2-40B4-BE49-F238E27FC236}">
                  <a16:creationId xmlns:a16="http://schemas.microsoft.com/office/drawing/2014/main" id="{7AEC1949-D66C-4C7A-836E-5918D2E955D3}"/>
                </a:ext>
              </a:extLst>
            </p:cNvPr>
            <p:cNvSpPr>
              <a:spLocks noChangeArrowheads="1"/>
            </p:cNvSpPr>
            <p:nvPr/>
          </p:nvSpPr>
          <p:spPr bwMode="auto">
            <a:xfrm>
              <a:off x="240" y="480"/>
              <a:ext cx="816" cy="528"/>
            </a:xfrm>
            <a:prstGeom prst="horizontalScroll">
              <a:avLst>
                <a:gd name="adj" fmla="val 12500"/>
              </a:avLst>
            </a:prstGeom>
            <a:solidFill>
              <a:srgbClr val="85FFE0"/>
            </a:solidFill>
            <a:ln w="9525">
              <a:solidFill>
                <a:srgbClr val="000000"/>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34508" name="Text Box 8">
              <a:extLst>
                <a:ext uri="{FF2B5EF4-FFF2-40B4-BE49-F238E27FC236}">
                  <a16:creationId xmlns:a16="http://schemas.microsoft.com/office/drawing/2014/main" id="{03B476D2-7FB0-4FAD-899E-62EFE8044817}"/>
                </a:ext>
              </a:extLst>
            </p:cNvPr>
            <p:cNvSpPr txBox="1">
              <a:spLocks noChangeArrowheads="1"/>
            </p:cNvSpPr>
            <p:nvPr/>
          </p:nvSpPr>
          <p:spPr bwMode="auto">
            <a:xfrm>
              <a:off x="336" y="528"/>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CC0000"/>
                  </a:solidFill>
                </a:rPr>
                <a:t>讨论</a:t>
              </a:r>
            </a:p>
          </p:txBody>
        </p:sp>
      </p:grpSp>
      <p:grpSp>
        <p:nvGrpSpPr>
          <p:cNvPr id="3" name="Group 10">
            <a:extLst>
              <a:ext uri="{FF2B5EF4-FFF2-40B4-BE49-F238E27FC236}">
                <a16:creationId xmlns:a16="http://schemas.microsoft.com/office/drawing/2014/main" id="{0F0936B8-E337-48F4-AE31-1AEE4F02F13F}"/>
              </a:ext>
            </a:extLst>
          </p:cNvPr>
          <p:cNvGrpSpPr>
            <a:grpSpLocks/>
          </p:cNvGrpSpPr>
          <p:nvPr/>
        </p:nvGrpSpPr>
        <p:grpSpPr bwMode="auto">
          <a:xfrm>
            <a:off x="1044575" y="5157788"/>
            <a:ext cx="1944688" cy="1223962"/>
            <a:chOff x="884" y="3249"/>
            <a:chExt cx="1225" cy="771"/>
          </a:xfrm>
        </p:grpSpPr>
        <p:sp>
          <p:nvSpPr>
            <p:cNvPr id="234504" name="Rectangle 11">
              <a:extLst>
                <a:ext uri="{FF2B5EF4-FFF2-40B4-BE49-F238E27FC236}">
                  <a16:creationId xmlns:a16="http://schemas.microsoft.com/office/drawing/2014/main" id="{4CD5BE3D-088F-4B85-9F82-A6F299FE5BF9}"/>
                </a:ext>
              </a:extLst>
            </p:cNvPr>
            <p:cNvSpPr>
              <a:spLocks noChangeArrowheads="1"/>
            </p:cNvSpPr>
            <p:nvPr/>
          </p:nvSpPr>
          <p:spPr bwMode="auto">
            <a:xfrm>
              <a:off x="884" y="3339"/>
              <a:ext cx="1225" cy="632"/>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34505" name="Object 22">
              <a:extLst>
                <a:ext uri="{FF2B5EF4-FFF2-40B4-BE49-F238E27FC236}">
                  <a16:creationId xmlns:a16="http://schemas.microsoft.com/office/drawing/2014/main" id="{E78EE66B-6008-4B63-93B8-FEFA3CD3815E}"/>
                </a:ext>
              </a:extLst>
            </p:cNvPr>
            <p:cNvGraphicFramePr>
              <a:graphicFrameLocks noChangeAspect="1"/>
            </p:cNvGraphicFramePr>
            <p:nvPr/>
          </p:nvGraphicFramePr>
          <p:xfrm>
            <a:off x="975" y="3249"/>
            <a:ext cx="1093" cy="771"/>
          </p:xfrm>
          <a:graphic>
            <a:graphicData uri="http://schemas.openxmlformats.org/presentationml/2006/ole">
              <mc:AlternateContent xmlns:mc="http://schemas.openxmlformats.org/markup-compatibility/2006">
                <mc:Choice xmlns:v="urn:schemas-microsoft-com:vml" Requires="v">
                  <p:oleObj name="公式" r:id="rId4" imgW="558800" imgH="419100" progId="Equation.3">
                    <p:embed/>
                  </p:oleObj>
                </mc:Choice>
                <mc:Fallback>
                  <p:oleObj name="公式" r:id="rId4" imgW="558800" imgH="4191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 y="3249"/>
                          <a:ext cx="1093" cy="771"/>
                        </a:xfrm>
                        <a:prstGeom prst="rect">
                          <a:avLst/>
                        </a:prstGeom>
                        <a:noFill/>
                        <a:ln>
                          <a:noFill/>
                        </a:ln>
                        <a:extLst>
                          <a:ext uri="{909E8E84-426E-40DD-AFC4-6F175D3DCCD1}">
                            <a14:hiddenFill xmlns:a14="http://schemas.microsoft.com/office/drawing/2010/main">
                              <a:gradFill rotWithShape="0">
                                <a:gsLst>
                                  <a:gs pos="0">
                                    <a:srgbClr val="00CC99"/>
                                  </a:gs>
                                  <a:gs pos="50000">
                                    <a:srgbClr val="FFFFFF"/>
                                  </a:gs>
                                  <a:gs pos="100000">
                                    <a:srgbClr val="00CC99"/>
                                  </a:gs>
                                </a:gsLst>
                                <a:lin ang="540000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34506" name="Rectangle 15">
              <a:extLst>
                <a:ext uri="{FF2B5EF4-FFF2-40B4-BE49-F238E27FC236}">
                  <a16:creationId xmlns:a16="http://schemas.microsoft.com/office/drawing/2014/main" id="{68377591-631D-4619-9C23-67E2983F0EE3}"/>
                </a:ext>
              </a:extLst>
            </p:cNvPr>
            <p:cNvSpPr>
              <a:spLocks noChangeArrowheads="1"/>
            </p:cNvSpPr>
            <p:nvPr/>
          </p:nvSpPr>
          <p:spPr bwMode="auto">
            <a:xfrm>
              <a:off x="930" y="3299"/>
              <a:ext cx="6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en-US" sz="1800"/>
            </a:p>
          </p:txBody>
        </p:sp>
      </p:grpSp>
      <p:sp>
        <p:nvSpPr>
          <p:cNvPr id="26" name="Rectangle 9">
            <a:extLst>
              <a:ext uri="{FF2B5EF4-FFF2-40B4-BE49-F238E27FC236}">
                <a16:creationId xmlns:a16="http://schemas.microsoft.com/office/drawing/2014/main" id="{B396BF75-ABB0-4922-8792-70E0C317BA2F}"/>
              </a:ext>
            </a:extLst>
          </p:cNvPr>
          <p:cNvSpPr>
            <a:spLocks noChangeArrowheads="1"/>
          </p:cNvSpPr>
          <p:nvPr/>
        </p:nvSpPr>
        <p:spPr bwMode="auto">
          <a:xfrm>
            <a:off x="219075" y="1366838"/>
            <a:ext cx="8488363" cy="523875"/>
          </a:xfrm>
          <a:prstGeom prst="rect">
            <a:avLst/>
          </a:prstGeom>
          <a:solidFill>
            <a:srgbClr val="85FFE0"/>
          </a:solidFill>
          <a:ln w="9525" algn="ctr">
            <a:solidFill>
              <a:srgbClr val="0000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solidFill>
                  <a:srgbClr val="CC0000"/>
                </a:solidFill>
                <a:latin typeface="Times New Roman" panose="02020603050405020304" pitchFamily="18" charset="0"/>
              </a:rPr>
              <a:t> </a:t>
            </a:r>
            <a:r>
              <a:rPr kumimoji="1" lang="zh-CN" altLang="en-US" sz="2800">
                <a:solidFill>
                  <a:srgbClr val="000000"/>
                </a:solidFill>
                <a:latin typeface="Times New Roman" panose="02020603050405020304" pitchFamily="18" charset="0"/>
              </a:rPr>
              <a:t>载流子带正电</a:t>
            </a:r>
            <a:r>
              <a:rPr kumimoji="1" lang="en-US" altLang="zh-CN" sz="2800">
                <a:solidFill>
                  <a:srgbClr val="000000"/>
                </a:solidFill>
                <a:latin typeface="Times New Roman" panose="02020603050405020304" pitchFamily="18" charset="0"/>
              </a:rPr>
              <a:t>,</a:t>
            </a:r>
            <a:r>
              <a:rPr kumimoji="1" lang="en-US" altLang="zh-CN" sz="2800" i="1">
                <a:solidFill>
                  <a:srgbClr val="000000"/>
                </a:solidFill>
                <a:latin typeface="Times New Roman" panose="02020603050405020304" pitchFamily="18" charset="0"/>
              </a:rPr>
              <a:t>U</a:t>
            </a:r>
            <a:r>
              <a:rPr kumimoji="1" lang="en-US" altLang="zh-CN" sz="2800" baseline="-25000">
                <a:solidFill>
                  <a:srgbClr val="000000"/>
                </a:solidFill>
                <a:latin typeface="Times New Roman" panose="02020603050405020304" pitchFamily="18" charset="0"/>
              </a:rPr>
              <a:t>H</a:t>
            </a:r>
            <a:r>
              <a:rPr kumimoji="1" lang="zh-CN" altLang="en-US" sz="2800">
                <a:solidFill>
                  <a:srgbClr val="000000"/>
                </a:solidFill>
                <a:latin typeface="Times New Roman" panose="02020603050405020304" pitchFamily="18" charset="0"/>
              </a:rPr>
              <a:t>和</a:t>
            </a:r>
            <a:r>
              <a:rPr kumimoji="1" lang="en-US" altLang="zh-CN" sz="2800" i="1">
                <a:solidFill>
                  <a:srgbClr val="000000"/>
                </a:solidFill>
                <a:latin typeface="Times New Roman" panose="02020603050405020304" pitchFamily="18" charset="0"/>
              </a:rPr>
              <a:t>R</a:t>
            </a:r>
            <a:r>
              <a:rPr kumimoji="1" lang="en-US" altLang="zh-CN" sz="2800" baseline="-25000">
                <a:solidFill>
                  <a:srgbClr val="000000"/>
                </a:solidFill>
                <a:latin typeface="Times New Roman" panose="02020603050405020304" pitchFamily="18" charset="0"/>
              </a:rPr>
              <a:t>H</a:t>
            </a:r>
            <a:r>
              <a:rPr kumimoji="1" lang="zh-CN" altLang="en-US" sz="2800">
                <a:solidFill>
                  <a:srgbClr val="000000"/>
                </a:solidFill>
                <a:latin typeface="Times New Roman" panose="02020603050405020304" pitchFamily="18" charset="0"/>
              </a:rPr>
              <a:t>为正</a:t>
            </a:r>
            <a:r>
              <a:rPr kumimoji="1" lang="en-US" altLang="zh-CN" sz="2800">
                <a:solidFill>
                  <a:srgbClr val="000000"/>
                </a:solidFill>
                <a:latin typeface="Times New Roman" panose="02020603050405020304" pitchFamily="18" charset="0"/>
              </a:rPr>
              <a:t>,</a:t>
            </a:r>
            <a:r>
              <a:rPr kumimoji="1" lang="zh-CN" altLang="en-US" sz="2800">
                <a:solidFill>
                  <a:srgbClr val="000000"/>
                </a:solidFill>
                <a:latin typeface="Times New Roman" panose="02020603050405020304" pitchFamily="18" charset="0"/>
              </a:rPr>
              <a:t>若其带负电</a:t>
            </a:r>
            <a:r>
              <a:rPr kumimoji="1" lang="en-US" altLang="zh-CN" sz="2800">
                <a:solidFill>
                  <a:srgbClr val="000000"/>
                </a:solidFill>
                <a:latin typeface="Times New Roman" panose="02020603050405020304" pitchFamily="18" charset="0"/>
              </a:rPr>
              <a:t>,</a:t>
            </a:r>
            <a:r>
              <a:rPr kumimoji="1" lang="en-US" altLang="zh-CN" sz="2800" i="1">
                <a:solidFill>
                  <a:srgbClr val="000000"/>
                </a:solidFill>
                <a:latin typeface="Times New Roman" panose="02020603050405020304" pitchFamily="18" charset="0"/>
              </a:rPr>
              <a:t>U</a:t>
            </a:r>
            <a:r>
              <a:rPr kumimoji="1" lang="en-US" altLang="zh-CN" sz="2800" baseline="-25000">
                <a:solidFill>
                  <a:srgbClr val="000000"/>
                </a:solidFill>
                <a:latin typeface="Times New Roman" panose="02020603050405020304" pitchFamily="18" charset="0"/>
              </a:rPr>
              <a:t>H</a:t>
            </a:r>
            <a:r>
              <a:rPr kumimoji="1" lang="zh-CN" altLang="en-US" sz="2800">
                <a:solidFill>
                  <a:srgbClr val="000000"/>
                </a:solidFill>
                <a:latin typeface="Times New Roman" panose="02020603050405020304" pitchFamily="18" charset="0"/>
              </a:rPr>
              <a:t>和</a:t>
            </a:r>
            <a:r>
              <a:rPr kumimoji="1" lang="en-US" altLang="zh-CN" sz="2800" i="1">
                <a:solidFill>
                  <a:srgbClr val="000000"/>
                </a:solidFill>
                <a:latin typeface="Times New Roman" panose="02020603050405020304" pitchFamily="18" charset="0"/>
              </a:rPr>
              <a:t>R</a:t>
            </a:r>
            <a:r>
              <a:rPr kumimoji="1" lang="en-US" altLang="zh-CN" sz="2800" baseline="-25000">
                <a:solidFill>
                  <a:srgbClr val="000000"/>
                </a:solidFill>
                <a:latin typeface="Times New Roman" panose="02020603050405020304" pitchFamily="18" charset="0"/>
              </a:rPr>
              <a:t>H</a:t>
            </a:r>
            <a:r>
              <a:rPr kumimoji="1" lang="zh-CN" altLang="en-US" sz="2800">
                <a:solidFill>
                  <a:srgbClr val="000000"/>
                </a:solidFill>
                <a:latin typeface="Times New Roman" panose="02020603050405020304" pitchFamily="18" charset="0"/>
              </a:rPr>
              <a:t>为负</a:t>
            </a:r>
          </a:p>
        </p:txBody>
      </p:sp>
      <p:sp>
        <p:nvSpPr>
          <p:cNvPr id="27" name="Rectangle 16">
            <a:extLst>
              <a:ext uri="{FF2B5EF4-FFF2-40B4-BE49-F238E27FC236}">
                <a16:creationId xmlns:a16="http://schemas.microsoft.com/office/drawing/2014/main" id="{9E232380-3B2A-4135-9C7B-CEFAE2546357}"/>
              </a:ext>
            </a:extLst>
          </p:cNvPr>
          <p:cNvSpPr>
            <a:spLocks noChangeArrowheads="1"/>
          </p:cNvSpPr>
          <p:nvPr/>
        </p:nvSpPr>
        <p:spPr bwMode="auto">
          <a:xfrm>
            <a:off x="3190875" y="5562600"/>
            <a:ext cx="5399088" cy="522288"/>
          </a:xfrm>
          <a:prstGeom prst="rect">
            <a:avLst/>
          </a:prstGeom>
          <a:solidFill>
            <a:srgbClr val="85FFE0"/>
          </a:solidFill>
          <a:ln w="9525" algn="ctr">
            <a:solidFill>
              <a:srgbClr val="0000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800">
                <a:solidFill>
                  <a:srgbClr val="000000"/>
                </a:solidFill>
              </a:rPr>
              <a:t>半导体霍耳系数比金属大得多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9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94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08FBE70D-9D88-4C09-9F77-C7D28780B1B6}"/>
              </a:ext>
            </a:extLst>
          </p:cNvPr>
          <p:cNvSpPr>
            <a:spLocks noChangeArrowheads="1"/>
          </p:cNvSpPr>
          <p:nvPr/>
        </p:nvSpPr>
        <p:spPr bwMode="auto">
          <a:xfrm>
            <a:off x="611188" y="836613"/>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1800">
                <a:solidFill>
                  <a:srgbClr val="CC0000"/>
                </a:solidFill>
              </a:rPr>
              <a:t> </a:t>
            </a:r>
            <a:r>
              <a:rPr lang="zh-CN" altLang="en-US" sz="2800" b="1">
                <a:solidFill>
                  <a:srgbClr val="FFFF00"/>
                </a:solidFill>
              </a:rPr>
              <a:t>霍耳效应的应用</a:t>
            </a:r>
          </a:p>
        </p:txBody>
      </p:sp>
      <p:grpSp>
        <p:nvGrpSpPr>
          <p:cNvPr id="235523" name="Group 4">
            <a:extLst>
              <a:ext uri="{FF2B5EF4-FFF2-40B4-BE49-F238E27FC236}">
                <a16:creationId xmlns:a16="http://schemas.microsoft.com/office/drawing/2014/main" id="{66E7D234-B28E-403F-A094-D8508F8CCFB4}"/>
              </a:ext>
            </a:extLst>
          </p:cNvPr>
          <p:cNvGrpSpPr>
            <a:grpSpLocks/>
          </p:cNvGrpSpPr>
          <p:nvPr/>
        </p:nvGrpSpPr>
        <p:grpSpPr bwMode="auto">
          <a:xfrm>
            <a:off x="611188" y="1484313"/>
            <a:ext cx="4114800" cy="1141412"/>
            <a:chOff x="768" y="3335"/>
            <a:chExt cx="2592" cy="719"/>
          </a:xfrm>
        </p:grpSpPr>
        <p:graphicFrame>
          <p:nvGraphicFramePr>
            <p:cNvPr id="235588" name="Object 74">
              <a:extLst>
                <a:ext uri="{FF2B5EF4-FFF2-40B4-BE49-F238E27FC236}">
                  <a16:creationId xmlns:a16="http://schemas.microsoft.com/office/drawing/2014/main" id="{0AC1184C-9D71-4017-A7E8-AA3CA3B02BA7}"/>
                </a:ext>
              </a:extLst>
            </p:cNvPr>
            <p:cNvGraphicFramePr>
              <a:graphicFrameLocks noChangeAspect="1"/>
            </p:cNvGraphicFramePr>
            <p:nvPr/>
          </p:nvGraphicFramePr>
          <p:xfrm>
            <a:off x="2016" y="3335"/>
            <a:ext cx="1344" cy="719"/>
          </p:xfrm>
          <a:graphic>
            <a:graphicData uri="http://schemas.openxmlformats.org/presentationml/2006/ole">
              <mc:AlternateContent xmlns:mc="http://schemas.openxmlformats.org/markup-compatibility/2006">
                <mc:Choice xmlns:v="urn:schemas-microsoft-com:vml" Requires="v">
                  <p:oleObj name="Equation" r:id="rId3" imgW="774364" imgH="393529" progId="Equation.3">
                    <p:embed/>
                  </p:oleObj>
                </mc:Choice>
                <mc:Fallback>
                  <p:oleObj name="Equation" r:id="rId3" imgW="774364" imgH="393529" progId="Equation.3">
                    <p:embed/>
                    <p:pic>
                      <p:nvPicPr>
                        <p:cNvPr id="0" name="Object 7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016" y="3335"/>
                          <a:ext cx="1344"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89" name="Text Box 6">
              <a:extLst>
                <a:ext uri="{FF2B5EF4-FFF2-40B4-BE49-F238E27FC236}">
                  <a16:creationId xmlns:a16="http://schemas.microsoft.com/office/drawing/2014/main" id="{7E68A5C1-0354-417F-9BAA-A8FB1FDDE028}"/>
                </a:ext>
              </a:extLst>
            </p:cNvPr>
            <p:cNvSpPr txBox="1">
              <a:spLocks noChangeArrowheads="1"/>
            </p:cNvSpPr>
            <p:nvPr/>
          </p:nvSpPr>
          <p:spPr bwMode="auto">
            <a:xfrm>
              <a:off x="768" y="3504"/>
              <a:ext cx="14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rPr>
                <a:t>霍耳电压</a:t>
              </a:r>
            </a:p>
          </p:txBody>
        </p:sp>
      </p:grpSp>
      <p:grpSp>
        <p:nvGrpSpPr>
          <p:cNvPr id="3" name="Group 7">
            <a:extLst>
              <a:ext uri="{FF2B5EF4-FFF2-40B4-BE49-F238E27FC236}">
                <a16:creationId xmlns:a16="http://schemas.microsoft.com/office/drawing/2014/main" id="{014577A0-A7F8-47BC-BDF6-2E31F38FEB8C}"/>
              </a:ext>
            </a:extLst>
          </p:cNvPr>
          <p:cNvGrpSpPr>
            <a:grpSpLocks/>
          </p:cNvGrpSpPr>
          <p:nvPr/>
        </p:nvGrpSpPr>
        <p:grpSpPr bwMode="auto">
          <a:xfrm>
            <a:off x="468313" y="2708275"/>
            <a:ext cx="8229600" cy="3387725"/>
            <a:chOff x="295" y="1706"/>
            <a:chExt cx="5184" cy="2134"/>
          </a:xfrm>
        </p:grpSpPr>
        <p:grpSp>
          <p:nvGrpSpPr>
            <p:cNvPr id="235529" name="Group 8">
              <a:extLst>
                <a:ext uri="{FF2B5EF4-FFF2-40B4-BE49-F238E27FC236}">
                  <a16:creationId xmlns:a16="http://schemas.microsoft.com/office/drawing/2014/main" id="{F3ED0024-9418-40FD-81E7-866496AA1562}"/>
                </a:ext>
              </a:extLst>
            </p:cNvPr>
            <p:cNvGrpSpPr>
              <a:grpSpLocks/>
            </p:cNvGrpSpPr>
            <p:nvPr/>
          </p:nvGrpSpPr>
          <p:grpSpPr bwMode="auto">
            <a:xfrm>
              <a:off x="295" y="2160"/>
              <a:ext cx="5184" cy="1680"/>
              <a:chOff x="336" y="1248"/>
              <a:chExt cx="5184" cy="1680"/>
            </a:xfrm>
          </p:grpSpPr>
          <p:sp>
            <p:nvSpPr>
              <p:cNvPr id="235560" name="Rectangle 9">
                <a:extLst>
                  <a:ext uri="{FF2B5EF4-FFF2-40B4-BE49-F238E27FC236}">
                    <a16:creationId xmlns:a16="http://schemas.microsoft.com/office/drawing/2014/main" id="{4F0B95CF-9FCA-49D4-BC9C-BA882455BE2B}"/>
                  </a:ext>
                </a:extLst>
              </p:cNvPr>
              <p:cNvSpPr>
                <a:spLocks noChangeArrowheads="1"/>
              </p:cNvSpPr>
              <p:nvPr/>
            </p:nvSpPr>
            <p:spPr bwMode="auto">
              <a:xfrm>
                <a:off x="336" y="1248"/>
                <a:ext cx="5184" cy="1680"/>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1439" name="Line 10">
                <a:extLst>
                  <a:ext uri="{FF2B5EF4-FFF2-40B4-BE49-F238E27FC236}">
                    <a16:creationId xmlns:a16="http://schemas.microsoft.com/office/drawing/2014/main" id="{A60B72C5-263A-48A6-A877-66D7C224B433}"/>
                  </a:ext>
                </a:extLst>
              </p:cNvPr>
              <p:cNvSpPr>
                <a:spLocks noChangeShapeType="1"/>
              </p:cNvSpPr>
              <p:nvPr/>
            </p:nvSpPr>
            <p:spPr bwMode="auto">
              <a:xfrm flipH="1">
                <a:off x="528" y="2016"/>
                <a:ext cx="288" cy="0"/>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35562" name="Group 11">
                <a:extLst>
                  <a:ext uri="{FF2B5EF4-FFF2-40B4-BE49-F238E27FC236}">
                    <a16:creationId xmlns:a16="http://schemas.microsoft.com/office/drawing/2014/main" id="{BDE8CA4B-04D8-4103-B00A-ECF8B9DCBB5D}"/>
                  </a:ext>
                </a:extLst>
              </p:cNvPr>
              <p:cNvGrpSpPr>
                <a:grpSpLocks/>
              </p:cNvGrpSpPr>
              <p:nvPr/>
            </p:nvGrpSpPr>
            <p:grpSpPr bwMode="auto">
              <a:xfrm>
                <a:off x="672" y="1776"/>
                <a:ext cx="1392" cy="528"/>
                <a:chOff x="1536" y="2352"/>
                <a:chExt cx="1392" cy="528"/>
              </a:xfrm>
            </p:grpSpPr>
            <p:sp>
              <p:nvSpPr>
                <p:cNvPr id="235584" name="AutoShape 12">
                  <a:extLst>
                    <a:ext uri="{FF2B5EF4-FFF2-40B4-BE49-F238E27FC236}">
                      <a16:creationId xmlns:a16="http://schemas.microsoft.com/office/drawing/2014/main" id="{AD0ABBAE-5857-49C9-BB63-87DCDAD940B6}"/>
                    </a:ext>
                  </a:extLst>
                </p:cNvPr>
                <p:cNvSpPr>
                  <a:spLocks noChangeArrowheads="1"/>
                </p:cNvSpPr>
                <p:nvPr/>
              </p:nvSpPr>
              <p:spPr bwMode="auto">
                <a:xfrm>
                  <a:off x="1536" y="2352"/>
                  <a:ext cx="1392" cy="528"/>
                </a:xfrm>
                <a:prstGeom prst="cube">
                  <a:avLst>
                    <a:gd name="adj" fmla="val 70644"/>
                  </a:avLst>
                </a:prstGeom>
                <a:gradFill rotWithShape="0">
                  <a:gsLst>
                    <a:gs pos="0">
                      <a:srgbClr val="3333CC"/>
                    </a:gs>
                    <a:gs pos="100000">
                      <a:srgbClr val="FFFFFF"/>
                    </a:gs>
                  </a:gsLst>
                  <a:lin ang="5400000" scaled="1"/>
                </a:gradFill>
                <a:ln w="19050">
                  <a:solidFill>
                    <a:srgbClr val="0000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1442" name="Line 13">
                  <a:extLst>
                    <a:ext uri="{FF2B5EF4-FFF2-40B4-BE49-F238E27FC236}">
                      <a16:creationId xmlns:a16="http://schemas.microsoft.com/office/drawing/2014/main" id="{EB532DF4-34F5-431B-A7A0-1DC3D8DC3863}"/>
                    </a:ext>
                  </a:extLst>
                </p:cNvPr>
                <p:cNvSpPr>
                  <a:spLocks noChangeShapeType="1"/>
                </p:cNvSpPr>
                <p:nvPr/>
              </p:nvSpPr>
              <p:spPr bwMode="auto">
                <a:xfrm flipH="1">
                  <a:off x="1920" y="2496"/>
                  <a:ext cx="1008" cy="0"/>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43" name="Line 14">
                  <a:extLst>
                    <a:ext uri="{FF2B5EF4-FFF2-40B4-BE49-F238E27FC236}">
                      <a16:creationId xmlns:a16="http://schemas.microsoft.com/office/drawing/2014/main" id="{8DC80AE8-B755-4AAB-B6AC-0E7644325540}"/>
                    </a:ext>
                  </a:extLst>
                </p:cNvPr>
                <p:cNvSpPr>
                  <a:spLocks noChangeShapeType="1"/>
                </p:cNvSpPr>
                <p:nvPr/>
              </p:nvSpPr>
              <p:spPr bwMode="auto">
                <a:xfrm flipV="1">
                  <a:off x="1536" y="2496"/>
                  <a:ext cx="384" cy="384"/>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44" name="Line 15">
                  <a:extLst>
                    <a:ext uri="{FF2B5EF4-FFF2-40B4-BE49-F238E27FC236}">
                      <a16:creationId xmlns:a16="http://schemas.microsoft.com/office/drawing/2014/main" id="{1D42DFEE-9B0F-424C-9DDF-A02015E333B6}"/>
                    </a:ext>
                  </a:extLst>
                </p:cNvPr>
                <p:cNvSpPr>
                  <a:spLocks noChangeShapeType="1"/>
                </p:cNvSpPr>
                <p:nvPr/>
              </p:nvSpPr>
              <p:spPr bwMode="auto">
                <a:xfrm>
                  <a:off x="1920" y="2352"/>
                  <a:ext cx="0" cy="144"/>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11445" name="Line 16">
                <a:extLst>
                  <a:ext uri="{FF2B5EF4-FFF2-40B4-BE49-F238E27FC236}">
                    <a16:creationId xmlns:a16="http://schemas.microsoft.com/office/drawing/2014/main" id="{DF339107-A557-4146-9175-14855CF75460}"/>
                  </a:ext>
                </a:extLst>
              </p:cNvPr>
              <p:cNvSpPr>
                <a:spLocks noChangeShapeType="1"/>
              </p:cNvSpPr>
              <p:nvPr/>
            </p:nvSpPr>
            <p:spPr bwMode="auto">
              <a:xfrm flipH="1">
                <a:off x="1872" y="2064"/>
                <a:ext cx="288" cy="0"/>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5564" name="Text Box 17">
                <a:extLst>
                  <a:ext uri="{FF2B5EF4-FFF2-40B4-BE49-F238E27FC236}">
                    <a16:creationId xmlns:a16="http://schemas.microsoft.com/office/drawing/2014/main" id="{9284A16A-9E5D-4C45-9E7E-A73545611FCD}"/>
                  </a:ext>
                </a:extLst>
              </p:cNvPr>
              <p:cNvSpPr txBox="1">
                <a:spLocks noChangeArrowheads="1"/>
              </p:cNvSpPr>
              <p:nvPr/>
            </p:nvSpPr>
            <p:spPr bwMode="auto">
              <a:xfrm>
                <a:off x="384" y="182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i="1">
                    <a:solidFill>
                      <a:srgbClr val="0000FF"/>
                    </a:solidFill>
                  </a:rPr>
                  <a:t>I</a:t>
                </a:r>
              </a:p>
            </p:txBody>
          </p:sp>
          <p:sp>
            <p:nvSpPr>
              <p:cNvPr id="235565" name="Oval 18">
                <a:extLst>
                  <a:ext uri="{FF2B5EF4-FFF2-40B4-BE49-F238E27FC236}">
                    <a16:creationId xmlns:a16="http://schemas.microsoft.com/office/drawing/2014/main" id="{3C0B575B-F64C-4555-9D28-6F8FB324AC73}"/>
                  </a:ext>
                </a:extLst>
              </p:cNvPr>
              <p:cNvSpPr>
                <a:spLocks noChangeArrowheads="1"/>
              </p:cNvSpPr>
              <p:nvPr/>
            </p:nvSpPr>
            <p:spPr bwMode="auto">
              <a:xfrm>
                <a:off x="1444" y="1968"/>
                <a:ext cx="144" cy="144"/>
              </a:xfrm>
              <a:prstGeom prst="ellipse">
                <a:avLst/>
              </a:prstGeom>
              <a:gradFill rotWithShape="0">
                <a:gsLst>
                  <a:gs pos="0">
                    <a:srgbClr val="00CC99"/>
                  </a:gs>
                  <a:gs pos="100000">
                    <a:srgbClr val="009B74"/>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35566" name="Text Box 19">
                <a:extLst>
                  <a:ext uri="{FF2B5EF4-FFF2-40B4-BE49-F238E27FC236}">
                    <a16:creationId xmlns:a16="http://schemas.microsoft.com/office/drawing/2014/main" id="{1A4EE5BD-0061-4DAA-91E9-BE52E6DE7FDC}"/>
                  </a:ext>
                </a:extLst>
              </p:cNvPr>
              <p:cNvSpPr txBox="1">
                <a:spLocks noChangeArrowheads="1"/>
              </p:cNvSpPr>
              <p:nvPr/>
            </p:nvSpPr>
            <p:spPr bwMode="auto">
              <a:xfrm>
                <a:off x="1414" y="1917"/>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a:t>
                </a:r>
                <a:endParaRPr lang="en-US" altLang="zh-CN" sz="1800">
                  <a:solidFill>
                    <a:srgbClr val="000000"/>
                  </a:solidFill>
                </a:endParaRPr>
              </a:p>
            </p:txBody>
          </p:sp>
          <p:sp>
            <p:nvSpPr>
              <p:cNvPr id="911449" name="Freeform 20">
                <a:extLst>
                  <a:ext uri="{FF2B5EF4-FFF2-40B4-BE49-F238E27FC236}">
                    <a16:creationId xmlns:a16="http://schemas.microsoft.com/office/drawing/2014/main" id="{6425186A-25E2-4FB9-AD6A-AD3256A5C0DA}"/>
                  </a:ext>
                </a:extLst>
              </p:cNvPr>
              <p:cNvSpPr>
                <a:spLocks/>
              </p:cNvSpPr>
              <p:nvPr/>
            </p:nvSpPr>
            <p:spPr bwMode="auto">
              <a:xfrm>
                <a:off x="1156" y="2016"/>
                <a:ext cx="308" cy="1"/>
              </a:xfrm>
              <a:custGeom>
                <a:avLst/>
                <a:gdLst>
                  <a:gd name="T0" fmla="*/ 308 w 308"/>
                  <a:gd name="T1" fmla="*/ 0 h 1"/>
                  <a:gd name="T2" fmla="*/ 0 w 308"/>
                  <a:gd name="T3" fmla="*/ 1 h 1"/>
                  <a:gd name="T4" fmla="*/ 0 60000 65536"/>
                  <a:gd name="T5" fmla="*/ 0 60000 65536"/>
                  <a:gd name="T6" fmla="*/ 0 w 308"/>
                  <a:gd name="T7" fmla="*/ 0 h 1"/>
                  <a:gd name="T8" fmla="*/ 308 w 308"/>
                  <a:gd name="T9" fmla="*/ 1 h 1"/>
                </a:gdLst>
                <a:ahLst/>
                <a:cxnLst>
                  <a:cxn ang="T4">
                    <a:pos x="T0" y="T1"/>
                  </a:cxn>
                  <a:cxn ang="T5">
                    <a:pos x="T2" y="T3"/>
                  </a:cxn>
                </a:cxnLst>
                <a:rect l="T6" t="T7" r="T8" b="T9"/>
                <a:pathLst>
                  <a:path w="308" h="1">
                    <a:moveTo>
                      <a:pt x="308" y="0"/>
                    </a:moveTo>
                    <a:lnTo>
                      <a:pt x="0" y="1"/>
                    </a:lnTo>
                  </a:path>
                </a:pathLst>
              </a:custGeom>
              <a:noFill/>
              <a:ln w="28575">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50" name="Line 21">
                <a:extLst>
                  <a:ext uri="{FF2B5EF4-FFF2-40B4-BE49-F238E27FC236}">
                    <a16:creationId xmlns:a16="http://schemas.microsoft.com/office/drawing/2014/main" id="{88DBD372-3C81-4726-921A-BF6BAD09DA9F}"/>
                  </a:ext>
                </a:extLst>
              </p:cNvPr>
              <p:cNvSpPr>
                <a:spLocks noChangeShapeType="1"/>
              </p:cNvSpPr>
              <p:nvPr/>
            </p:nvSpPr>
            <p:spPr bwMode="auto">
              <a:xfrm flipV="1">
                <a:off x="1536" y="1728"/>
                <a:ext cx="240" cy="240"/>
              </a:xfrm>
              <a:prstGeom prst="line">
                <a:avLst/>
              </a:prstGeom>
              <a:noFill/>
              <a:ln w="28575">
                <a:solidFill>
                  <a:srgbClr val="008E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5569" name="Text Box 22">
                <a:extLst>
                  <a:ext uri="{FF2B5EF4-FFF2-40B4-BE49-F238E27FC236}">
                    <a16:creationId xmlns:a16="http://schemas.microsoft.com/office/drawing/2014/main" id="{96AB87C8-C2E7-4119-9191-511E56D961F0}"/>
                  </a:ext>
                </a:extLst>
              </p:cNvPr>
              <p:cNvSpPr txBox="1">
                <a:spLocks noChangeArrowheads="1"/>
              </p:cNvSpPr>
              <p:nvPr/>
            </p:nvSpPr>
            <p:spPr bwMode="auto">
              <a:xfrm>
                <a:off x="1056" y="1689"/>
                <a:ext cx="1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   +    +</a:t>
                </a:r>
              </a:p>
            </p:txBody>
          </p:sp>
          <p:sp>
            <p:nvSpPr>
              <p:cNvPr id="235570" name="Text Box 23">
                <a:extLst>
                  <a:ext uri="{FF2B5EF4-FFF2-40B4-BE49-F238E27FC236}">
                    <a16:creationId xmlns:a16="http://schemas.microsoft.com/office/drawing/2014/main" id="{14D21F49-47F1-4BBA-9B23-63FABCFFF69E}"/>
                  </a:ext>
                </a:extLst>
              </p:cNvPr>
              <p:cNvSpPr txBox="1">
                <a:spLocks noChangeArrowheads="1"/>
              </p:cNvSpPr>
              <p:nvPr/>
            </p:nvSpPr>
            <p:spPr bwMode="auto">
              <a:xfrm>
                <a:off x="768" y="2035"/>
                <a:ext cx="15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rPr>
                  <a:t>-   -   -</a:t>
                </a:r>
              </a:p>
            </p:txBody>
          </p:sp>
          <p:sp>
            <p:nvSpPr>
              <p:cNvPr id="235571" name="Text Box 24">
                <a:extLst>
                  <a:ext uri="{FF2B5EF4-FFF2-40B4-BE49-F238E27FC236}">
                    <a16:creationId xmlns:a16="http://schemas.microsoft.com/office/drawing/2014/main" id="{BD8520EC-FF1A-4BCF-BFC5-8FFAD93E6568}"/>
                  </a:ext>
                </a:extLst>
              </p:cNvPr>
              <p:cNvSpPr txBox="1">
                <a:spLocks noChangeArrowheads="1"/>
              </p:cNvSpPr>
              <p:nvPr/>
            </p:nvSpPr>
            <p:spPr bwMode="auto">
              <a:xfrm>
                <a:off x="672" y="259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CC0000"/>
                    </a:solidFill>
                  </a:rPr>
                  <a:t>P </a:t>
                </a:r>
                <a:r>
                  <a:rPr lang="zh-CN" altLang="zh-CN" sz="1800">
                    <a:solidFill>
                      <a:srgbClr val="000000"/>
                    </a:solidFill>
                  </a:rPr>
                  <a:t>型半导体</a:t>
                </a:r>
              </a:p>
            </p:txBody>
          </p:sp>
          <p:sp>
            <p:nvSpPr>
              <p:cNvPr id="911454" name="Freeform 25">
                <a:extLst>
                  <a:ext uri="{FF2B5EF4-FFF2-40B4-BE49-F238E27FC236}">
                    <a16:creationId xmlns:a16="http://schemas.microsoft.com/office/drawing/2014/main" id="{1E2CE697-A830-4747-B4D7-C33E208960B2}"/>
                  </a:ext>
                </a:extLst>
              </p:cNvPr>
              <p:cNvSpPr>
                <a:spLocks/>
              </p:cNvSpPr>
              <p:nvPr/>
            </p:nvSpPr>
            <p:spPr bwMode="auto">
              <a:xfrm>
                <a:off x="1488" y="2256"/>
                <a:ext cx="672" cy="192"/>
              </a:xfrm>
              <a:custGeom>
                <a:avLst/>
                <a:gdLst>
                  <a:gd name="T0" fmla="*/ 144 w 672"/>
                  <a:gd name="T1" fmla="*/ 0 h 192"/>
                  <a:gd name="T2" fmla="*/ 0 w 672"/>
                  <a:gd name="T3" fmla="*/ 192 h 192"/>
                  <a:gd name="T4" fmla="*/ 672 w 672"/>
                  <a:gd name="T5" fmla="*/ 192 h 192"/>
                  <a:gd name="T6" fmla="*/ 0 60000 65536"/>
                  <a:gd name="T7" fmla="*/ 0 60000 65536"/>
                  <a:gd name="T8" fmla="*/ 0 60000 65536"/>
                  <a:gd name="T9" fmla="*/ 0 w 672"/>
                  <a:gd name="T10" fmla="*/ 0 h 192"/>
                  <a:gd name="T11" fmla="*/ 672 w 672"/>
                  <a:gd name="T12" fmla="*/ 192 h 192"/>
                </a:gdLst>
                <a:ahLst/>
                <a:cxnLst>
                  <a:cxn ang="T6">
                    <a:pos x="T0" y="T1"/>
                  </a:cxn>
                  <a:cxn ang="T7">
                    <a:pos x="T2" y="T3"/>
                  </a:cxn>
                  <a:cxn ang="T8">
                    <a:pos x="T4" y="T5"/>
                  </a:cxn>
                </a:cxnLst>
                <a:rect l="T9" t="T10" r="T11" b="T12"/>
                <a:pathLst>
                  <a:path w="672" h="192">
                    <a:moveTo>
                      <a:pt x="144" y="0"/>
                    </a:moveTo>
                    <a:lnTo>
                      <a:pt x="0" y="192"/>
                    </a:lnTo>
                    <a:lnTo>
                      <a:pt x="672" y="192"/>
                    </a:lnTo>
                  </a:path>
                </a:pathLst>
              </a:custGeom>
              <a:noFill/>
              <a:ln w="28575" cap="flat" cmpd="sng">
                <a:solidFill>
                  <a:srgbClr val="0000FF"/>
                </a:solidFill>
                <a:prstDash val="solid"/>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55" name="Freeform 26">
                <a:extLst>
                  <a:ext uri="{FF2B5EF4-FFF2-40B4-BE49-F238E27FC236}">
                    <a16:creationId xmlns:a16="http://schemas.microsoft.com/office/drawing/2014/main" id="{5F7EE31E-F387-492C-B0EE-BE24288772F4}"/>
                  </a:ext>
                </a:extLst>
              </p:cNvPr>
              <p:cNvSpPr>
                <a:spLocks/>
              </p:cNvSpPr>
              <p:nvPr/>
            </p:nvSpPr>
            <p:spPr bwMode="auto">
              <a:xfrm>
                <a:off x="2016" y="1632"/>
                <a:ext cx="624" cy="144"/>
              </a:xfrm>
              <a:custGeom>
                <a:avLst/>
                <a:gdLst>
                  <a:gd name="T0" fmla="*/ 0 w 624"/>
                  <a:gd name="T1" fmla="*/ 144 h 144"/>
                  <a:gd name="T2" fmla="*/ 144 w 624"/>
                  <a:gd name="T3" fmla="*/ 0 h 144"/>
                  <a:gd name="T4" fmla="*/ 624 w 624"/>
                  <a:gd name="T5" fmla="*/ 0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lnTo>
                      <a:pt x="144" y="0"/>
                    </a:lnTo>
                    <a:lnTo>
                      <a:pt x="624" y="0"/>
                    </a:lnTo>
                  </a:path>
                </a:pathLst>
              </a:custGeom>
              <a:noFill/>
              <a:ln w="28575" cap="flat" cmpd="sng">
                <a:solidFill>
                  <a:srgbClr val="0000FF"/>
                </a:solidFill>
                <a:prstDash val="solid"/>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35574" name="Text Box 27">
                <a:extLst>
                  <a:ext uri="{FF2B5EF4-FFF2-40B4-BE49-F238E27FC236}">
                    <a16:creationId xmlns:a16="http://schemas.microsoft.com/office/drawing/2014/main" id="{17BFFEB2-C3B0-487B-A164-2C0F76817427}"/>
                  </a:ext>
                </a:extLst>
              </p:cNvPr>
              <p:cNvSpPr txBox="1">
                <a:spLocks noChangeArrowheads="1"/>
              </p:cNvSpPr>
              <p:nvPr/>
            </p:nvSpPr>
            <p:spPr bwMode="auto">
              <a:xfrm>
                <a:off x="2544" y="1488"/>
                <a:ext cx="2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a:solidFill>
                      <a:srgbClr val="FF0000"/>
                    </a:solidFill>
                  </a:rPr>
                  <a:t>+</a:t>
                </a:r>
              </a:p>
            </p:txBody>
          </p:sp>
          <p:sp>
            <p:nvSpPr>
              <p:cNvPr id="235575" name="Text Box 28">
                <a:extLst>
                  <a:ext uri="{FF2B5EF4-FFF2-40B4-BE49-F238E27FC236}">
                    <a16:creationId xmlns:a16="http://schemas.microsoft.com/office/drawing/2014/main" id="{871BF597-E070-48E9-BD9A-C86E55BAC708}"/>
                  </a:ext>
                </a:extLst>
              </p:cNvPr>
              <p:cNvSpPr txBox="1">
                <a:spLocks noChangeArrowheads="1"/>
              </p:cNvSpPr>
              <p:nvPr/>
            </p:nvSpPr>
            <p:spPr bwMode="auto">
              <a:xfrm>
                <a:off x="1968" y="230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a:solidFill>
                      <a:srgbClr val="FF0000"/>
                    </a:solidFill>
                  </a:rPr>
                  <a:t>-</a:t>
                </a:r>
              </a:p>
            </p:txBody>
          </p:sp>
          <p:graphicFrame>
            <p:nvGraphicFramePr>
              <p:cNvPr id="235576" name="Object 98">
                <a:extLst>
                  <a:ext uri="{FF2B5EF4-FFF2-40B4-BE49-F238E27FC236}">
                    <a16:creationId xmlns:a16="http://schemas.microsoft.com/office/drawing/2014/main" id="{53215D08-84D8-4697-8D24-E54DB8099AA7}"/>
                  </a:ext>
                </a:extLst>
              </p:cNvPr>
              <p:cNvGraphicFramePr>
                <a:graphicFrameLocks noChangeAspect="1"/>
              </p:cNvGraphicFramePr>
              <p:nvPr/>
            </p:nvGraphicFramePr>
            <p:xfrm>
              <a:off x="2234" y="1898"/>
              <a:ext cx="345" cy="323"/>
            </p:xfrm>
            <a:graphic>
              <a:graphicData uri="http://schemas.openxmlformats.org/presentationml/2006/ole">
                <mc:AlternateContent xmlns:mc="http://schemas.openxmlformats.org/markup-compatibility/2006">
                  <mc:Choice xmlns:v="urn:schemas-microsoft-com:vml" Requires="v">
                    <p:oleObj name="Equation" r:id="rId5" imgW="393529" imgH="368140" progId="Equation.3">
                      <p:embed/>
                    </p:oleObj>
                  </mc:Choice>
                  <mc:Fallback>
                    <p:oleObj name="Equation" r:id="rId5" imgW="393529" imgH="368140" progId="Equation.3">
                      <p:embed/>
                      <p:pic>
                        <p:nvPicPr>
                          <p:cNvPr id="0" name="Object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4" y="1898"/>
                            <a:ext cx="34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577" name="Group 30">
                <a:extLst>
                  <a:ext uri="{FF2B5EF4-FFF2-40B4-BE49-F238E27FC236}">
                    <a16:creationId xmlns:a16="http://schemas.microsoft.com/office/drawing/2014/main" id="{2EA8414B-BB2D-491D-BC85-27468855666A}"/>
                  </a:ext>
                </a:extLst>
              </p:cNvPr>
              <p:cNvGrpSpPr>
                <a:grpSpLocks/>
              </p:cNvGrpSpPr>
              <p:nvPr/>
            </p:nvGrpSpPr>
            <p:grpSpPr bwMode="auto">
              <a:xfrm>
                <a:off x="1248" y="1296"/>
                <a:ext cx="240" cy="432"/>
                <a:chOff x="1728" y="1728"/>
                <a:chExt cx="288" cy="480"/>
              </a:xfrm>
            </p:grpSpPr>
            <p:sp>
              <p:nvSpPr>
                <p:cNvPr id="911460" name="Line 31">
                  <a:extLst>
                    <a:ext uri="{FF2B5EF4-FFF2-40B4-BE49-F238E27FC236}">
                      <a16:creationId xmlns:a16="http://schemas.microsoft.com/office/drawing/2014/main" id="{64B39E92-9EB0-41E9-991F-5E5693DF2F0E}"/>
                    </a:ext>
                  </a:extLst>
                </p:cNvPr>
                <p:cNvSpPr>
                  <a:spLocks noChangeShapeType="1"/>
                </p:cNvSpPr>
                <p:nvPr/>
              </p:nvSpPr>
              <p:spPr bwMode="auto">
                <a:xfrm flipV="1">
                  <a:off x="1728" y="1824"/>
                  <a:ext cx="0" cy="384"/>
                </a:xfrm>
                <a:prstGeom prst="line">
                  <a:avLst/>
                </a:prstGeom>
                <a:noFill/>
                <a:ln w="28575">
                  <a:solidFill>
                    <a:srgbClr val="D60093"/>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83" name="Object 101">
                  <a:extLst>
                    <a:ext uri="{FF2B5EF4-FFF2-40B4-BE49-F238E27FC236}">
                      <a16:creationId xmlns:a16="http://schemas.microsoft.com/office/drawing/2014/main" id="{8498117E-53CD-4F26-AD5D-AAFD37630C84}"/>
                    </a:ext>
                  </a:extLst>
                </p:cNvPr>
                <p:cNvGraphicFramePr>
                  <a:graphicFrameLocks noChangeAspect="1"/>
                </p:cNvGraphicFramePr>
                <p:nvPr/>
              </p:nvGraphicFramePr>
              <p:xfrm>
                <a:off x="1776" y="1728"/>
                <a:ext cx="240" cy="264"/>
              </p:xfrm>
              <a:graphic>
                <a:graphicData uri="http://schemas.openxmlformats.org/presentationml/2006/ole">
                  <mc:AlternateContent xmlns:mc="http://schemas.openxmlformats.org/markup-compatibility/2006">
                    <mc:Choice xmlns:v="urn:schemas-microsoft-com:vml" Requires="v">
                      <p:oleObj name="Equation" r:id="rId7" imgW="215619" imgH="266353" progId="Equation.3">
                        <p:embed/>
                      </p:oleObj>
                    </mc:Choice>
                    <mc:Fallback>
                      <p:oleObj name="Equation" r:id="rId7" imgW="215619" imgH="266353" progId="Equation.3">
                        <p:embed/>
                        <p:pic>
                          <p:nvPicPr>
                            <p:cNvPr id="0" name="Object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 y="1728"/>
                              <a:ext cx="2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11462" name="Line 33">
                <a:extLst>
                  <a:ext uri="{FF2B5EF4-FFF2-40B4-BE49-F238E27FC236}">
                    <a16:creationId xmlns:a16="http://schemas.microsoft.com/office/drawing/2014/main" id="{8371E3BE-835A-45EB-936A-0DBB25FF4EEA}"/>
                  </a:ext>
                </a:extLst>
              </p:cNvPr>
              <p:cNvSpPr>
                <a:spLocks noChangeShapeType="1"/>
              </p:cNvSpPr>
              <p:nvPr/>
            </p:nvSpPr>
            <p:spPr bwMode="auto">
              <a:xfrm flipH="1">
                <a:off x="2016" y="2112"/>
                <a:ext cx="240" cy="336"/>
              </a:xfrm>
              <a:prstGeom prst="line">
                <a:avLst/>
              </a:prstGeom>
              <a:noFill/>
              <a:ln w="28575">
                <a:solidFill>
                  <a:srgbClr val="FF33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11463" name="Line 34">
                <a:extLst>
                  <a:ext uri="{FF2B5EF4-FFF2-40B4-BE49-F238E27FC236}">
                    <a16:creationId xmlns:a16="http://schemas.microsoft.com/office/drawing/2014/main" id="{BCE4CEFD-3228-44F2-95CD-F1DBF9FC3E8F}"/>
                  </a:ext>
                </a:extLst>
              </p:cNvPr>
              <p:cNvSpPr>
                <a:spLocks noChangeShapeType="1"/>
              </p:cNvSpPr>
              <p:nvPr/>
            </p:nvSpPr>
            <p:spPr bwMode="auto">
              <a:xfrm flipV="1">
                <a:off x="2352" y="1632"/>
                <a:ext cx="192" cy="288"/>
              </a:xfrm>
              <a:prstGeom prst="line">
                <a:avLst/>
              </a:prstGeom>
              <a:noFill/>
              <a:ln w="28575">
                <a:solidFill>
                  <a:srgbClr val="FF33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80" name="Object 104">
                <a:extLst>
                  <a:ext uri="{FF2B5EF4-FFF2-40B4-BE49-F238E27FC236}">
                    <a16:creationId xmlns:a16="http://schemas.microsoft.com/office/drawing/2014/main" id="{02331702-0733-4A9F-942F-14FCE51C8A51}"/>
                  </a:ext>
                </a:extLst>
              </p:cNvPr>
              <p:cNvGraphicFramePr>
                <a:graphicFrameLocks noChangeAspect="1"/>
              </p:cNvGraphicFramePr>
              <p:nvPr/>
            </p:nvGraphicFramePr>
            <p:xfrm>
              <a:off x="1690" y="1440"/>
              <a:ext cx="296" cy="336"/>
            </p:xfrm>
            <a:graphic>
              <a:graphicData uri="http://schemas.openxmlformats.org/presentationml/2006/ole">
                <mc:AlternateContent xmlns:mc="http://schemas.openxmlformats.org/markup-compatibility/2006">
                  <mc:Choice xmlns:v="urn:schemas-microsoft-com:vml" Requires="v">
                    <p:oleObj name="Equation" r:id="rId9" imgW="355446" imgH="380835" progId="Equation.3">
                      <p:embed/>
                    </p:oleObj>
                  </mc:Choice>
                  <mc:Fallback>
                    <p:oleObj name="Equation" r:id="rId9" imgW="355446" imgH="380835" progId="Equation.3">
                      <p:embed/>
                      <p:pic>
                        <p:nvPicPr>
                          <p:cNvPr id="0" name="Object 1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 y="1440"/>
                            <a:ext cx="2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81" name="Object 105">
                <a:extLst>
                  <a:ext uri="{FF2B5EF4-FFF2-40B4-BE49-F238E27FC236}">
                    <a16:creationId xmlns:a16="http://schemas.microsoft.com/office/drawing/2014/main" id="{82F3A772-CAB9-46DD-A0B7-5932400B44FA}"/>
                  </a:ext>
                </a:extLst>
              </p:cNvPr>
              <p:cNvGraphicFramePr>
                <a:graphicFrameLocks noChangeAspect="1"/>
              </p:cNvGraphicFramePr>
              <p:nvPr/>
            </p:nvGraphicFramePr>
            <p:xfrm>
              <a:off x="951" y="1920"/>
              <a:ext cx="235" cy="384"/>
            </p:xfrm>
            <a:graphic>
              <a:graphicData uri="http://schemas.openxmlformats.org/presentationml/2006/ole">
                <mc:AlternateContent xmlns:mc="http://schemas.openxmlformats.org/markup-compatibility/2006">
                  <mc:Choice xmlns:v="urn:schemas-microsoft-com:vml" Requires="v">
                    <p:oleObj name="Equation" r:id="rId11" imgW="304668" imgH="380835" progId="Equation.3">
                      <p:embed/>
                    </p:oleObj>
                  </mc:Choice>
                  <mc:Fallback>
                    <p:oleObj name="Equation" r:id="rId11" imgW="304668" imgH="380835" progId="Equation.3">
                      <p:embed/>
                      <p:pic>
                        <p:nvPicPr>
                          <p:cNvPr id="0" name="Object 1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 y="1920"/>
                            <a:ext cx="23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35530" name="Text Box 37">
              <a:extLst>
                <a:ext uri="{FF2B5EF4-FFF2-40B4-BE49-F238E27FC236}">
                  <a16:creationId xmlns:a16="http://schemas.microsoft.com/office/drawing/2014/main" id="{9486AA27-7E90-404C-A45D-EE81B4598F5F}"/>
                </a:ext>
              </a:extLst>
            </p:cNvPr>
            <p:cNvSpPr txBox="1">
              <a:spLocks noChangeArrowheads="1"/>
            </p:cNvSpPr>
            <p:nvPr/>
          </p:nvSpPr>
          <p:spPr bwMode="auto">
            <a:xfrm flipH="1">
              <a:off x="295" y="1706"/>
              <a:ext cx="43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rPr>
                <a:t>1</a:t>
              </a:r>
              <a:r>
                <a:rPr lang="zh-CN" altLang="en-US" sz="2800">
                  <a:solidFill>
                    <a:srgbClr val="FFFFFF"/>
                  </a:solidFill>
                </a:rPr>
                <a:t>）</a:t>
              </a:r>
              <a:r>
                <a:rPr lang="zh-CN" altLang="zh-CN" sz="2800">
                  <a:solidFill>
                    <a:srgbClr val="FFFFFF"/>
                  </a:solidFill>
                </a:rPr>
                <a:t>判断半导体的类型</a:t>
              </a:r>
              <a:r>
                <a:rPr lang="zh-CN" altLang="en-US" sz="2800">
                  <a:solidFill>
                    <a:srgbClr val="FFFFFF"/>
                  </a:solidFill>
                </a:rPr>
                <a:t> 测量载流子浓度ｎ </a:t>
              </a:r>
            </a:p>
          </p:txBody>
        </p:sp>
        <p:grpSp>
          <p:nvGrpSpPr>
            <p:cNvPr id="235531" name="Group 38">
              <a:extLst>
                <a:ext uri="{FF2B5EF4-FFF2-40B4-BE49-F238E27FC236}">
                  <a16:creationId xmlns:a16="http://schemas.microsoft.com/office/drawing/2014/main" id="{EF40FB50-5EC1-4D96-A736-1F5B930819DB}"/>
                </a:ext>
              </a:extLst>
            </p:cNvPr>
            <p:cNvGrpSpPr>
              <a:grpSpLocks/>
            </p:cNvGrpSpPr>
            <p:nvPr/>
          </p:nvGrpSpPr>
          <p:grpSpPr bwMode="auto">
            <a:xfrm>
              <a:off x="3017" y="2203"/>
              <a:ext cx="2410" cy="1623"/>
              <a:chOff x="3062" y="1296"/>
              <a:chExt cx="2410" cy="1623"/>
            </a:xfrm>
          </p:grpSpPr>
          <p:sp>
            <p:nvSpPr>
              <p:cNvPr id="911468" name="Line 39">
                <a:extLst>
                  <a:ext uri="{FF2B5EF4-FFF2-40B4-BE49-F238E27FC236}">
                    <a16:creationId xmlns:a16="http://schemas.microsoft.com/office/drawing/2014/main" id="{A9C14D07-D20C-4A71-9042-9F9F0DADCF05}"/>
                  </a:ext>
                </a:extLst>
              </p:cNvPr>
              <p:cNvSpPr>
                <a:spLocks noChangeShapeType="1"/>
              </p:cNvSpPr>
              <p:nvPr/>
            </p:nvSpPr>
            <p:spPr bwMode="auto">
              <a:xfrm flipV="1">
                <a:off x="3984" y="1680"/>
                <a:ext cx="240" cy="240"/>
              </a:xfrm>
              <a:prstGeom prst="line">
                <a:avLst/>
              </a:prstGeom>
              <a:noFill/>
              <a:ln w="28575">
                <a:solidFill>
                  <a:srgbClr val="008E00"/>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33" name="Object 109">
                <a:extLst>
                  <a:ext uri="{FF2B5EF4-FFF2-40B4-BE49-F238E27FC236}">
                    <a16:creationId xmlns:a16="http://schemas.microsoft.com/office/drawing/2014/main" id="{AC02DFF8-8E52-4E7E-8F0D-E054A4E228FE}"/>
                  </a:ext>
                </a:extLst>
              </p:cNvPr>
              <p:cNvGraphicFramePr>
                <a:graphicFrameLocks noChangeAspect="1"/>
              </p:cNvGraphicFramePr>
              <p:nvPr/>
            </p:nvGraphicFramePr>
            <p:xfrm>
              <a:off x="3989" y="1392"/>
              <a:ext cx="261" cy="336"/>
            </p:xfrm>
            <a:graphic>
              <a:graphicData uri="http://schemas.openxmlformats.org/presentationml/2006/ole">
                <mc:AlternateContent xmlns:mc="http://schemas.openxmlformats.org/markup-compatibility/2006">
                  <mc:Choice xmlns:v="urn:schemas-microsoft-com:vml" Requires="v">
                    <p:oleObj name="Equation" r:id="rId13" imgW="355446" imgH="380835" progId="Equation.3">
                      <p:embed/>
                    </p:oleObj>
                  </mc:Choice>
                  <mc:Fallback>
                    <p:oleObj name="Equation" r:id="rId13" imgW="355446" imgH="380835" progId="Equation.3">
                      <p:embed/>
                      <p:pic>
                        <p:nvPicPr>
                          <p:cNvPr id="0" name="Object 10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9" y="1392"/>
                            <a:ext cx="26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34" name="Rectangle 41">
                <a:extLst>
                  <a:ext uri="{FF2B5EF4-FFF2-40B4-BE49-F238E27FC236}">
                    <a16:creationId xmlns:a16="http://schemas.microsoft.com/office/drawing/2014/main" id="{EF2087E3-2E13-425B-9B35-0FCCA8EC210F}"/>
                  </a:ext>
                </a:extLst>
              </p:cNvPr>
              <p:cNvSpPr>
                <a:spLocks noChangeArrowheads="1"/>
              </p:cNvSpPr>
              <p:nvPr/>
            </p:nvSpPr>
            <p:spPr bwMode="auto">
              <a:xfrm>
                <a:off x="3456" y="2016"/>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   +   +</a:t>
                </a:r>
              </a:p>
            </p:txBody>
          </p:sp>
          <p:sp>
            <p:nvSpPr>
              <p:cNvPr id="235535" name="Rectangle 42">
                <a:extLst>
                  <a:ext uri="{FF2B5EF4-FFF2-40B4-BE49-F238E27FC236}">
                    <a16:creationId xmlns:a16="http://schemas.microsoft.com/office/drawing/2014/main" id="{9B8EE569-7CDC-41ED-BBFD-EAC01D294B9D}"/>
                  </a:ext>
                </a:extLst>
              </p:cNvPr>
              <p:cNvSpPr>
                <a:spLocks noChangeArrowheads="1"/>
              </p:cNvSpPr>
              <p:nvPr/>
            </p:nvSpPr>
            <p:spPr bwMode="auto">
              <a:xfrm>
                <a:off x="3792" y="1593"/>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FF0000"/>
                    </a:solidFill>
                  </a:rPr>
                  <a:t>-     -    -       </a:t>
                </a:r>
              </a:p>
            </p:txBody>
          </p:sp>
          <p:sp>
            <p:nvSpPr>
              <p:cNvPr id="235536" name="Rectangle 43">
                <a:extLst>
                  <a:ext uri="{FF2B5EF4-FFF2-40B4-BE49-F238E27FC236}">
                    <a16:creationId xmlns:a16="http://schemas.microsoft.com/office/drawing/2014/main" id="{E7093935-C373-4ADA-8216-415ED7F09D99}"/>
                  </a:ext>
                </a:extLst>
              </p:cNvPr>
              <p:cNvSpPr>
                <a:spLocks noChangeArrowheads="1"/>
              </p:cNvSpPr>
              <p:nvPr/>
            </p:nvSpPr>
            <p:spPr bwMode="auto">
              <a:xfrm>
                <a:off x="3610" y="2592"/>
                <a:ext cx="18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CC0000"/>
                    </a:solidFill>
                  </a:rPr>
                  <a:t>N </a:t>
                </a:r>
                <a:r>
                  <a:rPr lang="zh-CN" altLang="zh-CN" sz="1800">
                    <a:solidFill>
                      <a:srgbClr val="000000"/>
                    </a:solidFill>
                  </a:rPr>
                  <a:t>型半导体</a:t>
                </a:r>
                <a:endParaRPr lang="zh-CN" altLang="en-US" sz="1800">
                  <a:solidFill>
                    <a:srgbClr val="000000"/>
                  </a:solidFill>
                </a:endParaRPr>
              </a:p>
            </p:txBody>
          </p:sp>
          <p:sp>
            <p:nvSpPr>
              <p:cNvPr id="911473" name="Freeform 44">
                <a:extLst>
                  <a:ext uri="{FF2B5EF4-FFF2-40B4-BE49-F238E27FC236}">
                    <a16:creationId xmlns:a16="http://schemas.microsoft.com/office/drawing/2014/main" id="{D52EA827-AF5A-4228-81E7-FD3A8C2803A4}"/>
                  </a:ext>
                </a:extLst>
              </p:cNvPr>
              <p:cNvSpPr>
                <a:spLocks/>
              </p:cNvSpPr>
              <p:nvPr/>
            </p:nvSpPr>
            <p:spPr bwMode="auto">
              <a:xfrm>
                <a:off x="4176" y="2208"/>
                <a:ext cx="672" cy="192"/>
              </a:xfrm>
              <a:custGeom>
                <a:avLst/>
                <a:gdLst>
                  <a:gd name="T0" fmla="*/ 144 w 672"/>
                  <a:gd name="T1" fmla="*/ 0 h 192"/>
                  <a:gd name="T2" fmla="*/ 0 w 672"/>
                  <a:gd name="T3" fmla="*/ 192 h 192"/>
                  <a:gd name="T4" fmla="*/ 672 w 672"/>
                  <a:gd name="T5" fmla="*/ 192 h 192"/>
                  <a:gd name="T6" fmla="*/ 0 60000 65536"/>
                  <a:gd name="T7" fmla="*/ 0 60000 65536"/>
                  <a:gd name="T8" fmla="*/ 0 60000 65536"/>
                  <a:gd name="T9" fmla="*/ 0 w 672"/>
                  <a:gd name="T10" fmla="*/ 0 h 192"/>
                  <a:gd name="T11" fmla="*/ 672 w 672"/>
                  <a:gd name="T12" fmla="*/ 192 h 192"/>
                </a:gdLst>
                <a:ahLst/>
                <a:cxnLst>
                  <a:cxn ang="T6">
                    <a:pos x="T0" y="T1"/>
                  </a:cxn>
                  <a:cxn ang="T7">
                    <a:pos x="T2" y="T3"/>
                  </a:cxn>
                  <a:cxn ang="T8">
                    <a:pos x="T4" y="T5"/>
                  </a:cxn>
                </a:cxnLst>
                <a:rect l="T9" t="T10" r="T11" b="T12"/>
                <a:pathLst>
                  <a:path w="672" h="192">
                    <a:moveTo>
                      <a:pt x="144" y="0"/>
                    </a:moveTo>
                    <a:lnTo>
                      <a:pt x="0" y="192"/>
                    </a:lnTo>
                    <a:lnTo>
                      <a:pt x="672" y="192"/>
                    </a:lnTo>
                  </a:path>
                </a:pathLst>
              </a:custGeom>
              <a:noFill/>
              <a:ln w="28575" cap="flat" cmpd="sng">
                <a:solidFill>
                  <a:srgbClr val="0000FF"/>
                </a:solidFill>
                <a:prstDash val="solid"/>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74" name="Freeform 45">
                <a:extLst>
                  <a:ext uri="{FF2B5EF4-FFF2-40B4-BE49-F238E27FC236}">
                    <a16:creationId xmlns:a16="http://schemas.microsoft.com/office/drawing/2014/main" id="{59AECD7F-59B5-4D0B-A3B6-448C6EA67592}"/>
                  </a:ext>
                </a:extLst>
              </p:cNvPr>
              <p:cNvSpPr>
                <a:spLocks/>
              </p:cNvSpPr>
              <p:nvPr/>
            </p:nvSpPr>
            <p:spPr bwMode="auto">
              <a:xfrm>
                <a:off x="4704" y="1584"/>
                <a:ext cx="624" cy="144"/>
              </a:xfrm>
              <a:custGeom>
                <a:avLst/>
                <a:gdLst>
                  <a:gd name="T0" fmla="*/ 0 w 624"/>
                  <a:gd name="T1" fmla="*/ 144 h 144"/>
                  <a:gd name="T2" fmla="*/ 144 w 624"/>
                  <a:gd name="T3" fmla="*/ 0 h 144"/>
                  <a:gd name="T4" fmla="*/ 624 w 624"/>
                  <a:gd name="T5" fmla="*/ 0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lnTo>
                      <a:pt x="144" y="0"/>
                    </a:lnTo>
                    <a:lnTo>
                      <a:pt x="624" y="0"/>
                    </a:lnTo>
                  </a:path>
                </a:pathLst>
              </a:custGeom>
              <a:noFill/>
              <a:ln w="28575" cap="flat" cmpd="sng">
                <a:solidFill>
                  <a:srgbClr val="0000FF"/>
                </a:solidFill>
                <a:prstDash val="solid"/>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39" name="Object 115">
                <a:extLst>
                  <a:ext uri="{FF2B5EF4-FFF2-40B4-BE49-F238E27FC236}">
                    <a16:creationId xmlns:a16="http://schemas.microsoft.com/office/drawing/2014/main" id="{F145DBCA-C5A7-4213-8DD3-13E6A2578E1F}"/>
                  </a:ext>
                </a:extLst>
              </p:cNvPr>
              <p:cNvGraphicFramePr>
                <a:graphicFrameLocks noChangeAspect="1"/>
              </p:cNvGraphicFramePr>
              <p:nvPr/>
            </p:nvGraphicFramePr>
            <p:xfrm>
              <a:off x="4922" y="1850"/>
              <a:ext cx="345" cy="322"/>
            </p:xfrm>
            <a:graphic>
              <a:graphicData uri="http://schemas.openxmlformats.org/presentationml/2006/ole">
                <mc:AlternateContent xmlns:mc="http://schemas.openxmlformats.org/markup-compatibility/2006">
                  <mc:Choice xmlns:v="urn:schemas-microsoft-com:vml" Requires="v">
                    <p:oleObj name="Equation" r:id="rId15" imgW="393529" imgH="368140" progId="Equation.3">
                      <p:embed/>
                    </p:oleObj>
                  </mc:Choice>
                  <mc:Fallback>
                    <p:oleObj name="Equation" r:id="rId15" imgW="393529" imgH="368140" progId="Equation.3">
                      <p:embed/>
                      <p:pic>
                        <p:nvPicPr>
                          <p:cNvPr id="0" name="Object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2" y="1850"/>
                            <a:ext cx="345"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540" name="Group 47">
                <a:extLst>
                  <a:ext uri="{FF2B5EF4-FFF2-40B4-BE49-F238E27FC236}">
                    <a16:creationId xmlns:a16="http://schemas.microsoft.com/office/drawing/2014/main" id="{DD65A622-41CB-4727-AF54-35689DB90236}"/>
                  </a:ext>
                </a:extLst>
              </p:cNvPr>
              <p:cNvGrpSpPr>
                <a:grpSpLocks/>
              </p:cNvGrpSpPr>
              <p:nvPr/>
            </p:nvGrpSpPr>
            <p:grpSpPr bwMode="auto">
              <a:xfrm>
                <a:off x="3408" y="1721"/>
                <a:ext cx="1392" cy="528"/>
                <a:chOff x="1536" y="2352"/>
                <a:chExt cx="1392" cy="528"/>
              </a:xfrm>
            </p:grpSpPr>
            <p:sp>
              <p:nvSpPr>
                <p:cNvPr id="235556" name="AutoShape 48">
                  <a:extLst>
                    <a:ext uri="{FF2B5EF4-FFF2-40B4-BE49-F238E27FC236}">
                      <a16:creationId xmlns:a16="http://schemas.microsoft.com/office/drawing/2014/main" id="{83EF263D-A5BE-4403-8C8C-EFC286109D41}"/>
                    </a:ext>
                  </a:extLst>
                </p:cNvPr>
                <p:cNvSpPr>
                  <a:spLocks noChangeArrowheads="1"/>
                </p:cNvSpPr>
                <p:nvPr/>
              </p:nvSpPr>
              <p:spPr bwMode="auto">
                <a:xfrm>
                  <a:off x="1536" y="2352"/>
                  <a:ext cx="1392" cy="528"/>
                </a:xfrm>
                <a:prstGeom prst="cube">
                  <a:avLst>
                    <a:gd name="adj" fmla="val 70644"/>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1478" name="Line 49">
                  <a:extLst>
                    <a:ext uri="{FF2B5EF4-FFF2-40B4-BE49-F238E27FC236}">
                      <a16:creationId xmlns:a16="http://schemas.microsoft.com/office/drawing/2014/main" id="{8ED744AC-595E-4244-A627-5520DDBF5F2A}"/>
                    </a:ext>
                  </a:extLst>
                </p:cNvPr>
                <p:cNvSpPr>
                  <a:spLocks noChangeShapeType="1"/>
                </p:cNvSpPr>
                <p:nvPr/>
              </p:nvSpPr>
              <p:spPr bwMode="auto">
                <a:xfrm flipH="1">
                  <a:off x="1920" y="2496"/>
                  <a:ext cx="1008" cy="0"/>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79" name="Line 50">
                  <a:extLst>
                    <a:ext uri="{FF2B5EF4-FFF2-40B4-BE49-F238E27FC236}">
                      <a16:creationId xmlns:a16="http://schemas.microsoft.com/office/drawing/2014/main" id="{51B8E8ED-DAD7-4721-B429-0C9AEFF031B1}"/>
                    </a:ext>
                  </a:extLst>
                </p:cNvPr>
                <p:cNvSpPr>
                  <a:spLocks noChangeShapeType="1"/>
                </p:cNvSpPr>
                <p:nvPr/>
              </p:nvSpPr>
              <p:spPr bwMode="auto">
                <a:xfrm flipV="1">
                  <a:off x="1536" y="2496"/>
                  <a:ext cx="384" cy="384"/>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80" name="Line 51">
                  <a:extLst>
                    <a:ext uri="{FF2B5EF4-FFF2-40B4-BE49-F238E27FC236}">
                      <a16:creationId xmlns:a16="http://schemas.microsoft.com/office/drawing/2014/main" id="{5FC70F93-7425-4B95-8ECF-4E5AC1206AA8}"/>
                    </a:ext>
                  </a:extLst>
                </p:cNvPr>
                <p:cNvSpPr>
                  <a:spLocks noChangeShapeType="1"/>
                </p:cNvSpPr>
                <p:nvPr/>
              </p:nvSpPr>
              <p:spPr bwMode="auto">
                <a:xfrm>
                  <a:off x="1920" y="2352"/>
                  <a:ext cx="0" cy="144"/>
                </a:xfrm>
                <a:prstGeom prst="line">
                  <a:avLst/>
                </a:prstGeom>
                <a:noFill/>
                <a:ln w="19050">
                  <a:solidFill>
                    <a:srgbClr val="0000FF"/>
                  </a:solidFill>
                  <a:prstDash val="dash"/>
                  <a:round/>
                  <a:headEnd type="non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35541" name="Group 52">
                <a:extLst>
                  <a:ext uri="{FF2B5EF4-FFF2-40B4-BE49-F238E27FC236}">
                    <a16:creationId xmlns:a16="http://schemas.microsoft.com/office/drawing/2014/main" id="{FC603982-95D8-4120-A217-85981878F759}"/>
                  </a:ext>
                </a:extLst>
              </p:cNvPr>
              <p:cNvGrpSpPr>
                <a:grpSpLocks/>
              </p:cNvGrpSpPr>
              <p:nvPr/>
            </p:nvGrpSpPr>
            <p:grpSpPr bwMode="auto">
              <a:xfrm>
                <a:off x="3878" y="1859"/>
                <a:ext cx="154" cy="327"/>
                <a:chOff x="3878" y="1859"/>
                <a:chExt cx="154" cy="327"/>
              </a:xfrm>
            </p:grpSpPr>
            <p:sp>
              <p:nvSpPr>
                <p:cNvPr id="235554" name="Oval 53">
                  <a:extLst>
                    <a:ext uri="{FF2B5EF4-FFF2-40B4-BE49-F238E27FC236}">
                      <a16:creationId xmlns:a16="http://schemas.microsoft.com/office/drawing/2014/main" id="{BE9DA758-BC79-40B6-B5BA-1825546C9FEB}"/>
                    </a:ext>
                  </a:extLst>
                </p:cNvPr>
                <p:cNvSpPr>
                  <a:spLocks noChangeArrowheads="1"/>
                </p:cNvSpPr>
                <p:nvPr/>
              </p:nvSpPr>
              <p:spPr bwMode="auto">
                <a:xfrm>
                  <a:off x="3888" y="1920"/>
                  <a:ext cx="144" cy="144"/>
                </a:xfrm>
                <a:prstGeom prst="ellipse">
                  <a:avLst/>
                </a:prstGeom>
                <a:gradFill rotWithShape="0">
                  <a:gsLst>
                    <a:gs pos="0">
                      <a:srgbClr val="00CC99"/>
                    </a:gs>
                    <a:gs pos="100000">
                      <a:srgbClr val="009C75"/>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35555" name="Text Box 54">
                  <a:extLst>
                    <a:ext uri="{FF2B5EF4-FFF2-40B4-BE49-F238E27FC236}">
                      <a16:creationId xmlns:a16="http://schemas.microsoft.com/office/drawing/2014/main" id="{99709220-B1CF-4B94-82D8-9EAA955CD7ED}"/>
                    </a:ext>
                  </a:extLst>
                </p:cNvPr>
                <p:cNvSpPr txBox="1">
                  <a:spLocks noChangeArrowheads="1"/>
                </p:cNvSpPr>
                <p:nvPr/>
              </p:nvSpPr>
              <p:spPr bwMode="auto">
                <a:xfrm>
                  <a:off x="3878" y="1859"/>
                  <a:ext cx="1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800">
                      <a:solidFill>
                        <a:srgbClr val="000000"/>
                      </a:solidFill>
                    </a:rPr>
                    <a:t>-</a:t>
                  </a:r>
                </a:p>
              </p:txBody>
            </p:sp>
          </p:grpSp>
          <p:sp>
            <p:nvSpPr>
              <p:cNvPr id="911484" name="Line 55">
                <a:extLst>
                  <a:ext uri="{FF2B5EF4-FFF2-40B4-BE49-F238E27FC236}">
                    <a16:creationId xmlns:a16="http://schemas.microsoft.com/office/drawing/2014/main" id="{6808348A-C66E-463A-94BD-4567CD6D4700}"/>
                  </a:ext>
                </a:extLst>
              </p:cNvPr>
              <p:cNvSpPr>
                <a:spLocks noChangeShapeType="1"/>
              </p:cNvSpPr>
              <p:nvPr/>
            </p:nvSpPr>
            <p:spPr bwMode="auto">
              <a:xfrm>
                <a:off x="4032" y="2009"/>
                <a:ext cx="288" cy="0"/>
              </a:xfrm>
              <a:prstGeom prst="line">
                <a:avLst/>
              </a:prstGeom>
              <a:noFill/>
              <a:ln w="28575">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85" name="Line 56">
                <a:extLst>
                  <a:ext uri="{FF2B5EF4-FFF2-40B4-BE49-F238E27FC236}">
                    <a16:creationId xmlns:a16="http://schemas.microsoft.com/office/drawing/2014/main" id="{A47F85FC-C6ED-469D-B1E8-4E19041EF1CD}"/>
                  </a:ext>
                </a:extLst>
              </p:cNvPr>
              <p:cNvSpPr>
                <a:spLocks noChangeShapeType="1"/>
              </p:cNvSpPr>
              <p:nvPr/>
            </p:nvSpPr>
            <p:spPr bwMode="auto">
              <a:xfrm flipH="1">
                <a:off x="3264" y="1961"/>
                <a:ext cx="288" cy="0"/>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1486" name="Line 57">
                <a:extLst>
                  <a:ext uri="{FF2B5EF4-FFF2-40B4-BE49-F238E27FC236}">
                    <a16:creationId xmlns:a16="http://schemas.microsoft.com/office/drawing/2014/main" id="{18C22337-12D1-45A1-B950-8A6D23BBDEBC}"/>
                  </a:ext>
                </a:extLst>
              </p:cNvPr>
              <p:cNvSpPr>
                <a:spLocks noChangeShapeType="1"/>
              </p:cNvSpPr>
              <p:nvPr/>
            </p:nvSpPr>
            <p:spPr bwMode="auto">
              <a:xfrm flipH="1">
                <a:off x="4608" y="2009"/>
                <a:ext cx="288" cy="0"/>
              </a:xfrm>
              <a:prstGeom prst="line">
                <a:avLst/>
              </a:prstGeom>
              <a:noFill/>
              <a:ln w="38100">
                <a:solidFill>
                  <a:srgbClr val="0000FF"/>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35545" name="Group 58">
                <a:extLst>
                  <a:ext uri="{FF2B5EF4-FFF2-40B4-BE49-F238E27FC236}">
                    <a16:creationId xmlns:a16="http://schemas.microsoft.com/office/drawing/2014/main" id="{B6AEAC55-A795-4F86-B5BF-DED719CA9E2B}"/>
                  </a:ext>
                </a:extLst>
              </p:cNvPr>
              <p:cNvGrpSpPr>
                <a:grpSpLocks/>
              </p:cNvGrpSpPr>
              <p:nvPr/>
            </p:nvGrpSpPr>
            <p:grpSpPr bwMode="auto">
              <a:xfrm>
                <a:off x="4416" y="1296"/>
                <a:ext cx="218" cy="384"/>
                <a:chOff x="4272" y="1385"/>
                <a:chExt cx="218" cy="384"/>
              </a:xfrm>
            </p:grpSpPr>
            <p:sp>
              <p:nvSpPr>
                <p:cNvPr id="911488" name="Line 59">
                  <a:extLst>
                    <a:ext uri="{FF2B5EF4-FFF2-40B4-BE49-F238E27FC236}">
                      <a16:creationId xmlns:a16="http://schemas.microsoft.com/office/drawing/2014/main" id="{0B980472-C08F-481D-9AA1-7465CCA18BD5}"/>
                    </a:ext>
                  </a:extLst>
                </p:cNvPr>
                <p:cNvSpPr>
                  <a:spLocks noChangeShapeType="1"/>
                </p:cNvSpPr>
                <p:nvPr/>
              </p:nvSpPr>
              <p:spPr bwMode="auto">
                <a:xfrm flipV="1">
                  <a:off x="4272" y="1385"/>
                  <a:ext cx="0" cy="384"/>
                </a:xfrm>
                <a:prstGeom prst="line">
                  <a:avLst/>
                </a:prstGeom>
                <a:noFill/>
                <a:ln w="28575">
                  <a:solidFill>
                    <a:srgbClr val="D60093"/>
                  </a:solidFill>
                  <a:round/>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53" name="Object 129">
                  <a:extLst>
                    <a:ext uri="{FF2B5EF4-FFF2-40B4-BE49-F238E27FC236}">
                      <a16:creationId xmlns:a16="http://schemas.microsoft.com/office/drawing/2014/main" id="{9206BB4D-23D4-442A-BBD4-9C36C88926B3}"/>
                    </a:ext>
                  </a:extLst>
                </p:cNvPr>
                <p:cNvGraphicFramePr>
                  <a:graphicFrameLocks noChangeAspect="1"/>
                </p:cNvGraphicFramePr>
                <p:nvPr/>
              </p:nvGraphicFramePr>
              <p:xfrm>
                <a:off x="4272" y="1392"/>
                <a:ext cx="218" cy="240"/>
              </p:xfrm>
              <a:graphic>
                <a:graphicData uri="http://schemas.openxmlformats.org/presentationml/2006/ole">
                  <mc:AlternateContent xmlns:mc="http://schemas.openxmlformats.org/markup-compatibility/2006">
                    <mc:Choice xmlns:v="urn:schemas-microsoft-com:vml" Requires="v">
                      <p:oleObj name="Equation" r:id="rId16" imgW="215619" imgH="266353" progId="Equation.3">
                        <p:embed/>
                      </p:oleObj>
                    </mc:Choice>
                    <mc:Fallback>
                      <p:oleObj name="Equation" r:id="rId16" imgW="215619" imgH="266353" progId="Equation.3">
                        <p:embed/>
                        <p:pic>
                          <p:nvPicPr>
                            <p:cNvPr id="0" name="Object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 y="1392"/>
                              <a:ext cx="21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35546" name="Text Box 61">
                <a:extLst>
                  <a:ext uri="{FF2B5EF4-FFF2-40B4-BE49-F238E27FC236}">
                    <a16:creationId xmlns:a16="http://schemas.microsoft.com/office/drawing/2014/main" id="{183A7467-D715-47E5-A022-371D6BAC168A}"/>
                  </a:ext>
                </a:extLst>
              </p:cNvPr>
              <p:cNvSpPr txBox="1">
                <a:spLocks noChangeArrowheads="1"/>
              </p:cNvSpPr>
              <p:nvPr/>
            </p:nvSpPr>
            <p:spPr bwMode="auto">
              <a:xfrm>
                <a:off x="3062" y="1770"/>
                <a:ext cx="2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i="1">
                    <a:solidFill>
                      <a:srgbClr val="0000FF"/>
                    </a:solidFill>
                  </a:rPr>
                  <a:t>I</a:t>
                </a:r>
              </a:p>
            </p:txBody>
          </p:sp>
          <p:sp>
            <p:nvSpPr>
              <p:cNvPr id="235547" name="Text Box 62">
                <a:extLst>
                  <a:ext uri="{FF2B5EF4-FFF2-40B4-BE49-F238E27FC236}">
                    <a16:creationId xmlns:a16="http://schemas.microsoft.com/office/drawing/2014/main" id="{8D323559-2E9C-4F14-B270-64A4E6670E0E}"/>
                  </a:ext>
                </a:extLst>
              </p:cNvPr>
              <p:cNvSpPr txBox="1">
                <a:spLocks noChangeArrowheads="1"/>
              </p:cNvSpPr>
              <p:nvPr/>
            </p:nvSpPr>
            <p:spPr bwMode="auto">
              <a:xfrm>
                <a:off x="4848" y="225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a:solidFill>
                      <a:srgbClr val="FF0000"/>
                    </a:solidFill>
                  </a:rPr>
                  <a:t>+</a:t>
                </a:r>
              </a:p>
            </p:txBody>
          </p:sp>
          <p:sp>
            <p:nvSpPr>
              <p:cNvPr id="235548" name="Text Box 63">
                <a:extLst>
                  <a:ext uri="{FF2B5EF4-FFF2-40B4-BE49-F238E27FC236}">
                    <a16:creationId xmlns:a16="http://schemas.microsoft.com/office/drawing/2014/main" id="{B7B55989-69CC-4D17-A9D5-288BCE13EE64}"/>
                  </a:ext>
                </a:extLst>
              </p:cNvPr>
              <p:cNvSpPr txBox="1">
                <a:spLocks noChangeArrowheads="1"/>
              </p:cNvSpPr>
              <p:nvPr/>
            </p:nvSpPr>
            <p:spPr bwMode="auto">
              <a:xfrm>
                <a:off x="5280" y="1411"/>
                <a:ext cx="1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a:solidFill>
                      <a:srgbClr val="FF0000"/>
                    </a:solidFill>
                  </a:rPr>
                  <a:t>-</a:t>
                </a:r>
              </a:p>
            </p:txBody>
          </p:sp>
          <p:sp>
            <p:nvSpPr>
              <p:cNvPr id="911493" name="Line 64">
                <a:extLst>
                  <a:ext uri="{FF2B5EF4-FFF2-40B4-BE49-F238E27FC236}">
                    <a16:creationId xmlns:a16="http://schemas.microsoft.com/office/drawing/2014/main" id="{61106543-77BE-4056-86B5-93D395A3FB54}"/>
                  </a:ext>
                </a:extLst>
              </p:cNvPr>
              <p:cNvSpPr>
                <a:spLocks noChangeShapeType="1"/>
              </p:cNvSpPr>
              <p:nvPr/>
            </p:nvSpPr>
            <p:spPr bwMode="auto">
              <a:xfrm flipV="1">
                <a:off x="5040" y="1584"/>
                <a:ext cx="192" cy="288"/>
              </a:xfrm>
              <a:prstGeom prst="line">
                <a:avLst/>
              </a:prstGeom>
              <a:noFill/>
              <a:ln w="28575">
                <a:solidFill>
                  <a:srgbClr val="FF33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11494" name="Line 65">
                <a:extLst>
                  <a:ext uri="{FF2B5EF4-FFF2-40B4-BE49-F238E27FC236}">
                    <a16:creationId xmlns:a16="http://schemas.microsoft.com/office/drawing/2014/main" id="{E8DE6679-B3D1-4478-9599-CFE8C1E21A4E}"/>
                  </a:ext>
                </a:extLst>
              </p:cNvPr>
              <p:cNvSpPr>
                <a:spLocks noChangeShapeType="1"/>
              </p:cNvSpPr>
              <p:nvPr/>
            </p:nvSpPr>
            <p:spPr bwMode="auto">
              <a:xfrm flipH="1">
                <a:off x="4752" y="2112"/>
                <a:ext cx="192" cy="288"/>
              </a:xfrm>
              <a:prstGeom prst="line">
                <a:avLst/>
              </a:prstGeom>
              <a:noFill/>
              <a:ln w="28575">
                <a:solidFill>
                  <a:srgbClr val="FF33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5551" name="Object 135">
                <a:extLst>
                  <a:ext uri="{FF2B5EF4-FFF2-40B4-BE49-F238E27FC236}">
                    <a16:creationId xmlns:a16="http://schemas.microsoft.com/office/drawing/2014/main" id="{15A8B33A-939C-4F39-8AD0-DB0DE7F72E76}"/>
                  </a:ext>
                </a:extLst>
              </p:cNvPr>
              <p:cNvGraphicFramePr>
                <a:graphicFrameLocks noChangeAspect="1"/>
              </p:cNvGraphicFramePr>
              <p:nvPr/>
            </p:nvGraphicFramePr>
            <p:xfrm>
              <a:off x="4311" y="1824"/>
              <a:ext cx="234" cy="384"/>
            </p:xfrm>
            <a:graphic>
              <a:graphicData uri="http://schemas.openxmlformats.org/presentationml/2006/ole">
                <mc:AlternateContent xmlns:mc="http://schemas.openxmlformats.org/markup-compatibility/2006">
                  <mc:Choice xmlns:v="urn:schemas-microsoft-com:vml" Requires="v">
                    <p:oleObj name="Equation" r:id="rId17" imgW="304668" imgH="380835" progId="Equation.3">
                      <p:embed/>
                    </p:oleObj>
                  </mc:Choice>
                  <mc:Fallback>
                    <p:oleObj name="Equation" r:id="rId17" imgW="304668" imgH="380835" progId="Equation.3">
                      <p:embed/>
                      <p:pic>
                        <p:nvPicPr>
                          <p:cNvPr id="0" name="Object 1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11" y="1824"/>
                            <a:ext cx="23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235525" name="Group 67">
            <a:extLst>
              <a:ext uri="{FF2B5EF4-FFF2-40B4-BE49-F238E27FC236}">
                <a16:creationId xmlns:a16="http://schemas.microsoft.com/office/drawing/2014/main" id="{09BF077A-68BA-420B-B9E3-317E9DA7A467}"/>
              </a:ext>
            </a:extLst>
          </p:cNvPr>
          <p:cNvGrpSpPr>
            <a:grpSpLocks/>
          </p:cNvGrpSpPr>
          <p:nvPr/>
        </p:nvGrpSpPr>
        <p:grpSpPr bwMode="auto">
          <a:xfrm>
            <a:off x="5292725" y="1341438"/>
            <a:ext cx="2819400" cy="1223962"/>
            <a:chOff x="3552" y="3120"/>
            <a:chExt cx="1872" cy="771"/>
          </a:xfrm>
        </p:grpSpPr>
        <p:sp>
          <p:nvSpPr>
            <p:cNvPr id="235526" name="Rectangle 68">
              <a:extLst>
                <a:ext uri="{FF2B5EF4-FFF2-40B4-BE49-F238E27FC236}">
                  <a16:creationId xmlns:a16="http://schemas.microsoft.com/office/drawing/2014/main" id="{BB503C28-22B3-4221-929E-8B65D5E6728B}"/>
                </a:ext>
              </a:extLst>
            </p:cNvPr>
            <p:cNvSpPr>
              <a:spLocks noChangeArrowheads="1"/>
            </p:cNvSpPr>
            <p:nvPr/>
          </p:nvSpPr>
          <p:spPr bwMode="auto">
            <a:xfrm>
              <a:off x="3552" y="3168"/>
              <a:ext cx="1872" cy="720"/>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35527" name="Object 138">
              <a:extLst>
                <a:ext uri="{FF2B5EF4-FFF2-40B4-BE49-F238E27FC236}">
                  <a16:creationId xmlns:a16="http://schemas.microsoft.com/office/drawing/2014/main" id="{30E72678-E87A-42F7-AFBF-546D04D5E174}"/>
                </a:ext>
              </a:extLst>
            </p:cNvPr>
            <p:cNvGraphicFramePr>
              <a:graphicFrameLocks noChangeAspect="1"/>
            </p:cNvGraphicFramePr>
            <p:nvPr/>
          </p:nvGraphicFramePr>
          <p:xfrm>
            <a:off x="4176" y="3120"/>
            <a:ext cx="1152" cy="771"/>
          </p:xfrm>
          <a:graphic>
            <a:graphicData uri="http://schemas.openxmlformats.org/presentationml/2006/ole">
              <mc:AlternateContent xmlns:mc="http://schemas.openxmlformats.org/markup-compatibility/2006">
                <mc:Choice xmlns:v="urn:schemas-microsoft-com:vml" Requires="v">
                  <p:oleObj name="Equation" r:id="rId19" imgW="558800" imgH="419100" progId="Equation.3">
                    <p:embed/>
                  </p:oleObj>
                </mc:Choice>
                <mc:Fallback>
                  <p:oleObj name="Equation" r:id="rId19" imgW="558800" imgH="419100" progId="Equation.3">
                    <p:embed/>
                    <p:pic>
                      <p:nvPicPr>
                        <p:cNvPr id="0" name="Object 1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76" y="3120"/>
                          <a:ext cx="1152" cy="771"/>
                        </a:xfrm>
                        <a:prstGeom prst="rect">
                          <a:avLst/>
                        </a:prstGeom>
                        <a:noFill/>
                        <a:ln>
                          <a:noFill/>
                        </a:ln>
                        <a:extLst>
                          <a:ext uri="{909E8E84-426E-40DD-AFC4-6F175D3DCCD1}">
                            <a14:hiddenFill xmlns:a14="http://schemas.microsoft.com/office/drawing/2010/main">
                              <a:gradFill rotWithShape="0">
                                <a:gsLst>
                                  <a:gs pos="0">
                                    <a:srgbClr val="00CC99"/>
                                  </a:gs>
                                  <a:gs pos="50000">
                                    <a:srgbClr val="FFFFFF"/>
                                  </a:gs>
                                  <a:gs pos="100000">
                                    <a:srgbClr val="00CC99"/>
                                  </a:gs>
                                </a:gsLst>
                                <a:lin ang="5400000" scaled="1"/>
                              </a:gra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35528" name="Rectangle 70">
              <a:extLst>
                <a:ext uri="{FF2B5EF4-FFF2-40B4-BE49-F238E27FC236}">
                  <a16:creationId xmlns:a16="http://schemas.microsoft.com/office/drawing/2014/main" id="{126018AB-3F3E-4752-B48D-3F2864CBB040}"/>
                </a:ext>
              </a:extLst>
            </p:cNvPr>
            <p:cNvSpPr>
              <a:spLocks noChangeArrowheads="1"/>
            </p:cNvSpPr>
            <p:nvPr/>
          </p:nvSpPr>
          <p:spPr bwMode="auto">
            <a:xfrm>
              <a:off x="3600" y="3216"/>
              <a:ext cx="720"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rPr>
                <a:t>霍耳系数</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7570" name="Group 3">
            <a:extLst>
              <a:ext uri="{FF2B5EF4-FFF2-40B4-BE49-F238E27FC236}">
                <a16:creationId xmlns:a16="http://schemas.microsoft.com/office/drawing/2014/main" id="{E97E3467-D038-4378-A6A1-215E490918B4}"/>
              </a:ext>
            </a:extLst>
          </p:cNvPr>
          <p:cNvGrpSpPr>
            <a:grpSpLocks/>
          </p:cNvGrpSpPr>
          <p:nvPr/>
        </p:nvGrpSpPr>
        <p:grpSpPr bwMode="auto">
          <a:xfrm>
            <a:off x="508000" y="461963"/>
            <a:ext cx="8004175" cy="1341437"/>
            <a:chOff x="385" y="527"/>
            <a:chExt cx="5042" cy="845"/>
          </a:xfrm>
        </p:grpSpPr>
        <p:sp>
          <p:nvSpPr>
            <p:cNvPr id="237574" name="Text Box 4">
              <a:extLst>
                <a:ext uri="{FF2B5EF4-FFF2-40B4-BE49-F238E27FC236}">
                  <a16:creationId xmlns:a16="http://schemas.microsoft.com/office/drawing/2014/main" id="{EC17F199-3889-4CC4-A38E-D47F66EB4C4B}"/>
                </a:ext>
              </a:extLst>
            </p:cNvPr>
            <p:cNvSpPr txBox="1">
              <a:spLocks noChangeArrowheads="1"/>
            </p:cNvSpPr>
            <p:nvPr/>
          </p:nvSpPr>
          <p:spPr bwMode="auto">
            <a:xfrm>
              <a:off x="385" y="890"/>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rPr>
                <a:t>2</a:t>
              </a:r>
              <a:r>
                <a:rPr lang="zh-CN" altLang="en-US" sz="2800">
                  <a:solidFill>
                    <a:srgbClr val="FFFFFF"/>
                  </a:solidFill>
                </a:rPr>
                <a:t>）</a:t>
              </a:r>
              <a:r>
                <a:rPr lang="zh-CN" altLang="zh-CN" sz="2800">
                  <a:solidFill>
                    <a:srgbClr val="FFFFFF"/>
                  </a:solidFill>
                </a:rPr>
                <a:t>测量磁场</a:t>
              </a:r>
              <a:r>
                <a:rPr lang="zh-CN" altLang="en-US" sz="2800">
                  <a:solidFill>
                    <a:srgbClr val="FFFFFF"/>
                  </a:solidFill>
                </a:rPr>
                <a:t>和电流</a:t>
              </a:r>
            </a:p>
          </p:txBody>
        </p:sp>
        <p:grpSp>
          <p:nvGrpSpPr>
            <p:cNvPr id="237575" name="Group 5">
              <a:extLst>
                <a:ext uri="{FF2B5EF4-FFF2-40B4-BE49-F238E27FC236}">
                  <a16:creationId xmlns:a16="http://schemas.microsoft.com/office/drawing/2014/main" id="{87252485-C183-46B9-998F-F4E13B8DD90D}"/>
                </a:ext>
              </a:extLst>
            </p:cNvPr>
            <p:cNvGrpSpPr>
              <a:grpSpLocks/>
            </p:cNvGrpSpPr>
            <p:nvPr/>
          </p:nvGrpSpPr>
          <p:grpSpPr bwMode="auto">
            <a:xfrm>
              <a:off x="2835" y="653"/>
              <a:ext cx="2592" cy="719"/>
              <a:chOff x="768" y="3325"/>
              <a:chExt cx="2592" cy="719"/>
            </a:xfrm>
          </p:grpSpPr>
          <p:graphicFrame>
            <p:nvGraphicFramePr>
              <p:cNvPr id="237577" name="Object 16">
                <a:extLst>
                  <a:ext uri="{FF2B5EF4-FFF2-40B4-BE49-F238E27FC236}">
                    <a16:creationId xmlns:a16="http://schemas.microsoft.com/office/drawing/2014/main" id="{9119FB41-A8BC-42F5-820A-5DA07F1F4E30}"/>
                  </a:ext>
                </a:extLst>
              </p:cNvPr>
              <p:cNvGraphicFramePr>
                <a:graphicFrameLocks noChangeAspect="1"/>
              </p:cNvGraphicFramePr>
              <p:nvPr/>
            </p:nvGraphicFramePr>
            <p:xfrm>
              <a:off x="2016" y="3325"/>
              <a:ext cx="1344" cy="719"/>
            </p:xfrm>
            <a:graphic>
              <a:graphicData uri="http://schemas.openxmlformats.org/presentationml/2006/ole">
                <mc:AlternateContent xmlns:mc="http://schemas.openxmlformats.org/markup-compatibility/2006">
                  <mc:Choice xmlns:v="urn:schemas-microsoft-com:vml" Requires="v">
                    <p:oleObj name="Equation" r:id="rId2" imgW="774364" imgH="393529" progId="Equation.3">
                      <p:embed/>
                    </p:oleObj>
                  </mc:Choice>
                  <mc:Fallback>
                    <p:oleObj name="Equation" r:id="rId2" imgW="774364" imgH="393529" progId="Equation.3">
                      <p:embed/>
                      <p:pic>
                        <p:nvPicPr>
                          <p:cNvPr id="0" name="Object 16"/>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2016" y="3325"/>
                            <a:ext cx="1344"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7578" name="Text Box 7">
                <a:extLst>
                  <a:ext uri="{FF2B5EF4-FFF2-40B4-BE49-F238E27FC236}">
                    <a16:creationId xmlns:a16="http://schemas.microsoft.com/office/drawing/2014/main" id="{E3B7728A-15CA-4F54-8D2E-2C4C23F3AEE6}"/>
                  </a:ext>
                </a:extLst>
              </p:cNvPr>
              <p:cNvSpPr txBox="1">
                <a:spLocks noChangeArrowheads="1"/>
              </p:cNvSpPr>
              <p:nvPr/>
            </p:nvSpPr>
            <p:spPr bwMode="auto">
              <a:xfrm>
                <a:off x="768" y="3504"/>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rPr>
                  <a:t>霍耳电压</a:t>
                </a:r>
              </a:p>
            </p:txBody>
          </p:sp>
        </p:grpSp>
        <p:sp>
          <p:nvSpPr>
            <p:cNvPr id="237576" name="Rectangle 8">
              <a:extLst>
                <a:ext uri="{FF2B5EF4-FFF2-40B4-BE49-F238E27FC236}">
                  <a16:creationId xmlns:a16="http://schemas.microsoft.com/office/drawing/2014/main" id="{58195D59-17C2-4900-9161-7C1B7B711C5F}"/>
                </a:ext>
              </a:extLst>
            </p:cNvPr>
            <p:cNvSpPr>
              <a:spLocks noChangeArrowheads="1"/>
            </p:cNvSpPr>
            <p:nvPr/>
          </p:nvSpPr>
          <p:spPr bwMode="auto">
            <a:xfrm>
              <a:off x="385" y="527"/>
              <a:ext cx="2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1800" b="1">
                  <a:solidFill>
                    <a:srgbClr val="CC0000"/>
                  </a:solidFill>
                </a:rPr>
                <a:t>  </a:t>
              </a:r>
              <a:r>
                <a:rPr lang="zh-CN" altLang="en-US" sz="2800" b="1">
                  <a:solidFill>
                    <a:srgbClr val="FFFF00"/>
                  </a:solidFill>
                </a:rPr>
                <a:t>霍耳效应的应用</a:t>
              </a:r>
            </a:p>
          </p:txBody>
        </p:sp>
      </p:grpSp>
      <p:pic>
        <p:nvPicPr>
          <p:cNvPr id="237571" name="Picture 9" descr="霍尔电流传感器">
            <a:extLst>
              <a:ext uri="{FF2B5EF4-FFF2-40B4-BE49-F238E27FC236}">
                <a16:creationId xmlns:a16="http://schemas.microsoft.com/office/drawing/2014/main" id="{E237FB6F-9231-44F5-9506-02A0F19BF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475" y="2405063"/>
            <a:ext cx="2700338"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Picture 10" descr="1">
            <a:extLst>
              <a:ext uri="{FF2B5EF4-FFF2-40B4-BE49-F238E27FC236}">
                <a16:creationId xmlns:a16="http://schemas.microsoft.com/office/drawing/2014/main" id="{7192125A-0ECE-4C2F-B5EF-E0B484B3CE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63" y="1757363"/>
            <a:ext cx="5899150"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3" name="Rectangle 11">
            <a:extLst>
              <a:ext uri="{FF2B5EF4-FFF2-40B4-BE49-F238E27FC236}">
                <a16:creationId xmlns:a16="http://schemas.microsoft.com/office/drawing/2014/main" id="{817B7EE2-2557-4846-A637-AC9238884173}"/>
              </a:ext>
            </a:extLst>
          </p:cNvPr>
          <p:cNvSpPr>
            <a:spLocks noChangeArrowheads="1"/>
          </p:cNvSpPr>
          <p:nvPr/>
        </p:nvSpPr>
        <p:spPr bwMode="auto">
          <a:xfrm>
            <a:off x="6011863" y="5357813"/>
            <a:ext cx="3028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a:solidFill>
                  <a:srgbClr val="FFFFFF"/>
                </a:solidFill>
                <a:ea typeface="隶书" panose="02010509060101010101" pitchFamily="49" charset="-122"/>
              </a:rPr>
              <a:t>霍耳电流传感器</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descr="磁流体发电">
            <a:extLst>
              <a:ext uri="{FF2B5EF4-FFF2-40B4-BE49-F238E27FC236}">
                <a16:creationId xmlns:a16="http://schemas.microsoft.com/office/drawing/2014/main" id="{EBBA99D3-9D7C-4619-9F8D-A5DBC372D34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781300"/>
            <a:ext cx="3960812"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5" name="Rectangle 3">
            <a:extLst>
              <a:ext uri="{FF2B5EF4-FFF2-40B4-BE49-F238E27FC236}">
                <a16:creationId xmlns:a16="http://schemas.microsoft.com/office/drawing/2014/main" id="{E1372D74-6003-4F38-A006-43E8BAA529FD}"/>
              </a:ext>
            </a:extLst>
          </p:cNvPr>
          <p:cNvSpPr>
            <a:spLocks noChangeArrowheads="1"/>
          </p:cNvSpPr>
          <p:nvPr/>
        </p:nvSpPr>
        <p:spPr bwMode="auto">
          <a:xfrm>
            <a:off x="755650" y="1557338"/>
            <a:ext cx="309562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rPr>
              <a:t>3</a:t>
            </a:r>
            <a:r>
              <a:rPr lang="zh-CN" altLang="en-US" sz="2800" b="1">
                <a:solidFill>
                  <a:srgbClr val="FFFFFF"/>
                </a:solidFill>
              </a:rPr>
              <a:t>）磁流体发电</a:t>
            </a:r>
          </a:p>
          <a:p>
            <a:pPr>
              <a:spcBef>
                <a:spcPct val="50000"/>
              </a:spcBef>
              <a:buClrTx/>
              <a:buSzTx/>
              <a:buFontTx/>
              <a:buNone/>
            </a:pPr>
            <a:endParaRPr lang="zh-CN" altLang="en-US" sz="1800" b="1">
              <a:solidFill>
                <a:srgbClr val="000000"/>
              </a:solidFill>
            </a:endParaRPr>
          </a:p>
        </p:txBody>
      </p:sp>
      <p:sp>
        <p:nvSpPr>
          <p:cNvPr id="238596" name="Rectangle 4">
            <a:extLst>
              <a:ext uri="{FF2B5EF4-FFF2-40B4-BE49-F238E27FC236}">
                <a16:creationId xmlns:a16="http://schemas.microsoft.com/office/drawing/2014/main" id="{F12F4238-047B-4B0E-8B21-D7646DEE0569}"/>
              </a:ext>
            </a:extLst>
          </p:cNvPr>
          <p:cNvSpPr>
            <a:spLocks noChangeArrowheads="1"/>
          </p:cNvSpPr>
          <p:nvPr/>
        </p:nvSpPr>
        <p:spPr bwMode="auto">
          <a:xfrm>
            <a:off x="611188" y="836613"/>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1800" b="1">
                <a:solidFill>
                  <a:srgbClr val="CC0000"/>
                </a:solidFill>
              </a:rPr>
              <a:t> </a:t>
            </a:r>
            <a:r>
              <a:rPr lang="zh-CN" altLang="en-US" sz="2800" b="1">
                <a:solidFill>
                  <a:srgbClr val="FFFF00"/>
                </a:solidFill>
              </a:rPr>
              <a:t>霍耳效应的应用</a:t>
            </a:r>
          </a:p>
        </p:txBody>
      </p:sp>
      <p:grpSp>
        <p:nvGrpSpPr>
          <p:cNvPr id="2" name="Group 6">
            <a:extLst>
              <a:ext uri="{FF2B5EF4-FFF2-40B4-BE49-F238E27FC236}">
                <a16:creationId xmlns:a16="http://schemas.microsoft.com/office/drawing/2014/main" id="{F86C766A-1FF0-4783-BF44-08B1CCA311E7}"/>
              </a:ext>
            </a:extLst>
          </p:cNvPr>
          <p:cNvGrpSpPr>
            <a:grpSpLocks/>
          </p:cNvGrpSpPr>
          <p:nvPr/>
        </p:nvGrpSpPr>
        <p:grpSpPr bwMode="auto">
          <a:xfrm>
            <a:off x="4945063" y="1557338"/>
            <a:ext cx="3313112" cy="5229225"/>
            <a:chOff x="2699" y="1026"/>
            <a:chExt cx="2087" cy="3294"/>
          </a:xfrm>
        </p:grpSpPr>
        <p:sp>
          <p:nvSpPr>
            <p:cNvPr id="238600" name="AutoShape 7">
              <a:hlinkClick r:id="rId3" action="ppaction://hlinksldjump" highlightClick="1"/>
              <a:extLst>
                <a:ext uri="{FF2B5EF4-FFF2-40B4-BE49-F238E27FC236}">
                  <a16:creationId xmlns:a16="http://schemas.microsoft.com/office/drawing/2014/main" id="{639AC427-58C3-4DFF-B6F8-805333EE215F}"/>
                </a:ext>
              </a:extLst>
            </p:cNvPr>
            <p:cNvSpPr>
              <a:spLocks noChangeArrowheads="1"/>
            </p:cNvSpPr>
            <p:nvPr/>
          </p:nvSpPr>
          <p:spPr bwMode="auto">
            <a:xfrm>
              <a:off x="4377" y="4201"/>
              <a:ext cx="136" cy="119"/>
            </a:xfrm>
            <a:prstGeom prst="actionButtonForwardNext">
              <a:avLst/>
            </a:prstGeom>
            <a:solidFill>
              <a:srgbClr val="0066FF"/>
            </a:solidFill>
            <a:ln w="9525">
              <a:solidFill>
                <a:srgbClr val="000000"/>
              </a:solidFill>
              <a:miter lim="800000"/>
              <a:headEnd/>
              <a:tailEnd/>
            </a:ln>
          </p:spPr>
          <p:txBody>
            <a:bodyPr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38601" name="Rectangle 10">
              <a:extLst>
                <a:ext uri="{FF2B5EF4-FFF2-40B4-BE49-F238E27FC236}">
                  <a16:creationId xmlns:a16="http://schemas.microsoft.com/office/drawing/2014/main" id="{05C99352-7A5D-4192-8B78-BAB4C6ECD554}"/>
                </a:ext>
              </a:extLst>
            </p:cNvPr>
            <p:cNvSpPr>
              <a:spLocks noChangeArrowheads="1"/>
            </p:cNvSpPr>
            <p:nvPr/>
          </p:nvSpPr>
          <p:spPr bwMode="auto">
            <a:xfrm>
              <a:off x="2699" y="1026"/>
              <a:ext cx="20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FF"/>
                  </a:solidFill>
                </a:rPr>
                <a:t>4</a:t>
              </a:r>
              <a:r>
                <a:rPr lang="zh-CN" altLang="en-US" sz="2800" b="1">
                  <a:solidFill>
                    <a:srgbClr val="FFFFFF"/>
                  </a:solidFill>
                </a:rPr>
                <a:t>）其他应用</a:t>
              </a:r>
            </a:p>
          </p:txBody>
        </p:sp>
      </p:grpSp>
      <p:sp>
        <p:nvSpPr>
          <p:cNvPr id="238598" name="AutoShape 12">
            <a:hlinkClick r:id="rId3" action="ppaction://hlinksldjump" highlightClick="1"/>
            <a:extLst>
              <a:ext uri="{FF2B5EF4-FFF2-40B4-BE49-F238E27FC236}">
                <a16:creationId xmlns:a16="http://schemas.microsoft.com/office/drawing/2014/main" id="{E167E73D-D498-46E7-817F-D69193F1DCB0}"/>
              </a:ext>
            </a:extLst>
          </p:cNvPr>
          <p:cNvSpPr>
            <a:spLocks noChangeArrowheads="1"/>
          </p:cNvSpPr>
          <p:nvPr/>
        </p:nvSpPr>
        <p:spPr bwMode="auto">
          <a:xfrm>
            <a:off x="6948488" y="6669088"/>
            <a:ext cx="215900" cy="188912"/>
          </a:xfrm>
          <a:prstGeom prst="actionButtonForwardNext">
            <a:avLst/>
          </a:prstGeom>
          <a:solidFill>
            <a:srgbClr val="0066FF"/>
          </a:solidFill>
          <a:ln w="9525">
            <a:solidFill>
              <a:srgbClr val="000000"/>
            </a:solidFill>
            <a:miter lim="800000"/>
            <a:headEnd/>
            <a:tailEnd/>
          </a:ln>
        </p:spPr>
        <p:txBody>
          <a:bodyPr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pic>
        <p:nvPicPr>
          <p:cNvPr id="21" name="Picture 11" descr="25903010">
            <a:extLst>
              <a:ext uri="{FF2B5EF4-FFF2-40B4-BE49-F238E27FC236}">
                <a16:creationId xmlns:a16="http://schemas.microsoft.com/office/drawing/2014/main" id="{20FEA512-97AE-4C30-8E13-9C0B4D078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063" y="2206625"/>
            <a:ext cx="3671887"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10">
            <a:extLst>
              <a:ext uri="{FF2B5EF4-FFF2-40B4-BE49-F238E27FC236}">
                <a16:creationId xmlns:a16="http://schemas.microsoft.com/office/drawing/2014/main" id="{B6B78C90-04E6-450B-A78B-60CC29C8158B}"/>
              </a:ext>
            </a:extLst>
          </p:cNvPr>
          <p:cNvSpPr txBox="1">
            <a:spLocks noChangeArrowheads="1"/>
          </p:cNvSpPr>
          <p:nvPr/>
        </p:nvSpPr>
        <p:spPr bwMode="auto">
          <a:xfrm>
            <a:off x="285750" y="180975"/>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ClrTx/>
              <a:buSzTx/>
              <a:buFontTx/>
              <a:buBlip>
                <a:blip r:embed="rId2"/>
              </a:buBlip>
            </a:pPr>
            <a:r>
              <a:rPr lang="zh-CN" altLang="en-US" sz="2800">
                <a:solidFill>
                  <a:srgbClr val="FFFF00"/>
                </a:solidFill>
              </a:rPr>
              <a:t> 量子霍尔效应</a:t>
            </a:r>
            <a:r>
              <a:rPr lang="zh-CN" altLang="en-US" sz="2800">
                <a:solidFill>
                  <a:srgbClr val="FFFFFF"/>
                </a:solidFill>
              </a:rPr>
              <a:t>（</a:t>
            </a:r>
            <a:r>
              <a:rPr lang="en-US" altLang="zh-CN" sz="2800">
                <a:solidFill>
                  <a:srgbClr val="FFFFFF"/>
                </a:solidFill>
              </a:rPr>
              <a:t>1980</a:t>
            </a:r>
            <a:r>
              <a:rPr lang="zh-CN" altLang="en-US" sz="2800">
                <a:solidFill>
                  <a:srgbClr val="FFFFFF"/>
                </a:solidFill>
              </a:rPr>
              <a:t>年）德国物理学家冯</a:t>
            </a:r>
            <a:r>
              <a:rPr lang="en-US" altLang="zh-CN" sz="2800">
                <a:solidFill>
                  <a:srgbClr val="FFFFFF"/>
                </a:solidFill>
              </a:rPr>
              <a:t>.</a:t>
            </a:r>
            <a:r>
              <a:rPr lang="zh-CN" altLang="en-US" sz="2800">
                <a:solidFill>
                  <a:srgbClr val="FFFFFF"/>
                </a:solidFill>
              </a:rPr>
              <a:t>克利青</a:t>
            </a:r>
          </a:p>
        </p:txBody>
      </p:sp>
      <p:sp>
        <p:nvSpPr>
          <p:cNvPr id="239619" name="Rectangle 11">
            <a:extLst>
              <a:ext uri="{FF2B5EF4-FFF2-40B4-BE49-F238E27FC236}">
                <a16:creationId xmlns:a16="http://schemas.microsoft.com/office/drawing/2014/main" id="{D854B0EA-FC36-4BCD-BE6E-9363F8092728}"/>
              </a:ext>
            </a:extLst>
          </p:cNvPr>
          <p:cNvSpPr>
            <a:spLocks noChangeArrowheads="1"/>
          </p:cNvSpPr>
          <p:nvPr/>
        </p:nvSpPr>
        <p:spPr bwMode="auto">
          <a:xfrm>
            <a:off x="468313" y="2060575"/>
            <a:ext cx="5761037" cy="3505200"/>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4479" name="Line 12">
            <a:extLst>
              <a:ext uri="{FF2B5EF4-FFF2-40B4-BE49-F238E27FC236}">
                <a16:creationId xmlns:a16="http://schemas.microsoft.com/office/drawing/2014/main" id="{47028A6F-C9B9-4BD4-B65E-D94B1A09A9C6}"/>
              </a:ext>
            </a:extLst>
          </p:cNvPr>
          <p:cNvSpPr>
            <a:spLocks noChangeShapeType="1"/>
          </p:cNvSpPr>
          <p:nvPr/>
        </p:nvSpPr>
        <p:spPr bwMode="auto">
          <a:xfrm flipV="1">
            <a:off x="1317625" y="5108575"/>
            <a:ext cx="3819525" cy="0"/>
          </a:xfrm>
          <a:prstGeom prst="line">
            <a:avLst/>
          </a:prstGeom>
          <a:noFill/>
          <a:ln w="12700">
            <a:solidFill>
              <a:srgbClr val="000000"/>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0" name="Line 13">
            <a:extLst>
              <a:ext uri="{FF2B5EF4-FFF2-40B4-BE49-F238E27FC236}">
                <a16:creationId xmlns:a16="http://schemas.microsoft.com/office/drawing/2014/main" id="{E27C37CA-2D33-4912-884D-47B359587E5B}"/>
              </a:ext>
            </a:extLst>
          </p:cNvPr>
          <p:cNvSpPr>
            <a:spLocks noChangeShapeType="1"/>
          </p:cNvSpPr>
          <p:nvPr/>
        </p:nvSpPr>
        <p:spPr bwMode="auto">
          <a:xfrm flipH="1" flipV="1">
            <a:off x="1317625" y="2136775"/>
            <a:ext cx="0" cy="2971800"/>
          </a:xfrm>
          <a:prstGeom prst="line">
            <a:avLst/>
          </a:prstGeom>
          <a:noFill/>
          <a:ln w="12700">
            <a:solidFill>
              <a:srgbClr val="000000"/>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1" name="Line 14">
            <a:extLst>
              <a:ext uri="{FF2B5EF4-FFF2-40B4-BE49-F238E27FC236}">
                <a16:creationId xmlns:a16="http://schemas.microsoft.com/office/drawing/2014/main" id="{F1F461E3-7FDE-4D40-A806-88F175625D11}"/>
              </a:ext>
            </a:extLst>
          </p:cNvPr>
          <p:cNvSpPr>
            <a:spLocks noChangeShapeType="1"/>
          </p:cNvSpPr>
          <p:nvPr/>
        </p:nvSpPr>
        <p:spPr bwMode="auto">
          <a:xfrm flipV="1">
            <a:off x="2393950" y="4887913"/>
            <a:ext cx="0" cy="195262"/>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2" name="Line 15">
            <a:extLst>
              <a:ext uri="{FF2B5EF4-FFF2-40B4-BE49-F238E27FC236}">
                <a16:creationId xmlns:a16="http://schemas.microsoft.com/office/drawing/2014/main" id="{AA252EC7-2C7C-454B-80BE-A9BC62953613}"/>
              </a:ext>
            </a:extLst>
          </p:cNvPr>
          <p:cNvSpPr>
            <a:spLocks noChangeShapeType="1"/>
          </p:cNvSpPr>
          <p:nvPr/>
        </p:nvSpPr>
        <p:spPr bwMode="auto">
          <a:xfrm flipV="1">
            <a:off x="3443288" y="4887913"/>
            <a:ext cx="0" cy="195262"/>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3" name="Line 16">
            <a:extLst>
              <a:ext uri="{FF2B5EF4-FFF2-40B4-BE49-F238E27FC236}">
                <a16:creationId xmlns:a16="http://schemas.microsoft.com/office/drawing/2014/main" id="{ADA6ECFA-B4F6-49F5-B38A-303D10DBF224}"/>
              </a:ext>
            </a:extLst>
          </p:cNvPr>
          <p:cNvSpPr>
            <a:spLocks noChangeShapeType="1"/>
          </p:cNvSpPr>
          <p:nvPr/>
        </p:nvSpPr>
        <p:spPr bwMode="auto">
          <a:xfrm flipV="1">
            <a:off x="4494213" y="4887913"/>
            <a:ext cx="0" cy="195262"/>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4" name="Line 17">
            <a:extLst>
              <a:ext uri="{FF2B5EF4-FFF2-40B4-BE49-F238E27FC236}">
                <a16:creationId xmlns:a16="http://schemas.microsoft.com/office/drawing/2014/main" id="{29831D87-0CFC-4D93-8584-2AC6E1055FDE}"/>
              </a:ext>
            </a:extLst>
          </p:cNvPr>
          <p:cNvSpPr>
            <a:spLocks noChangeShapeType="1"/>
          </p:cNvSpPr>
          <p:nvPr/>
        </p:nvSpPr>
        <p:spPr bwMode="auto">
          <a:xfrm>
            <a:off x="1344613" y="4497388"/>
            <a:ext cx="190500" cy="0"/>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5" name="Line 18">
            <a:extLst>
              <a:ext uri="{FF2B5EF4-FFF2-40B4-BE49-F238E27FC236}">
                <a16:creationId xmlns:a16="http://schemas.microsoft.com/office/drawing/2014/main" id="{90559237-81A1-4D0C-9464-22C2A94B4B33}"/>
              </a:ext>
            </a:extLst>
          </p:cNvPr>
          <p:cNvSpPr>
            <a:spLocks noChangeShapeType="1"/>
          </p:cNvSpPr>
          <p:nvPr/>
        </p:nvSpPr>
        <p:spPr bwMode="auto">
          <a:xfrm>
            <a:off x="1344613" y="3327400"/>
            <a:ext cx="190500" cy="0"/>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6" name="Line 19">
            <a:extLst>
              <a:ext uri="{FF2B5EF4-FFF2-40B4-BE49-F238E27FC236}">
                <a16:creationId xmlns:a16="http://schemas.microsoft.com/office/drawing/2014/main" id="{8045C6F9-BA22-4BE3-A668-89E8F5BEEF35}"/>
              </a:ext>
            </a:extLst>
          </p:cNvPr>
          <p:cNvSpPr>
            <a:spLocks noChangeShapeType="1"/>
          </p:cNvSpPr>
          <p:nvPr/>
        </p:nvSpPr>
        <p:spPr bwMode="auto">
          <a:xfrm>
            <a:off x="1344613" y="3913188"/>
            <a:ext cx="190500" cy="0"/>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4487" name="Line 20">
            <a:extLst>
              <a:ext uri="{FF2B5EF4-FFF2-40B4-BE49-F238E27FC236}">
                <a16:creationId xmlns:a16="http://schemas.microsoft.com/office/drawing/2014/main" id="{C23586E8-AF4F-402F-AB2B-4B00B9E4E873}"/>
              </a:ext>
            </a:extLst>
          </p:cNvPr>
          <p:cNvSpPr>
            <a:spLocks noChangeShapeType="1"/>
          </p:cNvSpPr>
          <p:nvPr/>
        </p:nvSpPr>
        <p:spPr bwMode="auto">
          <a:xfrm>
            <a:off x="1344613" y="2741613"/>
            <a:ext cx="190500" cy="0"/>
          </a:xfrm>
          <a:prstGeom prst="line">
            <a:avLst/>
          </a:prstGeom>
          <a:no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9629" name="Object 56">
            <a:extLst>
              <a:ext uri="{FF2B5EF4-FFF2-40B4-BE49-F238E27FC236}">
                <a16:creationId xmlns:a16="http://schemas.microsoft.com/office/drawing/2014/main" id="{E0C28961-062D-4551-A2CA-7DDE439746A3}"/>
              </a:ext>
            </a:extLst>
          </p:cNvPr>
          <p:cNvGraphicFramePr>
            <a:graphicFrameLocks noChangeAspect="1"/>
          </p:cNvGraphicFramePr>
          <p:nvPr/>
        </p:nvGraphicFramePr>
        <p:xfrm>
          <a:off x="1152525" y="5083175"/>
          <a:ext cx="222250" cy="330200"/>
        </p:xfrm>
        <a:graphic>
          <a:graphicData uri="http://schemas.openxmlformats.org/presentationml/2006/ole">
            <mc:AlternateContent xmlns:mc="http://schemas.openxmlformats.org/markup-compatibility/2006">
              <mc:Choice xmlns:v="urn:schemas-microsoft-com:vml" Requires="v">
                <p:oleObj name="Equation" r:id="rId3" imgW="164957" imgH="241091" progId="Equation.3">
                  <p:embed/>
                </p:oleObj>
              </mc:Choice>
              <mc:Fallback>
                <p:oleObj name="Equation" r:id="rId3" imgW="164957" imgH="241091" progId="Equation.3">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5083175"/>
                        <a:ext cx="222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0" name="Object 57">
            <a:extLst>
              <a:ext uri="{FF2B5EF4-FFF2-40B4-BE49-F238E27FC236}">
                <a16:creationId xmlns:a16="http://schemas.microsoft.com/office/drawing/2014/main" id="{87DD7235-E66B-40EE-842A-E0DB2BC8FFCD}"/>
              </a:ext>
            </a:extLst>
          </p:cNvPr>
          <p:cNvGraphicFramePr>
            <a:graphicFrameLocks noChangeAspect="1"/>
          </p:cNvGraphicFramePr>
          <p:nvPr/>
        </p:nvGraphicFramePr>
        <p:xfrm>
          <a:off x="2298700" y="5108575"/>
          <a:ext cx="234950" cy="381000"/>
        </p:xfrm>
        <a:graphic>
          <a:graphicData uri="http://schemas.openxmlformats.org/presentationml/2006/ole">
            <mc:AlternateContent xmlns:mc="http://schemas.openxmlformats.org/markup-compatibility/2006">
              <mc:Choice xmlns:v="urn:schemas-microsoft-com:vml" Requires="v">
                <p:oleObj name="Equation" r:id="rId5" imgW="152334" imgH="241195" progId="Equation.3">
                  <p:embed/>
                </p:oleObj>
              </mc:Choice>
              <mc:Fallback>
                <p:oleObj name="Equation" r:id="rId5" imgW="152334" imgH="241195"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8700" y="5108575"/>
                        <a:ext cx="2349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1" name="Object 58">
            <a:extLst>
              <a:ext uri="{FF2B5EF4-FFF2-40B4-BE49-F238E27FC236}">
                <a16:creationId xmlns:a16="http://schemas.microsoft.com/office/drawing/2014/main" id="{51EC90B4-FA7E-485F-92AA-7634EC501DB2}"/>
              </a:ext>
            </a:extLst>
          </p:cNvPr>
          <p:cNvGraphicFramePr>
            <a:graphicFrameLocks noChangeAspect="1"/>
          </p:cNvGraphicFramePr>
          <p:nvPr/>
        </p:nvGraphicFramePr>
        <p:xfrm>
          <a:off x="3317875" y="5108575"/>
          <a:ext cx="395288" cy="365125"/>
        </p:xfrm>
        <a:graphic>
          <a:graphicData uri="http://schemas.openxmlformats.org/presentationml/2006/ole">
            <mc:AlternateContent xmlns:mc="http://schemas.openxmlformats.org/markup-compatibility/2006">
              <mc:Choice xmlns:v="urn:schemas-microsoft-com:vml" Requires="v">
                <p:oleObj name="Equation" r:id="rId7" imgW="266469" imgH="241091" progId="Equation.3">
                  <p:embed/>
                </p:oleObj>
              </mc:Choice>
              <mc:Fallback>
                <p:oleObj name="Equation" r:id="rId7" imgW="266469" imgH="241091" progId="Equation.3">
                  <p:embed/>
                  <p:pic>
                    <p:nvPicPr>
                      <p:cNvPr id="0" name="Object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7875" y="5108575"/>
                        <a:ext cx="3952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2" name="Object 59">
            <a:extLst>
              <a:ext uri="{FF2B5EF4-FFF2-40B4-BE49-F238E27FC236}">
                <a16:creationId xmlns:a16="http://schemas.microsoft.com/office/drawing/2014/main" id="{E7C6FC76-6458-48FB-B755-CA1AADDCD6A2}"/>
              </a:ext>
            </a:extLst>
          </p:cNvPr>
          <p:cNvGraphicFramePr>
            <a:graphicFrameLocks noChangeAspect="1"/>
          </p:cNvGraphicFramePr>
          <p:nvPr/>
        </p:nvGraphicFramePr>
        <p:xfrm>
          <a:off x="4397375" y="5108575"/>
          <a:ext cx="376238" cy="347663"/>
        </p:xfrm>
        <a:graphic>
          <a:graphicData uri="http://schemas.openxmlformats.org/presentationml/2006/ole">
            <mc:AlternateContent xmlns:mc="http://schemas.openxmlformats.org/markup-compatibility/2006">
              <mc:Choice xmlns:v="urn:schemas-microsoft-com:vml" Requires="v">
                <p:oleObj name="Equation" r:id="rId9" imgW="266469" imgH="241091" progId="Equation.3">
                  <p:embed/>
                </p:oleObj>
              </mc:Choice>
              <mc:Fallback>
                <p:oleObj name="Equation" r:id="rId9" imgW="266469" imgH="241091" progId="Equation.3">
                  <p:embed/>
                  <p:pic>
                    <p:nvPicPr>
                      <p:cNvPr id="0" name="Object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7375" y="5108575"/>
                        <a:ext cx="3762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3" name="Object 60">
            <a:extLst>
              <a:ext uri="{FF2B5EF4-FFF2-40B4-BE49-F238E27FC236}">
                <a16:creationId xmlns:a16="http://schemas.microsoft.com/office/drawing/2014/main" id="{0779B413-7ACE-461C-9CD4-CD80F53CA413}"/>
              </a:ext>
            </a:extLst>
          </p:cNvPr>
          <p:cNvGraphicFramePr>
            <a:graphicFrameLocks noChangeAspect="1"/>
          </p:cNvGraphicFramePr>
          <p:nvPr/>
        </p:nvGraphicFramePr>
        <p:xfrm>
          <a:off x="771525" y="3717925"/>
          <a:ext cx="546100" cy="320675"/>
        </p:xfrm>
        <a:graphic>
          <a:graphicData uri="http://schemas.openxmlformats.org/presentationml/2006/ole">
            <mc:AlternateContent xmlns:mc="http://schemas.openxmlformats.org/markup-compatibility/2006">
              <mc:Choice xmlns:v="urn:schemas-microsoft-com:vml" Requires="v">
                <p:oleObj name="Equation" r:id="rId11" imgW="418918" imgH="241195" progId="Equation.3">
                  <p:embed/>
                </p:oleObj>
              </mc:Choice>
              <mc:Fallback>
                <p:oleObj name="Equation" r:id="rId11" imgW="418918" imgH="241195" progId="Equation.3">
                  <p:embed/>
                  <p:pic>
                    <p:nvPicPr>
                      <p:cNvPr id="0" name="Object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525" y="3717925"/>
                        <a:ext cx="5461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4" name="Object 61">
            <a:extLst>
              <a:ext uri="{FF2B5EF4-FFF2-40B4-BE49-F238E27FC236}">
                <a16:creationId xmlns:a16="http://schemas.microsoft.com/office/drawing/2014/main" id="{3DCA217A-C563-4452-BF5C-F13244542E81}"/>
              </a:ext>
            </a:extLst>
          </p:cNvPr>
          <p:cNvGraphicFramePr>
            <a:graphicFrameLocks noChangeAspect="1"/>
          </p:cNvGraphicFramePr>
          <p:nvPr/>
        </p:nvGraphicFramePr>
        <p:xfrm>
          <a:off x="771525" y="3230563"/>
          <a:ext cx="546100" cy="322262"/>
        </p:xfrm>
        <a:graphic>
          <a:graphicData uri="http://schemas.openxmlformats.org/presentationml/2006/ole">
            <mc:AlternateContent xmlns:mc="http://schemas.openxmlformats.org/markup-compatibility/2006">
              <mc:Choice xmlns:v="urn:schemas-microsoft-com:vml" Requires="v">
                <p:oleObj name="Equation" r:id="rId13" imgW="418918" imgH="241195" progId="Equation.3">
                  <p:embed/>
                </p:oleObj>
              </mc:Choice>
              <mc:Fallback>
                <p:oleObj name="Equation" r:id="rId13" imgW="418918" imgH="241195" progId="Equation.3">
                  <p:embed/>
                  <p:pic>
                    <p:nvPicPr>
                      <p:cNvPr id="0" name="Object 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525" y="3230563"/>
                        <a:ext cx="5461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5" name="Object 62">
            <a:extLst>
              <a:ext uri="{FF2B5EF4-FFF2-40B4-BE49-F238E27FC236}">
                <a16:creationId xmlns:a16="http://schemas.microsoft.com/office/drawing/2014/main" id="{67CAB15F-D135-4B28-BB9F-0C1669BE2439}"/>
              </a:ext>
            </a:extLst>
          </p:cNvPr>
          <p:cNvGraphicFramePr>
            <a:graphicFrameLocks noChangeAspect="1"/>
          </p:cNvGraphicFramePr>
          <p:nvPr/>
        </p:nvGraphicFramePr>
        <p:xfrm>
          <a:off x="771525" y="2632075"/>
          <a:ext cx="546100" cy="320675"/>
        </p:xfrm>
        <a:graphic>
          <a:graphicData uri="http://schemas.openxmlformats.org/presentationml/2006/ole">
            <mc:AlternateContent xmlns:mc="http://schemas.openxmlformats.org/markup-compatibility/2006">
              <mc:Choice xmlns:v="urn:schemas-microsoft-com:vml" Requires="v">
                <p:oleObj name="Equation" r:id="rId15" imgW="418918" imgH="241195" progId="Equation.3">
                  <p:embed/>
                </p:oleObj>
              </mc:Choice>
              <mc:Fallback>
                <p:oleObj name="Equation" r:id="rId15" imgW="418918" imgH="241195" progId="Equation.3">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1525" y="2632075"/>
                        <a:ext cx="5461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6" name="Object 63">
            <a:extLst>
              <a:ext uri="{FF2B5EF4-FFF2-40B4-BE49-F238E27FC236}">
                <a16:creationId xmlns:a16="http://schemas.microsoft.com/office/drawing/2014/main" id="{2133CC24-409C-4962-88C0-0F31431B42B1}"/>
              </a:ext>
            </a:extLst>
          </p:cNvPr>
          <p:cNvGraphicFramePr>
            <a:graphicFrameLocks noChangeAspect="1"/>
          </p:cNvGraphicFramePr>
          <p:nvPr/>
        </p:nvGraphicFramePr>
        <p:xfrm>
          <a:off x="771525" y="4400550"/>
          <a:ext cx="546100" cy="341313"/>
        </p:xfrm>
        <a:graphic>
          <a:graphicData uri="http://schemas.openxmlformats.org/presentationml/2006/ole">
            <mc:AlternateContent xmlns:mc="http://schemas.openxmlformats.org/markup-compatibility/2006">
              <mc:Choice xmlns:v="urn:schemas-microsoft-com:vml" Requires="v">
                <p:oleObj name="Equation" r:id="rId17" imgW="393529" imgH="241195" progId="Equation.3">
                  <p:embed/>
                </p:oleObj>
              </mc:Choice>
              <mc:Fallback>
                <p:oleObj name="Equation" r:id="rId17" imgW="393529" imgH="241195" progId="Equation.3">
                  <p:embed/>
                  <p:pic>
                    <p:nvPicPr>
                      <p:cNvPr id="0" name="Object 6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1525" y="4400550"/>
                        <a:ext cx="5461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4496" name="Freeform 29">
            <a:extLst>
              <a:ext uri="{FF2B5EF4-FFF2-40B4-BE49-F238E27FC236}">
                <a16:creationId xmlns:a16="http://schemas.microsoft.com/office/drawing/2014/main" id="{D3360E9E-8463-4804-B921-4D6BEB4D2294}"/>
              </a:ext>
            </a:extLst>
          </p:cNvPr>
          <p:cNvSpPr>
            <a:spLocks/>
          </p:cNvSpPr>
          <p:nvPr/>
        </p:nvSpPr>
        <p:spPr bwMode="auto">
          <a:xfrm>
            <a:off x="1344613" y="2824163"/>
            <a:ext cx="2862262" cy="2259012"/>
          </a:xfrm>
          <a:custGeom>
            <a:avLst/>
            <a:gdLst>
              <a:gd name="T0" fmla="*/ 0 w 1440"/>
              <a:gd name="T1" fmla="*/ 1112 h 1112"/>
              <a:gd name="T2" fmla="*/ 120 w 1440"/>
              <a:gd name="T3" fmla="*/ 1008 h 1112"/>
              <a:gd name="T4" fmla="*/ 208 w 1440"/>
              <a:gd name="T5" fmla="*/ 952 h 1112"/>
              <a:gd name="T6" fmla="*/ 248 w 1440"/>
              <a:gd name="T7" fmla="*/ 888 h 1112"/>
              <a:gd name="T8" fmla="*/ 312 w 1440"/>
              <a:gd name="T9" fmla="*/ 824 h 1112"/>
              <a:gd name="T10" fmla="*/ 400 w 1440"/>
              <a:gd name="T11" fmla="*/ 752 h 1112"/>
              <a:gd name="T12" fmla="*/ 480 w 1440"/>
              <a:gd name="T13" fmla="*/ 648 h 1112"/>
              <a:gd name="T14" fmla="*/ 600 w 1440"/>
              <a:gd name="T15" fmla="*/ 624 h 1112"/>
              <a:gd name="T16" fmla="*/ 664 w 1440"/>
              <a:gd name="T17" fmla="*/ 448 h 1112"/>
              <a:gd name="T18" fmla="*/ 904 w 1440"/>
              <a:gd name="T19" fmla="*/ 416 h 1112"/>
              <a:gd name="T20" fmla="*/ 992 w 1440"/>
              <a:gd name="T21" fmla="*/ 144 h 1112"/>
              <a:gd name="T22" fmla="*/ 1360 w 1440"/>
              <a:gd name="T23" fmla="*/ 96 h 1112"/>
              <a:gd name="T24" fmla="*/ 1440 w 1440"/>
              <a:gd name="T25" fmla="*/ 0 h 11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0"/>
              <a:gd name="T40" fmla="*/ 0 h 1112"/>
              <a:gd name="T41" fmla="*/ 1440 w 1440"/>
              <a:gd name="T42" fmla="*/ 1112 h 11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0" h="1112">
                <a:moveTo>
                  <a:pt x="0" y="1112"/>
                </a:moveTo>
                <a:cubicBezTo>
                  <a:pt x="20" y="1095"/>
                  <a:pt x="85" y="1035"/>
                  <a:pt x="120" y="1008"/>
                </a:cubicBezTo>
                <a:cubicBezTo>
                  <a:pt x="155" y="981"/>
                  <a:pt x="187" y="972"/>
                  <a:pt x="208" y="952"/>
                </a:cubicBezTo>
                <a:cubicBezTo>
                  <a:pt x="229" y="932"/>
                  <a:pt x="231" y="909"/>
                  <a:pt x="248" y="888"/>
                </a:cubicBezTo>
                <a:cubicBezTo>
                  <a:pt x="265" y="867"/>
                  <a:pt x="287" y="847"/>
                  <a:pt x="312" y="824"/>
                </a:cubicBezTo>
                <a:cubicBezTo>
                  <a:pt x="337" y="801"/>
                  <a:pt x="372" y="781"/>
                  <a:pt x="400" y="752"/>
                </a:cubicBezTo>
                <a:cubicBezTo>
                  <a:pt x="428" y="723"/>
                  <a:pt x="447" y="669"/>
                  <a:pt x="480" y="648"/>
                </a:cubicBezTo>
                <a:cubicBezTo>
                  <a:pt x="513" y="627"/>
                  <a:pt x="569" y="657"/>
                  <a:pt x="600" y="624"/>
                </a:cubicBezTo>
                <a:cubicBezTo>
                  <a:pt x="631" y="591"/>
                  <a:pt x="613" y="483"/>
                  <a:pt x="664" y="448"/>
                </a:cubicBezTo>
                <a:cubicBezTo>
                  <a:pt x="715" y="413"/>
                  <a:pt x="850" y="466"/>
                  <a:pt x="904" y="416"/>
                </a:cubicBezTo>
                <a:cubicBezTo>
                  <a:pt x="958" y="366"/>
                  <a:pt x="916" y="197"/>
                  <a:pt x="992" y="144"/>
                </a:cubicBezTo>
                <a:cubicBezTo>
                  <a:pt x="1068" y="91"/>
                  <a:pt x="1285" y="120"/>
                  <a:pt x="1360" y="96"/>
                </a:cubicBezTo>
                <a:cubicBezTo>
                  <a:pt x="1435" y="72"/>
                  <a:pt x="1423" y="20"/>
                  <a:pt x="1440" y="0"/>
                </a:cubicBezTo>
              </a:path>
            </a:pathLst>
          </a:custGeom>
          <a:noFill/>
          <a:ln w="28575" cap="flat" cmpd="sng">
            <a:solidFill>
              <a:srgbClr val="FF0000"/>
            </a:solidFill>
            <a:prstDash val="solid"/>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9638" name="Object 65">
            <a:extLst>
              <a:ext uri="{FF2B5EF4-FFF2-40B4-BE49-F238E27FC236}">
                <a16:creationId xmlns:a16="http://schemas.microsoft.com/office/drawing/2014/main" id="{4867D70E-2FC2-49E0-97DA-64302A58FA0A}"/>
              </a:ext>
            </a:extLst>
          </p:cNvPr>
          <p:cNvGraphicFramePr>
            <a:graphicFrameLocks noChangeAspect="1"/>
          </p:cNvGraphicFramePr>
          <p:nvPr/>
        </p:nvGraphicFramePr>
        <p:xfrm>
          <a:off x="4652963" y="4695825"/>
          <a:ext cx="546100" cy="371475"/>
        </p:xfrm>
        <a:graphic>
          <a:graphicData uri="http://schemas.openxmlformats.org/presentationml/2006/ole">
            <mc:AlternateContent xmlns:mc="http://schemas.openxmlformats.org/markup-compatibility/2006">
              <mc:Choice xmlns:v="urn:schemas-microsoft-com:vml" Requires="v">
                <p:oleObj name="Equation" r:id="rId19" imgW="507780" imgH="253890" progId="Equation.3">
                  <p:embed/>
                </p:oleObj>
              </mc:Choice>
              <mc:Fallback>
                <p:oleObj name="Equation" r:id="rId19" imgW="507780" imgH="253890" progId="Equation.3">
                  <p:embed/>
                  <p:pic>
                    <p:nvPicPr>
                      <p:cNvPr id="0" name="Object 6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2963" y="4695825"/>
                        <a:ext cx="546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39" name="Object 66">
            <a:extLst>
              <a:ext uri="{FF2B5EF4-FFF2-40B4-BE49-F238E27FC236}">
                <a16:creationId xmlns:a16="http://schemas.microsoft.com/office/drawing/2014/main" id="{D6B7F382-362C-4C30-A4F4-5E8EC6437652}"/>
              </a:ext>
            </a:extLst>
          </p:cNvPr>
          <p:cNvGraphicFramePr>
            <a:graphicFrameLocks noChangeAspect="1"/>
          </p:cNvGraphicFramePr>
          <p:nvPr/>
        </p:nvGraphicFramePr>
        <p:xfrm>
          <a:off x="1377950" y="2133600"/>
          <a:ext cx="1465263" cy="476250"/>
        </p:xfrm>
        <a:graphic>
          <a:graphicData uri="http://schemas.openxmlformats.org/presentationml/2006/ole">
            <mc:AlternateContent xmlns:mc="http://schemas.openxmlformats.org/markup-compatibility/2006">
              <mc:Choice xmlns:v="urn:schemas-microsoft-com:vml" Requires="v">
                <p:oleObj name="公式" r:id="rId21" imgW="558558" imgH="215806" progId="Equation.3">
                  <p:embed/>
                </p:oleObj>
              </mc:Choice>
              <mc:Fallback>
                <p:oleObj name="公式" r:id="rId21" imgW="558558" imgH="215806" progId="Equation.3">
                  <p:embed/>
                  <p:pic>
                    <p:nvPicPr>
                      <p:cNvPr id="0" name="Object 6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77950" y="2133600"/>
                        <a:ext cx="14652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40" name="Object 67">
            <a:extLst>
              <a:ext uri="{FF2B5EF4-FFF2-40B4-BE49-F238E27FC236}">
                <a16:creationId xmlns:a16="http://schemas.microsoft.com/office/drawing/2014/main" id="{1250B1FB-34DA-45E6-BFD5-8198349FFB56}"/>
              </a:ext>
            </a:extLst>
          </p:cNvPr>
          <p:cNvGraphicFramePr>
            <a:graphicFrameLocks noChangeAspect="1"/>
          </p:cNvGraphicFramePr>
          <p:nvPr/>
        </p:nvGraphicFramePr>
        <p:xfrm>
          <a:off x="3348038" y="3121025"/>
          <a:ext cx="879475" cy="414338"/>
        </p:xfrm>
        <a:graphic>
          <a:graphicData uri="http://schemas.openxmlformats.org/presentationml/2006/ole">
            <mc:AlternateContent xmlns:mc="http://schemas.openxmlformats.org/markup-compatibility/2006">
              <mc:Choice xmlns:v="urn:schemas-microsoft-com:vml" Requires="v">
                <p:oleObj name="Equation" r:id="rId23" imgW="558558" imgH="241195" progId="Equation.3">
                  <p:embed/>
                </p:oleObj>
              </mc:Choice>
              <mc:Fallback>
                <p:oleObj name="Equation" r:id="rId23" imgW="558558" imgH="241195" progId="Equation.3">
                  <p:embed/>
                  <p:pic>
                    <p:nvPicPr>
                      <p:cNvPr id="0" name="Object 6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48038" y="3121025"/>
                        <a:ext cx="879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41" name="Object 68">
            <a:extLst>
              <a:ext uri="{FF2B5EF4-FFF2-40B4-BE49-F238E27FC236}">
                <a16:creationId xmlns:a16="http://schemas.microsoft.com/office/drawing/2014/main" id="{57189F49-2FF2-4393-983C-FF962C8EF14C}"/>
              </a:ext>
            </a:extLst>
          </p:cNvPr>
          <p:cNvGraphicFramePr>
            <a:graphicFrameLocks noChangeAspect="1"/>
          </p:cNvGraphicFramePr>
          <p:nvPr/>
        </p:nvGraphicFramePr>
        <p:xfrm>
          <a:off x="2822575" y="3644900"/>
          <a:ext cx="798513" cy="396875"/>
        </p:xfrm>
        <a:graphic>
          <a:graphicData uri="http://schemas.openxmlformats.org/presentationml/2006/ole">
            <mc:AlternateContent xmlns:mc="http://schemas.openxmlformats.org/markup-compatibility/2006">
              <mc:Choice xmlns:v="urn:schemas-microsoft-com:vml" Requires="v">
                <p:oleObj name="Equation" r:id="rId25" imgW="533169" imgH="241195" progId="Equation.3">
                  <p:embed/>
                </p:oleObj>
              </mc:Choice>
              <mc:Fallback>
                <p:oleObj name="Equation" r:id="rId25" imgW="533169" imgH="241195" progId="Equation.3">
                  <p:embed/>
                  <p:pic>
                    <p:nvPicPr>
                      <p:cNvPr id="0" name="Object 6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22575" y="3644900"/>
                        <a:ext cx="798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42" name="Object 69">
            <a:extLst>
              <a:ext uri="{FF2B5EF4-FFF2-40B4-BE49-F238E27FC236}">
                <a16:creationId xmlns:a16="http://schemas.microsoft.com/office/drawing/2014/main" id="{ED643B27-5FE7-4771-B249-4DC806BA21C8}"/>
              </a:ext>
            </a:extLst>
          </p:cNvPr>
          <p:cNvGraphicFramePr>
            <a:graphicFrameLocks noChangeAspect="1"/>
          </p:cNvGraphicFramePr>
          <p:nvPr/>
        </p:nvGraphicFramePr>
        <p:xfrm>
          <a:off x="2297113" y="4108450"/>
          <a:ext cx="900112" cy="404813"/>
        </p:xfrm>
        <a:graphic>
          <a:graphicData uri="http://schemas.openxmlformats.org/presentationml/2006/ole">
            <mc:AlternateContent xmlns:mc="http://schemas.openxmlformats.org/markup-compatibility/2006">
              <mc:Choice xmlns:v="urn:schemas-microsoft-com:vml" Requires="v">
                <p:oleObj name="Equation" r:id="rId27" imgW="558558" imgH="241195" progId="Equation.3">
                  <p:embed/>
                </p:oleObj>
              </mc:Choice>
              <mc:Fallback>
                <p:oleObj name="Equation" r:id="rId27" imgW="558558" imgH="241195" progId="Equation.3">
                  <p:embed/>
                  <p:pic>
                    <p:nvPicPr>
                      <p:cNvPr id="0" name="Object 6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97113" y="4108450"/>
                        <a:ext cx="900112"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9643" name="Rectangle 35">
            <a:extLst>
              <a:ext uri="{FF2B5EF4-FFF2-40B4-BE49-F238E27FC236}">
                <a16:creationId xmlns:a16="http://schemas.microsoft.com/office/drawing/2014/main" id="{A9C94DD3-80DD-4156-AF8F-77BDF1DA9815}"/>
              </a:ext>
            </a:extLst>
          </p:cNvPr>
          <p:cNvSpPr>
            <a:spLocks noChangeArrowheads="1"/>
          </p:cNvSpPr>
          <p:nvPr/>
        </p:nvSpPr>
        <p:spPr bwMode="auto">
          <a:xfrm>
            <a:off x="6335713" y="2133600"/>
            <a:ext cx="2808287" cy="2227263"/>
          </a:xfrm>
          <a:prstGeom prst="rect">
            <a:avLst/>
          </a:prstGeom>
          <a:solidFill>
            <a:srgbClr val="FFFF00"/>
          </a:solidFill>
          <a:ln>
            <a:noFill/>
          </a:ln>
          <a:extLs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1800">
                <a:solidFill>
                  <a:srgbClr val="3333FF"/>
                </a:solidFill>
              </a:rPr>
              <a:t> </a:t>
            </a:r>
            <a:r>
              <a:rPr kumimoji="1" lang="en-US" altLang="zh-CN" sz="1800">
                <a:solidFill>
                  <a:srgbClr val="FFFF66"/>
                </a:solidFill>
              </a:rPr>
              <a:t>1</a:t>
            </a:r>
            <a:r>
              <a:rPr kumimoji="1" lang="en-US" altLang="zh-CN" sz="1800">
                <a:solidFill>
                  <a:srgbClr val="3333FF"/>
                </a:solidFill>
              </a:rPr>
              <a:t>                          </a:t>
            </a:r>
          </a:p>
          <a:p>
            <a:pPr>
              <a:spcBef>
                <a:spcPct val="0"/>
              </a:spcBef>
              <a:buClrTx/>
              <a:buSzTx/>
              <a:buFontTx/>
              <a:buNone/>
            </a:pPr>
            <a:r>
              <a:rPr kumimoji="1" lang="en-US" altLang="zh-CN" sz="1800">
                <a:solidFill>
                  <a:srgbClr val="FFFF66"/>
                </a:solidFill>
              </a:rPr>
              <a:t>1</a:t>
            </a:r>
          </a:p>
          <a:p>
            <a:pPr>
              <a:spcBef>
                <a:spcPct val="0"/>
              </a:spcBef>
              <a:buClrTx/>
              <a:buSzTx/>
              <a:buFontTx/>
              <a:buNone/>
            </a:pPr>
            <a:r>
              <a:rPr kumimoji="1" lang="en-US" altLang="zh-CN" sz="1800">
                <a:solidFill>
                  <a:srgbClr val="FFFF66"/>
                </a:solidFill>
              </a:rPr>
              <a:t>1</a:t>
            </a:r>
          </a:p>
          <a:p>
            <a:pPr>
              <a:spcBef>
                <a:spcPct val="0"/>
              </a:spcBef>
              <a:buClrTx/>
              <a:buSzTx/>
              <a:buFontTx/>
              <a:buNone/>
            </a:pPr>
            <a:r>
              <a:rPr kumimoji="1" lang="en-US" altLang="zh-CN" sz="1800">
                <a:solidFill>
                  <a:srgbClr val="FFFF66"/>
                </a:solidFill>
              </a:rPr>
              <a:t>1</a:t>
            </a:r>
            <a:endParaRPr kumimoji="1" lang="en-US" altLang="zh-CN" sz="1800">
              <a:solidFill>
                <a:srgbClr val="3333FF"/>
              </a:solidFill>
            </a:endParaRPr>
          </a:p>
          <a:p>
            <a:pPr>
              <a:spcBef>
                <a:spcPct val="0"/>
              </a:spcBef>
              <a:buClrTx/>
              <a:buSzTx/>
              <a:buFontTx/>
              <a:buNone/>
            </a:pPr>
            <a:r>
              <a:rPr kumimoji="1" lang="en-US" altLang="zh-CN" sz="1800">
                <a:solidFill>
                  <a:srgbClr val="3333FF"/>
                </a:solidFill>
              </a:rPr>
              <a:t>            </a:t>
            </a:r>
          </a:p>
        </p:txBody>
      </p:sp>
      <p:grpSp>
        <p:nvGrpSpPr>
          <p:cNvPr id="239644" name="Group 36">
            <a:extLst>
              <a:ext uri="{FF2B5EF4-FFF2-40B4-BE49-F238E27FC236}">
                <a16:creationId xmlns:a16="http://schemas.microsoft.com/office/drawing/2014/main" id="{79123E56-73F1-4A4E-954B-44C18DBC6980}"/>
              </a:ext>
            </a:extLst>
          </p:cNvPr>
          <p:cNvGrpSpPr>
            <a:grpSpLocks/>
          </p:cNvGrpSpPr>
          <p:nvPr/>
        </p:nvGrpSpPr>
        <p:grpSpPr bwMode="auto">
          <a:xfrm>
            <a:off x="6802438" y="2438400"/>
            <a:ext cx="2341562" cy="1890713"/>
            <a:chOff x="3742" y="1979"/>
            <a:chExt cx="1163" cy="909"/>
          </a:xfrm>
        </p:grpSpPr>
        <p:sp>
          <p:nvSpPr>
            <p:cNvPr id="914504" name="Line 37">
              <a:extLst>
                <a:ext uri="{FF2B5EF4-FFF2-40B4-BE49-F238E27FC236}">
                  <a16:creationId xmlns:a16="http://schemas.microsoft.com/office/drawing/2014/main" id="{84840F98-23AA-4544-928F-AB2F23E0331D}"/>
                </a:ext>
              </a:extLst>
            </p:cNvPr>
            <p:cNvSpPr>
              <a:spLocks noChangeShapeType="1"/>
            </p:cNvSpPr>
            <p:nvPr/>
          </p:nvSpPr>
          <p:spPr bwMode="auto">
            <a:xfrm>
              <a:off x="3742" y="2888"/>
              <a:ext cx="1163" cy="0"/>
            </a:xfrm>
            <a:prstGeom prst="line">
              <a:avLst/>
            </a:prstGeom>
            <a:noFill/>
            <a:ln w="41275">
              <a:solidFill>
                <a:srgbClr val="0000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4505" name="Line 38">
              <a:extLst>
                <a:ext uri="{FF2B5EF4-FFF2-40B4-BE49-F238E27FC236}">
                  <a16:creationId xmlns:a16="http://schemas.microsoft.com/office/drawing/2014/main" id="{681F3B85-0944-4630-BB72-B9ECA05E0A14}"/>
                </a:ext>
              </a:extLst>
            </p:cNvPr>
            <p:cNvSpPr>
              <a:spLocks noChangeShapeType="1"/>
            </p:cNvSpPr>
            <p:nvPr/>
          </p:nvSpPr>
          <p:spPr bwMode="auto">
            <a:xfrm flipV="1">
              <a:off x="3742" y="2024"/>
              <a:ext cx="0" cy="864"/>
            </a:xfrm>
            <a:prstGeom prst="line">
              <a:avLst/>
            </a:prstGeom>
            <a:noFill/>
            <a:ln w="41275">
              <a:solidFill>
                <a:srgbClr val="0000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4506" name="Line 39">
              <a:extLst>
                <a:ext uri="{FF2B5EF4-FFF2-40B4-BE49-F238E27FC236}">
                  <a16:creationId xmlns:a16="http://schemas.microsoft.com/office/drawing/2014/main" id="{7B9C1F0F-0A23-484A-8335-9B964F9A8577}"/>
                </a:ext>
              </a:extLst>
            </p:cNvPr>
            <p:cNvSpPr>
              <a:spLocks noChangeShapeType="1"/>
            </p:cNvSpPr>
            <p:nvPr/>
          </p:nvSpPr>
          <p:spPr bwMode="auto">
            <a:xfrm flipV="1">
              <a:off x="3742" y="2251"/>
              <a:ext cx="912" cy="624"/>
            </a:xfrm>
            <a:prstGeom prst="line">
              <a:avLst/>
            </a:prstGeom>
            <a:noFill/>
            <a:ln w="5715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39658" name="Object 75">
              <a:extLst>
                <a:ext uri="{FF2B5EF4-FFF2-40B4-BE49-F238E27FC236}">
                  <a16:creationId xmlns:a16="http://schemas.microsoft.com/office/drawing/2014/main" id="{59B31780-79B1-46F8-BD8F-9C488C115E11}"/>
                </a:ext>
              </a:extLst>
            </p:cNvPr>
            <p:cNvGraphicFramePr>
              <a:graphicFrameLocks noChangeAspect="1"/>
            </p:cNvGraphicFramePr>
            <p:nvPr/>
          </p:nvGraphicFramePr>
          <p:xfrm>
            <a:off x="3787" y="1979"/>
            <a:ext cx="410" cy="332"/>
          </p:xfrm>
          <a:graphic>
            <a:graphicData uri="http://schemas.openxmlformats.org/presentationml/2006/ole">
              <mc:AlternateContent xmlns:mc="http://schemas.openxmlformats.org/markup-compatibility/2006">
                <mc:Choice xmlns:v="urn:schemas-microsoft-com:vml" Requires="v">
                  <p:oleObj name="公式" r:id="rId29" imgW="266353" imgH="215619" progId="Equation.3">
                    <p:embed/>
                  </p:oleObj>
                </mc:Choice>
                <mc:Fallback>
                  <p:oleObj name="公式" r:id="rId29" imgW="266353" imgH="215619" progId="Equation.3">
                    <p:embed/>
                    <p:pic>
                      <p:nvPicPr>
                        <p:cNvPr id="0" name="Object 7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87" y="1979"/>
                          <a:ext cx="410" cy="3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9645" name="Text Box 42">
            <a:extLst>
              <a:ext uri="{FF2B5EF4-FFF2-40B4-BE49-F238E27FC236}">
                <a16:creationId xmlns:a16="http://schemas.microsoft.com/office/drawing/2014/main" id="{6E037761-E582-4D22-BFA4-1E076C1C9041}"/>
              </a:ext>
            </a:extLst>
          </p:cNvPr>
          <p:cNvSpPr txBox="1">
            <a:spLocks noChangeArrowheads="1"/>
          </p:cNvSpPr>
          <p:nvPr/>
        </p:nvSpPr>
        <p:spPr bwMode="auto">
          <a:xfrm>
            <a:off x="6694488" y="4581525"/>
            <a:ext cx="2449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rPr>
              <a:t>磁场不太强时</a:t>
            </a:r>
          </a:p>
        </p:txBody>
      </p:sp>
      <p:grpSp>
        <p:nvGrpSpPr>
          <p:cNvPr id="239646" name="Group 43">
            <a:extLst>
              <a:ext uri="{FF2B5EF4-FFF2-40B4-BE49-F238E27FC236}">
                <a16:creationId xmlns:a16="http://schemas.microsoft.com/office/drawing/2014/main" id="{8C76E862-ED00-40C1-AF2A-E55C0B06539F}"/>
              </a:ext>
            </a:extLst>
          </p:cNvPr>
          <p:cNvGrpSpPr>
            <a:grpSpLocks/>
          </p:cNvGrpSpPr>
          <p:nvPr/>
        </p:nvGrpSpPr>
        <p:grpSpPr bwMode="auto">
          <a:xfrm>
            <a:off x="4356100" y="5589588"/>
            <a:ext cx="4294188" cy="1042987"/>
            <a:chOff x="2832" y="3269"/>
            <a:chExt cx="2705" cy="748"/>
          </a:xfrm>
        </p:grpSpPr>
        <p:graphicFrame>
          <p:nvGraphicFramePr>
            <p:cNvPr id="239653" name="Object 78">
              <a:extLst>
                <a:ext uri="{FF2B5EF4-FFF2-40B4-BE49-F238E27FC236}">
                  <a16:creationId xmlns:a16="http://schemas.microsoft.com/office/drawing/2014/main" id="{ED48B28A-CEB8-43EB-8B5F-6DD909287F87}"/>
                </a:ext>
              </a:extLst>
            </p:cNvPr>
            <p:cNvGraphicFramePr>
              <a:graphicFrameLocks noChangeAspect="1"/>
            </p:cNvGraphicFramePr>
            <p:nvPr/>
          </p:nvGraphicFramePr>
          <p:xfrm>
            <a:off x="2832" y="3269"/>
            <a:ext cx="1200" cy="748"/>
          </p:xfrm>
          <a:graphic>
            <a:graphicData uri="http://schemas.openxmlformats.org/presentationml/2006/ole">
              <mc:AlternateContent xmlns:mc="http://schemas.openxmlformats.org/markup-compatibility/2006">
                <mc:Choice xmlns:v="urn:schemas-microsoft-com:vml" Requires="v">
                  <p:oleObj name="Equation" r:id="rId31" imgW="622030" imgH="393529" progId="Equation.3">
                    <p:embed/>
                  </p:oleObj>
                </mc:Choice>
                <mc:Fallback>
                  <p:oleObj name="Equation" r:id="rId31" imgW="622030" imgH="393529" progId="Equation.3">
                    <p:embed/>
                    <p:pic>
                      <p:nvPicPr>
                        <p:cNvPr id="0" name="Object 78"/>
                        <p:cNvPicPr>
                          <a:picLocks noChangeAspect="1" noChangeArrowheads="1"/>
                        </p:cNvPicPr>
                        <p:nvPr/>
                      </p:nvPicPr>
                      <p:blipFill>
                        <a:blip r:embed="rId32">
                          <a:lum bright="100000"/>
                          <a:extLst>
                            <a:ext uri="{28A0092B-C50C-407E-A947-70E740481C1C}">
                              <a14:useLocalDpi xmlns:a14="http://schemas.microsoft.com/office/drawing/2010/main" val="0"/>
                            </a:ext>
                          </a:extLst>
                        </a:blip>
                        <a:srcRect/>
                        <a:stretch>
                          <a:fillRect/>
                        </a:stretch>
                      </p:blipFill>
                      <p:spPr bwMode="auto">
                        <a:xfrm>
                          <a:off x="2832" y="3269"/>
                          <a:ext cx="120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54" name="Object 79">
              <a:extLst>
                <a:ext uri="{FF2B5EF4-FFF2-40B4-BE49-F238E27FC236}">
                  <a16:creationId xmlns:a16="http://schemas.microsoft.com/office/drawing/2014/main" id="{549D2113-0043-4C98-9410-0456AEC40F08}"/>
                </a:ext>
              </a:extLst>
            </p:cNvPr>
            <p:cNvGraphicFramePr>
              <a:graphicFrameLocks noChangeAspect="1"/>
            </p:cNvGraphicFramePr>
            <p:nvPr/>
          </p:nvGraphicFramePr>
          <p:xfrm>
            <a:off x="4080" y="3477"/>
            <a:ext cx="1457" cy="341"/>
          </p:xfrm>
          <a:graphic>
            <a:graphicData uri="http://schemas.openxmlformats.org/presentationml/2006/ole">
              <mc:AlternateContent xmlns:mc="http://schemas.openxmlformats.org/markup-compatibility/2006">
                <mc:Choice xmlns:v="urn:schemas-microsoft-com:vml" Requires="v">
                  <p:oleObj name="Equation" r:id="rId33" imgW="1396394" imgH="342751" progId="Equation.3">
                    <p:embed/>
                  </p:oleObj>
                </mc:Choice>
                <mc:Fallback>
                  <p:oleObj name="Equation" r:id="rId33" imgW="1396394" imgH="342751" progId="Equation.3">
                    <p:embed/>
                    <p:pic>
                      <p:nvPicPr>
                        <p:cNvPr id="0" name="Object 79"/>
                        <p:cNvPicPr>
                          <a:picLocks noChangeAspect="1" noChangeArrowheads="1"/>
                        </p:cNvPicPr>
                        <p:nvPr/>
                      </p:nvPicPr>
                      <p:blipFill>
                        <a:blip r:embed="rId34">
                          <a:lum bright="100000"/>
                          <a:extLst>
                            <a:ext uri="{28A0092B-C50C-407E-A947-70E740481C1C}">
                              <a14:useLocalDpi xmlns:a14="http://schemas.microsoft.com/office/drawing/2010/main" val="0"/>
                            </a:ext>
                          </a:extLst>
                        </a:blip>
                        <a:srcRect/>
                        <a:stretch>
                          <a:fillRect/>
                        </a:stretch>
                      </p:blipFill>
                      <p:spPr bwMode="auto">
                        <a:xfrm>
                          <a:off x="4080" y="3477"/>
                          <a:ext cx="1457"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39647" name="Group 46">
            <a:extLst>
              <a:ext uri="{FF2B5EF4-FFF2-40B4-BE49-F238E27FC236}">
                <a16:creationId xmlns:a16="http://schemas.microsoft.com/office/drawing/2014/main" id="{CA418917-B2FB-44A7-BC58-66C6A5D642CE}"/>
              </a:ext>
            </a:extLst>
          </p:cNvPr>
          <p:cNvGrpSpPr>
            <a:grpSpLocks/>
          </p:cNvGrpSpPr>
          <p:nvPr/>
        </p:nvGrpSpPr>
        <p:grpSpPr bwMode="auto">
          <a:xfrm>
            <a:off x="468313" y="5640388"/>
            <a:ext cx="3692525" cy="920750"/>
            <a:chOff x="240" y="3304"/>
            <a:chExt cx="2363" cy="716"/>
          </a:xfrm>
        </p:grpSpPr>
        <p:graphicFrame>
          <p:nvGraphicFramePr>
            <p:cNvPr id="239651" name="Object 81">
              <a:extLst>
                <a:ext uri="{FF2B5EF4-FFF2-40B4-BE49-F238E27FC236}">
                  <a16:creationId xmlns:a16="http://schemas.microsoft.com/office/drawing/2014/main" id="{6C9925BB-BF24-468F-9A1C-D1EC39E9EC47}"/>
                </a:ext>
              </a:extLst>
            </p:cNvPr>
            <p:cNvGraphicFramePr>
              <a:graphicFrameLocks noChangeAspect="1"/>
            </p:cNvGraphicFramePr>
            <p:nvPr/>
          </p:nvGraphicFramePr>
          <p:xfrm>
            <a:off x="1595" y="3304"/>
            <a:ext cx="1008" cy="716"/>
          </p:xfrm>
          <a:graphic>
            <a:graphicData uri="http://schemas.openxmlformats.org/presentationml/2006/ole">
              <mc:AlternateContent xmlns:mc="http://schemas.openxmlformats.org/markup-compatibility/2006">
                <mc:Choice xmlns:v="urn:schemas-microsoft-com:vml" Requires="v">
                  <p:oleObj name="Equation" r:id="rId35" imgW="596641" imgH="393529" progId="Equation.3">
                    <p:embed/>
                  </p:oleObj>
                </mc:Choice>
                <mc:Fallback>
                  <p:oleObj name="Equation" r:id="rId35" imgW="596641" imgH="393529" progId="Equation.3">
                    <p:embed/>
                    <p:pic>
                      <p:nvPicPr>
                        <p:cNvPr id="0" name="Object 81"/>
                        <p:cNvPicPr>
                          <a:picLocks noChangeAspect="1" noChangeArrowheads="1"/>
                        </p:cNvPicPr>
                        <p:nvPr/>
                      </p:nvPicPr>
                      <p:blipFill>
                        <a:blip r:embed="rId36">
                          <a:lum bright="100000"/>
                          <a:extLst>
                            <a:ext uri="{28A0092B-C50C-407E-A947-70E740481C1C}">
                              <a14:useLocalDpi xmlns:a14="http://schemas.microsoft.com/office/drawing/2010/main" val="0"/>
                            </a:ext>
                          </a:extLst>
                        </a:blip>
                        <a:srcRect/>
                        <a:stretch>
                          <a:fillRect/>
                        </a:stretch>
                      </p:blipFill>
                      <p:spPr bwMode="auto">
                        <a:xfrm>
                          <a:off x="1595" y="3304"/>
                          <a:ext cx="1008"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9652" name="Text Box 48">
              <a:extLst>
                <a:ext uri="{FF2B5EF4-FFF2-40B4-BE49-F238E27FC236}">
                  <a16:creationId xmlns:a16="http://schemas.microsoft.com/office/drawing/2014/main" id="{6A88C4A2-5607-48E5-8C64-F5752D5A30F7}"/>
                </a:ext>
              </a:extLst>
            </p:cNvPr>
            <p:cNvSpPr txBox="1">
              <a:spLocks noChangeArrowheads="1"/>
            </p:cNvSpPr>
            <p:nvPr/>
          </p:nvSpPr>
          <p:spPr bwMode="auto">
            <a:xfrm>
              <a:off x="240" y="3457"/>
              <a:ext cx="172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Blip>
                  <a:blip r:embed="rId2"/>
                </a:buBlip>
              </a:pPr>
              <a:r>
                <a:rPr lang="zh-CN" altLang="en-US" sz="2800">
                  <a:solidFill>
                    <a:srgbClr val="FFFFFF"/>
                  </a:solidFill>
                </a:rPr>
                <a:t>   霍耳电阻</a:t>
              </a:r>
            </a:p>
          </p:txBody>
        </p:sp>
      </p:grpSp>
      <p:sp>
        <p:nvSpPr>
          <p:cNvPr id="239648" name="TextBox 50">
            <a:extLst>
              <a:ext uri="{FF2B5EF4-FFF2-40B4-BE49-F238E27FC236}">
                <a16:creationId xmlns:a16="http://schemas.microsoft.com/office/drawing/2014/main" id="{B32FEEA2-D354-4568-8828-1751BD849EF3}"/>
              </a:ext>
            </a:extLst>
          </p:cNvPr>
          <p:cNvSpPr txBox="1">
            <a:spLocks noChangeArrowheads="1"/>
          </p:cNvSpPr>
          <p:nvPr/>
        </p:nvSpPr>
        <p:spPr bwMode="auto">
          <a:xfrm>
            <a:off x="50800" y="771525"/>
            <a:ext cx="90614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FFFFFF"/>
                </a:solidFill>
              </a:rPr>
              <a:t>在霍尔效应中，霍尔电阻与霍尔电流成线性关系。但在强磁场下，霍尔电阻随磁场变化将出现阶跃现象，即量子化，                      ，式中，</a:t>
            </a:r>
            <a:r>
              <a:rPr lang="en-US" altLang="zh-CN" sz="2400" i="1">
                <a:solidFill>
                  <a:srgbClr val="FFFFFF"/>
                </a:solidFill>
                <a:latin typeface="Times New Roman" panose="02020603050405020304" pitchFamily="18" charset="0"/>
              </a:rPr>
              <a:t>n</a:t>
            </a:r>
            <a:r>
              <a:rPr lang="zh-CN" altLang="en-US" sz="2400">
                <a:solidFill>
                  <a:srgbClr val="FFFFFF"/>
                </a:solidFill>
              </a:rPr>
              <a:t>取整数称为整数量子霍尔效应。</a:t>
            </a:r>
          </a:p>
        </p:txBody>
      </p:sp>
      <p:graphicFrame>
        <p:nvGraphicFramePr>
          <p:cNvPr id="239649" name="Object 84">
            <a:extLst>
              <a:ext uri="{FF2B5EF4-FFF2-40B4-BE49-F238E27FC236}">
                <a16:creationId xmlns:a16="http://schemas.microsoft.com/office/drawing/2014/main" id="{30A5AD19-85BC-454F-BB17-B88A168BA8F2}"/>
              </a:ext>
            </a:extLst>
          </p:cNvPr>
          <p:cNvGraphicFramePr>
            <a:graphicFrameLocks noChangeAspect="1"/>
          </p:cNvGraphicFramePr>
          <p:nvPr/>
        </p:nvGraphicFramePr>
        <p:xfrm>
          <a:off x="6681788" y="1106488"/>
          <a:ext cx="1976437" cy="534987"/>
        </p:xfrm>
        <a:graphic>
          <a:graphicData uri="http://schemas.openxmlformats.org/presentationml/2006/ole">
            <mc:AlternateContent xmlns:mc="http://schemas.openxmlformats.org/markup-compatibility/2006">
              <mc:Choice xmlns:v="urn:schemas-microsoft-com:vml" Requires="v">
                <p:oleObj name="Equation" r:id="rId37" imgW="749300" imgH="228600" progId="Equation.3">
                  <p:embed/>
                </p:oleObj>
              </mc:Choice>
              <mc:Fallback>
                <p:oleObj name="Equation" r:id="rId37" imgW="749300" imgH="228600" progId="Equation.3">
                  <p:embed/>
                  <p:pic>
                    <p:nvPicPr>
                      <p:cNvPr id="0" name="Object 84"/>
                      <p:cNvPicPr>
                        <a:picLocks noChangeAspect="1" noChangeArrowheads="1"/>
                      </p:cNvPicPr>
                      <p:nvPr/>
                    </p:nvPicPr>
                    <p:blipFill>
                      <a:blip r:embed="rId38">
                        <a:lum bright="100000"/>
                        <a:extLst>
                          <a:ext uri="{28A0092B-C50C-407E-A947-70E740481C1C}">
                            <a14:useLocalDpi xmlns:a14="http://schemas.microsoft.com/office/drawing/2010/main" val="0"/>
                          </a:ext>
                        </a:extLst>
                      </a:blip>
                      <a:srcRect/>
                      <a:stretch>
                        <a:fillRect/>
                      </a:stretch>
                    </p:blipFill>
                    <p:spPr bwMode="auto">
                      <a:xfrm>
                        <a:off x="6681788" y="1106488"/>
                        <a:ext cx="19764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50" name="Object 85">
            <a:extLst>
              <a:ext uri="{FF2B5EF4-FFF2-40B4-BE49-F238E27FC236}">
                <a16:creationId xmlns:a16="http://schemas.microsoft.com/office/drawing/2014/main" id="{D5F7D0D3-F102-424B-B49A-D3DCFB85E312}"/>
              </a:ext>
            </a:extLst>
          </p:cNvPr>
          <p:cNvGraphicFramePr>
            <a:graphicFrameLocks noChangeAspect="1"/>
          </p:cNvGraphicFramePr>
          <p:nvPr/>
        </p:nvGraphicFramePr>
        <p:xfrm>
          <a:off x="8718550" y="3717925"/>
          <a:ext cx="393700" cy="527050"/>
        </p:xfrm>
        <a:graphic>
          <a:graphicData uri="http://schemas.openxmlformats.org/presentationml/2006/ole">
            <mc:AlternateContent xmlns:mc="http://schemas.openxmlformats.org/markup-compatibility/2006">
              <mc:Choice xmlns:v="urn:schemas-microsoft-com:vml" Requires="v">
                <p:oleObj name="Equation" r:id="rId39" imgW="126780" imgH="164814" progId="Equation.3">
                  <p:embed/>
                </p:oleObj>
              </mc:Choice>
              <mc:Fallback>
                <p:oleObj name="Equation" r:id="rId39" imgW="126780" imgH="164814" progId="Equation.3">
                  <p:embed/>
                  <p:pic>
                    <p:nvPicPr>
                      <p:cNvPr id="0" name="Object 8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718550" y="3717925"/>
                        <a:ext cx="393700" cy="5270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1998tsui">
            <a:extLst>
              <a:ext uri="{FF2B5EF4-FFF2-40B4-BE49-F238E27FC236}">
                <a16:creationId xmlns:a16="http://schemas.microsoft.com/office/drawing/2014/main" id="{3577D09A-91D8-4027-B843-D119F7389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2197100"/>
            <a:ext cx="287972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0643" name="Group 3">
            <a:extLst>
              <a:ext uri="{FF2B5EF4-FFF2-40B4-BE49-F238E27FC236}">
                <a16:creationId xmlns:a16="http://schemas.microsoft.com/office/drawing/2014/main" id="{18250E4A-D19E-4B90-A593-536E7FA1F51A}"/>
              </a:ext>
            </a:extLst>
          </p:cNvPr>
          <p:cNvGrpSpPr>
            <a:grpSpLocks/>
          </p:cNvGrpSpPr>
          <p:nvPr/>
        </p:nvGrpSpPr>
        <p:grpSpPr bwMode="auto">
          <a:xfrm>
            <a:off x="3082925" y="2052638"/>
            <a:ext cx="2905125" cy="3851275"/>
            <a:chOff x="2976" y="1104"/>
            <a:chExt cx="2284" cy="2969"/>
          </a:xfrm>
        </p:grpSpPr>
        <p:pic>
          <p:nvPicPr>
            <p:cNvPr id="240653" name="Picture 4">
              <a:extLst>
                <a:ext uri="{FF2B5EF4-FFF2-40B4-BE49-F238E27FC236}">
                  <a16:creationId xmlns:a16="http://schemas.microsoft.com/office/drawing/2014/main" id="{466059E4-C388-4909-BC87-EB6CFCBB22F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104"/>
              <a:ext cx="2284" cy="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54" name="Rectangle 5">
              <a:extLst>
                <a:ext uri="{FF2B5EF4-FFF2-40B4-BE49-F238E27FC236}">
                  <a16:creationId xmlns:a16="http://schemas.microsoft.com/office/drawing/2014/main" id="{0EAD80A9-71E5-4096-8961-05515B99D5DD}"/>
                </a:ext>
              </a:extLst>
            </p:cNvPr>
            <p:cNvSpPr>
              <a:spLocks noChangeArrowheads="1"/>
            </p:cNvSpPr>
            <p:nvPr/>
          </p:nvSpPr>
          <p:spPr bwMode="auto">
            <a:xfrm>
              <a:off x="3034" y="1133"/>
              <a:ext cx="2160" cy="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accent2"/>
                </a:buClr>
                <a:buSzTx/>
                <a:buFont typeface="Monotype Sorts"/>
                <a:buChar char="z"/>
              </a:pPr>
              <a:endParaRPr kumimoji="1" lang="zh-CN" altLang="en-US" sz="2400"/>
            </a:p>
          </p:txBody>
        </p:sp>
      </p:grpSp>
      <p:grpSp>
        <p:nvGrpSpPr>
          <p:cNvPr id="240644" name="Group 6">
            <a:extLst>
              <a:ext uri="{FF2B5EF4-FFF2-40B4-BE49-F238E27FC236}">
                <a16:creationId xmlns:a16="http://schemas.microsoft.com/office/drawing/2014/main" id="{B4D445C8-5FFF-4E40-B323-970E6D3BC1B4}"/>
              </a:ext>
            </a:extLst>
          </p:cNvPr>
          <p:cNvGrpSpPr>
            <a:grpSpLocks/>
          </p:cNvGrpSpPr>
          <p:nvPr/>
        </p:nvGrpSpPr>
        <p:grpSpPr bwMode="auto">
          <a:xfrm>
            <a:off x="5962650" y="2197100"/>
            <a:ext cx="2592388" cy="3527425"/>
            <a:chOff x="3072" y="960"/>
            <a:chExt cx="2218" cy="2976"/>
          </a:xfrm>
        </p:grpSpPr>
        <p:pic>
          <p:nvPicPr>
            <p:cNvPr id="240651" name="Picture 7">
              <a:extLst>
                <a:ext uri="{FF2B5EF4-FFF2-40B4-BE49-F238E27FC236}">
                  <a16:creationId xmlns:a16="http://schemas.microsoft.com/office/drawing/2014/main" id="{C4823631-C435-4EAE-9B2A-BB1023F892F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960"/>
              <a:ext cx="2218"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52" name="Rectangle 8">
              <a:extLst>
                <a:ext uri="{FF2B5EF4-FFF2-40B4-BE49-F238E27FC236}">
                  <a16:creationId xmlns:a16="http://schemas.microsoft.com/office/drawing/2014/main" id="{C5AC747C-BE5F-41B4-920B-DF09628653DC}"/>
                </a:ext>
              </a:extLst>
            </p:cNvPr>
            <p:cNvSpPr>
              <a:spLocks noChangeArrowheads="1"/>
            </p:cNvSpPr>
            <p:nvPr/>
          </p:nvSpPr>
          <p:spPr bwMode="auto">
            <a:xfrm>
              <a:off x="3130" y="989"/>
              <a:ext cx="2094" cy="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accent2"/>
                </a:buClr>
                <a:buSzTx/>
                <a:buFont typeface="Monotype Sorts"/>
                <a:buChar char="z"/>
              </a:pPr>
              <a:endParaRPr kumimoji="1" lang="zh-CN" altLang="en-US" sz="2400"/>
            </a:p>
          </p:txBody>
        </p:sp>
      </p:grpSp>
      <p:sp>
        <p:nvSpPr>
          <p:cNvPr id="240645" name="Rectangle 9">
            <a:extLst>
              <a:ext uri="{FF2B5EF4-FFF2-40B4-BE49-F238E27FC236}">
                <a16:creationId xmlns:a16="http://schemas.microsoft.com/office/drawing/2014/main" id="{9D007126-DC30-49BD-AFC8-20E1E78CA692}"/>
              </a:ext>
            </a:extLst>
          </p:cNvPr>
          <p:cNvSpPr>
            <a:spLocks noChangeArrowheads="1"/>
          </p:cNvSpPr>
          <p:nvPr/>
        </p:nvSpPr>
        <p:spPr bwMode="auto">
          <a:xfrm>
            <a:off x="3298825" y="5797550"/>
            <a:ext cx="241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00"/>
                </a:solidFill>
              </a:rPr>
              <a:t>Stormer, Horst L</a:t>
            </a:r>
          </a:p>
        </p:txBody>
      </p:sp>
      <p:sp>
        <p:nvSpPr>
          <p:cNvPr id="240646" name="Rectangle 10">
            <a:extLst>
              <a:ext uri="{FF2B5EF4-FFF2-40B4-BE49-F238E27FC236}">
                <a16:creationId xmlns:a16="http://schemas.microsoft.com/office/drawing/2014/main" id="{0B395DAF-64ED-4B27-B5F7-0050E44376B8}"/>
              </a:ext>
            </a:extLst>
          </p:cNvPr>
          <p:cNvSpPr>
            <a:spLocks noChangeArrowheads="1"/>
          </p:cNvSpPr>
          <p:nvPr/>
        </p:nvSpPr>
        <p:spPr bwMode="auto">
          <a:xfrm>
            <a:off x="5942013" y="5797550"/>
            <a:ext cx="271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chemeClr val="bg2"/>
              </a:buClr>
              <a:buSzPct val="75000"/>
              <a:buFont typeface="Wingdings" panose="05000000000000000000" pitchFamily="2" charset="2"/>
              <a:buNone/>
            </a:pPr>
            <a:r>
              <a:rPr lang="en-US" altLang="zh-CN" sz="2400">
                <a:solidFill>
                  <a:srgbClr val="FFFF00"/>
                </a:solidFill>
              </a:rPr>
              <a:t>Robert B. Laughlin</a:t>
            </a:r>
          </a:p>
        </p:txBody>
      </p:sp>
      <p:sp>
        <p:nvSpPr>
          <p:cNvPr id="240647" name="Rectangle 11">
            <a:extLst>
              <a:ext uri="{FF2B5EF4-FFF2-40B4-BE49-F238E27FC236}">
                <a16:creationId xmlns:a16="http://schemas.microsoft.com/office/drawing/2014/main" id="{281BFDAB-3DE8-460C-98C5-1193307603B9}"/>
              </a:ext>
            </a:extLst>
          </p:cNvPr>
          <p:cNvSpPr>
            <a:spLocks noChangeArrowheads="1"/>
          </p:cNvSpPr>
          <p:nvPr/>
        </p:nvSpPr>
        <p:spPr bwMode="auto">
          <a:xfrm>
            <a:off x="850900" y="5797550"/>
            <a:ext cx="1871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00"/>
                </a:solidFill>
              </a:rPr>
              <a:t>崔琦</a:t>
            </a:r>
          </a:p>
        </p:txBody>
      </p:sp>
      <p:sp>
        <p:nvSpPr>
          <p:cNvPr id="240648" name="Rectangle 12">
            <a:extLst>
              <a:ext uri="{FF2B5EF4-FFF2-40B4-BE49-F238E27FC236}">
                <a16:creationId xmlns:a16="http://schemas.microsoft.com/office/drawing/2014/main" id="{E5E6E968-1C74-4623-9855-9C7746666A58}"/>
              </a:ext>
            </a:extLst>
          </p:cNvPr>
          <p:cNvSpPr>
            <a:spLocks noChangeArrowheads="1"/>
          </p:cNvSpPr>
          <p:nvPr/>
        </p:nvSpPr>
        <p:spPr bwMode="auto">
          <a:xfrm>
            <a:off x="203200" y="325438"/>
            <a:ext cx="3671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00"/>
                </a:solidFill>
              </a:rPr>
              <a:t>分数量子霍尔效应</a:t>
            </a:r>
          </a:p>
        </p:txBody>
      </p:sp>
      <p:sp>
        <p:nvSpPr>
          <p:cNvPr id="240649" name="AutoShape 14">
            <a:hlinkClick r:id="rId5" action="ppaction://hlinksldjump" highlightClick="1"/>
            <a:extLst>
              <a:ext uri="{FF2B5EF4-FFF2-40B4-BE49-F238E27FC236}">
                <a16:creationId xmlns:a16="http://schemas.microsoft.com/office/drawing/2014/main" id="{41A55315-DF1D-42EA-A90F-078AAC7F64D7}"/>
              </a:ext>
            </a:extLst>
          </p:cNvPr>
          <p:cNvSpPr>
            <a:spLocks noChangeArrowheads="1"/>
          </p:cNvSpPr>
          <p:nvPr/>
        </p:nvSpPr>
        <p:spPr bwMode="auto">
          <a:xfrm>
            <a:off x="6683375" y="6350000"/>
            <a:ext cx="215900" cy="379413"/>
          </a:xfrm>
          <a:prstGeom prst="actionButtonForwardNext">
            <a:avLst/>
          </a:prstGeom>
          <a:solidFill>
            <a:srgbClr val="0066FF"/>
          </a:solidFill>
          <a:ln w="9525">
            <a:solidFill>
              <a:srgbClr val="000000"/>
            </a:solidFill>
            <a:miter lim="800000"/>
            <a:headEnd/>
            <a:tailEnd/>
          </a:ln>
        </p:spPr>
        <p:txBody>
          <a:bodyPr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40650" name="Text Box 23">
            <a:extLst>
              <a:ext uri="{FF2B5EF4-FFF2-40B4-BE49-F238E27FC236}">
                <a16:creationId xmlns:a16="http://schemas.microsoft.com/office/drawing/2014/main" id="{5F7AD221-FF48-46FF-931F-5004457B8669}"/>
              </a:ext>
            </a:extLst>
          </p:cNvPr>
          <p:cNvSpPr txBox="1">
            <a:spLocks noChangeArrowheads="1"/>
          </p:cNvSpPr>
          <p:nvPr/>
        </p:nvSpPr>
        <p:spPr bwMode="auto">
          <a:xfrm>
            <a:off x="346075" y="901700"/>
            <a:ext cx="77771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a:solidFill>
                  <a:srgbClr val="FFFFFF"/>
                </a:solidFill>
                <a:latin typeface="楷体_GB2312" pitchFamily="49" charset="-122"/>
                <a:ea typeface="楷体_GB2312" pitchFamily="49" charset="-122"/>
              </a:rPr>
              <a:t>1998</a:t>
            </a:r>
            <a:r>
              <a:rPr kumimoji="1" lang="zh-CN" altLang="en-US" sz="2400">
                <a:solidFill>
                  <a:srgbClr val="FFFFFF"/>
                </a:solidFill>
                <a:latin typeface="楷体_GB2312" pitchFamily="49" charset="-122"/>
                <a:ea typeface="楷体_GB2312" pitchFamily="49" charset="-122"/>
              </a:rPr>
              <a:t>年  劳克林、施特默、崔琦因发现分数量子霍尔效应和一种具有分数电荷激发状态的新型量子流体获诺贝尔物理奖</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Text Box 3">
            <a:extLst>
              <a:ext uri="{FF2B5EF4-FFF2-40B4-BE49-F238E27FC236}">
                <a16:creationId xmlns:a16="http://schemas.microsoft.com/office/drawing/2014/main" id="{0C57B1B8-922D-4BBB-8609-7C31197D1C04}"/>
              </a:ext>
            </a:extLst>
          </p:cNvPr>
          <p:cNvSpPr txBox="1">
            <a:spLocks noChangeArrowheads="1"/>
          </p:cNvSpPr>
          <p:nvPr/>
        </p:nvSpPr>
        <p:spPr bwMode="auto">
          <a:xfrm>
            <a:off x="468313" y="1341438"/>
            <a:ext cx="3200400" cy="579437"/>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latin typeface="黑体" panose="02010609060101010101" pitchFamily="49" charset="-122"/>
                <a:ea typeface="黑体" panose="02010609060101010101" pitchFamily="49" charset="-122"/>
              </a:rPr>
              <a:t>2</a:t>
            </a:r>
            <a:r>
              <a:rPr kumimoji="1" lang="zh-CN" altLang="en-US" sz="3200" b="1">
                <a:latin typeface="黑体" panose="02010609060101010101" pitchFamily="49" charset="-122"/>
                <a:ea typeface="黑体" panose="02010609060101010101" pitchFamily="49" charset="-122"/>
              </a:rPr>
              <a:t>、速度选择器</a:t>
            </a:r>
          </a:p>
        </p:txBody>
      </p:sp>
      <p:grpSp>
        <p:nvGrpSpPr>
          <p:cNvPr id="2" name="Group 4">
            <a:extLst>
              <a:ext uri="{FF2B5EF4-FFF2-40B4-BE49-F238E27FC236}">
                <a16:creationId xmlns:a16="http://schemas.microsoft.com/office/drawing/2014/main" id="{C58E1ED9-03CF-417B-9E45-571BDD308887}"/>
              </a:ext>
            </a:extLst>
          </p:cNvPr>
          <p:cNvGrpSpPr>
            <a:grpSpLocks/>
          </p:cNvGrpSpPr>
          <p:nvPr/>
        </p:nvGrpSpPr>
        <p:grpSpPr bwMode="auto">
          <a:xfrm>
            <a:off x="3886200" y="3035300"/>
            <a:ext cx="3622675" cy="1190625"/>
            <a:chOff x="2566" y="1615"/>
            <a:chExt cx="2282" cy="750"/>
          </a:xfrm>
        </p:grpSpPr>
        <p:sp>
          <p:nvSpPr>
            <p:cNvPr id="701445" name="Line 5">
              <a:extLst>
                <a:ext uri="{FF2B5EF4-FFF2-40B4-BE49-F238E27FC236}">
                  <a16:creationId xmlns:a16="http://schemas.microsoft.com/office/drawing/2014/main" id="{0ADB0C46-A200-4562-A2C2-A27941503F59}"/>
                </a:ext>
              </a:extLst>
            </p:cNvPr>
            <p:cNvSpPr>
              <a:spLocks noChangeShapeType="1"/>
            </p:cNvSpPr>
            <p:nvPr/>
          </p:nvSpPr>
          <p:spPr bwMode="auto">
            <a:xfrm>
              <a:off x="2631" y="2023"/>
              <a:ext cx="2217" cy="0"/>
            </a:xfrm>
            <a:prstGeom prst="line">
              <a:avLst/>
            </a:prstGeom>
            <a:noFill/>
            <a:ln w="19050">
              <a:solidFill>
                <a:schemeClr val="hlink"/>
              </a:solidFill>
              <a:prstDash val="dash"/>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1699" name="Arc 6">
              <a:extLst>
                <a:ext uri="{FF2B5EF4-FFF2-40B4-BE49-F238E27FC236}">
                  <a16:creationId xmlns:a16="http://schemas.microsoft.com/office/drawing/2014/main" id="{5FAA6A66-F398-416A-826A-DB9ECAD59E16}"/>
                </a:ext>
              </a:extLst>
            </p:cNvPr>
            <p:cNvSpPr>
              <a:spLocks/>
            </p:cNvSpPr>
            <p:nvPr/>
          </p:nvSpPr>
          <p:spPr bwMode="auto">
            <a:xfrm>
              <a:off x="2592" y="2016"/>
              <a:ext cx="1434" cy="34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hlink"/>
              </a:solidFill>
              <a:prstDash val="dash"/>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1700" name="Arc 7">
              <a:extLst>
                <a:ext uri="{FF2B5EF4-FFF2-40B4-BE49-F238E27FC236}">
                  <a16:creationId xmlns:a16="http://schemas.microsoft.com/office/drawing/2014/main" id="{BA6F9D81-43B4-49F5-8037-0169E6E97FCF}"/>
                </a:ext>
              </a:extLst>
            </p:cNvPr>
            <p:cNvSpPr>
              <a:spLocks/>
            </p:cNvSpPr>
            <p:nvPr/>
          </p:nvSpPr>
          <p:spPr bwMode="auto">
            <a:xfrm flipV="1">
              <a:off x="2566" y="1615"/>
              <a:ext cx="1565" cy="4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hlink"/>
              </a:solidFill>
              <a:prstDash val="dash"/>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 name="Group 8">
            <a:extLst>
              <a:ext uri="{FF2B5EF4-FFF2-40B4-BE49-F238E27FC236}">
                <a16:creationId xmlns:a16="http://schemas.microsoft.com/office/drawing/2014/main" id="{30633B2F-DA2D-481E-B33C-161D68AFC438}"/>
              </a:ext>
            </a:extLst>
          </p:cNvPr>
          <p:cNvGrpSpPr>
            <a:grpSpLocks/>
          </p:cNvGrpSpPr>
          <p:nvPr/>
        </p:nvGrpSpPr>
        <p:grpSpPr bwMode="auto">
          <a:xfrm>
            <a:off x="3563938" y="2781300"/>
            <a:ext cx="588962" cy="696913"/>
            <a:chOff x="2290" y="1616"/>
            <a:chExt cx="371" cy="439"/>
          </a:xfrm>
        </p:grpSpPr>
        <p:sp>
          <p:nvSpPr>
            <p:cNvPr id="701449" name="Line 9">
              <a:extLst>
                <a:ext uri="{FF2B5EF4-FFF2-40B4-BE49-F238E27FC236}">
                  <a16:creationId xmlns:a16="http://schemas.microsoft.com/office/drawing/2014/main" id="{DAECB3FF-1298-414A-9194-A2BD6A2AF7D5}"/>
                </a:ext>
              </a:extLst>
            </p:cNvPr>
            <p:cNvSpPr>
              <a:spLocks noChangeShapeType="1"/>
            </p:cNvSpPr>
            <p:nvPr/>
          </p:nvSpPr>
          <p:spPr bwMode="auto">
            <a:xfrm flipV="1">
              <a:off x="2316" y="1706"/>
              <a:ext cx="0" cy="349"/>
            </a:xfrm>
            <a:prstGeom prst="line">
              <a:avLst/>
            </a:prstGeom>
            <a:noFill/>
            <a:ln w="28575">
              <a:solidFill>
                <a:schemeClr val="tx1"/>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1697" name="Rectangle 10">
              <a:extLst>
                <a:ext uri="{FF2B5EF4-FFF2-40B4-BE49-F238E27FC236}">
                  <a16:creationId xmlns:a16="http://schemas.microsoft.com/office/drawing/2014/main" id="{6FABF31B-3122-48A6-AAEE-08BE725F8D02}"/>
                </a:ext>
              </a:extLst>
            </p:cNvPr>
            <p:cNvSpPr>
              <a:spLocks noChangeArrowheads="1"/>
            </p:cNvSpPr>
            <p:nvPr/>
          </p:nvSpPr>
          <p:spPr bwMode="auto">
            <a:xfrm>
              <a:off x="2290" y="1616"/>
              <a:ext cx="3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F</a:t>
              </a:r>
              <a:r>
                <a:rPr kumimoji="1" lang="en-US" altLang="zh-CN" sz="2800" baseline="-25000">
                  <a:latin typeface="Times New Roman" panose="02020603050405020304" pitchFamily="18" charset="0"/>
                </a:rPr>
                <a:t>m</a:t>
              </a:r>
            </a:p>
          </p:txBody>
        </p:sp>
      </p:grpSp>
      <p:graphicFrame>
        <p:nvGraphicFramePr>
          <p:cNvPr id="303115" name="Object 11">
            <a:extLst>
              <a:ext uri="{FF2B5EF4-FFF2-40B4-BE49-F238E27FC236}">
                <a16:creationId xmlns:a16="http://schemas.microsoft.com/office/drawing/2014/main" id="{1027D94C-2650-45D5-9FE6-E07FDE5C409E}"/>
              </a:ext>
            </a:extLst>
          </p:cNvPr>
          <p:cNvGraphicFramePr>
            <a:graphicFrameLocks noChangeAspect="1"/>
          </p:cNvGraphicFramePr>
          <p:nvPr/>
        </p:nvGraphicFramePr>
        <p:xfrm>
          <a:off x="2051050" y="5532438"/>
          <a:ext cx="1728788" cy="560387"/>
        </p:xfrm>
        <a:graphic>
          <a:graphicData uri="http://schemas.openxmlformats.org/presentationml/2006/ole">
            <mc:AlternateContent xmlns:mc="http://schemas.openxmlformats.org/markup-compatibility/2006">
              <mc:Choice xmlns:v="urn:schemas-microsoft-com:vml" Requires="v">
                <p:oleObj name="公式" r:id="rId2" imgW="504806" imgH="85605" progId="Equation.3">
                  <p:embed/>
                </p:oleObj>
              </mc:Choice>
              <mc:Fallback>
                <p:oleObj name="公式" r:id="rId2" imgW="504806" imgH="85605"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5532438"/>
                        <a:ext cx="1728788" cy="560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2">
            <a:extLst>
              <a:ext uri="{FF2B5EF4-FFF2-40B4-BE49-F238E27FC236}">
                <a16:creationId xmlns:a16="http://schemas.microsoft.com/office/drawing/2014/main" id="{F4CD1784-9A32-4B9E-968E-A05D660F38D7}"/>
              </a:ext>
            </a:extLst>
          </p:cNvPr>
          <p:cNvGrpSpPr>
            <a:grpSpLocks/>
          </p:cNvGrpSpPr>
          <p:nvPr/>
        </p:nvGrpSpPr>
        <p:grpSpPr bwMode="auto">
          <a:xfrm>
            <a:off x="1292225" y="1968500"/>
            <a:ext cx="5718175" cy="3276600"/>
            <a:chOff x="814" y="1240"/>
            <a:chExt cx="3602" cy="2064"/>
          </a:xfrm>
        </p:grpSpPr>
        <p:grpSp>
          <p:nvGrpSpPr>
            <p:cNvPr id="241679" name="Group 13">
              <a:extLst>
                <a:ext uri="{FF2B5EF4-FFF2-40B4-BE49-F238E27FC236}">
                  <a16:creationId xmlns:a16="http://schemas.microsoft.com/office/drawing/2014/main" id="{FF118A32-7EF5-44F7-9E65-6F0E987AB0AD}"/>
                </a:ext>
              </a:extLst>
            </p:cNvPr>
            <p:cNvGrpSpPr>
              <a:grpSpLocks/>
            </p:cNvGrpSpPr>
            <p:nvPr/>
          </p:nvGrpSpPr>
          <p:grpSpPr bwMode="auto">
            <a:xfrm>
              <a:off x="814" y="1240"/>
              <a:ext cx="3602" cy="2064"/>
              <a:chOff x="814" y="1240"/>
              <a:chExt cx="3602" cy="2064"/>
            </a:xfrm>
          </p:grpSpPr>
          <p:sp>
            <p:nvSpPr>
              <p:cNvPr id="241683" name="Text Box 14">
                <a:extLst>
                  <a:ext uri="{FF2B5EF4-FFF2-40B4-BE49-F238E27FC236}">
                    <a16:creationId xmlns:a16="http://schemas.microsoft.com/office/drawing/2014/main" id="{02E315FF-36EE-4E23-AC52-D7D838D7D92B}"/>
                  </a:ext>
                </a:extLst>
              </p:cNvPr>
              <p:cNvSpPr txBox="1">
                <a:spLocks noChangeArrowheads="1"/>
              </p:cNvSpPr>
              <p:nvPr/>
            </p:nvSpPr>
            <p:spPr bwMode="auto">
              <a:xfrm>
                <a:off x="1746" y="2296"/>
                <a:ext cx="2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                         </a:t>
                </a:r>
              </a:p>
            </p:txBody>
          </p:sp>
          <p:sp>
            <p:nvSpPr>
              <p:cNvPr id="241684" name="Text Box 15">
                <a:extLst>
                  <a:ext uri="{FF2B5EF4-FFF2-40B4-BE49-F238E27FC236}">
                    <a16:creationId xmlns:a16="http://schemas.microsoft.com/office/drawing/2014/main" id="{ED9396A4-CA68-4709-909C-C90A9723718C}"/>
                  </a:ext>
                </a:extLst>
              </p:cNvPr>
              <p:cNvSpPr txBox="1">
                <a:spLocks noChangeArrowheads="1"/>
              </p:cNvSpPr>
              <p:nvPr/>
            </p:nvSpPr>
            <p:spPr bwMode="auto">
              <a:xfrm>
                <a:off x="1746" y="2614"/>
                <a:ext cx="2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                         </a:t>
                </a:r>
              </a:p>
            </p:txBody>
          </p:sp>
          <p:sp>
            <p:nvSpPr>
              <p:cNvPr id="241685" name="Text Box 16">
                <a:extLst>
                  <a:ext uri="{FF2B5EF4-FFF2-40B4-BE49-F238E27FC236}">
                    <a16:creationId xmlns:a16="http://schemas.microsoft.com/office/drawing/2014/main" id="{4EF657AD-3675-4506-AA2C-DD3C531466BB}"/>
                  </a:ext>
                </a:extLst>
              </p:cNvPr>
              <p:cNvSpPr txBox="1">
                <a:spLocks noChangeArrowheads="1"/>
              </p:cNvSpPr>
              <p:nvPr/>
            </p:nvSpPr>
            <p:spPr bwMode="auto">
              <a:xfrm>
                <a:off x="1746" y="1978"/>
                <a:ext cx="2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                         </a:t>
                </a:r>
              </a:p>
            </p:txBody>
          </p:sp>
          <p:sp>
            <p:nvSpPr>
              <p:cNvPr id="241686" name="Text Box 17">
                <a:extLst>
                  <a:ext uri="{FF2B5EF4-FFF2-40B4-BE49-F238E27FC236}">
                    <a16:creationId xmlns:a16="http://schemas.microsoft.com/office/drawing/2014/main" id="{AFF5F85E-6F9D-4AB5-A196-C857F33BE043}"/>
                  </a:ext>
                </a:extLst>
              </p:cNvPr>
              <p:cNvSpPr txBox="1">
                <a:spLocks noChangeArrowheads="1"/>
              </p:cNvSpPr>
              <p:nvPr/>
            </p:nvSpPr>
            <p:spPr bwMode="auto">
              <a:xfrm>
                <a:off x="1746" y="1624"/>
                <a:ext cx="2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sym typeface="Symbol" panose="05050102010706020507" pitchFamily="18" charset="2"/>
                  </a:rPr>
                  <a:t>                         </a:t>
                </a:r>
              </a:p>
            </p:txBody>
          </p:sp>
          <p:sp>
            <p:nvSpPr>
              <p:cNvPr id="701458" name="Line 18">
                <a:extLst>
                  <a:ext uri="{FF2B5EF4-FFF2-40B4-BE49-F238E27FC236}">
                    <a16:creationId xmlns:a16="http://schemas.microsoft.com/office/drawing/2014/main" id="{815ED117-CF5A-4B43-B1B5-B492F292AA79}"/>
                  </a:ext>
                </a:extLst>
              </p:cNvPr>
              <p:cNvSpPr>
                <a:spLocks noChangeShapeType="1"/>
              </p:cNvSpPr>
              <p:nvPr/>
            </p:nvSpPr>
            <p:spPr bwMode="auto">
              <a:xfrm>
                <a:off x="1536" y="2344"/>
                <a:ext cx="0" cy="576"/>
              </a:xfrm>
              <a:prstGeom prst="line">
                <a:avLst/>
              </a:prstGeom>
              <a:noFill/>
              <a:ln w="57150">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01459" name="Line 19">
                <a:extLst>
                  <a:ext uri="{FF2B5EF4-FFF2-40B4-BE49-F238E27FC236}">
                    <a16:creationId xmlns:a16="http://schemas.microsoft.com/office/drawing/2014/main" id="{2B71B300-529F-4F05-9E0D-EC6E778F8873}"/>
                  </a:ext>
                </a:extLst>
              </p:cNvPr>
              <p:cNvSpPr>
                <a:spLocks noChangeShapeType="1"/>
              </p:cNvSpPr>
              <p:nvPr/>
            </p:nvSpPr>
            <p:spPr bwMode="auto">
              <a:xfrm>
                <a:off x="1536" y="1624"/>
                <a:ext cx="0" cy="576"/>
              </a:xfrm>
              <a:prstGeom prst="line">
                <a:avLst/>
              </a:prstGeom>
              <a:noFill/>
              <a:ln w="57150">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01460" name="Line 20">
                <a:extLst>
                  <a:ext uri="{FF2B5EF4-FFF2-40B4-BE49-F238E27FC236}">
                    <a16:creationId xmlns:a16="http://schemas.microsoft.com/office/drawing/2014/main" id="{C59A6D20-AF04-4130-A627-29F757B9E406}"/>
                  </a:ext>
                </a:extLst>
              </p:cNvPr>
              <p:cNvSpPr>
                <a:spLocks noChangeShapeType="1"/>
              </p:cNvSpPr>
              <p:nvPr/>
            </p:nvSpPr>
            <p:spPr bwMode="auto">
              <a:xfrm>
                <a:off x="4416" y="1240"/>
                <a:ext cx="0" cy="960"/>
              </a:xfrm>
              <a:prstGeom prst="line">
                <a:avLst/>
              </a:prstGeom>
              <a:noFill/>
              <a:ln w="57150">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01461" name="Line 21">
                <a:extLst>
                  <a:ext uri="{FF2B5EF4-FFF2-40B4-BE49-F238E27FC236}">
                    <a16:creationId xmlns:a16="http://schemas.microsoft.com/office/drawing/2014/main" id="{9CD1FD17-60CD-4CC1-8894-04F69607A4F9}"/>
                  </a:ext>
                </a:extLst>
              </p:cNvPr>
              <p:cNvSpPr>
                <a:spLocks noChangeShapeType="1"/>
              </p:cNvSpPr>
              <p:nvPr/>
            </p:nvSpPr>
            <p:spPr bwMode="auto">
              <a:xfrm flipH="1">
                <a:off x="4416" y="2392"/>
                <a:ext cx="0" cy="912"/>
              </a:xfrm>
              <a:prstGeom prst="line">
                <a:avLst/>
              </a:prstGeom>
              <a:noFill/>
              <a:ln w="57150">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1691" name="Rectangle 22">
                <a:extLst>
                  <a:ext uri="{FF2B5EF4-FFF2-40B4-BE49-F238E27FC236}">
                    <a16:creationId xmlns:a16="http://schemas.microsoft.com/office/drawing/2014/main" id="{604899EC-3C79-4D79-98A9-C9CB2486C4AD}"/>
                  </a:ext>
                </a:extLst>
              </p:cNvPr>
              <p:cNvSpPr>
                <a:spLocks noChangeArrowheads="1"/>
              </p:cNvSpPr>
              <p:nvPr/>
            </p:nvSpPr>
            <p:spPr bwMode="auto">
              <a:xfrm>
                <a:off x="1728" y="1480"/>
                <a:ext cx="2256" cy="192"/>
              </a:xfrm>
              <a:prstGeom prst="rect">
                <a:avLst/>
              </a:prstGeom>
              <a:solidFill>
                <a:schemeClr val="folHlink"/>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FF00"/>
                    </a:solidFill>
                    <a:latin typeface="Times New Roman" panose="02020603050405020304" pitchFamily="18" charset="0"/>
                  </a:rPr>
                  <a:t>+ + + + + + + + + + + + +</a:t>
                </a:r>
              </a:p>
            </p:txBody>
          </p:sp>
          <p:sp>
            <p:nvSpPr>
              <p:cNvPr id="241692" name="Rectangle 23">
                <a:extLst>
                  <a:ext uri="{FF2B5EF4-FFF2-40B4-BE49-F238E27FC236}">
                    <a16:creationId xmlns:a16="http://schemas.microsoft.com/office/drawing/2014/main" id="{DE72B773-49F8-4365-AA10-8FD427E44E1F}"/>
                  </a:ext>
                </a:extLst>
              </p:cNvPr>
              <p:cNvSpPr>
                <a:spLocks noChangeArrowheads="1"/>
              </p:cNvSpPr>
              <p:nvPr/>
            </p:nvSpPr>
            <p:spPr bwMode="auto">
              <a:xfrm>
                <a:off x="1728" y="2920"/>
                <a:ext cx="2256" cy="192"/>
              </a:xfrm>
              <a:prstGeom prst="rect">
                <a:avLst/>
              </a:prstGeom>
              <a:solidFill>
                <a:schemeClr val="folHlink"/>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a:solidFill>
                      <a:srgbClr val="FFFF00"/>
                    </a:solidFill>
                    <a:latin typeface="Times New Roman" panose="02020603050405020304" pitchFamily="18" charset="0"/>
                  </a:rPr>
                  <a:t>-  -  -  -  -  -  -  -  -  -  -  -  -  -</a:t>
                </a:r>
              </a:p>
            </p:txBody>
          </p:sp>
          <p:sp>
            <p:nvSpPr>
              <p:cNvPr id="303128" name="AutoShape 24">
                <a:extLst>
                  <a:ext uri="{FF2B5EF4-FFF2-40B4-BE49-F238E27FC236}">
                    <a16:creationId xmlns:a16="http://schemas.microsoft.com/office/drawing/2014/main" id="{9979EF40-E8BA-4B86-A311-DE456CCB22E3}"/>
                  </a:ext>
                </a:extLst>
              </p:cNvPr>
              <p:cNvSpPr>
                <a:spLocks noChangeArrowheads="1"/>
              </p:cNvSpPr>
              <p:nvPr/>
            </p:nvSpPr>
            <p:spPr bwMode="auto">
              <a:xfrm rot="-16189492">
                <a:off x="959" y="2007"/>
                <a:ext cx="287" cy="574"/>
              </a:xfrm>
              <a:prstGeom prst="can">
                <a:avLst>
                  <a:gd name="adj" fmla="val 50000"/>
                </a:avLst>
              </a:prstGeom>
              <a:gradFill rotWithShape="1">
                <a:gsLst>
                  <a:gs pos="0">
                    <a:schemeClr val="folHlink"/>
                  </a:gs>
                  <a:gs pos="100000">
                    <a:schemeClr val="folHlink">
                      <a:gamma/>
                      <a:shade val="46275"/>
                      <a:invGamma/>
                    </a:schemeClr>
                  </a:gs>
                </a:gsLst>
                <a:lin ang="0" scaled="1"/>
              </a:gradFill>
              <a:ln w="9525">
                <a:solidFill>
                  <a:schemeClr val="tx1"/>
                </a:solidFill>
                <a:round/>
                <a:headEnd/>
                <a:tailEnd/>
              </a:ln>
              <a:effectLst/>
            </p:spPr>
            <p:txBody>
              <a:bodyPr wrap="none" anchor="ctr"/>
              <a:lstStyle/>
              <a:p>
                <a:pPr eaLnBrk="1" hangingPunct="1">
                  <a:defRPr/>
                </a:pPr>
                <a:endParaRPr lang="zh-CN" altLang="en-US">
                  <a:latin typeface="Arial" charset="0"/>
                </a:endParaRPr>
              </a:p>
            </p:txBody>
          </p:sp>
          <p:sp>
            <p:nvSpPr>
              <p:cNvPr id="701465" name="Line 25">
                <a:extLst>
                  <a:ext uri="{FF2B5EF4-FFF2-40B4-BE49-F238E27FC236}">
                    <a16:creationId xmlns:a16="http://schemas.microsoft.com/office/drawing/2014/main" id="{1911B1FF-A849-4BD3-BD8B-1EA4E9322732}"/>
                  </a:ext>
                </a:extLst>
              </p:cNvPr>
              <p:cNvSpPr>
                <a:spLocks noChangeShapeType="1"/>
              </p:cNvSpPr>
              <p:nvPr/>
            </p:nvSpPr>
            <p:spPr bwMode="auto">
              <a:xfrm>
                <a:off x="1344" y="2296"/>
                <a:ext cx="391" cy="0"/>
              </a:xfrm>
              <a:prstGeom prst="line">
                <a:avLst/>
              </a:prstGeom>
              <a:noFill/>
              <a:ln w="28575">
                <a:solidFill>
                  <a:schemeClr val="hlink"/>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1695" name="Oval 26">
                <a:extLst>
                  <a:ext uri="{FF2B5EF4-FFF2-40B4-BE49-F238E27FC236}">
                    <a16:creationId xmlns:a16="http://schemas.microsoft.com/office/drawing/2014/main" id="{711302D8-7CE0-415E-AA31-40E92CCDD4C7}"/>
                  </a:ext>
                </a:extLst>
              </p:cNvPr>
              <p:cNvSpPr>
                <a:spLocks noChangeArrowheads="1"/>
              </p:cNvSpPr>
              <p:nvPr/>
            </p:nvSpPr>
            <p:spPr bwMode="auto">
              <a:xfrm>
                <a:off x="1296" y="2200"/>
                <a:ext cx="48" cy="192"/>
              </a:xfrm>
              <a:prstGeom prst="ellipse">
                <a:avLst/>
              </a:prstGeom>
              <a:solidFill>
                <a:srgbClr val="FFCCCC"/>
              </a:solidFill>
              <a:ln w="9525">
                <a:solidFill>
                  <a:srgbClr val="FF99CC"/>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41680" name="Group 27">
              <a:extLst>
                <a:ext uri="{FF2B5EF4-FFF2-40B4-BE49-F238E27FC236}">
                  <a16:creationId xmlns:a16="http://schemas.microsoft.com/office/drawing/2014/main" id="{CD83B1BE-A256-4E5D-9FAE-4F97D81566C7}"/>
                </a:ext>
              </a:extLst>
            </p:cNvPr>
            <p:cNvGrpSpPr>
              <a:grpSpLocks/>
            </p:cNvGrpSpPr>
            <p:nvPr/>
          </p:nvGrpSpPr>
          <p:grpSpPr bwMode="auto">
            <a:xfrm>
              <a:off x="3061" y="1679"/>
              <a:ext cx="273" cy="1248"/>
              <a:chOff x="3061" y="1543"/>
              <a:chExt cx="273" cy="1248"/>
            </a:xfrm>
          </p:grpSpPr>
          <p:sp>
            <p:nvSpPr>
              <p:cNvPr id="241681" name="Rectangle 28">
                <a:extLst>
                  <a:ext uri="{FF2B5EF4-FFF2-40B4-BE49-F238E27FC236}">
                    <a16:creationId xmlns:a16="http://schemas.microsoft.com/office/drawing/2014/main" id="{031071FE-FDBD-4177-85DB-95A1935A06FF}"/>
                  </a:ext>
                </a:extLst>
              </p:cNvPr>
              <p:cNvSpPr>
                <a:spLocks noChangeArrowheads="1"/>
              </p:cNvSpPr>
              <p:nvPr/>
            </p:nvSpPr>
            <p:spPr bwMode="auto">
              <a:xfrm>
                <a:off x="3061" y="2323"/>
                <a:ext cx="2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ea typeface="幼圆" panose="02010509060101010101" pitchFamily="49" charset="-122"/>
                  </a:rPr>
                  <a:t>E</a:t>
                </a:r>
              </a:p>
            </p:txBody>
          </p:sp>
          <p:sp>
            <p:nvSpPr>
              <p:cNvPr id="241682" name="Line 29">
                <a:extLst>
                  <a:ext uri="{FF2B5EF4-FFF2-40B4-BE49-F238E27FC236}">
                    <a16:creationId xmlns:a16="http://schemas.microsoft.com/office/drawing/2014/main" id="{2F2342AD-E3CE-4D57-AC90-B849209E9741}"/>
                  </a:ext>
                </a:extLst>
              </p:cNvPr>
              <p:cNvSpPr>
                <a:spLocks noChangeShapeType="1"/>
              </p:cNvSpPr>
              <p:nvPr/>
            </p:nvSpPr>
            <p:spPr bwMode="auto">
              <a:xfrm>
                <a:off x="3061" y="1543"/>
                <a:ext cx="0" cy="1248"/>
              </a:xfrm>
              <a:prstGeom prst="line">
                <a:avLst/>
              </a:prstGeom>
              <a:noFill/>
              <a:ln w="28575">
                <a:solidFill>
                  <a:schemeClr val="tx1"/>
                </a:solidFill>
                <a:round/>
                <a:headEnd/>
                <a:tailEnd type="stealth" w="med" len="lg"/>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7" name="Group 30">
            <a:extLst>
              <a:ext uri="{FF2B5EF4-FFF2-40B4-BE49-F238E27FC236}">
                <a16:creationId xmlns:a16="http://schemas.microsoft.com/office/drawing/2014/main" id="{E6CFE1A5-30F3-48B5-9F39-A52368FBEAE0}"/>
              </a:ext>
            </a:extLst>
          </p:cNvPr>
          <p:cNvGrpSpPr>
            <a:grpSpLocks/>
          </p:cNvGrpSpPr>
          <p:nvPr/>
        </p:nvGrpSpPr>
        <p:grpSpPr bwMode="auto">
          <a:xfrm>
            <a:off x="3419475" y="3197225"/>
            <a:ext cx="1035050" cy="627063"/>
            <a:chOff x="2200" y="1878"/>
            <a:chExt cx="652" cy="395"/>
          </a:xfrm>
        </p:grpSpPr>
        <p:sp>
          <p:nvSpPr>
            <p:cNvPr id="303135" name="Oval 31">
              <a:extLst>
                <a:ext uri="{FF2B5EF4-FFF2-40B4-BE49-F238E27FC236}">
                  <a16:creationId xmlns:a16="http://schemas.microsoft.com/office/drawing/2014/main" id="{7C6F49EF-866A-48EE-B877-010AD1D7B9E4}"/>
                </a:ext>
              </a:extLst>
            </p:cNvPr>
            <p:cNvSpPr>
              <a:spLocks noChangeAspect="1" noChangeArrowheads="1"/>
            </p:cNvSpPr>
            <p:nvPr/>
          </p:nvSpPr>
          <p:spPr bwMode="auto">
            <a:xfrm>
              <a:off x="2200" y="2069"/>
              <a:ext cx="204" cy="204"/>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p:spPr>
          <p:txBody>
            <a:bodyPr wrap="none" anchor="ct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2400">
                  <a:solidFill>
                    <a:schemeClr val="bg1"/>
                  </a:solidFill>
                  <a:latin typeface="Times New Roman" panose="02020603050405020304" pitchFamily="18" charset="0"/>
                </a:rPr>
                <a:t>+</a:t>
              </a:r>
            </a:p>
          </p:txBody>
        </p:sp>
        <p:sp>
          <p:nvSpPr>
            <p:cNvPr id="241677" name="Rectangle 32">
              <a:extLst>
                <a:ext uri="{FF2B5EF4-FFF2-40B4-BE49-F238E27FC236}">
                  <a16:creationId xmlns:a16="http://schemas.microsoft.com/office/drawing/2014/main" id="{FE796399-5B44-4E3C-A7AD-881CF479514B}"/>
                </a:ext>
              </a:extLst>
            </p:cNvPr>
            <p:cNvSpPr>
              <a:spLocks noChangeArrowheads="1"/>
            </p:cNvSpPr>
            <p:nvPr/>
          </p:nvSpPr>
          <p:spPr bwMode="auto">
            <a:xfrm>
              <a:off x="2608" y="1878"/>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i="1">
                  <a:latin typeface="Book Antiqua" panose="02040602050305030304" pitchFamily="18" charset="0"/>
                  <a:ea typeface="仿宋_GB2312" pitchFamily="49" charset="-122"/>
                </a:rPr>
                <a:t>v</a:t>
              </a:r>
            </a:p>
          </p:txBody>
        </p:sp>
        <p:sp>
          <p:nvSpPr>
            <p:cNvPr id="701473" name="Line 33">
              <a:extLst>
                <a:ext uri="{FF2B5EF4-FFF2-40B4-BE49-F238E27FC236}">
                  <a16:creationId xmlns:a16="http://schemas.microsoft.com/office/drawing/2014/main" id="{68DFC638-6A48-4767-9D55-2846CEC9BD38}"/>
                </a:ext>
              </a:extLst>
            </p:cNvPr>
            <p:cNvSpPr>
              <a:spLocks noChangeShapeType="1"/>
            </p:cNvSpPr>
            <p:nvPr/>
          </p:nvSpPr>
          <p:spPr bwMode="auto">
            <a:xfrm>
              <a:off x="2426" y="2187"/>
              <a:ext cx="391" cy="0"/>
            </a:xfrm>
            <a:prstGeom prst="line">
              <a:avLst/>
            </a:prstGeom>
            <a:noFill/>
            <a:ln w="28575">
              <a:solidFill>
                <a:schemeClr val="hlink"/>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 name="Group 34">
            <a:extLst>
              <a:ext uri="{FF2B5EF4-FFF2-40B4-BE49-F238E27FC236}">
                <a16:creationId xmlns:a16="http://schemas.microsoft.com/office/drawing/2014/main" id="{2A772B52-86B7-446F-9D5D-41F8345E3E6B}"/>
              </a:ext>
            </a:extLst>
          </p:cNvPr>
          <p:cNvGrpSpPr>
            <a:grpSpLocks/>
          </p:cNvGrpSpPr>
          <p:nvPr/>
        </p:nvGrpSpPr>
        <p:grpSpPr bwMode="auto">
          <a:xfrm>
            <a:off x="3592513" y="3846513"/>
            <a:ext cx="508000" cy="590550"/>
            <a:chOff x="2245" y="2296"/>
            <a:chExt cx="320" cy="372"/>
          </a:xfrm>
        </p:grpSpPr>
        <p:sp>
          <p:nvSpPr>
            <p:cNvPr id="701475" name="Line 35">
              <a:extLst>
                <a:ext uri="{FF2B5EF4-FFF2-40B4-BE49-F238E27FC236}">
                  <a16:creationId xmlns:a16="http://schemas.microsoft.com/office/drawing/2014/main" id="{3C108840-4E25-42D0-B745-973BA03A0110}"/>
                </a:ext>
              </a:extLst>
            </p:cNvPr>
            <p:cNvSpPr>
              <a:spLocks noChangeShapeType="1"/>
            </p:cNvSpPr>
            <p:nvPr/>
          </p:nvSpPr>
          <p:spPr bwMode="auto">
            <a:xfrm>
              <a:off x="2245" y="2296"/>
              <a:ext cx="0" cy="349"/>
            </a:xfrm>
            <a:prstGeom prst="line">
              <a:avLst/>
            </a:prstGeom>
            <a:noFill/>
            <a:ln w="28575">
              <a:solidFill>
                <a:schemeClr val="tx1"/>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1675" name="Rectangle 36">
              <a:extLst>
                <a:ext uri="{FF2B5EF4-FFF2-40B4-BE49-F238E27FC236}">
                  <a16:creationId xmlns:a16="http://schemas.microsoft.com/office/drawing/2014/main" id="{85C606C8-1C04-49B1-AA69-3B71FCA31B9D}"/>
                </a:ext>
              </a:extLst>
            </p:cNvPr>
            <p:cNvSpPr>
              <a:spLocks noChangeArrowheads="1"/>
            </p:cNvSpPr>
            <p:nvPr/>
          </p:nvSpPr>
          <p:spPr bwMode="auto">
            <a:xfrm>
              <a:off x="2245" y="2341"/>
              <a:ext cx="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i="1">
                  <a:latin typeface="Times New Roman" panose="02020603050405020304" pitchFamily="18" charset="0"/>
                </a:rPr>
                <a:t>F</a:t>
              </a:r>
              <a:r>
                <a:rPr kumimoji="1" lang="en-US" altLang="zh-CN" sz="2800" baseline="-25000">
                  <a:latin typeface="Times New Roman" panose="02020603050405020304" pitchFamily="18" charset="0"/>
                </a:rPr>
                <a:t>e</a:t>
              </a:r>
            </a:p>
          </p:txBody>
        </p:sp>
      </p:grpSp>
      <p:graphicFrame>
        <p:nvGraphicFramePr>
          <p:cNvPr id="303141" name="Object 37">
            <a:extLst>
              <a:ext uri="{FF2B5EF4-FFF2-40B4-BE49-F238E27FC236}">
                <a16:creationId xmlns:a16="http://schemas.microsoft.com/office/drawing/2014/main" id="{5FEC67DF-1659-4B98-AEAE-838B213A3A43}"/>
              </a:ext>
            </a:extLst>
          </p:cNvPr>
          <p:cNvGraphicFramePr>
            <a:graphicFrameLocks noGrp="1" noChangeAspect="1"/>
          </p:cNvGraphicFramePr>
          <p:nvPr>
            <p:ph idx="4294967295"/>
          </p:nvPr>
        </p:nvGraphicFramePr>
        <p:xfrm>
          <a:off x="5003800" y="5229225"/>
          <a:ext cx="1152525" cy="1082675"/>
        </p:xfrm>
        <a:graphic>
          <a:graphicData uri="http://schemas.openxmlformats.org/presentationml/2006/ole">
            <mc:AlternateContent xmlns:mc="http://schemas.openxmlformats.org/markup-compatibility/2006">
              <mc:Choice xmlns:v="urn:schemas-microsoft-com:vml" Requires="v">
                <p:oleObj name="公式" r:id="rId4" imgW="304680" imgH="276238" progId="Equation.3">
                  <p:embed/>
                </p:oleObj>
              </mc:Choice>
              <mc:Fallback>
                <p:oleObj name="公式" r:id="rId4" imgW="304680" imgH="276238"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229225"/>
                        <a:ext cx="1152525"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3107"/>
                                        </p:tgtEl>
                                        <p:attrNameLst>
                                          <p:attrName>style.visibility</p:attrName>
                                        </p:attrNameLst>
                                      </p:cBhvr>
                                      <p:to>
                                        <p:strVal val="visible"/>
                                      </p:to>
                                    </p:set>
                                    <p:animEffect transition="in" filter="wipe(left)">
                                      <p:cBhvr>
                                        <p:cTn id="7" dur="500"/>
                                        <p:tgtEl>
                                          <p:spTgt spid="303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303115"/>
                                        </p:tgtEl>
                                        <p:attrNameLst>
                                          <p:attrName>style.visibility</p:attrName>
                                        </p:attrNameLst>
                                      </p:cBhvr>
                                      <p:to>
                                        <p:strVal val="visible"/>
                                      </p:to>
                                    </p:set>
                                    <p:animEffect transition="in" filter="strips(upRight)">
                                      <p:cBhvr>
                                        <p:cTn id="37" dur="500"/>
                                        <p:tgtEl>
                                          <p:spTgt spid="3031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3141"/>
                                        </p:tgtEl>
                                        <p:attrNameLst>
                                          <p:attrName>style.visibility</p:attrName>
                                        </p:attrNameLst>
                                      </p:cBhvr>
                                      <p:to>
                                        <p:strVal val="visible"/>
                                      </p:to>
                                    </p:set>
                                    <p:animEffect transition="in" filter="wipe(left)">
                                      <p:cBhvr>
                                        <p:cTn id="42" dur="500"/>
                                        <p:tgtEl>
                                          <p:spTgt spid="303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8167909-1D44-40F5-AD82-2B312E725369}"/>
              </a:ext>
            </a:extLst>
          </p:cNvPr>
          <p:cNvGrpSpPr>
            <a:grpSpLocks/>
          </p:cNvGrpSpPr>
          <p:nvPr/>
        </p:nvGrpSpPr>
        <p:grpSpPr bwMode="auto">
          <a:xfrm>
            <a:off x="684213" y="288925"/>
            <a:ext cx="6192837" cy="1081088"/>
            <a:chOff x="612" y="182"/>
            <a:chExt cx="3901" cy="681"/>
          </a:xfrm>
        </p:grpSpPr>
        <p:sp>
          <p:nvSpPr>
            <p:cNvPr id="242697" name="Text Box 3">
              <a:extLst>
                <a:ext uri="{FF2B5EF4-FFF2-40B4-BE49-F238E27FC236}">
                  <a16:creationId xmlns:a16="http://schemas.microsoft.com/office/drawing/2014/main" id="{FCA302DF-259C-4479-AFBD-C10FE970F959}"/>
                </a:ext>
              </a:extLst>
            </p:cNvPr>
            <p:cNvSpPr txBox="1">
              <a:spLocks noChangeArrowheads="1"/>
            </p:cNvSpPr>
            <p:nvPr/>
          </p:nvSpPr>
          <p:spPr bwMode="auto">
            <a:xfrm>
              <a:off x="612" y="346"/>
              <a:ext cx="32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电子束打在屏幕中央的条件：</a:t>
              </a:r>
            </a:p>
          </p:txBody>
        </p:sp>
        <p:graphicFrame>
          <p:nvGraphicFramePr>
            <p:cNvPr id="242698" name="Object 4">
              <a:extLst>
                <a:ext uri="{FF2B5EF4-FFF2-40B4-BE49-F238E27FC236}">
                  <a16:creationId xmlns:a16="http://schemas.microsoft.com/office/drawing/2014/main" id="{F8606C5D-B56B-4A85-8BDE-BE161D26ED81}"/>
                </a:ext>
              </a:extLst>
            </p:cNvPr>
            <p:cNvGraphicFramePr>
              <a:graphicFrameLocks noChangeAspect="1"/>
            </p:cNvGraphicFramePr>
            <p:nvPr/>
          </p:nvGraphicFramePr>
          <p:xfrm>
            <a:off x="3787" y="182"/>
            <a:ext cx="726" cy="681"/>
          </p:xfrm>
          <a:graphic>
            <a:graphicData uri="http://schemas.openxmlformats.org/presentationml/2006/ole">
              <mc:AlternateContent xmlns:mc="http://schemas.openxmlformats.org/markup-compatibility/2006">
                <mc:Choice xmlns:v="urn:schemas-microsoft-com:vml" Requires="v">
                  <p:oleObj name="公式" r:id="rId2" imgW="304680" imgH="276238" progId="Equation.3">
                    <p:embed/>
                  </p:oleObj>
                </mc:Choice>
                <mc:Fallback>
                  <p:oleObj name="公式" r:id="rId2" imgW="304680" imgH="276238"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 y="182"/>
                          <a:ext cx="726" cy="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4133" name="Object 5">
            <a:extLst>
              <a:ext uri="{FF2B5EF4-FFF2-40B4-BE49-F238E27FC236}">
                <a16:creationId xmlns:a16="http://schemas.microsoft.com/office/drawing/2014/main" id="{DBE6B8FB-9194-40AF-B889-716FD4CE881E}"/>
              </a:ext>
            </a:extLst>
          </p:cNvPr>
          <p:cNvGraphicFramePr>
            <a:graphicFrameLocks noChangeAspect="1"/>
          </p:cNvGraphicFramePr>
          <p:nvPr/>
        </p:nvGraphicFramePr>
        <p:xfrm>
          <a:off x="3348038" y="1414463"/>
          <a:ext cx="1873250" cy="1144587"/>
        </p:xfrm>
        <a:graphic>
          <a:graphicData uri="http://schemas.openxmlformats.org/presentationml/2006/ole">
            <mc:AlternateContent xmlns:mc="http://schemas.openxmlformats.org/markup-compatibility/2006">
              <mc:Choice xmlns:v="urn:schemas-microsoft-com:vml" Requires="v">
                <p:oleObj r:id="rId4" imgW="619061" imgH="333428" progId="Equation.3">
                  <p:embed/>
                </p:oleObj>
              </mc:Choice>
              <mc:Fallback>
                <p:oleObj r:id="rId4" imgW="619061" imgH="33342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1414463"/>
                        <a:ext cx="1873250"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4134" name="Object 6">
            <a:extLst>
              <a:ext uri="{FF2B5EF4-FFF2-40B4-BE49-F238E27FC236}">
                <a16:creationId xmlns:a16="http://schemas.microsoft.com/office/drawing/2014/main" id="{05A909B7-0928-46C4-96BA-F0CC2FD720D7}"/>
              </a:ext>
            </a:extLst>
          </p:cNvPr>
          <p:cNvGraphicFramePr>
            <a:graphicFrameLocks noChangeAspect="1"/>
          </p:cNvGraphicFramePr>
          <p:nvPr/>
        </p:nvGraphicFramePr>
        <p:xfrm>
          <a:off x="3348038" y="2638425"/>
          <a:ext cx="1800225" cy="1085850"/>
        </p:xfrm>
        <a:graphic>
          <a:graphicData uri="http://schemas.openxmlformats.org/presentationml/2006/ole">
            <mc:AlternateContent xmlns:mc="http://schemas.openxmlformats.org/markup-compatibility/2006">
              <mc:Choice xmlns:v="urn:schemas-microsoft-com:vml" Requires="v">
                <p:oleObj r:id="rId6" imgW="580976" imgH="304653" progId="Equation.3">
                  <p:embed/>
                </p:oleObj>
              </mc:Choice>
              <mc:Fallback>
                <p:oleObj r:id="rId6" imgW="580976" imgH="30465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2638425"/>
                        <a:ext cx="180022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4135" name="Object 7">
            <a:extLst>
              <a:ext uri="{FF2B5EF4-FFF2-40B4-BE49-F238E27FC236}">
                <a16:creationId xmlns:a16="http://schemas.microsoft.com/office/drawing/2014/main" id="{FED832D4-E228-4F5D-ACE2-F8730A42468B}"/>
              </a:ext>
            </a:extLst>
          </p:cNvPr>
          <p:cNvGraphicFramePr>
            <a:graphicFrameLocks noChangeAspect="1"/>
          </p:cNvGraphicFramePr>
          <p:nvPr/>
        </p:nvGraphicFramePr>
        <p:xfrm>
          <a:off x="3203575" y="4016375"/>
          <a:ext cx="4968875" cy="925513"/>
        </p:xfrm>
        <a:graphic>
          <a:graphicData uri="http://schemas.openxmlformats.org/presentationml/2006/ole">
            <mc:AlternateContent xmlns:mc="http://schemas.openxmlformats.org/markup-compatibility/2006">
              <mc:Choice xmlns:v="urn:schemas-microsoft-com:vml" Requires="v">
                <p:oleObj r:id="rId8" imgW="1981140" imgH="276238" progId="Equation.3">
                  <p:embed/>
                </p:oleObj>
              </mc:Choice>
              <mc:Fallback>
                <p:oleObj r:id="rId8" imgW="1981140" imgH="276238"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4016375"/>
                        <a:ext cx="496887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4136" name="Text Box 8">
            <a:extLst>
              <a:ext uri="{FF2B5EF4-FFF2-40B4-BE49-F238E27FC236}">
                <a16:creationId xmlns:a16="http://schemas.microsoft.com/office/drawing/2014/main" id="{B5F71E47-D334-4B16-836A-3CB38973C321}"/>
              </a:ext>
            </a:extLst>
          </p:cNvPr>
          <p:cNvSpPr txBox="1">
            <a:spLocks noChangeArrowheads="1"/>
          </p:cNvSpPr>
          <p:nvPr/>
        </p:nvSpPr>
        <p:spPr bwMode="auto">
          <a:xfrm>
            <a:off x="682625" y="4214813"/>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电子的比荷： </a:t>
            </a:r>
          </a:p>
        </p:txBody>
      </p:sp>
      <p:graphicFrame>
        <p:nvGraphicFramePr>
          <p:cNvPr id="304137" name="Object 9">
            <a:extLst>
              <a:ext uri="{FF2B5EF4-FFF2-40B4-BE49-F238E27FC236}">
                <a16:creationId xmlns:a16="http://schemas.microsoft.com/office/drawing/2014/main" id="{7547E016-78C1-4A7E-9C32-F00D09D2C73D}"/>
              </a:ext>
            </a:extLst>
          </p:cNvPr>
          <p:cNvGraphicFramePr>
            <a:graphicFrameLocks noChangeAspect="1"/>
          </p:cNvGraphicFramePr>
          <p:nvPr/>
        </p:nvGraphicFramePr>
        <p:xfrm>
          <a:off x="3059113" y="5300663"/>
          <a:ext cx="4464050" cy="557212"/>
        </p:xfrm>
        <a:graphic>
          <a:graphicData uri="http://schemas.openxmlformats.org/presentationml/2006/ole">
            <mc:AlternateContent xmlns:mc="http://schemas.openxmlformats.org/markup-compatibility/2006">
              <mc:Choice xmlns:v="urn:schemas-microsoft-com:vml" Requires="v">
                <p:oleObj r:id="rId10" imgW="1714545" imgH="114380" progId="Equation.3">
                  <p:embed/>
                </p:oleObj>
              </mc:Choice>
              <mc:Fallback>
                <p:oleObj r:id="rId10" imgW="1714545" imgH="11438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9113" y="5300663"/>
                        <a:ext cx="446405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4138" name="Text Box 10">
            <a:extLst>
              <a:ext uri="{FF2B5EF4-FFF2-40B4-BE49-F238E27FC236}">
                <a16:creationId xmlns:a16="http://schemas.microsoft.com/office/drawing/2014/main" id="{E3837B22-E3B5-46BF-B0CA-80F268BBE0F6}"/>
              </a:ext>
            </a:extLst>
          </p:cNvPr>
          <p:cNvSpPr txBox="1">
            <a:spLocks noChangeArrowheads="1"/>
          </p:cNvSpPr>
          <p:nvPr/>
        </p:nvSpPr>
        <p:spPr bwMode="auto">
          <a:xfrm>
            <a:off x="755650" y="5300663"/>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t>电子的质量：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4133"/>
                                        </p:tgtEl>
                                        <p:attrNameLst>
                                          <p:attrName>style.visibility</p:attrName>
                                        </p:attrNameLst>
                                      </p:cBhvr>
                                      <p:to>
                                        <p:strVal val="visible"/>
                                      </p:to>
                                    </p:set>
                                    <p:animEffect transition="in" filter="wipe(left)">
                                      <p:cBhvr>
                                        <p:cTn id="12" dur="500"/>
                                        <p:tgtEl>
                                          <p:spTgt spid="3041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4134"/>
                                        </p:tgtEl>
                                        <p:attrNameLst>
                                          <p:attrName>style.visibility</p:attrName>
                                        </p:attrNameLst>
                                      </p:cBhvr>
                                      <p:to>
                                        <p:strVal val="visible"/>
                                      </p:to>
                                    </p:set>
                                    <p:animEffect transition="in" filter="wipe(left)">
                                      <p:cBhvr>
                                        <p:cTn id="17" dur="500"/>
                                        <p:tgtEl>
                                          <p:spTgt spid="3041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413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04135"/>
                                        </p:tgtEl>
                                        <p:attrNameLst>
                                          <p:attrName>style.visibility</p:attrName>
                                        </p:attrNameLst>
                                      </p:cBhvr>
                                      <p:to>
                                        <p:strVal val="visible"/>
                                      </p:to>
                                    </p:set>
                                    <p:animEffect transition="in" filter="wipe(left)">
                                      <p:cBhvr>
                                        <p:cTn id="26" dur="500"/>
                                        <p:tgtEl>
                                          <p:spTgt spid="3041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413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04137"/>
                                        </p:tgtEl>
                                        <p:attrNameLst>
                                          <p:attrName>style.visibility</p:attrName>
                                        </p:attrNameLst>
                                      </p:cBhvr>
                                      <p:to>
                                        <p:strVal val="visible"/>
                                      </p:to>
                                    </p:set>
                                    <p:animEffect transition="in" filter="wipe(left)">
                                      <p:cBhvr>
                                        <p:cTn id="35" dur="500"/>
                                        <p:tgtEl>
                                          <p:spTgt spid="30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6" grpId="0"/>
      <p:bldP spid="30413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8130" name="Rectangle 11">
            <a:extLst>
              <a:ext uri="{FF2B5EF4-FFF2-40B4-BE49-F238E27FC236}">
                <a16:creationId xmlns:a16="http://schemas.microsoft.com/office/drawing/2014/main" id="{EC9E1F5E-27EB-4119-9E7E-CDB3DE51275A}"/>
              </a:ext>
            </a:extLst>
          </p:cNvPr>
          <p:cNvSpPr>
            <a:spLocks noChangeArrowheads="1"/>
          </p:cNvSpPr>
          <p:nvPr/>
        </p:nvSpPr>
        <p:spPr bwMode="auto">
          <a:xfrm>
            <a:off x="1476375" y="5630863"/>
            <a:ext cx="6048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1" lang="zh-CN" altLang="en-US" sz="2400" b="1">
                <a:solidFill>
                  <a:schemeClr val="bg1"/>
                </a:solidFill>
                <a:latin typeface="Arial" panose="020B0604020202020204" pitchFamily="34" charset="0"/>
                <a:ea typeface="仿宋_GB2312" pitchFamily="49" charset="-122"/>
              </a:rPr>
              <a:t>要使电流能够持续下去，必须要有一个</a:t>
            </a:r>
            <a:r>
              <a:rPr kumimoji="1" lang="zh-CN" altLang="en-US" sz="2400" b="1">
                <a:solidFill>
                  <a:schemeClr val="bg1"/>
                </a:solidFill>
                <a:latin typeface="Book Antiqua" panose="02040602050305030304" pitchFamily="18" charset="0"/>
                <a:ea typeface="仿宋_GB2312" pitchFamily="49" charset="-122"/>
                <a:cs typeface="Times New Roman" panose="02020603050405020304" pitchFamily="18" charset="0"/>
              </a:rPr>
              <a:t>作用方向与静电力的方向相反的</a:t>
            </a:r>
            <a:r>
              <a:rPr kumimoji="1" lang="zh-CN" altLang="en-US" sz="2400" b="1">
                <a:solidFill>
                  <a:srgbClr val="FFFF66"/>
                </a:solidFill>
                <a:latin typeface="Book Antiqua" panose="02040602050305030304" pitchFamily="18" charset="0"/>
                <a:ea typeface="仿宋_GB2312" pitchFamily="49" charset="-122"/>
                <a:cs typeface="Times New Roman" panose="02020603050405020304" pitchFamily="18" charset="0"/>
              </a:rPr>
              <a:t>非静电力</a:t>
            </a:r>
            <a:r>
              <a:rPr kumimoji="1" lang="zh-CN" altLang="en-US" sz="2400" b="1">
                <a:solidFill>
                  <a:schemeClr val="bg1"/>
                </a:solidFill>
                <a:latin typeface="Book Antiqua" panose="02040602050305030304" pitchFamily="18" charset="0"/>
                <a:ea typeface="仿宋_GB2312" pitchFamily="49" charset="-122"/>
                <a:cs typeface="Times New Roman" panose="02020603050405020304" pitchFamily="18" charset="0"/>
              </a:rPr>
              <a:t>。</a:t>
            </a:r>
            <a:endParaRPr kumimoji="1" lang="zh-CN" altLang="en-US" sz="2400" b="1">
              <a:solidFill>
                <a:schemeClr val="bg1"/>
              </a:solidFill>
              <a:ea typeface="仿宋_GB2312" pitchFamily="49" charset="-122"/>
            </a:endParaRPr>
          </a:p>
        </p:txBody>
      </p:sp>
      <p:pic>
        <p:nvPicPr>
          <p:cNvPr id="48131" name="ShockwaveFlash1">
            <a:extLst>
              <a:ext uri="{FF2B5EF4-FFF2-40B4-BE49-F238E27FC236}">
                <a16:creationId xmlns:a16="http://schemas.microsoft.com/office/drawing/2014/main" id="{E3D2FCD8-BCFA-420C-B5D2-D3C0847112E0}"/>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712788"/>
            <a:ext cx="6265863" cy="463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a:extLst>
              <a:ext uri="{FF2B5EF4-FFF2-40B4-BE49-F238E27FC236}">
                <a16:creationId xmlns:a16="http://schemas.microsoft.com/office/drawing/2014/main" id="{570550B5-7AF2-4F55-8E50-34F7EA443696}"/>
              </a:ext>
            </a:extLst>
          </p:cNvPr>
          <p:cNvSpPr txBox="1">
            <a:spLocks noChangeArrowheads="1"/>
          </p:cNvSpPr>
          <p:nvPr/>
        </p:nvSpPr>
        <p:spPr bwMode="auto">
          <a:xfrm>
            <a:off x="1042988" y="333375"/>
            <a:ext cx="3368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080808"/>
                </a:solidFill>
                <a:latin typeface="Times New Roman" panose="02020603050405020304" pitchFamily="18" charset="0"/>
              </a:rPr>
              <a:t>3.   </a:t>
            </a:r>
            <a:r>
              <a:rPr lang="zh-CN" altLang="en-US" sz="3600" b="1">
                <a:solidFill>
                  <a:srgbClr val="333333"/>
                </a:solidFill>
                <a:latin typeface="Times New Roman" panose="02020603050405020304" pitchFamily="18" charset="0"/>
                <a:ea typeface="楷体_GB2312" pitchFamily="49" charset="-122"/>
              </a:rPr>
              <a:t>质谱仪</a:t>
            </a:r>
          </a:p>
        </p:txBody>
      </p:sp>
      <p:graphicFrame>
        <p:nvGraphicFramePr>
          <p:cNvPr id="254979" name="Object 3">
            <a:extLst>
              <a:ext uri="{FF2B5EF4-FFF2-40B4-BE49-F238E27FC236}">
                <a16:creationId xmlns:a16="http://schemas.microsoft.com/office/drawing/2014/main" id="{EE0CF28F-A99D-4424-870C-2100B1ACF8AB}"/>
              </a:ext>
            </a:extLst>
          </p:cNvPr>
          <p:cNvGraphicFramePr>
            <a:graphicFrameLocks noChangeAspect="1"/>
          </p:cNvGraphicFramePr>
          <p:nvPr/>
        </p:nvGraphicFramePr>
        <p:xfrm>
          <a:off x="5715000" y="962025"/>
          <a:ext cx="2362200" cy="1247775"/>
        </p:xfrm>
        <a:graphic>
          <a:graphicData uri="http://schemas.openxmlformats.org/presentationml/2006/ole">
            <mc:AlternateContent xmlns:mc="http://schemas.openxmlformats.org/markup-compatibility/2006">
              <mc:Choice xmlns:v="urn:schemas-microsoft-com:vml" Requires="v">
                <p:oleObj name="Equation" r:id="rId2" imgW="787400" imgH="419100" progId="Equation.3">
                  <p:embed/>
                </p:oleObj>
              </mc:Choice>
              <mc:Fallback>
                <p:oleObj name="Equation" r:id="rId2" imgW="787400" imgH="4191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962025"/>
                        <a:ext cx="23622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0" name="Object 4">
            <a:extLst>
              <a:ext uri="{FF2B5EF4-FFF2-40B4-BE49-F238E27FC236}">
                <a16:creationId xmlns:a16="http://schemas.microsoft.com/office/drawing/2014/main" id="{0E3E5200-C59E-420F-9DA5-83CE4E9F535C}"/>
              </a:ext>
            </a:extLst>
          </p:cNvPr>
          <p:cNvGraphicFramePr>
            <a:graphicFrameLocks noChangeAspect="1"/>
          </p:cNvGraphicFramePr>
          <p:nvPr/>
        </p:nvGraphicFramePr>
        <p:xfrm>
          <a:off x="5943600" y="2333625"/>
          <a:ext cx="1828800" cy="1171575"/>
        </p:xfrm>
        <a:graphic>
          <a:graphicData uri="http://schemas.openxmlformats.org/presentationml/2006/ole">
            <mc:AlternateContent xmlns:mc="http://schemas.openxmlformats.org/markup-compatibility/2006">
              <mc:Choice xmlns:v="urn:schemas-microsoft-com:vml" Requires="v">
                <p:oleObj name="Equation" r:id="rId4" imgW="634725" imgH="393529" progId="Equation.3">
                  <p:embed/>
                </p:oleObj>
              </mc:Choice>
              <mc:Fallback>
                <p:oleObj name="Equation" r:id="rId4" imgW="634725"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333625"/>
                        <a:ext cx="18288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FDBCD0B6-C892-4A99-A74C-D8011027D58E}"/>
              </a:ext>
            </a:extLst>
          </p:cNvPr>
          <p:cNvGrpSpPr>
            <a:grpSpLocks/>
          </p:cNvGrpSpPr>
          <p:nvPr/>
        </p:nvGrpSpPr>
        <p:grpSpPr bwMode="auto">
          <a:xfrm>
            <a:off x="5334000" y="3733800"/>
            <a:ext cx="3429000" cy="2438400"/>
            <a:chOff x="3360" y="2352"/>
            <a:chExt cx="2160" cy="1536"/>
          </a:xfrm>
        </p:grpSpPr>
        <p:sp>
          <p:nvSpPr>
            <p:cNvPr id="243832" name="Rectangle 6">
              <a:extLst>
                <a:ext uri="{FF2B5EF4-FFF2-40B4-BE49-F238E27FC236}">
                  <a16:creationId xmlns:a16="http://schemas.microsoft.com/office/drawing/2014/main" id="{C4B45F8B-EDE0-479D-823A-E53B122548D6}"/>
                </a:ext>
              </a:extLst>
            </p:cNvPr>
            <p:cNvSpPr>
              <a:spLocks noChangeArrowheads="1"/>
            </p:cNvSpPr>
            <p:nvPr/>
          </p:nvSpPr>
          <p:spPr bwMode="auto">
            <a:xfrm>
              <a:off x="3360" y="2352"/>
              <a:ext cx="2160" cy="1536"/>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3496" name="Line 7">
              <a:extLst>
                <a:ext uri="{FF2B5EF4-FFF2-40B4-BE49-F238E27FC236}">
                  <a16:creationId xmlns:a16="http://schemas.microsoft.com/office/drawing/2014/main" id="{37816942-550F-4247-B228-DE2A4E35BE78}"/>
                </a:ext>
              </a:extLst>
            </p:cNvPr>
            <p:cNvSpPr>
              <a:spLocks noChangeShapeType="1"/>
            </p:cNvSpPr>
            <p:nvPr/>
          </p:nvSpPr>
          <p:spPr bwMode="auto">
            <a:xfrm>
              <a:off x="3552" y="3183"/>
              <a:ext cx="1920" cy="0"/>
            </a:xfrm>
            <a:prstGeom prst="line">
              <a:avLst/>
            </a:pr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497" name="Line 8">
              <a:extLst>
                <a:ext uri="{FF2B5EF4-FFF2-40B4-BE49-F238E27FC236}">
                  <a16:creationId xmlns:a16="http://schemas.microsoft.com/office/drawing/2014/main" id="{E8AEEAB5-EB47-4176-AEE9-C06B0D7BF858}"/>
                </a:ext>
              </a:extLst>
            </p:cNvPr>
            <p:cNvSpPr>
              <a:spLocks noChangeShapeType="1"/>
            </p:cNvSpPr>
            <p:nvPr/>
          </p:nvSpPr>
          <p:spPr bwMode="auto">
            <a:xfrm>
              <a:off x="3552" y="3399"/>
              <a:ext cx="1920" cy="0"/>
            </a:xfrm>
            <a:prstGeom prst="line">
              <a:avLst/>
            </a:pr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3835" name="Rectangle 9">
              <a:extLst>
                <a:ext uri="{FF2B5EF4-FFF2-40B4-BE49-F238E27FC236}">
                  <a16:creationId xmlns:a16="http://schemas.microsoft.com/office/drawing/2014/main" id="{7E6FEAF0-D33C-40A2-A5DE-DF8650A7911F}"/>
                </a:ext>
              </a:extLst>
            </p:cNvPr>
            <p:cNvSpPr>
              <a:spLocks noChangeArrowheads="1"/>
            </p:cNvSpPr>
            <p:nvPr/>
          </p:nvSpPr>
          <p:spPr bwMode="auto">
            <a:xfrm>
              <a:off x="4057" y="3183"/>
              <a:ext cx="51" cy="216"/>
            </a:xfrm>
            <a:prstGeom prst="rect">
              <a:avLst/>
            </a:prstGeom>
            <a:solidFill>
              <a:srgbClr val="CC0000"/>
            </a:solidFill>
            <a:ln w="952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3499" name="Line 10">
              <a:extLst>
                <a:ext uri="{FF2B5EF4-FFF2-40B4-BE49-F238E27FC236}">
                  <a16:creationId xmlns:a16="http://schemas.microsoft.com/office/drawing/2014/main" id="{7B998920-11EF-475E-A2EC-1EABC7C87595}"/>
                </a:ext>
              </a:extLst>
            </p:cNvPr>
            <p:cNvSpPr>
              <a:spLocks noChangeShapeType="1"/>
            </p:cNvSpPr>
            <p:nvPr/>
          </p:nvSpPr>
          <p:spPr bwMode="auto">
            <a:xfrm>
              <a:off x="4461" y="3183"/>
              <a:ext cx="0" cy="216"/>
            </a:xfrm>
            <a:prstGeom prst="line">
              <a:avLst/>
            </a:prstGeom>
            <a:noFill/>
            <a:ln w="57150">
              <a:solidFill>
                <a:srgbClr val="FF99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0" name="Line 11">
              <a:extLst>
                <a:ext uri="{FF2B5EF4-FFF2-40B4-BE49-F238E27FC236}">
                  <a16:creationId xmlns:a16="http://schemas.microsoft.com/office/drawing/2014/main" id="{93A97F02-4C07-48EB-B4C4-BE6FD03DED97}"/>
                </a:ext>
              </a:extLst>
            </p:cNvPr>
            <p:cNvSpPr>
              <a:spLocks noChangeShapeType="1"/>
            </p:cNvSpPr>
            <p:nvPr/>
          </p:nvSpPr>
          <p:spPr bwMode="auto">
            <a:xfrm>
              <a:off x="5068" y="3183"/>
              <a:ext cx="0" cy="216"/>
            </a:xfrm>
            <a:prstGeom prst="line">
              <a:avLst/>
            </a:prstGeom>
            <a:noFill/>
            <a:ln w="38100">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1" name="Line 12">
              <a:extLst>
                <a:ext uri="{FF2B5EF4-FFF2-40B4-BE49-F238E27FC236}">
                  <a16:creationId xmlns:a16="http://schemas.microsoft.com/office/drawing/2014/main" id="{E18F0A5D-BBE0-4B91-B893-07AB01A7A9E5}"/>
                </a:ext>
              </a:extLst>
            </p:cNvPr>
            <p:cNvSpPr>
              <a:spLocks noChangeShapeType="1"/>
            </p:cNvSpPr>
            <p:nvPr/>
          </p:nvSpPr>
          <p:spPr bwMode="auto">
            <a:xfrm>
              <a:off x="4765" y="3183"/>
              <a:ext cx="0" cy="216"/>
            </a:xfrm>
            <a:prstGeom prst="line">
              <a:avLst/>
            </a:prstGeom>
            <a:noFill/>
            <a:ln w="76200">
              <a:solidFill>
                <a:srgbClr val="9900CC"/>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2" name="Line 13">
              <a:extLst>
                <a:ext uri="{FF2B5EF4-FFF2-40B4-BE49-F238E27FC236}">
                  <a16:creationId xmlns:a16="http://schemas.microsoft.com/office/drawing/2014/main" id="{09379207-B793-4D5F-B9B5-7537FB0CC20A}"/>
                </a:ext>
              </a:extLst>
            </p:cNvPr>
            <p:cNvSpPr>
              <a:spLocks noChangeShapeType="1"/>
            </p:cNvSpPr>
            <p:nvPr/>
          </p:nvSpPr>
          <p:spPr bwMode="auto">
            <a:xfrm flipH="1" flipV="1">
              <a:off x="4320" y="2727"/>
              <a:ext cx="141" cy="456"/>
            </a:xfrm>
            <a:prstGeom prst="line">
              <a:avLst/>
            </a:prstGeom>
            <a:noFill/>
            <a:ln w="12700">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3" name="Line 14">
              <a:extLst>
                <a:ext uri="{FF2B5EF4-FFF2-40B4-BE49-F238E27FC236}">
                  <a16:creationId xmlns:a16="http://schemas.microsoft.com/office/drawing/2014/main" id="{A455D0E0-3C3B-45BA-9C00-713B51FE00AF}"/>
                </a:ext>
              </a:extLst>
            </p:cNvPr>
            <p:cNvSpPr>
              <a:spLocks noChangeShapeType="1"/>
            </p:cNvSpPr>
            <p:nvPr/>
          </p:nvSpPr>
          <p:spPr bwMode="auto">
            <a:xfrm flipH="1" flipV="1">
              <a:off x="4608" y="2727"/>
              <a:ext cx="0" cy="480"/>
            </a:xfrm>
            <a:prstGeom prst="line">
              <a:avLst/>
            </a:prstGeom>
            <a:noFill/>
            <a:ln w="12700">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4" name="Line 15">
              <a:extLst>
                <a:ext uri="{FF2B5EF4-FFF2-40B4-BE49-F238E27FC236}">
                  <a16:creationId xmlns:a16="http://schemas.microsoft.com/office/drawing/2014/main" id="{36CA47C9-9784-4B20-B9DF-0E4C1B6F2C73}"/>
                </a:ext>
              </a:extLst>
            </p:cNvPr>
            <p:cNvSpPr>
              <a:spLocks noChangeShapeType="1"/>
            </p:cNvSpPr>
            <p:nvPr/>
          </p:nvSpPr>
          <p:spPr bwMode="auto">
            <a:xfrm flipV="1">
              <a:off x="4765" y="2727"/>
              <a:ext cx="83" cy="456"/>
            </a:xfrm>
            <a:prstGeom prst="line">
              <a:avLst/>
            </a:prstGeom>
            <a:noFill/>
            <a:ln w="12700">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5" name="Line 16">
              <a:extLst>
                <a:ext uri="{FF2B5EF4-FFF2-40B4-BE49-F238E27FC236}">
                  <a16:creationId xmlns:a16="http://schemas.microsoft.com/office/drawing/2014/main" id="{A8474C4F-BFD7-46D6-8BE5-E41C37E454DE}"/>
                </a:ext>
              </a:extLst>
            </p:cNvPr>
            <p:cNvSpPr>
              <a:spLocks noChangeShapeType="1"/>
            </p:cNvSpPr>
            <p:nvPr/>
          </p:nvSpPr>
          <p:spPr bwMode="auto">
            <a:xfrm flipV="1">
              <a:off x="5068" y="2727"/>
              <a:ext cx="164" cy="456"/>
            </a:xfrm>
            <a:prstGeom prst="line">
              <a:avLst/>
            </a:prstGeom>
            <a:noFill/>
            <a:ln w="12700">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06" name="Line 17">
              <a:extLst>
                <a:ext uri="{FF2B5EF4-FFF2-40B4-BE49-F238E27FC236}">
                  <a16:creationId xmlns:a16="http://schemas.microsoft.com/office/drawing/2014/main" id="{F57F0F89-95EB-47F3-9EF1-0F5539269F3F}"/>
                </a:ext>
              </a:extLst>
            </p:cNvPr>
            <p:cNvSpPr>
              <a:spLocks noChangeShapeType="1"/>
            </p:cNvSpPr>
            <p:nvPr/>
          </p:nvSpPr>
          <p:spPr bwMode="auto">
            <a:xfrm flipH="1" flipV="1">
              <a:off x="3888" y="2775"/>
              <a:ext cx="169" cy="408"/>
            </a:xfrm>
            <a:prstGeom prst="line">
              <a:avLst/>
            </a:prstGeom>
            <a:noFill/>
            <a:ln w="12700">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3844" name="Text Box 18">
              <a:extLst>
                <a:ext uri="{FF2B5EF4-FFF2-40B4-BE49-F238E27FC236}">
                  <a16:creationId xmlns:a16="http://schemas.microsoft.com/office/drawing/2014/main" id="{BE67C60D-7690-4608-8B50-4FC29D6C439B}"/>
                </a:ext>
              </a:extLst>
            </p:cNvPr>
            <p:cNvSpPr txBox="1">
              <a:spLocks noChangeArrowheads="1"/>
            </p:cNvSpPr>
            <p:nvPr/>
          </p:nvSpPr>
          <p:spPr bwMode="auto">
            <a:xfrm>
              <a:off x="3692" y="248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1C1C1C"/>
                  </a:solidFill>
                  <a:latin typeface="Times New Roman" panose="02020603050405020304" pitchFamily="18" charset="0"/>
                </a:rPr>
                <a:t>70</a:t>
              </a:r>
            </a:p>
          </p:txBody>
        </p:sp>
        <p:sp>
          <p:nvSpPr>
            <p:cNvPr id="243845" name="Text Box 19">
              <a:extLst>
                <a:ext uri="{FF2B5EF4-FFF2-40B4-BE49-F238E27FC236}">
                  <a16:creationId xmlns:a16="http://schemas.microsoft.com/office/drawing/2014/main" id="{FAD970CC-95B4-49A3-9B84-A48F1D627531}"/>
                </a:ext>
              </a:extLst>
            </p:cNvPr>
            <p:cNvSpPr txBox="1">
              <a:spLocks noChangeArrowheads="1"/>
            </p:cNvSpPr>
            <p:nvPr/>
          </p:nvSpPr>
          <p:spPr bwMode="auto">
            <a:xfrm>
              <a:off x="407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1C1C1C"/>
                  </a:solidFill>
                  <a:latin typeface="Times New Roman" panose="02020603050405020304" pitchFamily="18" charset="0"/>
                </a:rPr>
                <a:t>72</a:t>
              </a:r>
            </a:p>
          </p:txBody>
        </p:sp>
        <p:sp>
          <p:nvSpPr>
            <p:cNvPr id="243846" name="Text Box 20">
              <a:extLst>
                <a:ext uri="{FF2B5EF4-FFF2-40B4-BE49-F238E27FC236}">
                  <a16:creationId xmlns:a16="http://schemas.microsoft.com/office/drawing/2014/main" id="{47118F11-3A8F-47E1-A51D-D681560895F2}"/>
                </a:ext>
              </a:extLst>
            </p:cNvPr>
            <p:cNvSpPr txBox="1">
              <a:spLocks noChangeArrowheads="1"/>
            </p:cNvSpPr>
            <p:nvPr/>
          </p:nvSpPr>
          <p:spPr bwMode="auto">
            <a:xfrm>
              <a:off x="441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1C1C1C"/>
                  </a:solidFill>
                  <a:latin typeface="Times New Roman" panose="02020603050405020304" pitchFamily="18" charset="0"/>
                </a:rPr>
                <a:t>73</a:t>
              </a:r>
            </a:p>
          </p:txBody>
        </p:sp>
        <p:sp>
          <p:nvSpPr>
            <p:cNvPr id="243847" name="Text Box 21">
              <a:extLst>
                <a:ext uri="{FF2B5EF4-FFF2-40B4-BE49-F238E27FC236}">
                  <a16:creationId xmlns:a16="http://schemas.microsoft.com/office/drawing/2014/main" id="{42741229-588C-4851-B0A0-BDECFA3E2098}"/>
                </a:ext>
              </a:extLst>
            </p:cNvPr>
            <p:cNvSpPr txBox="1">
              <a:spLocks noChangeArrowheads="1"/>
            </p:cNvSpPr>
            <p:nvPr/>
          </p:nvSpPr>
          <p:spPr bwMode="auto">
            <a:xfrm>
              <a:off x="475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1C1C1C"/>
                  </a:solidFill>
                  <a:latin typeface="Times New Roman" panose="02020603050405020304" pitchFamily="18" charset="0"/>
                </a:rPr>
                <a:t>74</a:t>
              </a:r>
            </a:p>
          </p:txBody>
        </p:sp>
        <p:sp>
          <p:nvSpPr>
            <p:cNvPr id="243848" name="Text Box 22">
              <a:extLst>
                <a:ext uri="{FF2B5EF4-FFF2-40B4-BE49-F238E27FC236}">
                  <a16:creationId xmlns:a16="http://schemas.microsoft.com/office/drawing/2014/main" id="{36E987E3-4301-4B9E-9177-D293F99119CD}"/>
                </a:ext>
              </a:extLst>
            </p:cNvPr>
            <p:cNvSpPr txBox="1">
              <a:spLocks noChangeArrowheads="1"/>
            </p:cNvSpPr>
            <p:nvPr/>
          </p:nvSpPr>
          <p:spPr bwMode="auto">
            <a:xfrm>
              <a:off x="513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1C1C1C"/>
                  </a:solidFill>
                  <a:latin typeface="Times New Roman" panose="02020603050405020304" pitchFamily="18" charset="0"/>
                </a:rPr>
                <a:t>76</a:t>
              </a:r>
            </a:p>
          </p:txBody>
        </p:sp>
        <p:sp>
          <p:nvSpPr>
            <p:cNvPr id="703512" name="Line 23">
              <a:extLst>
                <a:ext uri="{FF2B5EF4-FFF2-40B4-BE49-F238E27FC236}">
                  <a16:creationId xmlns:a16="http://schemas.microsoft.com/office/drawing/2014/main" id="{7201DACF-4837-4025-A7F0-82FDF80D4F53}"/>
                </a:ext>
              </a:extLst>
            </p:cNvPr>
            <p:cNvSpPr>
              <a:spLocks noChangeShapeType="1"/>
            </p:cNvSpPr>
            <p:nvPr/>
          </p:nvSpPr>
          <p:spPr bwMode="auto">
            <a:xfrm>
              <a:off x="4613" y="3183"/>
              <a:ext cx="0" cy="216"/>
            </a:xfrm>
            <a:prstGeom prst="line">
              <a:avLst/>
            </a:prstGeom>
            <a:noFill/>
            <a:ln w="57150">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55000" name="Text Box 24">
              <a:extLst>
                <a:ext uri="{FF2B5EF4-FFF2-40B4-BE49-F238E27FC236}">
                  <a16:creationId xmlns:a16="http://schemas.microsoft.com/office/drawing/2014/main" id="{AA05ACE0-91CB-472B-BCCF-74766C1AFB52}"/>
                </a:ext>
              </a:extLst>
            </p:cNvPr>
            <p:cNvSpPr txBox="1">
              <a:spLocks noChangeArrowheads="1"/>
            </p:cNvSpPr>
            <p:nvPr/>
          </p:nvSpPr>
          <p:spPr bwMode="auto">
            <a:xfrm>
              <a:off x="3360" y="3552"/>
              <a:ext cx="2160" cy="333"/>
            </a:xfrm>
            <a:prstGeom prst="rect">
              <a:avLst/>
            </a:prstGeom>
            <a:gradFill rotWithShape="0">
              <a:gsLst>
                <a:gs pos="0">
                  <a:schemeClr val="folHlink"/>
                </a:gs>
                <a:gs pos="50000">
                  <a:schemeClr val="bg1"/>
                </a:gs>
                <a:gs pos="100000">
                  <a:schemeClr val="folHlink"/>
                </a:gs>
              </a:gsLst>
              <a:lin ang="5400000" scaled="1"/>
            </a:gradFill>
            <a:ln w="9525">
              <a:solidFill>
                <a:srgbClr val="990099"/>
              </a:solidFill>
              <a:miter lim="800000"/>
              <a:headEnd/>
              <a:tailEnd/>
            </a:ln>
            <a:effectLst/>
          </p:spPr>
          <p:txBody>
            <a:bodyPr>
              <a:spAutoFit/>
            </a:bodyPr>
            <a:lstStyle/>
            <a:p>
              <a:pPr algn="ctr" eaLnBrk="1" hangingPunct="1">
                <a:defRPr/>
              </a:pPr>
              <a:r>
                <a:rPr lang="zh-CN" altLang="en-US" sz="2800" b="1">
                  <a:latin typeface="Times New Roman" pitchFamily="18" charset="0"/>
                  <a:ea typeface="楷体_GB2312" pitchFamily="49" charset="-122"/>
                </a:rPr>
                <a:t>锗的质谱</a:t>
              </a:r>
            </a:p>
          </p:txBody>
        </p:sp>
      </p:grpSp>
      <p:grpSp>
        <p:nvGrpSpPr>
          <p:cNvPr id="3" name="Group 25">
            <a:extLst>
              <a:ext uri="{FF2B5EF4-FFF2-40B4-BE49-F238E27FC236}">
                <a16:creationId xmlns:a16="http://schemas.microsoft.com/office/drawing/2014/main" id="{45C10950-62F6-4702-B25F-9A32A299CCA2}"/>
              </a:ext>
            </a:extLst>
          </p:cNvPr>
          <p:cNvGrpSpPr>
            <a:grpSpLocks/>
          </p:cNvGrpSpPr>
          <p:nvPr/>
        </p:nvGrpSpPr>
        <p:grpSpPr bwMode="auto">
          <a:xfrm>
            <a:off x="457200" y="1524000"/>
            <a:ext cx="4419600" cy="4648200"/>
            <a:chOff x="288" y="912"/>
            <a:chExt cx="2784" cy="2928"/>
          </a:xfrm>
        </p:grpSpPr>
        <p:sp>
          <p:nvSpPr>
            <p:cNvPr id="243719" name="Rectangle 26">
              <a:extLst>
                <a:ext uri="{FF2B5EF4-FFF2-40B4-BE49-F238E27FC236}">
                  <a16:creationId xmlns:a16="http://schemas.microsoft.com/office/drawing/2014/main" id="{DF2AD783-7759-4685-88E1-6A8BFBF9F4BB}"/>
                </a:ext>
              </a:extLst>
            </p:cNvPr>
            <p:cNvSpPr>
              <a:spLocks noChangeArrowheads="1"/>
            </p:cNvSpPr>
            <p:nvPr/>
          </p:nvSpPr>
          <p:spPr bwMode="auto">
            <a:xfrm>
              <a:off x="288" y="912"/>
              <a:ext cx="2784" cy="292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720" name="Oval 27">
              <a:extLst>
                <a:ext uri="{FF2B5EF4-FFF2-40B4-BE49-F238E27FC236}">
                  <a16:creationId xmlns:a16="http://schemas.microsoft.com/office/drawing/2014/main" id="{6274E1F6-A081-4C67-9E26-F94E37B9D04E}"/>
                </a:ext>
              </a:extLst>
            </p:cNvPr>
            <p:cNvSpPr>
              <a:spLocks noChangeArrowheads="1"/>
            </p:cNvSpPr>
            <p:nvPr/>
          </p:nvSpPr>
          <p:spPr bwMode="auto">
            <a:xfrm>
              <a:off x="643" y="1483"/>
              <a:ext cx="1955" cy="1764"/>
            </a:xfrm>
            <a:prstGeom prst="ellipse">
              <a:avLst/>
            </a:prstGeom>
            <a:solidFill>
              <a:schemeClr val="accent1">
                <a:alpha val="50195"/>
              </a:schemeClr>
            </a:solidFill>
            <a:ln w="254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721" name="Oval 28">
              <a:extLst>
                <a:ext uri="{FF2B5EF4-FFF2-40B4-BE49-F238E27FC236}">
                  <a16:creationId xmlns:a16="http://schemas.microsoft.com/office/drawing/2014/main" id="{C62458BB-20DF-4F86-B0AE-D06052CA51CE}"/>
                </a:ext>
              </a:extLst>
            </p:cNvPr>
            <p:cNvSpPr>
              <a:spLocks noChangeArrowheads="1"/>
            </p:cNvSpPr>
            <p:nvPr/>
          </p:nvSpPr>
          <p:spPr bwMode="auto">
            <a:xfrm>
              <a:off x="1132" y="1794"/>
              <a:ext cx="1249" cy="1141"/>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722" name="Rectangle 29">
              <a:extLst>
                <a:ext uri="{FF2B5EF4-FFF2-40B4-BE49-F238E27FC236}">
                  <a16:creationId xmlns:a16="http://schemas.microsoft.com/office/drawing/2014/main" id="{42DA027F-D050-4D02-8E4B-4C31628599AE}"/>
                </a:ext>
              </a:extLst>
            </p:cNvPr>
            <p:cNvSpPr>
              <a:spLocks noChangeArrowheads="1"/>
            </p:cNvSpPr>
            <p:nvPr/>
          </p:nvSpPr>
          <p:spPr bwMode="auto">
            <a:xfrm>
              <a:off x="480" y="1431"/>
              <a:ext cx="2336" cy="9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3723" name="Group 30">
              <a:extLst>
                <a:ext uri="{FF2B5EF4-FFF2-40B4-BE49-F238E27FC236}">
                  <a16:creationId xmlns:a16="http://schemas.microsoft.com/office/drawing/2014/main" id="{7E7EF617-0820-4F6D-A9F4-7CC8FCAC0919}"/>
                </a:ext>
              </a:extLst>
            </p:cNvPr>
            <p:cNvGrpSpPr>
              <a:grpSpLocks/>
            </p:cNvGrpSpPr>
            <p:nvPr/>
          </p:nvGrpSpPr>
          <p:grpSpPr bwMode="auto">
            <a:xfrm>
              <a:off x="643" y="2133"/>
              <a:ext cx="1930" cy="1081"/>
              <a:chOff x="1248" y="2570"/>
              <a:chExt cx="1706" cy="1000"/>
            </a:xfrm>
          </p:grpSpPr>
          <p:sp>
            <p:nvSpPr>
              <p:cNvPr id="703520" name="Line 31">
                <a:extLst>
                  <a:ext uri="{FF2B5EF4-FFF2-40B4-BE49-F238E27FC236}">
                    <a16:creationId xmlns:a16="http://schemas.microsoft.com/office/drawing/2014/main" id="{29D85B73-E4CF-4F08-9DF5-44FCFEE665ED}"/>
                  </a:ext>
                </a:extLst>
              </p:cNvPr>
              <p:cNvSpPr>
                <a:spLocks noChangeShapeType="1"/>
              </p:cNvSpPr>
              <p:nvPr/>
            </p:nvSpPr>
            <p:spPr bwMode="auto">
              <a:xfrm>
                <a:off x="1248" y="2736"/>
                <a:ext cx="960" cy="0"/>
              </a:xfrm>
              <a:prstGeom prst="line">
                <a:avLst/>
              </a:prstGeom>
              <a:noFill/>
              <a:ln w="3810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43761" name="Group 32">
                <a:extLst>
                  <a:ext uri="{FF2B5EF4-FFF2-40B4-BE49-F238E27FC236}">
                    <a16:creationId xmlns:a16="http://schemas.microsoft.com/office/drawing/2014/main" id="{E29D0296-2F56-4292-ADCE-D83DCE6CFEEB}"/>
                  </a:ext>
                </a:extLst>
              </p:cNvPr>
              <p:cNvGrpSpPr>
                <a:grpSpLocks/>
              </p:cNvGrpSpPr>
              <p:nvPr/>
            </p:nvGrpSpPr>
            <p:grpSpPr bwMode="auto">
              <a:xfrm>
                <a:off x="1248" y="2592"/>
                <a:ext cx="359" cy="375"/>
                <a:chOff x="806" y="2236"/>
                <a:chExt cx="359" cy="375"/>
              </a:xfrm>
            </p:grpSpPr>
            <p:sp>
              <p:nvSpPr>
                <p:cNvPr id="243829" name="Text Box 33">
                  <a:extLst>
                    <a:ext uri="{FF2B5EF4-FFF2-40B4-BE49-F238E27FC236}">
                      <a16:creationId xmlns:a16="http://schemas.microsoft.com/office/drawing/2014/main" id="{87B451E5-A13D-4DC5-9F63-300540F42F85}"/>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30" name="Text Box 34">
                  <a:extLst>
                    <a:ext uri="{FF2B5EF4-FFF2-40B4-BE49-F238E27FC236}">
                      <a16:creationId xmlns:a16="http://schemas.microsoft.com/office/drawing/2014/main" id="{5EBD24B3-9FB0-460C-9DA3-CFCB608ECC1A}"/>
                    </a:ext>
                  </a:extLst>
                </p:cNvPr>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31" name="Text Box 35">
                  <a:extLst>
                    <a:ext uri="{FF2B5EF4-FFF2-40B4-BE49-F238E27FC236}">
                      <a16:creationId xmlns:a16="http://schemas.microsoft.com/office/drawing/2014/main" id="{D00D26F4-46BA-4982-A6E7-C14D9F842E63}"/>
                    </a:ext>
                  </a:extLst>
                </p:cNvPr>
                <p:cNvSpPr txBox="1">
                  <a:spLocks noChangeArrowheads="1"/>
                </p:cNvSpPr>
                <p:nvPr/>
              </p:nvSpPr>
              <p:spPr bwMode="auto">
                <a:xfrm>
                  <a:off x="998"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62" name="Group 36">
                <a:extLst>
                  <a:ext uri="{FF2B5EF4-FFF2-40B4-BE49-F238E27FC236}">
                    <a16:creationId xmlns:a16="http://schemas.microsoft.com/office/drawing/2014/main" id="{C127C8C2-0FE0-49C5-A43E-BADF6B6B6701}"/>
                  </a:ext>
                </a:extLst>
              </p:cNvPr>
              <p:cNvGrpSpPr>
                <a:grpSpLocks/>
              </p:cNvGrpSpPr>
              <p:nvPr/>
            </p:nvGrpSpPr>
            <p:grpSpPr bwMode="auto">
              <a:xfrm>
                <a:off x="1538" y="2570"/>
                <a:ext cx="357" cy="375"/>
                <a:chOff x="808" y="2236"/>
                <a:chExt cx="357" cy="375"/>
              </a:xfrm>
            </p:grpSpPr>
            <p:sp>
              <p:nvSpPr>
                <p:cNvPr id="243826" name="Text Box 37">
                  <a:extLst>
                    <a:ext uri="{FF2B5EF4-FFF2-40B4-BE49-F238E27FC236}">
                      <a16:creationId xmlns:a16="http://schemas.microsoft.com/office/drawing/2014/main" id="{7A88F671-74E6-4802-8DB3-5FECC191451A}"/>
                    </a:ext>
                  </a:extLst>
                </p:cNvPr>
                <p:cNvSpPr txBox="1">
                  <a:spLocks noChangeArrowheads="1"/>
                </p:cNvSpPr>
                <p:nvPr/>
              </p:nvSpPr>
              <p:spPr bwMode="auto">
                <a:xfrm>
                  <a:off x="808" y="2236"/>
                  <a:ext cx="16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7" name="Text Box 38">
                  <a:extLst>
                    <a:ext uri="{FF2B5EF4-FFF2-40B4-BE49-F238E27FC236}">
                      <a16:creationId xmlns:a16="http://schemas.microsoft.com/office/drawing/2014/main" id="{A05D1AE3-A0C6-4A28-819E-83113B793F65}"/>
                    </a:ext>
                  </a:extLst>
                </p:cNvPr>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8" name="Text Box 39">
                  <a:extLst>
                    <a:ext uri="{FF2B5EF4-FFF2-40B4-BE49-F238E27FC236}">
                      <a16:creationId xmlns:a16="http://schemas.microsoft.com/office/drawing/2014/main" id="{461F5B62-6D75-430B-A1F2-1D36DCF5C05F}"/>
                    </a:ext>
                  </a:extLst>
                </p:cNvPr>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sp>
            <p:nvSpPr>
              <p:cNvPr id="243763" name="Text Box 40">
                <a:extLst>
                  <a:ext uri="{FF2B5EF4-FFF2-40B4-BE49-F238E27FC236}">
                    <a16:creationId xmlns:a16="http://schemas.microsoft.com/office/drawing/2014/main" id="{A481A4C9-9625-4E92-A8DC-4439BE451B4E}"/>
                  </a:ext>
                </a:extLst>
              </p:cNvPr>
              <p:cNvSpPr txBox="1">
                <a:spLocks noChangeArrowheads="1"/>
              </p:cNvSpPr>
              <p:nvPr/>
            </p:nvSpPr>
            <p:spPr bwMode="auto">
              <a:xfrm>
                <a:off x="2691" y="2570"/>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64" name="Text Box 41">
                <a:extLst>
                  <a:ext uri="{FF2B5EF4-FFF2-40B4-BE49-F238E27FC236}">
                    <a16:creationId xmlns:a16="http://schemas.microsoft.com/office/drawing/2014/main" id="{1A379CA0-9354-4A36-9DFC-DDBFE54B59D3}"/>
                  </a:ext>
                </a:extLst>
              </p:cNvPr>
              <p:cNvSpPr txBox="1">
                <a:spLocks noChangeArrowheads="1"/>
              </p:cNvSpPr>
              <p:nvPr/>
            </p:nvSpPr>
            <p:spPr bwMode="auto">
              <a:xfrm>
                <a:off x="2788" y="2571"/>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nvGrpSpPr>
              <p:cNvPr id="243765" name="Group 42">
                <a:extLst>
                  <a:ext uri="{FF2B5EF4-FFF2-40B4-BE49-F238E27FC236}">
                    <a16:creationId xmlns:a16="http://schemas.microsoft.com/office/drawing/2014/main" id="{F2CD3540-42B4-40E6-BB72-83EE62DD7385}"/>
                  </a:ext>
                </a:extLst>
              </p:cNvPr>
              <p:cNvGrpSpPr>
                <a:grpSpLocks/>
              </p:cNvGrpSpPr>
              <p:nvPr/>
            </p:nvGrpSpPr>
            <p:grpSpPr bwMode="auto">
              <a:xfrm>
                <a:off x="2402" y="2570"/>
                <a:ext cx="362" cy="375"/>
                <a:chOff x="804" y="2236"/>
                <a:chExt cx="362" cy="375"/>
              </a:xfrm>
            </p:grpSpPr>
            <p:sp>
              <p:nvSpPr>
                <p:cNvPr id="243823" name="Text Box 43">
                  <a:extLst>
                    <a:ext uri="{FF2B5EF4-FFF2-40B4-BE49-F238E27FC236}">
                      <a16:creationId xmlns:a16="http://schemas.microsoft.com/office/drawing/2014/main" id="{7714AF63-35DA-4539-B9DE-6322414B73C7}"/>
                    </a:ext>
                  </a:extLst>
                </p:cNvPr>
                <p:cNvSpPr txBox="1">
                  <a:spLocks noChangeArrowheads="1"/>
                </p:cNvSpPr>
                <p:nvPr/>
              </p:nvSpPr>
              <p:spPr bwMode="auto">
                <a:xfrm>
                  <a:off x="804"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4" name="Text Box 44">
                  <a:extLst>
                    <a:ext uri="{FF2B5EF4-FFF2-40B4-BE49-F238E27FC236}">
                      <a16:creationId xmlns:a16="http://schemas.microsoft.com/office/drawing/2014/main" id="{013B2F05-6866-4032-840B-1EEABB7C5FA2}"/>
                    </a:ext>
                  </a:extLst>
                </p:cNvPr>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5" name="Text Box 45">
                  <a:extLst>
                    <a:ext uri="{FF2B5EF4-FFF2-40B4-BE49-F238E27FC236}">
                      <a16:creationId xmlns:a16="http://schemas.microsoft.com/office/drawing/2014/main" id="{0BA821D2-F9A1-4DBE-99A3-C2BA0565B7E6}"/>
                    </a:ext>
                  </a:extLst>
                </p:cNvPr>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66" name="Group 46">
                <a:extLst>
                  <a:ext uri="{FF2B5EF4-FFF2-40B4-BE49-F238E27FC236}">
                    <a16:creationId xmlns:a16="http://schemas.microsoft.com/office/drawing/2014/main" id="{7817B272-66B2-4970-9042-4B5B85B39CFB}"/>
                  </a:ext>
                </a:extLst>
              </p:cNvPr>
              <p:cNvGrpSpPr>
                <a:grpSpLocks/>
              </p:cNvGrpSpPr>
              <p:nvPr/>
            </p:nvGrpSpPr>
            <p:grpSpPr bwMode="auto">
              <a:xfrm>
                <a:off x="2112" y="2570"/>
                <a:ext cx="359" cy="375"/>
                <a:chOff x="806" y="2236"/>
                <a:chExt cx="359" cy="375"/>
              </a:xfrm>
            </p:grpSpPr>
            <p:sp>
              <p:nvSpPr>
                <p:cNvPr id="243820" name="Text Box 47">
                  <a:extLst>
                    <a:ext uri="{FF2B5EF4-FFF2-40B4-BE49-F238E27FC236}">
                      <a16:creationId xmlns:a16="http://schemas.microsoft.com/office/drawing/2014/main" id="{1D04892D-227F-430D-AC16-D2F55E83B24E}"/>
                    </a:ext>
                  </a:extLst>
                </p:cNvPr>
                <p:cNvSpPr txBox="1">
                  <a:spLocks noChangeArrowheads="1"/>
                </p:cNvSpPr>
                <p:nvPr/>
              </p:nvSpPr>
              <p:spPr bwMode="auto">
                <a:xfrm>
                  <a:off x="806" y="2236"/>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1" name="Text Box 48">
                  <a:extLst>
                    <a:ext uri="{FF2B5EF4-FFF2-40B4-BE49-F238E27FC236}">
                      <a16:creationId xmlns:a16="http://schemas.microsoft.com/office/drawing/2014/main" id="{4B205C4D-92AB-40D4-8725-6121C2F4D56F}"/>
                    </a:ext>
                  </a:extLst>
                </p:cNvPr>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22" name="Text Box 49">
                  <a:extLst>
                    <a:ext uri="{FF2B5EF4-FFF2-40B4-BE49-F238E27FC236}">
                      <a16:creationId xmlns:a16="http://schemas.microsoft.com/office/drawing/2014/main" id="{FCBAABE3-2640-4637-A41A-D5BB01CC6080}"/>
                    </a:ext>
                  </a:extLst>
                </p:cNvPr>
                <p:cNvSpPr txBox="1">
                  <a:spLocks noChangeArrowheads="1"/>
                </p:cNvSpPr>
                <p:nvPr/>
              </p:nvSpPr>
              <p:spPr bwMode="auto">
                <a:xfrm>
                  <a:off x="9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67" name="Group 50">
                <a:extLst>
                  <a:ext uri="{FF2B5EF4-FFF2-40B4-BE49-F238E27FC236}">
                    <a16:creationId xmlns:a16="http://schemas.microsoft.com/office/drawing/2014/main" id="{99A68179-10C0-45E4-AD03-F57C95B417FF}"/>
                  </a:ext>
                </a:extLst>
              </p:cNvPr>
              <p:cNvGrpSpPr>
                <a:grpSpLocks/>
              </p:cNvGrpSpPr>
              <p:nvPr/>
            </p:nvGrpSpPr>
            <p:grpSpPr bwMode="auto">
              <a:xfrm>
                <a:off x="1821" y="2570"/>
                <a:ext cx="363" cy="375"/>
                <a:chOff x="803" y="2236"/>
                <a:chExt cx="363" cy="375"/>
              </a:xfrm>
            </p:grpSpPr>
            <p:sp>
              <p:nvSpPr>
                <p:cNvPr id="243817" name="Text Box 51">
                  <a:extLst>
                    <a:ext uri="{FF2B5EF4-FFF2-40B4-BE49-F238E27FC236}">
                      <a16:creationId xmlns:a16="http://schemas.microsoft.com/office/drawing/2014/main" id="{742FC5CA-8ED3-4566-A568-E20377A441AF}"/>
                    </a:ext>
                  </a:extLst>
                </p:cNvPr>
                <p:cNvSpPr txBox="1">
                  <a:spLocks noChangeArrowheads="1"/>
                </p:cNvSpPr>
                <p:nvPr/>
              </p:nvSpPr>
              <p:spPr bwMode="auto">
                <a:xfrm>
                  <a:off x="803"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8" name="Text Box 52">
                  <a:extLst>
                    <a:ext uri="{FF2B5EF4-FFF2-40B4-BE49-F238E27FC236}">
                      <a16:creationId xmlns:a16="http://schemas.microsoft.com/office/drawing/2014/main" id="{308E37F4-3308-4409-A265-869C82ABDEA2}"/>
                    </a:ext>
                  </a:extLst>
                </p:cNvPr>
                <p:cNvSpPr txBox="1">
                  <a:spLocks noChangeArrowheads="1"/>
                </p:cNvSpPr>
                <p:nvPr/>
              </p:nvSpPr>
              <p:spPr bwMode="auto">
                <a:xfrm>
                  <a:off x="901"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9" name="Text Box 53">
                  <a:extLst>
                    <a:ext uri="{FF2B5EF4-FFF2-40B4-BE49-F238E27FC236}">
                      <a16:creationId xmlns:a16="http://schemas.microsoft.com/office/drawing/2014/main" id="{40A02EB8-4230-45B0-8D3C-D34341C7F778}"/>
                    </a:ext>
                  </a:extLst>
                </p:cNvPr>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68" name="Group 54">
                <a:extLst>
                  <a:ext uri="{FF2B5EF4-FFF2-40B4-BE49-F238E27FC236}">
                    <a16:creationId xmlns:a16="http://schemas.microsoft.com/office/drawing/2014/main" id="{C953A5E0-4529-4D69-9F73-0BCC83BE4F8C}"/>
                  </a:ext>
                </a:extLst>
              </p:cNvPr>
              <p:cNvGrpSpPr>
                <a:grpSpLocks/>
              </p:cNvGrpSpPr>
              <p:nvPr/>
            </p:nvGrpSpPr>
            <p:grpSpPr bwMode="auto">
              <a:xfrm>
                <a:off x="1347" y="2809"/>
                <a:ext cx="357" cy="376"/>
                <a:chOff x="805" y="2235"/>
                <a:chExt cx="357" cy="376"/>
              </a:xfrm>
            </p:grpSpPr>
            <p:sp>
              <p:nvSpPr>
                <p:cNvPr id="243814" name="Text Box 55">
                  <a:extLst>
                    <a:ext uri="{FF2B5EF4-FFF2-40B4-BE49-F238E27FC236}">
                      <a16:creationId xmlns:a16="http://schemas.microsoft.com/office/drawing/2014/main" id="{44C71489-5BB5-4647-914C-1DA3BF6C39EF}"/>
                    </a:ext>
                  </a:extLst>
                </p:cNvPr>
                <p:cNvSpPr txBox="1">
                  <a:spLocks noChangeArrowheads="1"/>
                </p:cNvSpPr>
                <p:nvPr/>
              </p:nvSpPr>
              <p:spPr bwMode="auto">
                <a:xfrm>
                  <a:off x="805"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5" name="Text Box 56">
                  <a:extLst>
                    <a:ext uri="{FF2B5EF4-FFF2-40B4-BE49-F238E27FC236}">
                      <a16:creationId xmlns:a16="http://schemas.microsoft.com/office/drawing/2014/main" id="{D9FB2EAF-1D0D-48D6-9527-8BC90CF99DCD}"/>
                    </a:ext>
                  </a:extLst>
                </p:cNvPr>
                <p:cNvSpPr txBox="1">
                  <a:spLocks noChangeArrowheads="1"/>
                </p:cNvSpPr>
                <p:nvPr/>
              </p:nvSpPr>
              <p:spPr bwMode="auto">
                <a:xfrm>
                  <a:off x="8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6" name="Text Box 57">
                  <a:extLst>
                    <a:ext uri="{FF2B5EF4-FFF2-40B4-BE49-F238E27FC236}">
                      <a16:creationId xmlns:a16="http://schemas.microsoft.com/office/drawing/2014/main" id="{88A22909-D9FA-4D3A-AE48-8305F9C0B4A1}"/>
                    </a:ext>
                  </a:extLst>
                </p:cNvPr>
                <p:cNvSpPr txBox="1">
                  <a:spLocks noChangeArrowheads="1"/>
                </p:cNvSpPr>
                <p:nvPr/>
              </p:nvSpPr>
              <p:spPr bwMode="auto">
                <a:xfrm>
                  <a:off x="996"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69" name="Group 58">
                <a:extLst>
                  <a:ext uri="{FF2B5EF4-FFF2-40B4-BE49-F238E27FC236}">
                    <a16:creationId xmlns:a16="http://schemas.microsoft.com/office/drawing/2014/main" id="{77452B71-43FD-463C-AE59-955343BC7051}"/>
                  </a:ext>
                </a:extLst>
              </p:cNvPr>
              <p:cNvGrpSpPr>
                <a:grpSpLocks/>
              </p:cNvGrpSpPr>
              <p:nvPr/>
            </p:nvGrpSpPr>
            <p:grpSpPr bwMode="auto">
              <a:xfrm>
                <a:off x="1632" y="2809"/>
                <a:ext cx="359" cy="376"/>
                <a:chOff x="806" y="2235"/>
                <a:chExt cx="359" cy="376"/>
              </a:xfrm>
            </p:grpSpPr>
            <p:sp>
              <p:nvSpPr>
                <p:cNvPr id="243811" name="Text Box 59">
                  <a:extLst>
                    <a:ext uri="{FF2B5EF4-FFF2-40B4-BE49-F238E27FC236}">
                      <a16:creationId xmlns:a16="http://schemas.microsoft.com/office/drawing/2014/main" id="{14BF14F0-936F-4DE4-BAEA-59AD8764D856}"/>
                    </a:ext>
                  </a:extLst>
                </p:cNvPr>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2" name="Text Box 60">
                  <a:extLst>
                    <a:ext uri="{FF2B5EF4-FFF2-40B4-BE49-F238E27FC236}">
                      <a16:creationId xmlns:a16="http://schemas.microsoft.com/office/drawing/2014/main" id="{B85E5B80-9AC9-4604-ACD1-55FEA96DC146}"/>
                    </a:ext>
                  </a:extLst>
                </p:cNvPr>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3" name="Text Box 61">
                  <a:extLst>
                    <a:ext uri="{FF2B5EF4-FFF2-40B4-BE49-F238E27FC236}">
                      <a16:creationId xmlns:a16="http://schemas.microsoft.com/office/drawing/2014/main" id="{D83EB144-5E80-4173-B453-E14EA8155269}"/>
                    </a:ext>
                  </a:extLst>
                </p:cNvPr>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sp>
            <p:nvSpPr>
              <p:cNvPr id="243770" name="Text Box 62">
                <a:extLst>
                  <a:ext uri="{FF2B5EF4-FFF2-40B4-BE49-F238E27FC236}">
                    <a16:creationId xmlns:a16="http://schemas.microsoft.com/office/drawing/2014/main" id="{90DE7E50-4598-4221-9FE7-AF0FFE7405D5}"/>
                  </a:ext>
                </a:extLst>
              </p:cNvPr>
              <p:cNvSpPr txBox="1">
                <a:spLocks noChangeArrowheads="1"/>
              </p:cNvSpPr>
              <p:nvPr/>
            </p:nvSpPr>
            <p:spPr bwMode="auto">
              <a:xfrm>
                <a:off x="2783" y="2812"/>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nvGrpSpPr>
              <p:cNvPr id="243771" name="Group 63">
                <a:extLst>
                  <a:ext uri="{FF2B5EF4-FFF2-40B4-BE49-F238E27FC236}">
                    <a16:creationId xmlns:a16="http://schemas.microsoft.com/office/drawing/2014/main" id="{2D47F1E1-D74B-4884-AC0E-ECD18CF300F1}"/>
                  </a:ext>
                </a:extLst>
              </p:cNvPr>
              <p:cNvGrpSpPr>
                <a:grpSpLocks/>
              </p:cNvGrpSpPr>
              <p:nvPr/>
            </p:nvGrpSpPr>
            <p:grpSpPr bwMode="auto">
              <a:xfrm>
                <a:off x="2498" y="2831"/>
                <a:ext cx="357" cy="376"/>
                <a:chOff x="808" y="2235"/>
                <a:chExt cx="357" cy="376"/>
              </a:xfrm>
            </p:grpSpPr>
            <p:sp>
              <p:nvSpPr>
                <p:cNvPr id="243808" name="Text Box 64">
                  <a:extLst>
                    <a:ext uri="{FF2B5EF4-FFF2-40B4-BE49-F238E27FC236}">
                      <a16:creationId xmlns:a16="http://schemas.microsoft.com/office/drawing/2014/main" id="{A1EFB00B-6DF7-4264-89B5-A9CF26B36DED}"/>
                    </a:ext>
                  </a:extLst>
                </p:cNvPr>
                <p:cNvSpPr txBox="1">
                  <a:spLocks noChangeArrowheads="1"/>
                </p:cNvSpPr>
                <p:nvPr/>
              </p:nvSpPr>
              <p:spPr bwMode="auto">
                <a:xfrm>
                  <a:off x="808"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9" name="Text Box 65">
                  <a:extLst>
                    <a:ext uri="{FF2B5EF4-FFF2-40B4-BE49-F238E27FC236}">
                      <a16:creationId xmlns:a16="http://schemas.microsoft.com/office/drawing/2014/main" id="{826A1851-B516-49B2-B08A-47D4C12148BA}"/>
                    </a:ext>
                  </a:extLst>
                </p:cNvPr>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10" name="Text Box 66">
                  <a:extLst>
                    <a:ext uri="{FF2B5EF4-FFF2-40B4-BE49-F238E27FC236}">
                      <a16:creationId xmlns:a16="http://schemas.microsoft.com/office/drawing/2014/main" id="{C4164671-A6F1-4B2B-A2F6-440AC9A172D6}"/>
                    </a:ext>
                  </a:extLst>
                </p:cNvPr>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72" name="Group 67">
                <a:extLst>
                  <a:ext uri="{FF2B5EF4-FFF2-40B4-BE49-F238E27FC236}">
                    <a16:creationId xmlns:a16="http://schemas.microsoft.com/office/drawing/2014/main" id="{969F71E9-8095-4EE4-A990-32105F08C045}"/>
                  </a:ext>
                </a:extLst>
              </p:cNvPr>
              <p:cNvGrpSpPr>
                <a:grpSpLocks/>
              </p:cNvGrpSpPr>
              <p:nvPr/>
            </p:nvGrpSpPr>
            <p:grpSpPr bwMode="auto">
              <a:xfrm>
                <a:off x="2208" y="2809"/>
                <a:ext cx="359" cy="376"/>
                <a:chOff x="806" y="2235"/>
                <a:chExt cx="359" cy="376"/>
              </a:xfrm>
            </p:grpSpPr>
            <p:sp>
              <p:nvSpPr>
                <p:cNvPr id="243805" name="Text Box 68">
                  <a:extLst>
                    <a:ext uri="{FF2B5EF4-FFF2-40B4-BE49-F238E27FC236}">
                      <a16:creationId xmlns:a16="http://schemas.microsoft.com/office/drawing/2014/main" id="{D80BE74A-F4AC-4914-B971-196C78A47FB3}"/>
                    </a:ext>
                  </a:extLst>
                </p:cNvPr>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6" name="Text Box 69">
                  <a:extLst>
                    <a:ext uri="{FF2B5EF4-FFF2-40B4-BE49-F238E27FC236}">
                      <a16:creationId xmlns:a16="http://schemas.microsoft.com/office/drawing/2014/main" id="{0A7A931E-5B77-4CA8-8B7E-C1D7C7F2E483}"/>
                    </a:ext>
                  </a:extLst>
                </p:cNvPr>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7" name="Text Box 70">
                  <a:extLst>
                    <a:ext uri="{FF2B5EF4-FFF2-40B4-BE49-F238E27FC236}">
                      <a16:creationId xmlns:a16="http://schemas.microsoft.com/office/drawing/2014/main" id="{8D78D999-F442-4C1F-80FB-3D9B885C38A5}"/>
                    </a:ext>
                  </a:extLst>
                </p:cNvPr>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73" name="Group 71">
                <a:extLst>
                  <a:ext uri="{FF2B5EF4-FFF2-40B4-BE49-F238E27FC236}">
                    <a16:creationId xmlns:a16="http://schemas.microsoft.com/office/drawing/2014/main" id="{2ACFA263-173D-4A76-872D-C98AB2EA6138}"/>
                  </a:ext>
                </a:extLst>
              </p:cNvPr>
              <p:cNvGrpSpPr>
                <a:grpSpLocks/>
              </p:cNvGrpSpPr>
              <p:nvPr/>
            </p:nvGrpSpPr>
            <p:grpSpPr bwMode="auto">
              <a:xfrm>
                <a:off x="1920" y="2809"/>
                <a:ext cx="358" cy="376"/>
                <a:chOff x="806" y="2235"/>
                <a:chExt cx="358" cy="376"/>
              </a:xfrm>
            </p:grpSpPr>
            <p:sp>
              <p:nvSpPr>
                <p:cNvPr id="243802" name="Text Box 72">
                  <a:extLst>
                    <a:ext uri="{FF2B5EF4-FFF2-40B4-BE49-F238E27FC236}">
                      <a16:creationId xmlns:a16="http://schemas.microsoft.com/office/drawing/2014/main" id="{3A96AB23-3B7C-4918-B667-F442BF82E8C6}"/>
                    </a:ext>
                  </a:extLst>
                </p:cNvPr>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3" name="Text Box 73">
                  <a:extLst>
                    <a:ext uri="{FF2B5EF4-FFF2-40B4-BE49-F238E27FC236}">
                      <a16:creationId xmlns:a16="http://schemas.microsoft.com/office/drawing/2014/main" id="{1ADACDF4-3B2C-4495-9261-D52EE8FB31FC}"/>
                    </a:ext>
                  </a:extLst>
                </p:cNvPr>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4" name="Text Box 74">
                  <a:extLst>
                    <a:ext uri="{FF2B5EF4-FFF2-40B4-BE49-F238E27FC236}">
                      <a16:creationId xmlns:a16="http://schemas.microsoft.com/office/drawing/2014/main" id="{62E9B538-13A2-4B3C-9C5A-7871FEF756D2}"/>
                    </a:ext>
                  </a:extLst>
                </p:cNvPr>
                <p:cNvSpPr txBox="1">
                  <a:spLocks noChangeArrowheads="1"/>
                </p:cNvSpPr>
                <p:nvPr/>
              </p:nvSpPr>
              <p:spPr bwMode="auto">
                <a:xfrm>
                  <a:off x="998"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sp>
            <p:nvSpPr>
              <p:cNvPr id="243774" name="Text Box 75">
                <a:extLst>
                  <a:ext uri="{FF2B5EF4-FFF2-40B4-BE49-F238E27FC236}">
                    <a16:creationId xmlns:a16="http://schemas.microsoft.com/office/drawing/2014/main" id="{6684B699-88D5-4C5A-AAE0-9AE128DEDB97}"/>
                  </a:ext>
                </a:extLst>
              </p:cNvPr>
              <p:cNvSpPr txBox="1">
                <a:spLocks noChangeArrowheads="1"/>
              </p:cNvSpPr>
              <p:nvPr/>
            </p:nvSpPr>
            <p:spPr bwMode="auto">
              <a:xfrm>
                <a:off x="1443"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75" name="Text Box 76">
                <a:extLst>
                  <a:ext uri="{FF2B5EF4-FFF2-40B4-BE49-F238E27FC236}">
                    <a16:creationId xmlns:a16="http://schemas.microsoft.com/office/drawing/2014/main" id="{EC2F6322-56C8-4C0D-95AB-85CF43B8A7BD}"/>
                  </a:ext>
                </a:extLst>
              </p:cNvPr>
              <p:cNvSpPr txBox="1">
                <a:spLocks noChangeArrowheads="1"/>
              </p:cNvSpPr>
              <p:nvPr/>
            </p:nvSpPr>
            <p:spPr bwMode="auto">
              <a:xfrm>
                <a:off x="1538"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nvGrpSpPr>
              <p:cNvPr id="243776" name="Group 77">
                <a:extLst>
                  <a:ext uri="{FF2B5EF4-FFF2-40B4-BE49-F238E27FC236}">
                    <a16:creationId xmlns:a16="http://schemas.microsoft.com/office/drawing/2014/main" id="{B4F78E7F-29F7-423C-861C-FC7822B1FE02}"/>
                  </a:ext>
                </a:extLst>
              </p:cNvPr>
              <p:cNvGrpSpPr>
                <a:grpSpLocks/>
              </p:cNvGrpSpPr>
              <p:nvPr/>
            </p:nvGrpSpPr>
            <p:grpSpPr bwMode="auto">
              <a:xfrm>
                <a:off x="1632" y="3002"/>
                <a:ext cx="359" cy="375"/>
                <a:chOff x="806" y="2236"/>
                <a:chExt cx="359" cy="375"/>
              </a:xfrm>
            </p:grpSpPr>
            <p:sp>
              <p:nvSpPr>
                <p:cNvPr id="243799" name="Text Box 78">
                  <a:extLst>
                    <a:ext uri="{FF2B5EF4-FFF2-40B4-BE49-F238E27FC236}">
                      <a16:creationId xmlns:a16="http://schemas.microsoft.com/office/drawing/2014/main" id="{91B3AD96-93E9-4B66-B586-D5606BF3FB25}"/>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0" name="Text Box 79">
                  <a:extLst>
                    <a:ext uri="{FF2B5EF4-FFF2-40B4-BE49-F238E27FC236}">
                      <a16:creationId xmlns:a16="http://schemas.microsoft.com/office/drawing/2014/main" id="{5AA2AD08-4BFD-48CA-BAFC-D201828BD832}"/>
                    </a:ext>
                  </a:extLst>
                </p:cNvPr>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801" name="Text Box 80">
                  <a:extLst>
                    <a:ext uri="{FF2B5EF4-FFF2-40B4-BE49-F238E27FC236}">
                      <a16:creationId xmlns:a16="http://schemas.microsoft.com/office/drawing/2014/main" id="{04781159-1285-4070-B116-0945AA3F131C}"/>
                    </a:ext>
                  </a:extLst>
                </p:cNvPr>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sp>
            <p:nvSpPr>
              <p:cNvPr id="243777" name="Text Box 81">
                <a:extLst>
                  <a:ext uri="{FF2B5EF4-FFF2-40B4-BE49-F238E27FC236}">
                    <a16:creationId xmlns:a16="http://schemas.microsoft.com/office/drawing/2014/main" id="{85649C89-111D-4731-9951-52AD88C1CBFC}"/>
                  </a:ext>
                </a:extLst>
              </p:cNvPr>
              <p:cNvSpPr txBox="1">
                <a:spLocks noChangeArrowheads="1"/>
              </p:cNvSpPr>
              <p:nvPr/>
            </p:nvSpPr>
            <p:spPr bwMode="auto">
              <a:xfrm>
                <a:off x="2500"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78" name="Text Box 82">
                <a:extLst>
                  <a:ext uri="{FF2B5EF4-FFF2-40B4-BE49-F238E27FC236}">
                    <a16:creationId xmlns:a16="http://schemas.microsoft.com/office/drawing/2014/main" id="{DC763AA8-C589-4CE3-87D9-B2660C2902B9}"/>
                  </a:ext>
                </a:extLst>
              </p:cNvPr>
              <p:cNvSpPr txBox="1">
                <a:spLocks noChangeArrowheads="1"/>
              </p:cNvSpPr>
              <p:nvPr/>
            </p:nvSpPr>
            <p:spPr bwMode="auto">
              <a:xfrm>
                <a:off x="2597"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nvGrpSpPr>
              <p:cNvPr id="243779" name="Group 83">
                <a:extLst>
                  <a:ext uri="{FF2B5EF4-FFF2-40B4-BE49-F238E27FC236}">
                    <a16:creationId xmlns:a16="http://schemas.microsoft.com/office/drawing/2014/main" id="{2E96ECEE-0CC9-4230-9F32-F342B117F10E}"/>
                  </a:ext>
                </a:extLst>
              </p:cNvPr>
              <p:cNvGrpSpPr>
                <a:grpSpLocks/>
              </p:cNvGrpSpPr>
              <p:nvPr/>
            </p:nvGrpSpPr>
            <p:grpSpPr bwMode="auto">
              <a:xfrm>
                <a:off x="2208" y="3002"/>
                <a:ext cx="359" cy="375"/>
                <a:chOff x="806" y="2236"/>
                <a:chExt cx="359" cy="375"/>
              </a:xfrm>
            </p:grpSpPr>
            <p:sp>
              <p:nvSpPr>
                <p:cNvPr id="243796" name="Text Box 84">
                  <a:extLst>
                    <a:ext uri="{FF2B5EF4-FFF2-40B4-BE49-F238E27FC236}">
                      <a16:creationId xmlns:a16="http://schemas.microsoft.com/office/drawing/2014/main" id="{CFB893A4-CC4A-48D5-B0AD-D55508142C6B}"/>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7" name="Text Box 85">
                  <a:extLst>
                    <a:ext uri="{FF2B5EF4-FFF2-40B4-BE49-F238E27FC236}">
                      <a16:creationId xmlns:a16="http://schemas.microsoft.com/office/drawing/2014/main" id="{F4B38EB7-11A9-43DC-A99E-522B06FA8B09}"/>
                    </a:ext>
                  </a:extLst>
                </p:cNvPr>
                <p:cNvSpPr txBox="1">
                  <a:spLocks noChangeArrowheads="1"/>
                </p:cNvSpPr>
                <p:nvPr/>
              </p:nvSpPr>
              <p:spPr bwMode="auto">
                <a:xfrm>
                  <a:off x="902"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8" name="Text Box 86">
                  <a:extLst>
                    <a:ext uri="{FF2B5EF4-FFF2-40B4-BE49-F238E27FC236}">
                      <a16:creationId xmlns:a16="http://schemas.microsoft.com/office/drawing/2014/main" id="{CC5D67E6-058A-4A72-B35F-FA2867620D94}"/>
                    </a:ext>
                  </a:extLst>
                </p:cNvPr>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80" name="Group 87">
                <a:extLst>
                  <a:ext uri="{FF2B5EF4-FFF2-40B4-BE49-F238E27FC236}">
                    <a16:creationId xmlns:a16="http://schemas.microsoft.com/office/drawing/2014/main" id="{7C530793-0406-4BE1-9265-9064E4DE68AD}"/>
                  </a:ext>
                </a:extLst>
              </p:cNvPr>
              <p:cNvGrpSpPr>
                <a:grpSpLocks/>
              </p:cNvGrpSpPr>
              <p:nvPr/>
            </p:nvGrpSpPr>
            <p:grpSpPr bwMode="auto">
              <a:xfrm>
                <a:off x="1920" y="3002"/>
                <a:ext cx="358" cy="375"/>
                <a:chOff x="806" y="2236"/>
                <a:chExt cx="358" cy="375"/>
              </a:xfrm>
            </p:grpSpPr>
            <p:sp>
              <p:nvSpPr>
                <p:cNvPr id="243793" name="Text Box 88">
                  <a:extLst>
                    <a:ext uri="{FF2B5EF4-FFF2-40B4-BE49-F238E27FC236}">
                      <a16:creationId xmlns:a16="http://schemas.microsoft.com/office/drawing/2014/main" id="{AE303072-E60E-45C7-B731-F3E2E077B4DC}"/>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4" name="Text Box 89">
                  <a:extLst>
                    <a:ext uri="{FF2B5EF4-FFF2-40B4-BE49-F238E27FC236}">
                      <a16:creationId xmlns:a16="http://schemas.microsoft.com/office/drawing/2014/main" id="{5BBD38A6-6D1E-4CEF-B1A7-2F5FC25C0A3B}"/>
                    </a:ext>
                  </a:extLst>
                </p:cNvPr>
                <p:cNvSpPr txBox="1">
                  <a:spLocks noChangeArrowheads="1"/>
                </p:cNvSpPr>
                <p:nvPr/>
              </p:nvSpPr>
              <p:spPr bwMode="auto">
                <a:xfrm>
                  <a:off x="904"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5" name="Text Box 90">
                  <a:extLst>
                    <a:ext uri="{FF2B5EF4-FFF2-40B4-BE49-F238E27FC236}">
                      <a16:creationId xmlns:a16="http://schemas.microsoft.com/office/drawing/2014/main" id="{93AF93CA-5632-4CD4-8FDC-21ACEE832044}"/>
                    </a:ext>
                  </a:extLst>
                </p:cNvPr>
                <p:cNvSpPr txBox="1">
                  <a:spLocks noChangeArrowheads="1"/>
                </p:cNvSpPr>
                <p:nvPr/>
              </p:nvSpPr>
              <p:spPr bwMode="auto">
                <a:xfrm>
                  <a:off x="998"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81" name="Group 91">
                <a:extLst>
                  <a:ext uri="{FF2B5EF4-FFF2-40B4-BE49-F238E27FC236}">
                    <a16:creationId xmlns:a16="http://schemas.microsoft.com/office/drawing/2014/main" id="{61D9115C-57ED-4028-AC00-DC63D2647BE3}"/>
                  </a:ext>
                </a:extLst>
              </p:cNvPr>
              <p:cNvGrpSpPr>
                <a:grpSpLocks/>
              </p:cNvGrpSpPr>
              <p:nvPr/>
            </p:nvGrpSpPr>
            <p:grpSpPr bwMode="auto">
              <a:xfrm>
                <a:off x="1637" y="3194"/>
                <a:ext cx="357" cy="376"/>
                <a:chOff x="807" y="2236"/>
                <a:chExt cx="357" cy="376"/>
              </a:xfrm>
            </p:grpSpPr>
            <p:sp>
              <p:nvSpPr>
                <p:cNvPr id="243790" name="Text Box 92">
                  <a:extLst>
                    <a:ext uri="{FF2B5EF4-FFF2-40B4-BE49-F238E27FC236}">
                      <a16:creationId xmlns:a16="http://schemas.microsoft.com/office/drawing/2014/main" id="{D41BB1ED-7134-4D57-9719-8CB75E12EE41}"/>
                    </a:ext>
                  </a:extLst>
                </p:cNvPr>
                <p:cNvSpPr txBox="1">
                  <a:spLocks noChangeArrowheads="1"/>
                </p:cNvSpPr>
                <p:nvPr/>
              </p:nvSpPr>
              <p:spPr bwMode="auto">
                <a:xfrm>
                  <a:off x="807"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1" name="Text Box 93">
                  <a:extLst>
                    <a:ext uri="{FF2B5EF4-FFF2-40B4-BE49-F238E27FC236}">
                      <a16:creationId xmlns:a16="http://schemas.microsoft.com/office/drawing/2014/main" id="{6CF08CF5-C4D6-45B7-AE8B-3BF18BF7FFE9}"/>
                    </a:ext>
                  </a:extLst>
                </p:cNvPr>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92" name="Text Box 94">
                  <a:extLst>
                    <a:ext uri="{FF2B5EF4-FFF2-40B4-BE49-F238E27FC236}">
                      <a16:creationId xmlns:a16="http://schemas.microsoft.com/office/drawing/2014/main" id="{B57537A0-EDC9-41D7-A61A-9B09644B4784}"/>
                    </a:ext>
                  </a:extLst>
                </p:cNvPr>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82" name="Group 95">
                <a:extLst>
                  <a:ext uri="{FF2B5EF4-FFF2-40B4-BE49-F238E27FC236}">
                    <a16:creationId xmlns:a16="http://schemas.microsoft.com/office/drawing/2014/main" id="{94F72809-D3B9-4EE3-AEEB-565E34956D50}"/>
                  </a:ext>
                </a:extLst>
              </p:cNvPr>
              <p:cNvGrpSpPr>
                <a:grpSpLocks/>
              </p:cNvGrpSpPr>
              <p:nvPr/>
            </p:nvGrpSpPr>
            <p:grpSpPr bwMode="auto">
              <a:xfrm>
                <a:off x="2208" y="3194"/>
                <a:ext cx="359" cy="376"/>
                <a:chOff x="806" y="2236"/>
                <a:chExt cx="359" cy="376"/>
              </a:xfrm>
            </p:grpSpPr>
            <p:sp>
              <p:nvSpPr>
                <p:cNvPr id="243787" name="Text Box 96">
                  <a:extLst>
                    <a:ext uri="{FF2B5EF4-FFF2-40B4-BE49-F238E27FC236}">
                      <a16:creationId xmlns:a16="http://schemas.microsoft.com/office/drawing/2014/main" id="{AD89EF80-3570-413A-92E1-38B5E403305D}"/>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88" name="Text Box 97">
                  <a:extLst>
                    <a:ext uri="{FF2B5EF4-FFF2-40B4-BE49-F238E27FC236}">
                      <a16:creationId xmlns:a16="http://schemas.microsoft.com/office/drawing/2014/main" id="{705FA864-AB85-4625-AF7B-E0854EDB832C}"/>
                    </a:ext>
                  </a:extLst>
                </p:cNvPr>
                <p:cNvSpPr txBox="1">
                  <a:spLocks noChangeArrowheads="1"/>
                </p:cNvSpPr>
                <p:nvPr/>
              </p:nvSpPr>
              <p:spPr bwMode="auto">
                <a:xfrm>
                  <a:off x="902" y="2238"/>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89" name="Text Box 98">
                  <a:extLst>
                    <a:ext uri="{FF2B5EF4-FFF2-40B4-BE49-F238E27FC236}">
                      <a16:creationId xmlns:a16="http://schemas.microsoft.com/office/drawing/2014/main" id="{7F4896D8-9883-47A2-AFB2-259AF319A508}"/>
                    </a:ext>
                  </a:extLst>
                </p:cNvPr>
                <p:cNvSpPr txBox="1">
                  <a:spLocks noChangeArrowheads="1"/>
                </p:cNvSpPr>
                <p:nvPr/>
              </p:nvSpPr>
              <p:spPr bwMode="auto">
                <a:xfrm>
                  <a:off x="999"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nvGrpSpPr>
              <p:cNvPr id="243783" name="Group 99">
                <a:extLst>
                  <a:ext uri="{FF2B5EF4-FFF2-40B4-BE49-F238E27FC236}">
                    <a16:creationId xmlns:a16="http://schemas.microsoft.com/office/drawing/2014/main" id="{0BDEA7F0-4759-47A2-AB62-9A30A59E2AD7}"/>
                  </a:ext>
                </a:extLst>
              </p:cNvPr>
              <p:cNvGrpSpPr>
                <a:grpSpLocks/>
              </p:cNvGrpSpPr>
              <p:nvPr/>
            </p:nvGrpSpPr>
            <p:grpSpPr bwMode="auto">
              <a:xfrm>
                <a:off x="1920" y="3194"/>
                <a:ext cx="358" cy="376"/>
                <a:chOff x="806" y="2236"/>
                <a:chExt cx="358" cy="376"/>
              </a:xfrm>
            </p:grpSpPr>
            <p:sp>
              <p:nvSpPr>
                <p:cNvPr id="243784" name="Text Box 100">
                  <a:extLst>
                    <a:ext uri="{FF2B5EF4-FFF2-40B4-BE49-F238E27FC236}">
                      <a16:creationId xmlns:a16="http://schemas.microsoft.com/office/drawing/2014/main" id="{425C2960-D1E7-490E-9E3A-17BA2DE63236}"/>
                    </a:ext>
                  </a:extLst>
                </p:cNvPr>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85" name="Text Box 101">
                  <a:extLst>
                    <a:ext uri="{FF2B5EF4-FFF2-40B4-BE49-F238E27FC236}">
                      <a16:creationId xmlns:a16="http://schemas.microsoft.com/office/drawing/2014/main" id="{A577B67E-8A95-44A4-A94E-A41EB1D885D2}"/>
                    </a:ext>
                  </a:extLst>
                </p:cNvPr>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sp>
              <p:nvSpPr>
                <p:cNvPr id="243786" name="Text Box 102">
                  <a:extLst>
                    <a:ext uri="{FF2B5EF4-FFF2-40B4-BE49-F238E27FC236}">
                      <a16:creationId xmlns:a16="http://schemas.microsoft.com/office/drawing/2014/main" id="{8303A10A-55EB-4153-9040-EBE4700ACD7B}"/>
                    </a:ext>
                  </a:extLst>
                </p:cNvPr>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0000"/>
                      </a:solidFill>
                      <a:latin typeface="Times New Roman" panose="02020603050405020304" pitchFamily="18" charset="0"/>
                    </a:rPr>
                    <a:t>.</a:t>
                  </a:r>
                </a:p>
              </p:txBody>
            </p:sp>
          </p:grpSp>
        </p:grpSp>
        <p:sp>
          <p:nvSpPr>
            <p:cNvPr id="703592" name="Line 103">
              <a:extLst>
                <a:ext uri="{FF2B5EF4-FFF2-40B4-BE49-F238E27FC236}">
                  <a16:creationId xmlns:a16="http://schemas.microsoft.com/office/drawing/2014/main" id="{404AF408-4006-4B9D-88AC-7865A7ACD9C3}"/>
                </a:ext>
              </a:extLst>
            </p:cNvPr>
            <p:cNvSpPr>
              <a:spLocks noChangeShapeType="1"/>
            </p:cNvSpPr>
            <p:nvPr/>
          </p:nvSpPr>
          <p:spPr bwMode="auto">
            <a:xfrm>
              <a:off x="2544" y="1950"/>
              <a:ext cx="326" cy="0"/>
            </a:xfrm>
            <a:prstGeom prst="line">
              <a:avLst/>
            </a:prstGeom>
            <a:noFill/>
            <a:ln w="28575">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593" name="Line 104">
              <a:extLst>
                <a:ext uri="{FF2B5EF4-FFF2-40B4-BE49-F238E27FC236}">
                  <a16:creationId xmlns:a16="http://schemas.microsoft.com/office/drawing/2014/main" id="{07494677-7FF5-4E80-936D-E68526042289}"/>
                </a:ext>
              </a:extLst>
            </p:cNvPr>
            <p:cNvSpPr>
              <a:spLocks noChangeShapeType="1"/>
            </p:cNvSpPr>
            <p:nvPr/>
          </p:nvSpPr>
          <p:spPr bwMode="auto">
            <a:xfrm>
              <a:off x="1892" y="1950"/>
              <a:ext cx="326" cy="0"/>
            </a:xfrm>
            <a:prstGeom prst="line">
              <a:avLst/>
            </a:prstGeom>
            <a:noFill/>
            <a:ln w="28575">
              <a:solidFill>
                <a:schemeClr val="tx2"/>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3726" name="Text Box 105">
              <a:extLst>
                <a:ext uri="{FF2B5EF4-FFF2-40B4-BE49-F238E27FC236}">
                  <a16:creationId xmlns:a16="http://schemas.microsoft.com/office/drawing/2014/main" id="{7E1AA9CD-DA0E-484D-AE1E-916B53A9998C}"/>
                </a:ext>
              </a:extLst>
            </p:cNvPr>
            <p:cNvSpPr txBox="1">
              <a:spLocks noChangeArrowheads="1"/>
            </p:cNvSpPr>
            <p:nvPr/>
          </p:nvSpPr>
          <p:spPr bwMode="auto">
            <a:xfrm>
              <a:off x="2177"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27" name="Text Box 106">
              <a:extLst>
                <a:ext uri="{FF2B5EF4-FFF2-40B4-BE49-F238E27FC236}">
                  <a16:creationId xmlns:a16="http://schemas.microsoft.com/office/drawing/2014/main" id="{36A7130C-855D-4B36-A902-CE4DEBB56433}"/>
                </a:ext>
              </a:extLst>
            </p:cNvPr>
            <p:cNvSpPr txBox="1">
              <a:spLocks noChangeArrowheads="1"/>
            </p:cNvSpPr>
            <p:nvPr/>
          </p:nvSpPr>
          <p:spPr bwMode="auto">
            <a:xfrm>
              <a:off x="2286"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28" name="Text Box 107">
              <a:extLst>
                <a:ext uri="{FF2B5EF4-FFF2-40B4-BE49-F238E27FC236}">
                  <a16:creationId xmlns:a16="http://schemas.microsoft.com/office/drawing/2014/main" id="{0F79026D-EAA5-460E-A20A-EC95CB1C2A81}"/>
                </a:ext>
              </a:extLst>
            </p:cNvPr>
            <p:cNvSpPr txBox="1">
              <a:spLocks noChangeArrowheads="1"/>
            </p:cNvSpPr>
            <p:nvPr/>
          </p:nvSpPr>
          <p:spPr bwMode="auto">
            <a:xfrm>
              <a:off x="2394"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29" name="Text Box 108">
              <a:extLst>
                <a:ext uri="{FF2B5EF4-FFF2-40B4-BE49-F238E27FC236}">
                  <a16:creationId xmlns:a16="http://schemas.microsoft.com/office/drawing/2014/main" id="{DB441BB8-7563-45C4-8A91-15171E2B6A54}"/>
                </a:ext>
              </a:extLst>
            </p:cNvPr>
            <p:cNvSpPr txBox="1">
              <a:spLocks noChangeArrowheads="1"/>
            </p:cNvSpPr>
            <p:nvPr/>
          </p:nvSpPr>
          <p:spPr bwMode="auto">
            <a:xfrm>
              <a:off x="2164"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0" name="Text Box 109">
              <a:extLst>
                <a:ext uri="{FF2B5EF4-FFF2-40B4-BE49-F238E27FC236}">
                  <a16:creationId xmlns:a16="http://schemas.microsoft.com/office/drawing/2014/main" id="{B1DE271C-8E22-4E03-80DE-3FDD585D6D5B}"/>
                </a:ext>
              </a:extLst>
            </p:cNvPr>
            <p:cNvSpPr txBox="1">
              <a:spLocks noChangeArrowheads="1"/>
            </p:cNvSpPr>
            <p:nvPr/>
          </p:nvSpPr>
          <p:spPr bwMode="auto">
            <a:xfrm>
              <a:off x="2273"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1" name="Text Box 110">
              <a:extLst>
                <a:ext uri="{FF2B5EF4-FFF2-40B4-BE49-F238E27FC236}">
                  <a16:creationId xmlns:a16="http://schemas.microsoft.com/office/drawing/2014/main" id="{3B940834-E419-495C-A183-DA841B9F750B}"/>
                </a:ext>
              </a:extLst>
            </p:cNvPr>
            <p:cNvSpPr txBox="1">
              <a:spLocks noChangeArrowheads="1"/>
            </p:cNvSpPr>
            <p:nvPr/>
          </p:nvSpPr>
          <p:spPr bwMode="auto">
            <a:xfrm>
              <a:off x="2381"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2" name="Text Box 111">
              <a:extLst>
                <a:ext uri="{FF2B5EF4-FFF2-40B4-BE49-F238E27FC236}">
                  <a16:creationId xmlns:a16="http://schemas.microsoft.com/office/drawing/2014/main" id="{30FFFFA0-605E-453C-AAB5-5E491260DC58}"/>
                </a:ext>
              </a:extLst>
            </p:cNvPr>
            <p:cNvSpPr txBox="1">
              <a:spLocks noChangeArrowheads="1"/>
            </p:cNvSpPr>
            <p:nvPr/>
          </p:nvSpPr>
          <p:spPr bwMode="auto">
            <a:xfrm>
              <a:off x="2164"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3" name="Text Box 112">
              <a:extLst>
                <a:ext uri="{FF2B5EF4-FFF2-40B4-BE49-F238E27FC236}">
                  <a16:creationId xmlns:a16="http://schemas.microsoft.com/office/drawing/2014/main" id="{AC06ECE6-774C-4BB1-87CB-753B6950B621}"/>
                </a:ext>
              </a:extLst>
            </p:cNvPr>
            <p:cNvSpPr txBox="1">
              <a:spLocks noChangeArrowheads="1"/>
            </p:cNvSpPr>
            <p:nvPr/>
          </p:nvSpPr>
          <p:spPr bwMode="auto">
            <a:xfrm>
              <a:off x="2273"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4" name="Text Box 113">
              <a:extLst>
                <a:ext uri="{FF2B5EF4-FFF2-40B4-BE49-F238E27FC236}">
                  <a16:creationId xmlns:a16="http://schemas.microsoft.com/office/drawing/2014/main" id="{20ECB6B8-BBD9-484A-BDB6-CA80B3297A63}"/>
                </a:ext>
              </a:extLst>
            </p:cNvPr>
            <p:cNvSpPr txBox="1">
              <a:spLocks noChangeArrowheads="1"/>
            </p:cNvSpPr>
            <p:nvPr/>
          </p:nvSpPr>
          <p:spPr bwMode="auto">
            <a:xfrm>
              <a:off x="2381"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5" name="Text Box 114">
              <a:extLst>
                <a:ext uri="{FF2B5EF4-FFF2-40B4-BE49-F238E27FC236}">
                  <a16:creationId xmlns:a16="http://schemas.microsoft.com/office/drawing/2014/main" id="{F57F9D2D-27E9-4AE2-90EB-2DF2C27533D0}"/>
                </a:ext>
              </a:extLst>
            </p:cNvPr>
            <p:cNvSpPr txBox="1">
              <a:spLocks noChangeArrowheads="1"/>
            </p:cNvSpPr>
            <p:nvPr/>
          </p:nvSpPr>
          <p:spPr bwMode="auto">
            <a:xfrm>
              <a:off x="2164"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6" name="Text Box 115">
              <a:extLst>
                <a:ext uri="{FF2B5EF4-FFF2-40B4-BE49-F238E27FC236}">
                  <a16:creationId xmlns:a16="http://schemas.microsoft.com/office/drawing/2014/main" id="{CBF5D572-714C-469F-9934-CB866322B930}"/>
                </a:ext>
              </a:extLst>
            </p:cNvPr>
            <p:cNvSpPr txBox="1">
              <a:spLocks noChangeArrowheads="1"/>
            </p:cNvSpPr>
            <p:nvPr/>
          </p:nvSpPr>
          <p:spPr bwMode="auto">
            <a:xfrm>
              <a:off x="2273"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243737" name="Text Box 116">
              <a:extLst>
                <a:ext uri="{FF2B5EF4-FFF2-40B4-BE49-F238E27FC236}">
                  <a16:creationId xmlns:a16="http://schemas.microsoft.com/office/drawing/2014/main" id="{2E1BA983-C4DE-465B-AC53-AF0015FEB96A}"/>
                </a:ext>
              </a:extLst>
            </p:cNvPr>
            <p:cNvSpPr txBox="1">
              <a:spLocks noChangeArrowheads="1"/>
            </p:cNvSpPr>
            <p:nvPr/>
          </p:nvSpPr>
          <p:spPr bwMode="auto">
            <a:xfrm>
              <a:off x="2381"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CC"/>
                  </a:solidFill>
                  <a:latin typeface="Times New Roman" panose="02020603050405020304" pitchFamily="18" charset="0"/>
                </a:rPr>
                <a:t>.</a:t>
              </a:r>
            </a:p>
          </p:txBody>
        </p:sp>
        <p:sp>
          <p:nvSpPr>
            <p:cNvPr id="703606" name="Line 117">
              <a:extLst>
                <a:ext uri="{FF2B5EF4-FFF2-40B4-BE49-F238E27FC236}">
                  <a16:creationId xmlns:a16="http://schemas.microsoft.com/office/drawing/2014/main" id="{33CFC7C7-F888-4E7F-93FE-5075A1E1F3C5}"/>
                </a:ext>
              </a:extLst>
            </p:cNvPr>
            <p:cNvSpPr>
              <a:spLocks noChangeShapeType="1"/>
            </p:cNvSpPr>
            <p:nvPr/>
          </p:nvSpPr>
          <p:spPr bwMode="auto">
            <a:xfrm>
              <a:off x="643" y="2365"/>
              <a:ext cx="1683"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07" name="Line 118">
              <a:extLst>
                <a:ext uri="{FF2B5EF4-FFF2-40B4-BE49-F238E27FC236}">
                  <a16:creationId xmlns:a16="http://schemas.microsoft.com/office/drawing/2014/main" id="{655A8979-57C2-4E18-9729-CB180832CD70}"/>
                </a:ext>
              </a:extLst>
            </p:cNvPr>
            <p:cNvSpPr>
              <a:spLocks noChangeShapeType="1"/>
            </p:cNvSpPr>
            <p:nvPr/>
          </p:nvSpPr>
          <p:spPr bwMode="auto">
            <a:xfrm flipH="1">
              <a:off x="2435" y="2365"/>
              <a:ext cx="163"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43740" name="Object 119">
              <a:extLst>
                <a:ext uri="{FF2B5EF4-FFF2-40B4-BE49-F238E27FC236}">
                  <a16:creationId xmlns:a16="http://schemas.microsoft.com/office/drawing/2014/main" id="{43661771-BAEE-4B4A-8109-C2E5C95F793C}"/>
                </a:ext>
              </a:extLst>
            </p:cNvPr>
            <p:cNvGraphicFramePr>
              <a:graphicFrameLocks noChangeAspect="1"/>
            </p:cNvGraphicFramePr>
            <p:nvPr/>
          </p:nvGraphicFramePr>
          <p:xfrm>
            <a:off x="1892" y="1587"/>
            <a:ext cx="285" cy="354"/>
          </p:xfrm>
          <a:graphic>
            <a:graphicData uri="http://schemas.openxmlformats.org/presentationml/2006/ole">
              <mc:AlternateContent xmlns:mc="http://schemas.openxmlformats.org/markup-compatibility/2006">
                <mc:Choice xmlns:v="urn:schemas-microsoft-com:vml" Requires="v">
                  <p:oleObj name="Equation" r:id="rId6" imgW="164885" imgH="215619" progId="Equation.3">
                    <p:embed/>
                  </p:oleObj>
                </mc:Choice>
                <mc:Fallback>
                  <p:oleObj name="Equation" r:id="rId6" imgW="164885" imgH="215619" progId="Equation.3">
                    <p:embed/>
                    <p:pic>
                      <p:nvPicPr>
                        <p:cNvPr id="0" name="Object 1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2" y="1587"/>
                          <a:ext cx="285"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41" name="Object 120">
              <a:extLst>
                <a:ext uri="{FF2B5EF4-FFF2-40B4-BE49-F238E27FC236}">
                  <a16:creationId xmlns:a16="http://schemas.microsoft.com/office/drawing/2014/main" id="{B51FD20B-14F3-4B87-8A23-B0551F1153AC}"/>
                </a:ext>
              </a:extLst>
            </p:cNvPr>
            <p:cNvGraphicFramePr>
              <a:graphicFrameLocks noChangeAspect="1"/>
            </p:cNvGraphicFramePr>
            <p:nvPr/>
          </p:nvGraphicFramePr>
          <p:xfrm>
            <a:off x="2614" y="1595"/>
            <a:ext cx="272" cy="355"/>
          </p:xfrm>
          <a:graphic>
            <a:graphicData uri="http://schemas.openxmlformats.org/presentationml/2006/ole">
              <mc:AlternateContent xmlns:mc="http://schemas.openxmlformats.org/markup-compatibility/2006">
                <mc:Choice xmlns:v="urn:schemas-microsoft-com:vml" Requires="v">
                  <p:oleObj name="Equation" r:id="rId8" imgW="177569" imgH="215619" progId="Equation.3">
                    <p:embed/>
                  </p:oleObj>
                </mc:Choice>
                <mc:Fallback>
                  <p:oleObj name="Equation" r:id="rId8" imgW="177569" imgH="215619" progId="Equation.3">
                    <p:embed/>
                    <p:pic>
                      <p:nvPicPr>
                        <p:cNvPr id="0" name="Object 1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4" y="1595"/>
                          <a:ext cx="272" cy="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3742" name="Text Box 121">
              <a:extLst>
                <a:ext uri="{FF2B5EF4-FFF2-40B4-BE49-F238E27FC236}">
                  <a16:creationId xmlns:a16="http://schemas.microsoft.com/office/drawing/2014/main" id="{D6605642-DB27-4DED-88BA-00B52127F889}"/>
                </a:ext>
              </a:extLst>
            </p:cNvPr>
            <p:cNvSpPr txBox="1">
              <a:spLocks noChangeArrowheads="1"/>
            </p:cNvSpPr>
            <p:nvPr/>
          </p:nvSpPr>
          <p:spPr bwMode="auto">
            <a:xfrm>
              <a:off x="2707" y="1846"/>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CC0000"/>
                  </a:solidFill>
                  <a:latin typeface="Times New Roman" panose="02020603050405020304" pitchFamily="18" charset="0"/>
                </a:rPr>
                <a:t>+</a:t>
              </a:r>
            </a:p>
          </p:txBody>
        </p:sp>
        <p:sp>
          <p:nvSpPr>
            <p:cNvPr id="243743" name="Text Box 122">
              <a:extLst>
                <a:ext uri="{FF2B5EF4-FFF2-40B4-BE49-F238E27FC236}">
                  <a16:creationId xmlns:a16="http://schemas.microsoft.com/office/drawing/2014/main" id="{60F8998D-9FD4-4A77-9B70-A8AA7A4BE15A}"/>
                </a:ext>
              </a:extLst>
            </p:cNvPr>
            <p:cNvSpPr txBox="1">
              <a:spLocks noChangeArrowheads="1"/>
            </p:cNvSpPr>
            <p:nvPr/>
          </p:nvSpPr>
          <p:spPr bwMode="auto">
            <a:xfrm>
              <a:off x="1838" y="179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CC0000"/>
                  </a:solidFill>
                  <a:latin typeface="Times New Roman" panose="02020603050405020304" pitchFamily="18" charset="0"/>
                </a:rPr>
                <a:t>-</a:t>
              </a:r>
            </a:p>
          </p:txBody>
        </p:sp>
        <p:graphicFrame>
          <p:nvGraphicFramePr>
            <p:cNvPr id="243744" name="Object 123">
              <a:extLst>
                <a:ext uri="{FF2B5EF4-FFF2-40B4-BE49-F238E27FC236}">
                  <a16:creationId xmlns:a16="http://schemas.microsoft.com/office/drawing/2014/main" id="{5EB6F800-52C4-4711-9C5B-A92437695B46}"/>
                </a:ext>
              </a:extLst>
            </p:cNvPr>
            <p:cNvGraphicFramePr>
              <a:graphicFrameLocks noChangeAspect="1"/>
            </p:cNvGraphicFramePr>
            <p:nvPr/>
          </p:nvGraphicFramePr>
          <p:xfrm>
            <a:off x="2578" y="1224"/>
            <a:ext cx="347" cy="466"/>
          </p:xfrm>
          <a:graphic>
            <a:graphicData uri="http://schemas.openxmlformats.org/presentationml/2006/ole">
              <mc:AlternateContent xmlns:mc="http://schemas.openxmlformats.org/markup-compatibility/2006">
                <mc:Choice xmlns:v="urn:schemas-microsoft-com:vml" Requires="v">
                  <p:oleObj name="Equation" r:id="rId10" imgW="152268" imgH="215713" progId="Equation.3">
                    <p:embed/>
                  </p:oleObj>
                </mc:Choice>
                <mc:Fallback>
                  <p:oleObj name="Equation" r:id="rId10" imgW="152268" imgH="215713" progId="Equation.3">
                    <p:embed/>
                    <p:pic>
                      <p:nvPicPr>
                        <p:cNvPr id="0" name="Object 1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8" y="1224"/>
                          <a:ext cx="347" cy="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45" name="Object 124">
              <a:extLst>
                <a:ext uri="{FF2B5EF4-FFF2-40B4-BE49-F238E27FC236}">
                  <a16:creationId xmlns:a16="http://schemas.microsoft.com/office/drawing/2014/main" id="{DACA17A9-C864-4BF5-BFE0-832BC5E30FB9}"/>
                </a:ext>
              </a:extLst>
            </p:cNvPr>
            <p:cNvGraphicFramePr>
              <a:graphicFrameLocks noChangeAspect="1"/>
            </p:cNvGraphicFramePr>
            <p:nvPr/>
          </p:nvGraphicFramePr>
          <p:xfrm>
            <a:off x="2598" y="2054"/>
            <a:ext cx="299" cy="427"/>
          </p:xfrm>
          <a:graphic>
            <a:graphicData uri="http://schemas.openxmlformats.org/presentationml/2006/ole">
              <mc:AlternateContent xmlns:mc="http://schemas.openxmlformats.org/markup-compatibility/2006">
                <mc:Choice xmlns:v="urn:schemas-microsoft-com:vml" Requires="v">
                  <p:oleObj name="Equation" r:id="rId12" imgW="152334" imgH="228501" progId="Equation.3">
                    <p:embed/>
                  </p:oleObj>
                </mc:Choice>
                <mc:Fallback>
                  <p:oleObj name="Equation" r:id="rId12" imgW="152334" imgH="228501" progId="Equation.3">
                    <p:embed/>
                    <p:pic>
                      <p:nvPicPr>
                        <p:cNvPr id="0" name="Object 1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8" y="2054"/>
                          <a:ext cx="299" cy="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46" name="Object 125">
              <a:extLst>
                <a:ext uri="{FF2B5EF4-FFF2-40B4-BE49-F238E27FC236}">
                  <a16:creationId xmlns:a16="http://schemas.microsoft.com/office/drawing/2014/main" id="{F0BA2265-7E18-4436-9B2B-97087A2C3400}"/>
                </a:ext>
              </a:extLst>
            </p:cNvPr>
            <p:cNvGraphicFramePr>
              <a:graphicFrameLocks noChangeAspect="1"/>
            </p:cNvGraphicFramePr>
            <p:nvPr/>
          </p:nvGraphicFramePr>
          <p:xfrm>
            <a:off x="2569" y="912"/>
            <a:ext cx="317" cy="467"/>
          </p:xfrm>
          <a:graphic>
            <a:graphicData uri="http://schemas.openxmlformats.org/presentationml/2006/ole">
              <mc:AlternateContent xmlns:mc="http://schemas.openxmlformats.org/markup-compatibility/2006">
                <mc:Choice xmlns:v="urn:schemas-microsoft-com:vml" Requires="v">
                  <p:oleObj name="Equation" r:id="rId14" imgW="139579" imgH="215713" progId="Equation.3">
                    <p:embed/>
                  </p:oleObj>
                </mc:Choice>
                <mc:Fallback>
                  <p:oleObj name="Equation" r:id="rId14" imgW="139579" imgH="215713" progId="Equation.3">
                    <p:embed/>
                    <p:pic>
                      <p:nvPicPr>
                        <p:cNvPr id="0" name="Object 1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69" y="912"/>
                          <a:ext cx="317" cy="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3615" name="Line 126">
              <a:extLst>
                <a:ext uri="{FF2B5EF4-FFF2-40B4-BE49-F238E27FC236}">
                  <a16:creationId xmlns:a16="http://schemas.microsoft.com/office/drawing/2014/main" id="{E82DB2A4-B3C7-43FC-B089-624C75980A26}"/>
                </a:ext>
              </a:extLst>
            </p:cNvPr>
            <p:cNvSpPr>
              <a:spLocks noChangeShapeType="1"/>
            </p:cNvSpPr>
            <p:nvPr/>
          </p:nvSpPr>
          <p:spPr bwMode="auto">
            <a:xfrm flipV="1">
              <a:off x="2381" y="1275"/>
              <a:ext cx="0" cy="1090"/>
            </a:xfrm>
            <a:prstGeom prst="line">
              <a:avLst/>
            </a:prstGeom>
            <a:noFill/>
            <a:ln w="28575">
              <a:solidFill>
                <a:srgbClr val="0000FF"/>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16" name="Line 127">
              <a:extLst>
                <a:ext uri="{FF2B5EF4-FFF2-40B4-BE49-F238E27FC236}">
                  <a16:creationId xmlns:a16="http://schemas.microsoft.com/office/drawing/2014/main" id="{BC9911C3-C486-4872-9EA6-D3D88062D853}"/>
                </a:ext>
              </a:extLst>
            </p:cNvPr>
            <p:cNvSpPr>
              <a:spLocks noChangeShapeType="1"/>
            </p:cNvSpPr>
            <p:nvPr/>
          </p:nvSpPr>
          <p:spPr bwMode="auto">
            <a:xfrm>
              <a:off x="2218" y="1587"/>
              <a:ext cx="108"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17" name="Line 128">
              <a:extLst>
                <a:ext uri="{FF2B5EF4-FFF2-40B4-BE49-F238E27FC236}">
                  <a16:creationId xmlns:a16="http://schemas.microsoft.com/office/drawing/2014/main" id="{FB146947-70C9-4621-8DCB-E59AD68D0C06}"/>
                </a:ext>
              </a:extLst>
            </p:cNvPr>
            <p:cNvSpPr>
              <a:spLocks noChangeShapeType="1"/>
            </p:cNvSpPr>
            <p:nvPr/>
          </p:nvSpPr>
          <p:spPr bwMode="auto">
            <a:xfrm>
              <a:off x="2435" y="1587"/>
              <a:ext cx="109"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18" name="Line 129">
              <a:extLst>
                <a:ext uri="{FF2B5EF4-FFF2-40B4-BE49-F238E27FC236}">
                  <a16:creationId xmlns:a16="http://schemas.microsoft.com/office/drawing/2014/main" id="{949DFA57-8E20-4A74-A956-4535D4E8A7F9}"/>
                </a:ext>
              </a:extLst>
            </p:cNvPr>
            <p:cNvSpPr>
              <a:spLocks noChangeShapeType="1"/>
            </p:cNvSpPr>
            <p:nvPr/>
          </p:nvSpPr>
          <p:spPr bwMode="auto">
            <a:xfrm>
              <a:off x="2218" y="1379"/>
              <a:ext cx="108"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19" name="Line 130">
              <a:extLst>
                <a:ext uri="{FF2B5EF4-FFF2-40B4-BE49-F238E27FC236}">
                  <a16:creationId xmlns:a16="http://schemas.microsoft.com/office/drawing/2014/main" id="{7C001621-4D08-4C68-BB71-93B1AD82FA2B}"/>
                </a:ext>
              </a:extLst>
            </p:cNvPr>
            <p:cNvSpPr>
              <a:spLocks noChangeShapeType="1"/>
            </p:cNvSpPr>
            <p:nvPr/>
          </p:nvSpPr>
          <p:spPr bwMode="auto">
            <a:xfrm>
              <a:off x="2435" y="1379"/>
              <a:ext cx="109" cy="0"/>
            </a:xfrm>
            <a:prstGeom prst="line">
              <a:avLst/>
            </a:prstGeom>
            <a:noFill/>
            <a:ln w="28575">
              <a:solidFill>
                <a:srgbClr val="0080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3752" name="Rectangle 131">
              <a:extLst>
                <a:ext uri="{FF2B5EF4-FFF2-40B4-BE49-F238E27FC236}">
                  <a16:creationId xmlns:a16="http://schemas.microsoft.com/office/drawing/2014/main" id="{95ADAF50-9F25-41D1-9F6B-1823E1CC1981}"/>
                </a:ext>
              </a:extLst>
            </p:cNvPr>
            <p:cNvSpPr>
              <a:spLocks noChangeArrowheads="1"/>
            </p:cNvSpPr>
            <p:nvPr/>
          </p:nvSpPr>
          <p:spPr bwMode="auto">
            <a:xfrm>
              <a:off x="2164" y="1613"/>
              <a:ext cx="434" cy="726"/>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3753" name="Text Box 132">
              <a:extLst>
                <a:ext uri="{FF2B5EF4-FFF2-40B4-BE49-F238E27FC236}">
                  <a16:creationId xmlns:a16="http://schemas.microsoft.com/office/drawing/2014/main" id="{A4E56E73-6B2C-4F53-A448-22BCB97CEC1A}"/>
                </a:ext>
              </a:extLst>
            </p:cNvPr>
            <p:cNvSpPr txBox="1">
              <a:spLocks noChangeArrowheads="1"/>
            </p:cNvSpPr>
            <p:nvPr/>
          </p:nvSpPr>
          <p:spPr bwMode="auto">
            <a:xfrm>
              <a:off x="579" y="1209"/>
              <a:ext cx="16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速度选择器</a:t>
              </a:r>
            </a:p>
          </p:txBody>
        </p:sp>
        <p:sp>
          <p:nvSpPr>
            <p:cNvPr id="243754" name="AutoShape 133">
              <a:extLst>
                <a:ext uri="{FF2B5EF4-FFF2-40B4-BE49-F238E27FC236}">
                  <a16:creationId xmlns:a16="http://schemas.microsoft.com/office/drawing/2014/main" id="{1FD3F27B-8075-49B9-B707-F485C0F3FFB0}"/>
                </a:ext>
              </a:extLst>
            </p:cNvPr>
            <p:cNvSpPr>
              <a:spLocks noChangeArrowheads="1"/>
            </p:cNvSpPr>
            <p:nvPr/>
          </p:nvSpPr>
          <p:spPr bwMode="auto">
            <a:xfrm>
              <a:off x="582" y="1224"/>
              <a:ext cx="1229" cy="311"/>
            </a:xfrm>
            <a:prstGeom prst="wedgeRectCallout">
              <a:avLst>
                <a:gd name="adj1" fmla="val 77583"/>
                <a:gd name="adj2" fmla="val 101125"/>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b="1">
                <a:solidFill>
                  <a:srgbClr val="9900CC"/>
                </a:solidFill>
                <a:latin typeface="Times New Roman" panose="02020603050405020304" pitchFamily="18" charset="0"/>
              </a:endParaRPr>
            </a:p>
          </p:txBody>
        </p:sp>
        <p:sp>
          <p:nvSpPr>
            <p:cNvPr id="243755" name="Text Box 134">
              <a:extLst>
                <a:ext uri="{FF2B5EF4-FFF2-40B4-BE49-F238E27FC236}">
                  <a16:creationId xmlns:a16="http://schemas.microsoft.com/office/drawing/2014/main" id="{3B0AC007-9E5C-4C8E-920B-B3733EC5BC1F}"/>
                </a:ext>
              </a:extLst>
            </p:cNvPr>
            <p:cNvSpPr txBox="1">
              <a:spLocks noChangeArrowheads="1"/>
            </p:cNvSpPr>
            <p:nvPr/>
          </p:nvSpPr>
          <p:spPr bwMode="auto">
            <a:xfrm>
              <a:off x="671" y="1876"/>
              <a:ext cx="1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C1C1C"/>
                  </a:solidFill>
                  <a:latin typeface="Times New Roman" panose="02020603050405020304" pitchFamily="18" charset="0"/>
                </a:rPr>
                <a:t>照相底片</a:t>
              </a:r>
            </a:p>
          </p:txBody>
        </p:sp>
        <p:sp>
          <p:nvSpPr>
            <p:cNvPr id="243756" name="AutoShape 135">
              <a:extLst>
                <a:ext uri="{FF2B5EF4-FFF2-40B4-BE49-F238E27FC236}">
                  <a16:creationId xmlns:a16="http://schemas.microsoft.com/office/drawing/2014/main" id="{0F3DFAD5-9148-46A6-9DE1-A4F56C1FC623}"/>
                </a:ext>
              </a:extLst>
            </p:cNvPr>
            <p:cNvSpPr>
              <a:spLocks noChangeArrowheads="1"/>
            </p:cNvSpPr>
            <p:nvPr/>
          </p:nvSpPr>
          <p:spPr bwMode="auto">
            <a:xfrm>
              <a:off x="633" y="1898"/>
              <a:ext cx="1076" cy="311"/>
            </a:xfrm>
            <a:prstGeom prst="wedgeRectCallout">
              <a:avLst>
                <a:gd name="adj1" fmla="val 40611"/>
                <a:gd name="adj2" fmla="val 78940"/>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800" b="1">
                <a:solidFill>
                  <a:srgbClr val="9900CC"/>
                </a:solidFill>
                <a:latin typeface="Times New Roman" panose="02020603050405020304" pitchFamily="18" charset="0"/>
              </a:endParaRPr>
            </a:p>
          </p:txBody>
        </p:sp>
        <p:sp>
          <p:nvSpPr>
            <p:cNvPr id="703625" name="Line 136">
              <a:extLst>
                <a:ext uri="{FF2B5EF4-FFF2-40B4-BE49-F238E27FC236}">
                  <a16:creationId xmlns:a16="http://schemas.microsoft.com/office/drawing/2014/main" id="{C65A2A0B-6E57-459A-AA70-01056F31AFC1}"/>
                </a:ext>
              </a:extLst>
            </p:cNvPr>
            <p:cNvSpPr>
              <a:spLocks noChangeShapeType="1"/>
            </p:cNvSpPr>
            <p:nvPr/>
          </p:nvSpPr>
          <p:spPr bwMode="auto">
            <a:xfrm flipV="1">
              <a:off x="2218" y="1639"/>
              <a:ext cx="0" cy="674"/>
            </a:xfrm>
            <a:prstGeom prst="line">
              <a:avLst/>
            </a:prstGeom>
            <a:noFill/>
            <a:ln w="57150">
              <a:solidFill>
                <a:srgbClr val="FF99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03626" name="Line 137">
              <a:extLst>
                <a:ext uri="{FF2B5EF4-FFF2-40B4-BE49-F238E27FC236}">
                  <a16:creationId xmlns:a16="http://schemas.microsoft.com/office/drawing/2014/main" id="{62503AB0-7AE6-4D82-B682-93081A41ADA4}"/>
                </a:ext>
              </a:extLst>
            </p:cNvPr>
            <p:cNvSpPr>
              <a:spLocks noChangeShapeType="1"/>
            </p:cNvSpPr>
            <p:nvPr/>
          </p:nvSpPr>
          <p:spPr bwMode="auto">
            <a:xfrm flipV="1">
              <a:off x="2544" y="1639"/>
              <a:ext cx="0" cy="674"/>
            </a:xfrm>
            <a:prstGeom prst="line">
              <a:avLst/>
            </a:prstGeom>
            <a:noFill/>
            <a:ln w="57150">
              <a:solidFill>
                <a:srgbClr val="FF99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55114" name="Text Box 138">
              <a:extLst>
                <a:ext uri="{FF2B5EF4-FFF2-40B4-BE49-F238E27FC236}">
                  <a16:creationId xmlns:a16="http://schemas.microsoft.com/office/drawing/2014/main" id="{C63EBD18-E9A9-47A9-99A8-E183489C8951}"/>
                </a:ext>
              </a:extLst>
            </p:cNvPr>
            <p:cNvSpPr txBox="1">
              <a:spLocks noChangeArrowheads="1"/>
            </p:cNvSpPr>
            <p:nvPr/>
          </p:nvSpPr>
          <p:spPr bwMode="auto">
            <a:xfrm>
              <a:off x="288" y="3504"/>
              <a:ext cx="2784"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p:spPr>
          <p:txBody>
            <a:bodyPr>
              <a:spAutoFit/>
            </a:bodyPr>
            <a:lstStyle/>
            <a:p>
              <a:pPr algn="ctr" eaLnBrk="1" hangingPunct="1">
                <a:defRPr/>
              </a:pPr>
              <a:r>
                <a:rPr lang="zh-CN" altLang="en-US" sz="2800" b="1">
                  <a:solidFill>
                    <a:srgbClr val="333333"/>
                  </a:solidFill>
                  <a:latin typeface="Times New Roman" pitchFamily="18" charset="0"/>
                  <a:ea typeface="楷体_GB2312" pitchFamily="49" charset="-122"/>
                </a:rPr>
                <a:t>质谱仪的示意图</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4979"/>
                                        </p:tgtEl>
                                        <p:attrNameLst>
                                          <p:attrName>style.visibility</p:attrName>
                                        </p:attrNameLst>
                                      </p:cBhvr>
                                      <p:to>
                                        <p:strVal val="visible"/>
                                      </p:to>
                                    </p:set>
                                    <p:animEffect transition="in" filter="blinds(horizontal)">
                                      <p:cBhvr>
                                        <p:cTn id="12" dur="500"/>
                                        <p:tgtEl>
                                          <p:spTgt spid="254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54980"/>
                                        </p:tgtEl>
                                        <p:attrNameLst>
                                          <p:attrName>style.visibility</p:attrName>
                                        </p:attrNameLst>
                                      </p:cBhvr>
                                      <p:to>
                                        <p:strVal val="visible"/>
                                      </p:to>
                                    </p:set>
                                    <p:animEffect transition="in" filter="blinds(horizontal)">
                                      <p:cBhvr>
                                        <p:cTn id="17" dur="500"/>
                                        <p:tgtEl>
                                          <p:spTgt spid="2549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2" name="Object 2">
            <a:extLst>
              <a:ext uri="{FF2B5EF4-FFF2-40B4-BE49-F238E27FC236}">
                <a16:creationId xmlns:a16="http://schemas.microsoft.com/office/drawing/2014/main" id="{71106838-F657-4F4A-9B47-D8654E1C03DA}"/>
              </a:ext>
            </a:extLst>
          </p:cNvPr>
          <p:cNvGraphicFramePr>
            <a:graphicFrameLocks noChangeAspect="1"/>
          </p:cNvGraphicFramePr>
          <p:nvPr/>
        </p:nvGraphicFramePr>
        <p:xfrm>
          <a:off x="6248400" y="1219200"/>
          <a:ext cx="1601788" cy="1133475"/>
        </p:xfrm>
        <a:graphic>
          <a:graphicData uri="http://schemas.openxmlformats.org/presentationml/2006/ole">
            <mc:AlternateContent xmlns:mc="http://schemas.openxmlformats.org/markup-compatibility/2006">
              <mc:Choice xmlns:v="urn:schemas-microsoft-com:vml" Requires="v">
                <p:oleObj name="Equation" r:id="rId2" imgW="647419" imgH="393529" progId="Equation.3">
                  <p:embed/>
                </p:oleObj>
              </mc:Choice>
              <mc:Fallback>
                <p:oleObj name="Equation" r:id="rId2" imgW="647419" imgH="393529"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219200"/>
                        <a:ext cx="1601788"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3" name="Object 3">
            <a:extLst>
              <a:ext uri="{FF2B5EF4-FFF2-40B4-BE49-F238E27FC236}">
                <a16:creationId xmlns:a16="http://schemas.microsoft.com/office/drawing/2014/main" id="{0082823F-4F0F-41A7-B02E-10BADAF5148A}"/>
              </a:ext>
            </a:extLst>
          </p:cNvPr>
          <p:cNvGraphicFramePr>
            <a:graphicFrameLocks noChangeAspect="1"/>
          </p:cNvGraphicFramePr>
          <p:nvPr/>
        </p:nvGraphicFramePr>
        <p:xfrm>
          <a:off x="6172200" y="2982913"/>
          <a:ext cx="1781175" cy="1131887"/>
        </p:xfrm>
        <a:graphic>
          <a:graphicData uri="http://schemas.openxmlformats.org/presentationml/2006/ole">
            <mc:AlternateContent xmlns:mc="http://schemas.openxmlformats.org/markup-compatibility/2006">
              <mc:Choice xmlns:v="urn:schemas-microsoft-com:vml" Requires="v">
                <p:oleObj name="Equation" r:id="rId4" imgW="622030" imgH="393529" progId="Equation.3">
                  <p:embed/>
                </p:oleObj>
              </mc:Choice>
              <mc:Fallback>
                <p:oleObj name="Equation" r:id="rId4" imgW="622030" imgH="393529"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982913"/>
                        <a:ext cx="1781175" cy="113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04" name="Object 4">
            <a:extLst>
              <a:ext uri="{FF2B5EF4-FFF2-40B4-BE49-F238E27FC236}">
                <a16:creationId xmlns:a16="http://schemas.microsoft.com/office/drawing/2014/main" id="{4F5F71AA-7799-45F7-AE24-34799B19F1BE}"/>
              </a:ext>
            </a:extLst>
          </p:cNvPr>
          <p:cNvGraphicFramePr>
            <a:graphicFrameLocks noChangeAspect="1"/>
          </p:cNvGraphicFramePr>
          <p:nvPr/>
        </p:nvGraphicFramePr>
        <p:xfrm>
          <a:off x="6019800" y="4114800"/>
          <a:ext cx="2071688" cy="1131888"/>
        </p:xfrm>
        <a:graphic>
          <a:graphicData uri="http://schemas.openxmlformats.org/presentationml/2006/ole">
            <mc:AlternateContent xmlns:mc="http://schemas.openxmlformats.org/markup-compatibility/2006">
              <mc:Choice xmlns:v="urn:schemas-microsoft-com:vml" Requires="v">
                <p:oleObj name="Equation" r:id="rId6" imgW="723586" imgH="393529" progId="Equation.3">
                  <p:embed/>
                </p:oleObj>
              </mc:Choice>
              <mc:Fallback>
                <p:oleObj name="Equation" r:id="rId6" imgW="723586" imgH="393529"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4114800"/>
                        <a:ext cx="2071688"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5" name="Text Box 5">
            <a:extLst>
              <a:ext uri="{FF2B5EF4-FFF2-40B4-BE49-F238E27FC236}">
                <a16:creationId xmlns:a16="http://schemas.microsoft.com/office/drawing/2014/main" id="{F4BF690A-D945-4E32-92F3-EF4D512A7CFF}"/>
              </a:ext>
            </a:extLst>
          </p:cNvPr>
          <p:cNvSpPr txBox="1">
            <a:spLocks noChangeArrowheads="1"/>
          </p:cNvSpPr>
          <p:nvPr/>
        </p:nvSpPr>
        <p:spPr bwMode="auto">
          <a:xfrm>
            <a:off x="5562600" y="76200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CC3300"/>
                </a:solidFill>
                <a:latin typeface="Times New Roman" panose="02020603050405020304" pitchFamily="18" charset="0"/>
                <a:ea typeface="楷体_GB2312" pitchFamily="49" charset="-122"/>
              </a:rPr>
              <a:t>频率与半径无关</a:t>
            </a:r>
          </a:p>
        </p:txBody>
      </p:sp>
      <p:sp>
        <p:nvSpPr>
          <p:cNvPr id="256006" name="Text Box 6">
            <a:extLst>
              <a:ext uri="{FF2B5EF4-FFF2-40B4-BE49-F238E27FC236}">
                <a16:creationId xmlns:a16="http://schemas.microsoft.com/office/drawing/2014/main" id="{5867C032-1853-4302-AEB9-9D2212043A3F}"/>
              </a:ext>
            </a:extLst>
          </p:cNvPr>
          <p:cNvSpPr txBox="1">
            <a:spLocks noChangeArrowheads="1"/>
          </p:cNvSpPr>
          <p:nvPr/>
        </p:nvSpPr>
        <p:spPr bwMode="auto">
          <a:xfrm>
            <a:off x="5638800" y="2452688"/>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ea typeface="楷体_GB2312" pitchFamily="49" charset="-122"/>
              </a:rPr>
              <a:t>到半圆盒边缘时</a:t>
            </a:r>
          </a:p>
        </p:txBody>
      </p:sp>
      <p:graphicFrame>
        <p:nvGraphicFramePr>
          <p:cNvPr id="256007" name="Object 7">
            <a:extLst>
              <a:ext uri="{FF2B5EF4-FFF2-40B4-BE49-F238E27FC236}">
                <a16:creationId xmlns:a16="http://schemas.microsoft.com/office/drawing/2014/main" id="{44076CF8-18AF-4C3C-A8ED-4EA95757F519}"/>
              </a:ext>
            </a:extLst>
          </p:cNvPr>
          <p:cNvGraphicFramePr>
            <a:graphicFrameLocks noChangeAspect="1"/>
          </p:cNvGraphicFramePr>
          <p:nvPr/>
        </p:nvGraphicFramePr>
        <p:xfrm>
          <a:off x="5943600" y="5272088"/>
          <a:ext cx="2471738" cy="1204912"/>
        </p:xfrm>
        <a:graphic>
          <a:graphicData uri="http://schemas.openxmlformats.org/presentationml/2006/ole">
            <mc:AlternateContent xmlns:mc="http://schemas.openxmlformats.org/markup-compatibility/2006">
              <mc:Choice xmlns:v="urn:schemas-microsoft-com:vml" Requires="v">
                <p:oleObj name="Equation" r:id="rId8" imgW="863225" imgH="418918" progId="Equation.3">
                  <p:embed/>
                </p:oleObj>
              </mc:Choice>
              <mc:Fallback>
                <p:oleObj name="Equation" r:id="rId8" imgW="863225" imgH="418918"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5272088"/>
                        <a:ext cx="2471738" cy="1204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a:extLst>
              <a:ext uri="{FF2B5EF4-FFF2-40B4-BE49-F238E27FC236}">
                <a16:creationId xmlns:a16="http://schemas.microsoft.com/office/drawing/2014/main" id="{45A57B78-CD7C-411F-874D-5738EF4A9F8C}"/>
              </a:ext>
            </a:extLst>
          </p:cNvPr>
          <p:cNvGrpSpPr>
            <a:grpSpLocks/>
          </p:cNvGrpSpPr>
          <p:nvPr/>
        </p:nvGrpSpPr>
        <p:grpSpPr bwMode="auto">
          <a:xfrm>
            <a:off x="395288" y="1052513"/>
            <a:ext cx="4968875" cy="5572125"/>
            <a:chOff x="240" y="528"/>
            <a:chExt cx="3130" cy="3510"/>
          </a:xfrm>
        </p:grpSpPr>
        <p:sp>
          <p:nvSpPr>
            <p:cNvPr id="244746" name="Rectangle 9">
              <a:extLst>
                <a:ext uri="{FF2B5EF4-FFF2-40B4-BE49-F238E27FC236}">
                  <a16:creationId xmlns:a16="http://schemas.microsoft.com/office/drawing/2014/main" id="{5F9E1221-8C63-48BE-9527-D4B453471335}"/>
                </a:ext>
              </a:extLst>
            </p:cNvPr>
            <p:cNvSpPr>
              <a:spLocks noChangeArrowheads="1"/>
            </p:cNvSpPr>
            <p:nvPr/>
          </p:nvSpPr>
          <p:spPr bwMode="auto">
            <a:xfrm>
              <a:off x="240" y="528"/>
              <a:ext cx="2976" cy="3504"/>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47" name="Text Box 10">
              <a:extLst>
                <a:ext uri="{FF2B5EF4-FFF2-40B4-BE49-F238E27FC236}">
                  <a16:creationId xmlns:a16="http://schemas.microsoft.com/office/drawing/2014/main" id="{43CFA974-DF07-4253-B9C7-A047F6725A3C}"/>
                </a:ext>
              </a:extLst>
            </p:cNvPr>
            <p:cNvSpPr txBox="1">
              <a:spLocks noChangeArrowheads="1"/>
            </p:cNvSpPr>
            <p:nvPr/>
          </p:nvSpPr>
          <p:spPr bwMode="auto">
            <a:xfrm>
              <a:off x="470" y="353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b="1">
                <a:solidFill>
                  <a:srgbClr val="1C1C1C"/>
                </a:solidFill>
                <a:latin typeface="Times New Roman" panose="02020603050405020304" pitchFamily="18" charset="0"/>
              </a:endParaRPr>
            </a:p>
          </p:txBody>
        </p:sp>
        <p:sp>
          <p:nvSpPr>
            <p:cNvPr id="256011" name="Text Box 11">
              <a:extLst>
                <a:ext uri="{FF2B5EF4-FFF2-40B4-BE49-F238E27FC236}">
                  <a16:creationId xmlns:a16="http://schemas.microsoft.com/office/drawing/2014/main" id="{59E86047-3CCD-49E3-ABCF-00550DF3F706}"/>
                </a:ext>
              </a:extLst>
            </p:cNvPr>
            <p:cNvSpPr txBox="1">
              <a:spLocks noChangeArrowheads="1"/>
            </p:cNvSpPr>
            <p:nvPr/>
          </p:nvSpPr>
          <p:spPr bwMode="auto">
            <a:xfrm>
              <a:off x="240" y="3705"/>
              <a:ext cx="29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eaLnBrk="1" hangingPunct="1">
                <a:defRPr/>
              </a:pPr>
              <a:r>
                <a:rPr lang="zh-CN" altLang="en-US" sz="2800" b="1">
                  <a:solidFill>
                    <a:srgbClr val="1C1C1C"/>
                  </a:solidFill>
                  <a:latin typeface="Times New Roman" pitchFamily="18" charset="0"/>
                </a:rPr>
                <a:t>回旋加速器原理图</a:t>
              </a:r>
            </a:p>
          </p:txBody>
        </p:sp>
        <p:sp>
          <p:nvSpPr>
            <p:cNvPr id="256012" name="AutoShape 12">
              <a:extLst>
                <a:ext uri="{FF2B5EF4-FFF2-40B4-BE49-F238E27FC236}">
                  <a16:creationId xmlns:a16="http://schemas.microsoft.com/office/drawing/2014/main" id="{9FE3AEC3-7E79-4D16-8415-A9B733C8B190}"/>
                </a:ext>
              </a:extLst>
            </p:cNvPr>
            <p:cNvSpPr>
              <a:spLocks noChangeArrowheads="1"/>
            </p:cNvSpPr>
            <p:nvPr/>
          </p:nvSpPr>
          <p:spPr bwMode="auto">
            <a:xfrm>
              <a:off x="528" y="2496"/>
              <a:ext cx="2146" cy="825"/>
            </a:xfrm>
            <a:prstGeom prst="cube">
              <a:avLst>
                <a:gd name="adj" fmla="val 45931"/>
              </a:avLst>
            </a:prstGeom>
            <a:gradFill rotWithShape="0">
              <a:gsLst>
                <a:gs pos="0">
                  <a:schemeClr val="accent1"/>
                </a:gs>
                <a:gs pos="100000">
                  <a:schemeClr val="accent1">
                    <a:gamma/>
                    <a:shade val="66275"/>
                    <a:invGamma/>
                  </a:schemeClr>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Arial" charset="0"/>
              </a:endParaRPr>
            </a:p>
          </p:txBody>
        </p:sp>
        <p:sp>
          <p:nvSpPr>
            <p:cNvPr id="244750" name="Text Box 13">
              <a:extLst>
                <a:ext uri="{FF2B5EF4-FFF2-40B4-BE49-F238E27FC236}">
                  <a16:creationId xmlns:a16="http://schemas.microsoft.com/office/drawing/2014/main" id="{233DCC5D-0C91-4A50-8350-784963FE5DF9}"/>
                </a:ext>
              </a:extLst>
            </p:cNvPr>
            <p:cNvSpPr txBox="1">
              <a:spLocks noChangeArrowheads="1"/>
            </p:cNvSpPr>
            <p:nvPr/>
          </p:nvSpPr>
          <p:spPr bwMode="auto">
            <a:xfrm>
              <a:off x="1386" y="115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solidFill>
                    <a:srgbClr val="FF0000"/>
                  </a:solidFill>
                  <a:latin typeface="Times New Roman" panose="02020603050405020304" pitchFamily="18" charset="0"/>
                </a:rPr>
                <a:t>N</a:t>
              </a:r>
            </a:p>
          </p:txBody>
        </p:sp>
        <p:sp>
          <p:nvSpPr>
            <p:cNvPr id="244751" name="Text Box 14">
              <a:extLst>
                <a:ext uri="{FF2B5EF4-FFF2-40B4-BE49-F238E27FC236}">
                  <a16:creationId xmlns:a16="http://schemas.microsoft.com/office/drawing/2014/main" id="{231D7501-C350-4676-8F4B-16792E8396DB}"/>
                </a:ext>
              </a:extLst>
            </p:cNvPr>
            <p:cNvSpPr txBox="1">
              <a:spLocks noChangeArrowheads="1"/>
            </p:cNvSpPr>
            <p:nvPr/>
          </p:nvSpPr>
          <p:spPr bwMode="auto">
            <a:xfrm>
              <a:off x="1385" y="293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FF0000"/>
                  </a:solidFill>
                  <a:latin typeface="Times New Roman" panose="02020603050405020304" pitchFamily="18" charset="0"/>
                </a:rPr>
                <a:t>S</a:t>
              </a:r>
              <a:endParaRPr kumimoji="1" lang="en-US" altLang="zh-CN" sz="2400" b="1">
                <a:latin typeface="Times New Roman" panose="02020603050405020304" pitchFamily="18" charset="0"/>
              </a:endParaRPr>
            </a:p>
          </p:txBody>
        </p:sp>
        <p:sp>
          <p:nvSpPr>
            <p:cNvPr id="760848" name="Line 15">
              <a:extLst>
                <a:ext uri="{FF2B5EF4-FFF2-40B4-BE49-F238E27FC236}">
                  <a16:creationId xmlns:a16="http://schemas.microsoft.com/office/drawing/2014/main" id="{9C83FB91-E217-4C00-B95A-E562DF0A52B9}"/>
                </a:ext>
              </a:extLst>
            </p:cNvPr>
            <p:cNvSpPr>
              <a:spLocks noChangeShapeType="1"/>
            </p:cNvSpPr>
            <p:nvPr/>
          </p:nvSpPr>
          <p:spPr bwMode="auto">
            <a:xfrm>
              <a:off x="2208" y="1584"/>
              <a:ext cx="0" cy="1288"/>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60849" name="Line 16">
              <a:extLst>
                <a:ext uri="{FF2B5EF4-FFF2-40B4-BE49-F238E27FC236}">
                  <a16:creationId xmlns:a16="http://schemas.microsoft.com/office/drawing/2014/main" id="{225C1070-AF3C-47FB-9A3F-E48DFE9F6C8A}"/>
                </a:ext>
              </a:extLst>
            </p:cNvPr>
            <p:cNvSpPr>
              <a:spLocks noChangeShapeType="1"/>
            </p:cNvSpPr>
            <p:nvPr/>
          </p:nvSpPr>
          <p:spPr bwMode="auto">
            <a:xfrm>
              <a:off x="1104" y="1536"/>
              <a:ext cx="0" cy="1056"/>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60850" name="Line 17">
              <a:extLst>
                <a:ext uri="{FF2B5EF4-FFF2-40B4-BE49-F238E27FC236}">
                  <a16:creationId xmlns:a16="http://schemas.microsoft.com/office/drawing/2014/main" id="{6F31DC75-5838-4B38-93DE-D9A0691E8D56}"/>
                </a:ext>
              </a:extLst>
            </p:cNvPr>
            <p:cNvSpPr>
              <a:spLocks noChangeShapeType="1"/>
            </p:cNvSpPr>
            <p:nvPr/>
          </p:nvSpPr>
          <p:spPr bwMode="auto">
            <a:xfrm>
              <a:off x="1824" y="1920"/>
              <a:ext cx="0" cy="966"/>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60851" name="Line 18">
              <a:extLst>
                <a:ext uri="{FF2B5EF4-FFF2-40B4-BE49-F238E27FC236}">
                  <a16:creationId xmlns:a16="http://schemas.microsoft.com/office/drawing/2014/main" id="{C79C9F9A-AEB8-4AC8-8DF8-21A350F53CE7}"/>
                </a:ext>
              </a:extLst>
            </p:cNvPr>
            <p:cNvSpPr>
              <a:spLocks noChangeShapeType="1"/>
            </p:cNvSpPr>
            <p:nvPr/>
          </p:nvSpPr>
          <p:spPr bwMode="auto">
            <a:xfrm flipH="1">
              <a:off x="2016" y="1536"/>
              <a:ext cx="48" cy="1062"/>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4756" name="Text Box 19">
              <a:extLst>
                <a:ext uri="{FF2B5EF4-FFF2-40B4-BE49-F238E27FC236}">
                  <a16:creationId xmlns:a16="http://schemas.microsoft.com/office/drawing/2014/main" id="{52DA017D-B766-4651-AC4C-7DE5D12F45F4}"/>
                </a:ext>
              </a:extLst>
            </p:cNvPr>
            <p:cNvSpPr txBox="1">
              <a:spLocks noChangeArrowheads="1"/>
            </p:cNvSpPr>
            <p:nvPr/>
          </p:nvSpPr>
          <p:spPr bwMode="auto">
            <a:xfrm>
              <a:off x="2544" y="225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i="1">
                  <a:solidFill>
                    <a:srgbClr val="CC00CC"/>
                  </a:solidFill>
                  <a:latin typeface="Times New Roman" panose="02020603050405020304" pitchFamily="18" charset="0"/>
                </a:rPr>
                <a:t>B</a:t>
              </a:r>
            </a:p>
          </p:txBody>
        </p:sp>
        <p:sp>
          <p:nvSpPr>
            <p:cNvPr id="760853" name="Line 20">
              <a:extLst>
                <a:ext uri="{FF2B5EF4-FFF2-40B4-BE49-F238E27FC236}">
                  <a16:creationId xmlns:a16="http://schemas.microsoft.com/office/drawing/2014/main" id="{E21CA0B5-097D-4051-9A4B-7DE965765487}"/>
                </a:ext>
              </a:extLst>
            </p:cNvPr>
            <p:cNvSpPr>
              <a:spLocks noChangeShapeType="1"/>
            </p:cNvSpPr>
            <p:nvPr/>
          </p:nvSpPr>
          <p:spPr bwMode="auto">
            <a:xfrm>
              <a:off x="2352" y="1536"/>
              <a:ext cx="0" cy="1056"/>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44758" name="Object 21">
              <a:extLst>
                <a:ext uri="{FF2B5EF4-FFF2-40B4-BE49-F238E27FC236}">
                  <a16:creationId xmlns:a16="http://schemas.microsoft.com/office/drawing/2014/main" id="{7A3043CD-7AF3-4713-B70B-C2EAF6CFB21A}"/>
                </a:ext>
              </a:extLst>
            </p:cNvPr>
            <p:cNvGraphicFramePr>
              <a:graphicFrameLocks noChangeAspect="1"/>
            </p:cNvGraphicFramePr>
            <p:nvPr/>
          </p:nvGraphicFramePr>
          <p:xfrm>
            <a:off x="341" y="1728"/>
            <a:ext cx="331" cy="400"/>
          </p:xfrm>
          <a:graphic>
            <a:graphicData uri="http://schemas.openxmlformats.org/presentationml/2006/ole">
              <mc:AlternateContent xmlns:mc="http://schemas.openxmlformats.org/markup-compatibility/2006">
                <mc:Choice xmlns:v="urn:schemas-microsoft-com:vml" Requires="v">
                  <p:oleObj name="Equation" r:id="rId10" imgW="215619" imgH="215619" progId="Equation.3">
                    <p:embed/>
                  </p:oleObj>
                </mc:Choice>
                <mc:Fallback>
                  <p:oleObj name="Equation" r:id="rId10" imgW="215619" imgH="215619"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 y="1728"/>
                          <a:ext cx="331"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0855" name="Line 22">
              <a:extLst>
                <a:ext uri="{FF2B5EF4-FFF2-40B4-BE49-F238E27FC236}">
                  <a16:creationId xmlns:a16="http://schemas.microsoft.com/office/drawing/2014/main" id="{375F23D1-450D-41BA-8B48-664B39BDCA6C}"/>
                </a:ext>
              </a:extLst>
            </p:cNvPr>
            <p:cNvSpPr>
              <a:spLocks noChangeShapeType="1"/>
            </p:cNvSpPr>
            <p:nvPr/>
          </p:nvSpPr>
          <p:spPr bwMode="auto">
            <a:xfrm flipH="1">
              <a:off x="960" y="2256"/>
              <a:ext cx="0" cy="615"/>
            </a:xfrm>
            <a:prstGeom prst="line">
              <a:avLst/>
            </a:prstGeom>
            <a:noFill/>
            <a:ln w="25400">
              <a:solidFill>
                <a:srgbClr val="FF33CC"/>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4760" name="AutoShape 23">
              <a:extLst>
                <a:ext uri="{FF2B5EF4-FFF2-40B4-BE49-F238E27FC236}">
                  <a16:creationId xmlns:a16="http://schemas.microsoft.com/office/drawing/2014/main" id="{BE38017B-BD5B-42CF-965B-376CAFCAA2A4}"/>
                </a:ext>
              </a:extLst>
            </p:cNvPr>
            <p:cNvSpPr>
              <a:spLocks noChangeArrowheads="1"/>
            </p:cNvSpPr>
            <p:nvPr/>
          </p:nvSpPr>
          <p:spPr bwMode="auto">
            <a:xfrm rot="1233205">
              <a:off x="837" y="1008"/>
              <a:ext cx="503" cy="481"/>
            </a:xfrm>
            <a:prstGeom prst="parallelogram">
              <a:avLst>
                <a:gd name="adj" fmla="val 3655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24" name="AutoShape 24">
              <a:extLst>
                <a:ext uri="{FF2B5EF4-FFF2-40B4-BE49-F238E27FC236}">
                  <a16:creationId xmlns:a16="http://schemas.microsoft.com/office/drawing/2014/main" id="{B177439E-615D-4C4B-87D0-8053B60BD087}"/>
                </a:ext>
              </a:extLst>
            </p:cNvPr>
            <p:cNvSpPr>
              <a:spLocks noChangeArrowheads="1"/>
            </p:cNvSpPr>
            <p:nvPr/>
          </p:nvSpPr>
          <p:spPr bwMode="auto">
            <a:xfrm rot="-20188">
              <a:off x="720" y="1584"/>
              <a:ext cx="1963" cy="808"/>
            </a:xfrm>
            <a:prstGeom prst="can">
              <a:avLst>
                <a:gd name="adj" fmla="val 50000"/>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12700">
              <a:solidFill>
                <a:schemeClr val="tx1"/>
              </a:solidFill>
              <a:round/>
              <a:headEnd/>
              <a:tailEnd/>
            </a:ln>
            <a:effectLst/>
          </p:spPr>
          <p:txBody>
            <a:bodyPr wrap="none" anchor="ctr"/>
            <a:lstStyle/>
            <a:p>
              <a:pPr eaLnBrk="1" hangingPunct="1">
                <a:defRPr/>
              </a:pPr>
              <a:endParaRPr lang="zh-CN" altLang="en-US">
                <a:latin typeface="Arial" charset="0"/>
              </a:endParaRPr>
            </a:p>
          </p:txBody>
        </p:sp>
        <p:sp>
          <p:nvSpPr>
            <p:cNvPr id="244762" name="Oval 25">
              <a:extLst>
                <a:ext uri="{FF2B5EF4-FFF2-40B4-BE49-F238E27FC236}">
                  <a16:creationId xmlns:a16="http://schemas.microsoft.com/office/drawing/2014/main" id="{8506335C-9EF4-4B61-9104-5AD4A463171E}"/>
                </a:ext>
              </a:extLst>
            </p:cNvPr>
            <p:cNvSpPr>
              <a:spLocks noChangeArrowheads="1"/>
            </p:cNvSpPr>
            <p:nvPr/>
          </p:nvSpPr>
          <p:spPr bwMode="auto">
            <a:xfrm>
              <a:off x="3095" y="1488"/>
              <a:ext cx="46" cy="48"/>
            </a:xfrm>
            <a:prstGeom prst="ellipse">
              <a:avLst/>
            </a:prstGeom>
            <a:solidFill>
              <a:schemeClr val="accent1"/>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859" name="Line 26">
              <a:extLst>
                <a:ext uri="{FF2B5EF4-FFF2-40B4-BE49-F238E27FC236}">
                  <a16:creationId xmlns:a16="http://schemas.microsoft.com/office/drawing/2014/main" id="{B803DFD0-7E8F-4A04-A7DC-E1168BDB5352}"/>
                </a:ext>
              </a:extLst>
            </p:cNvPr>
            <p:cNvSpPr>
              <a:spLocks noChangeShapeType="1"/>
            </p:cNvSpPr>
            <p:nvPr/>
          </p:nvSpPr>
          <p:spPr bwMode="auto">
            <a:xfrm>
              <a:off x="960" y="1536"/>
              <a:ext cx="0" cy="314"/>
            </a:xfrm>
            <a:prstGeom prst="line">
              <a:avLst/>
            </a:prstGeom>
            <a:noFill/>
            <a:ln w="25400">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60" name="Line 27">
              <a:extLst>
                <a:ext uri="{FF2B5EF4-FFF2-40B4-BE49-F238E27FC236}">
                  <a16:creationId xmlns:a16="http://schemas.microsoft.com/office/drawing/2014/main" id="{034827B3-8655-4FB8-91F4-AE367F99118C}"/>
                </a:ext>
              </a:extLst>
            </p:cNvPr>
            <p:cNvSpPr>
              <a:spLocks noChangeShapeType="1"/>
            </p:cNvSpPr>
            <p:nvPr/>
          </p:nvSpPr>
          <p:spPr bwMode="auto">
            <a:xfrm>
              <a:off x="1360" y="1536"/>
              <a:ext cx="0" cy="393"/>
            </a:xfrm>
            <a:prstGeom prst="line">
              <a:avLst/>
            </a:prstGeom>
            <a:noFill/>
            <a:ln w="28575">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61" name="Line 28">
              <a:extLst>
                <a:ext uri="{FF2B5EF4-FFF2-40B4-BE49-F238E27FC236}">
                  <a16:creationId xmlns:a16="http://schemas.microsoft.com/office/drawing/2014/main" id="{897E6905-DF86-4BA7-8602-7B88E4E5BE1E}"/>
                </a:ext>
              </a:extLst>
            </p:cNvPr>
            <p:cNvSpPr>
              <a:spLocks noChangeShapeType="1"/>
            </p:cNvSpPr>
            <p:nvPr/>
          </p:nvSpPr>
          <p:spPr bwMode="auto">
            <a:xfrm>
              <a:off x="1954" y="1536"/>
              <a:ext cx="0" cy="275"/>
            </a:xfrm>
            <a:prstGeom prst="line">
              <a:avLst/>
            </a:prstGeom>
            <a:noFill/>
            <a:ln w="28575">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44766" name="Object 29">
              <a:extLst>
                <a:ext uri="{FF2B5EF4-FFF2-40B4-BE49-F238E27FC236}">
                  <a16:creationId xmlns:a16="http://schemas.microsoft.com/office/drawing/2014/main" id="{C372650E-C945-4270-94A9-61FAD9157470}"/>
                </a:ext>
              </a:extLst>
            </p:cNvPr>
            <p:cNvGraphicFramePr>
              <a:graphicFrameLocks noChangeAspect="1"/>
            </p:cNvGraphicFramePr>
            <p:nvPr/>
          </p:nvGraphicFramePr>
          <p:xfrm>
            <a:off x="2737" y="1760"/>
            <a:ext cx="335" cy="400"/>
          </p:xfrm>
          <a:graphic>
            <a:graphicData uri="http://schemas.openxmlformats.org/presentationml/2006/ole">
              <mc:AlternateContent xmlns:mc="http://schemas.openxmlformats.org/markup-compatibility/2006">
                <mc:Choice xmlns:v="urn:schemas-microsoft-com:vml" Requires="v">
                  <p:oleObj name="Equation" r:id="rId12" imgW="190335" imgH="215713" progId="Equation.3">
                    <p:embed/>
                  </p:oleObj>
                </mc:Choice>
                <mc:Fallback>
                  <p:oleObj name="Equation" r:id="rId12" imgW="190335" imgH="215713"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7" y="1760"/>
                          <a:ext cx="335"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67" name="Oval 30">
              <a:extLst>
                <a:ext uri="{FF2B5EF4-FFF2-40B4-BE49-F238E27FC236}">
                  <a16:creationId xmlns:a16="http://schemas.microsoft.com/office/drawing/2014/main" id="{5AF18E1A-389C-4291-81C3-30EAD2BD18F3}"/>
                </a:ext>
              </a:extLst>
            </p:cNvPr>
            <p:cNvSpPr>
              <a:spLocks noChangeArrowheads="1"/>
            </p:cNvSpPr>
            <p:nvPr/>
          </p:nvSpPr>
          <p:spPr bwMode="auto">
            <a:xfrm rot="-156596">
              <a:off x="877" y="1620"/>
              <a:ext cx="1345" cy="337"/>
            </a:xfrm>
            <a:prstGeom prst="ellipse">
              <a:avLst/>
            </a:pr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68" name="Oval 31">
              <a:extLst>
                <a:ext uri="{FF2B5EF4-FFF2-40B4-BE49-F238E27FC236}">
                  <a16:creationId xmlns:a16="http://schemas.microsoft.com/office/drawing/2014/main" id="{6FF53E60-F53A-4180-8FA6-179EB7CDC33F}"/>
                </a:ext>
              </a:extLst>
            </p:cNvPr>
            <p:cNvSpPr>
              <a:spLocks noChangeArrowheads="1"/>
            </p:cNvSpPr>
            <p:nvPr/>
          </p:nvSpPr>
          <p:spPr bwMode="auto">
            <a:xfrm rot="-156596">
              <a:off x="1344" y="1728"/>
              <a:ext cx="212" cy="122"/>
            </a:xfrm>
            <a:prstGeom prst="ellipse">
              <a:avLst/>
            </a:pr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69" name="Oval 32">
              <a:extLst>
                <a:ext uri="{FF2B5EF4-FFF2-40B4-BE49-F238E27FC236}">
                  <a16:creationId xmlns:a16="http://schemas.microsoft.com/office/drawing/2014/main" id="{830028ED-7B91-440C-9E20-3BAB3136183E}"/>
                </a:ext>
              </a:extLst>
            </p:cNvPr>
            <p:cNvSpPr>
              <a:spLocks noChangeArrowheads="1"/>
            </p:cNvSpPr>
            <p:nvPr/>
          </p:nvSpPr>
          <p:spPr bwMode="auto">
            <a:xfrm rot="-156596">
              <a:off x="1600" y="1656"/>
              <a:ext cx="436" cy="168"/>
            </a:xfrm>
            <a:prstGeom prst="ellipse">
              <a:avLst/>
            </a:pr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70" name="Oval 33">
              <a:extLst>
                <a:ext uri="{FF2B5EF4-FFF2-40B4-BE49-F238E27FC236}">
                  <a16:creationId xmlns:a16="http://schemas.microsoft.com/office/drawing/2014/main" id="{A177CEBE-7F20-42D7-91A2-A8E9BD27E1CE}"/>
                </a:ext>
              </a:extLst>
            </p:cNvPr>
            <p:cNvSpPr>
              <a:spLocks noChangeArrowheads="1"/>
            </p:cNvSpPr>
            <p:nvPr/>
          </p:nvSpPr>
          <p:spPr bwMode="auto">
            <a:xfrm rot="-156596">
              <a:off x="1641" y="1580"/>
              <a:ext cx="721" cy="384"/>
            </a:xfrm>
            <a:prstGeom prst="ellipse">
              <a:avLst/>
            </a:pr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71" name="Oval 34">
              <a:extLst>
                <a:ext uri="{FF2B5EF4-FFF2-40B4-BE49-F238E27FC236}">
                  <a16:creationId xmlns:a16="http://schemas.microsoft.com/office/drawing/2014/main" id="{ED8EEEA8-9EAC-4B73-B558-A3BD0C13B17B}"/>
                </a:ext>
              </a:extLst>
            </p:cNvPr>
            <p:cNvSpPr>
              <a:spLocks noChangeArrowheads="1"/>
            </p:cNvSpPr>
            <p:nvPr/>
          </p:nvSpPr>
          <p:spPr bwMode="auto">
            <a:xfrm rot="-156596">
              <a:off x="1248" y="1664"/>
              <a:ext cx="509" cy="303"/>
            </a:xfrm>
            <a:prstGeom prst="ellipse">
              <a:avLst/>
            </a:pr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72" name="Freeform 35">
              <a:extLst>
                <a:ext uri="{FF2B5EF4-FFF2-40B4-BE49-F238E27FC236}">
                  <a16:creationId xmlns:a16="http://schemas.microsoft.com/office/drawing/2014/main" id="{68374761-537E-4819-A7A1-A0B6B822E520}"/>
                </a:ext>
              </a:extLst>
            </p:cNvPr>
            <p:cNvSpPr>
              <a:spLocks/>
            </p:cNvSpPr>
            <p:nvPr/>
          </p:nvSpPr>
          <p:spPr bwMode="auto">
            <a:xfrm rot="-156596">
              <a:off x="1811" y="1946"/>
              <a:ext cx="473" cy="34"/>
            </a:xfrm>
            <a:custGeom>
              <a:avLst/>
              <a:gdLst>
                <a:gd name="T0" fmla="*/ 0 w 624"/>
                <a:gd name="T1" fmla="*/ 1 h 48"/>
                <a:gd name="T2" fmla="*/ 6 w 624"/>
                <a:gd name="T3" fmla="*/ 1 h 48"/>
                <a:gd name="T4" fmla="*/ 13 w 624"/>
                <a:gd name="T5" fmla="*/ 0 h 48"/>
                <a:gd name="T6" fmla="*/ 0 60000 65536"/>
                <a:gd name="T7" fmla="*/ 0 60000 65536"/>
                <a:gd name="T8" fmla="*/ 0 60000 65536"/>
                <a:gd name="T9" fmla="*/ 0 w 624"/>
                <a:gd name="T10" fmla="*/ 0 h 48"/>
                <a:gd name="T11" fmla="*/ 624 w 624"/>
                <a:gd name="T12" fmla="*/ 48 h 48"/>
              </a:gdLst>
              <a:ahLst/>
              <a:cxnLst>
                <a:cxn ang="T6">
                  <a:pos x="T0" y="T1"/>
                </a:cxn>
                <a:cxn ang="T7">
                  <a:pos x="T2" y="T3"/>
                </a:cxn>
                <a:cxn ang="T8">
                  <a:pos x="T4" y="T5"/>
                </a:cxn>
              </a:cxnLst>
              <a:rect l="T9" t="T10" r="T11" b="T12"/>
              <a:pathLst>
                <a:path w="624" h="48">
                  <a:moveTo>
                    <a:pt x="0" y="48"/>
                  </a:moveTo>
                  <a:cubicBezTo>
                    <a:pt x="53" y="47"/>
                    <a:pt x="216" y="48"/>
                    <a:pt x="320" y="40"/>
                  </a:cubicBezTo>
                  <a:cubicBezTo>
                    <a:pt x="424" y="32"/>
                    <a:pt x="561" y="8"/>
                    <a:pt x="62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760869" name="Line 36">
              <a:extLst>
                <a:ext uri="{FF2B5EF4-FFF2-40B4-BE49-F238E27FC236}">
                  <a16:creationId xmlns:a16="http://schemas.microsoft.com/office/drawing/2014/main" id="{BDDB7F8E-B670-4937-8EDA-353C564C365D}"/>
                </a:ext>
              </a:extLst>
            </p:cNvPr>
            <p:cNvSpPr>
              <a:spLocks noChangeShapeType="1"/>
            </p:cNvSpPr>
            <p:nvPr/>
          </p:nvSpPr>
          <p:spPr bwMode="auto">
            <a:xfrm>
              <a:off x="1360" y="1536"/>
              <a:ext cx="0" cy="393"/>
            </a:xfrm>
            <a:prstGeom prst="line">
              <a:avLst/>
            </a:prstGeom>
            <a:noFill/>
            <a:ln w="25400">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4774" name="Freeform 37">
              <a:extLst>
                <a:ext uri="{FF2B5EF4-FFF2-40B4-BE49-F238E27FC236}">
                  <a16:creationId xmlns:a16="http://schemas.microsoft.com/office/drawing/2014/main" id="{F3C7F3E1-208F-437D-B119-3337A8D21E32}"/>
                </a:ext>
              </a:extLst>
            </p:cNvPr>
            <p:cNvSpPr>
              <a:spLocks/>
            </p:cNvSpPr>
            <p:nvPr/>
          </p:nvSpPr>
          <p:spPr bwMode="auto">
            <a:xfrm>
              <a:off x="2304" y="1624"/>
              <a:ext cx="816" cy="56"/>
            </a:xfrm>
            <a:custGeom>
              <a:avLst/>
              <a:gdLst>
                <a:gd name="T0" fmla="*/ 0 w 1096"/>
                <a:gd name="T1" fmla="*/ 0 h 8"/>
                <a:gd name="T2" fmla="*/ 17 w 1096"/>
                <a:gd name="T3" fmla="*/ 2147483646 h 8"/>
                <a:gd name="T4" fmla="*/ 0 60000 65536"/>
                <a:gd name="T5" fmla="*/ 0 60000 65536"/>
                <a:gd name="T6" fmla="*/ 0 w 1096"/>
                <a:gd name="T7" fmla="*/ 0 h 8"/>
                <a:gd name="T8" fmla="*/ 1096 w 1096"/>
                <a:gd name="T9" fmla="*/ 8 h 8"/>
              </a:gdLst>
              <a:ahLst/>
              <a:cxnLst>
                <a:cxn ang="T4">
                  <a:pos x="T0" y="T1"/>
                </a:cxn>
                <a:cxn ang="T5">
                  <a:pos x="T2" y="T3"/>
                </a:cxn>
              </a:cxnLst>
              <a:rect l="T6" t="T7" r="T8" b="T9"/>
              <a:pathLst>
                <a:path w="1096" h="8">
                  <a:moveTo>
                    <a:pt x="0" y="0"/>
                  </a:moveTo>
                  <a:cubicBezTo>
                    <a:pt x="183" y="1"/>
                    <a:pt x="868" y="6"/>
                    <a:pt x="1096" y="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4775" name="Oval 38">
              <a:extLst>
                <a:ext uri="{FF2B5EF4-FFF2-40B4-BE49-F238E27FC236}">
                  <a16:creationId xmlns:a16="http://schemas.microsoft.com/office/drawing/2014/main" id="{1E6136D4-D3C4-4CF2-BA8F-5B66629E99C5}"/>
                </a:ext>
              </a:extLst>
            </p:cNvPr>
            <p:cNvSpPr>
              <a:spLocks noChangeArrowheads="1"/>
            </p:cNvSpPr>
            <p:nvPr/>
          </p:nvSpPr>
          <p:spPr bwMode="auto">
            <a:xfrm>
              <a:off x="3095" y="1680"/>
              <a:ext cx="46" cy="48"/>
            </a:xfrm>
            <a:prstGeom prst="ellipse">
              <a:avLst/>
            </a:prstGeom>
            <a:solidFill>
              <a:schemeClr val="accent1"/>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872" name="Line 39">
              <a:extLst>
                <a:ext uri="{FF2B5EF4-FFF2-40B4-BE49-F238E27FC236}">
                  <a16:creationId xmlns:a16="http://schemas.microsoft.com/office/drawing/2014/main" id="{5F68AFF5-4A4C-45E4-8D41-36824EAC6A00}"/>
                </a:ext>
              </a:extLst>
            </p:cNvPr>
            <p:cNvSpPr>
              <a:spLocks noChangeShapeType="1"/>
            </p:cNvSpPr>
            <p:nvPr/>
          </p:nvSpPr>
          <p:spPr bwMode="auto">
            <a:xfrm flipH="1">
              <a:off x="1844" y="1584"/>
              <a:ext cx="122" cy="384"/>
            </a:xfrm>
            <a:prstGeom prst="line">
              <a:avLst/>
            </a:prstGeom>
            <a:noFill/>
            <a:ln w="1270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73" name="Line 40">
              <a:extLst>
                <a:ext uri="{FF2B5EF4-FFF2-40B4-BE49-F238E27FC236}">
                  <a16:creationId xmlns:a16="http://schemas.microsoft.com/office/drawing/2014/main" id="{B6AF9DB7-6EBE-42F6-BE6A-AF630CCBEBC6}"/>
                </a:ext>
              </a:extLst>
            </p:cNvPr>
            <p:cNvSpPr>
              <a:spLocks noChangeShapeType="1"/>
            </p:cNvSpPr>
            <p:nvPr/>
          </p:nvSpPr>
          <p:spPr bwMode="auto">
            <a:xfrm>
              <a:off x="1556" y="1536"/>
              <a:ext cx="0" cy="48"/>
            </a:xfrm>
            <a:prstGeom prst="line">
              <a:avLst/>
            </a:prstGeom>
            <a:noFill/>
            <a:ln w="28575">
              <a:solidFill>
                <a:srgbClr val="FF33CC"/>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74" name="Line 41">
              <a:extLst>
                <a:ext uri="{FF2B5EF4-FFF2-40B4-BE49-F238E27FC236}">
                  <a16:creationId xmlns:a16="http://schemas.microsoft.com/office/drawing/2014/main" id="{9ABE4C3E-806D-4E1A-9EDB-67F8614EC75E}"/>
                </a:ext>
              </a:extLst>
            </p:cNvPr>
            <p:cNvSpPr>
              <a:spLocks noChangeShapeType="1"/>
            </p:cNvSpPr>
            <p:nvPr/>
          </p:nvSpPr>
          <p:spPr bwMode="auto">
            <a:xfrm>
              <a:off x="1956" y="1536"/>
              <a:ext cx="0" cy="96"/>
            </a:xfrm>
            <a:prstGeom prst="line">
              <a:avLst/>
            </a:prstGeom>
            <a:noFill/>
            <a:ln w="28575">
              <a:solidFill>
                <a:srgbClr val="FF33CC"/>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4779" name="Rectangle 42">
              <a:extLst>
                <a:ext uri="{FF2B5EF4-FFF2-40B4-BE49-F238E27FC236}">
                  <a16:creationId xmlns:a16="http://schemas.microsoft.com/office/drawing/2014/main" id="{011DE6F5-D4EB-4357-A520-C518031971DF}"/>
                </a:ext>
              </a:extLst>
            </p:cNvPr>
            <p:cNvSpPr>
              <a:spLocks noChangeArrowheads="1"/>
            </p:cNvSpPr>
            <p:nvPr/>
          </p:nvSpPr>
          <p:spPr bwMode="auto">
            <a:xfrm rot="3337161">
              <a:off x="1626" y="1208"/>
              <a:ext cx="336" cy="1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80" name="Rectangle 43">
              <a:extLst>
                <a:ext uri="{FF2B5EF4-FFF2-40B4-BE49-F238E27FC236}">
                  <a16:creationId xmlns:a16="http://schemas.microsoft.com/office/drawing/2014/main" id="{0F833E73-F38F-4C0A-AE2D-2683D5DDEC76}"/>
                </a:ext>
              </a:extLst>
            </p:cNvPr>
            <p:cNvSpPr>
              <a:spLocks noChangeArrowheads="1"/>
            </p:cNvSpPr>
            <p:nvPr/>
          </p:nvSpPr>
          <p:spPr bwMode="auto">
            <a:xfrm>
              <a:off x="1248" y="1968"/>
              <a:ext cx="528"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4781" name="AutoShape 44">
              <a:extLst>
                <a:ext uri="{FF2B5EF4-FFF2-40B4-BE49-F238E27FC236}">
                  <a16:creationId xmlns:a16="http://schemas.microsoft.com/office/drawing/2014/main" id="{13351E62-E2D6-4F3F-8CBC-9917D585093D}"/>
                </a:ext>
              </a:extLst>
            </p:cNvPr>
            <p:cNvSpPr>
              <a:spLocks noChangeArrowheads="1"/>
            </p:cNvSpPr>
            <p:nvPr/>
          </p:nvSpPr>
          <p:spPr bwMode="auto">
            <a:xfrm rot="-2157804">
              <a:off x="1051" y="1809"/>
              <a:ext cx="918" cy="300"/>
            </a:xfrm>
            <a:prstGeom prst="parallelogram">
              <a:avLst>
                <a:gd name="adj" fmla="val 76500"/>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878" name="Line 45">
              <a:extLst>
                <a:ext uri="{FF2B5EF4-FFF2-40B4-BE49-F238E27FC236}">
                  <a16:creationId xmlns:a16="http://schemas.microsoft.com/office/drawing/2014/main" id="{89475921-93E5-4C3B-9BF3-A4CDF0D6FF7C}"/>
                </a:ext>
              </a:extLst>
            </p:cNvPr>
            <p:cNvSpPr>
              <a:spLocks noChangeShapeType="1"/>
            </p:cNvSpPr>
            <p:nvPr/>
          </p:nvSpPr>
          <p:spPr bwMode="auto">
            <a:xfrm flipH="1">
              <a:off x="1776" y="1632"/>
              <a:ext cx="528" cy="336"/>
            </a:xfrm>
            <a:prstGeom prst="line">
              <a:avLst/>
            </a:pr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79" name="Line 46">
              <a:extLst>
                <a:ext uri="{FF2B5EF4-FFF2-40B4-BE49-F238E27FC236}">
                  <a16:creationId xmlns:a16="http://schemas.microsoft.com/office/drawing/2014/main" id="{7C7D8335-60DA-4AA4-8A57-67EC8F7D3953}"/>
                </a:ext>
              </a:extLst>
            </p:cNvPr>
            <p:cNvSpPr>
              <a:spLocks noChangeShapeType="1"/>
            </p:cNvSpPr>
            <p:nvPr/>
          </p:nvSpPr>
          <p:spPr bwMode="auto">
            <a:xfrm>
              <a:off x="1776" y="1968"/>
              <a:ext cx="0" cy="432"/>
            </a:xfrm>
            <a:prstGeom prst="line">
              <a:avLst/>
            </a:prstGeom>
            <a:noFill/>
            <a:ln w="1270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4784" name="Freeform 47">
              <a:extLst>
                <a:ext uri="{FF2B5EF4-FFF2-40B4-BE49-F238E27FC236}">
                  <a16:creationId xmlns:a16="http://schemas.microsoft.com/office/drawing/2014/main" id="{98378C6C-3105-4A34-BD72-DEA9554D28EF}"/>
                </a:ext>
              </a:extLst>
            </p:cNvPr>
            <p:cNvSpPr>
              <a:spLocks/>
            </p:cNvSpPr>
            <p:nvPr/>
          </p:nvSpPr>
          <p:spPr bwMode="auto">
            <a:xfrm>
              <a:off x="1632" y="1536"/>
              <a:ext cx="1468" cy="64"/>
            </a:xfrm>
            <a:custGeom>
              <a:avLst/>
              <a:gdLst>
                <a:gd name="T0" fmla="*/ 0 w 1544"/>
                <a:gd name="T1" fmla="*/ 1 h 112"/>
                <a:gd name="T2" fmla="*/ 237 w 1544"/>
                <a:gd name="T3" fmla="*/ 1 h 112"/>
                <a:gd name="T4" fmla="*/ 763 w 1544"/>
                <a:gd name="T5" fmla="*/ 0 h 112"/>
                <a:gd name="T6" fmla="*/ 0 60000 65536"/>
                <a:gd name="T7" fmla="*/ 0 60000 65536"/>
                <a:gd name="T8" fmla="*/ 0 60000 65536"/>
                <a:gd name="T9" fmla="*/ 0 w 1544"/>
                <a:gd name="T10" fmla="*/ 0 h 112"/>
                <a:gd name="T11" fmla="*/ 1544 w 1544"/>
                <a:gd name="T12" fmla="*/ 112 h 112"/>
              </a:gdLst>
              <a:ahLst/>
              <a:cxnLst>
                <a:cxn ang="T6">
                  <a:pos x="T0" y="T1"/>
                </a:cxn>
                <a:cxn ang="T7">
                  <a:pos x="T2" y="T3"/>
                </a:cxn>
                <a:cxn ang="T8">
                  <a:pos x="T4" y="T5"/>
                </a:cxn>
              </a:cxnLst>
              <a:rect l="T9" t="T10" r="T11" b="T12"/>
              <a:pathLst>
                <a:path w="1544" h="112">
                  <a:moveTo>
                    <a:pt x="0" y="112"/>
                  </a:moveTo>
                  <a:cubicBezTo>
                    <a:pt x="80" y="103"/>
                    <a:pt x="223" y="75"/>
                    <a:pt x="480" y="56"/>
                  </a:cubicBezTo>
                  <a:cubicBezTo>
                    <a:pt x="737" y="37"/>
                    <a:pt x="1322" y="12"/>
                    <a:pt x="154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4785" name="Freeform 48">
              <a:extLst>
                <a:ext uri="{FF2B5EF4-FFF2-40B4-BE49-F238E27FC236}">
                  <a16:creationId xmlns:a16="http://schemas.microsoft.com/office/drawing/2014/main" id="{5AAF0708-9B76-4296-94F6-F87EAFCE80B8}"/>
                </a:ext>
              </a:extLst>
            </p:cNvPr>
            <p:cNvSpPr>
              <a:spLocks/>
            </p:cNvSpPr>
            <p:nvPr/>
          </p:nvSpPr>
          <p:spPr bwMode="auto">
            <a:xfrm>
              <a:off x="1248" y="1976"/>
              <a:ext cx="1040" cy="72"/>
            </a:xfrm>
            <a:custGeom>
              <a:avLst/>
              <a:gdLst>
                <a:gd name="T0" fmla="*/ 0 w 1040"/>
                <a:gd name="T1" fmla="*/ 0 h 72"/>
                <a:gd name="T2" fmla="*/ 352 w 1040"/>
                <a:gd name="T3" fmla="*/ 56 h 72"/>
                <a:gd name="T4" fmla="*/ 728 w 1040"/>
                <a:gd name="T5" fmla="*/ 72 h 72"/>
                <a:gd name="T6" fmla="*/ 1040 w 1040"/>
                <a:gd name="T7" fmla="*/ 54 h 72"/>
                <a:gd name="T8" fmla="*/ 0 60000 65536"/>
                <a:gd name="T9" fmla="*/ 0 60000 65536"/>
                <a:gd name="T10" fmla="*/ 0 60000 65536"/>
                <a:gd name="T11" fmla="*/ 0 60000 65536"/>
                <a:gd name="T12" fmla="*/ 0 w 1040"/>
                <a:gd name="T13" fmla="*/ 0 h 72"/>
                <a:gd name="T14" fmla="*/ 1040 w 1040"/>
                <a:gd name="T15" fmla="*/ 72 h 72"/>
              </a:gdLst>
              <a:ahLst/>
              <a:cxnLst>
                <a:cxn ang="T8">
                  <a:pos x="T0" y="T1"/>
                </a:cxn>
                <a:cxn ang="T9">
                  <a:pos x="T2" y="T3"/>
                </a:cxn>
                <a:cxn ang="T10">
                  <a:pos x="T4" y="T5"/>
                </a:cxn>
                <a:cxn ang="T11">
                  <a:pos x="T6" y="T7"/>
                </a:cxn>
              </a:cxnLst>
              <a:rect l="T12" t="T13" r="T14" b="T15"/>
              <a:pathLst>
                <a:path w="1040" h="72">
                  <a:moveTo>
                    <a:pt x="0" y="0"/>
                  </a:moveTo>
                  <a:cubicBezTo>
                    <a:pt x="60" y="11"/>
                    <a:pt x="231" y="44"/>
                    <a:pt x="352" y="56"/>
                  </a:cubicBezTo>
                  <a:cubicBezTo>
                    <a:pt x="473" y="68"/>
                    <a:pt x="613" y="72"/>
                    <a:pt x="728" y="72"/>
                  </a:cubicBezTo>
                  <a:cubicBezTo>
                    <a:pt x="843" y="72"/>
                    <a:pt x="975" y="58"/>
                    <a:pt x="1040" y="54"/>
                  </a:cubicBezTo>
                </a:path>
              </a:pathLst>
            </a:custGeom>
            <a:noFill/>
            <a:ln w="38100">
              <a:solidFill>
                <a:srgbClr val="3366FF"/>
              </a:solidFill>
              <a:prstDash val="dash"/>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6049" name="AutoShape 49">
              <a:extLst>
                <a:ext uri="{FF2B5EF4-FFF2-40B4-BE49-F238E27FC236}">
                  <a16:creationId xmlns:a16="http://schemas.microsoft.com/office/drawing/2014/main" id="{D2417283-F5F7-420B-B634-49DC4EBAD9E1}"/>
                </a:ext>
              </a:extLst>
            </p:cNvPr>
            <p:cNvSpPr>
              <a:spLocks noChangeArrowheads="1"/>
            </p:cNvSpPr>
            <p:nvPr/>
          </p:nvSpPr>
          <p:spPr bwMode="auto">
            <a:xfrm>
              <a:off x="641" y="715"/>
              <a:ext cx="2191" cy="821"/>
            </a:xfrm>
            <a:prstGeom prst="cube">
              <a:avLst>
                <a:gd name="adj" fmla="val 48454"/>
              </a:avLst>
            </a:prstGeom>
            <a:gradFill rotWithShape="0">
              <a:gsLst>
                <a:gs pos="0">
                  <a:schemeClr val="accent1">
                    <a:gamma/>
                    <a:shade val="46275"/>
                    <a:invGamma/>
                  </a:schemeClr>
                </a:gs>
                <a:gs pos="100000">
                  <a:schemeClr val="accent1"/>
                </a:gs>
              </a:gsLst>
              <a:lin ang="5400000" scaled="1"/>
            </a:gradFill>
            <a:ln w="9525">
              <a:solidFill>
                <a:schemeClr val="tx1"/>
              </a:solidFill>
              <a:miter lim="800000"/>
              <a:headEnd/>
              <a:tailEnd/>
            </a:ln>
            <a:effectLst/>
          </p:spPr>
          <p:txBody>
            <a:bodyPr wrap="none" anchor="ctr"/>
            <a:lstStyle/>
            <a:p>
              <a:pPr eaLnBrk="1" hangingPunct="1">
                <a:defRPr/>
              </a:pPr>
              <a:endParaRPr lang="zh-CN" altLang="en-US">
                <a:latin typeface="Arial" charset="0"/>
              </a:endParaRPr>
            </a:p>
          </p:txBody>
        </p:sp>
        <p:sp>
          <p:nvSpPr>
            <p:cNvPr id="244787" name="AutoShape 50" descr="大棋盘">
              <a:extLst>
                <a:ext uri="{FF2B5EF4-FFF2-40B4-BE49-F238E27FC236}">
                  <a16:creationId xmlns:a16="http://schemas.microsoft.com/office/drawing/2014/main" id="{3CDAE075-CEBC-4112-B8EB-955199E489B0}"/>
                </a:ext>
              </a:extLst>
            </p:cNvPr>
            <p:cNvSpPr>
              <a:spLocks noChangeArrowheads="1"/>
            </p:cNvSpPr>
            <p:nvPr/>
          </p:nvSpPr>
          <p:spPr bwMode="auto">
            <a:xfrm>
              <a:off x="624" y="720"/>
              <a:ext cx="2187" cy="384"/>
            </a:xfrm>
            <a:prstGeom prst="parallelogram">
              <a:avLst>
                <a:gd name="adj" fmla="val 99220"/>
              </a:avLst>
            </a:prstGeom>
            <a:blipFill dpi="0" rotWithShape="0">
              <a:blip r:embed="rId14"/>
              <a:srcRect/>
              <a:tile tx="0" ty="0" sx="100000" sy="100000" flip="none" algn="tl"/>
            </a:blip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0884" name="Line 51">
              <a:extLst>
                <a:ext uri="{FF2B5EF4-FFF2-40B4-BE49-F238E27FC236}">
                  <a16:creationId xmlns:a16="http://schemas.microsoft.com/office/drawing/2014/main" id="{D3B9A2F5-327B-47D4-B82D-8B691643D5CC}"/>
                </a:ext>
              </a:extLst>
            </p:cNvPr>
            <p:cNvSpPr>
              <a:spLocks noChangeShapeType="1"/>
            </p:cNvSpPr>
            <p:nvPr/>
          </p:nvSpPr>
          <p:spPr bwMode="auto">
            <a:xfrm>
              <a:off x="1575" y="2112"/>
              <a:ext cx="0" cy="480"/>
            </a:xfrm>
            <a:prstGeom prst="line">
              <a:avLst/>
            </a:prstGeom>
            <a:noFill/>
            <a:ln w="25400">
              <a:solidFill>
                <a:srgbClr val="FF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44789" name="Freeform 52">
              <a:extLst>
                <a:ext uri="{FF2B5EF4-FFF2-40B4-BE49-F238E27FC236}">
                  <a16:creationId xmlns:a16="http://schemas.microsoft.com/office/drawing/2014/main" id="{20464CEF-DAFC-4286-93BB-1F1F55DB8450}"/>
                </a:ext>
              </a:extLst>
            </p:cNvPr>
            <p:cNvSpPr>
              <a:spLocks/>
            </p:cNvSpPr>
            <p:nvPr/>
          </p:nvSpPr>
          <p:spPr bwMode="auto">
            <a:xfrm>
              <a:off x="1362" y="2274"/>
              <a:ext cx="1" cy="570"/>
            </a:xfrm>
            <a:custGeom>
              <a:avLst/>
              <a:gdLst>
                <a:gd name="T0" fmla="*/ 0 w 1"/>
                <a:gd name="T1" fmla="*/ 0 h 570"/>
                <a:gd name="T2" fmla="*/ 0 w 1"/>
                <a:gd name="T3" fmla="*/ 570 h 570"/>
                <a:gd name="T4" fmla="*/ 0 60000 65536"/>
                <a:gd name="T5" fmla="*/ 0 60000 65536"/>
                <a:gd name="T6" fmla="*/ 0 w 1"/>
                <a:gd name="T7" fmla="*/ 0 h 570"/>
                <a:gd name="T8" fmla="*/ 1 w 1"/>
                <a:gd name="T9" fmla="*/ 570 h 570"/>
              </a:gdLst>
              <a:ahLst/>
              <a:cxnLst>
                <a:cxn ang="T4">
                  <a:pos x="T0" y="T1"/>
                </a:cxn>
                <a:cxn ang="T5">
                  <a:pos x="T2" y="T3"/>
                </a:cxn>
              </a:cxnLst>
              <a:rect l="T6" t="T7" r="T8" b="T9"/>
              <a:pathLst>
                <a:path w="1" h="570">
                  <a:moveTo>
                    <a:pt x="0" y="0"/>
                  </a:moveTo>
                  <a:lnTo>
                    <a:pt x="0" y="570"/>
                  </a:lnTo>
                </a:path>
              </a:pathLst>
            </a:custGeom>
            <a:noFill/>
            <a:ln w="25400">
              <a:solidFill>
                <a:srgbClr val="FF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0886" name="Line 53">
              <a:extLst>
                <a:ext uri="{FF2B5EF4-FFF2-40B4-BE49-F238E27FC236}">
                  <a16:creationId xmlns:a16="http://schemas.microsoft.com/office/drawing/2014/main" id="{82F9B422-5D5F-4E42-A3A7-E29E43B061D0}"/>
                </a:ext>
              </a:extLst>
            </p:cNvPr>
            <p:cNvSpPr>
              <a:spLocks noChangeShapeType="1"/>
            </p:cNvSpPr>
            <p:nvPr/>
          </p:nvSpPr>
          <p:spPr bwMode="auto">
            <a:xfrm>
              <a:off x="1824" y="1536"/>
              <a:ext cx="0" cy="384"/>
            </a:xfrm>
            <a:prstGeom prst="line">
              <a:avLst/>
            </a:prstGeom>
            <a:noFill/>
            <a:ln w="25400">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87" name="Line 54">
              <a:extLst>
                <a:ext uri="{FF2B5EF4-FFF2-40B4-BE49-F238E27FC236}">
                  <a16:creationId xmlns:a16="http://schemas.microsoft.com/office/drawing/2014/main" id="{58451591-B749-496E-B016-7B51007022FA}"/>
                </a:ext>
              </a:extLst>
            </p:cNvPr>
            <p:cNvSpPr>
              <a:spLocks noChangeShapeType="1"/>
            </p:cNvSpPr>
            <p:nvPr/>
          </p:nvSpPr>
          <p:spPr bwMode="auto">
            <a:xfrm>
              <a:off x="2016" y="1536"/>
              <a:ext cx="0" cy="288"/>
            </a:xfrm>
            <a:prstGeom prst="line">
              <a:avLst/>
            </a:prstGeom>
            <a:noFill/>
            <a:ln w="19050">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760888" name="Line 55">
              <a:extLst>
                <a:ext uri="{FF2B5EF4-FFF2-40B4-BE49-F238E27FC236}">
                  <a16:creationId xmlns:a16="http://schemas.microsoft.com/office/drawing/2014/main" id="{ADC8DFAC-0AC7-4599-B84F-9BA252E4BA3D}"/>
                </a:ext>
              </a:extLst>
            </p:cNvPr>
            <p:cNvSpPr>
              <a:spLocks noChangeShapeType="1"/>
            </p:cNvSpPr>
            <p:nvPr/>
          </p:nvSpPr>
          <p:spPr bwMode="auto">
            <a:xfrm>
              <a:off x="2208" y="1536"/>
              <a:ext cx="0" cy="384"/>
            </a:xfrm>
            <a:prstGeom prst="line">
              <a:avLst/>
            </a:prstGeom>
            <a:noFill/>
            <a:ln w="25400">
              <a:solidFill>
                <a:srgbClr val="FF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44793" name="Text Box 56">
              <a:extLst>
                <a:ext uri="{FF2B5EF4-FFF2-40B4-BE49-F238E27FC236}">
                  <a16:creationId xmlns:a16="http://schemas.microsoft.com/office/drawing/2014/main" id="{A4BDEF22-87C2-41A1-8C63-EC8B61A460DB}"/>
                </a:ext>
              </a:extLst>
            </p:cNvPr>
            <p:cNvSpPr txBox="1">
              <a:spLocks noChangeArrowheads="1"/>
            </p:cNvSpPr>
            <p:nvPr/>
          </p:nvSpPr>
          <p:spPr bwMode="auto">
            <a:xfrm>
              <a:off x="1488" y="1632"/>
              <a:ext cx="2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Times New Roman" panose="02020603050405020304" pitchFamily="18" charset="0"/>
                </a:rPr>
                <a:t>O</a:t>
              </a:r>
            </a:p>
          </p:txBody>
        </p:sp>
        <p:sp>
          <p:nvSpPr>
            <p:cNvPr id="244794" name="Text Box 57">
              <a:extLst>
                <a:ext uri="{FF2B5EF4-FFF2-40B4-BE49-F238E27FC236}">
                  <a16:creationId xmlns:a16="http://schemas.microsoft.com/office/drawing/2014/main" id="{EA9D6CC0-FABB-4AA7-A7CC-FAC06FF749D7}"/>
                </a:ext>
              </a:extLst>
            </p:cNvPr>
            <p:cNvSpPr txBox="1">
              <a:spLocks noChangeArrowheads="1"/>
            </p:cNvSpPr>
            <p:nvPr/>
          </p:nvSpPr>
          <p:spPr bwMode="auto">
            <a:xfrm>
              <a:off x="2976" y="1392"/>
              <a:ext cx="39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0000"/>
                  </a:solidFill>
                  <a:latin typeface="Times New Roman" panose="02020603050405020304" pitchFamily="18" charset="0"/>
                </a:rPr>
                <a:t>~</a:t>
              </a:r>
            </a:p>
          </p:txBody>
        </p:sp>
        <p:sp>
          <p:nvSpPr>
            <p:cNvPr id="244795" name="Text Box 58">
              <a:extLst>
                <a:ext uri="{FF2B5EF4-FFF2-40B4-BE49-F238E27FC236}">
                  <a16:creationId xmlns:a16="http://schemas.microsoft.com/office/drawing/2014/main" id="{32CEBE7A-058A-465F-9582-68780AC4E3FA}"/>
                </a:ext>
              </a:extLst>
            </p:cNvPr>
            <p:cNvSpPr txBox="1">
              <a:spLocks noChangeArrowheads="1"/>
            </p:cNvSpPr>
            <p:nvPr/>
          </p:nvSpPr>
          <p:spPr bwMode="auto">
            <a:xfrm>
              <a:off x="1344" y="110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FF0000"/>
                  </a:solidFill>
                  <a:latin typeface="Times New Roman" panose="02020603050405020304" pitchFamily="18" charset="0"/>
                </a:rPr>
                <a:t>N</a:t>
              </a:r>
            </a:p>
          </p:txBody>
        </p:sp>
        <p:sp>
          <p:nvSpPr>
            <p:cNvPr id="760892" name="Line 59">
              <a:extLst>
                <a:ext uri="{FF2B5EF4-FFF2-40B4-BE49-F238E27FC236}">
                  <a16:creationId xmlns:a16="http://schemas.microsoft.com/office/drawing/2014/main" id="{73803FBA-7D23-4614-A3DE-59C2F333B1C5}"/>
                </a:ext>
              </a:extLst>
            </p:cNvPr>
            <p:cNvSpPr>
              <a:spLocks noChangeShapeType="1"/>
            </p:cNvSpPr>
            <p:nvPr/>
          </p:nvSpPr>
          <p:spPr bwMode="auto">
            <a:xfrm>
              <a:off x="1200" y="1920"/>
              <a:ext cx="0" cy="48"/>
            </a:xfrm>
            <a:prstGeom prst="line">
              <a:avLst/>
            </a:prstGeom>
            <a:noFill/>
            <a:ln w="76200">
              <a:solidFill>
                <a:schemeClr val="accent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56060" name="Text Box 60">
            <a:extLst>
              <a:ext uri="{FF2B5EF4-FFF2-40B4-BE49-F238E27FC236}">
                <a16:creationId xmlns:a16="http://schemas.microsoft.com/office/drawing/2014/main" id="{F3EAD45B-391B-4140-8262-285DB9A9F850}"/>
              </a:ext>
            </a:extLst>
          </p:cNvPr>
          <p:cNvSpPr txBox="1">
            <a:spLocks noChangeArrowheads="1"/>
          </p:cNvSpPr>
          <p:nvPr/>
        </p:nvSpPr>
        <p:spPr bwMode="auto">
          <a:xfrm>
            <a:off x="1116013" y="404813"/>
            <a:ext cx="3368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080808"/>
                </a:solidFill>
                <a:latin typeface="Times New Roman" panose="02020603050405020304" pitchFamily="18" charset="0"/>
              </a:rPr>
              <a:t>4.  </a:t>
            </a:r>
            <a:r>
              <a:rPr lang="zh-CN" altLang="en-US" sz="3200" b="1">
                <a:solidFill>
                  <a:srgbClr val="080808"/>
                </a:solidFill>
                <a:latin typeface="Times New Roman" panose="02020603050405020304" pitchFamily="18" charset="0"/>
                <a:ea typeface="楷体_GB2312" pitchFamily="49" charset="-122"/>
              </a:rPr>
              <a:t>回旋加速器</a:t>
            </a:r>
            <a:endParaRPr lang="zh-CN" altLang="en-US" sz="3200" b="1">
              <a:solidFill>
                <a:srgbClr val="333333"/>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60"/>
                                        </p:tgtEl>
                                        <p:attrNameLst>
                                          <p:attrName>style.visibility</p:attrName>
                                        </p:attrNameLst>
                                      </p:cBhvr>
                                      <p:to>
                                        <p:strVal val="visible"/>
                                      </p:to>
                                    </p:set>
                                    <p:animEffect transition="in" filter="blinds(horizontal)">
                                      <p:cBhvr>
                                        <p:cTn id="7" dur="500"/>
                                        <p:tgtEl>
                                          <p:spTgt spid="256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6005"/>
                                        </p:tgtEl>
                                        <p:attrNameLst>
                                          <p:attrName>style.visibility</p:attrName>
                                        </p:attrNameLst>
                                      </p:cBhvr>
                                      <p:to>
                                        <p:strVal val="visible"/>
                                      </p:to>
                                    </p:set>
                                    <p:animEffect transition="in" filter="dissolve">
                                      <p:cBhvr>
                                        <p:cTn id="17" dur="500"/>
                                        <p:tgtEl>
                                          <p:spTgt spid="2560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56002"/>
                                        </p:tgtEl>
                                        <p:attrNameLst>
                                          <p:attrName>style.visibility</p:attrName>
                                        </p:attrNameLst>
                                      </p:cBhvr>
                                      <p:to>
                                        <p:strVal val="visible"/>
                                      </p:to>
                                    </p:set>
                                    <p:animEffect transition="in" filter="blinds(vertical)">
                                      <p:cBhvr>
                                        <p:cTn id="22" dur="500"/>
                                        <p:tgtEl>
                                          <p:spTgt spid="2560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56006"/>
                                        </p:tgtEl>
                                        <p:attrNameLst>
                                          <p:attrName>style.visibility</p:attrName>
                                        </p:attrNameLst>
                                      </p:cBhvr>
                                      <p:to>
                                        <p:strVal val="visible"/>
                                      </p:to>
                                    </p:set>
                                    <p:animEffect transition="in" filter="checkerboard(across)">
                                      <p:cBhvr>
                                        <p:cTn id="27" dur="500"/>
                                        <p:tgtEl>
                                          <p:spTgt spid="2560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256003"/>
                                        </p:tgtEl>
                                        <p:attrNameLst>
                                          <p:attrName>style.visibility</p:attrName>
                                        </p:attrNameLst>
                                      </p:cBhvr>
                                      <p:to>
                                        <p:strVal val="visible"/>
                                      </p:to>
                                    </p:set>
                                    <p:animEffect transition="in" filter="blinds(vertical)">
                                      <p:cBhvr>
                                        <p:cTn id="32" dur="500"/>
                                        <p:tgtEl>
                                          <p:spTgt spid="2560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256004"/>
                                        </p:tgtEl>
                                        <p:attrNameLst>
                                          <p:attrName>style.visibility</p:attrName>
                                        </p:attrNameLst>
                                      </p:cBhvr>
                                      <p:to>
                                        <p:strVal val="visible"/>
                                      </p:to>
                                    </p:set>
                                    <p:animEffect transition="in" filter="blinds(vertical)">
                                      <p:cBhvr>
                                        <p:cTn id="37" dur="500"/>
                                        <p:tgtEl>
                                          <p:spTgt spid="2560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nodeType="clickEffect">
                                  <p:stCondLst>
                                    <p:cond delay="0"/>
                                  </p:stCondLst>
                                  <p:childTnLst>
                                    <p:set>
                                      <p:cBhvr>
                                        <p:cTn id="41" dur="1" fill="hold">
                                          <p:stCondLst>
                                            <p:cond delay="0"/>
                                          </p:stCondLst>
                                        </p:cTn>
                                        <p:tgtEl>
                                          <p:spTgt spid="256007"/>
                                        </p:tgtEl>
                                        <p:attrNameLst>
                                          <p:attrName>style.visibility</p:attrName>
                                        </p:attrNameLst>
                                      </p:cBhvr>
                                      <p:to>
                                        <p:strVal val="visible"/>
                                      </p:to>
                                    </p:set>
                                    <p:animEffect transition="in" filter="blinds(vertical)">
                                      <p:cBhvr>
                                        <p:cTn id="42" dur="500"/>
                                        <p:tgtEl>
                                          <p:spTgt spid="256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5" grpId="0" autoUpdateAnimBg="0"/>
      <p:bldP spid="256006" grpId="0" autoUpdateAnimBg="0"/>
      <p:bldP spid="25606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a:extLst>
              <a:ext uri="{FF2B5EF4-FFF2-40B4-BE49-F238E27FC236}">
                <a16:creationId xmlns:a16="http://schemas.microsoft.com/office/drawing/2014/main" id="{9BCDE589-7825-4669-B1B4-E76D77F57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836613"/>
            <a:ext cx="7772400" cy="32385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45763" name="Text Box 3">
            <a:extLst>
              <a:ext uri="{FF2B5EF4-FFF2-40B4-BE49-F238E27FC236}">
                <a16:creationId xmlns:a16="http://schemas.microsoft.com/office/drawing/2014/main" id="{E479FE56-CBBF-4D07-83F5-815A1C194722}"/>
              </a:ext>
            </a:extLst>
          </p:cNvPr>
          <p:cNvSpPr txBox="1">
            <a:spLocks noChangeArrowheads="1"/>
          </p:cNvSpPr>
          <p:nvPr/>
        </p:nvSpPr>
        <p:spPr bwMode="auto">
          <a:xfrm>
            <a:off x="539750" y="4437063"/>
            <a:ext cx="922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C1C1C"/>
                </a:solidFill>
                <a:latin typeface="Times New Roman" panose="02020603050405020304" pitchFamily="18" charset="0"/>
              </a:rPr>
              <a:t>        </a:t>
            </a:r>
            <a:r>
              <a:rPr lang="en-US" altLang="zh-CN" sz="2800" b="1">
                <a:solidFill>
                  <a:srgbClr val="1C1C1C"/>
                </a:solidFill>
                <a:latin typeface="楷体_GB2312" pitchFamily="49" charset="-122"/>
                <a:ea typeface="楷体_GB2312" pitchFamily="49" charset="-122"/>
              </a:rPr>
              <a:t>1932</a:t>
            </a:r>
            <a:r>
              <a:rPr lang="zh-CN" altLang="en-US" sz="2800" b="1">
                <a:solidFill>
                  <a:srgbClr val="1C1C1C"/>
                </a:solidFill>
                <a:latin typeface="楷体_GB2312" pitchFamily="49" charset="-122"/>
                <a:ea typeface="楷体_GB2312" pitchFamily="49" charset="-122"/>
              </a:rPr>
              <a:t>年劳伦斯研制第一台回旋加速器的</a:t>
            </a:r>
            <a:r>
              <a:rPr lang="en-US" altLang="zh-CN" sz="2800" b="1">
                <a:solidFill>
                  <a:srgbClr val="1C1C1C"/>
                </a:solidFill>
                <a:latin typeface="楷体_GB2312" pitchFamily="49" charset="-122"/>
                <a:ea typeface="楷体_GB2312" pitchFamily="49" charset="-122"/>
              </a:rPr>
              <a:t>D</a:t>
            </a:r>
            <a:r>
              <a:rPr lang="zh-CN" altLang="en-US" sz="2800" b="1">
                <a:solidFill>
                  <a:srgbClr val="1C1C1C"/>
                </a:solidFill>
                <a:latin typeface="楷体_GB2312" pitchFamily="49" charset="-122"/>
                <a:ea typeface="楷体_GB2312" pitchFamily="49" charset="-122"/>
              </a:rPr>
              <a:t>型室</a:t>
            </a:r>
            <a:r>
              <a:rPr lang="en-US" altLang="zh-CN" sz="2800" b="1">
                <a:solidFill>
                  <a:srgbClr val="1C1C1C"/>
                </a:solidFill>
                <a:latin typeface="楷体_GB2312" pitchFamily="49" charset="-122"/>
                <a:ea typeface="楷体_GB2312" pitchFamily="49" charset="-122"/>
              </a:rPr>
              <a:t>.</a:t>
            </a:r>
          </a:p>
        </p:txBody>
      </p:sp>
      <p:sp>
        <p:nvSpPr>
          <p:cNvPr id="257028" name="Text Box 4">
            <a:extLst>
              <a:ext uri="{FF2B5EF4-FFF2-40B4-BE49-F238E27FC236}">
                <a16:creationId xmlns:a16="http://schemas.microsoft.com/office/drawing/2014/main" id="{DD495224-7465-4058-BA8A-95A5F859316F}"/>
              </a:ext>
            </a:extLst>
          </p:cNvPr>
          <p:cNvSpPr txBox="1">
            <a:spLocks noChangeArrowheads="1"/>
          </p:cNvSpPr>
          <p:nvPr/>
        </p:nvSpPr>
        <p:spPr bwMode="auto">
          <a:xfrm>
            <a:off x="684213" y="5013325"/>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C1C1C"/>
                </a:solidFill>
                <a:latin typeface="Times New Roman" panose="02020603050405020304" pitchFamily="18" charset="0"/>
              </a:rPr>
              <a:t>        </a:t>
            </a:r>
            <a:r>
              <a:rPr lang="zh-CN" altLang="en-US" sz="2800" b="1">
                <a:solidFill>
                  <a:srgbClr val="1C1C1C"/>
                </a:solidFill>
                <a:latin typeface="楷体_GB2312" pitchFamily="49" charset="-122"/>
                <a:ea typeface="楷体_GB2312" pitchFamily="49" charset="-122"/>
              </a:rPr>
              <a:t>此加速器可将质子和氘核加速到</a:t>
            </a:r>
            <a:r>
              <a:rPr lang="en-US" altLang="zh-CN" sz="2800" b="1">
                <a:solidFill>
                  <a:srgbClr val="1C1C1C"/>
                </a:solidFill>
                <a:latin typeface="楷体_GB2312" pitchFamily="49" charset="-122"/>
                <a:ea typeface="楷体_GB2312" pitchFamily="49" charset="-122"/>
              </a:rPr>
              <a:t>1MeV</a:t>
            </a:r>
            <a:r>
              <a:rPr lang="zh-CN" altLang="en-US" sz="2800" b="1">
                <a:solidFill>
                  <a:srgbClr val="1C1C1C"/>
                </a:solidFill>
                <a:latin typeface="楷体_GB2312" pitchFamily="49" charset="-122"/>
                <a:ea typeface="楷体_GB2312" pitchFamily="49" charset="-122"/>
              </a:rPr>
              <a:t>的能量，为此</a:t>
            </a:r>
            <a:r>
              <a:rPr lang="en-US" altLang="zh-CN" sz="2800" b="1">
                <a:solidFill>
                  <a:srgbClr val="1C1C1C"/>
                </a:solidFill>
                <a:latin typeface="楷体_GB2312" pitchFamily="49" charset="-122"/>
                <a:ea typeface="楷体_GB2312" pitchFamily="49" charset="-122"/>
              </a:rPr>
              <a:t>1939</a:t>
            </a:r>
            <a:r>
              <a:rPr lang="zh-CN" altLang="en-US" sz="2800" b="1">
                <a:solidFill>
                  <a:srgbClr val="1C1C1C"/>
                </a:solidFill>
                <a:latin typeface="楷体_GB2312" pitchFamily="49" charset="-122"/>
                <a:ea typeface="楷体_GB2312" pitchFamily="49" charset="-122"/>
              </a:rPr>
              <a:t>年劳伦斯获得诺贝尔物理学奖</a:t>
            </a:r>
            <a:r>
              <a:rPr lang="en-US" altLang="zh-CN" sz="2800" b="1">
                <a:solidFill>
                  <a:srgbClr val="1C1C1C"/>
                </a:solidFill>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blinds(horizontal)">
                                      <p:cBhvr>
                                        <p:cTn id="7" dur="5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
            <a:extLst>
              <a:ext uri="{FF2B5EF4-FFF2-40B4-BE49-F238E27FC236}">
                <a16:creationId xmlns:a16="http://schemas.microsoft.com/office/drawing/2014/main" id="{72FE8194-DCF5-4991-B121-5A481577C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838200"/>
            <a:ext cx="5257800" cy="5486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246787" name="Text Box 3">
            <a:extLst>
              <a:ext uri="{FF2B5EF4-FFF2-40B4-BE49-F238E27FC236}">
                <a16:creationId xmlns:a16="http://schemas.microsoft.com/office/drawing/2014/main" id="{11BA8BCD-EB33-4AED-8331-AE16BB38FCAD}"/>
              </a:ext>
            </a:extLst>
          </p:cNvPr>
          <p:cNvSpPr txBox="1">
            <a:spLocks noChangeArrowheads="1"/>
          </p:cNvSpPr>
          <p:nvPr/>
        </p:nvSpPr>
        <p:spPr bwMode="auto">
          <a:xfrm>
            <a:off x="6826250" y="11112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800" b="1">
              <a:solidFill>
                <a:srgbClr val="1C1C1C"/>
              </a:solidFill>
              <a:latin typeface="Times New Roman" panose="02020603050405020304" pitchFamily="18" charset="0"/>
            </a:endParaRPr>
          </a:p>
        </p:txBody>
      </p:sp>
      <p:sp>
        <p:nvSpPr>
          <p:cNvPr id="246788" name="Text Box 4">
            <a:extLst>
              <a:ext uri="{FF2B5EF4-FFF2-40B4-BE49-F238E27FC236}">
                <a16:creationId xmlns:a16="http://schemas.microsoft.com/office/drawing/2014/main" id="{B93FB20B-66CA-4563-8594-2C453E385EC6}"/>
              </a:ext>
            </a:extLst>
          </p:cNvPr>
          <p:cNvSpPr txBox="1">
            <a:spLocks noChangeArrowheads="1"/>
          </p:cNvSpPr>
          <p:nvPr/>
        </p:nvSpPr>
        <p:spPr bwMode="auto">
          <a:xfrm>
            <a:off x="6781800" y="1676400"/>
            <a:ext cx="18288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C1C1C"/>
                </a:solidFill>
                <a:latin typeface="Times New Roman" panose="02020603050405020304" pitchFamily="18" charset="0"/>
              </a:rPr>
              <a:t> </a:t>
            </a:r>
            <a:r>
              <a:rPr lang="zh-CN" altLang="en-US" sz="2800" b="1">
                <a:solidFill>
                  <a:srgbClr val="1C1C1C"/>
                </a:solidFill>
                <a:latin typeface="楷体_GB2312" pitchFamily="49" charset="-122"/>
                <a:ea typeface="楷体_GB2312" pitchFamily="49" charset="-122"/>
              </a:rPr>
              <a:t>我国于</a:t>
            </a:r>
            <a:r>
              <a:rPr lang="en-US" altLang="zh-CN" sz="2800" b="1">
                <a:solidFill>
                  <a:srgbClr val="1C1C1C"/>
                </a:solidFill>
                <a:latin typeface="楷体_GB2312" pitchFamily="49" charset="-122"/>
                <a:ea typeface="楷体_GB2312" pitchFamily="49" charset="-122"/>
              </a:rPr>
              <a:t>1994</a:t>
            </a:r>
            <a:r>
              <a:rPr lang="zh-CN" altLang="en-US" sz="2800" b="1">
                <a:solidFill>
                  <a:srgbClr val="1C1C1C"/>
                </a:solidFill>
                <a:latin typeface="楷体_GB2312" pitchFamily="49" charset="-122"/>
                <a:ea typeface="楷体_GB2312" pitchFamily="49" charset="-122"/>
              </a:rPr>
              <a:t>年建成的第一台强流质子加速器 ，可产生数十种中短寿命放射性同位素 </a:t>
            </a:r>
            <a:r>
              <a:rPr lang="en-US" altLang="zh-CN" sz="2800" b="1">
                <a:solidFill>
                  <a:srgbClr val="1C1C1C"/>
                </a:solidFill>
                <a:latin typeface="楷体_GB2312" pitchFamily="49" charset="-122"/>
                <a:ea typeface="楷体_GB2312" pitchFamily="49" charset="-122"/>
              </a:rPr>
              <a: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7810" name="矩形 6">
            <a:extLst>
              <a:ext uri="{FF2B5EF4-FFF2-40B4-BE49-F238E27FC236}">
                <a16:creationId xmlns:a16="http://schemas.microsoft.com/office/drawing/2014/main" id="{066D9C76-6944-4694-B91D-0B9B67BC1467}"/>
              </a:ext>
            </a:extLst>
          </p:cNvPr>
          <p:cNvGrpSpPr>
            <a:grpSpLocks/>
          </p:cNvGrpSpPr>
          <p:nvPr/>
        </p:nvGrpSpPr>
        <p:grpSpPr bwMode="auto">
          <a:xfrm>
            <a:off x="-58738" y="-34925"/>
            <a:ext cx="9258301" cy="2035175"/>
            <a:chOff x="0" y="0"/>
            <a:chExt cx="5833" cy="1283"/>
          </a:xfrm>
        </p:grpSpPr>
        <p:pic>
          <p:nvPicPr>
            <p:cNvPr id="247816" name="矩形 6">
              <a:extLst>
                <a:ext uri="{FF2B5EF4-FFF2-40B4-BE49-F238E27FC236}">
                  <a16:creationId xmlns:a16="http://schemas.microsoft.com/office/drawing/2014/main" id="{3435E20E-2CF6-4079-ACA9-B1FDC2B868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7" name="Text Box 9">
              <a:extLst>
                <a:ext uri="{FF2B5EF4-FFF2-40B4-BE49-F238E27FC236}">
                  <a16:creationId xmlns:a16="http://schemas.microsoft.com/office/drawing/2014/main" id="{DA5B40AF-A6E1-4655-8D50-2089D6B18F73}"/>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247811" name="矩形 5">
            <a:extLst>
              <a:ext uri="{FF2B5EF4-FFF2-40B4-BE49-F238E27FC236}">
                <a16:creationId xmlns:a16="http://schemas.microsoft.com/office/drawing/2014/main" id="{EC30FB62-29FC-4518-A698-ACD88135FAB3}"/>
              </a:ext>
            </a:extLst>
          </p:cNvPr>
          <p:cNvGrpSpPr>
            <a:grpSpLocks/>
          </p:cNvGrpSpPr>
          <p:nvPr/>
        </p:nvGrpSpPr>
        <p:grpSpPr bwMode="auto">
          <a:xfrm>
            <a:off x="-58738" y="4895850"/>
            <a:ext cx="9258301" cy="2035175"/>
            <a:chOff x="0" y="0"/>
            <a:chExt cx="5833" cy="1282"/>
          </a:xfrm>
        </p:grpSpPr>
        <p:pic>
          <p:nvPicPr>
            <p:cNvPr id="247814" name="矩形 5">
              <a:extLst>
                <a:ext uri="{FF2B5EF4-FFF2-40B4-BE49-F238E27FC236}">
                  <a16:creationId xmlns:a16="http://schemas.microsoft.com/office/drawing/2014/main" id="{FCFBD450-2AE2-4AB9-A530-B6482BB446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5" name="Text Box 6">
              <a:extLst>
                <a:ext uri="{FF2B5EF4-FFF2-40B4-BE49-F238E27FC236}">
                  <a16:creationId xmlns:a16="http://schemas.microsoft.com/office/drawing/2014/main" id="{52BE87D9-93C5-4535-A4CA-60520970D836}"/>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27009F23-A69B-43B2-AC8C-F537BEC6BA1F}"/>
              </a:ext>
            </a:extLst>
          </p:cNvPr>
          <p:cNvSpPr/>
          <p:nvPr/>
        </p:nvSpPr>
        <p:spPr>
          <a:xfrm>
            <a:off x="3699004" y="2417570"/>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§7.6</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D1973B97-9954-4371-A7FD-1B012112B0D4}"/>
              </a:ext>
            </a:extLst>
          </p:cNvPr>
          <p:cNvSpPr/>
          <p:nvPr/>
        </p:nvSpPr>
        <p:spPr>
          <a:xfrm>
            <a:off x="3533158" y="3616958"/>
            <a:ext cx="2271777"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磁介质</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4">
            <a:extLst>
              <a:ext uri="{FF2B5EF4-FFF2-40B4-BE49-F238E27FC236}">
                <a16:creationId xmlns:a16="http://schemas.microsoft.com/office/drawing/2014/main" id="{6CFF8919-2360-4B12-8B1A-12496E281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030288"/>
            <a:ext cx="7815263" cy="54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7700"/>
                  </a:outerShdw>
                </a:effectLst>
              </a14:hiddenEffects>
            </a:ext>
          </a:extLst>
        </p:spPr>
      </p:pic>
      <p:sp>
        <p:nvSpPr>
          <p:cNvPr id="2" name="TextBox 1">
            <a:extLst>
              <a:ext uri="{FF2B5EF4-FFF2-40B4-BE49-F238E27FC236}">
                <a16:creationId xmlns:a16="http://schemas.microsoft.com/office/drawing/2014/main" id="{4D872FE9-0E4E-47B2-97BB-D45C1BB76BF5}"/>
              </a:ext>
            </a:extLst>
          </p:cNvPr>
          <p:cNvSpPr txBox="1"/>
          <p:nvPr/>
        </p:nvSpPr>
        <p:spPr>
          <a:xfrm>
            <a:off x="228600" y="130175"/>
            <a:ext cx="6858000" cy="762000"/>
          </a:xfrm>
          <a:prstGeom prst="rect">
            <a:avLst/>
          </a:prstGeom>
          <a:noFill/>
        </p:spPr>
        <p:txBody>
          <a:bodyPr>
            <a:spAutoFit/>
          </a:bodyPr>
          <a:lstStyle/>
          <a:p>
            <a:pPr fontAlgn="auto">
              <a:spcBef>
                <a:spcPts val="0"/>
              </a:spcBef>
              <a:spcAft>
                <a:spcPts val="0"/>
              </a:spcAft>
              <a:defRPr/>
            </a:pPr>
            <a:r>
              <a:rPr lang="en-US" altLang="zh-CN" sz="4000" b="1" dirty="0">
                <a:solidFill>
                  <a:srgbClr val="FF0000"/>
                </a:solidFill>
                <a:latin typeface="+mn-lt"/>
                <a:ea typeface="+mj-ea"/>
              </a:rPr>
              <a:t>7.6.1</a:t>
            </a:r>
            <a:r>
              <a:rPr lang="en-US" altLang="zh-CN" sz="4000" dirty="0">
                <a:solidFill>
                  <a:srgbClr val="FF0000"/>
                </a:solidFill>
                <a:latin typeface="+mj-ea"/>
                <a:ea typeface="+mj-ea"/>
              </a:rPr>
              <a:t> </a:t>
            </a:r>
            <a:r>
              <a:rPr lang="en-US" altLang="zh-CN" sz="4400" dirty="0">
                <a:solidFill>
                  <a:srgbClr val="FF0000"/>
                </a:solidFill>
                <a:latin typeface="+mj-ea"/>
                <a:ea typeface="+mj-ea"/>
              </a:rPr>
              <a:t> </a:t>
            </a:r>
            <a:r>
              <a:rPr lang="zh-CN" altLang="en-US" sz="4400" b="1" dirty="0">
                <a:solidFill>
                  <a:srgbClr val="FF0000"/>
                </a:solidFill>
                <a:latin typeface="黑体" pitchFamily="2" charset="-122"/>
                <a:ea typeface="黑体" pitchFamily="2" charset="-122"/>
              </a:rPr>
              <a:t>磁介质的磁化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25C76-A724-4BAE-A08C-0638692376F1}"/>
              </a:ext>
            </a:extLst>
          </p:cNvPr>
          <p:cNvSpPr txBox="1">
            <a:spLocks noChangeArrowheads="1"/>
          </p:cNvSpPr>
          <p:nvPr/>
        </p:nvSpPr>
        <p:spPr bwMode="auto">
          <a:xfrm>
            <a:off x="33338" y="330200"/>
            <a:ext cx="6572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b="1">
                <a:solidFill>
                  <a:srgbClr val="FFFF00"/>
                </a:solidFill>
                <a:latin typeface="黑体" panose="02010609060101010101" pitchFamily="49" charset="-122"/>
                <a:ea typeface="黑体" panose="02010609060101010101" pitchFamily="49" charset="-122"/>
              </a:rPr>
              <a:t>磁介质对磁场的影响</a:t>
            </a:r>
          </a:p>
        </p:txBody>
      </p:sp>
      <p:grpSp>
        <p:nvGrpSpPr>
          <p:cNvPr id="4" name="Group 39">
            <a:extLst>
              <a:ext uri="{FF2B5EF4-FFF2-40B4-BE49-F238E27FC236}">
                <a16:creationId xmlns:a16="http://schemas.microsoft.com/office/drawing/2014/main" id="{C4331817-6ADB-4376-85C6-E3D73E01D9B9}"/>
              </a:ext>
            </a:extLst>
          </p:cNvPr>
          <p:cNvGrpSpPr>
            <a:grpSpLocks/>
          </p:cNvGrpSpPr>
          <p:nvPr/>
        </p:nvGrpSpPr>
        <p:grpSpPr bwMode="auto">
          <a:xfrm>
            <a:off x="5673725" y="1893888"/>
            <a:ext cx="3175000" cy="1674812"/>
            <a:chOff x="3636" y="1710"/>
            <a:chExt cx="2000" cy="1055"/>
          </a:xfrm>
        </p:grpSpPr>
        <p:grpSp>
          <p:nvGrpSpPr>
            <p:cNvPr id="249905" name="Group 32">
              <a:extLst>
                <a:ext uri="{FF2B5EF4-FFF2-40B4-BE49-F238E27FC236}">
                  <a16:creationId xmlns:a16="http://schemas.microsoft.com/office/drawing/2014/main" id="{EBF56FD0-EEBC-48C9-97A4-0CB174E34D15}"/>
                </a:ext>
              </a:extLst>
            </p:cNvPr>
            <p:cNvGrpSpPr>
              <a:grpSpLocks/>
            </p:cNvGrpSpPr>
            <p:nvPr/>
          </p:nvGrpSpPr>
          <p:grpSpPr bwMode="auto">
            <a:xfrm>
              <a:off x="3636" y="1722"/>
              <a:ext cx="1968" cy="1001"/>
              <a:chOff x="3636" y="1722"/>
              <a:chExt cx="1968" cy="1001"/>
            </a:xfrm>
          </p:grpSpPr>
          <p:grpSp>
            <p:nvGrpSpPr>
              <p:cNvPr id="249912" name="Group 30">
                <a:extLst>
                  <a:ext uri="{FF2B5EF4-FFF2-40B4-BE49-F238E27FC236}">
                    <a16:creationId xmlns:a16="http://schemas.microsoft.com/office/drawing/2014/main" id="{C2652CC8-C59C-4860-83D4-FE5A36012323}"/>
                  </a:ext>
                </a:extLst>
              </p:cNvPr>
              <p:cNvGrpSpPr>
                <a:grpSpLocks/>
              </p:cNvGrpSpPr>
              <p:nvPr/>
            </p:nvGrpSpPr>
            <p:grpSpPr bwMode="auto">
              <a:xfrm>
                <a:off x="3680" y="1722"/>
                <a:ext cx="1924" cy="1001"/>
                <a:chOff x="3680" y="1722"/>
                <a:chExt cx="1924" cy="1001"/>
              </a:xfrm>
            </p:grpSpPr>
            <p:sp>
              <p:nvSpPr>
                <p:cNvPr id="46" name="Freeform 25">
                  <a:extLst>
                    <a:ext uri="{FF2B5EF4-FFF2-40B4-BE49-F238E27FC236}">
                      <a16:creationId xmlns:a16="http://schemas.microsoft.com/office/drawing/2014/main" id="{61FE860C-608A-4083-9596-5FF9F1EF3CF1}"/>
                    </a:ext>
                  </a:extLst>
                </p:cNvPr>
                <p:cNvSpPr>
                  <a:spLocks/>
                </p:cNvSpPr>
                <p:nvPr/>
              </p:nvSpPr>
              <p:spPr bwMode="auto">
                <a:xfrm flipH="1">
                  <a:off x="3810" y="1722"/>
                  <a:ext cx="1525" cy="157"/>
                </a:xfrm>
                <a:custGeom>
                  <a:avLst/>
                  <a:gdLst/>
                  <a:ahLst/>
                  <a:cxnLst>
                    <a:cxn ang="0">
                      <a:pos x="1525" y="151"/>
                    </a:cxn>
                    <a:cxn ang="0">
                      <a:pos x="1037" y="151"/>
                    </a:cxn>
                    <a:cxn ang="0">
                      <a:pos x="541" y="115"/>
                    </a:cxn>
                    <a:cxn ang="0">
                      <a:pos x="0" y="0"/>
                    </a:cxn>
                  </a:cxnLst>
                  <a:rect l="0" t="0" r="r" b="b"/>
                  <a:pathLst>
                    <a:path w="1525" h="157">
                      <a:moveTo>
                        <a:pt x="1525" y="151"/>
                      </a:moveTo>
                      <a:cubicBezTo>
                        <a:pt x="1363" y="154"/>
                        <a:pt x="1201" y="157"/>
                        <a:pt x="1037" y="151"/>
                      </a:cubicBezTo>
                      <a:cubicBezTo>
                        <a:pt x="873" y="145"/>
                        <a:pt x="714" y="140"/>
                        <a:pt x="541" y="115"/>
                      </a:cubicBezTo>
                      <a:cubicBezTo>
                        <a:pt x="368" y="90"/>
                        <a:pt x="90" y="19"/>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sp>
              <p:nvSpPr>
                <p:cNvPr id="47" name="Freeform 26">
                  <a:extLst>
                    <a:ext uri="{FF2B5EF4-FFF2-40B4-BE49-F238E27FC236}">
                      <a16:creationId xmlns:a16="http://schemas.microsoft.com/office/drawing/2014/main" id="{65495287-9E39-4974-BFAB-4F3FD80E0F21}"/>
                    </a:ext>
                  </a:extLst>
                </p:cNvPr>
                <p:cNvSpPr>
                  <a:spLocks/>
                </p:cNvSpPr>
                <p:nvPr/>
              </p:nvSpPr>
              <p:spPr bwMode="auto">
                <a:xfrm flipH="1">
                  <a:off x="3680" y="1970"/>
                  <a:ext cx="1870" cy="103"/>
                </a:xfrm>
                <a:custGeom>
                  <a:avLst/>
                  <a:gdLst/>
                  <a:ahLst/>
                  <a:cxnLst>
                    <a:cxn ang="0">
                      <a:pos x="1870" y="88"/>
                    </a:cxn>
                    <a:cxn ang="0">
                      <a:pos x="532" y="88"/>
                    </a:cxn>
                    <a:cxn ang="0">
                      <a:pos x="0" y="0"/>
                    </a:cxn>
                  </a:cxnLst>
                  <a:rect l="0" t="0" r="r" b="b"/>
                  <a:pathLst>
                    <a:path w="1870" h="103">
                      <a:moveTo>
                        <a:pt x="1870" y="88"/>
                      </a:moveTo>
                      <a:cubicBezTo>
                        <a:pt x="1357" y="95"/>
                        <a:pt x="844" y="103"/>
                        <a:pt x="532" y="88"/>
                      </a:cubicBezTo>
                      <a:cubicBezTo>
                        <a:pt x="220" y="73"/>
                        <a:pt x="89" y="15"/>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sp>
              <p:nvSpPr>
                <p:cNvPr id="48" name="Line 27">
                  <a:extLst>
                    <a:ext uri="{FF2B5EF4-FFF2-40B4-BE49-F238E27FC236}">
                      <a16:creationId xmlns:a16="http://schemas.microsoft.com/office/drawing/2014/main" id="{BAC33A26-9314-4ED4-8E53-32C43EB9E640}"/>
                    </a:ext>
                  </a:extLst>
                </p:cNvPr>
                <p:cNvSpPr>
                  <a:spLocks noChangeShapeType="1"/>
                </p:cNvSpPr>
                <p:nvPr/>
              </p:nvSpPr>
              <p:spPr bwMode="auto">
                <a:xfrm>
                  <a:off x="3716" y="2236"/>
                  <a:ext cx="1888" cy="0"/>
                </a:xfrm>
                <a:prstGeom prst="line">
                  <a:avLst/>
                </a:prstGeom>
                <a:noFill/>
                <a:ln w="28575">
                  <a:solidFill>
                    <a:schemeClr val="tx1">
                      <a:lumMod val="65000"/>
                      <a:lumOff val="35000"/>
                    </a:schemeClr>
                  </a:solidFill>
                  <a:round/>
                  <a:headEnd/>
                  <a:tailEnd/>
                </a:ln>
                <a:effectLst/>
              </p:spPr>
              <p:txBody>
                <a:bodyPr/>
                <a:lstStyle/>
                <a:p>
                  <a:pPr>
                    <a:defRPr/>
                  </a:pPr>
                  <a:endParaRPr lang="zh-CN" altLang="en-US"/>
                </a:p>
              </p:txBody>
            </p:sp>
            <p:sp>
              <p:nvSpPr>
                <p:cNvPr id="49" name="Freeform 28">
                  <a:extLst>
                    <a:ext uri="{FF2B5EF4-FFF2-40B4-BE49-F238E27FC236}">
                      <a16:creationId xmlns:a16="http://schemas.microsoft.com/office/drawing/2014/main" id="{A28B2749-E302-4D23-9F1E-72E5F52B03D2}"/>
                    </a:ext>
                  </a:extLst>
                </p:cNvPr>
                <p:cNvSpPr>
                  <a:spLocks/>
                </p:cNvSpPr>
                <p:nvPr/>
              </p:nvSpPr>
              <p:spPr bwMode="auto">
                <a:xfrm flipH="1" flipV="1">
                  <a:off x="3856" y="2566"/>
                  <a:ext cx="1525" cy="157"/>
                </a:xfrm>
                <a:custGeom>
                  <a:avLst/>
                  <a:gdLst/>
                  <a:ahLst/>
                  <a:cxnLst>
                    <a:cxn ang="0">
                      <a:pos x="1525" y="151"/>
                    </a:cxn>
                    <a:cxn ang="0">
                      <a:pos x="1037" y="151"/>
                    </a:cxn>
                    <a:cxn ang="0">
                      <a:pos x="541" y="115"/>
                    </a:cxn>
                    <a:cxn ang="0">
                      <a:pos x="0" y="0"/>
                    </a:cxn>
                  </a:cxnLst>
                  <a:rect l="0" t="0" r="r" b="b"/>
                  <a:pathLst>
                    <a:path w="1525" h="157">
                      <a:moveTo>
                        <a:pt x="1525" y="151"/>
                      </a:moveTo>
                      <a:cubicBezTo>
                        <a:pt x="1363" y="154"/>
                        <a:pt x="1201" y="157"/>
                        <a:pt x="1037" y="151"/>
                      </a:cubicBezTo>
                      <a:cubicBezTo>
                        <a:pt x="873" y="145"/>
                        <a:pt x="714" y="140"/>
                        <a:pt x="541" y="115"/>
                      </a:cubicBezTo>
                      <a:cubicBezTo>
                        <a:pt x="368" y="90"/>
                        <a:pt x="90" y="19"/>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grpSp>
          <p:sp>
            <p:nvSpPr>
              <p:cNvPr id="45" name="Freeform 29">
                <a:extLst>
                  <a:ext uri="{FF2B5EF4-FFF2-40B4-BE49-F238E27FC236}">
                    <a16:creationId xmlns:a16="http://schemas.microsoft.com/office/drawing/2014/main" id="{2557CFCB-4D63-4DDA-8317-91EDED401CAC}"/>
                  </a:ext>
                </a:extLst>
              </p:cNvPr>
              <p:cNvSpPr>
                <a:spLocks/>
              </p:cNvSpPr>
              <p:nvPr/>
            </p:nvSpPr>
            <p:spPr bwMode="auto">
              <a:xfrm flipH="1" flipV="1">
                <a:off x="3636" y="2406"/>
                <a:ext cx="1870" cy="103"/>
              </a:xfrm>
              <a:custGeom>
                <a:avLst/>
                <a:gdLst/>
                <a:ahLst/>
                <a:cxnLst>
                  <a:cxn ang="0">
                    <a:pos x="1870" y="88"/>
                  </a:cxn>
                  <a:cxn ang="0">
                    <a:pos x="532" y="88"/>
                  </a:cxn>
                  <a:cxn ang="0">
                    <a:pos x="0" y="0"/>
                  </a:cxn>
                </a:cxnLst>
                <a:rect l="0" t="0" r="r" b="b"/>
                <a:pathLst>
                  <a:path w="1870" h="103">
                    <a:moveTo>
                      <a:pt x="1870" y="88"/>
                    </a:moveTo>
                    <a:cubicBezTo>
                      <a:pt x="1357" y="95"/>
                      <a:pt x="844" y="103"/>
                      <a:pt x="532" y="88"/>
                    </a:cubicBezTo>
                    <a:cubicBezTo>
                      <a:pt x="220" y="73"/>
                      <a:pt x="89" y="15"/>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grpSp>
        <p:grpSp>
          <p:nvGrpSpPr>
            <p:cNvPr id="249906" name="Group 38">
              <a:extLst>
                <a:ext uri="{FF2B5EF4-FFF2-40B4-BE49-F238E27FC236}">
                  <a16:creationId xmlns:a16="http://schemas.microsoft.com/office/drawing/2014/main" id="{F8A30D2C-FD0E-4F67-B208-6C6DC51BDD5B}"/>
                </a:ext>
              </a:extLst>
            </p:cNvPr>
            <p:cNvGrpSpPr>
              <a:grpSpLocks/>
            </p:cNvGrpSpPr>
            <p:nvPr/>
          </p:nvGrpSpPr>
          <p:grpSpPr bwMode="auto">
            <a:xfrm>
              <a:off x="5273" y="1710"/>
              <a:ext cx="363" cy="1055"/>
              <a:chOff x="5273" y="1710"/>
              <a:chExt cx="363" cy="1055"/>
            </a:xfrm>
          </p:grpSpPr>
          <p:sp>
            <p:nvSpPr>
              <p:cNvPr id="39" name="Line 33">
                <a:extLst>
                  <a:ext uri="{FF2B5EF4-FFF2-40B4-BE49-F238E27FC236}">
                    <a16:creationId xmlns:a16="http://schemas.microsoft.com/office/drawing/2014/main" id="{15C75A2C-242D-4DE1-A56A-FF7949AEF40C}"/>
                  </a:ext>
                </a:extLst>
              </p:cNvPr>
              <p:cNvSpPr>
                <a:spLocks noChangeShapeType="1"/>
              </p:cNvSpPr>
              <p:nvPr/>
            </p:nvSpPr>
            <p:spPr bwMode="auto">
              <a:xfrm flipV="1">
                <a:off x="5273" y="1710"/>
                <a:ext cx="124" cy="26"/>
              </a:xfrm>
              <a:prstGeom prst="line">
                <a:avLst/>
              </a:prstGeom>
              <a:noFill/>
              <a:ln w="28575">
                <a:solidFill>
                  <a:schemeClr val="tx1">
                    <a:lumMod val="65000"/>
                    <a:lumOff val="35000"/>
                  </a:schemeClr>
                </a:solidFill>
                <a:round/>
                <a:headEnd/>
                <a:tailEnd type="triangle" w="med" len="lg"/>
              </a:ln>
              <a:effectLst/>
            </p:spPr>
            <p:txBody>
              <a:bodyPr/>
              <a:lstStyle/>
              <a:p>
                <a:pPr>
                  <a:defRPr/>
                </a:pPr>
                <a:endParaRPr lang="zh-CN" altLang="en-US"/>
              </a:p>
            </p:txBody>
          </p:sp>
          <p:sp>
            <p:nvSpPr>
              <p:cNvPr id="40" name="Line 34">
                <a:extLst>
                  <a:ext uri="{FF2B5EF4-FFF2-40B4-BE49-F238E27FC236}">
                    <a16:creationId xmlns:a16="http://schemas.microsoft.com/office/drawing/2014/main" id="{85A06F83-7379-4B80-8CFF-707FEA7FF5EF}"/>
                  </a:ext>
                </a:extLst>
              </p:cNvPr>
              <p:cNvSpPr>
                <a:spLocks noChangeShapeType="1"/>
              </p:cNvSpPr>
              <p:nvPr/>
            </p:nvSpPr>
            <p:spPr bwMode="auto">
              <a:xfrm flipV="1">
                <a:off x="5459" y="1949"/>
                <a:ext cx="151" cy="44"/>
              </a:xfrm>
              <a:prstGeom prst="line">
                <a:avLst/>
              </a:prstGeom>
              <a:noFill/>
              <a:ln w="28575">
                <a:solidFill>
                  <a:schemeClr val="tx1">
                    <a:lumMod val="65000"/>
                    <a:lumOff val="35000"/>
                  </a:schemeClr>
                </a:solidFill>
                <a:round/>
                <a:headEnd/>
                <a:tailEnd type="triangle" w="med" len="lg"/>
              </a:ln>
              <a:effectLst/>
            </p:spPr>
            <p:txBody>
              <a:bodyPr/>
              <a:lstStyle/>
              <a:p>
                <a:pPr>
                  <a:defRPr/>
                </a:pPr>
                <a:endParaRPr lang="zh-CN" altLang="en-US"/>
              </a:p>
            </p:txBody>
          </p:sp>
          <p:sp>
            <p:nvSpPr>
              <p:cNvPr id="41" name="Line 35">
                <a:extLst>
                  <a:ext uri="{FF2B5EF4-FFF2-40B4-BE49-F238E27FC236}">
                    <a16:creationId xmlns:a16="http://schemas.microsoft.com/office/drawing/2014/main" id="{214267B6-FDF9-429F-8D20-793D1971E525}"/>
                  </a:ext>
                </a:extLst>
              </p:cNvPr>
              <p:cNvSpPr>
                <a:spLocks noChangeShapeType="1"/>
              </p:cNvSpPr>
              <p:nvPr/>
            </p:nvSpPr>
            <p:spPr bwMode="auto">
              <a:xfrm>
                <a:off x="5458" y="2233"/>
                <a:ext cx="178" cy="0"/>
              </a:xfrm>
              <a:prstGeom prst="line">
                <a:avLst/>
              </a:prstGeom>
              <a:noFill/>
              <a:ln w="28575">
                <a:solidFill>
                  <a:schemeClr val="tx1">
                    <a:lumMod val="65000"/>
                    <a:lumOff val="35000"/>
                  </a:schemeClr>
                </a:solidFill>
                <a:round/>
                <a:headEnd/>
                <a:tailEnd type="triangle" w="med" len="lg"/>
              </a:ln>
              <a:effectLst/>
            </p:spPr>
            <p:txBody>
              <a:bodyPr/>
              <a:lstStyle/>
              <a:p>
                <a:pPr>
                  <a:defRPr/>
                </a:pPr>
                <a:endParaRPr lang="zh-CN" altLang="en-US"/>
              </a:p>
            </p:txBody>
          </p:sp>
          <p:sp>
            <p:nvSpPr>
              <p:cNvPr id="42" name="Line 36">
                <a:extLst>
                  <a:ext uri="{FF2B5EF4-FFF2-40B4-BE49-F238E27FC236}">
                    <a16:creationId xmlns:a16="http://schemas.microsoft.com/office/drawing/2014/main" id="{E2B197FD-C120-459D-95D2-9660C8BC1240}"/>
                  </a:ext>
                </a:extLst>
              </p:cNvPr>
              <p:cNvSpPr>
                <a:spLocks noChangeShapeType="1"/>
              </p:cNvSpPr>
              <p:nvPr/>
            </p:nvSpPr>
            <p:spPr bwMode="auto">
              <a:xfrm>
                <a:off x="5432" y="2490"/>
                <a:ext cx="124" cy="27"/>
              </a:xfrm>
              <a:prstGeom prst="line">
                <a:avLst/>
              </a:prstGeom>
              <a:noFill/>
              <a:ln w="28575">
                <a:solidFill>
                  <a:schemeClr val="tx1">
                    <a:lumMod val="65000"/>
                    <a:lumOff val="35000"/>
                  </a:schemeClr>
                </a:solidFill>
                <a:round/>
                <a:headEnd/>
                <a:tailEnd type="triangle" w="med" len="lg"/>
              </a:ln>
              <a:effectLst/>
            </p:spPr>
            <p:txBody>
              <a:bodyPr/>
              <a:lstStyle/>
              <a:p>
                <a:pPr>
                  <a:defRPr/>
                </a:pPr>
                <a:endParaRPr lang="zh-CN" altLang="en-US"/>
              </a:p>
            </p:txBody>
          </p:sp>
          <p:sp>
            <p:nvSpPr>
              <p:cNvPr id="43" name="Line 37">
                <a:extLst>
                  <a:ext uri="{FF2B5EF4-FFF2-40B4-BE49-F238E27FC236}">
                    <a16:creationId xmlns:a16="http://schemas.microsoft.com/office/drawing/2014/main" id="{70D370C0-83FE-4F9A-BBD8-F099B0ECB9F2}"/>
                  </a:ext>
                </a:extLst>
              </p:cNvPr>
              <p:cNvSpPr>
                <a:spLocks noChangeShapeType="1"/>
              </p:cNvSpPr>
              <p:nvPr/>
            </p:nvSpPr>
            <p:spPr bwMode="auto">
              <a:xfrm>
                <a:off x="5317" y="2712"/>
                <a:ext cx="195" cy="53"/>
              </a:xfrm>
              <a:prstGeom prst="line">
                <a:avLst/>
              </a:prstGeom>
              <a:noFill/>
              <a:ln w="28575">
                <a:solidFill>
                  <a:schemeClr val="tx1">
                    <a:lumMod val="65000"/>
                    <a:lumOff val="35000"/>
                  </a:schemeClr>
                </a:solidFill>
                <a:round/>
                <a:headEnd/>
                <a:tailEnd type="triangle" w="med" len="lg"/>
              </a:ln>
              <a:effectLst/>
            </p:spPr>
            <p:txBody>
              <a:bodyPr/>
              <a:lstStyle/>
              <a:p>
                <a:pPr>
                  <a:defRPr/>
                </a:pPr>
                <a:endParaRPr lang="zh-CN" altLang="en-US"/>
              </a:p>
            </p:txBody>
          </p:sp>
        </p:grpSp>
      </p:grpSp>
      <p:grpSp>
        <p:nvGrpSpPr>
          <p:cNvPr id="80" name="组合 79">
            <a:extLst>
              <a:ext uri="{FF2B5EF4-FFF2-40B4-BE49-F238E27FC236}">
                <a16:creationId xmlns:a16="http://schemas.microsoft.com/office/drawing/2014/main" id="{9EABF847-FABF-42B9-A049-41A73350FC9F}"/>
              </a:ext>
            </a:extLst>
          </p:cNvPr>
          <p:cNvGrpSpPr>
            <a:grpSpLocks/>
          </p:cNvGrpSpPr>
          <p:nvPr/>
        </p:nvGrpSpPr>
        <p:grpSpPr bwMode="auto">
          <a:xfrm>
            <a:off x="150813" y="5094288"/>
            <a:ext cx="8955087" cy="706437"/>
            <a:chOff x="150057" y="5093646"/>
            <a:chExt cx="8955976" cy="706437"/>
          </a:xfrm>
        </p:grpSpPr>
        <p:sp>
          <p:nvSpPr>
            <p:cNvPr id="249903" name="Text Box 17">
              <a:extLst>
                <a:ext uri="{FF2B5EF4-FFF2-40B4-BE49-F238E27FC236}">
                  <a16:creationId xmlns:a16="http://schemas.microsoft.com/office/drawing/2014/main" id="{84B82CA2-C21F-440F-B587-4B3B1A47CCA9}"/>
                </a:ext>
              </a:extLst>
            </p:cNvPr>
            <p:cNvSpPr txBox="1">
              <a:spLocks noChangeArrowheads="1"/>
            </p:cNvSpPr>
            <p:nvPr/>
          </p:nvSpPr>
          <p:spPr bwMode="auto">
            <a:xfrm>
              <a:off x="150057" y="5220646"/>
              <a:ext cx="851143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FF"/>
                  </a:solidFill>
                  <a:latin typeface="Times New Roman" panose="02020603050405020304" pitchFamily="18" charset="0"/>
                  <a:ea typeface="华文中宋" panose="02010600040101010101" pitchFamily="2" charset="-122"/>
                </a:rPr>
                <a:t>与电介质类似，因磁化产生一附加磁场</a:t>
              </a:r>
              <a:r>
                <a:rPr kumimoji="1" lang="en-US" altLang="zh-CN" sz="2800" b="1" i="1">
                  <a:solidFill>
                    <a:srgbClr val="FFFFFF"/>
                  </a:solidFill>
                  <a:latin typeface="Times New Roman" panose="02020603050405020304" pitchFamily="18" charset="0"/>
                  <a:ea typeface="华文中宋" panose="02010600040101010101" pitchFamily="2" charset="-122"/>
                </a:rPr>
                <a:t>B</a:t>
              </a:r>
              <a:r>
                <a:rPr kumimoji="1" lang="en-US" altLang="zh-CN" sz="2800" b="1" i="1">
                  <a:solidFill>
                    <a:srgbClr val="FFFFFF"/>
                  </a:solidFill>
                  <a:latin typeface="Cambria" panose="02040503050406030204" pitchFamily="18" charset="0"/>
                  <a:ea typeface="华文中宋" panose="02010600040101010101" pitchFamily="2" charset="-122"/>
                </a:rPr>
                <a:t>’</a:t>
              </a:r>
              <a:r>
                <a:rPr kumimoji="1" lang="en-US" altLang="zh-CN" sz="2800">
                  <a:solidFill>
                    <a:srgbClr val="FFFFFF"/>
                  </a:solidFill>
                  <a:latin typeface="宋体" panose="02010600030101010101" pitchFamily="2" charset="-122"/>
                </a:rPr>
                <a:t>,</a:t>
              </a:r>
              <a:endParaRPr kumimoji="1" lang="zh-CN" altLang="en-US" sz="2800" b="1" i="1">
                <a:solidFill>
                  <a:srgbClr val="FFFFFF"/>
                </a:solidFill>
                <a:latin typeface="Cambria" panose="02040503050406030204" pitchFamily="18" charset="0"/>
                <a:ea typeface="华文中宋" panose="02010600040101010101" pitchFamily="2" charset="-122"/>
              </a:endParaRPr>
            </a:p>
          </p:txBody>
        </p:sp>
        <p:graphicFrame>
          <p:nvGraphicFramePr>
            <p:cNvPr id="249904" name="Object 118">
              <a:extLst>
                <a:ext uri="{FF2B5EF4-FFF2-40B4-BE49-F238E27FC236}">
                  <a16:creationId xmlns:a16="http://schemas.microsoft.com/office/drawing/2014/main" id="{00CAF0DA-0E0B-4C83-B171-629E86305784}"/>
                </a:ext>
              </a:extLst>
            </p:cNvPr>
            <p:cNvGraphicFramePr>
              <a:graphicFrameLocks noChangeAspect="1"/>
            </p:cNvGraphicFramePr>
            <p:nvPr/>
          </p:nvGraphicFramePr>
          <p:xfrm>
            <a:off x="6818445" y="5093646"/>
            <a:ext cx="2287588" cy="706437"/>
          </p:xfrm>
          <a:graphic>
            <a:graphicData uri="http://schemas.openxmlformats.org/presentationml/2006/ole">
              <mc:AlternateContent xmlns:mc="http://schemas.openxmlformats.org/markup-compatibility/2006">
                <mc:Choice xmlns:v="urn:schemas-microsoft-com:vml" Requires="v">
                  <p:oleObj name="Equation" r:id="rId3" imgW="736600" imgH="228600" progId="Equation.3">
                    <p:embed/>
                  </p:oleObj>
                </mc:Choice>
                <mc:Fallback>
                  <p:oleObj name="Equation" r:id="rId3" imgW="736600" imgH="228600" progId="Equation.3">
                    <p:embed/>
                    <p:pic>
                      <p:nvPicPr>
                        <p:cNvPr id="0" name="Object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445" y="5093646"/>
                          <a:ext cx="2287588" cy="706437"/>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5" name="组合 102">
            <a:extLst>
              <a:ext uri="{FF2B5EF4-FFF2-40B4-BE49-F238E27FC236}">
                <a16:creationId xmlns:a16="http://schemas.microsoft.com/office/drawing/2014/main" id="{256C1C5E-01B0-487A-92CD-5CE33B630FBC}"/>
              </a:ext>
            </a:extLst>
          </p:cNvPr>
          <p:cNvGrpSpPr>
            <a:grpSpLocks/>
          </p:cNvGrpSpPr>
          <p:nvPr/>
        </p:nvGrpSpPr>
        <p:grpSpPr bwMode="auto">
          <a:xfrm>
            <a:off x="1736725" y="5743575"/>
            <a:ext cx="4748213" cy="1112838"/>
            <a:chOff x="785786" y="814085"/>
            <a:chExt cx="4748107" cy="1112838"/>
          </a:xfrm>
        </p:grpSpPr>
        <p:graphicFrame>
          <p:nvGraphicFramePr>
            <p:cNvPr id="249901" name="Object 120">
              <a:extLst>
                <a:ext uri="{FF2B5EF4-FFF2-40B4-BE49-F238E27FC236}">
                  <a16:creationId xmlns:a16="http://schemas.microsoft.com/office/drawing/2014/main" id="{025BEECB-54BD-4133-8E2D-BB041B37EC21}"/>
                </a:ext>
              </a:extLst>
            </p:cNvPr>
            <p:cNvGraphicFramePr>
              <a:graphicFrameLocks noChangeAspect="1"/>
            </p:cNvGraphicFramePr>
            <p:nvPr/>
          </p:nvGraphicFramePr>
          <p:xfrm>
            <a:off x="4167055" y="814085"/>
            <a:ext cx="1366838" cy="1112838"/>
          </p:xfrm>
          <a:graphic>
            <a:graphicData uri="http://schemas.openxmlformats.org/presentationml/2006/ole">
              <mc:AlternateContent xmlns:mc="http://schemas.openxmlformats.org/markup-compatibility/2006">
                <mc:Choice xmlns:v="urn:schemas-microsoft-com:vml" Requires="v">
                  <p:oleObj name="Equation" r:id="rId5" imgW="545863" imgH="444307" progId="Equation.DSMT4">
                    <p:embed/>
                  </p:oleObj>
                </mc:Choice>
                <mc:Fallback>
                  <p:oleObj name="Equation" r:id="rId5" imgW="545863" imgH="444307" progId="Equation.DSMT4">
                    <p:embed/>
                    <p:pic>
                      <p:nvPicPr>
                        <p:cNvPr id="0" name="Object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055" y="814085"/>
                          <a:ext cx="1366838" cy="1112838"/>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9902" name="Text Box 17">
              <a:extLst>
                <a:ext uri="{FF2B5EF4-FFF2-40B4-BE49-F238E27FC236}">
                  <a16:creationId xmlns:a16="http://schemas.microsoft.com/office/drawing/2014/main" id="{3D371227-8515-43F2-900D-78AB66F89419}"/>
                </a:ext>
              </a:extLst>
            </p:cNvPr>
            <p:cNvSpPr txBox="1">
              <a:spLocks noChangeArrowheads="1"/>
            </p:cNvSpPr>
            <p:nvPr/>
          </p:nvSpPr>
          <p:spPr bwMode="auto">
            <a:xfrm>
              <a:off x="785786" y="1071546"/>
              <a:ext cx="321471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FF"/>
                  </a:solidFill>
                  <a:latin typeface="Times New Roman" panose="02020603050405020304" pitchFamily="18" charset="0"/>
                  <a:ea typeface="华文中宋" panose="02010600040101010101" pitchFamily="2" charset="-122"/>
                </a:rPr>
                <a:t>介质的相对磁导率</a:t>
              </a:r>
              <a:r>
                <a:rPr kumimoji="1" lang="en-US" altLang="zh-CN" sz="2800" b="1">
                  <a:solidFill>
                    <a:srgbClr val="FFFFFF"/>
                  </a:solidFill>
                  <a:latin typeface="Times New Roman" panose="02020603050405020304" pitchFamily="18" charset="0"/>
                  <a:ea typeface="华文中宋" panose="02010600040101010101" pitchFamily="2" charset="-122"/>
                </a:rPr>
                <a:t>:</a:t>
              </a:r>
              <a:r>
                <a:rPr kumimoji="1" lang="zh-CN" altLang="en-US" sz="2800" b="1">
                  <a:solidFill>
                    <a:srgbClr val="FFFFFF"/>
                  </a:solidFill>
                  <a:latin typeface="Times New Roman" panose="02020603050405020304" pitchFamily="18" charset="0"/>
                  <a:ea typeface="华文中宋" panose="02010600040101010101" pitchFamily="2" charset="-122"/>
                </a:rPr>
                <a:t> </a:t>
              </a:r>
            </a:p>
          </p:txBody>
        </p:sp>
      </p:grpSp>
      <p:grpSp>
        <p:nvGrpSpPr>
          <p:cNvPr id="249862" name="Group 124">
            <a:extLst>
              <a:ext uri="{FF2B5EF4-FFF2-40B4-BE49-F238E27FC236}">
                <a16:creationId xmlns:a16="http://schemas.microsoft.com/office/drawing/2014/main" id="{AAF7005B-5A4B-42A1-8EE0-213F5F945BB9}"/>
              </a:ext>
            </a:extLst>
          </p:cNvPr>
          <p:cNvGrpSpPr>
            <a:grpSpLocks/>
          </p:cNvGrpSpPr>
          <p:nvPr/>
        </p:nvGrpSpPr>
        <p:grpSpPr bwMode="auto">
          <a:xfrm>
            <a:off x="387350" y="1612900"/>
            <a:ext cx="7070725" cy="3530600"/>
            <a:chOff x="244" y="1016"/>
            <a:chExt cx="4454" cy="2224"/>
          </a:xfrm>
        </p:grpSpPr>
        <p:sp>
          <p:nvSpPr>
            <p:cNvPr id="249863" name="AutoShape 57">
              <a:extLst>
                <a:ext uri="{FF2B5EF4-FFF2-40B4-BE49-F238E27FC236}">
                  <a16:creationId xmlns:a16="http://schemas.microsoft.com/office/drawing/2014/main" id="{C3272975-FCD7-4EDF-8C2A-91AB265B9660}"/>
                </a:ext>
              </a:extLst>
            </p:cNvPr>
            <p:cNvSpPr>
              <a:spLocks noChangeArrowheads="1"/>
            </p:cNvSpPr>
            <p:nvPr/>
          </p:nvSpPr>
          <p:spPr bwMode="auto">
            <a:xfrm rot="-5400000">
              <a:off x="3616" y="1224"/>
              <a:ext cx="1136" cy="1028"/>
            </a:xfrm>
            <a:prstGeom prst="can">
              <a:avLst>
                <a:gd name="adj" fmla="val 50000"/>
              </a:avLst>
            </a:prstGeom>
            <a:solidFill>
              <a:srgbClr val="808080"/>
            </a:solidFill>
            <a:ln w="19050">
              <a:solidFill>
                <a:srgbClr val="000000"/>
              </a:solidFill>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49864" name="AutoShape 6">
              <a:extLst>
                <a:ext uri="{FF2B5EF4-FFF2-40B4-BE49-F238E27FC236}">
                  <a16:creationId xmlns:a16="http://schemas.microsoft.com/office/drawing/2014/main" id="{A8FFEAF7-604E-45AC-B5AE-5E97731F8DC1}"/>
                </a:ext>
              </a:extLst>
            </p:cNvPr>
            <p:cNvSpPr>
              <a:spLocks noChangeArrowheads="1"/>
            </p:cNvSpPr>
            <p:nvPr/>
          </p:nvSpPr>
          <p:spPr bwMode="auto">
            <a:xfrm rot="-5400000">
              <a:off x="2390" y="333"/>
              <a:ext cx="1241" cy="2791"/>
            </a:xfrm>
            <a:prstGeom prst="can">
              <a:avLst>
                <a:gd name="adj" fmla="val 46250"/>
              </a:avLst>
            </a:prstGeom>
            <a:solidFill>
              <a:srgbClr val="FFFF00"/>
            </a:solidFill>
            <a:ln w="19050">
              <a:solidFill>
                <a:srgbClr val="22228B"/>
              </a:solidFill>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7585" name="Arc 7">
              <a:extLst>
                <a:ext uri="{FF2B5EF4-FFF2-40B4-BE49-F238E27FC236}">
                  <a16:creationId xmlns:a16="http://schemas.microsoft.com/office/drawing/2014/main" id="{5076F569-E2BB-4073-8A7A-8D1D0863A2FA}"/>
                </a:ext>
              </a:extLst>
            </p:cNvPr>
            <p:cNvSpPr>
              <a:spLocks/>
            </p:cNvSpPr>
            <p:nvPr/>
          </p:nvSpPr>
          <p:spPr bwMode="auto">
            <a:xfrm>
              <a:off x="2097" y="1016"/>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86" name="Arc 8">
              <a:extLst>
                <a:ext uri="{FF2B5EF4-FFF2-40B4-BE49-F238E27FC236}">
                  <a16:creationId xmlns:a16="http://schemas.microsoft.com/office/drawing/2014/main" id="{66335BCA-BCAF-4546-AD58-801D79E90662}"/>
                </a:ext>
              </a:extLst>
            </p:cNvPr>
            <p:cNvSpPr>
              <a:spLocks/>
            </p:cNvSpPr>
            <p:nvPr/>
          </p:nvSpPr>
          <p:spPr bwMode="auto">
            <a:xfrm>
              <a:off x="2377" y="1017"/>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87" name="Arc 9">
              <a:extLst>
                <a:ext uri="{FF2B5EF4-FFF2-40B4-BE49-F238E27FC236}">
                  <a16:creationId xmlns:a16="http://schemas.microsoft.com/office/drawing/2014/main" id="{C5DA862E-3B0E-410F-BE56-7E4500754626}"/>
                </a:ext>
              </a:extLst>
            </p:cNvPr>
            <p:cNvSpPr>
              <a:spLocks/>
            </p:cNvSpPr>
            <p:nvPr/>
          </p:nvSpPr>
          <p:spPr bwMode="auto">
            <a:xfrm>
              <a:off x="2665" y="1017"/>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88" name="Arc 10">
              <a:extLst>
                <a:ext uri="{FF2B5EF4-FFF2-40B4-BE49-F238E27FC236}">
                  <a16:creationId xmlns:a16="http://schemas.microsoft.com/office/drawing/2014/main" id="{86D105F0-231E-4CCD-9A81-F72364339463}"/>
                </a:ext>
              </a:extLst>
            </p:cNvPr>
            <p:cNvSpPr>
              <a:spLocks/>
            </p:cNvSpPr>
            <p:nvPr/>
          </p:nvSpPr>
          <p:spPr bwMode="auto">
            <a:xfrm>
              <a:off x="2945" y="1018"/>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89" name="Arc 11">
              <a:extLst>
                <a:ext uri="{FF2B5EF4-FFF2-40B4-BE49-F238E27FC236}">
                  <a16:creationId xmlns:a16="http://schemas.microsoft.com/office/drawing/2014/main" id="{2618AC0B-C4C0-4CA1-9F42-B468A8038478}"/>
                </a:ext>
              </a:extLst>
            </p:cNvPr>
            <p:cNvSpPr>
              <a:spLocks/>
            </p:cNvSpPr>
            <p:nvPr/>
          </p:nvSpPr>
          <p:spPr bwMode="auto">
            <a:xfrm>
              <a:off x="3224" y="1018"/>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90" name="Arc 12">
              <a:extLst>
                <a:ext uri="{FF2B5EF4-FFF2-40B4-BE49-F238E27FC236}">
                  <a16:creationId xmlns:a16="http://schemas.microsoft.com/office/drawing/2014/main" id="{B44C7DF0-FDFE-454F-A3F7-403454C0630A}"/>
                </a:ext>
              </a:extLst>
            </p:cNvPr>
            <p:cNvSpPr>
              <a:spLocks/>
            </p:cNvSpPr>
            <p:nvPr/>
          </p:nvSpPr>
          <p:spPr bwMode="auto">
            <a:xfrm>
              <a:off x="3512" y="1018"/>
              <a:ext cx="384" cy="1384"/>
            </a:xfrm>
            <a:custGeom>
              <a:avLst/>
              <a:gdLst>
                <a:gd name="T0" fmla="*/ 0 w 31818"/>
                <a:gd name="T1" fmla="*/ 82 h 43200"/>
                <a:gd name="T2" fmla="*/ 37 w 31818"/>
                <a:gd name="T3" fmla="*/ 1345 h 43200"/>
                <a:gd name="T4" fmla="*/ 123 w 31818"/>
                <a:gd name="T5" fmla="*/ 692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91" name="Arc 13">
              <a:extLst>
                <a:ext uri="{FF2B5EF4-FFF2-40B4-BE49-F238E27FC236}">
                  <a16:creationId xmlns:a16="http://schemas.microsoft.com/office/drawing/2014/main" id="{86546735-9A21-4476-A6D6-CDE4E5F75010}"/>
                </a:ext>
              </a:extLst>
            </p:cNvPr>
            <p:cNvSpPr>
              <a:spLocks/>
            </p:cNvSpPr>
            <p:nvPr/>
          </p:nvSpPr>
          <p:spPr bwMode="auto">
            <a:xfrm>
              <a:off x="3792" y="1020"/>
              <a:ext cx="384" cy="772"/>
            </a:xfrm>
            <a:custGeom>
              <a:avLst/>
              <a:gdLst>
                <a:gd name="T0" fmla="*/ 0 w 31818"/>
                <a:gd name="T1" fmla="*/ 82 h 24105"/>
                <a:gd name="T2" fmla="*/ 382 w 31818"/>
                <a:gd name="T3" fmla="*/ 772 h 24105"/>
                <a:gd name="T4" fmla="*/ 123 w 31818"/>
                <a:gd name="T5" fmla="*/ 692 h 24105"/>
                <a:gd name="T6" fmla="*/ 0 60000 65536"/>
                <a:gd name="T7" fmla="*/ 0 60000 65536"/>
                <a:gd name="T8" fmla="*/ 0 60000 65536"/>
                <a:gd name="T9" fmla="*/ 0 w 31818"/>
                <a:gd name="T10" fmla="*/ 0 h 24105"/>
                <a:gd name="T11" fmla="*/ 31818 w 31818"/>
                <a:gd name="T12" fmla="*/ 24105 h 24105"/>
              </a:gdLst>
              <a:ahLst/>
              <a:cxnLst>
                <a:cxn ang="T6">
                  <a:pos x="T0" y="T1"/>
                </a:cxn>
                <a:cxn ang="T7">
                  <a:pos x="T2" y="T3"/>
                </a:cxn>
                <a:cxn ang="T8">
                  <a:pos x="T4" y="T5"/>
                </a:cxn>
              </a:cxnLst>
              <a:rect l="T9" t="T10" r="T11" b="T12"/>
              <a:pathLst>
                <a:path w="31818" h="24105" fill="none" extrusionOk="0">
                  <a:moveTo>
                    <a:pt x="-1" y="2569"/>
                  </a:moveTo>
                  <a:cubicBezTo>
                    <a:pt x="3141" y="882"/>
                    <a:pt x="6652" y="-1"/>
                    <a:pt x="10218" y="0"/>
                  </a:cubicBezTo>
                  <a:cubicBezTo>
                    <a:pt x="22147" y="0"/>
                    <a:pt x="31818" y="9670"/>
                    <a:pt x="31818" y="21600"/>
                  </a:cubicBezTo>
                  <a:cubicBezTo>
                    <a:pt x="31818" y="22437"/>
                    <a:pt x="31769" y="23273"/>
                    <a:pt x="31672" y="24105"/>
                  </a:cubicBezTo>
                </a:path>
                <a:path w="31818" h="24105" stroke="0" extrusionOk="0">
                  <a:moveTo>
                    <a:pt x="-1" y="2569"/>
                  </a:moveTo>
                  <a:cubicBezTo>
                    <a:pt x="3141" y="882"/>
                    <a:pt x="6652" y="-1"/>
                    <a:pt x="10218" y="0"/>
                  </a:cubicBezTo>
                  <a:cubicBezTo>
                    <a:pt x="22147" y="0"/>
                    <a:pt x="31818" y="9670"/>
                    <a:pt x="31818" y="21600"/>
                  </a:cubicBezTo>
                  <a:cubicBezTo>
                    <a:pt x="31818" y="22437"/>
                    <a:pt x="31769" y="23273"/>
                    <a:pt x="31672" y="24105"/>
                  </a:cubicBezTo>
                  <a:lnTo>
                    <a:pt x="10218" y="21600"/>
                  </a:lnTo>
                  <a:close/>
                </a:path>
              </a:pathLst>
            </a:custGeom>
            <a:noFill/>
            <a:ln w="3810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7592" name="Line 14">
              <a:extLst>
                <a:ext uri="{FF2B5EF4-FFF2-40B4-BE49-F238E27FC236}">
                  <a16:creationId xmlns:a16="http://schemas.microsoft.com/office/drawing/2014/main" id="{CAC0869B-EEB5-4D1A-81AC-E9B0BFBF0286}"/>
                </a:ext>
              </a:extLst>
            </p:cNvPr>
            <p:cNvSpPr>
              <a:spLocks noChangeShapeType="1"/>
            </p:cNvSpPr>
            <p:nvPr/>
          </p:nvSpPr>
          <p:spPr bwMode="auto">
            <a:xfrm>
              <a:off x="2052" y="2345"/>
              <a:ext cx="0" cy="816"/>
            </a:xfrm>
            <a:prstGeom prst="line">
              <a:avLst/>
            </a:prstGeom>
            <a:noFill/>
            <a:ln w="3810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593" name="Line 15">
              <a:extLst>
                <a:ext uri="{FF2B5EF4-FFF2-40B4-BE49-F238E27FC236}">
                  <a16:creationId xmlns:a16="http://schemas.microsoft.com/office/drawing/2014/main" id="{02A1D725-243D-410A-82F1-6DBD335F2326}"/>
                </a:ext>
              </a:extLst>
            </p:cNvPr>
            <p:cNvSpPr>
              <a:spLocks noChangeShapeType="1"/>
            </p:cNvSpPr>
            <p:nvPr/>
          </p:nvSpPr>
          <p:spPr bwMode="auto">
            <a:xfrm>
              <a:off x="4170" y="1760"/>
              <a:ext cx="0" cy="1480"/>
            </a:xfrm>
            <a:prstGeom prst="line">
              <a:avLst/>
            </a:prstGeom>
            <a:noFill/>
            <a:ln w="3810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594" name="Line 16">
              <a:extLst>
                <a:ext uri="{FF2B5EF4-FFF2-40B4-BE49-F238E27FC236}">
                  <a16:creationId xmlns:a16="http://schemas.microsoft.com/office/drawing/2014/main" id="{0F2BF82A-D1DD-4A99-BAC7-C945853ED5D2}"/>
                </a:ext>
              </a:extLst>
            </p:cNvPr>
            <p:cNvSpPr>
              <a:spLocks noChangeShapeType="1"/>
            </p:cNvSpPr>
            <p:nvPr/>
          </p:nvSpPr>
          <p:spPr bwMode="auto">
            <a:xfrm>
              <a:off x="4170" y="1988"/>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595" name="Line 18">
              <a:extLst>
                <a:ext uri="{FF2B5EF4-FFF2-40B4-BE49-F238E27FC236}">
                  <a16:creationId xmlns:a16="http://schemas.microsoft.com/office/drawing/2014/main" id="{069022DE-2B7C-43F4-A2E1-671AD24AC44C}"/>
                </a:ext>
              </a:extLst>
            </p:cNvPr>
            <p:cNvSpPr>
              <a:spLocks noChangeShapeType="1"/>
            </p:cNvSpPr>
            <p:nvPr/>
          </p:nvSpPr>
          <p:spPr bwMode="auto">
            <a:xfrm flipV="1">
              <a:off x="2052" y="2762"/>
              <a:ext cx="0" cy="133"/>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 name="Oval 19">
              <a:extLst>
                <a:ext uri="{FF2B5EF4-FFF2-40B4-BE49-F238E27FC236}">
                  <a16:creationId xmlns:a16="http://schemas.microsoft.com/office/drawing/2014/main" id="{E096DCC1-2225-412B-9F6F-48EBF6C208B4}"/>
                </a:ext>
              </a:extLst>
            </p:cNvPr>
            <p:cNvSpPr>
              <a:spLocks noChangeArrowheads="1"/>
            </p:cNvSpPr>
            <p:nvPr/>
          </p:nvSpPr>
          <p:spPr bwMode="auto">
            <a:xfrm>
              <a:off x="1654" y="1167"/>
              <a:ext cx="488" cy="1135"/>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9050">
              <a:solidFill>
                <a:schemeClr val="accent6">
                  <a:lumMod val="75000"/>
                </a:schemeClr>
              </a:solidFill>
              <a:round/>
              <a:headEnd/>
              <a:tailEnd/>
            </a:ln>
            <a:effectLst/>
          </p:spPr>
          <p:txBody>
            <a:bodyPr wrap="none" anchor="ctr"/>
            <a:lstStyle/>
            <a:p>
              <a:pPr>
                <a:defRPr/>
              </a:pPr>
              <a:endParaRPr lang="zh-CN" altLang="en-US"/>
            </a:p>
          </p:txBody>
        </p:sp>
        <p:sp>
          <p:nvSpPr>
            <p:cNvPr id="917597" name="Line 40">
              <a:extLst>
                <a:ext uri="{FF2B5EF4-FFF2-40B4-BE49-F238E27FC236}">
                  <a16:creationId xmlns:a16="http://schemas.microsoft.com/office/drawing/2014/main" id="{EE05146B-B18A-4365-BA5B-006728B9F558}"/>
                </a:ext>
              </a:extLst>
            </p:cNvPr>
            <p:cNvSpPr>
              <a:spLocks noChangeShapeType="1"/>
            </p:cNvSpPr>
            <p:nvPr/>
          </p:nvSpPr>
          <p:spPr bwMode="auto">
            <a:xfrm>
              <a:off x="3898" y="1619"/>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598" name="Line 41">
              <a:extLst>
                <a:ext uri="{FF2B5EF4-FFF2-40B4-BE49-F238E27FC236}">
                  <a16:creationId xmlns:a16="http://schemas.microsoft.com/office/drawing/2014/main" id="{AE480C76-D6FB-4579-9901-1FAAE678BE7D}"/>
                </a:ext>
              </a:extLst>
            </p:cNvPr>
            <p:cNvSpPr>
              <a:spLocks noChangeShapeType="1"/>
            </p:cNvSpPr>
            <p:nvPr/>
          </p:nvSpPr>
          <p:spPr bwMode="auto">
            <a:xfrm>
              <a:off x="3609" y="1613"/>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599" name="Line 42">
              <a:extLst>
                <a:ext uri="{FF2B5EF4-FFF2-40B4-BE49-F238E27FC236}">
                  <a16:creationId xmlns:a16="http://schemas.microsoft.com/office/drawing/2014/main" id="{1ED42B65-B52B-4E32-8D61-9011D0D609CD}"/>
                </a:ext>
              </a:extLst>
            </p:cNvPr>
            <p:cNvSpPr>
              <a:spLocks noChangeShapeType="1"/>
            </p:cNvSpPr>
            <p:nvPr/>
          </p:nvSpPr>
          <p:spPr bwMode="auto">
            <a:xfrm>
              <a:off x="3325" y="1613"/>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600" name="Line 43">
              <a:extLst>
                <a:ext uri="{FF2B5EF4-FFF2-40B4-BE49-F238E27FC236}">
                  <a16:creationId xmlns:a16="http://schemas.microsoft.com/office/drawing/2014/main" id="{63F6F51F-F7DC-4366-80D3-451E6F74E184}"/>
                </a:ext>
              </a:extLst>
            </p:cNvPr>
            <p:cNvSpPr>
              <a:spLocks noChangeShapeType="1"/>
            </p:cNvSpPr>
            <p:nvPr/>
          </p:nvSpPr>
          <p:spPr bwMode="auto">
            <a:xfrm>
              <a:off x="3045" y="1607"/>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601" name="Line 44">
              <a:extLst>
                <a:ext uri="{FF2B5EF4-FFF2-40B4-BE49-F238E27FC236}">
                  <a16:creationId xmlns:a16="http://schemas.microsoft.com/office/drawing/2014/main" id="{C58571DE-52E2-4337-906C-E46E16E552C2}"/>
                </a:ext>
              </a:extLst>
            </p:cNvPr>
            <p:cNvSpPr>
              <a:spLocks noChangeShapeType="1"/>
            </p:cNvSpPr>
            <p:nvPr/>
          </p:nvSpPr>
          <p:spPr bwMode="auto">
            <a:xfrm>
              <a:off x="2758" y="1605"/>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17602" name="Line 45">
              <a:extLst>
                <a:ext uri="{FF2B5EF4-FFF2-40B4-BE49-F238E27FC236}">
                  <a16:creationId xmlns:a16="http://schemas.microsoft.com/office/drawing/2014/main" id="{FA8766B2-9C0B-42EE-BBF4-9236B2C8BF18}"/>
                </a:ext>
              </a:extLst>
            </p:cNvPr>
            <p:cNvSpPr>
              <a:spLocks noChangeShapeType="1"/>
            </p:cNvSpPr>
            <p:nvPr/>
          </p:nvSpPr>
          <p:spPr bwMode="auto">
            <a:xfrm>
              <a:off x="2478" y="1599"/>
              <a:ext cx="0" cy="168"/>
            </a:xfrm>
            <a:prstGeom prst="line">
              <a:avLst/>
            </a:prstGeom>
            <a:noFill/>
            <a:ln w="38100">
              <a:solidFill>
                <a:srgbClr val="00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49883" name="Group 31">
              <a:extLst>
                <a:ext uri="{FF2B5EF4-FFF2-40B4-BE49-F238E27FC236}">
                  <a16:creationId xmlns:a16="http://schemas.microsoft.com/office/drawing/2014/main" id="{C4D6A4DE-F510-459A-A8AD-50FBEFBF3205}"/>
                </a:ext>
              </a:extLst>
            </p:cNvPr>
            <p:cNvGrpSpPr>
              <a:grpSpLocks/>
            </p:cNvGrpSpPr>
            <p:nvPr/>
          </p:nvGrpSpPr>
          <p:grpSpPr bwMode="auto">
            <a:xfrm>
              <a:off x="244" y="1220"/>
              <a:ext cx="1888" cy="1001"/>
              <a:chOff x="306" y="1737"/>
              <a:chExt cx="1888" cy="1001"/>
            </a:xfrm>
          </p:grpSpPr>
          <p:sp>
            <p:nvSpPr>
              <p:cNvPr id="72" name="Freeform 20">
                <a:extLst>
                  <a:ext uri="{FF2B5EF4-FFF2-40B4-BE49-F238E27FC236}">
                    <a16:creationId xmlns:a16="http://schemas.microsoft.com/office/drawing/2014/main" id="{33C7FA44-4E98-4932-97EA-2DE4A4DC2A62}"/>
                  </a:ext>
                </a:extLst>
              </p:cNvPr>
              <p:cNvSpPr>
                <a:spLocks/>
              </p:cNvSpPr>
              <p:nvPr/>
            </p:nvSpPr>
            <p:spPr bwMode="auto">
              <a:xfrm>
                <a:off x="607" y="1737"/>
                <a:ext cx="1525" cy="157"/>
              </a:xfrm>
              <a:custGeom>
                <a:avLst/>
                <a:gdLst/>
                <a:ahLst/>
                <a:cxnLst>
                  <a:cxn ang="0">
                    <a:pos x="1525" y="151"/>
                  </a:cxn>
                  <a:cxn ang="0">
                    <a:pos x="1037" y="151"/>
                  </a:cxn>
                  <a:cxn ang="0">
                    <a:pos x="541" y="115"/>
                  </a:cxn>
                  <a:cxn ang="0">
                    <a:pos x="0" y="0"/>
                  </a:cxn>
                </a:cxnLst>
                <a:rect l="0" t="0" r="r" b="b"/>
                <a:pathLst>
                  <a:path w="1525" h="157">
                    <a:moveTo>
                      <a:pt x="1525" y="151"/>
                    </a:moveTo>
                    <a:cubicBezTo>
                      <a:pt x="1363" y="154"/>
                      <a:pt x="1201" y="157"/>
                      <a:pt x="1037" y="151"/>
                    </a:cubicBezTo>
                    <a:cubicBezTo>
                      <a:pt x="873" y="145"/>
                      <a:pt x="714" y="140"/>
                      <a:pt x="541" y="115"/>
                    </a:cubicBezTo>
                    <a:cubicBezTo>
                      <a:pt x="368" y="90"/>
                      <a:pt x="90" y="19"/>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sp>
            <p:nvSpPr>
              <p:cNvPr id="73" name="Freeform 21">
                <a:extLst>
                  <a:ext uri="{FF2B5EF4-FFF2-40B4-BE49-F238E27FC236}">
                    <a16:creationId xmlns:a16="http://schemas.microsoft.com/office/drawing/2014/main" id="{5AE9BB49-1794-4E41-9FFD-21396AF6EFF1}"/>
                  </a:ext>
                </a:extLst>
              </p:cNvPr>
              <p:cNvSpPr>
                <a:spLocks/>
              </p:cNvSpPr>
              <p:nvPr/>
            </p:nvSpPr>
            <p:spPr bwMode="auto">
              <a:xfrm>
                <a:off x="306" y="1985"/>
                <a:ext cx="1870" cy="103"/>
              </a:xfrm>
              <a:custGeom>
                <a:avLst/>
                <a:gdLst/>
                <a:ahLst/>
                <a:cxnLst>
                  <a:cxn ang="0">
                    <a:pos x="1870" y="88"/>
                  </a:cxn>
                  <a:cxn ang="0">
                    <a:pos x="532" y="88"/>
                  </a:cxn>
                  <a:cxn ang="0">
                    <a:pos x="0" y="0"/>
                  </a:cxn>
                </a:cxnLst>
                <a:rect l="0" t="0" r="r" b="b"/>
                <a:pathLst>
                  <a:path w="1870" h="103">
                    <a:moveTo>
                      <a:pt x="1870" y="88"/>
                    </a:moveTo>
                    <a:cubicBezTo>
                      <a:pt x="1357" y="95"/>
                      <a:pt x="844" y="103"/>
                      <a:pt x="532" y="88"/>
                    </a:cubicBezTo>
                    <a:cubicBezTo>
                      <a:pt x="220" y="73"/>
                      <a:pt x="89" y="15"/>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sp>
            <p:nvSpPr>
              <p:cNvPr id="74" name="Line 22">
                <a:extLst>
                  <a:ext uri="{FF2B5EF4-FFF2-40B4-BE49-F238E27FC236}">
                    <a16:creationId xmlns:a16="http://schemas.microsoft.com/office/drawing/2014/main" id="{13278359-76E5-450C-8597-8DA6E990C1CD}"/>
                  </a:ext>
                </a:extLst>
              </p:cNvPr>
              <p:cNvSpPr>
                <a:spLocks noChangeShapeType="1"/>
              </p:cNvSpPr>
              <p:nvPr/>
            </p:nvSpPr>
            <p:spPr bwMode="auto">
              <a:xfrm flipH="1">
                <a:off x="306" y="2251"/>
                <a:ext cx="1888" cy="0"/>
              </a:xfrm>
              <a:prstGeom prst="line">
                <a:avLst/>
              </a:prstGeom>
              <a:noFill/>
              <a:ln w="28575">
                <a:solidFill>
                  <a:schemeClr val="tx1">
                    <a:lumMod val="65000"/>
                    <a:lumOff val="35000"/>
                  </a:schemeClr>
                </a:solidFill>
                <a:round/>
                <a:headEnd/>
                <a:tailEnd/>
              </a:ln>
              <a:effectLst/>
            </p:spPr>
            <p:txBody>
              <a:bodyPr/>
              <a:lstStyle/>
              <a:p>
                <a:pPr>
                  <a:defRPr/>
                </a:pPr>
                <a:endParaRPr lang="zh-CN" altLang="en-US"/>
              </a:p>
            </p:txBody>
          </p:sp>
          <p:sp>
            <p:nvSpPr>
              <p:cNvPr id="75" name="Freeform 23">
                <a:extLst>
                  <a:ext uri="{FF2B5EF4-FFF2-40B4-BE49-F238E27FC236}">
                    <a16:creationId xmlns:a16="http://schemas.microsoft.com/office/drawing/2014/main" id="{507AC094-AC7F-4BEE-9E78-FBF69F55964A}"/>
                  </a:ext>
                </a:extLst>
              </p:cNvPr>
              <p:cNvSpPr>
                <a:spLocks/>
              </p:cNvSpPr>
              <p:nvPr/>
            </p:nvSpPr>
            <p:spPr bwMode="auto">
              <a:xfrm flipV="1">
                <a:off x="599" y="2581"/>
                <a:ext cx="1525" cy="157"/>
              </a:xfrm>
              <a:custGeom>
                <a:avLst/>
                <a:gdLst/>
                <a:ahLst/>
                <a:cxnLst>
                  <a:cxn ang="0">
                    <a:pos x="1525" y="151"/>
                  </a:cxn>
                  <a:cxn ang="0">
                    <a:pos x="1037" y="151"/>
                  </a:cxn>
                  <a:cxn ang="0">
                    <a:pos x="541" y="115"/>
                  </a:cxn>
                  <a:cxn ang="0">
                    <a:pos x="0" y="0"/>
                  </a:cxn>
                </a:cxnLst>
                <a:rect l="0" t="0" r="r" b="b"/>
                <a:pathLst>
                  <a:path w="1525" h="157">
                    <a:moveTo>
                      <a:pt x="1525" y="151"/>
                    </a:moveTo>
                    <a:cubicBezTo>
                      <a:pt x="1363" y="154"/>
                      <a:pt x="1201" y="157"/>
                      <a:pt x="1037" y="151"/>
                    </a:cubicBezTo>
                    <a:cubicBezTo>
                      <a:pt x="873" y="145"/>
                      <a:pt x="714" y="140"/>
                      <a:pt x="541" y="115"/>
                    </a:cubicBezTo>
                    <a:cubicBezTo>
                      <a:pt x="368" y="90"/>
                      <a:pt x="90" y="19"/>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sp>
            <p:nvSpPr>
              <p:cNvPr id="76" name="Freeform 24">
                <a:extLst>
                  <a:ext uri="{FF2B5EF4-FFF2-40B4-BE49-F238E27FC236}">
                    <a16:creationId xmlns:a16="http://schemas.microsoft.com/office/drawing/2014/main" id="{5130EB00-540F-4F24-A195-9D32813B0EE1}"/>
                  </a:ext>
                </a:extLst>
              </p:cNvPr>
              <p:cNvSpPr>
                <a:spLocks/>
              </p:cNvSpPr>
              <p:nvPr/>
            </p:nvSpPr>
            <p:spPr bwMode="auto">
              <a:xfrm flipV="1">
                <a:off x="307" y="2421"/>
                <a:ext cx="1870" cy="103"/>
              </a:xfrm>
              <a:custGeom>
                <a:avLst/>
                <a:gdLst/>
                <a:ahLst/>
                <a:cxnLst>
                  <a:cxn ang="0">
                    <a:pos x="1870" y="88"/>
                  </a:cxn>
                  <a:cxn ang="0">
                    <a:pos x="532" y="88"/>
                  </a:cxn>
                  <a:cxn ang="0">
                    <a:pos x="0" y="0"/>
                  </a:cxn>
                </a:cxnLst>
                <a:rect l="0" t="0" r="r" b="b"/>
                <a:pathLst>
                  <a:path w="1870" h="103">
                    <a:moveTo>
                      <a:pt x="1870" y="88"/>
                    </a:moveTo>
                    <a:cubicBezTo>
                      <a:pt x="1357" y="95"/>
                      <a:pt x="844" y="103"/>
                      <a:pt x="532" y="88"/>
                    </a:cubicBezTo>
                    <a:cubicBezTo>
                      <a:pt x="220" y="73"/>
                      <a:pt x="89" y="15"/>
                      <a:pt x="0" y="0"/>
                    </a:cubicBezTo>
                  </a:path>
                </a:pathLst>
              </a:custGeom>
              <a:noFill/>
              <a:ln w="28575" cmpd="sng">
                <a:solidFill>
                  <a:schemeClr val="tx1">
                    <a:lumMod val="65000"/>
                    <a:lumOff val="35000"/>
                  </a:schemeClr>
                </a:solidFill>
                <a:round/>
                <a:headEnd/>
                <a:tailEnd/>
              </a:ln>
              <a:effectLst/>
            </p:spPr>
            <p:txBody>
              <a:bodyPr/>
              <a:lstStyle/>
              <a:p>
                <a:pPr>
                  <a:defRPr/>
                </a:pPr>
                <a:endParaRPr lang="zh-CN" altLang="en-US"/>
              </a:p>
            </p:txBody>
          </p:sp>
        </p:grpSp>
        <p:sp>
          <p:nvSpPr>
            <p:cNvPr id="249884" name="AutoShape 52">
              <a:extLst>
                <a:ext uri="{FF2B5EF4-FFF2-40B4-BE49-F238E27FC236}">
                  <a16:creationId xmlns:a16="http://schemas.microsoft.com/office/drawing/2014/main" id="{21A52B22-12AE-4DFC-BB16-B82855FA0569}"/>
                </a:ext>
              </a:extLst>
            </p:cNvPr>
            <p:cNvSpPr>
              <a:spLocks noChangeArrowheads="1"/>
            </p:cNvSpPr>
            <p:nvPr/>
          </p:nvSpPr>
          <p:spPr bwMode="auto">
            <a:xfrm rot="-5400000">
              <a:off x="1062" y="1231"/>
              <a:ext cx="1136" cy="1028"/>
            </a:xfrm>
            <a:prstGeom prst="can">
              <a:avLst>
                <a:gd name="adj" fmla="val 50000"/>
              </a:avLst>
            </a:prstGeom>
            <a:solidFill>
              <a:srgbClr val="808080"/>
            </a:solidFill>
            <a:ln w="19050">
              <a:solidFill>
                <a:srgbClr val="000000"/>
              </a:solidFill>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49885" name="Group 111">
              <a:extLst>
                <a:ext uri="{FF2B5EF4-FFF2-40B4-BE49-F238E27FC236}">
                  <a16:creationId xmlns:a16="http://schemas.microsoft.com/office/drawing/2014/main" id="{A68A877E-1FE4-4727-BB34-1C62C71DF8A1}"/>
                </a:ext>
              </a:extLst>
            </p:cNvPr>
            <p:cNvGrpSpPr>
              <a:grpSpLocks/>
            </p:cNvGrpSpPr>
            <p:nvPr/>
          </p:nvGrpSpPr>
          <p:grpSpPr bwMode="auto">
            <a:xfrm>
              <a:off x="3068" y="1375"/>
              <a:ext cx="284" cy="230"/>
              <a:chOff x="2793" y="1156"/>
              <a:chExt cx="284" cy="230"/>
            </a:xfrm>
          </p:grpSpPr>
          <p:grpSp>
            <p:nvGrpSpPr>
              <p:cNvPr id="249890" name="Group 107">
                <a:extLst>
                  <a:ext uri="{FF2B5EF4-FFF2-40B4-BE49-F238E27FC236}">
                    <a16:creationId xmlns:a16="http://schemas.microsoft.com/office/drawing/2014/main" id="{387D6169-CCDE-4906-BB8C-219FEC2F5506}"/>
                  </a:ext>
                </a:extLst>
              </p:cNvPr>
              <p:cNvGrpSpPr>
                <a:grpSpLocks/>
              </p:cNvGrpSpPr>
              <p:nvPr/>
            </p:nvGrpSpPr>
            <p:grpSpPr bwMode="auto">
              <a:xfrm>
                <a:off x="2793" y="1158"/>
                <a:ext cx="283" cy="228"/>
                <a:chOff x="2793" y="1158"/>
                <a:chExt cx="283" cy="228"/>
              </a:xfrm>
            </p:grpSpPr>
            <p:sp>
              <p:nvSpPr>
                <p:cNvPr id="249894" name="WordArt 105">
                  <a:extLst>
                    <a:ext uri="{FF2B5EF4-FFF2-40B4-BE49-F238E27FC236}">
                      <a16:creationId xmlns:a16="http://schemas.microsoft.com/office/drawing/2014/main" id="{85FDE535-DA7C-4A75-9860-844AF1F5F064}"/>
                    </a:ext>
                  </a:extLst>
                </p:cNvPr>
                <p:cNvSpPr>
                  <a:spLocks noChangeArrowheads="1" noChangeShapeType="1" noTextEdit="1"/>
                </p:cNvSpPr>
                <p:nvPr/>
              </p:nvSpPr>
              <p:spPr bwMode="auto">
                <a:xfrm>
                  <a:off x="2793" y="1158"/>
                  <a:ext cx="192" cy="217"/>
                </a:xfrm>
                <a:prstGeom prst="rect">
                  <a:avLst/>
                </a:prstGeom>
              </p:spPr>
              <p:txBody>
                <a:bodyPr wrap="none" fromWordArt="1">
                  <a:prstTxWarp prst="textPlain">
                    <a:avLst>
                      <a:gd name="adj" fmla="val 50000"/>
                    </a:avLst>
                  </a:prstTxWarp>
                </a:bodyPr>
                <a:lstStyle/>
                <a:p>
                  <a:pPr algn="ctr"/>
                  <a:r>
                    <a:rPr lang="en-US" altLang="zh-CN" sz="3600" i="1"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B</a:t>
                  </a:r>
                  <a:endParaRPr lang="zh-CN" altLang="en-US" sz="3600" i="1"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249895" name="WordArt 106">
                  <a:extLst>
                    <a:ext uri="{FF2B5EF4-FFF2-40B4-BE49-F238E27FC236}">
                      <a16:creationId xmlns:a16="http://schemas.microsoft.com/office/drawing/2014/main" id="{A413AF36-2AF1-4A89-8FBE-DBBD83FBCD49}"/>
                    </a:ext>
                  </a:extLst>
                </p:cNvPr>
                <p:cNvSpPr>
                  <a:spLocks noChangeArrowheads="1" noChangeShapeType="1" noTextEdit="1"/>
                </p:cNvSpPr>
                <p:nvPr/>
              </p:nvSpPr>
              <p:spPr bwMode="auto">
                <a:xfrm>
                  <a:off x="2986" y="1261"/>
                  <a:ext cx="90" cy="125"/>
                </a:xfrm>
                <a:prstGeom prst="rect">
                  <a:avLst/>
                </a:prstGeom>
              </p:spPr>
              <p:txBody>
                <a:bodyPr wrap="none" fromWordArt="1">
                  <a:prstTxWarp prst="textPlain">
                    <a:avLst>
                      <a:gd name="adj" fmla="val 50000"/>
                    </a:avLst>
                  </a:prstTxWarp>
                </a:bodyPr>
                <a:lstStyle/>
                <a:p>
                  <a:pPr algn="ctr"/>
                  <a:r>
                    <a:rPr lang="en-US" altLang="zh-CN" sz="3600"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0</a:t>
                  </a:r>
                  <a:endParaRPr lang="zh-CN" altLang="en-US" sz="3600"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grpSp>
          <p:grpSp>
            <p:nvGrpSpPr>
              <p:cNvPr id="249891" name="Group 108">
                <a:extLst>
                  <a:ext uri="{FF2B5EF4-FFF2-40B4-BE49-F238E27FC236}">
                    <a16:creationId xmlns:a16="http://schemas.microsoft.com/office/drawing/2014/main" id="{8FCFC917-CE6A-4091-95A0-B3573E574404}"/>
                  </a:ext>
                </a:extLst>
              </p:cNvPr>
              <p:cNvGrpSpPr>
                <a:grpSpLocks/>
              </p:cNvGrpSpPr>
              <p:nvPr/>
            </p:nvGrpSpPr>
            <p:grpSpPr bwMode="auto">
              <a:xfrm>
                <a:off x="2794" y="1156"/>
                <a:ext cx="283" cy="228"/>
                <a:chOff x="2793" y="1158"/>
                <a:chExt cx="283" cy="228"/>
              </a:xfrm>
            </p:grpSpPr>
            <p:sp>
              <p:nvSpPr>
                <p:cNvPr id="249892" name="WordArt 109">
                  <a:extLst>
                    <a:ext uri="{FF2B5EF4-FFF2-40B4-BE49-F238E27FC236}">
                      <a16:creationId xmlns:a16="http://schemas.microsoft.com/office/drawing/2014/main" id="{976D88BD-747E-487D-BFB7-9849818CB214}"/>
                    </a:ext>
                  </a:extLst>
                </p:cNvPr>
                <p:cNvSpPr>
                  <a:spLocks noChangeArrowheads="1" noChangeShapeType="1" noTextEdit="1"/>
                </p:cNvSpPr>
                <p:nvPr/>
              </p:nvSpPr>
              <p:spPr bwMode="auto">
                <a:xfrm>
                  <a:off x="2793" y="1158"/>
                  <a:ext cx="192" cy="217"/>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B</a:t>
                  </a:r>
                  <a:endParaRPr lang="zh-CN" altLang="en-US" sz="3600" i="1"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249893" name="WordArt 110">
                  <a:extLst>
                    <a:ext uri="{FF2B5EF4-FFF2-40B4-BE49-F238E27FC236}">
                      <a16:creationId xmlns:a16="http://schemas.microsoft.com/office/drawing/2014/main" id="{4F2EE97B-165E-41A1-8D52-B52D2B6F734A}"/>
                    </a:ext>
                  </a:extLst>
                </p:cNvPr>
                <p:cNvSpPr>
                  <a:spLocks noChangeArrowheads="1" noChangeShapeType="1" noTextEdit="1"/>
                </p:cNvSpPr>
                <p:nvPr/>
              </p:nvSpPr>
              <p:spPr bwMode="auto">
                <a:xfrm>
                  <a:off x="2986" y="1261"/>
                  <a:ext cx="90" cy="125"/>
                </a:xfrm>
                <a:prstGeom prst="rect">
                  <a:avLst/>
                </a:prstGeom>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0</a:t>
                  </a:r>
                  <a:endParaRPr lang="zh-CN" altLang="en-US" sz="3600"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grpSp>
        </p:grpSp>
        <p:grpSp>
          <p:nvGrpSpPr>
            <p:cNvPr id="249886" name="Group 120">
              <a:extLst>
                <a:ext uri="{FF2B5EF4-FFF2-40B4-BE49-F238E27FC236}">
                  <a16:creationId xmlns:a16="http://schemas.microsoft.com/office/drawing/2014/main" id="{26F3AA84-FADD-4635-B05B-66E694E6448F}"/>
                </a:ext>
              </a:extLst>
            </p:cNvPr>
            <p:cNvGrpSpPr>
              <a:grpSpLocks/>
            </p:cNvGrpSpPr>
            <p:nvPr/>
          </p:nvGrpSpPr>
          <p:grpSpPr bwMode="auto">
            <a:xfrm>
              <a:off x="2779" y="1368"/>
              <a:ext cx="202" cy="218"/>
              <a:chOff x="2762" y="1362"/>
              <a:chExt cx="202" cy="218"/>
            </a:xfrm>
          </p:grpSpPr>
          <p:sp>
            <p:nvSpPr>
              <p:cNvPr id="249888" name="WordArt 117">
                <a:extLst>
                  <a:ext uri="{FF2B5EF4-FFF2-40B4-BE49-F238E27FC236}">
                    <a16:creationId xmlns:a16="http://schemas.microsoft.com/office/drawing/2014/main" id="{A88741EA-1F2D-460F-8900-F71B43D22ADD}"/>
                  </a:ext>
                </a:extLst>
              </p:cNvPr>
              <p:cNvSpPr>
                <a:spLocks noChangeArrowheads="1" noChangeShapeType="1" noTextEdit="1"/>
              </p:cNvSpPr>
              <p:nvPr/>
            </p:nvSpPr>
            <p:spPr bwMode="auto">
              <a:xfrm>
                <a:off x="2762" y="1362"/>
                <a:ext cx="192" cy="217"/>
              </a:xfrm>
              <a:prstGeom prst="rect">
                <a:avLst/>
              </a:prstGeom>
            </p:spPr>
            <p:txBody>
              <a:bodyPr wrap="none" fromWordArt="1">
                <a:prstTxWarp prst="textPlain">
                  <a:avLst>
                    <a:gd name="adj" fmla="val 50000"/>
                  </a:avLst>
                </a:prstTxWarp>
              </a:bodyPr>
              <a:lstStyle/>
              <a:p>
                <a:pPr algn="ctr"/>
                <a:r>
                  <a:rPr lang="en-US" altLang="zh-CN" sz="3600" i="1"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B</a:t>
                </a:r>
                <a:endParaRPr lang="zh-CN" altLang="en-US" sz="3600" i="1" kern="10">
                  <a:ln w="57150">
                    <a:solidFill>
                      <a:srgbClr val="FFFFFF"/>
                    </a:solidFill>
                    <a:round/>
                    <a:headEnd/>
                    <a:tailEnd/>
                  </a:ln>
                  <a:solidFill>
                    <a:srgbClr val="FFFFFF"/>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249889" name="WordArt 119">
                <a:extLst>
                  <a:ext uri="{FF2B5EF4-FFF2-40B4-BE49-F238E27FC236}">
                    <a16:creationId xmlns:a16="http://schemas.microsoft.com/office/drawing/2014/main" id="{C2761EFA-4984-473F-90D0-EF8DF50786C4}"/>
                  </a:ext>
                </a:extLst>
              </p:cNvPr>
              <p:cNvSpPr>
                <a:spLocks noChangeArrowheads="1" noChangeShapeType="1" noTextEdit="1"/>
              </p:cNvSpPr>
              <p:nvPr/>
            </p:nvSpPr>
            <p:spPr bwMode="auto">
              <a:xfrm>
                <a:off x="2772" y="1363"/>
                <a:ext cx="192" cy="217"/>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B</a:t>
                </a:r>
                <a:endParaRPr lang="zh-CN" altLang="en-US" sz="3600" i="1" kern="10">
                  <a:ln w="9525">
                    <a:solidFill>
                      <a:srgbClr val="000000"/>
                    </a:solidFill>
                    <a:round/>
                    <a:headEnd/>
                    <a:tailEnd/>
                  </a:ln>
                  <a:solidFill>
                    <a:srgbClr val="000000"/>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grpSp>
        <p:sp>
          <p:nvSpPr>
            <p:cNvPr id="917627" name="Line 123">
              <a:extLst>
                <a:ext uri="{FF2B5EF4-FFF2-40B4-BE49-F238E27FC236}">
                  <a16:creationId xmlns:a16="http://schemas.microsoft.com/office/drawing/2014/main" id="{9F30E9D1-937B-44C1-B9EC-3A63C9352A2F}"/>
                </a:ext>
              </a:extLst>
            </p:cNvPr>
            <p:cNvSpPr>
              <a:spLocks noChangeShapeType="1"/>
            </p:cNvSpPr>
            <p:nvPr/>
          </p:nvSpPr>
          <p:spPr bwMode="auto">
            <a:xfrm flipH="1">
              <a:off x="4170" y="1767"/>
              <a:ext cx="6" cy="633"/>
            </a:xfrm>
            <a:prstGeom prst="line">
              <a:avLst/>
            </a:prstGeom>
            <a:noFill/>
            <a:ln w="9525">
              <a:solidFill>
                <a:schemeClr val="bg1"/>
              </a:solidFill>
              <a:round/>
              <a:headEnd/>
              <a:tailEnd/>
            </a:ln>
            <a:effectLst>
              <a:prstShdw prst="shdw17" dist="17961" dir="2700000">
                <a:schemeClr val="bg1">
                  <a:gamma/>
                  <a:shade val="60000"/>
                  <a:invGamma/>
                </a:scheme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2000"/>
                                        <p:tgtEl>
                                          <p:spTgt spid="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slide(fromBottom)">
                                      <p:cBhvr>
                                        <p:cTn id="2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1906" name="Group 30">
            <a:extLst>
              <a:ext uri="{FF2B5EF4-FFF2-40B4-BE49-F238E27FC236}">
                <a16:creationId xmlns:a16="http://schemas.microsoft.com/office/drawing/2014/main" id="{769C7CFE-16D8-4930-9BE6-5DF9E3674409}"/>
              </a:ext>
            </a:extLst>
          </p:cNvPr>
          <p:cNvGrpSpPr>
            <a:grpSpLocks/>
          </p:cNvGrpSpPr>
          <p:nvPr/>
        </p:nvGrpSpPr>
        <p:grpSpPr bwMode="auto">
          <a:xfrm>
            <a:off x="1063625" y="4427538"/>
            <a:ext cx="7045325" cy="2141537"/>
            <a:chOff x="554" y="1731"/>
            <a:chExt cx="4438" cy="1349"/>
          </a:xfrm>
        </p:grpSpPr>
        <p:sp>
          <p:nvSpPr>
            <p:cNvPr id="251952" name="Rectangle 31">
              <a:extLst>
                <a:ext uri="{FF2B5EF4-FFF2-40B4-BE49-F238E27FC236}">
                  <a16:creationId xmlns:a16="http://schemas.microsoft.com/office/drawing/2014/main" id="{30522866-FF82-4060-8E09-1F0D86820EE0}"/>
                </a:ext>
              </a:extLst>
            </p:cNvPr>
            <p:cNvSpPr>
              <a:spLocks noChangeArrowheads="1"/>
            </p:cNvSpPr>
            <p:nvPr/>
          </p:nvSpPr>
          <p:spPr bwMode="auto">
            <a:xfrm>
              <a:off x="554" y="1731"/>
              <a:ext cx="1730" cy="1349"/>
            </a:xfrm>
            <a:prstGeom prst="rect">
              <a:avLst/>
            </a:prstGeom>
            <a:solidFill>
              <a:srgbClr val="FF3300"/>
            </a:solid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86048" name="Freeform 32">
              <a:extLst>
                <a:ext uri="{FF2B5EF4-FFF2-40B4-BE49-F238E27FC236}">
                  <a16:creationId xmlns:a16="http://schemas.microsoft.com/office/drawing/2014/main" id="{D5F2F063-2625-4BFE-901E-81A4A024EA56}"/>
                </a:ext>
              </a:extLst>
            </p:cNvPr>
            <p:cNvSpPr>
              <a:spLocks/>
            </p:cNvSpPr>
            <p:nvPr/>
          </p:nvSpPr>
          <p:spPr bwMode="auto">
            <a:xfrm>
              <a:off x="3262" y="1731"/>
              <a:ext cx="1730" cy="1349"/>
            </a:xfrm>
            <a:custGeom>
              <a:avLst/>
              <a:gdLst>
                <a:gd name="T0" fmla="*/ 0 w 1104"/>
                <a:gd name="T1" fmla="*/ 384 h 768"/>
                <a:gd name="T2" fmla="*/ 384 w 1104"/>
                <a:gd name="T3" fmla="*/ 0 h 768"/>
                <a:gd name="T4" fmla="*/ 1104 w 1104"/>
                <a:gd name="T5" fmla="*/ 0 h 768"/>
                <a:gd name="T6" fmla="*/ 1104 w 1104"/>
                <a:gd name="T7" fmla="*/ 768 h 768"/>
                <a:gd name="T8" fmla="*/ 384 w 1104"/>
                <a:gd name="T9" fmla="*/ 768 h 768"/>
                <a:gd name="T10" fmla="*/ 0 w 1104"/>
                <a:gd name="T11" fmla="*/ 384 h 768"/>
                <a:gd name="T12" fmla="*/ 0 60000 65536"/>
                <a:gd name="T13" fmla="*/ 0 60000 65536"/>
                <a:gd name="T14" fmla="*/ 0 60000 65536"/>
                <a:gd name="T15" fmla="*/ 0 60000 65536"/>
                <a:gd name="T16" fmla="*/ 0 60000 65536"/>
                <a:gd name="T17" fmla="*/ 0 60000 65536"/>
                <a:gd name="T18" fmla="*/ 0 w 1104"/>
                <a:gd name="T19" fmla="*/ 0 h 768"/>
                <a:gd name="T20" fmla="*/ 1104 w 1104"/>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104" h="768">
                  <a:moveTo>
                    <a:pt x="0" y="384"/>
                  </a:moveTo>
                  <a:lnTo>
                    <a:pt x="384" y="0"/>
                  </a:lnTo>
                  <a:lnTo>
                    <a:pt x="1104" y="0"/>
                  </a:lnTo>
                  <a:lnTo>
                    <a:pt x="1104" y="768"/>
                  </a:lnTo>
                  <a:lnTo>
                    <a:pt x="384" y="768"/>
                  </a:lnTo>
                  <a:lnTo>
                    <a:pt x="0" y="384"/>
                  </a:lnTo>
                  <a:close/>
                </a:path>
              </a:pathLst>
            </a:custGeom>
            <a:solidFill>
              <a:srgbClr val="7878DE"/>
            </a:solidFill>
            <a:ln w="12700" cap="flat" cmpd="sng">
              <a:solidFill>
                <a:srgbClr val="000000"/>
              </a:solidFill>
              <a:prstDash val="solid"/>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1954" name="Text Box 33">
              <a:extLst>
                <a:ext uri="{FF2B5EF4-FFF2-40B4-BE49-F238E27FC236}">
                  <a16:creationId xmlns:a16="http://schemas.microsoft.com/office/drawing/2014/main" id="{33C812B0-7AC0-471E-9D0F-8223D4FA6627}"/>
                </a:ext>
              </a:extLst>
            </p:cNvPr>
            <p:cNvSpPr txBox="1">
              <a:spLocks noChangeArrowheads="1"/>
            </p:cNvSpPr>
            <p:nvPr/>
          </p:nvSpPr>
          <p:spPr bwMode="auto">
            <a:xfrm>
              <a:off x="1680" y="2194"/>
              <a:ext cx="37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N</a:t>
              </a:r>
            </a:p>
          </p:txBody>
        </p:sp>
        <p:sp>
          <p:nvSpPr>
            <p:cNvPr id="251955" name="Text Box 34">
              <a:extLst>
                <a:ext uri="{FF2B5EF4-FFF2-40B4-BE49-F238E27FC236}">
                  <a16:creationId xmlns:a16="http://schemas.microsoft.com/office/drawing/2014/main" id="{74FF3D64-AE7E-4D17-8ABA-C111CEF13698}"/>
                </a:ext>
              </a:extLst>
            </p:cNvPr>
            <p:cNvSpPr txBox="1">
              <a:spLocks noChangeArrowheads="1"/>
            </p:cNvSpPr>
            <p:nvPr/>
          </p:nvSpPr>
          <p:spPr bwMode="auto">
            <a:xfrm>
              <a:off x="3888" y="2146"/>
              <a:ext cx="3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S</a:t>
              </a:r>
            </a:p>
          </p:txBody>
        </p:sp>
      </p:grpSp>
      <p:grpSp>
        <p:nvGrpSpPr>
          <p:cNvPr id="251907" name="Group 55">
            <a:extLst>
              <a:ext uri="{FF2B5EF4-FFF2-40B4-BE49-F238E27FC236}">
                <a16:creationId xmlns:a16="http://schemas.microsoft.com/office/drawing/2014/main" id="{B1162EBC-0E83-499B-BE58-161841D8FEF7}"/>
              </a:ext>
            </a:extLst>
          </p:cNvPr>
          <p:cNvGrpSpPr>
            <a:grpSpLocks/>
          </p:cNvGrpSpPr>
          <p:nvPr/>
        </p:nvGrpSpPr>
        <p:grpSpPr bwMode="auto">
          <a:xfrm>
            <a:off x="1520825" y="76200"/>
            <a:ext cx="6400800" cy="914400"/>
            <a:chOff x="1008" y="-49"/>
            <a:chExt cx="4032" cy="576"/>
          </a:xfrm>
        </p:grpSpPr>
        <p:sp>
          <p:nvSpPr>
            <p:cNvPr id="251950" name="Text Box 54">
              <a:extLst>
                <a:ext uri="{FF2B5EF4-FFF2-40B4-BE49-F238E27FC236}">
                  <a16:creationId xmlns:a16="http://schemas.microsoft.com/office/drawing/2014/main" id="{DFA158BA-3C30-47CE-95C8-DD19D4C35A31}"/>
                </a:ext>
              </a:extLst>
            </p:cNvPr>
            <p:cNvSpPr txBox="1">
              <a:spLocks noChangeArrowheads="1"/>
            </p:cNvSpPr>
            <p:nvPr/>
          </p:nvSpPr>
          <p:spPr bwMode="auto">
            <a:xfrm>
              <a:off x="1036" y="-49"/>
              <a:ext cx="40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a:solidFill>
                    <a:srgbClr val="000000"/>
                  </a:solidFill>
                  <a:ea typeface="隶书_GB2312"/>
                  <a:cs typeface="隶书_GB2312"/>
                </a:rPr>
                <a:t>介质磁性的实验测定</a:t>
              </a:r>
            </a:p>
          </p:txBody>
        </p:sp>
        <p:sp>
          <p:nvSpPr>
            <p:cNvPr id="251951" name="Text Box 53">
              <a:extLst>
                <a:ext uri="{FF2B5EF4-FFF2-40B4-BE49-F238E27FC236}">
                  <a16:creationId xmlns:a16="http://schemas.microsoft.com/office/drawing/2014/main" id="{599F8C9A-4FDB-4170-84F3-F00B9867C058}"/>
                </a:ext>
              </a:extLst>
            </p:cNvPr>
            <p:cNvSpPr txBox="1">
              <a:spLocks noChangeArrowheads="1"/>
            </p:cNvSpPr>
            <p:nvPr/>
          </p:nvSpPr>
          <p:spPr bwMode="auto">
            <a:xfrm>
              <a:off x="1008" y="-49"/>
              <a:ext cx="40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a:solidFill>
                    <a:srgbClr val="FF9900"/>
                  </a:solidFill>
                  <a:ea typeface="隶书_GB2312"/>
                  <a:cs typeface="隶书_GB2312"/>
                </a:rPr>
                <a:t>介质磁性的实验测定</a:t>
              </a:r>
            </a:p>
          </p:txBody>
        </p:sp>
      </p:grpSp>
      <p:grpSp>
        <p:nvGrpSpPr>
          <p:cNvPr id="251908" name="Group 58">
            <a:extLst>
              <a:ext uri="{FF2B5EF4-FFF2-40B4-BE49-F238E27FC236}">
                <a16:creationId xmlns:a16="http://schemas.microsoft.com/office/drawing/2014/main" id="{5834C4BE-F36E-43A2-A80F-FD6E99DDE96A}"/>
              </a:ext>
            </a:extLst>
          </p:cNvPr>
          <p:cNvGrpSpPr>
            <a:grpSpLocks/>
          </p:cNvGrpSpPr>
          <p:nvPr/>
        </p:nvGrpSpPr>
        <p:grpSpPr bwMode="auto">
          <a:xfrm>
            <a:off x="3822700" y="3911600"/>
            <a:ext cx="1847850" cy="2946400"/>
            <a:chOff x="2314" y="2464"/>
            <a:chExt cx="1164" cy="1856"/>
          </a:xfrm>
        </p:grpSpPr>
        <p:grpSp>
          <p:nvGrpSpPr>
            <p:cNvPr id="251924" name="Group 2">
              <a:extLst>
                <a:ext uri="{FF2B5EF4-FFF2-40B4-BE49-F238E27FC236}">
                  <a16:creationId xmlns:a16="http://schemas.microsoft.com/office/drawing/2014/main" id="{8B767C36-6D56-4D32-8CE4-4D058F46F84B}"/>
                </a:ext>
              </a:extLst>
            </p:cNvPr>
            <p:cNvGrpSpPr>
              <a:grpSpLocks/>
            </p:cNvGrpSpPr>
            <p:nvPr/>
          </p:nvGrpSpPr>
          <p:grpSpPr bwMode="auto">
            <a:xfrm>
              <a:off x="2314" y="2590"/>
              <a:ext cx="1164" cy="1730"/>
              <a:chOff x="2292" y="1536"/>
              <a:chExt cx="1164" cy="1730"/>
            </a:xfrm>
          </p:grpSpPr>
          <p:grpSp>
            <p:nvGrpSpPr>
              <p:cNvPr id="251926" name="Group 3">
                <a:extLst>
                  <a:ext uri="{FF2B5EF4-FFF2-40B4-BE49-F238E27FC236}">
                    <a16:creationId xmlns:a16="http://schemas.microsoft.com/office/drawing/2014/main" id="{BD35A589-F7E4-40D2-845C-D0997795D668}"/>
                  </a:ext>
                </a:extLst>
              </p:cNvPr>
              <p:cNvGrpSpPr>
                <a:grpSpLocks/>
              </p:cNvGrpSpPr>
              <p:nvPr/>
            </p:nvGrpSpPr>
            <p:grpSpPr bwMode="auto">
              <a:xfrm>
                <a:off x="2292" y="1729"/>
                <a:ext cx="1164" cy="1537"/>
                <a:chOff x="2292" y="1729"/>
                <a:chExt cx="1164" cy="1537"/>
              </a:xfrm>
            </p:grpSpPr>
            <p:sp>
              <p:nvSpPr>
                <p:cNvPr id="86020" name="Arc 4">
                  <a:extLst>
                    <a:ext uri="{FF2B5EF4-FFF2-40B4-BE49-F238E27FC236}">
                      <a16:creationId xmlns:a16="http://schemas.microsoft.com/office/drawing/2014/main" id="{9EEC2A2C-6542-480A-B8D4-9637FAE172EE}"/>
                    </a:ext>
                  </a:extLst>
                </p:cNvPr>
                <p:cNvSpPr>
                  <a:spLocks/>
                </p:cNvSpPr>
                <p:nvPr/>
              </p:nvSpPr>
              <p:spPr bwMode="auto">
                <a:xfrm>
                  <a:off x="2304" y="1872"/>
                  <a:ext cx="1104" cy="1344"/>
                </a:xfrm>
                <a:custGeom>
                  <a:avLst/>
                  <a:gdLst>
                    <a:gd name="G0" fmla="+- 0 0 0"/>
                    <a:gd name="G1" fmla="+- 21600 0 0"/>
                    <a:gd name="G2" fmla="+- 21600 0 0"/>
                    <a:gd name="T0" fmla="*/ 0 w 15004"/>
                    <a:gd name="T1" fmla="*/ 0 h 21600"/>
                    <a:gd name="T2" fmla="*/ 15004 w 15004"/>
                    <a:gd name="T3" fmla="*/ 6062 h 21600"/>
                    <a:gd name="T4" fmla="*/ 0 w 15004"/>
                    <a:gd name="T5" fmla="*/ 21600 h 21600"/>
                  </a:gdLst>
                  <a:ahLst/>
                  <a:cxnLst>
                    <a:cxn ang="0">
                      <a:pos x="T0" y="T1"/>
                    </a:cxn>
                    <a:cxn ang="0">
                      <a:pos x="T2" y="T3"/>
                    </a:cxn>
                    <a:cxn ang="0">
                      <a:pos x="T4" y="T5"/>
                    </a:cxn>
                  </a:cxnLst>
                  <a:rect l="0" t="0" r="r" b="b"/>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86021" name="Arc 5">
                  <a:extLst>
                    <a:ext uri="{FF2B5EF4-FFF2-40B4-BE49-F238E27FC236}">
                      <a16:creationId xmlns:a16="http://schemas.microsoft.com/office/drawing/2014/main" id="{125C6B42-897F-4DB1-B74D-B0BC09898325}"/>
                    </a:ext>
                  </a:extLst>
                </p:cNvPr>
                <p:cNvSpPr>
                  <a:spLocks/>
                </p:cNvSpPr>
                <p:nvPr/>
              </p:nvSpPr>
              <p:spPr bwMode="auto">
                <a:xfrm>
                  <a:off x="2304" y="2065"/>
                  <a:ext cx="1080" cy="1104"/>
                </a:xfrm>
                <a:custGeom>
                  <a:avLst/>
                  <a:gdLst>
                    <a:gd name="G0" fmla="+- 0 0 0"/>
                    <a:gd name="G1" fmla="+- 21600 0 0"/>
                    <a:gd name="G2" fmla="+- 21600 0 0"/>
                    <a:gd name="T0" fmla="*/ 0 w 13499"/>
                    <a:gd name="T1" fmla="*/ 0 h 21600"/>
                    <a:gd name="T2" fmla="*/ 13499 w 13499"/>
                    <a:gd name="T3" fmla="*/ 4737 h 21600"/>
                    <a:gd name="T4" fmla="*/ 0 w 13499"/>
                    <a:gd name="T5" fmla="*/ 21600 h 21600"/>
                  </a:gdLst>
                  <a:ahLst/>
                  <a:cxnLst>
                    <a:cxn ang="0">
                      <a:pos x="T0" y="T1"/>
                    </a:cxn>
                    <a:cxn ang="0">
                      <a:pos x="T2" y="T3"/>
                    </a:cxn>
                    <a:cxn ang="0">
                      <a:pos x="T4" y="T5"/>
                    </a:cxn>
                  </a:cxnLst>
                  <a:rect l="0" t="0" r="r" b="b"/>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86022" name="Arc 6">
                  <a:extLst>
                    <a:ext uri="{FF2B5EF4-FFF2-40B4-BE49-F238E27FC236}">
                      <a16:creationId xmlns:a16="http://schemas.microsoft.com/office/drawing/2014/main" id="{F426D76C-4DD6-4B0A-B0A5-295666445C9E}"/>
                    </a:ext>
                  </a:extLst>
                </p:cNvPr>
                <p:cNvSpPr>
                  <a:spLocks/>
                </p:cNvSpPr>
                <p:nvPr/>
              </p:nvSpPr>
              <p:spPr bwMode="auto">
                <a:xfrm>
                  <a:off x="2304" y="2256"/>
                  <a:ext cx="984" cy="1008"/>
                </a:xfrm>
                <a:custGeom>
                  <a:avLst/>
                  <a:gdLst>
                    <a:gd name="G0" fmla="+- 0 0 0"/>
                    <a:gd name="G1" fmla="+- 21600 0 0"/>
                    <a:gd name="G2" fmla="+- 21600 0 0"/>
                    <a:gd name="T0" fmla="*/ 0 w 9228"/>
                    <a:gd name="T1" fmla="*/ 0 h 21600"/>
                    <a:gd name="T2" fmla="*/ 9228 w 9228"/>
                    <a:gd name="T3" fmla="*/ 2070 h 21600"/>
                    <a:gd name="T4" fmla="*/ 0 w 9228"/>
                    <a:gd name="T5" fmla="*/ 21600 h 21600"/>
                  </a:gdLst>
                  <a:ahLst/>
                  <a:cxnLst>
                    <a:cxn ang="0">
                      <a:pos x="T0" y="T1"/>
                    </a:cxn>
                    <a:cxn ang="0">
                      <a:pos x="T2" y="T3"/>
                    </a:cxn>
                    <a:cxn ang="0">
                      <a:pos x="T4" y="T5"/>
                    </a:cxn>
                  </a:cxnLst>
                  <a:rect l="0" t="0" r="r" b="b"/>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696" name="Arc 7">
                  <a:extLst>
                    <a:ext uri="{FF2B5EF4-FFF2-40B4-BE49-F238E27FC236}">
                      <a16:creationId xmlns:a16="http://schemas.microsoft.com/office/drawing/2014/main" id="{8981C607-ABC0-4AEA-812F-5D4E9D12512D}"/>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697" name="Arc 8">
                  <a:extLst>
                    <a:ext uri="{FF2B5EF4-FFF2-40B4-BE49-F238E27FC236}">
                      <a16:creationId xmlns:a16="http://schemas.microsoft.com/office/drawing/2014/main" id="{0C732001-B2C0-41CE-927C-7C1B7E5B791A}"/>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0000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698" name="Arc 9">
                  <a:extLst>
                    <a:ext uri="{FF2B5EF4-FFF2-40B4-BE49-F238E27FC236}">
                      <a16:creationId xmlns:a16="http://schemas.microsoft.com/office/drawing/2014/main" id="{DA757757-11EB-49ED-977C-F035E833A234}"/>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1945" name="Group 10">
                  <a:extLst>
                    <a:ext uri="{FF2B5EF4-FFF2-40B4-BE49-F238E27FC236}">
                      <a16:creationId xmlns:a16="http://schemas.microsoft.com/office/drawing/2014/main" id="{55BA9C9C-5EFC-4199-BCEC-239766BFE319}"/>
                    </a:ext>
                  </a:extLst>
                </p:cNvPr>
                <p:cNvGrpSpPr>
                  <a:grpSpLocks/>
                </p:cNvGrpSpPr>
                <p:nvPr/>
              </p:nvGrpSpPr>
              <p:grpSpPr bwMode="auto">
                <a:xfrm>
                  <a:off x="2292" y="1729"/>
                  <a:ext cx="1164" cy="1058"/>
                  <a:chOff x="2292" y="1729"/>
                  <a:chExt cx="1164" cy="1058"/>
                </a:xfrm>
              </p:grpSpPr>
              <p:sp>
                <p:nvSpPr>
                  <p:cNvPr id="86027" name="Arc 11">
                    <a:extLst>
                      <a:ext uri="{FF2B5EF4-FFF2-40B4-BE49-F238E27FC236}">
                        <a16:creationId xmlns:a16="http://schemas.microsoft.com/office/drawing/2014/main" id="{C14C8898-33F1-4A59-91FB-EBF7AA161CA4}"/>
                      </a:ext>
                    </a:extLst>
                  </p:cNvPr>
                  <p:cNvSpPr>
                    <a:spLocks/>
                  </p:cNvSpPr>
                  <p:nvPr/>
                </p:nvSpPr>
                <p:spPr bwMode="auto">
                  <a:xfrm>
                    <a:off x="2292" y="1729"/>
                    <a:ext cx="1164" cy="1056"/>
                  </a:xfrm>
                  <a:custGeom>
                    <a:avLst/>
                    <a:gdLst>
                      <a:gd name="G0" fmla="+- 0 0 0"/>
                      <a:gd name="G1" fmla="+- 21600 0 0"/>
                      <a:gd name="G2" fmla="+- 21600 0 0"/>
                      <a:gd name="T0" fmla="*/ 0 w 17458"/>
                      <a:gd name="T1" fmla="*/ 0 h 21600"/>
                      <a:gd name="T2" fmla="*/ 17458 w 17458"/>
                      <a:gd name="T3" fmla="*/ 8880 h 21600"/>
                      <a:gd name="T4" fmla="*/ 0 w 17458"/>
                      <a:gd name="T5" fmla="*/ 21600 h 21600"/>
                    </a:gdLst>
                    <a:ahLst/>
                    <a:cxnLst>
                      <a:cxn ang="0">
                        <a:pos x="T0" y="T1"/>
                      </a:cxn>
                      <a:cxn ang="0">
                        <a:pos x="T2" y="T3"/>
                      </a:cxn>
                      <a:cxn ang="0">
                        <a:pos x="T4" y="T5"/>
                      </a:cxn>
                    </a:cxnLst>
                    <a:rect l="0" t="0" r="r" b="b"/>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701" name="Arc 12">
                    <a:extLst>
                      <a:ext uri="{FF2B5EF4-FFF2-40B4-BE49-F238E27FC236}">
                        <a16:creationId xmlns:a16="http://schemas.microsoft.com/office/drawing/2014/main" id="{DB07192C-B9A0-4578-9275-ACDBD88A6B8F}"/>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702" name="Line 13">
                    <a:extLst>
                      <a:ext uri="{FF2B5EF4-FFF2-40B4-BE49-F238E27FC236}">
                        <a16:creationId xmlns:a16="http://schemas.microsoft.com/office/drawing/2014/main" id="{B31A8F89-1E5C-4FAA-9C92-C9F9AC832724}"/>
                      </a:ext>
                    </a:extLst>
                  </p:cNvPr>
                  <p:cNvSpPr>
                    <a:spLocks noChangeShapeType="1"/>
                  </p:cNvSpPr>
                  <p:nvPr/>
                </p:nvSpPr>
                <p:spPr bwMode="auto">
                  <a:xfrm>
                    <a:off x="2304" y="2400"/>
                    <a:ext cx="960" cy="0"/>
                  </a:xfrm>
                  <a:prstGeom prst="line">
                    <a:avLst/>
                  </a:prstGeom>
                  <a:noFill/>
                  <a:ln w="12700">
                    <a:solidFill>
                      <a:srgbClr val="0000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703" name="Line 14">
                    <a:extLst>
                      <a:ext uri="{FF2B5EF4-FFF2-40B4-BE49-F238E27FC236}">
                        <a16:creationId xmlns:a16="http://schemas.microsoft.com/office/drawing/2014/main" id="{F6923EF7-EE88-4886-946A-14515B36D6EE}"/>
                      </a:ext>
                    </a:extLst>
                  </p:cNvPr>
                  <p:cNvSpPr>
                    <a:spLocks noChangeShapeType="1"/>
                  </p:cNvSpPr>
                  <p:nvPr/>
                </p:nvSpPr>
                <p:spPr bwMode="auto">
                  <a:xfrm>
                    <a:off x="2400" y="2400"/>
                    <a:ext cx="144" cy="0"/>
                  </a:xfrm>
                  <a:prstGeom prst="line">
                    <a:avLst/>
                  </a:prstGeom>
                  <a:noFill/>
                  <a:ln w="12700">
                    <a:solidFill>
                      <a:srgbClr val="0000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251927" name="Group 15">
                <a:extLst>
                  <a:ext uri="{FF2B5EF4-FFF2-40B4-BE49-F238E27FC236}">
                    <a16:creationId xmlns:a16="http://schemas.microsoft.com/office/drawing/2014/main" id="{97D4FFD4-5685-4E20-89B4-88B5A5D69B60}"/>
                  </a:ext>
                </a:extLst>
              </p:cNvPr>
              <p:cNvGrpSpPr>
                <a:grpSpLocks/>
              </p:cNvGrpSpPr>
              <p:nvPr/>
            </p:nvGrpSpPr>
            <p:grpSpPr bwMode="auto">
              <a:xfrm flipV="1">
                <a:off x="2292" y="1536"/>
                <a:ext cx="1164" cy="1537"/>
                <a:chOff x="2292" y="1729"/>
                <a:chExt cx="1164" cy="1537"/>
              </a:xfrm>
            </p:grpSpPr>
            <p:sp>
              <p:nvSpPr>
                <p:cNvPr id="86032" name="Arc 16">
                  <a:extLst>
                    <a:ext uri="{FF2B5EF4-FFF2-40B4-BE49-F238E27FC236}">
                      <a16:creationId xmlns:a16="http://schemas.microsoft.com/office/drawing/2014/main" id="{92E647CA-845D-4BF6-8568-C9897F160960}"/>
                    </a:ext>
                  </a:extLst>
                </p:cNvPr>
                <p:cNvSpPr>
                  <a:spLocks/>
                </p:cNvSpPr>
                <p:nvPr/>
              </p:nvSpPr>
              <p:spPr bwMode="auto">
                <a:xfrm>
                  <a:off x="2304" y="1872"/>
                  <a:ext cx="1104" cy="1344"/>
                </a:xfrm>
                <a:custGeom>
                  <a:avLst/>
                  <a:gdLst>
                    <a:gd name="G0" fmla="+- 0 0 0"/>
                    <a:gd name="G1" fmla="+- 21600 0 0"/>
                    <a:gd name="G2" fmla="+- 21600 0 0"/>
                    <a:gd name="T0" fmla="*/ 0 w 15004"/>
                    <a:gd name="T1" fmla="*/ 0 h 21600"/>
                    <a:gd name="T2" fmla="*/ 15004 w 15004"/>
                    <a:gd name="T3" fmla="*/ 6062 h 21600"/>
                    <a:gd name="T4" fmla="*/ 0 w 15004"/>
                    <a:gd name="T5" fmla="*/ 21600 h 21600"/>
                  </a:gdLst>
                  <a:ahLst/>
                  <a:cxnLst>
                    <a:cxn ang="0">
                      <a:pos x="T0" y="T1"/>
                    </a:cxn>
                    <a:cxn ang="0">
                      <a:pos x="T2" y="T3"/>
                    </a:cxn>
                    <a:cxn ang="0">
                      <a:pos x="T4" y="T5"/>
                    </a:cxn>
                  </a:cxnLst>
                  <a:rect l="0" t="0" r="r" b="b"/>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706" name="Arc 17">
                  <a:extLst>
                    <a:ext uri="{FF2B5EF4-FFF2-40B4-BE49-F238E27FC236}">
                      <a16:creationId xmlns:a16="http://schemas.microsoft.com/office/drawing/2014/main" id="{46AC0177-2713-4415-B0D9-D05AB1193E92}"/>
                    </a:ext>
                  </a:extLst>
                </p:cNvPr>
                <p:cNvSpPr>
                  <a:spLocks/>
                </p:cNvSpPr>
                <p:nvPr/>
              </p:nvSpPr>
              <p:spPr bwMode="auto">
                <a:xfrm>
                  <a:off x="2304" y="2065"/>
                  <a:ext cx="1080" cy="1104"/>
                </a:xfrm>
                <a:custGeom>
                  <a:avLst/>
                  <a:gdLst>
                    <a:gd name="T0" fmla="*/ 0 w 13499"/>
                    <a:gd name="T1" fmla="*/ 0 h 21600"/>
                    <a:gd name="T2" fmla="*/ 1080 w 13499"/>
                    <a:gd name="T3" fmla="*/ 242 h 21600"/>
                    <a:gd name="T4" fmla="*/ 0 w 13499"/>
                    <a:gd name="T5" fmla="*/ 1104 h 21600"/>
                    <a:gd name="T6" fmla="*/ 0 60000 65536"/>
                    <a:gd name="T7" fmla="*/ 0 60000 65536"/>
                    <a:gd name="T8" fmla="*/ 0 60000 65536"/>
                    <a:gd name="T9" fmla="*/ 0 w 13499"/>
                    <a:gd name="T10" fmla="*/ 0 h 21600"/>
                    <a:gd name="T11" fmla="*/ 13499 w 13499"/>
                    <a:gd name="T12" fmla="*/ 21600 h 21600"/>
                  </a:gdLst>
                  <a:ahLst/>
                  <a:cxnLst>
                    <a:cxn ang="T6">
                      <a:pos x="T0" y="T1"/>
                    </a:cxn>
                    <a:cxn ang="T7">
                      <a:pos x="T2" y="T3"/>
                    </a:cxn>
                    <a:cxn ang="T8">
                      <a:pos x="T4" y="T5"/>
                    </a:cxn>
                  </a:cxnLst>
                  <a:rect l="T9" t="T10" r="T11" b="T12"/>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034" name="Arc 18">
                  <a:extLst>
                    <a:ext uri="{FF2B5EF4-FFF2-40B4-BE49-F238E27FC236}">
                      <a16:creationId xmlns:a16="http://schemas.microsoft.com/office/drawing/2014/main" id="{292310CB-5FB3-4155-8686-60FD705B010D}"/>
                    </a:ext>
                  </a:extLst>
                </p:cNvPr>
                <p:cNvSpPr>
                  <a:spLocks/>
                </p:cNvSpPr>
                <p:nvPr/>
              </p:nvSpPr>
              <p:spPr bwMode="auto">
                <a:xfrm>
                  <a:off x="2304" y="2256"/>
                  <a:ext cx="984" cy="1008"/>
                </a:xfrm>
                <a:custGeom>
                  <a:avLst/>
                  <a:gdLst>
                    <a:gd name="G0" fmla="+- 0 0 0"/>
                    <a:gd name="G1" fmla="+- 21600 0 0"/>
                    <a:gd name="G2" fmla="+- 21600 0 0"/>
                    <a:gd name="T0" fmla="*/ 0 w 9228"/>
                    <a:gd name="T1" fmla="*/ 0 h 21600"/>
                    <a:gd name="T2" fmla="*/ 9228 w 9228"/>
                    <a:gd name="T3" fmla="*/ 2070 h 21600"/>
                    <a:gd name="T4" fmla="*/ 0 w 9228"/>
                    <a:gd name="T5" fmla="*/ 21600 h 21600"/>
                  </a:gdLst>
                  <a:ahLst/>
                  <a:cxnLst>
                    <a:cxn ang="0">
                      <a:pos x="T0" y="T1"/>
                    </a:cxn>
                    <a:cxn ang="0">
                      <a:pos x="T2" y="T3"/>
                    </a:cxn>
                    <a:cxn ang="0">
                      <a:pos x="T4" y="T5"/>
                    </a:cxn>
                  </a:cxnLst>
                  <a:rect l="0" t="0" r="r" b="b"/>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708" name="Arc 19">
                  <a:extLst>
                    <a:ext uri="{FF2B5EF4-FFF2-40B4-BE49-F238E27FC236}">
                      <a16:creationId xmlns:a16="http://schemas.microsoft.com/office/drawing/2014/main" id="{ECDD3C8F-DFC3-4E40-A82B-1C13D7A32454}"/>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709" name="Arc 20">
                  <a:extLst>
                    <a:ext uri="{FF2B5EF4-FFF2-40B4-BE49-F238E27FC236}">
                      <a16:creationId xmlns:a16="http://schemas.microsoft.com/office/drawing/2014/main" id="{37FC63A7-3F6A-41E6-ADD3-3EBA8526B4B2}"/>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18710" name="Arc 21">
                  <a:extLst>
                    <a:ext uri="{FF2B5EF4-FFF2-40B4-BE49-F238E27FC236}">
                      <a16:creationId xmlns:a16="http://schemas.microsoft.com/office/drawing/2014/main" id="{2C75F41B-5E3B-43FF-BD21-FF7CD4535FA9}"/>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1934" name="Group 22">
                  <a:extLst>
                    <a:ext uri="{FF2B5EF4-FFF2-40B4-BE49-F238E27FC236}">
                      <a16:creationId xmlns:a16="http://schemas.microsoft.com/office/drawing/2014/main" id="{1B7C7728-786C-4BCC-8144-019B852A503C}"/>
                    </a:ext>
                  </a:extLst>
                </p:cNvPr>
                <p:cNvGrpSpPr>
                  <a:grpSpLocks/>
                </p:cNvGrpSpPr>
                <p:nvPr/>
              </p:nvGrpSpPr>
              <p:grpSpPr bwMode="auto">
                <a:xfrm>
                  <a:off x="2292" y="1729"/>
                  <a:ext cx="1164" cy="1058"/>
                  <a:chOff x="2292" y="1729"/>
                  <a:chExt cx="1164" cy="1058"/>
                </a:xfrm>
              </p:grpSpPr>
              <p:sp>
                <p:nvSpPr>
                  <p:cNvPr id="86039" name="Arc 23">
                    <a:extLst>
                      <a:ext uri="{FF2B5EF4-FFF2-40B4-BE49-F238E27FC236}">
                        <a16:creationId xmlns:a16="http://schemas.microsoft.com/office/drawing/2014/main" id="{1E626C28-DEF4-414F-B22A-E5B2B23F229F}"/>
                      </a:ext>
                    </a:extLst>
                  </p:cNvPr>
                  <p:cNvSpPr>
                    <a:spLocks/>
                  </p:cNvSpPr>
                  <p:nvPr/>
                </p:nvSpPr>
                <p:spPr bwMode="auto">
                  <a:xfrm>
                    <a:off x="2292" y="1729"/>
                    <a:ext cx="1164" cy="1056"/>
                  </a:xfrm>
                  <a:custGeom>
                    <a:avLst/>
                    <a:gdLst>
                      <a:gd name="G0" fmla="+- 0 0 0"/>
                      <a:gd name="G1" fmla="+- 21600 0 0"/>
                      <a:gd name="G2" fmla="+- 21600 0 0"/>
                      <a:gd name="T0" fmla="*/ 0 w 17458"/>
                      <a:gd name="T1" fmla="*/ 0 h 21600"/>
                      <a:gd name="T2" fmla="*/ 17458 w 17458"/>
                      <a:gd name="T3" fmla="*/ 8880 h 21600"/>
                      <a:gd name="T4" fmla="*/ 0 w 17458"/>
                      <a:gd name="T5" fmla="*/ 21600 h 21600"/>
                    </a:gdLst>
                    <a:ahLst/>
                    <a:cxnLst>
                      <a:cxn ang="0">
                        <a:pos x="T0" y="T1"/>
                      </a:cxn>
                      <a:cxn ang="0">
                        <a:pos x="T2" y="T3"/>
                      </a:cxn>
                      <a:cxn ang="0">
                        <a:pos x="T4" y="T5"/>
                      </a:cxn>
                    </a:cxnLst>
                    <a:rect l="0" t="0" r="r" b="b"/>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713" name="Arc 24">
                    <a:extLst>
                      <a:ext uri="{FF2B5EF4-FFF2-40B4-BE49-F238E27FC236}">
                        <a16:creationId xmlns:a16="http://schemas.microsoft.com/office/drawing/2014/main" id="{3FA8A12F-4834-4983-8B4F-CDA015ACDBF0}"/>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6041" name="Line 25">
                    <a:extLst>
                      <a:ext uri="{FF2B5EF4-FFF2-40B4-BE49-F238E27FC236}">
                        <a16:creationId xmlns:a16="http://schemas.microsoft.com/office/drawing/2014/main" id="{B298ECA6-6BD2-4FF0-ABAB-C9C55D8DD2DF}"/>
                      </a:ext>
                    </a:extLst>
                  </p:cNvPr>
                  <p:cNvSpPr>
                    <a:spLocks noChangeShapeType="1"/>
                  </p:cNvSpPr>
                  <p:nvPr/>
                </p:nvSpPr>
                <p:spPr bwMode="auto">
                  <a:xfrm>
                    <a:off x="2304" y="2400"/>
                    <a:ext cx="960" cy="0"/>
                  </a:xfrm>
                  <a:prstGeom prst="line">
                    <a:avLst/>
                  </a:prstGeom>
                  <a:noFill/>
                  <a:ln w="12700">
                    <a:solidFill>
                      <a:schemeClr val="bg1">
                        <a:lumMod val="95000"/>
                      </a:schemeClr>
                    </a:solidFill>
                    <a:round/>
                    <a:headEnd type="none" w="sm" len="sm"/>
                    <a:tailEnd type="none" w="sm" len="sm"/>
                  </a:ln>
                  <a:effectLst/>
                </p:spPr>
                <p:txBody>
                  <a:bodyPr wrap="none" anchor="ctr"/>
                  <a:lstStyle/>
                  <a:p>
                    <a:pPr>
                      <a:defRPr/>
                    </a:pPr>
                    <a:endParaRPr lang="zh-CN" altLang="en-US"/>
                  </a:p>
                </p:txBody>
              </p:sp>
              <p:sp>
                <p:nvSpPr>
                  <p:cNvPr id="918715" name="Line 26">
                    <a:extLst>
                      <a:ext uri="{FF2B5EF4-FFF2-40B4-BE49-F238E27FC236}">
                        <a16:creationId xmlns:a16="http://schemas.microsoft.com/office/drawing/2014/main" id="{4876369A-B697-42FF-9327-72BC7867EC26}"/>
                      </a:ext>
                    </a:extLst>
                  </p:cNvPr>
                  <p:cNvSpPr>
                    <a:spLocks noChangeShapeType="1"/>
                  </p:cNvSpPr>
                  <p:nvPr/>
                </p:nvSpPr>
                <p:spPr bwMode="auto">
                  <a:xfrm>
                    <a:off x="2400" y="2400"/>
                    <a:ext cx="144" cy="0"/>
                  </a:xfrm>
                  <a:prstGeom prst="line">
                    <a:avLst/>
                  </a:pr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251925" name="Text Box 56">
              <a:extLst>
                <a:ext uri="{FF2B5EF4-FFF2-40B4-BE49-F238E27FC236}">
                  <a16:creationId xmlns:a16="http://schemas.microsoft.com/office/drawing/2014/main" id="{47FE30D7-D0D6-46DD-BBC7-E8FB88F7F130}"/>
                </a:ext>
              </a:extLst>
            </p:cNvPr>
            <p:cNvSpPr txBox="1">
              <a:spLocks noChangeArrowheads="1"/>
            </p:cNvSpPr>
            <p:nvPr/>
          </p:nvSpPr>
          <p:spPr bwMode="auto">
            <a:xfrm>
              <a:off x="3151" y="2464"/>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00"/>
                  </a:solidFill>
                  <a:latin typeface="Times New Roman" panose="02020603050405020304" pitchFamily="18" charset="0"/>
                </a:rPr>
                <a:t>B</a:t>
              </a:r>
            </a:p>
          </p:txBody>
        </p:sp>
      </p:grpSp>
      <p:grpSp>
        <p:nvGrpSpPr>
          <p:cNvPr id="251909" name="Group 39">
            <a:extLst>
              <a:ext uri="{FF2B5EF4-FFF2-40B4-BE49-F238E27FC236}">
                <a16:creationId xmlns:a16="http://schemas.microsoft.com/office/drawing/2014/main" id="{9990AFA7-BDA8-44BF-B30F-A18973A89751}"/>
              </a:ext>
            </a:extLst>
          </p:cNvPr>
          <p:cNvGrpSpPr>
            <a:grpSpLocks/>
          </p:cNvGrpSpPr>
          <p:nvPr/>
        </p:nvGrpSpPr>
        <p:grpSpPr bwMode="auto">
          <a:xfrm>
            <a:off x="4146550" y="2511425"/>
            <a:ext cx="1143000" cy="3581400"/>
            <a:chOff x="2518" y="1197"/>
            <a:chExt cx="720" cy="2256"/>
          </a:xfrm>
        </p:grpSpPr>
        <p:grpSp>
          <p:nvGrpSpPr>
            <p:cNvPr id="251920" name="Group 35">
              <a:extLst>
                <a:ext uri="{FF2B5EF4-FFF2-40B4-BE49-F238E27FC236}">
                  <a16:creationId xmlns:a16="http://schemas.microsoft.com/office/drawing/2014/main" id="{5EE5D225-89BB-4700-ACDC-6E879BB2B624}"/>
                </a:ext>
              </a:extLst>
            </p:cNvPr>
            <p:cNvGrpSpPr>
              <a:grpSpLocks/>
            </p:cNvGrpSpPr>
            <p:nvPr/>
          </p:nvGrpSpPr>
          <p:grpSpPr bwMode="auto">
            <a:xfrm>
              <a:off x="2806" y="1437"/>
              <a:ext cx="96" cy="2016"/>
              <a:chOff x="2784" y="768"/>
              <a:chExt cx="96" cy="1824"/>
            </a:xfrm>
          </p:grpSpPr>
          <p:sp>
            <p:nvSpPr>
              <p:cNvPr id="251922" name="AutoShape 36">
                <a:extLst>
                  <a:ext uri="{FF2B5EF4-FFF2-40B4-BE49-F238E27FC236}">
                    <a16:creationId xmlns:a16="http://schemas.microsoft.com/office/drawing/2014/main" id="{85F4F79F-4A95-42E2-9599-D6BD8BF5AD64}"/>
                  </a:ext>
                </a:extLst>
              </p:cNvPr>
              <p:cNvSpPr>
                <a:spLocks noChangeArrowheads="1"/>
              </p:cNvSpPr>
              <p:nvPr/>
            </p:nvSpPr>
            <p:spPr bwMode="auto">
              <a:xfrm>
                <a:off x="2784" y="2016"/>
                <a:ext cx="96" cy="576"/>
              </a:xfrm>
              <a:prstGeom prst="can">
                <a:avLst>
                  <a:gd name="adj" fmla="val 44917"/>
                </a:avLst>
              </a:prstGeom>
              <a:solidFill>
                <a:srgbClr val="00CC99"/>
              </a:solidFill>
              <a:ln w="12700">
                <a:solidFill>
                  <a:srgbClr val="000000"/>
                </a:solidFill>
                <a:round/>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18720" name="Line 37">
                <a:extLst>
                  <a:ext uri="{FF2B5EF4-FFF2-40B4-BE49-F238E27FC236}">
                    <a16:creationId xmlns:a16="http://schemas.microsoft.com/office/drawing/2014/main" id="{B1423335-F014-49D7-9B6D-DDF750AA9B60}"/>
                  </a:ext>
                </a:extLst>
              </p:cNvPr>
              <p:cNvSpPr>
                <a:spLocks noChangeShapeType="1"/>
              </p:cNvSpPr>
              <p:nvPr/>
            </p:nvSpPr>
            <p:spPr bwMode="auto">
              <a:xfrm flipV="1">
                <a:off x="2832" y="768"/>
                <a:ext cx="0" cy="1248"/>
              </a:xfrm>
              <a:prstGeom prst="line">
                <a:avLst/>
              </a:prstGeom>
              <a:noFill/>
              <a:ln w="12700">
                <a:solidFill>
                  <a:schemeClr val="tx1"/>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51921" name="Rectangle 38" descr="栎木">
              <a:extLst>
                <a:ext uri="{FF2B5EF4-FFF2-40B4-BE49-F238E27FC236}">
                  <a16:creationId xmlns:a16="http://schemas.microsoft.com/office/drawing/2014/main" id="{23688D90-4145-4226-AA12-A6A8F4CF0BDC}"/>
                </a:ext>
              </a:extLst>
            </p:cNvPr>
            <p:cNvSpPr>
              <a:spLocks noChangeArrowheads="1"/>
            </p:cNvSpPr>
            <p:nvPr/>
          </p:nvSpPr>
          <p:spPr bwMode="auto">
            <a:xfrm>
              <a:off x="2518" y="1197"/>
              <a:ext cx="720" cy="240"/>
            </a:xfrm>
            <a:prstGeom prst="rect">
              <a:avLst/>
            </a:prstGeom>
            <a:blipFill dpi="0" rotWithShape="0">
              <a:blip r:embed="rId2"/>
              <a:srcRect/>
              <a:tile tx="0" ty="0" sx="100000" sy="100000" flip="none" algn="tl"/>
            </a:blip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sp>
        <p:nvSpPr>
          <p:cNvPr id="251910" name="Rectangle 60">
            <a:extLst>
              <a:ext uri="{FF2B5EF4-FFF2-40B4-BE49-F238E27FC236}">
                <a16:creationId xmlns:a16="http://schemas.microsoft.com/office/drawing/2014/main" id="{0B9727B6-3664-4625-88E4-A7F3D994F018}"/>
              </a:ext>
            </a:extLst>
          </p:cNvPr>
          <p:cNvSpPr>
            <a:spLocks noChangeArrowheads="1"/>
          </p:cNvSpPr>
          <p:nvPr/>
        </p:nvSpPr>
        <p:spPr bwMode="auto">
          <a:xfrm>
            <a:off x="3502025" y="3810000"/>
            <a:ext cx="2362200" cy="2819400"/>
          </a:xfrm>
          <a:prstGeom prst="rect">
            <a:avLst/>
          </a:prstGeom>
          <a:noFill/>
          <a:ln w="28575">
            <a:solidFill>
              <a:srgbClr val="FFCC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51911" name="Rectangle 70">
            <a:extLst>
              <a:ext uri="{FF2B5EF4-FFF2-40B4-BE49-F238E27FC236}">
                <a16:creationId xmlns:a16="http://schemas.microsoft.com/office/drawing/2014/main" id="{994EE550-10B1-4AA1-ADC9-DB320128A9C9}"/>
              </a:ext>
            </a:extLst>
          </p:cNvPr>
          <p:cNvSpPr>
            <a:spLocks noChangeArrowheads="1"/>
          </p:cNvSpPr>
          <p:nvPr/>
        </p:nvSpPr>
        <p:spPr bwMode="auto">
          <a:xfrm>
            <a:off x="3502025" y="3810000"/>
            <a:ext cx="2362200" cy="2819400"/>
          </a:xfrm>
          <a:prstGeom prst="rect">
            <a:avLst/>
          </a:prstGeom>
          <a:noFill/>
          <a:ln w="28575">
            <a:solidFill>
              <a:srgbClr val="FFCC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51912" name="Rectangle 74">
            <a:extLst>
              <a:ext uri="{FF2B5EF4-FFF2-40B4-BE49-F238E27FC236}">
                <a16:creationId xmlns:a16="http://schemas.microsoft.com/office/drawing/2014/main" id="{0FA29BE0-B3D7-45E2-91C4-3070AD6F17A5}"/>
              </a:ext>
            </a:extLst>
          </p:cNvPr>
          <p:cNvSpPr>
            <a:spLocks noChangeArrowheads="1"/>
          </p:cNvSpPr>
          <p:nvPr/>
        </p:nvSpPr>
        <p:spPr bwMode="auto">
          <a:xfrm>
            <a:off x="3502025" y="3810000"/>
            <a:ext cx="2362200" cy="2819400"/>
          </a:xfrm>
          <a:prstGeom prst="rect">
            <a:avLst/>
          </a:prstGeom>
          <a:noFill/>
          <a:ln w="28575">
            <a:solidFill>
              <a:srgbClr val="FFCC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51913" name="Group 75">
            <a:extLst>
              <a:ext uri="{FF2B5EF4-FFF2-40B4-BE49-F238E27FC236}">
                <a16:creationId xmlns:a16="http://schemas.microsoft.com/office/drawing/2014/main" id="{23BC584C-61EA-4D1F-8134-00C3AF0EAE71}"/>
              </a:ext>
            </a:extLst>
          </p:cNvPr>
          <p:cNvGrpSpPr>
            <a:grpSpLocks/>
          </p:cNvGrpSpPr>
          <p:nvPr/>
        </p:nvGrpSpPr>
        <p:grpSpPr bwMode="auto">
          <a:xfrm>
            <a:off x="914400" y="2711450"/>
            <a:ext cx="2587625" cy="1100138"/>
            <a:chOff x="482" y="1708"/>
            <a:chExt cx="1630" cy="693"/>
          </a:xfrm>
        </p:grpSpPr>
        <p:sp>
          <p:nvSpPr>
            <p:cNvPr id="251918" name="Text Box 76">
              <a:extLst>
                <a:ext uri="{FF2B5EF4-FFF2-40B4-BE49-F238E27FC236}">
                  <a16:creationId xmlns:a16="http://schemas.microsoft.com/office/drawing/2014/main" id="{EECC8C68-E3D6-40F5-AFA6-F49CC6CF70D4}"/>
                </a:ext>
              </a:extLst>
            </p:cNvPr>
            <p:cNvSpPr txBox="1">
              <a:spLocks noChangeArrowheads="1"/>
            </p:cNvSpPr>
            <p:nvPr/>
          </p:nvSpPr>
          <p:spPr bwMode="auto">
            <a:xfrm>
              <a:off x="482" y="1708"/>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非均匀磁场</a:t>
              </a:r>
            </a:p>
          </p:txBody>
        </p:sp>
        <p:sp>
          <p:nvSpPr>
            <p:cNvPr id="918727" name="Line 77">
              <a:extLst>
                <a:ext uri="{FF2B5EF4-FFF2-40B4-BE49-F238E27FC236}">
                  <a16:creationId xmlns:a16="http://schemas.microsoft.com/office/drawing/2014/main" id="{7BCAEE47-3347-4A26-8198-8991DBD4F22F}"/>
                </a:ext>
              </a:extLst>
            </p:cNvPr>
            <p:cNvSpPr>
              <a:spLocks noChangeShapeType="1"/>
            </p:cNvSpPr>
            <p:nvPr/>
          </p:nvSpPr>
          <p:spPr bwMode="auto">
            <a:xfrm>
              <a:off x="1622" y="1997"/>
              <a:ext cx="490" cy="404"/>
            </a:xfrm>
            <a:prstGeom prst="line">
              <a:avLst/>
            </a:prstGeom>
            <a:noFill/>
            <a:ln w="57150">
              <a:solidFill>
                <a:srgbClr val="FF3300"/>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18728" name="Line 113">
            <a:extLst>
              <a:ext uri="{FF2B5EF4-FFF2-40B4-BE49-F238E27FC236}">
                <a16:creationId xmlns:a16="http://schemas.microsoft.com/office/drawing/2014/main" id="{E05F5B8C-D37D-47B4-B7AB-FB208EC183E7}"/>
              </a:ext>
            </a:extLst>
          </p:cNvPr>
          <p:cNvSpPr>
            <a:spLocks noChangeShapeType="1"/>
          </p:cNvSpPr>
          <p:nvPr/>
        </p:nvSpPr>
        <p:spPr bwMode="auto">
          <a:xfrm>
            <a:off x="3163888" y="2711450"/>
            <a:ext cx="1404937" cy="2851150"/>
          </a:xfrm>
          <a:prstGeom prst="line">
            <a:avLst/>
          </a:prstGeom>
          <a:noFill/>
          <a:ln w="57150">
            <a:solidFill>
              <a:srgbClr val="FF3300"/>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1915" name="Text Box 115">
            <a:extLst>
              <a:ext uri="{FF2B5EF4-FFF2-40B4-BE49-F238E27FC236}">
                <a16:creationId xmlns:a16="http://schemas.microsoft.com/office/drawing/2014/main" id="{9848E799-7FF1-4020-9B4E-484FCBF34463}"/>
              </a:ext>
            </a:extLst>
          </p:cNvPr>
          <p:cNvSpPr txBox="1">
            <a:spLocks noChangeArrowheads="1"/>
          </p:cNvSpPr>
          <p:nvPr/>
        </p:nvSpPr>
        <p:spPr bwMode="auto">
          <a:xfrm>
            <a:off x="911225" y="1828800"/>
            <a:ext cx="806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0000FF"/>
                </a:solidFill>
                <a:ea typeface="楷体_GB2312" pitchFamily="49" charset="-122"/>
              </a:rPr>
              <a:t>    </a:t>
            </a:r>
            <a:endParaRPr lang="zh-CN" altLang="en-US" sz="4400">
              <a:solidFill>
                <a:srgbClr val="0000FF"/>
              </a:solidFill>
              <a:ea typeface="楷体_GB2312" pitchFamily="49" charset="-122"/>
            </a:endParaRPr>
          </a:p>
        </p:txBody>
      </p:sp>
      <p:sp>
        <p:nvSpPr>
          <p:cNvPr id="251916" name="Text Box 118">
            <a:extLst>
              <a:ext uri="{FF2B5EF4-FFF2-40B4-BE49-F238E27FC236}">
                <a16:creationId xmlns:a16="http://schemas.microsoft.com/office/drawing/2014/main" id="{51ED7AA8-21D1-4E68-A717-866B828129D2}"/>
              </a:ext>
            </a:extLst>
          </p:cNvPr>
          <p:cNvSpPr txBox="1">
            <a:spLocks noChangeArrowheads="1"/>
          </p:cNvSpPr>
          <p:nvPr/>
        </p:nvSpPr>
        <p:spPr bwMode="auto">
          <a:xfrm>
            <a:off x="911225" y="1828800"/>
            <a:ext cx="806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0000FF"/>
                </a:solidFill>
                <a:ea typeface="楷体_GB2312" pitchFamily="49" charset="-122"/>
              </a:rPr>
              <a:t>    </a:t>
            </a:r>
            <a:endParaRPr lang="zh-CN" altLang="en-US" sz="4400">
              <a:solidFill>
                <a:srgbClr val="0000FF"/>
              </a:solidFill>
              <a:ea typeface="楷体_GB2312" pitchFamily="49" charset="-122"/>
            </a:endParaRPr>
          </a:p>
        </p:txBody>
      </p:sp>
      <p:sp>
        <p:nvSpPr>
          <p:cNvPr id="251917" name="Text Box 127">
            <a:extLst>
              <a:ext uri="{FF2B5EF4-FFF2-40B4-BE49-F238E27FC236}">
                <a16:creationId xmlns:a16="http://schemas.microsoft.com/office/drawing/2014/main" id="{504860F3-F9C5-4275-B3F6-0DECEDB70625}"/>
              </a:ext>
            </a:extLst>
          </p:cNvPr>
          <p:cNvSpPr txBox="1">
            <a:spLocks noChangeArrowheads="1"/>
          </p:cNvSpPr>
          <p:nvPr/>
        </p:nvSpPr>
        <p:spPr bwMode="auto">
          <a:xfrm>
            <a:off x="1179513" y="2154238"/>
            <a:ext cx="1962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ea typeface="楷体_GB2312" pitchFamily="49" charset="-122"/>
              </a:rPr>
              <a:t>磁介质试件</a:t>
            </a:r>
          </a:p>
          <a:p>
            <a:pPr>
              <a:spcBef>
                <a:spcPct val="0"/>
              </a:spcBef>
              <a:buClrTx/>
              <a:buSzTx/>
              <a:buFontTx/>
              <a:buNone/>
            </a:pPr>
            <a:endParaRPr lang="zh-CN" altLang="en-US" sz="2800">
              <a:solidFill>
                <a:srgbClr val="FFFFFF"/>
              </a:solidFill>
              <a:ea typeface="楷体_GB2312" pitchFamily="49" charset="-122"/>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930" name="Group 1026">
            <a:extLst>
              <a:ext uri="{FF2B5EF4-FFF2-40B4-BE49-F238E27FC236}">
                <a16:creationId xmlns:a16="http://schemas.microsoft.com/office/drawing/2014/main" id="{0EAE8076-7BD0-4FE7-B3D1-EF6F9B20B836}"/>
              </a:ext>
            </a:extLst>
          </p:cNvPr>
          <p:cNvGrpSpPr>
            <a:grpSpLocks/>
          </p:cNvGrpSpPr>
          <p:nvPr/>
        </p:nvGrpSpPr>
        <p:grpSpPr bwMode="auto">
          <a:xfrm>
            <a:off x="914400" y="4421188"/>
            <a:ext cx="7045325" cy="2141537"/>
            <a:chOff x="554" y="1731"/>
            <a:chExt cx="4438" cy="1349"/>
          </a:xfrm>
        </p:grpSpPr>
        <p:sp>
          <p:nvSpPr>
            <p:cNvPr id="252979" name="Rectangle 1027">
              <a:extLst>
                <a:ext uri="{FF2B5EF4-FFF2-40B4-BE49-F238E27FC236}">
                  <a16:creationId xmlns:a16="http://schemas.microsoft.com/office/drawing/2014/main" id="{9363C83D-9B80-4F0F-A285-D6A3B21C72C5}"/>
                </a:ext>
              </a:extLst>
            </p:cNvPr>
            <p:cNvSpPr>
              <a:spLocks noChangeArrowheads="1"/>
            </p:cNvSpPr>
            <p:nvPr/>
          </p:nvSpPr>
          <p:spPr bwMode="auto">
            <a:xfrm>
              <a:off x="554" y="1731"/>
              <a:ext cx="1730" cy="1349"/>
            </a:xfrm>
            <a:prstGeom prst="rect">
              <a:avLst/>
            </a:prstGeom>
            <a:solidFill>
              <a:srgbClr val="FF3300"/>
            </a:solid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116" name="Freeform 1028">
              <a:extLst>
                <a:ext uri="{FF2B5EF4-FFF2-40B4-BE49-F238E27FC236}">
                  <a16:creationId xmlns:a16="http://schemas.microsoft.com/office/drawing/2014/main" id="{85B23CBB-8BF2-461A-A6CF-1949A518B4E0}"/>
                </a:ext>
              </a:extLst>
            </p:cNvPr>
            <p:cNvSpPr>
              <a:spLocks/>
            </p:cNvSpPr>
            <p:nvPr/>
          </p:nvSpPr>
          <p:spPr bwMode="auto">
            <a:xfrm>
              <a:off x="3262" y="1731"/>
              <a:ext cx="1730" cy="1349"/>
            </a:xfrm>
            <a:custGeom>
              <a:avLst/>
              <a:gdLst>
                <a:gd name="T0" fmla="*/ 0 w 1104"/>
                <a:gd name="T1" fmla="*/ 384 h 768"/>
                <a:gd name="T2" fmla="*/ 384 w 1104"/>
                <a:gd name="T3" fmla="*/ 0 h 768"/>
                <a:gd name="T4" fmla="*/ 1104 w 1104"/>
                <a:gd name="T5" fmla="*/ 0 h 768"/>
                <a:gd name="T6" fmla="*/ 1104 w 1104"/>
                <a:gd name="T7" fmla="*/ 768 h 768"/>
                <a:gd name="T8" fmla="*/ 384 w 1104"/>
                <a:gd name="T9" fmla="*/ 768 h 768"/>
                <a:gd name="T10" fmla="*/ 0 w 1104"/>
                <a:gd name="T11" fmla="*/ 384 h 768"/>
                <a:gd name="T12" fmla="*/ 0 60000 65536"/>
                <a:gd name="T13" fmla="*/ 0 60000 65536"/>
                <a:gd name="T14" fmla="*/ 0 60000 65536"/>
                <a:gd name="T15" fmla="*/ 0 60000 65536"/>
                <a:gd name="T16" fmla="*/ 0 60000 65536"/>
                <a:gd name="T17" fmla="*/ 0 60000 65536"/>
                <a:gd name="T18" fmla="*/ 0 w 1104"/>
                <a:gd name="T19" fmla="*/ 0 h 768"/>
                <a:gd name="T20" fmla="*/ 1104 w 1104"/>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104" h="768">
                  <a:moveTo>
                    <a:pt x="0" y="384"/>
                  </a:moveTo>
                  <a:lnTo>
                    <a:pt x="384" y="0"/>
                  </a:lnTo>
                  <a:lnTo>
                    <a:pt x="1104" y="0"/>
                  </a:lnTo>
                  <a:lnTo>
                    <a:pt x="1104" y="768"/>
                  </a:lnTo>
                  <a:lnTo>
                    <a:pt x="384" y="768"/>
                  </a:lnTo>
                  <a:lnTo>
                    <a:pt x="0" y="384"/>
                  </a:lnTo>
                  <a:close/>
                </a:path>
              </a:pathLst>
            </a:custGeom>
            <a:solidFill>
              <a:srgbClr val="7878DE"/>
            </a:solidFill>
            <a:ln w="12700" cap="flat" cmpd="sng">
              <a:solidFill>
                <a:srgbClr val="000000"/>
              </a:solidFill>
              <a:prstDash val="solid"/>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2981" name="Text Box 1029">
              <a:extLst>
                <a:ext uri="{FF2B5EF4-FFF2-40B4-BE49-F238E27FC236}">
                  <a16:creationId xmlns:a16="http://schemas.microsoft.com/office/drawing/2014/main" id="{628B885C-9A44-4C07-8FBC-6E256B016958}"/>
                </a:ext>
              </a:extLst>
            </p:cNvPr>
            <p:cNvSpPr txBox="1">
              <a:spLocks noChangeArrowheads="1"/>
            </p:cNvSpPr>
            <p:nvPr/>
          </p:nvSpPr>
          <p:spPr bwMode="auto">
            <a:xfrm>
              <a:off x="1680" y="2194"/>
              <a:ext cx="3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N</a:t>
              </a:r>
            </a:p>
          </p:txBody>
        </p:sp>
        <p:sp>
          <p:nvSpPr>
            <p:cNvPr id="252982" name="Text Box 1030">
              <a:extLst>
                <a:ext uri="{FF2B5EF4-FFF2-40B4-BE49-F238E27FC236}">
                  <a16:creationId xmlns:a16="http://schemas.microsoft.com/office/drawing/2014/main" id="{EB51C55B-456D-43FD-A798-0E3CCF9D252D}"/>
                </a:ext>
              </a:extLst>
            </p:cNvPr>
            <p:cNvSpPr txBox="1">
              <a:spLocks noChangeArrowheads="1"/>
            </p:cNvSpPr>
            <p:nvPr/>
          </p:nvSpPr>
          <p:spPr bwMode="auto">
            <a:xfrm>
              <a:off x="3888" y="2146"/>
              <a:ext cx="34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S</a:t>
              </a:r>
            </a:p>
          </p:txBody>
        </p:sp>
      </p:grpSp>
      <p:grpSp>
        <p:nvGrpSpPr>
          <p:cNvPr id="252931" name="Group 1031">
            <a:extLst>
              <a:ext uri="{FF2B5EF4-FFF2-40B4-BE49-F238E27FC236}">
                <a16:creationId xmlns:a16="http://schemas.microsoft.com/office/drawing/2014/main" id="{EFD7931F-D92A-498F-BB38-53C4112151D6}"/>
              </a:ext>
            </a:extLst>
          </p:cNvPr>
          <p:cNvGrpSpPr>
            <a:grpSpLocks/>
          </p:cNvGrpSpPr>
          <p:nvPr/>
        </p:nvGrpSpPr>
        <p:grpSpPr bwMode="auto">
          <a:xfrm>
            <a:off x="5715000" y="1752600"/>
            <a:ext cx="2641600" cy="2279650"/>
            <a:chOff x="3648" y="945"/>
            <a:chExt cx="1664" cy="1436"/>
          </a:xfrm>
        </p:grpSpPr>
        <p:sp>
          <p:nvSpPr>
            <p:cNvPr id="252967" name="Rectangle 1032">
              <a:extLst>
                <a:ext uri="{FF2B5EF4-FFF2-40B4-BE49-F238E27FC236}">
                  <a16:creationId xmlns:a16="http://schemas.microsoft.com/office/drawing/2014/main" id="{B17892A8-AB2A-4A17-89D6-1F63B46D678E}"/>
                </a:ext>
              </a:extLst>
            </p:cNvPr>
            <p:cNvSpPr>
              <a:spLocks noChangeArrowheads="1"/>
            </p:cNvSpPr>
            <p:nvPr/>
          </p:nvSpPr>
          <p:spPr bwMode="auto">
            <a:xfrm>
              <a:off x="4212" y="1853"/>
              <a:ext cx="192" cy="528"/>
            </a:xfrm>
            <a:prstGeom prst="rect">
              <a:avLst/>
            </a:prstGeom>
            <a:solidFill>
              <a:srgbClr val="00CC99"/>
            </a:solid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20640" name="Line 1033">
              <a:extLst>
                <a:ext uri="{FF2B5EF4-FFF2-40B4-BE49-F238E27FC236}">
                  <a16:creationId xmlns:a16="http://schemas.microsoft.com/office/drawing/2014/main" id="{F2BCA77B-2968-49FB-823C-8EA3411E13E2}"/>
                </a:ext>
              </a:extLst>
            </p:cNvPr>
            <p:cNvSpPr>
              <a:spLocks noChangeShapeType="1"/>
            </p:cNvSpPr>
            <p:nvPr/>
          </p:nvSpPr>
          <p:spPr bwMode="auto">
            <a:xfrm>
              <a:off x="4020" y="2017"/>
              <a:ext cx="672"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2969" name="Text Box 1034">
              <a:extLst>
                <a:ext uri="{FF2B5EF4-FFF2-40B4-BE49-F238E27FC236}">
                  <a16:creationId xmlns:a16="http://schemas.microsoft.com/office/drawing/2014/main" id="{7FC89125-E029-4A3C-A5E6-601FDF5680B1}"/>
                </a:ext>
              </a:extLst>
            </p:cNvPr>
            <p:cNvSpPr txBox="1">
              <a:spLocks noChangeArrowheads="1"/>
            </p:cNvSpPr>
            <p:nvPr/>
          </p:nvSpPr>
          <p:spPr bwMode="auto">
            <a:xfrm>
              <a:off x="4746" y="1921"/>
              <a:ext cx="3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i="1">
                  <a:solidFill>
                    <a:srgbClr val="FFFF00"/>
                  </a:solidFill>
                </a:rPr>
                <a:t>B</a:t>
              </a:r>
            </a:p>
          </p:txBody>
        </p:sp>
        <p:sp>
          <p:nvSpPr>
            <p:cNvPr id="252970" name="Rectangle 1035">
              <a:extLst>
                <a:ext uri="{FF2B5EF4-FFF2-40B4-BE49-F238E27FC236}">
                  <a16:creationId xmlns:a16="http://schemas.microsoft.com/office/drawing/2014/main" id="{5E3B14D9-C36A-4696-99F9-242A75F72B03}"/>
                </a:ext>
              </a:extLst>
            </p:cNvPr>
            <p:cNvSpPr>
              <a:spLocks noChangeArrowheads="1"/>
            </p:cNvSpPr>
            <p:nvPr/>
          </p:nvSpPr>
          <p:spPr bwMode="auto">
            <a:xfrm>
              <a:off x="5040" y="1900"/>
              <a:ext cx="25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0033"/>
                  </a:solidFill>
                  <a:latin typeface="Symbol" panose="05050102010706020507" pitchFamily="18" charset="2"/>
                </a:rPr>
                <a:t>´</a:t>
              </a:r>
              <a:endParaRPr lang="en-US" altLang="zh-CN" sz="5400">
                <a:solidFill>
                  <a:srgbClr val="FF0033"/>
                </a:solidFill>
                <a:latin typeface="Times New Roman" panose="02020603050405020304" pitchFamily="18" charset="0"/>
              </a:endParaRPr>
            </a:p>
          </p:txBody>
        </p:sp>
        <p:sp>
          <p:nvSpPr>
            <p:cNvPr id="920643" name="Line 1036">
              <a:extLst>
                <a:ext uri="{FF2B5EF4-FFF2-40B4-BE49-F238E27FC236}">
                  <a16:creationId xmlns:a16="http://schemas.microsoft.com/office/drawing/2014/main" id="{5320A1BB-C3A7-4F19-82FB-62DA06BD42B0}"/>
                </a:ext>
              </a:extLst>
            </p:cNvPr>
            <p:cNvSpPr>
              <a:spLocks noChangeShapeType="1"/>
            </p:cNvSpPr>
            <p:nvPr/>
          </p:nvSpPr>
          <p:spPr bwMode="auto">
            <a:xfrm>
              <a:off x="4842" y="1910"/>
              <a:ext cx="240"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44" name="Line 1037">
              <a:extLst>
                <a:ext uri="{FF2B5EF4-FFF2-40B4-BE49-F238E27FC236}">
                  <a16:creationId xmlns:a16="http://schemas.microsoft.com/office/drawing/2014/main" id="{C8DB97FC-38A3-42FC-9174-35C988840CA8}"/>
                </a:ext>
              </a:extLst>
            </p:cNvPr>
            <p:cNvSpPr>
              <a:spLocks noChangeShapeType="1"/>
            </p:cNvSpPr>
            <p:nvPr/>
          </p:nvSpPr>
          <p:spPr bwMode="auto">
            <a:xfrm>
              <a:off x="4020" y="2113"/>
              <a:ext cx="672"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45" name="Line 1038">
              <a:extLst>
                <a:ext uri="{FF2B5EF4-FFF2-40B4-BE49-F238E27FC236}">
                  <a16:creationId xmlns:a16="http://schemas.microsoft.com/office/drawing/2014/main" id="{C962BF76-A829-454C-9C62-2A56E963B2F3}"/>
                </a:ext>
              </a:extLst>
            </p:cNvPr>
            <p:cNvSpPr>
              <a:spLocks noChangeShapeType="1"/>
            </p:cNvSpPr>
            <p:nvPr/>
          </p:nvSpPr>
          <p:spPr bwMode="auto">
            <a:xfrm>
              <a:off x="4020" y="2209"/>
              <a:ext cx="672"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46" name="Line 1039">
              <a:extLst>
                <a:ext uri="{FF2B5EF4-FFF2-40B4-BE49-F238E27FC236}">
                  <a16:creationId xmlns:a16="http://schemas.microsoft.com/office/drawing/2014/main" id="{59151086-9960-4930-8887-2E5CE1891204}"/>
                </a:ext>
              </a:extLst>
            </p:cNvPr>
            <p:cNvSpPr>
              <a:spLocks noChangeShapeType="1"/>
            </p:cNvSpPr>
            <p:nvPr/>
          </p:nvSpPr>
          <p:spPr bwMode="auto">
            <a:xfrm>
              <a:off x="4026" y="1911"/>
              <a:ext cx="672"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47" name="Line 1040">
              <a:extLst>
                <a:ext uri="{FF2B5EF4-FFF2-40B4-BE49-F238E27FC236}">
                  <a16:creationId xmlns:a16="http://schemas.microsoft.com/office/drawing/2014/main" id="{C23098F5-BB33-40AA-8A88-8A55FE69D1F0}"/>
                </a:ext>
              </a:extLst>
            </p:cNvPr>
            <p:cNvSpPr>
              <a:spLocks noChangeShapeType="1"/>
            </p:cNvSpPr>
            <p:nvPr/>
          </p:nvSpPr>
          <p:spPr bwMode="auto">
            <a:xfrm>
              <a:off x="4026" y="2295"/>
              <a:ext cx="672" cy="0"/>
            </a:xfrm>
            <a:prstGeom prst="line">
              <a:avLst/>
            </a:prstGeom>
            <a:noFill/>
            <a:ln w="12700">
              <a:solidFill>
                <a:srgbClr val="FF0033"/>
              </a:solidFill>
              <a:round/>
              <a:headEnd type="none" w="sm" len="sm"/>
              <a:tailEnd type="triangl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2976" name="Text Box 1041">
              <a:extLst>
                <a:ext uri="{FF2B5EF4-FFF2-40B4-BE49-F238E27FC236}">
                  <a16:creationId xmlns:a16="http://schemas.microsoft.com/office/drawing/2014/main" id="{1E8A29C5-0646-4CB0-BD86-9F922A477B81}"/>
                </a:ext>
              </a:extLst>
            </p:cNvPr>
            <p:cNvSpPr txBox="1">
              <a:spLocks noChangeArrowheads="1"/>
            </p:cNvSpPr>
            <p:nvPr/>
          </p:nvSpPr>
          <p:spPr bwMode="auto">
            <a:xfrm>
              <a:off x="4411" y="2027"/>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00"/>
                  </a:solidFill>
                </a:rPr>
                <a:t>N</a:t>
              </a:r>
            </a:p>
          </p:txBody>
        </p:sp>
        <p:sp>
          <p:nvSpPr>
            <p:cNvPr id="252977" name="Text Box 1042">
              <a:extLst>
                <a:ext uri="{FF2B5EF4-FFF2-40B4-BE49-F238E27FC236}">
                  <a16:creationId xmlns:a16="http://schemas.microsoft.com/office/drawing/2014/main" id="{950E9D6F-F16B-42A4-890C-E70A7335C651}"/>
                </a:ext>
              </a:extLst>
            </p:cNvPr>
            <p:cNvSpPr txBox="1">
              <a:spLocks noChangeArrowheads="1"/>
            </p:cNvSpPr>
            <p:nvPr/>
          </p:nvSpPr>
          <p:spPr bwMode="auto">
            <a:xfrm>
              <a:off x="3906" y="2027"/>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00"/>
                  </a:solidFill>
                </a:rPr>
                <a:t>S</a:t>
              </a:r>
            </a:p>
          </p:txBody>
        </p:sp>
        <p:sp>
          <p:nvSpPr>
            <p:cNvPr id="252978" name="Text Box 1043">
              <a:extLst>
                <a:ext uri="{FF2B5EF4-FFF2-40B4-BE49-F238E27FC236}">
                  <a16:creationId xmlns:a16="http://schemas.microsoft.com/office/drawing/2014/main" id="{A2272ABE-4F27-45C1-8A3D-0ABA59FD1FBC}"/>
                </a:ext>
              </a:extLst>
            </p:cNvPr>
            <p:cNvSpPr txBox="1">
              <a:spLocks noChangeArrowheads="1"/>
            </p:cNvSpPr>
            <p:nvPr/>
          </p:nvSpPr>
          <p:spPr bwMode="auto">
            <a:xfrm>
              <a:off x="3648" y="945"/>
              <a:ext cx="166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FFFF"/>
                  </a:solidFill>
                  <a:ea typeface="楷体_GB2312" pitchFamily="49" charset="-122"/>
                </a:rPr>
                <a:t>顺磁质磁化后</a:t>
              </a:r>
            </a:p>
            <a:p>
              <a:pPr>
                <a:spcBef>
                  <a:spcPct val="0"/>
                </a:spcBef>
                <a:buClrTx/>
                <a:buSzTx/>
                <a:buFontTx/>
                <a:buNone/>
              </a:pPr>
              <a:r>
                <a:rPr lang="zh-CN" altLang="en-US">
                  <a:solidFill>
                    <a:srgbClr val="FFFFFF"/>
                  </a:solidFill>
                  <a:ea typeface="楷体_GB2312" pitchFamily="49" charset="-122"/>
                </a:rPr>
                <a:t>试件的极性</a:t>
              </a:r>
            </a:p>
          </p:txBody>
        </p:sp>
      </p:grpSp>
      <p:grpSp>
        <p:nvGrpSpPr>
          <p:cNvPr id="252932" name="Group 1044">
            <a:extLst>
              <a:ext uri="{FF2B5EF4-FFF2-40B4-BE49-F238E27FC236}">
                <a16:creationId xmlns:a16="http://schemas.microsoft.com/office/drawing/2014/main" id="{E3012F00-4DFB-4403-B116-BA1CF7ECBCDE}"/>
              </a:ext>
            </a:extLst>
          </p:cNvPr>
          <p:cNvGrpSpPr>
            <a:grpSpLocks/>
          </p:cNvGrpSpPr>
          <p:nvPr/>
        </p:nvGrpSpPr>
        <p:grpSpPr bwMode="auto">
          <a:xfrm>
            <a:off x="1447800" y="228600"/>
            <a:ext cx="6400800" cy="914400"/>
            <a:chOff x="1008" y="-49"/>
            <a:chExt cx="4032" cy="576"/>
          </a:xfrm>
        </p:grpSpPr>
        <p:sp>
          <p:nvSpPr>
            <p:cNvPr id="252965" name="Text Box 1045">
              <a:extLst>
                <a:ext uri="{FF2B5EF4-FFF2-40B4-BE49-F238E27FC236}">
                  <a16:creationId xmlns:a16="http://schemas.microsoft.com/office/drawing/2014/main" id="{18CB265A-5DF4-49A1-B2AF-EA07DE710798}"/>
                </a:ext>
              </a:extLst>
            </p:cNvPr>
            <p:cNvSpPr txBox="1">
              <a:spLocks noChangeArrowheads="1"/>
            </p:cNvSpPr>
            <p:nvPr/>
          </p:nvSpPr>
          <p:spPr bwMode="auto">
            <a:xfrm>
              <a:off x="1036" y="-49"/>
              <a:ext cx="40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a:solidFill>
                    <a:srgbClr val="000000"/>
                  </a:solidFill>
                  <a:ea typeface="隶书_GB2312"/>
                  <a:cs typeface="隶书_GB2312"/>
                </a:rPr>
                <a:t>介质磁性的实验测定</a:t>
              </a:r>
            </a:p>
          </p:txBody>
        </p:sp>
        <p:sp>
          <p:nvSpPr>
            <p:cNvPr id="252966" name="Text Box 1046">
              <a:extLst>
                <a:ext uri="{FF2B5EF4-FFF2-40B4-BE49-F238E27FC236}">
                  <a16:creationId xmlns:a16="http://schemas.microsoft.com/office/drawing/2014/main" id="{372ACBA1-1B6F-4795-AB43-3F0A4440EACF}"/>
                </a:ext>
              </a:extLst>
            </p:cNvPr>
            <p:cNvSpPr txBox="1">
              <a:spLocks noChangeArrowheads="1"/>
            </p:cNvSpPr>
            <p:nvPr/>
          </p:nvSpPr>
          <p:spPr bwMode="auto">
            <a:xfrm>
              <a:off x="1008" y="-49"/>
              <a:ext cx="40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a:solidFill>
                    <a:srgbClr val="FF9900"/>
                  </a:solidFill>
                  <a:ea typeface="隶书_GB2312"/>
                  <a:cs typeface="隶书_GB2312"/>
                </a:rPr>
                <a:t>介质磁性的实验测定</a:t>
              </a:r>
            </a:p>
          </p:txBody>
        </p:sp>
      </p:grpSp>
      <p:grpSp>
        <p:nvGrpSpPr>
          <p:cNvPr id="252933" name="Group 1047">
            <a:extLst>
              <a:ext uri="{FF2B5EF4-FFF2-40B4-BE49-F238E27FC236}">
                <a16:creationId xmlns:a16="http://schemas.microsoft.com/office/drawing/2014/main" id="{38323995-09D3-4FB0-B871-F636FFB75B5F}"/>
              </a:ext>
            </a:extLst>
          </p:cNvPr>
          <p:cNvGrpSpPr>
            <a:grpSpLocks/>
          </p:cNvGrpSpPr>
          <p:nvPr/>
        </p:nvGrpSpPr>
        <p:grpSpPr bwMode="auto">
          <a:xfrm>
            <a:off x="3673475" y="4032250"/>
            <a:ext cx="1847850" cy="2825750"/>
            <a:chOff x="2314" y="2540"/>
            <a:chExt cx="1164" cy="1780"/>
          </a:xfrm>
        </p:grpSpPr>
        <p:grpSp>
          <p:nvGrpSpPr>
            <p:cNvPr id="252941" name="Group 1048">
              <a:extLst>
                <a:ext uri="{FF2B5EF4-FFF2-40B4-BE49-F238E27FC236}">
                  <a16:creationId xmlns:a16="http://schemas.microsoft.com/office/drawing/2014/main" id="{274A8909-FA7E-40A3-B3F3-03DFFE991849}"/>
                </a:ext>
              </a:extLst>
            </p:cNvPr>
            <p:cNvGrpSpPr>
              <a:grpSpLocks/>
            </p:cNvGrpSpPr>
            <p:nvPr/>
          </p:nvGrpSpPr>
          <p:grpSpPr bwMode="auto">
            <a:xfrm>
              <a:off x="2314" y="2590"/>
              <a:ext cx="1164" cy="1730"/>
              <a:chOff x="2292" y="1536"/>
              <a:chExt cx="1164" cy="1730"/>
            </a:xfrm>
          </p:grpSpPr>
          <p:grpSp>
            <p:nvGrpSpPr>
              <p:cNvPr id="252943" name="Group 1049">
                <a:extLst>
                  <a:ext uri="{FF2B5EF4-FFF2-40B4-BE49-F238E27FC236}">
                    <a16:creationId xmlns:a16="http://schemas.microsoft.com/office/drawing/2014/main" id="{441E66C5-78A2-4511-8362-F56030E286F8}"/>
                  </a:ext>
                </a:extLst>
              </p:cNvPr>
              <p:cNvGrpSpPr>
                <a:grpSpLocks/>
              </p:cNvGrpSpPr>
              <p:nvPr/>
            </p:nvGrpSpPr>
            <p:grpSpPr bwMode="auto">
              <a:xfrm>
                <a:off x="2292" y="1729"/>
                <a:ext cx="1164" cy="1537"/>
                <a:chOff x="2292" y="1729"/>
                <a:chExt cx="1164" cy="1537"/>
              </a:xfrm>
            </p:grpSpPr>
            <p:sp>
              <p:nvSpPr>
                <p:cNvPr id="920657" name="Arc 1050">
                  <a:extLst>
                    <a:ext uri="{FF2B5EF4-FFF2-40B4-BE49-F238E27FC236}">
                      <a16:creationId xmlns:a16="http://schemas.microsoft.com/office/drawing/2014/main" id="{C99D69A9-11A6-49BA-8F4B-03B139020650}"/>
                    </a:ext>
                  </a:extLst>
                </p:cNvPr>
                <p:cNvSpPr>
                  <a:spLocks/>
                </p:cNvSpPr>
                <p:nvPr/>
              </p:nvSpPr>
              <p:spPr bwMode="auto">
                <a:xfrm>
                  <a:off x="2304" y="1872"/>
                  <a:ext cx="1104" cy="1344"/>
                </a:xfrm>
                <a:custGeom>
                  <a:avLst/>
                  <a:gdLst>
                    <a:gd name="T0" fmla="*/ 0 w 15004"/>
                    <a:gd name="T1" fmla="*/ 0 h 21600"/>
                    <a:gd name="T2" fmla="*/ 1104 w 15004"/>
                    <a:gd name="T3" fmla="*/ 377 h 21600"/>
                    <a:gd name="T4" fmla="*/ 0 w 15004"/>
                    <a:gd name="T5" fmla="*/ 1344 h 21600"/>
                    <a:gd name="T6" fmla="*/ 0 60000 65536"/>
                    <a:gd name="T7" fmla="*/ 0 60000 65536"/>
                    <a:gd name="T8" fmla="*/ 0 60000 65536"/>
                    <a:gd name="T9" fmla="*/ 0 w 15004"/>
                    <a:gd name="T10" fmla="*/ 0 h 21600"/>
                    <a:gd name="T11" fmla="*/ 15004 w 15004"/>
                    <a:gd name="T12" fmla="*/ 21600 h 21600"/>
                  </a:gdLst>
                  <a:ahLst/>
                  <a:cxnLst>
                    <a:cxn ang="T6">
                      <a:pos x="T0" y="T1"/>
                    </a:cxn>
                    <a:cxn ang="T7">
                      <a:pos x="T2" y="T3"/>
                    </a:cxn>
                    <a:cxn ang="T8">
                      <a:pos x="T4" y="T5"/>
                    </a:cxn>
                  </a:cxnLst>
                  <a:rect l="T9" t="T10" r="T11" b="T12"/>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58" name="Arc 1052">
                  <a:extLst>
                    <a:ext uri="{FF2B5EF4-FFF2-40B4-BE49-F238E27FC236}">
                      <a16:creationId xmlns:a16="http://schemas.microsoft.com/office/drawing/2014/main" id="{3686E11B-599D-423F-88AE-A80BECEAABFF}"/>
                    </a:ext>
                  </a:extLst>
                </p:cNvPr>
                <p:cNvSpPr>
                  <a:spLocks/>
                </p:cNvSpPr>
                <p:nvPr/>
              </p:nvSpPr>
              <p:spPr bwMode="auto">
                <a:xfrm>
                  <a:off x="2304" y="2256"/>
                  <a:ext cx="984" cy="1008"/>
                </a:xfrm>
                <a:custGeom>
                  <a:avLst/>
                  <a:gdLst>
                    <a:gd name="T0" fmla="*/ 0 w 9228"/>
                    <a:gd name="T1" fmla="*/ 0 h 21600"/>
                    <a:gd name="T2" fmla="*/ 984 w 9228"/>
                    <a:gd name="T3" fmla="*/ 97 h 21600"/>
                    <a:gd name="T4" fmla="*/ 0 w 9228"/>
                    <a:gd name="T5" fmla="*/ 1008 h 21600"/>
                    <a:gd name="T6" fmla="*/ 0 60000 65536"/>
                    <a:gd name="T7" fmla="*/ 0 60000 65536"/>
                    <a:gd name="T8" fmla="*/ 0 60000 65536"/>
                    <a:gd name="T9" fmla="*/ 0 w 9228"/>
                    <a:gd name="T10" fmla="*/ 0 h 21600"/>
                    <a:gd name="T11" fmla="*/ 9228 w 9228"/>
                    <a:gd name="T12" fmla="*/ 21600 h 21600"/>
                  </a:gdLst>
                  <a:ahLst/>
                  <a:cxnLst>
                    <a:cxn ang="T6">
                      <a:pos x="T0" y="T1"/>
                    </a:cxn>
                    <a:cxn ang="T7">
                      <a:pos x="T2" y="T3"/>
                    </a:cxn>
                    <a:cxn ang="T8">
                      <a:pos x="T4" y="T5"/>
                    </a:cxn>
                  </a:cxnLst>
                  <a:rect l="T9" t="T10" r="T11" b="T12"/>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59" name="Arc 1053">
                  <a:extLst>
                    <a:ext uri="{FF2B5EF4-FFF2-40B4-BE49-F238E27FC236}">
                      <a16:creationId xmlns:a16="http://schemas.microsoft.com/office/drawing/2014/main" id="{600F4D4F-FB9A-4B68-AEEB-9B0E35893CB4}"/>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0" name="Arc 1054">
                  <a:extLst>
                    <a:ext uri="{FF2B5EF4-FFF2-40B4-BE49-F238E27FC236}">
                      <a16:creationId xmlns:a16="http://schemas.microsoft.com/office/drawing/2014/main" id="{CBBE99E8-80A6-4F1C-BE40-1F2B12A68DDC}"/>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1" name="Arc 1055">
                  <a:extLst>
                    <a:ext uri="{FF2B5EF4-FFF2-40B4-BE49-F238E27FC236}">
                      <a16:creationId xmlns:a16="http://schemas.microsoft.com/office/drawing/2014/main" id="{B9A7E824-A1F6-4663-A4DB-3ECDC7E3464E}"/>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2960" name="Group 1056">
                  <a:extLst>
                    <a:ext uri="{FF2B5EF4-FFF2-40B4-BE49-F238E27FC236}">
                      <a16:creationId xmlns:a16="http://schemas.microsoft.com/office/drawing/2014/main" id="{42D42199-D12E-47D2-8CA3-CAB907E19DEF}"/>
                    </a:ext>
                  </a:extLst>
                </p:cNvPr>
                <p:cNvGrpSpPr>
                  <a:grpSpLocks/>
                </p:cNvGrpSpPr>
                <p:nvPr/>
              </p:nvGrpSpPr>
              <p:grpSpPr bwMode="auto">
                <a:xfrm>
                  <a:off x="2292" y="1729"/>
                  <a:ext cx="1164" cy="1058"/>
                  <a:chOff x="2292" y="1729"/>
                  <a:chExt cx="1164" cy="1058"/>
                </a:xfrm>
              </p:grpSpPr>
              <p:sp>
                <p:nvSpPr>
                  <p:cNvPr id="920663" name="Arc 1057">
                    <a:extLst>
                      <a:ext uri="{FF2B5EF4-FFF2-40B4-BE49-F238E27FC236}">
                        <a16:creationId xmlns:a16="http://schemas.microsoft.com/office/drawing/2014/main" id="{4FE84BDC-2AB8-4213-95F5-3B03216E454A}"/>
                      </a:ext>
                    </a:extLst>
                  </p:cNvPr>
                  <p:cNvSpPr>
                    <a:spLocks/>
                  </p:cNvSpPr>
                  <p:nvPr/>
                </p:nvSpPr>
                <p:spPr bwMode="auto">
                  <a:xfrm>
                    <a:off x="2292" y="1729"/>
                    <a:ext cx="1164" cy="1056"/>
                  </a:xfrm>
                  <a:custGeom>
                    <a:avLst/>
                    <a:gdLst>
                      <a:gd name="T0" fmla="*/ 0 w 17458"/>
                      <a:gd name="T1" fmla="*/ 0 h 21600"/>
                      <a:gd name="T2" fmla="*/ 1164 w 17458"/>
                      <a:gd name="T3" fmla="*/ 434 h 21600"/>
                      <a:gd name="T4" fmla="*/ 0 w 17458"/>
                      <a:gd name="T5" fmla="*/ 1056 h 21600"/>
                      <a:gd name="T6" fmla="*/ 0 60000 65536"/>
                      <a:gd name="T7" fmla="*/ 0 60000 65536"/>
                      <a:gd name="T8" fmla="*/ 0 60000 65536"/>
                      <a:gd name="T9" fmla="*/ 0 w 17458"/>
                      <a:gd name="T10" fmla="*/ 0 h 21600"/>
                      <a:gd name="T11" fmla="*/ 17458 w 17458"/>
                      <a:gd name="T12" fmla="*/ 21600 h 21600"/>
                    </a:gdLst>
                    <a:ahLst/>
                    <a:cxnLst>
                      <a:cxn ang="T6">
                        <a:pos x="T0" y="T1"/>
                      </a:cxn>
                      <a:cxn ang="T7">
                        <a:pos x="T2" y="T3"/>
                      </a:cxn>
                      <a:cxn ang="T8">
                        <a:pos x="T4" y="T5"/>
                      </a:cxn>
                    </a:cxnLst>
                    <a:rect l="T9" t="T10" r="T11" b="T12"/>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4" name="Arc 1058">
                    <a:extLst>
                      <a:ext uri="{FF2B5EF4-FFF2-40B4-BE49-F238E27FC236}">
                        <a16:creationId xmlns:a16="http://schemas.microsoft.com/office/drawing/2014/main" id="{E1C28A96-7B57-465A-A1EA-BB9AD06B6EDF}"/>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5" name="Line 1059">
                    <a:extLst>
                      <a:ext uri="{FF2B5EF4-FFF2-40B4-BE49-F238E27FC236}">
                        <a16:creationId xmlns:a16="http://schemas.microsoft.com/office/drawing/2014/main" id="{E6131D90-A59B-48B5-9B04-6690635B66FA}"/>
                      </a:ext>
                    </a:extLst>
                  </p:cNvPr>
                  <p:cNvSpPr>
                    <a:spLocks noChangeShapeType="1"/>
                  </p:cNvSpPr>
                  <p:nvPr/>
                </p:nvSpPr>
                <p:spPr bwMode="auto">
                  <a:xfrm>
                    <a:off x="2304" y="2400"/>
                    <a:ext cx="960" cy="0"/>
                  </a:xfrm>
                  <a:prstGeom prst="line">
                    <a:avLst/>
                  </a:pr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6" name="Line 1060">
                    <a:extLst>
                      <a:ext uri="{FF2B5EF4-FFF2-40B4-BE49-F238E27FC236}">
                        <a16:creationId xmlns:a16="http://schemas.microsoft.com/office/drawing/2014/main" id="{006570C6-DDC6-4531-AE5D-2764AD9BBC48}"/>
                      </a:ext>
                    </a:extLst>
                  </p:cNvPr>
                  <p:cNvSpPr>
                    <a:spLocks noChangeShapeType="1"/>
                  </p:cNvSpPr>
                  <p:nvPr/>
                </p:nvSpPr>
                <p:spPr bwMode="auto">
                  <a:xfrm>
                    <a:off x="2400" y="2400"/>
                    <a:ext cx="144" cy="0"/>
                  </a:xfrm>
                  <a:prstGeom prst="line">
                    <a:avLst/>
                  </a:prstGeom>
                  <a:noFill/>
                  <a:ln w="12700">
                    <a:solidFill>
                      <a:srgbClr val="0000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252944" name="Group 1061">
                <a:extLst>
                  <a:ext uri="{FF2B5EF4-FFF2-40B4-BE49-F238E27FC236}">
                    <a16:creationId xmlns:a16="http://schemas.microsoft.com/office/drawing/2014/main" id="{7DF35E96-02C6-4DA3-8A29-265339CCFEE0}"/>
                  </a:ext>
                </a:extLst>
              </p:cNvPr>
              <p:cNvGrpSpPr>
                <a:grpSpLocks/>
              </p:cNvGrpSpPr>
              <p:nvPr/>
            </p:nvGrpSpPr>
            <p:grpSpPr bwMode="auto">
              <a:xfrm flipV="1">
                <a:off x="2292" y="1536"/>
                <a:ext cx="1164" cy="1537"/>
                <a:chOff x="2292" y="1729"/>
                <a:chExt cx="1164" cy="1537"/>
              </a:xfrm>
            </p:grpSpPr>
            <p:sp>
              <p:nvSpPr>
                <p:cNvPr id="920668" name="Arc 1062">
                  <a:extLst>
                    <a:ext uri="{FF2B5EF4-FFF2-40B4-BE49-F238E27FC236}">
                      <a16:creationId xmlns:a16="http://schemas.microsoft.com/office/drawing/2014/main" id="{7174FF22-7CB7-4FDB-AD55-7D641185DAF0}"/>
                    </a:ext>
                  </a:extLst>
                </p:cNvPr>
                <p:cNvSpPr>
                  <a:spLocks/>
                </p:cNvSpPr>
                <p:nvPr/>
              </p:nvSpPr>
              <p:spPr bwMode="auto">
                <a:xfrm>
                  <a:off x="2304" y="1872"/>
                  <a:ext cx="1104" cy="1344"/>
                </a:xfrm>
                <a:custGeom>
                  <a:avLst/>
                  <a:gdLst>
                    <a:gd name="T0" fmla="*/ 0 w 15004"/>
                    <a:gd name="T1" fmla="*/ 0 h 21600"/>
                    <a:gd name="T2" fmla="*/ 1104 w 15004"/>
                    <a:gd name="T3" fmla="*/ 377 h 21600"/>
                    <a:gd name="T4" fmla="*/ 0 w 15004"/>
                    <a:gd name="T5" fmla="*/ 1344 h 21600"/>
                    <a:gd name="T6" fmla="*/ 0 60000 65536"/>
                    <a:gd name="T7" fmla="*/ 0 60000 65536"/>
                    <a:gd name="T8" fmla="*/ 0 60000 65536"/>
                    <a:gd name="T9" fmla="*/ 0 w 15004"/>
                    <a:gd name="T10" fmla="*/ 0 h 21600"/>
                    <a:gd name="T11" fmla="*/ 15004 w 15004"/>
                    <a:gd name="T12" fmla="*/ 21600 h 21600"/>
                  </a:gdLst>
                  <a:ahLst/>
                  <a:cxnLst>
                    <a:cxn ang="T6">
                      <a:pos x="T0" y="T1"/>
                    </a:cxn>
                    <a:cxn ang="T7">
                      <a:pos x="T2" y="T3"/>
                    </a:cxn>
                    <a:cxn ang="T8">
                      <a:pos x="T4" y="T5"/>
                    </a:cxn>
                  </a:cxnLst>
                  <a:rect l="T9" t="T10" r="T11" b="T12"/>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69" name="Arc 1064">
                  <a:extLst>
                    <a:ext uri="{FF2B5EF4-FFF2-40B4-BE49-F238E27FC236}">
                      <a16:creationId xmlns:a16="http://schemas.microsoft.com/office/drawing/2014/main" id="{61A09856-9217-4172-BF0E-515F8E0039B8}"/>
                    </a:ext>
                  </a:extLst>
                </p:cNvPr>
                <p:cNvSpPr>
                  <a:spLocks/>
                </p:cNvSpPr>
                <p:nvPr/>
              </p:nvSpPr>
              <p:spPr bwMode="auto">
                <a:xfrm>
                  <a:off x="2304" y="2256"/>
                  <a:ext cx="984" cy="1008"/>
                </a:xfrm>
                <a:custGeom>
                  <a:avLst/>
                  <a:gdLst>
                    <a:gd name="T0" fmla="*/ 0 w 9228"/>
                    <a:gd name="T1" fmla="*/ 0 h 21600"/>
                    <a:gd name="T2" fmla="*/ 984 w 9228"/>
                    <a:gd name="T3" fmla="*/ 97 h 21600"/>
                    <a:gd name="T4" fmla="*/ 0 w 9228"/>
                    <a:gd name="T5" fmla="*/ 1008 h 21600"/>
                    <a:gd name="T6" fmla="*/ 0 60000 65536"/>
                    <a:gd name="T7" fmla="*/ 0 60000 65536"/>
                    <a:gd name="T8" fmla="*/ 0 60000 65536"/>
                    <a:gd name="T9" fmla="*/ 0 w 9228"/>
                    <a:gd name="T10" fmla="*/ 0 h 21600"/>
                    <a:gd name="T11" fmla="*/ 9228 w 9228"/>
                    <a:gd name="T12" fmla="*/ 21600 h 21600"/>
                  </a:gdLst>
                  <a:ahLst/>
                  <a:cxnLst>
                    <a:cxn ang="T6">
                      <a:pos x="T0" y="T1"/>
                    </a:cxn>
                    <a:cxn ang="T7">
                      <a:pos x="T2" y="T3"/>
                    </a:cxn>
                    <a:cxn ang="T8">
                      <a:pos x="T4" y="T5"/>
                    </a:cxn>
                  </a:cxnLst>
                  <a:rect l="T9" t="T10" r="T11" b="T12"/>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0" name="Arc 1065">
                  <a:extLst>
                    <a:ext uri="{FF2B5EF4-FFF2-40B4-BE49-F238E27FC236}">
                      <a16:creationId xmlns:a16="http://schemas.microsoft.com/office/drawing/2014/main" id="{C64E0E0F-20B5-40CB-8BA3-3FE0A6F7A3CF}"/>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1" name="Arc 1066">
                  <a:extLst>
                    <a:ext uri="{FF2B5EF4-FFF2-40B4-BE49-F238E27FC236}">
                      <a16:creationId xmlns:a16="http://schemas.microsoft.com/office/drawing/2014/main" id="{E2667F6D-F45F-41BE-8FDF-5AB98EB5D3FA}"/>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2" name="Arc 1067">
                  <a:extLst>
                    <a:ext uri="{FF2B5EF4-FFF2-40B4-BE49-F238E27FC236}">
                      <a16:creationId xmlns:a16="http://schemas.microsoft.com/office/drawing/2014/main" id="{6D71DDFF-87FC-4841-B10C-F67A715B382A}"/>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2950" name="Group 1068">
                  <a:extLst>
                    <a:ext uri="{FF2B5EF4-FFF2-40B4-BE49-F238E27FC236}">
                      <a16:creationId xmlns:a16="http://schemas.microsoft.com/office/drawing/2014/main" id="{0B05C07A-1369-4051-8E4F-E26B1B38F33A}"/>
                    </a:ext>
                  </a:extLst>
                </p:cNvPr>
                <p:cNvGrpSpPr>
                  <a:grpSpLocks/>
                </p:cNvGrpSpPr>
                <p:nvPr/>
              </p:nvGrpSpPr>
              <p:grpSpPr bwMode="auto">
                <a:xfrm>
                  <a:off x="2292" y="1729"/>
                  <a:ext cx="1164" cy="1058"/>
                  <a:chOff x="2292" y="1729"/>
                  <a:chExt cx="1164" cy="1058"/>
                </a:xfrm>
              </p:grpSpPr>
              <p:sp>
                <p:nvSpPr>
                  <p:cNvPr id="920674" name="Arc 1069">
                    <a:extLst>
                      <a:ext uri="{FF2B5EF4-FFF2-40B4-BE49-F238E27FC236}">
                        <a16:creationId xmlns:a16="http://schemas.microsoft.com/office/drawing/2014/main" id="{75F5A05A-D7FB-4DA6-BA6C-BA8CD219A8D5}"/>
                      </a:ext>
                    </a:extLst>
                  </p:cNvPr>
                  <p:cNvSpPr>
                    <a:spLocks/>
                  </p:cNvSpPr>
                  <p:nvPr/>
                </p:nvSpPr>
                <p:spPr bwMode="auto">
                  <a:xfrm>
                    <a:off x="2292" y="1729"/>
                    <a:ext cx="1164" cy="1056"/>
                  </a:xfrm>
                  <a:custGeom>
                    <a:avLst/>
                    <a:gdLst>
                      <a:gd name="T0" fmla="*/ 0 w 17458"/>
                      <a:gd name="T1" fmla="*/ 0 h 21600"/>
                      <a:gd name="T2" fmla="*/ 1164 w 17458"/>
                      <a:gd name="T3" fmla="*/ 434 h 21600"/>
                      <a:gd name="T4" fmla="*/ 0 w 17458"/>
                      <a:gd name="T5" fmla="*/ 1056 h 21600"/>
                      <a:gd name="T6" fmla="*/ 0 60000 65536"/>
                      <a:gd name="T7" fmla="*/ 0 60000 65536"/>
                      <a:gd name="T8" fmla="*/ 0 60000 65536"/>
                      <a:gd name="T9" fmla="*/ 0 w 17458"/>
                      <a:gd name="T10" fmla="*/ 0 h 21600"/>
                      <a:gd name="T11" fmla="*/ 17458 w 17458"/>
                      <a:gd name="T12" fmla="*/ 21600 h 21600"/>
                    </a:gdLst>
                    <a:ahLst/>
                    <a:cxnLst>
                      <a:cxn ang="T6">
                        <a:pos x="T0" y="T1"/>
                      </a:cxn>
                      <a:cxn ang="T7">
                        <a:pos x="T2" y="T3"/>
                      </a:cxn>
                      <a:cxn ang="T8">
                        <a:pos x="T4" y="T5"/>
                      </a:cxn>
                    </a:cxnLst>
                    <a:rect l="T9" t="T10" r="T11" b="T12"/>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5" name="Arc 1070">
                    <a:extLst>
                      <a:ext uri="{FF2B5EF4-FFF2-40B4-BE49-F238E27FC236}">
                        <a16:creationId xmlns:a16="http://schemas.microsoft.com/office/drawing/2014/main" id="{A7DAE010-65D5-4D01-9F03-1C30D41EB867}"/>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6" name="Line 1071">
                    <a:extLst>
                      <a:ext uri="{FF2B5EF4-FFF2-40B4-BE49-F238E27FC236}">
                        <a16:creationId xmlns:a16="http://schemas.microsoft.com/office/drawing/2014/main" id="{33CF465E-76B1-49E5-A6DC-42E8970931EF}"/>
                      </a:ext>
                    </a:extLst>
                  </p:cNvPr>
                  <p:cNvSpPr>
                    <a:spLocks noChangeShapeType="1"/>
                  </p:cNvSpPr>
                  <p:nvPr/>
                </p:nvSpPr>
                <p:spPr bwMode="auto">
                  <a:xfrm>
                    <a:off x="2304" y="2400"/>
                    <a:ext cx="960" cy="0"/>
                  </a:xfrm>
                  <a:prstGeom prst="line">
                    <a:avLst/>
                  </a:prstGeom>
                  <a:noFill/>
                  <a:ln w="12700">
                    <a:solidFill>
                      <a:srgbClr val="0000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77" name="Line 1072">
                    <a:extLst>
                      <a:ext uri="{FF2B5EF4-FFF2-40B4-BE49-F238E27FC236}">
                        <a16:creationId xmlns:a16="http://schemas.microsoft.com/office/drawing/2014/main" id="{C8894FA9-8E4C-4159-A49D-6756053E2E58}"/>
                      </a:ext>
                    </a:extLst>
                  </p:cNvPr>
                  <p:cNvSpPr>
                    <a:spLocks noChangeShapeType="1"/>
                  </p:cNvSpPr>
                  <p:nvPr/>
                </p:nvSpPr>
                <p:spPr bwMode="auto">
                  <a:xfrm>
                    <a:off x="2400" y="2400"/>
                    <a:ext cx="144" cy="0"/>
                  </a:xfrm>
                  <a:prstGeom prst="line">
                    <a:avLst/>
                  </a:pr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252942" name="Text Box 1073">
              <a:extLst>
                <a:ext uri="{FF2B5EF4-FFF2-40B4-BE49-F238E27FC236}">
                  <a16:creationId xmlns:a16="http://schemas.microsoft.com/office/drawing/2014/main" id="{33FCFCF0-51A2-4458-BF2D-88DD659B34E7}"/>
                </a:ext>
              </a:extLst>
            </p:cNvPr>
            <p:cNvSpPr txBox="1">
              <a:spLocks noChangeArrowheads="1"/>
            </p:cNvSpPr>
            <p:nvPr/>
          </p:nvSpPr>
          <p:spPr bwMode="auto">
            <a:xfrm>
              <a:off x="3202" y="2540"/>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00"/>
                  </a:solidFill>
                  <a:latin typeface="Times New Roman" panose="02020603050405020304" pitchFamily="18" charset="0"/>
                </a:rPr>
                <a:t>B</a:t>
              </a:r>
            </a:p>
          </p:txBody>
        </p:sp>
      </p:grpSp>
      <p:sp>
        <p:nvSpPr>
          <p:cNvPr id="252934" name="Rectangle 1075" descr="栎木">
            <a:extLst>
              <a:ext uri="{FF2B5EF4-FFF2-40B4-BE49-F238E27FC236}">
                <a16:creationId xmlns:a16="http://schemas.microsoft.com/office/drawing/2014/main" id="{EA9B8565-56B1-4B71-9DE5-8BCF15F1297A}"/>
              </a:ext>
            </a:extLst>
          </p:cNvPr>
          <p:cNvSpPr>
            <a:spLocks noChangeArrowheads="1"/>
          </p:cNvSpPr>
          <p:nvPr/>
        </p:nvSpPr>
        <p:spPr bwMode="auto">
          <a:xfrm>
            <a:off x="3997325" y="2511425"/>
            <a:ext cx="1143000" cy="381000"/>
          </a:xfrm>
          <a:prstGeom prst="rect">
            <a:avLst/>
          </a:prstGeom>
          <a:blipFill dpi="0" rotWithShape="0">
            <a:blip r:embed="rId2"/>
            <a:srcRect/>
            <a:tile tx="0" ty="0" sx="100000" sy="100000" flip="none" algn="tl"/>
          </a:blip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52935" name="Text Box 1076">
            <a:extLst>
              <a:ext uri="{FF2B5EF4-FFF2-40B4-BE49-F238E27FC236}">
                <a16:creationId xmlns:a16="http://schemas.microsoft.com/office/drawing/2014/main" id="{1C51C178-F3B1-47CF-A652-B5D0C1D7B106}"/>
              </a:ext>
            </a:extLst>
          </p:cNvPr>
          <p:cNvSpPr txBox="1">
            <a:spLocks noChangeArrowheads="1"/>
          </p:cNvSpPr>
          <p:nvPr/>
        </p:nvSpPr>
        <p:spPr bwMode="auto">
          <a:xfrm>
            <a:off x="685800" y="2209800"/>
            <a:ext cx="312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FF00"/>
                </a:solidFill>
                <a:ea typeface="楷体_GB2312" pitchFamily="49" charset="-122"/>
              </a:rPr>
              <a:t>顺磁质</a:t>
            </a:r>
            <a:r>
              <a:rPr lang="zh-CN" altLang="en-US">
                <a:solidFill>
                  <a:srgbClr val="FFFFFF"/>
                </a:solidFill>
                <a:ea typeface="楷体_GB2312" pitchFamily="49" charset="-122"/>
              </a:rPr>
              <a:t>试件向</a:t>
            </a:r>
          </a:p>
          <a:p>
            <a:pPr>
              <a:spcBef>
                <a:spcPct val="0"/>
              </a:spcBef>
              <a:buClrTx/>
              <a:buSzTx/>
              <a:buFontTx/>
              <a:buNone/>
            </a:pPr>
            <a:r>
              <a:rPr lang="zh-CN" altLang="en-US">
                <a:solidFill>
                  <a:srgbClr val="FFFFFF"/>
                </a:solidFill>
                <a:ea typeface="楷体_GB2312" pitchFamily="49" charset="-122"/>
              </a:rPr>
              <a:t>右摆动</a:t>
            </a:r>
          </a:p>
        </p:txBody>
      </p:sp>
      <p:sp>
        <p:nvSpPr>
          <p:cNvPr id="920681" name="Arc 1063">
            <a:extLst>
              <a:ext uri="{FF2B5EF4-FFF2-40B4-BE49-F238E27FC236}">
                <a16:creationId xmlns:a16="http://schemas.microsoft.com/office/drawing/2014/main" id="{834889EE-B884-4E78-BC00-9BB68B7B3C60}"/>
              </a:ext>
            </a:extLst>
          </p:cNvPr>
          <p:cNvSpPr>
            <a:spLocks/>
          </p:cNvSpPr>
          <p:nvPr/>
        </p:nvSpPr>
        <p:spPr bwMode="auto">
          <a:xfrm flipV="1">
            <a:off x="3692525" y="4265613"/>
            <a:ext cx="1714500" cy="1752600"/>
          </a:xfrm>
          <a:custGeom>
            <a:avLst/>
            <a:gdLst>
              <a:gd name="T0" fmla="*/ 0 w 13499"/>
              <a:gd name="T1" fmla="*/ 0 h 21600"/>
              <a:gd name="T2" fmla="*/ 1714500 w 13499"/>
              <a:gd name="T3" fmla="*/ 384355 h 21600"/>
              <a:gd name="T4" fmla="*/ 0 w 13499"/>
              <a:gd name="T5" fmla="*/ 1752600 h 21600"/>
              <a:gd name="T6" fmla="*/ 0 60000 65536"/>
              <a:gd name="T7" fmla="*/ 0 60000 65536"/>
              <a:gd name="T8" fmla="*/ 0 60000 65536"/>
              <a:gd name="T9" fmla="*/ 0 w 13499"/>
              <a:gd name="T10" fmla="*/ 0 h 21600"/>
              <a:gd name="T11" fmla="*/ 13499 w 13499"/>
              <a:gd name="T12" fmla="*/ 21600 h 21600"/>
            </a:gdLst>
            <a:ahLst/>
            <a:cxnLst>
              <a:cxn ang="T6">
                <a:pos x="T0" y="T1"/>
              </a:cxn>
              <a:cxn ang="T7">
                <a:pos x="T2" y="T3"/>
              </a:cxn>
              <a:cxn ang="T8">
                <a:pos x="T4" y="T5"/>
              </a:cxn>
            </a:cxnLst>
            <a:rect l="T9" t="T10" r="T11" b="T12"/>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0682" name="Arc 1051">
            <a:extLst>
              <a:ext uri="{FF2B5EF4-FFF2-40B4-BE49-F238E27FC236}">
                <a16:creationId xmlns:a16="http://schemas.microsoft.com/office/drawing/2014/main" id="{C7A8A2D0-6852-43F1-B86A-DC996D6F9CE5}"/>
              </a:ext>
            </a:extLst>
          </p:cNvPr>
          <p:cNvSpPr>
            <a:spLocks/>
          </p:cNvSpPr>
          <p:nvPr/>
        </p:nvSpPr>
        <p:spPr bwMode="auto">
          <a:xfrm>
            <a:off x="3692525" y="4951413"/>
            <a:ext cx="1714500" cy="1752600"/>
          </a:xfrm>
          <a:custGeom>
            <a:avLst/>
            <a:gdLst>
              <a:gd name="T0" fmla="*/ 0 w 13499"/>
              <a:gd name="T1" fmla="*/ 0 h 21600"/>
              <a:gd name="T2" fmla="*/ 1714500 w 13499"/>
              <a:gd name="T3" fmla="*/ 384355 h 21600"/>
              <a:gd name="T4" fmla="*/ 0 w 13499"/>
              <a:gd name="T5" fmla="*/ 1752600 h 21600"/>
              <a:gd name="T6" fmla="*/ 0 60000 65536"/>
              <a:gd name="T7" fmla="*/ 0 60000 65536"/>
              <a:gd name="T8" fmla="*/ 0 60000 65536"/>
              <a:gd name="T9" fmla="*/ 0 w 13499"/>
              <a:gd name="T10" fmla="*/ 0 h 21600"/>
              <a:gd name="T11" fmla="*/ 13499 w 13499"/>
              <a:gd name="T12" fmla="*/ 21600 h 21600"/>
            </a:gdLst>
            <a:ahLst/>
            <a:cxnLst>
              <a:cxn ang="T6">
                <a:pos x="T0" y="T1"/>
              </a:cxn>
              <a:cxn ang="T7">
                <a:pos x="T2" y="T3"/>
              </a:cxn>
              <a:cxn ang="T8">
                <a:pos x="T4" y="T5"/>
              </a:cxn>
            </a:cxnLst>
            <a:rect l="T9" t="T10" r="T11" b="T12"/>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2938" name="Group 1077">
            <a:extLst>
              <a:ext uri="{FF2B5EF4-FFF2-40B4-BE49-F238E27FC236}">
                <a16:creationId xmlns:a16="http://schemas.microsoft.com/office/drawing/2014/main" id="{A4AA0E75-0AAA-4CFA-B134-BF430613BAFD}"/>
              </a:ext>
            </a:extLst>
          </p:cNvPr>
          <p:cNvGrpSpPr>
            <a:grpSpLocks/>
          </p:cNvGrpSpPr>
          <p:nvPr/>
        </p:nvGrpSpPr>
        <p:grpSpPr bwMode="auto">
          <a:xfrm rot="-724356">
            <a:off x="4800600" y="2819400"/>
            <a:ext cx="152400" cy="3200400"/>
            <a:chOff x="2784" y="768"/>
            <a:chExt cx="96" cy="1824"/>
          </a:xfrm>
        </p:grpSpPr>
        <p:sp>
          <p:nvSpPr>
            <p:cNvPr id="252939" name="AutoShape 1078">
              <a:extLst>
                <a:ext uri="{FF2B5EF4-FFF2-40B4-BE49-F238E27FC236}">
                  <a16:creationId xmlns:a16="http://schemas.microsoft.com/office/drawing/2014/main" id="{4C9125A3-2C7E-445D-97D9-4AA6C49D2E1B}"/>
                </a:ext>
              </a:extLst>
            </p:cNvPr>
            <p:cNvSpPr>
              <a:spLocks noChangeArrowheads="1"/>
            </p:cNvSpPr>
            <p:nvPr/>
          </p:nvSpPr>
          <p:spPr bwMode="auto">
            <a:xfrm>
              <a:off x="2784" y="2016"/>
              <a:ext cx="96" cy="576"/>
            </a:xfrm>
            <a:prstGeom prst="can">
              <a:avLst>
                <a:gd name="adj" fmla="val 44917"/>
              </a:avLst>
            </a:prstGeom>
            <a:solidFill>
              <a:srgbClr val="00CC99"/>
            </a:solidFill>
            <a:ln w="12700">
              <a:solidFill>
                <a:schemeClr val="tx1"/>
              </a:solidFill>
              <a:round/>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20685" name="Line 1079">
              <a:extLst>
                <a:ext uri="{FF2B5EF4-FFF2-40B4-BE49-F238E27FC236}">
                  <a16:creationId xmlns:a16="http://schemas.microsoft.com/office/drawing/2014/main" id="{79827137-584C-4761-9893-7889CE84B6BA}"/>
                </a:ext>
              </a:extLst>
            </p:cNvPr>
            <p:cNvSpPr>
              <a:spLocks noChangeShapeType="1"/>
            </p:cNvSpPr>
            <p:nvPr/>
          </p:nvSpPr>
          <p:spPr bwMode="auto">
            <a:xfrm flipV="1">
              <a:off x="2832" y="768"/>
              <a:ext cx="0" cy="1248"/>
            </a:xfrm>
            <a:prstGeom prst="line">
              <a:avLst/>
            </a:prstGeom>
            <a:noFill/>
            <a:ln w="12700">
              <a:solidFill>
                <a:schemeClr val="tx1"/>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954" name="Group 1026">
            <a:extLst>
              <a:ext uri="{FF2B5EF4-FFF2-40B4-BE49-F238E27FC236}">
                <a16:creationId xmlns:a16="http://schemas.microsoft.com/office/drawing/2014/main" id="{9A69F6ED-622D-489B-A8D7-A1834135BA3E}"/>
              </a:ext>
            </a:extLst>
          </p:cNvPr>
          <p:cNvGrpSpPr>
            <a:grpSpLocks/>
          </p:cNvGrpSpPr>
          <p:nvPr/>
        </p:nvGrpSpPr>
        <p:grpSpPr bwMode="auto">
          <a:xfrm>
            <a:off x="1130300" y="4637088"/>
            <a:ext cx="7045325" cy="2141537"/>
            <a:chOff x="554" y="1731"/>
            <a:chExt cx="4438" cy="1349"/>
          </a:xfrm>
        </p:grpSpPr>
        <p:sp>
          <p:nvSpPr>
            <p:cNvPr id="254002" name="Rectangle 1027">
              <a:extLst>
                <a:ext uri="{FF2B5EF4-FFF2-40B4-BE49-F238E27FC236}">
                  <a16:creationId xmlns:a16="http://schemas.microsoft.com/office/drawing/2014/main" id="{A7A1CA99-3833-48E0-9E55-052A6F74C4F9}"/>
                </a:ext>
              </a:extLst>
            </p:cNvPr>
            <p:cNvSpPr>
              <a:spLocks noChangeArrowheads="1"/>
            </p:cNvSpPr>
            <p:nvPr/>
          </p:nvSpPr>
          <p:spPr bwMode="auto">
            <a:xfrm>
              <a:off x="554" y="1731"/>
              <a:ext cx="1730" cy="1349"/>
            </a:xfrm>
            <a:prstGeom prst="rect">
              <a:avLst/>
            </a:prstGeom>
            <a:solidFill>
              <a:srgbClr val="FF3300"/>
            </a:solid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0116" name="Freeform 1028">
              <a:extLst>
                <a:ext uri="{FF2B5EF4-FFF2-40B4-BE49-F238E27FC236}">
                  <a16:creationId xmlns:a16="http://schemas.microsoft.com/office/drawing/2014/main" id="{81377459-8B9B-4757-BB32-27C431F684FA}"/>
                </a:ext>
              </a:extLst>
            </p:cNvPr>
            <p:cNvSpPr>
              <a:spLocks/>
            </p:cNvSpPr>
            <p:nvPr/>
          </p:nvSpPr>
          <p:spPr bwMode="auto">
            <a:xfrm>
              <a:off x="3262" y="1731"/>
              <a:ext cx="1730" cy="1349"/>
            </a:xfrm>
            <a:custGeom>
              <a:avLst/>
              <a:gdLst>
                <a:gd name="T0" fmla="*/ 0 w 1104"/>
                <a:gd name="T1" fmla="*/ 384 h 768"/>
                <a:gd name="T2" fmla="*/ 384 w 1104"/>
                <a:gd name="T3" fmla="*/ 0 h 768"/>
                <a:gd name="T4" fmla="*/ 1104 w 1104"/>
                <a:gd name="T5" fmla="*/ 0 h 768"/>
                <a:gd name="T6" fmla="*/ 1104 w 1104"/>
                <a:gd name="T7" fmla="*/ 768 h 768"/>
                <a:gd name="T8" fmla="*/ 384 w 1104"/>
                <a:gd name="T9" fmla="*/ 768 h 768"/>
                <a:gd name="T10" fmla="*/ 0 w 1104"/>
                <a:gd name="T11" fmla="*/ 384 h 768"/>
                <a:gd name="T12" fmla="*/ 0 60000 65536"/>
                <a:gd name="T13" fmla="*/ 0 60000 65536"/>
                <a:gd name="T14" fmla="*/ 0 60000 65536"/>
                <a:gd name="T15" fmla="*/ 0 60000 65536"/>
                <a:gd name="T16" fmla="*/ 0 60000 65536"/>
                <a:gd name="T17" fmla="*/ 0 60000 65536"/>
                <a:gd name="T18" fmla="*/ 0 w 1104"/>
                <a:gd name="T19" fmla="*/ 0 h 768"/>
                <a:gd name="T20" fmla="*/ 1104 w 1104"/>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104" h="768">
                  <a:moveTo>
                    <a:pt x="0" y="384"/>
                  </a:moveTo>
                  <a:lnTo>
                    <a:pt x="384" y="0"/>
                  </a:lnTo>
                  <a:lnTo>
                    <a:pt x="1104" y="0"/>
                  </a:lnTo>
                  <a:lnTo>
                    <a:pt x="1104" y="768"/>
                  </a:lnTo>
                  <a:lnTo>
                    <a:pt x="384" y="768"/>
                  </a:lnTo>
                  <a:lnTo>
                    <a:pt x="0" y="384"/>
                  </a:lnTo>
                  <a:close/>
                </a:path>
              </a:pathLst>
            </a:custGeom>
            <a:solidFill>
              <a:srgbClr val="7878DE"/>
            </a:solidFill>
            <a:ln w="12700" cap="flat" cmpd="sng">
              <a:solidFill>
                <a:srgbClr val="000000"/>
              </a:solidFill>
              <a:prstDash val="solid"/>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4004" name="Text Box 1029">
              <a:extLst>
                <a:ext uri="{FF2B5EF4-FFF2-40B4-BE49-F238E27FC236}">
                  <a16:creationId xmlns:a16="http://schemas.microsoft.com/office/drawing/2014/main" id="{6E0EDFB4-3DB2-4003-BB7E-1DAE90A9EB9A}"/>
                </a:ext>
              </a:extLst>
            </p:cNvPr>
            <p:cNvSpPr txBox="1">
              <a:spLocks noChangeArrowheads="1"/>
            </p:cNvSpPr>
            <p:nvPr/>
          </p:nvSpPr>
          <p:spPr bwMode="auto">
            <a:xfrm>
              <a:off x="1680" y="2194"/>
              <a:ext cx="3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N</a:t>
              </a:r>
            </a:p>
          </p:txBody>
        </p:sp>
        <p:sp>
          <p:nvSpPr>
            <p:cNvPr id="254005" name="Text Box 1030">
              <a:extLst>
                <a:ext uri="{FF2B5EF4-FFF2-40B4-BE49-F238E27FC236}">
                  <a16:creationId xmlns:a16="http://schemas.microsoft.com/office/drawing/2014/main" id="{BE464EE9-D646-40E7-AD2C-F1CE610D3141}"/>
                </a:ext>
              </a:extLst>
            </p:cNvPr>
            <p:cNvSpPr txBox="1">
              <a:spLocks noChangeArrowheads="1"/>
            </p:cNvSpPr>
            <p:nvPr/>
          </p:nvSpPr>
          <p:spPr bwMode="auto">
            <a:xfrm>
              <a:off x="3888" y="2146"/>
              <a:ext cx="34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400">
                  <a:solidFill>
                    <a:srgbClr val="FFFF00"/>
                  </a:solidFill>
                </a:rPr>
                <a:t>S</a:t>
              </a:r>
            </a:p>
          </p:txBody>
        </p:sp>
      </p:grpSp>
      <p:grpSp>
        <p:nvGrpSpPr>
          <p:cNvPr id="253955" name="Group 1031">
            <a:extLst>
              <a:ext uri="{FF2B5EF4-FFF2-40B4-BE49-F238E27FC236}">
                <a16:creationId xmlns:a16="http://schemas.microsoft.com/office/drawing/2014/main" id="{E831F7DA-AA85-450E-9906-F4E22F7F62BE}"/>
              </a:ext>
            </a:extLst>
          </p:cNvPr>
          <p:cNvGrpSpPr>
            <a:grpSpLocks/>
          </p:cNvGrpSpPr>
          <p:nvPr/>
        </p:nvGrpSpPr>
        <p:grpSpPr bwMode="auto">
          <a:xfrm>
            <a:off x="5792788" y="1968500"/>
            <a:ext cx="2770187" cy="2279650"/>
            <a:chOff x="3561" y="945"/>
            <a:chExt cx="1745" cy="1436"/>
          </a:xfrm>
        </p:grpSpPr>
        <p:sp>
          <p:nvSpPr>
            <p:cNvPr id="253990" name="Rectangle 1032">
              <a:extLst>
                <a:ext uri="{FF2B5EF4-FFF2-40B4-BE49-F238E27FC236}">
                  <a16:creationId xmlns:a16="http://schemas.microsoft.com/office/drawing/2014/main" id="{ED7277F2-D048-4072-9807-E9AEE859542F}"/>
                </a:ext>
              </a:extLst>
            </p:cNvPr>
            <p:cNvSpPr>
              <a:spLocks noChangeArrowheads="1"/>
            </p:cNvSpPr>
            <p:nvPr/>
          </p:nvSpPr>
          <p:spPr bwMode="auto">
            <a:xfrm>
              <a:off x="4212" y="1853"/>
              <a:ext cx="192" cy="528"/>
            </a:xfrm>
            <a:prstGeom prst="rect">
              <a:avLst/>
            </a:prstGeom>
            <a:solidFill>
              <a:srgbClr val="00CC99"/>
            </a:solid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21663" name="Line 1033">
              <a:extLst>
                <a:ext uri="{FF2B5EF4-FFF2-40B4-BE49-F238E27FC236}">
                  <a16:creationId xmlns:a16="http://schemas.microsoft.com/office/drawing/2014/main" id="{ABEB5296-FF97-46BE-9FAD-AA5C651C5CB1}"/>
                </a:ext>
              </a:extLst>
            </p:cNvPr>
            <p:cNvSpPr>
              <a:spLocks noChangeShapeType="1"/>
            </p:cNvSpPr>
            <p:nvPr/>
          </p:nvSpPr>
          <p:spPr bwMode="auto">
            <a:xfrm>
              <a:off x="4020" y="2017"/>
              <a:ext cx="672" cy="0"/>
            </a:xfrm>
            <a:prstGeom prst="line">
              <a:avLst/>
            </a:prstGeom>
            <a:noFill/>
            <a:ln w="12700">
              <a:solidFill>
                <a:srgbClr val="FF0033"/>
              </a:solidFill>
              <a:round/>
              <a:headEnd type="triangl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3992" name="Text Box 1034">
              <a:extLst>
                <a:ext uri="{FF2B5EF4-FFF2-40B4-BE49-F238E27FC236}">
                  <a16:creationId xmlns:a16="http://schemas.microsoft.com/office/drawing/2014/main" id="{894A49C1-FD6C-4D36-B0A3-9A8D499C41FA}"/>
                </a:ext>
              </a:extLst>
            </p:cNvPr>
            <p:cNvSpPr txBox="1">
              <a:spLocks noChangeArrowheads="1"/>
            </p:cNvSpPr>
            <p:nvPr/>
          </p:nvSpPr>
          <p:spPr bwMode="auto">
            <a:xfrm>
              <a:off x="3561" y="1900"/>
              <a:ext cx="3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i="1">
                  <a:solidFill>
                    <a:srgbClr val="FFFFFF"/>
                  </a:solidFill>
                </a:rPr>
                <a:t>B</a:t>
              </a:r>
            </a:p>
          </p:txBody>
        </p:sp>
        <p:sp>
          <p:nvSpPr>
            <p:cNvPr id="253993" name="Rectangle 1035">
              <a:extLst>
                <a:ext uri="{FF2B5EF4-FFF2-40B4-BE49-F238E27FC236}">
                  <a16:creationId xmlns:a16="http://schemas.microsoft.com/office/drawing/2014/main" id="{551C933F-8308-4F06-9DBF-A400CBEC1C6E}"/>
                </a:ext>
              </a:extLst>
            </p:cNvPr>
            <p:cNvSpPr>
              <a:spLocks noChangeArrowheads="1"/>
            </p:cNvSpPr>
            <p:nvPr/>
          </p:nvSpPr>
          <p:spPr bwMode="auto">
            <a:xfrm>
              <a:off x="3855" y="1879"/>
              <a:ext cx="12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FF"/>
                  </a:solidFill>
                  <a:latin typeface="Symbol" panose="05050102010706020507" pitchFamily="18" charset="2"/>
                </a:rPr>
                <a:t>´</a:t>
              </a:r>
              <a:endParaRPr lang="en-US" altLang="zh-CN" sz="5400">
                <a:solidFill>
                  <a:srgbClr val="FFFFFF"/>
                </a:solidFill>
                <a:latin typeface="Times New Roman" panose="02020603050405020304" pitchFamily="18" charset="0"/>
              </a:endParaRPr>
            </a:p>
          </p:txBody>
        </p:sp>
        <p:sp>
          <p:nvSpPr>
            <p:cNvPr id="921666" name="Line 1036">
              <a:extLst>
                <a:ext uri="{FF2B5EF4-FFF2-40B4-BE49-F238E27FC236}">
                  <a16:creationId xmlns:a16="http://schemas.microsoft.com/office/drawing/2014/main" id="{CB9E9C43-8D58-438A-9511-009AE8D4E528}"/>
                </a:ext>
              </a:extLst>
            </p:cNvPr>
            <p:cNvSpPr>
              <a:spLocks noChangeShapeType="1"/>
            </p:cNvSpPr>
            <p:nvPr/>
          </p:nvSpPr>
          <p:spPr bwMode="auto">
            <a:xfrm>
              <a:off x="3657" y="1889"/>
              <a:ext cx="240" cy="0"/>
            </a:xfrm>
            <a:prstGeom prst="line">
              <a:avLst/>
            </a:prstGeom>
            <a:noFill/>
            <a:ln w="12700">
              <a:solidFill>
                <a:srgbClr val="FFFFFF"/>
              </a:solidFill>
              <a:round/>
              <a:headEnd type="none" w="sm" len="sm"/>
              <a:tailEnd type="triangle" w="sm" len="sm"/>
            </a:ln>
          </p:spPr>
          <p:txBody>
            <a:bodyPr wrap="none" anchor="ctr"/>
            <a:lstStyle/>
            <a:p>
              <a:pPr algn="ctr" eaLnBrk="1" hangingPunct="1">
                <a:defRPr/>
              </a:pPr>
              <a:endParaRPr lang="zh-CN" altLang="en-US" dirty="0">
                <a:effectLst>
                  <a:outerShdw blurRad="38100" dist="38100" dir="2700000" algn="tl">
                    <a:srgbClr val="000000">
                      <a:alpha val="43137"/>
                    </a:srgbClr>
                  </a:outerShdw>
                </a:effectLst>
              </a:endParaRPr>
            </a:p>
          </p:txBody>
        </p:sp>
        <p:sp>
          <p:nvSpPr>
            <p:cNvPr id="921667" name="Line 1037">
              <a:extLst>
                <a:ext uri="{FF2B5EF4-FFF2-40B4-BE49-F238E27FC236}">
                  <a16:creationId xmlns:a16="http://schemas.microsoft.com/office/drawing/2014/main" id="{E80AF09C-35EE-43C5-8AF3-2A4861AE8EFF}"/>
                </a:ext>
              </a:extLst>
            </p:cNvPr>
            <p:cNvSpPr>
              <a:spLocks noChangeShapeType="1"/>
            </p:cNvSpPr>
            <p:nvPr/>
          </p:nvSpPr>
          <p:spPr bwMode="auto">
            <a:xfrm>
              <a:off x="4020" y="2113"/>
              <a:ext cx="672" cy="0"/>
            </a:xfrm>
            <a:prstGeom prst="line">
              <a:avLst/>
            </a:prstGeom>
            <a:noFill/>
            <a:ln w="12700">
              <a:solidFill>
                <a:srgbClr val="FF0033"/>
              </a:solidFill>
              <a:round/>
              <a:headEnd type="triangl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68" name="Line 1038">
              <a:extLst>
                <a:ext uri="{FF2B5EF4-FFF2-40B4-BE49-F238E27FC236}">
                  <a16:creationId xmlns:a16="http://schemas.microsoft.com/office/drawing/2014/main" id="{D4695FEE-CDF3-4DBB-8D04-08B81CFF46AB}"/>
                </a:ext>
              </a:extLst>
            </p:cNvPr>
            <p:cNvSpPr>
              <a:spLocks noChangeShapeType="1"/>
            </p:cNvSpPr>
            <p:nvPr/>
          </p:nvSpPr>
          <p:spPr bwMode="auto">
            <a:xfrm>
              <a:off x="4020" y="2209"/>
              <a:ext cx="672" cy="0"/>
            </a:xfrm>
            <a:prstGeom prst="line">
              <a:avLst/>
            </a:prstGeom>
            <a:noFill/>
            <a:ln w="12700">
              <a:solidFill>
                <a:srgbClr val="FF0033"/>
              </a:solidFill>
              <a:round/>
              <a:headEnd type="triangl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69" name="Line 1039">
              <a:extLst>
                <a:ext uri="{FF2B5EF4-FFF2-40B4-BE49-F238E27FC236}">
                  <a16:creationId xmlns:a16="http://schemas.microsoft.com/office/drawing/2014/main" id="{26DCED8F-E631-4F6C-B576-24C3F81486D0}"/>
                </a:ext>
              </a:extLst>
            </p:cNvPr>
            <p:cNvSpPr>
              <a:spLocks noChangeShapeType="1"/>
            </p:cNvSpPr>
            <p:nvPr/>
          </p:nvSpPr>
          <p:spPr bwMode="auto">
            <a:xfrm>
              <a:off x="4026" y="1911"/>
              <a:ext cx="672" cy="0"/>
            </a:xfrm>
            <a:prstGeom prst="line">
              <a:avLst/>
            </a:prstGeom>
            <a:noFill/>
            <a:ln w="12700">
              <a:solidFill>
                <a:srgbClr val="FF0033"/>
              </a:solidFill>
              <a:round/>
              <a:headEnd type="triangl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70" name="Line 1040">
              <a:extLst>
                <a:ext uri="{FF2B5EF4-FFF2-40B4-BE49-F238E27FC236}">
                  <a16:creationId xmlns:a16="http://schemas.microsoft.com/office/drawing/2014/main" id="{5EB152CA-52E2-4FAD-8558-21B94D700FFE}"/>
                </a:ext>
              </a:extLst>
            </p:cNvPr>
            <p:cNvSpPr>
              <a:spLocks noChangeShapeType="1"/>
            </p:cNvSpPr>
            <p:nvPr/>
          </p:nvSpPr>
          <p:spPr bwMode="auto">
            <a:xfrm>
              <a:off x="4026" y="2295"/>
              <a:ext cx="672" cy="0"/>
            </a:xfrm>
            <a:prstGeom prst="line">
              <a:avLst/>
            </a:prstGeom>
            <a:noFill/>
            <a:ln w="12700">
              <a:solidFill>
                <a:srgbClr val="FF0033"/>
              </a:solidFill>
              <a:round/>
              <a:headEnd type="triangl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3999" name="Text Box 1041">
              <a:extLst>
                <a:ext uri="{FF2B5EF4-FFF2-40B4-BE49-F238E27FC236}">
                  <a16:creationId xmlns:a16="http://schemas.microsoft.com/office/drawing/2014/main" id="{352F3A55-4DE9-4300-B164-7A02B91353A8}"/>
                </a:ext>
              </a:extLst>
            </p:cNvPr>
            <p:cNvSpPr txBox="1">
              <a:spLocks noChangeArrowheads="1"/>
            </p:cNvSpPr>
            <p:nvPr/>
          </p:nvSpPr>
          <p:spPr bwMode="auto">
            <a:xfrm>
              <a:off x="4411" y="2027"/>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00"/>
                  </a:solidFill>
                </a:rPr>
                <a:t>S</a:t>
              </a:r>
            </a:p>
          </p:txBody>
        </p:sp>
        <p:sp>
          <p:nvSpPr>
            <p:cNvPr id="254000" name="Text Box 1042">
              <a:extLst>
                <a:ext uri="{FF2B5EF4-FFF2-40B4-BE49-F238E27FC236}">
                  <a16:creationId xmlns:a16="http://schemas.microsoft.com/office/drawing/2014/main" id="{BEAAC053-DC96-45CC-B3EF-1AC714C6EC0D}"/>
                </a:ext>
              </a:extLst>
            </p:cNvPr>
            <p:cNvSpPr txBox="1">
              <a:spLocks noChangeArrowheads="1"/>
            </p:cNvSpPr>
            <p:nvPr/>
          </p:nvSpPr>
          <p:spPr bwMode="auto">
            <a:xfrm>
              <a:off x="3906" y="2027"/>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00"/>
                  </a:solidFill>
                </a:rPr>
                <a:t>N</a:t>
              </a:r>
            </a:p>
          </p:txBody>
        </p:sp>
        <p:sp>
          <p:nvSpPr>
            <p:cNvPr id="254001" name="Text Box 1043">
              <a:extLst>
                <a:ext uri="{FF2B5EF4-FFF2-40B4-BE49-F238E27FC236}">
                  <a16:creationId xmlns:a16="http://schemas.microsoft.com/office/drawing/2014/main" id="{F868788E-8B86-49DF-BFCD-9AFBD2D22F32}"/>
                </a:ext>
              </a:extLst>
            </p:cNvPr>
            <p:cNvSpPr txBox="1">
              <a:spLocks noChangeArrowheads="1"/>
            </p:cNvSpPr>
            <p:nvPr/>
          </p:nvSpPr>
          <p:spPr bwMode="auto">
            <a:xfrm>
              <a:off x="3648" y="945"/>
              <a:ext cx="165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FFFF"/>
                  </a:solidFill>
                  <a:ea typeface="楷体_GB2312" pitchFamily="49" charset="-122"/>
                </a:rPr>
                <a:t>抗磁质磁化后</a:t>
              </a:r>
            </a:p>
            <a:p>
              <a:pPr>
                <a:spcBef>
                  <a:spcPct val="0"/>
                </a:spcBef>
                <a:buClrTx/>
                <a:buSzTx/>
                <a:buFontTx/>
                <a:buNone/>
              </a:pPr>
              <a:r>
                <a:rPr lang="zh-CN" altLang="en-US" b="1">
                  <a:solidFill>
                    <a:srgbClr val="FFFFFF"/>
                  </a:solidFill>
                  <a:ea typeface="楷体_GB2312" pitchFamily="49" charset="-122"/>
                </a:rPr>
                <a:t>试件的极性</a:t>
              </a:r>
            </a:p>
          </p:txBody>
        </p:sp>
      </p:grpSp>
      <p:grpSp>
        <p:nvGrpSpPr>
          <p:cNvPr id="253956" name="Group 1044">
            <a:extLst>
              <a:ext uri="{FF2B5EF4-FFF2-40B4-BE49-F238E27FC236}">
                <a16:creationId xmlns:a16="http://schemas.microsoft.com/office/drawing/2014/main" id="{D109D57D-334A-4106-82E0-B949F0746E5A}"/>
              </a:ext>
            </a:extLst>
          </p:cNvPr>
          <p:cNvGrpSpPr>
            <a:grpSpLocks/>
          </p:cNvGrpSpPr>
          <p:nvPr/>
        </p:nvGrpSpPr>
        <p:grpSpPr bwMode="auto">
          <a:xfrm>
            <a:off x="1663700" y="444500"/>
            <a:ext cx="6400800" cy="914400"/>
            <a:chOff x="1008" y="-49"/>
            <a:chExt cx="4032" cy="576"/>
          </a:xfrm>
        </p:grpSpPr>
        <p:sp>
          <p:nvSpPr>
            <p:cNvPr id="253988" name="Text Box 1045">
              <a:extLst>
                <a:ext uri="{FF2B5EF4-FFF2-40B4-BE49-F238E27FC236}">
                  <a16:creationId xmlns:a16="http://schemas.microsoft.com/office/drawing/2014/main" id="{53DDC2D2-A765-4328-91F2-48052B6739DF}"/>
                </a:ext>
              </a:extLst>
            </p:cNvPr>
            <p:cNvSpPr txBox="1">
              <a:spLocks noChangeArrowheads="1"/>
            </p:cNvSpPr>
            <p:nvPr/>
          </p:nvSpPr>
          <p:spPr bwMode="auto">
            <a:xfrm>
              <a:off x="1036" y="-49"/>
              <a:ext cx="40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a:solidFill>
                    <a:srgbClr val="000000"/>
                  </a:solidFill>
                  <a:ea typeface="隶书_GB2312"/>
                  <a:cs typeface="隶书_GB2312"/>
                </a:rPr>
                <a:t>介质磁性的实验测定</a:t>
              </a:r>
            </a:p>
          </p:txBody>
        </p:sp>
        <p:sp>
          <p:nvSpPr>
            <p:cNvPr id="253989" name="Text Box 1046">
              <a:extLst>
                <a:ext uri="{FF2B5EF4-FFF2-40B4-BE49-F238E27FC236}">
                  <a16:creationId xmlns:a16="http://schemas.microsoft.com/office/drawing/2014/main" id="{5FDC260C-87E4-4CA5-BB7F-7C21D7224CA0}"/>
                </a:ext>
              </a:extLst>
            </p:cNvPr>
            <p:cNvSpPr txBox="1">
              <a:spLocks noChangeArrowheads="1"/>
            </p:cNvSpPr>
            <p:nvPr/>
          </p:nvSpPr>
          <p:spPr bwMode="auto">
            <a:xfrm>
              <a:off x="1008" y="-49"/>
              <a:ext cx="402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5400" b="1">
                  <a:solidFill>
                    <a:srgbClr val="FF9900"/>
                  </a:solidFill>
                  <a:ea typeface="隶书_GB2312"/>
                  <a:cs typeface="隶书_GB2312"/>
                </a:rPr>
                <a:t>介质磁性的实验测定</a:t>
              </a:r>
            </a:p>
          </p:txBody>
        </p:sp>
      </p:grpSp>
      <p:grpSp>
        <p:nvGrpSpPr>
          <p:cNvPr id="253957" name="Group 1047">
            <a:extLst>
              <a:ext uri="{FF2B5EF4-FFF2-40B4-BE49-F238E27FC236}">
                <a16:creationId xmlns:a16="http://schemas.microsoft.com/office/drawing/2014/main" id="{3AD39685-7B0F-440A-8163-D6AC16FC54C7}"/>
              </a:ext>
            </a:extLst>
          </p:cNvPr>
          <p:cNvGrpSpPr>
            <a:grpSpLocks/>
          </p:cNvGrpSpPr>
          <p:nvPr/>
        </p:nvGrpSpPr>
        <p:grpSpPr bwMode="auto">
          <a:xfrm>
            <a:off x="3889375" y="4248150"/>
            <a:ext cx="1847850" cy="2825750"/>
            <a:chOff x="2314" y="2540"/>
            <a:chExt cx="1164" cy="1780"/>
          </a:xfrm>
        </p:grpSpPr>
        <p:grpSp>
          <p:nvGrpSpPr>
            <p:cNvPr id="253964" name="Group 1048">
              <a:extLst>
                <a:ext uri="{FF2B5EF4-FFF2-40B4-BE49-F238E27FC236}">
                  <a16:creationId xmlns:a16="http://schemas.microsoft.com/office/drawing/2014/main" id="{F41C7017-82B5-4BC4-A64C-ED40162A4A43}"/>
                </a:ext>
              </a:extLst>
            </p:cNvPr>
            <p:cNvGrpSpPr>
              <a:grpSpLocks/>
            </p:cNvGrpSpPr>
            <p:nvPr/>
          </p:nvGrpSpPr>
          <p:grpSpPr bwMode="auto">
            <a:xfrm>
              <a:off x="2314" y="2590"/>
              <a:ext cx="1164" cy="1730"/>
              <a:chOff x="2292" y="1536"/>
              <a:chExt cx="1164" cy="1730"/>
            </a:xfrm>
          </p:grpSpPr>
          <p:grpSp>
            <p:nvGrpSpPr>
              <p:cNvPr id="253966" name="Group 1049">
                <a:extLst>
                  <a:ext uri="{FF2B5EF4-FFF2-40B4-BE49-F238E27FC236}">
                    <a16:creationId xmlns:a16="http://schemas.microsoft.com/office/drawing/2014/main" id="{4E3FBB8A-2659-428A-BE03-543CF5784BAC}"/>
                  </a:ext>
                </a:extLst>
              </p:cNvPr>
              <p:cNvGrpSpPr>
                <a:grpSpLocks/>
              </p:cNvGrpSpPr>
              <p:nvPr/>
            </p:nvGrpSpPr>
            <p:grpSpPr bwMode="auto">
              <a:xfrm>
                <a:off x="2292" y="1729"/>
                <a:ext cx="1164" cy="1537"/>
                <a:chOff x="2292" y="1729"/>
                <a:chExt cx="1164" cy="1537"/>
              </a:xfrm>
            </p:grpSpPr>
            <p:sp>
              <p:nvSpPr>
                <p:cNvPr id="921680" name="Arc 1050">
                  <a:extLst>
                    <a:ext uri="{FF2B5EF4-FFF2-40B4-BE49-F238E27FC236}">
                      <a16:creationId xmlns:a16="http://schemas.microsoft.com/office/drawing/2014/main" id="{F2066193-C823-4CBE-B370-88DF3702F905}"/>
                    </a:ext>
                  </a:extLst>
                </p:cNvPr>
                <p:cNvSpPr>
                  <a:spLocks/>
                </p:cNvSpPr>
                <p:nvPr/>
              </p:nvSpPr>
              <p:spPr bwMode="auto">
                <a:xfrm>
                  <a:off x="2304" y="1872"/>
                  <a:ext cx="1104" cy="1344"/>
                </a:xfrm>
                <a:custGeom>
                  <a:avLst/>
                  <a:gdLst>
                    <a:gd name="T0" fmla="*/ 0 w 15004"/>
                    <a:gd name="T1" fmla="*/ 0 h 21600"/>
                    <a:gd name="T2" fmla="*/ 1104 w 15004"/>
                    <a:gd name="T3" fmla="*/ 377 h 21600"/>
                    <a:gd name="T4" fmla="*/ 0 w 15004"/>
                    <a:gd name="T5" fmla="*/ 1344 h 21600"/>
                    <a:gd name="T6" fmla="*/ 0 60000 65536"/>
                    <a:gd name="T7" fmla="*/ 0 60000 65536"/>
                    <a:gd name="T8" fmla="*/ 0 60000 65536"/>
                    <a:gd name="T9" fmla="*/ 0 w 15004"/>
                    <a:gd name="T10" fmla="*/ 0 h 21600"/>
                    <a:gd name="T11" fmla="*/ 15004 w 15004"/>
                    <a:gd name="T12" fmla="*/ 21600 h 21600"/>
                  </a:gdLst>
                  <a:ahLst/>
                  <a:cxnLst>
                    <a:cxn ang="T6">
                      <a:pos x="T0" y="T1"/>
                    </a:cxn>
                    <a:cxn ang="T7">
                      <a:pos x="T2" y="T3"/>
                    </a:cxn>
                    <a:cxn ang="T8">
                      <a:pos x="T4" y="T5"/>
                    </a:cxn>
                  </a:cxnLst>
                  <a:rect l="T9" t="T10" r="T11" b="T12"/>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1" name="Arc 1052">
                  <a:extLst>
                    <a:ext uri="{FF2B5EF4-FFF2-40B4-BE49-F238E27FC236}">
                      <a16:creationId xmlns:a16="http://schemas.microsoft.com/office/drawing/2014/main" id="{C090538F-F6EC-4E47-A4B2-20008DEBD9CE}"/>
                    </a:ext>
                  </a:extLst>
                </p:cNvPr>
                <p:cNvSpPr>
                  <a:spLocks/>
                </p:cNvSpPr>
                <p:nvPr/>
              </p:nvSpPr>
              <p:spPr bwMode="auto">
                <a:xfrm>
                  <a:off x="2304" y="2256"/>
                  <a:ext cx="984" cy="1008"/>
                </a:xfrm>
                <a:custGeom>
                  <a:avLst/>
                  <a:gdLst>
                    <a:gd name="T0" fmla="*/ 0 w 9228"/>
                    <a:gd name="T1" fmla="*/ 0 h 21600"/>
                    <a:gd name="T2" fmla="*/ 984 w 9228"/>
                    <a:gd name="T3" fmla="*/ 97 h 21600"/>
                    <a:gd name="T4" fmla="*/ 0 w 9228"/>
                    <a:gd name="T5" fmla="*/ 1008 h 21600"/>
                    <a:gd name="T6" fmla="*/ 0 60000 65536"/>
                    <a:gd name="T7" fmla="*/ 0 60000 65536"/>
                    <a:gd name="T8" fmla="*/ 0 60000 65536"/>
                    <a:gd name="T9" fmla="*/ 0 w 9228"/>
                    <a:gd name="T10" fmla="*/ 0 h 21600"/>
                    <a:gd name="T11" fmla="*/ 9228 w 9228"/>
                    <a:gd name="T12" fmla="*/ 21600 h 21600"/>
                  </a:gdLst>
                  <a:ahLst/>
                  <a:cxnLst>
                    <a:cxn ang="T6">
                      <a:pos x="T0" y="T1"/>
                    </a:cxn>
                    <a:cxn ang="T7">
                      <a:pos x="T2" y="T3"/>
                    </a:cxn>
                    <a:cxn ang="T8">
                      <a:pos x="T4" y="T5"/>
                    </a:cxn>
                  </a:cxnLst>
                  <a:rect l="T9" t="T10" r="T11" b="T12"/>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2" name="Arc 1053">
                  <a:extLst>
                    <a:ext uri="{FF2B5EF4-FFF2-40B4-BE49-F238E27FC236}">
                      <a16:creationId xmlns:a16="http://schemas.microsoft.com/office/drawing/2014/main" id="{2A5B0D52-F2AD-4134-85CC-DBC44205D1C5}"/>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3" name="Arc 1054">
                  <a:extLst>
                    <a:ext uri="{FF2B5EF4-FFF2-40B4-BE49-F238E27FC236}">
                      <a16:creationId xmlns:a16="http://schemas.microsoft.com/office/drawing/2014/main" id="{2456FC21-4989-41C7-BE68-6222A05EFADF}"/>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4" name="Arc 1055">
                  <a:extLst>
                    <a:ext uri="{FF2B5EF4-FFF2-40B4-BE49-F238E27FC236}">
                      <a16:creationId xmlns:a16="http://schemas.microsoft.com/office/drawing/2014/main" id="{DDC32CF8-8B66-4CB0-96C3-D4145161C040}"/>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3983" name="Group 1056">
                  <a:extLst>
                    <a:ext uri="{FF2B5EF4-FFF2-40B4-BE49-F238E27FC236}">
                      <a16:creationId xmlns:a16="http://schemas.microsoft.com/office/drawing/2014/main" id="{B679919D-8E28-4A80-8F8A-389DD7B6BC97}"/>
                    </a:ext>
                  </a:extLst>
                </p:cNvPr>
                <p:cNvGrpSpPr>
                  <a:grpSpLocks/>
                </p:cNvGrpSpPr>
                <p:nvPr/>
              </p:nvGrpSpPr>
              <p:grpSpPr bwMode="auto">
                <a:xfrm>
                  <a:off x="2292" y="1729"/>
                  <a:ext cx="1164" cy="1058"/>
                  <a:chOff x="2292" y="1729"/>
                  <a:chExt cx="1164" cy="1058"/>
                </a:xfrm>
              </p:grpSpPr>
              <p:sp>
                <p:nvSpPr>
                  <p:cNvPr id="921686" name="Arc 1057">
                    <a:extLst>
                      <a:ext uri="{FF2B5EF4-FFF2-40B4-BE49-F238E27FC236}">
                        <a16:creationId xmlns:a16="http://schemas.microsoft.com/office/drawing/2014/main" id="{4AF4F623-8A5D-4ABC-955F-36754D30810D}"/>
                      </a:ext>
                    </a:extLst>
                  </p:cNvPr>
                  <p:cNvSpPr>
                    <a:spLocks/>
                  </p:cNvSpPr>
                  <p:nvPr/>
                </p:nvSpPr>
                <p:spPr bwMode="auto">
                  <a:xfrm>
                    <a:off x="2292" y="1729"/>
                    <a:ext cx="1164" cy="1056"/>
                  </a:xfrm>
                  <a:custGeom>
                    <a:avLst/>
                    <a:gdLst>
                      <a:gd name="T0" fmla="*/ 0 w 17458"/>
                      <a:gd name="T1" fmla="*/ 0 h 21600"/>
                      <a:gd name="T2" fmla="*/ 1164 w 17458"/>
                      <a:gd name="T3" fmla="*/ 434 h 21600"/>
                      <a:gd name="T4" fmla="*/ 0 w 17458"/>
                      <a:gd name="T5" fmla="*/ 1056 h 21600"/>
                      <a:gd name="T6" fmla="*/ 0 60000 65536"/>
                      <a:gd name="T7" fmla="*/ 0 60000 65536"/>
                      <a:gd name="T8" fmla="*/ 0 60000 65536"/>
                      <a:gd name="T9" fmla="*/ 0 w 17458"/>
                      <a:gd name="T10" fmla="*/ 0 h 21600"/>
                      <a:gd name="T11" fmla="*/ 17458 w 17458"/>
                      <a:gd name="T12" fmla="*/ 21600 h 21600"/>
                    </a:gdLst>
                    <a:ahLst/>
                    <a:cxnLst>
                      <a:cxn ang="T6">
                        <a:pos x="T0" y="T1"/>
                      </a:cxn>
                      <a:cxn ang="T7">
                        <a:pos x="T2" y="T3"/>
                      </a:cxn>
                      <a:cxn ang="T8">
                        <a:pos x="T4" y="T5"/>
                      </a:cxn>
                    </a:cxnLst>
                    <a:rect l="T9" t="T10" r="T11" b="T12"/>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7" name="Arc 1058">
                    <a:extLst>
                      <a:ext uri="{FF2B5EF4-FFF2-40B4-BE49-F238E27FC236}">
                        <a16:creationId xmlns:a16="http://schemas.microsoft.com/office/drawing/2014/main" id="{89AC1D28-1D72-49D8-8BF0-D09885CBD780}"/>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8" name="Line 1059">
                    <a:extLst>
                      <a:ext uri="{FF2B5EF4-FFF2-40B4-BE49-F238E27FC236}">
                        <a16:creationId xmlns:a16="http://schemas.microsoft.com/office/drawing/2014/main" id="{2E67E2C2-9854-4A21-AF28-EAF63F98B51B}"/>
                      </a:ext>
                    </a:extLst>
                  </p:cNvPr>
                  <p:cNvSpPr>
                    <a:spLocks noChangeShapeType="1"/>
                  </p:cNvSpPr>
                  <p:nvPr/>
                </p:nvSpPr>
                <p:spPr bwMode="auto">
                  <a:xfrm>
                    <a:off x="2304" y="2400"/>
                    <a:ext cx="960" cy="0"/>
                  </a:xfrm>
                  <a:prstGeom prst="line">
                    <a:avLst/>
                  </a:pr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89" name="Line 1060">
                    <a:extLst>
                      <a:ext uri="{FF2B5EF4-FFF2-40B4-BE49-F238E27FC236}">
                        <a16:creationId xmlns:a16="http://schemas.microsoft.com/office/drawing/2014/main" id="{605D8A1C-9D84-446D-AD65-830D8A50ECE4}"/>
                      </a:ext>
                    </a:extLst>
                  </p:cNvPr>
                  <p:cNvSpPr>
                    <a:spLocks noChangeShapeType="1"/>
                  </p:cNvSpPr>
                  <p:nvPr/>
                </p:nvSpPr>
                <p:spPr bwMode="auto">
                  <a:xfrm>
                    <a:off x="2400" y="2400"/>
                    <a:ext cx="144" cy="0"/>
                  </a:xfrm>
                  <a:prstGeom prst="line">
                    <a:avLst/>
                  </a:prstGeom>
                  <a:noFill/>
                  <a:ln w="12700">
                    <a:solidFill>
                      <a:srgbClr val="0000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253967" name="Group 1061">
                <a:extLst>
                  <a:ext uri="{FF2B5EF4-FFF2-40B4-BE49-F238E27FC236}">
                    <a16:creationId xmlns:a16="http://schemas.microsoft.com/office/drawing/2014/main" id="{C551A5C1-4A95-402A-A70E-401576A8A8E9}"/>
                  </a:ext>
                </a:extLst>
              </p:cNvPr>
              <p:cNvGrpSpPr>
                <a:grpSpLocks/>
              </p:cNvGrpSpPr>
              <p:nvPr/>
            </p:nvGrpSpPr>
            <p:grpSpPr bwMode="auto">
              <a:xfrm flipV="1">
                <a:off x="2292" y="1536"/>
                <a:ext cx="1164" cy="1537"/>
                <a:chOff x="2292" y="1729"/>
                <a:chExt cx="1164" cy="1537"/>
              </a:xfrm>
            </p:grpSpPr>
            <p:sp>
              <p:nvSpPr>
                <p:cNvPr id="921691" name="Arc 1062">
                  <a:extLst>
                    <a:ext uri="{FF2B5EF4-FFF2-40B4-BE49-F238E27FC236}">
                      <a16:creationId xmlns:a16="http://schemas.microsoft.com/office/drawing/2014/main" id="{90440E1F-9C8B-4968-B3B9-483E3CDDC6E1}"/>
                    </a:ext>
                  </a:extLst>
                </p:cNvPr>
                <p:cNvSpPr>
                  <a:spLocks/>
                </p:cNvSpPr>
                <p:nvPr/>
              </p:nvSpPr>
              <p:spPr bwMode="auto">
                <a:xfrm>
                  <a:off x="2304" y="1872"/>
                  <a:ext cx="1104" cy="1344"/>
                </a:xfrm>
                <a:custGeom>
                  <a:avLst/>
                  <a:gdLst>
                    <a:gd name="T0" fmla="*/ 0 w 15004"/>
                    <a:gd name="T1" fmla="*/ 0 h 21600"/>
                    <a:gd name="T2" fmla="*/ 1104 w 15004"/>
                    <a:gd name="T3" fmla="*/ 377 h 21600"/>
                    <a:gd name="T4" fmla="*/ 0 w 15004"/>
                    <a:gd name="T5" fmla="*/ 1344 h 21600"/>
                    <a:gd name="T6" fmla="*/ 0 60000 65536"/>
                    <a:gd name="T7" fmla="*/ 0 60000 65536"/>
                    <a:gd name="T8" fmla="*/ 0 60000 65536"/>
                    <a:gd name="T9" fmla="*/ 0 w 15004"/>
                    <a:gd name="T10" fmla="*/ 0 h 21600"/>
                    <a:gd name="T11" fmla="*/ 15004 w 15004"/>
                    <a:gd name="T12" fmla="*/ 21600 h 21600"/>
                  </a:gdLst>
                  <a:ahLst/>
                  <a:cxnLst>
                    <a:cxn ang="T6">
                      <a:pos x="T0" y="T1"/>
                    </a:cxn>
                    <a:cxn ang="T7">
                      <a:pos x="T2" y="T3"/>
                    </a:cxn>
                    <a:cxn ang="T8">
                      <a:pos x="T4" y="T5"/>
                    </a:cxn>
                  </a:cxnLst>
                  <a:rect l="T9" t="T10" r="T11" b="T12"/>
                  <a:pathLst>
                    <a:path w="15004" h="21600" fill="none" extrusionOk="0">
                      <a:moveTo>
                        <a:pt x="-1" y="0"/>
                      </a:moveTo>
                      <a:cubicBezTo>
                        <a:pt x="5597" y="0"/>
                        <a:pt x="10977" y="2173"/>
                        <a:pt x="15004" y="6061"/>
                      </a:cubicBezTo>
                    </a:path>
                    <a:path w="15004" h="21600" stroke="0" extrusionOk="0">
                      <a:moveTo>
                        <a:pt x="-1" y="0"/>
                      </a:moveTo>
                      <a:cubicBezTo>
                        <a:pt x="5597" y="0"/>
                        <a:pt x="10977" y="2173"/>
                        <a:pt x="15004" y="6061"/>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2" name="Arc 1064">
                  <a:extLst>
                    <a:ext uri="{FF2B5EF4-FFF2-40B4-BE49-F238E27FC236}">
                      <a16:creationId xmlns:a16="http://schemas.microsoft.com/office/drawing/2014/main" id="{E1637EB9-A03D-4EA6-A906-84246FBC5232}"/>
                    </a:ext>
                  </a:extLst>
                </p:cNvPr>
                <p:cNvSpPr>
                  <a:spLocks/>
                </p:cNvSpPr>
                <p:nvPr/>
              </p:nvSpPr>
              <p:spPr bwMode="auto">
                <a:xfrm>
                  <a:off x="2304" y="2256"/>
                  <a:ext cx="984" cy="1008"/>
                </a:xfrm>
                <a:custGeom>
                  <a:avLst/>
                  <a:gdLst>
                    <a:gd name="T0" fmla="*/ 0 w 9228"/>
                    <a:gd name="T1" fmla="*/ 0 h 21600"/>
                    <a:gd name="T2" fmla="*/ 984 w 9228"/>
                    <a:gd name="T3" fmla="*/ 97 h 21600"/>
                    <a:gd name="T4" fmla="*/ 0 w 9228"/>
                    <a:gd name="T5" fmla="*/ 1008 h 21600"/>
                    <a:gd name="T6" fmla="*/ 0 60000 65536"/>
                    <a:gd name="T7" fmla="*/ 0 60000 65536"/>
                    <a:gd name="T8" fmla="*/ 0 60000 65536"/>
                    <a:gd name="T9" fmla="*/ 0 w 9228"/>
                    <a:gd name="T10" fmla="*/ 0 h 21600"/>
                    <a:gd name="T11" fmla="*/ 9228 w 9228"/>
                    <a:gd name="T12" fmla="*/ 21600 h 21600"/>
                  </a:gdLst>
                  <a:ahLst/>
                  <a:cxnLst>
                    <a:cxn ang="T6">
                      <a:pos x="T0" y="T1"/>
                    </a:cxn>
                    <a:cxn ang="T7">
                      <a:pos x="T2" y="T3"/>
                    </a:cxn>
                    <a:cxn ang="T8">
                      <a:pos x="T4" y="T5"/>
                    </a:cxn>
                  </a:cxnLst>
                  <a:rect l="T9" t="T10" r="T11" b="T12"/>
                  <a:pathLst>
                    <a:path w="9228" h="21600" fill="none" extrusionOk="0">
                      <a:moveTo>
                        <a:pt x="-1" y="0"/>
                      </a:moveTo>
                      <a:cubicBezTo>
                        <a:pt x="3191" y="0"/>
                        <a:pt x="6342" y="707"/>
                        <a:pt x="9227" y="2070"/>
                      </a:cubicBezTo>
                    </a:path>
                    <a:path w="9228" h="21600" stroke="0" extrusionOk="0">
                      <a:moveTo>
                        <a:pt x="-1" y="0"/>
                      </a:moveTo>
                      <a:cubicBezTo>
                        <a:pt x="3191" y="0"/>
                        <a:pt x="6342" y="707"/>
                        <a:pt x="9227" y="207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3" name="Arc 1065">
                  <a:extLst>
                    <a:ext uri="{FF2B5EF4-FFF2-40B4-BE49-F238E27FC236}">
                      <a16:creationId xmlns:a16="http://schemas.microsoft.com/office/drawing/2014/main" id="{F38DA019-5704-4836-81DD-4CF44ED79F8C}"/>
                    </a:ext>
                  </a:extLst>
                </p:cNvPr>
                <p:cNvSpPr>
                  <a:spLocks/>
                </p:cNvSpPr>
                <p:nvPr/>
              </p:nvSpPr>
              <p:spPr bwMode="auto">
                <a:xfrm>
                  <a:off x="2304" y="1879"/>
                  <a:ext cx="257" cy="1339"/>
                </a:xfrm>
                <a:custGeom>
                  <a:avLst/>
                  <a:gdLst>
                    <a:gd name="T0" fmla="*/ 134 w 3498"/>
                    <a:gd name="T1" fmla="*/ 0 h 21522"/>
                    <a:gd name="T2" fmla="*/ 257 w 3498"/>
                    <a:gd name="T3" fmla="*/ 13 h 21522"/>
                    <a:gd name="T4" fmla="*/ 0 w 3498"/>
                    <a:gd name="T5" fmla="*/ 1339 h 21522"/>
                    <a:gd name="T6" fmla="*/ 0 60000 65536"/>
                    <a:gd name="T7" fmla="*/ 0 60000 65536"/>
                    <a:gd name="T8" fmla="*/ 0 60000 65536"/>
                    <a:gd name="T9" fmla="*/ 0 w 3498"/>
                    <a:gd name="T10" fmla="*/ 0 h 21522"/>
                    <a:gd name="T11" fmla="*/ 3498 w 3498"/>
                    <a:gd name="T12" fmla="*/ 21522 h 21522"/>
                  </a:gdLst>
                  <a:ahLst/>
                  <a:cxnLst>
                    <a:cxn ang="T6">
                      <a:pos x="T0" y="T1"/>
                    </a:cxn>
                    <a:cxn ang="T7">
                      <a:pos x="T2" y="T3"/>
                    </a:cxn>
                    <a:cxn ang="T8">
                      <a:pos x="T4" y="T5"/>
                    </a:cxn>
                  </a:cxnLst>
                  <a:rect l="T9" t="T10" r="T11" b="T12"/>
                  <a:pathLst>
                    <a:path w="3498" h="21522" fill="none" extrusionOk="0">
                      <a:moveTo>
                        <a:pt x="1830" y="-1"/>
                      </a:moveTo>
                      <a:cubicBezTo>
                        <a:pt x="2388" y="47"/>
                        <a:pt x="2944" y="116"/>
                        <a:pt x="3497" y="207"/>
                      </a:cubicBezTo>
                    </a:path>
                    <a:path w="3498" h="21522" stroke="0" extrusionOk="0">
                      <a:moveTo>
                        <a:pt x="1830" y="-1"/>
                      </a:moveTo>
                      <a:cubicBezTo>
                        <a:pt x="2388" y="47"/>
                        <a:pt x="2944" y="116"/>
                        <a:pt x="3497" y="207"/>
                      </a:cubicBezTo>
                      <a:lnTo>
                        <a:pt x="0" y="2152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4" name="Arc 1066">
                  <a:extLst>
                    <a:ext uri="{FF2B5EF4-FFF2-40B4-BE49-F238E27FC236}">
                      <a16:creationId xmlns:a16="http://schemas.microsoft.com/office/drawing/2014/main" id="{DFD59CC3-84B5-4BDC-8ACC-2B27B846C8EC}"/>
                    </a:ext>
                  </a:extLst>
                </p:cNvPr>
                <p:cNvSpPr>
                  <a:spLocks/>
                </p:cNvSpPr>
                <p:nvPr/>
              </p:nvSpPr>
              <p:spPr bwMode="auto">
                <a:xfrm>
                  <a:off x="2304" y="2076"/>
                  <a:ext cx="238" cy="1096"/>
                </a:xfrm>
                <a:custGeom>
                  <a:avLst/>
                  <a:gdLst>
                    <a:gd name="T0" fmla="*/ 208 w 2981"/>
                    <a:gd name="T1" fmla="*/ 0 h 21442"/>
                    <a:gd name="T2" fmla="*/ 238 w 2981"/>
                    <a:gd name="T3" fmla="*/ 3 h 21442"/>
                    <a:gd name="T4" fmla="*/ 0 w 2981"/>
                    <a:gd name="T5" fmla="*/ 1096 h 21442"/>
                    <a:gd name="T6" fmla="*/ 0 60000 65536"/>
                    <a:gd name="T7" fmla="*/ 0 60000 65536"/>
                    <a:gd name="T8" fmla="*/ 0 60000 65536"/>
                    <a:gd name="T9" fmla="*/ 0 w 2981"/>
                    <a:gd name="T10" fmla="*/ 0 h 21442"/>
                    <a:gd name="T11" fmla="*/ 2981 w 2981"/>
                    <a:gd name="T12" fmla="*/ 21442 h 21442"/>
                  </a:gdLst>
                  <a:ahLst/>
                  <a:cxnLst>
                    <a:cxn ang="T6">
                      <a:pos x="T0" y="T1"/>
                    </a:cxn>
                    <a:cxn ang="T7">
                      <a:pos x="T2" y="T3"/>
                    </a:cxn>
                    <a:cxn ang="T8">
                      <a:pos x="T4" y="T5"/>
                    </a:cxn>
                  </a:cxnLst>
                  <a:rect l="T9" t="T10" r="T11" b="T12"/>
                  <a:pathLst>
                    <a:path w="2981" h="21442" fill="none" extrusionOk="0">
                      <a:moveTo>
                        <a:pt x="2605" y="-1"/>
                      </a:moveTo>
                      <a:cubicBezTo>
                        <a:pt x="2730" y="14"/>
                        <a:pt x="2855" y="31"/>
                        <a:pt x="2981" y="48"/>
                      </a:cubicBezTo>
                    </a:path>
                    <a:path w="2981" h="21442" stroke="0" extrusionOk="0">
                      <a:moveTo>
                        <a:pt x="2605" y="-1"/>
                      </a:moveTo>
                      <a:cubicBezTo>
                        <a:pt x="2730" y="14"/>
                        <a:pt x="2855" y="31"/>
                        <a:pt x="2981" y="48"/>
                      </a:cubicBezTo>
                      <a:lnTo>
                        <a:pt x="0" y="21442"/>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5" name="Arc 1067">
                  <a:extLst>
                    <a:ext uri="{FF2B5EF4-FFF2-40B4-BE49-F238E27FC236}">
                      <a16:creationId xmlns:a16="http://schemas.microsoft.com/office/drawing/2014/main" id="{792683EA-743F-4341-986F-FF5DE9E05679}"/>
                    </a:ext>
                  </a:extLst>
                </p:cNvPr>
                <p:cNvSpPr>
                  <a:spLocks/>
                </p:cNvSpPr>
                <p:nvPr/>
              </p:nvSpPr>
              <p:spPr bwMode="auto">
                <a:xfrm>
                  <a:off x="2304" y="2258"/>
                  <a:ext cx="257" cy="1008"/>
                </a:xfrm>
                <a:custGeom>
                  <a:avLst/>
                  <a:gdLst>
                    <a:gd name="T0" fmla="*/ 0 w 2407"/>
                    <a:gd name="T1" fmla="*/ 0 h 21600"/>
                    <a:gd name="T2" fmla="*/ 257 w 2407"/>
                    <a:gd name="T3" fmla="*/ 6 h 21600"/>
                    <a:gd name="T4" fmla="*/ 0 w 2407"/>
                    <a:gd name="T5" fmla="*/ 1008 h 21600"/>
                    <a:gd name="T6" fmla="*/ 0 60000 65536"/>
                    <a:gd name="T7" fmla="*/ 0 60000 65536"/>
                    <a:gd name="T8" fmla="*/ 0 60000 65536"/>
                    <a:gd name="T9" fmla="*/ 0 w 2407"/>
                    <a:gd name="T10" fmla="*/ 0 h 21600"/>
                    <a:gd name="T11" fmla="*/ 2407 w 2407"/>
                    <a:gd name="T12" fmla="*/ 21600 h 21600"/>
                  </a:gdLst>
                  <a:ahLst/>
                  <a:cxnLst>
                    <a:cxn ang="T6">
                      <a:pos x="T0" y="T1"/>
                    </a:cxn>
                    <a:cxn ang="T7">
                      <a:pos x="T2" y="T3"/>
                    </a:cxn>
                    <a:cxn ang="T8">
                      <a:pos x="T4" y="T5"/>
                    </a:cxn>
                  </a:cxnLst>
                  <a:rect l="T9" t="T10" r="T11" b="T12"/>
                  <a:pathLst>
                    <a:path w="2407" h="21600" fill="none" extrusionOk="0">
                      <a:moveTo>
                        <a:pt x="-1" y="0"/>
                      </a:moveTo>
                      <a:cubicBezTo>
                        <a:pt x="804" y="0"/>
                        <a:pt x="1607" y="44"/>
                        <a:pt x="2407" y="134"/>
                      </a:cubicBezTo>
                    </a:path>
                    <a:path w="2407" h="21600" stroke="0" extrusionOk="0">
                      <a:moveTo>
                        <a:pt x="-1" y="0"/>
                      </a:moveTo>
                      <a:cubicBezTo>
                        <a:pt x="804" y="0"/>
                        <a:pt x="1607" y="44"/>
                        <a:pt x="2407" y="134"/>
                      </a:cubicBezTo>
                      <a:lnTo>
                        <a:pt x="0" y="21600"/>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3973" name="Group 1068">
                  <a:extLst>
                    <a:ext uri="{FF2B5EF4-FFF2-40B4-BE49-F238E27FC236}">
                      <a16:creationId xmlns:a16="http://schemas.microsoft.com/office/drawing/2014/main" id="{834BD9EA-9966-427B-B3D7-E17A00992359}"/>
                    </a:ext>
                  </a:extLst>
                </p:cNvPr>
                <p:cNvGrpSpPr>
                  <a:grpSpLocks/>
                </p:cNvGrpSpPr>
                <p:nvPr/>
              </p:nvGrpSpPr>
              <p:grpSpPr bwMode="auto">
                <a:xfrm>
                  <a:off x="2292" y="1729"/>
                  <a:ext cx="1164" cy="1058"/>
                  <a:chOff x="2292" y="1729"/>
                  <a:chExt cx="1164" cy="1058"/>
                </a:xfrm>
              </p:grpSpPr>
              <p:sp>
                <p:nvSpPr>
                  <p:cNvPr id="921697" name="Arc 1069">
                    <a:extLst>
                      <a:ext uri="{FF2B5EF4-FFF2-40B4-BE49-F238E27FC236}">
                        <a16:creationId xmlns:a16="http://schemas.microsoft.com/office/drawing/2014/main" id="{78397981-3EF4-4078-B18C-9AF592330D36}"/>
                      </a:ext>
                    </a:extLst>
                  </p:cNvPr>
                  <p:cNvSpPr>
                    <a:spLocks/>
                  </p:cNvSpPr>
                  <p:nvPr/>
                </p:nvSpPr>
                <p:spPr bwMode="auto">
                  <a:xfrm>
                    <a:off x="2292" y="1729"/>
                    <a:ext cx="1164" cy="1056"/>
                  </a:xfrm>
                  <a:custGeom>
                    <a:avLst/>
                    <a:gdLst>
                      <a:gd name="T0" fmla="*/ 0 w 17458"/>
                      <a:gd name="T1" fmla="*/ 0 h 21600"/>
                      <a:gd name="T2" fmla="*/ 1164 w 17458"/>
                      <a:gd name="T3" fmla="*/ 434 h 21600"/>
                      <a:gd name="T4" fmla="*/ 0 w 17458"/>
                      <a:gd name="T5" fmla="*/ 1056 h 21600"/>
                      <a:gd name="T6" fmla="*/ 0 60000 65536"/>
                      <a:gd name="T7" fmla="*/ 0 60000 65536"/>
                      <a:gd name="T8" fmla="*/ 0 60000 65536"/>
                      <a:gd name="T9" fmla="*/ 0 w 17458"/>
                      <a:gd name="T10" fmla="*/ 0 h 21600"/>
                      <a:gd name="T11" fmla="*/ 17458 w 17458"/>
                      <a:gd name="T12" fmla="*/ 21600 h 21600"/>
                    </a:gdLst>
                    <a:ahLst/>
                    <a:cxnLst>
                      <a:cxn ang="T6">
                        <a:pos x="T0" y="T1"/>
                      </a:cxn>
                      <a:cxn ang="T7">
                        <a:pos x="T2" y="T3"/>
                      </a:cxn>
                      <a:cxn ang="T8">
                        <a:pos x="T4" y="T5"/>
                      </a:cxn>
                    </a:cxnLst>
                    <a:rect l="T9" t="T10" r="T11" b="T12"/>
                    <a:pathLst>
                      <a:path w="17458" h="21600" fill="none" extrusionOk="0">
                        <a:moveTo>
                          <a:pt x="-1" y="0"/>
                        </a:moveTo>
                        <a:cubicBezTo>
                          <a:pt x="6903" y="0"/>
                          <a:pt x="13392" y="3300"/>
                          <a:pt x="17457" y="8880"/>
                        </a:cubicBezTo>
                      </a:path>
                      <a:path w="17458" h="21600" stroke="0" extrusionOk="0">
                        <a:moveTo>
                          <a:pt x="-1" y="0"/>
                        </a:moveTo>
                        <a:cubicBezTo>
                          <a:pt x="6903" y="0"/>
                          <a:pt x="13392" y="3300"/>
                          <a:pt x="17457" y="8880"/>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8" name="Arc 1070">
                    <a:extLst>
                      <a:ext uri="{FF2B5EF4-FFF2-40B4-BE49-F238E27FC236}">
                        <a16:creationId xmlns:a16="http://schemas.microsoft.com/office/drawing/2014/main" id="{D746484D-6188-4AEE-9C97-1BF843B86778}"/>
                      </a:ext>
                    </a:extLst>
                  </p:cNvPr>
                  <p:cNvSpPr>
                    <a:spLocks/>
                  </p:cNvSpPr>
                  <p:nvPr/>
                </p:nvSpPr>
                <p:spPr bwMode="auto">
                  <a:xfrm>
                    <a:off x="2304" y="1740"/>
                    <a:ext cx="292" cy="1047"/>
                  </a:xfrm>
                  <a:custGeom>
                    <a:avLst/>
                    <a:gdLst>
                      <a:gd name="T0" fmla="*/ 190 w 4383"/>
                      <a:gd name="T1" fmla="*/ 0 h 21411"/>
                      <a:gd name="T2" fmla="*/ 292 w 4383"/>
                      <a:gd name="T3" fmla="*/ 13 h 21411"/>
                      <a:gd name="T4" fmla="*/ 0 w 4383"/>
                      <a:gd name="T5" fmla="*/ 1047 h 21411"/>
                      <a:gd name="T6" fmla="*/ 0 60000 65536"/>
                      <a:gd name="T7" fmla="*/ 0 60000 65536"/>
                      <a:gd name="T8" fmla="*/ 0 60000 65536"/>
                      <a:gd name="T9" fmla="*/ 0 w 4383"/>
                      <a:gd name="T10" fmla="*/ 0 h 21411"/>
                      <a:gd name="T11" fmla="*/ 4383 w 4383"/>
                      <a:gd name="T12" fmla="*/ 21411 h 21411"/>
                    </a:gdLst>
                    <a:ahLst/>
                    <a:cxnLst>
                      <a:cxn ang="T6">
                        <a:pos x="T0" y="T1"/>
                      </a:cxn>
                      <a:cxn ang="T7">
                        <a:pos x="T2" y="T3"/>
                      </a:cxn>
                      <a:cxn ang="T8">
                        <a:pos x="T4" y="T5"/>
                      </a:cxn>
                    </a:cxnLst>
                    <a:rect l="T9" t="T10" r="T11" b="T12"/>
                    <a:pathLst>
                      <a:path w="4383" h="21411" fill="none" extrusionOk="0">
                        <a:moveTo>
                          <a:pt x="2851" y="-1"/>
                        </a:moveTo>
                        <a:cubicBezTo>
                          <a:pt x="3364" y="68"/>
                          <a:pt x="3875" y="155"/>
                          <a:pt x="4382" y="260"/>
                        </a:cubicBezTo>
                      </a:path>
                      <a:path w="4383" h="21411" stroke="0" extrusionOk="0">
                        <a:moveTo>
                          <a:pt x="2851" y="-1"/>
                        </a:moveTo>
                        <a:cubicBezTo>
                          <a:pt x="3364" y="68"/>
                          <a:pt x="3875" y="155"/>
                          <a:pt x="4382" y="260"/>
                        </a:cubicBezTo>
                        <a:lnTo>
                          <a:pt x="0" y="21411"/>
                        </a:lnTo>
                        <a:close/>
                      </a:path>
                    </a:pathLst>
                  </a:cu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699" name="Line 1071">
                    <a:extLst>
                      <a:ext uri="{FF2B5EF4-FFF2-40B4-BE49-F238E27FC236}">
                        <a16:creationId xmlns:a16="http://schemas.microsoft.com/office/drawing/2014/main" id="{20F7CA7B-D58B-4D33-A125-58CACA98E109}"/>
                      </a:ext>
                    </a:extLst>
                  </p:cNvPr>
                  <p:cNvSpPr>
                    <a:spLocks noChangeShapeType="1"/>
                  </p:cNvSpPr>
                  <p:nvPr/>
                </p:nvSpPr>
                <p:spPr bwMode="auto">
                  <a:xfrm>
                    <a:off x="2304" y="2400"/>
                    <a:ext cx="960" cy="0"/>
                  </a:xfrm>
                  <a:prstGeom prst="line">
                    <a:avLst/>
                  </a:prstGeom>
                  <a:noFill/>
                  <a:ln w="12700">
                    <a:solidFill>
                      <a:srgbClr val="0000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700" name="Line 1072">
                    <a:extLst>
                      <a:ext uri="{FF2B5EF4-FFF2-40B4-BE49-F238E27FC236}">
                        <a16:creationId xmlns:a16="http://schemas.microsoft.com/office/drawing/2014/main" id="{AECDE306-5D4B-4135-A01B-12F72CA13BFA}"/>
                      </a:ext>
                    </a:extLst>
                  </p:cNvPr>
                  <p:cNvSpPr>
                    <a:spLocks noChangeShapeType="1"/>
                  </p:cNvSpPr>
                  <p:nvPr/>
                </p:nvSpPr>
                <p:spPr bwMode="auto">
                  <a:xfrm>
                    <a:off x="2400" y="2400"/>
                    <a:ext cx="144" cy="0"/>
                  </a:xfrm>
                  <a:prstGeom prst="line">
                    <a:avLst/>
                  </a:prstGeom>
                  <a:noFill/>
                  <a:ln w="12700">
                    <a:solidFill>
                      <a:srgbClr val="FFFFFF"/>
                    </a:solidFill>
                    <a:round/>
                    <a:headEnd type="none" w="sm" len="sm"/>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253965" name="Text Box 1073">
              <a:extLst>
                <a:ext uri="{FF2B5EF4-FFF2-40B4-BE49-F238E27FC236}">
                  <a16:creationId xmlns:a16="http://schemas.microsoft.com/office/drawing/2014/main" id="{7EF7514E-23FD-4FB9-B1C3-0730E29A8612}"/>
                </a:ext>
              </a:extLst>
            </p:cNvPr>
            <p:cNvSpPr txBox="1">
              <a:spLocks noChangeArrowheads="1"/>
            </p:cNvSpPr>
            <p:nvPr/>
          </p:nvSpPr>
          <p:spPr bwMode="auto">
            <a:xfrm>
              <a:off x="3202" y="2540"/>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00"/>
                  </a:solidFill>
                  <a:latin typeface="Times New Roman" panose="02020603050405020304" pitchFamily="18" charset="0"/>
                </a:rPr>
                <a:t>B</a:t>
              </a:r>
            </a:p>
          </p:txBody>
        </p:sp>
      </p:grpSp>
      <p:sp>
        <p:nvSpPr>
          <p:cNvPr id="253958" name="Rectangle 1075" descr="栎木">
            <a:extLst>
              <a:ext uri="{FF2B5EF4-FFF2-40B4-BE49-F238E27FC236}">
                <a16:creationId xmlns:a16="http://schemas.microsoft.com/office/drawing/2014/main" id="{80A3D9C7-7204-42E5-9D18-7FCD60D0E0CD}"/>
              </a:ext>
            </a:extLst>
          </p:cNvPr>
          <p:cNvSpPr>
            <a:spLocks noChangeArrowheads="1"/>
          </p:cNvSpPr>
          <p:nvPr/>
        </p:nvSpPr>
        <p:spPr bwMode="auto">
          <a:xfrm>
            <a:off x="4213225" y="2727325"/>
            <a:ext cx="1143000" cy="381000"/>
          </a:xfrm>
          <a:prstGeom prst="rect">
            <a:avLst/>
          </a:prstGeom>
          <a:blipFill dpi="0" rotWithShape="0">
            <a:blip r:embed="rId2"/>
            <a:srcRect/>
            <a:tile tx="0" ty="0" sx="100000" sy="100000" flip="none" algn="tl"/>
          </a:blipFill>
          <a:ln w="12700">
            <a:solidFill>
              <a:srgbClr val="000000"/>
            </a:solidFill>
            <a:miter lim="800000"/>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53959" name="Text Box 1076">
            <a:extLst>
              <a:ext uri="{FF2B5EF4-FFF2-40B4-BE49-F238E27FC236}">
                <a16:creationId xmlns:a16="http://schemas.microsoft.com/office/drawing/2014/main" id="{36891FAC-7DEF-4939-B41E-FD0EF1B09367}"/>
              </a:ext>
            </a:extLst>
          </p:cNvPr>
          <p:cNvSpPr txBox="1">
            <a:spLocks noChangeArrowheads="1"/>
          </p:cNvSpPr>
          <p:nvPr/>
        </p:nvSpPr>
        <p:spPr bwMode="auto">
          <a:xfrm>
            <a:off x="901700" y="2425700"/>
            <a:ext cx="3124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FFFF00"/>
                </a:solidFill>
                <a:ea typeface="楷体_GB2312" pitchFamily="49" charset="-122"/>
              </a:rPr>
              <a:t>抗磁质</a:t>
            </a:r>
            <a:r>
              <a:rPr lang="zh-CN" altLang="en-US" b="1">
                <a:solidFill>
                  <a:srgbClr val="FFFFFF"/>
                </a:solidFill>
                <a:ea typeface="楷体_GB2312" pitchFamily="49" charset="-122"/>
              </a:rPr>
              <a:t>试件向</a:t>
            </a:r>
          </a:p>
          <a:p>
            <a:pPr>
              <a:spcBef>
                <a:spcPct val="0"/>
              </a:spcBef>
              <a:buClrTx/>
              <a:buSzTx/>
              <a:buFontTx/>
              <a:buNone/>
            </a:pPr>
            <a:r>
              <a:rPr lang="zh-CN" altLang="en-US" b="1">
                <a:solidFill>
                  <a:srgbClr val="FFFFFF"/>
                </a:solidFill>
                <a:ea typeface="楷体_GB2312" pitchFamily="49" charset="-122"/>
              </a:rPr>
              <a:t>左摆动</a:t>
            </a:r>
          </a:p>
        </p:txBody>
      </p:sp>
      <p:sp>
        <p:nvSpPr>
          <p:cNvPr id="921704" name="Arc 1063">
            <a:extLst>
              <a:ext uri="{FF2B5EF4-FFF2-40B4-BE49-F238E27FC236}">
                <a16:creationId xmlns:a16="http://schemas.microsoft.com/office/drawing/2014/main" id="{0F38B078-49AD-4ACC-B50F-9D8A3FA84882}"/>
              </a:ext>
            </a:extLst>
          </p:cNvPr>
          <p:cNvSpPr>
            <a:spLocks/>
          </p:cNvSpPr>
          <p:nvPr/>
        </p:nvSpPr>
        <p:spPr bwMode="auto">
          <a:xfrm flipV="1">
            <a:off x="3908425" y="4481513"/>
            <a:ext cx="1714500" cy="1752600"/>
          </a:xfrm>
          <a:custGeom>
            <a:avLst/>
            <a:gdLst>
              <a:gd name="T0" fmla="*/ 0 w 13499"/>
              <a:gd name="T1" fmla="*/ 0 h 21600"/>
              <a:gd name="T2" fmla="*/ 1714500 w 13499"/>
              <a:gd name="T3" fmla="*/ 384355 h 21600"/>
              <a:gd name="T4" fmla="*/ 0 w 13499"/>
              <a:gd name="T5" fmla="*/ 1752600 h 21600"/>
              <a:gd name="T6" fmla="*/ 0 60000 65536"/>
              <a:gd name="T7" fmla="*/ 0 60000 65536"/>
              <a:gd name="T8" fmla="*/ 0 60000 65536"/>
              <a:gd name="T9" fmla="*/ 0 w 13499"/>
              <a:gd name="T10" fmla="*/ 0 h 21600"/>
              <a:gd name="T11" fmla="*/ 13499 w 13499"/>
              <a:gd name="T12" fmla="*/ 21600 h 21600"/>
            </a:gdLst>
            <a:ahLst/>
            <a:cxnLst>
              <a:cxn ang="T6">
                <a:pos x="T0" y="T1"/>
              </a:cxn>
              <a:cxn ang="T7">
                <a:pos x="T2" y="T3"/>
              </a:cxn>
              <a:cxn ang="T8">
                <a:pos x="T4" y="T5"/>
              </a:cxn>
            </a:cxnLst>
            <a:rect l="T9" t="T10" r="T11" b="T12"/>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1705" name="Arc 1051">
            <a:extLst>
              <a:ext uri="{FF2B5EF4-FFF2-40B4-BE49-F238E27FC236}">
                <a16:creationId xmlns:a16="http://schemas.microsoft.com/office/drawing/2014/main" id="{8E99152C-D106-48DD-AA70-7FE5B31BE255}"/>
              </a:ext>
            </a:extLst>
          </p:cNvPr>
          <p:cNvSpPr>
            <a:spLocks/>
          </p:cNvSpPr>
          <p:nvPr/>
        </p:nvSpPr>
        <p:spPr bwMode="auto">
          <a:xfrm>
            <a:off x="3908425" y="5167313"/>
            <a:ext cx="1714500" cy="1752600"/>
          </a:xfrm>
          <a:custGeom>
            <a:avLst/>
            <a:gdLst>
              <a:gd name="T0" fmla="*/ 0 w 13499"/>
              <a:gd name="T1" fmla="*/ 0 h 21600"/>
              <a:gd name="T2" fmla="*/ 1714500 w 13499"/>
              <a:gd name="T3" fmla="*/ 384355 h 21600"/>
              <a:gd name="T4" fmla="*/ 0 w 13499"/>
              <a:gd name="T5" fmla="*/ 1752600 h 21600"/>
              <a:gd name="T6" fmla="*/ 0 60000 65536"/>
              <a:gd name="T7" fmla="*/ 0 60000 65536"/>
              <a:gd name="T8" fmla="*/ 0 60000 65536"/>
              <a:gd name="T9" fmla="*/ 0 w 13499"/>
              <a:gd name="T10" fmla="*/ 0 h 21600"/>
              <a:gd name="T11" fmla="*/ 13499 w 13499"/>
              <a:gd name="T12" fmla="*/ 21600 h 21600"/>
            </a:gdLst>
            <a:ahLst/>
            <a:cxnLst>
              <a:cxn ang="T6">
                <a:pos x="T0" y="T1"/>
              </a:cxn>
              <a:cxn ang="T7">
                <a:pos x="T2" y="T3"/>
              </a:cxn>
              <a:cxn ang="T8">
                <a:pos x="T4" y="T5"/>
              </a:cxn>
            </a:cxnLst>
            <a:rect l="T9" t="T10" r="T11" b="T12"/>
            <a:pathLst>
              <a:path w="13499" h="21600" fill="none" extrusionOk="0">
                <a:moveTo>
                  <a:pt x="-1" y="0"/>
                </a:moveTo>
                <a:cubicBezTo>
                  <a:pt x="4907" y="0"/>
                  <a:pt x="9667" y="1670"/>
                  <a:pt x="13498" y="4737"/>
                </a:cubicBezTo>
              </a:path>
              <a:path w="13499" h="21600" stroke="0" extrusionOk="0">
                <a:moveTo>
                  <a:pt x="-1" y="0"/>
                </a:moveTo>
                <a:cubicBezTo>
                  <a:pt x="4907" y="0"/>
                  <a:pt x="9667" y="1670"/>
                  <a:pt x="13498" y="4737"/>
                </a:cubicBezTo>
                <a:lnTo>
                  <a:pt x="0" y="21600"/>
                </a:lnTo>
                <a:close/>
              </a:path>
            </a:pathLst>
          </a:cu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53962" name="AutoShape 60">
            <a:extLst>
              <a:ext uri="{FF2B5EF4-FFF2-40B4-BE49-F238E27FC236}">
                <a16:creationId xmlns:a16="http://schemas.microsoft.com/office/drawing/2014/main" id="{C12570CB-9183-4839-B815-AFA5A93F2031}"/>
              </a:ext>
            </a:extLst>
          </p:cNvPr>
          <p:cNvSpPr>
            <a:spLocks noChangeArrowheads="1"/>
          </p:cNvSpPr>
          <p:nvPr/>
        </p:nvSpPr>
        <p:spPr bwMode="auto">
          <a:xfrm rot="725451">
            <a:off x="4102100" y="5200650"/>
            <a:ext cx="152400" cy="1011238"/>
          </a:xfrm>
          <a:prstGeom prst="can">
            <a:avLst>
              <a:gd name="adj" fmla="val 44943"/>
            </a:avLst>
          </a:prstGeom>
          <a:solidFill>
            <a:srgbClr val="00CC99"/>
          </a:solidFill>
          <a:ln w="12700">
            <a:solidFill>
              <a:srgbClr val="000000"/>
            </a:solidFill>
            <a:round/>
            <a:headEnd type="none" w="sm" len="sm"/>
            <a:tailEnd type="none" w="sm" len="sm"/>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21707" name="Line 61">
            <a:extLst>
              <a:ext uri="{FF2B5EF4-FFF2-40B4-BE49-F238E27FC236}">
                <a16:creationId xmlns:a16="http://schemas.microsoft.com/office/drawing/2014/main" id="{46C99D57-D4E2-41DF-B83B-F032AC46F891}"/>
              </a:ext>
            </a:extLst>
          </p:cNvPr>
          <p:cNvSpPr>
            <a:spLocks noChangeShapeType="1"/>
          </p:cNvSpPr>
          <p:nvPr/>
        </p:nvSpPr>
        <p:spPr bwMode="auto">
          <a:xfrm rot="725451" flipV="1">
            <a:off x="4513263" y="3046413"/>
            <a:ext cx="0" cy="2189162"/>
          </a:xfrm>
          <a:prstGeom prst="line">
            <a:avLst/>
          </a:prstGeom>
          <a:noFill/>
          <a:ln w="12700">
            <a:solidFill>
              <a:schemeClr val="tx1"/>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7029" name="Rectangle 53">
            <a:extLst>
              <a:ext uri="{FF2B5EF4-FFF2-40B4-BE49-F238E27FC236}">
                <a16:creationId xmlns:a16="http://schemas.microsoft.com/office/drawing/2014/main" id="{10C2AA63-3154-4A41-9CD9-2C40103ABBCF}"/>
              </a:ext>
            </a:extLst>
          </p:cNvPr>
          <p:cNvSpPr>
            <a:spLocks noChangeArrowheads="1"/>
          </p:cNvSpPr>
          <p:nvPr/>
        </p:nvSpPr>
        <p:spPr bwMode="auto">
          <a:xfrm>
            <a:off x="6199188" y="1174750"/>
            <a:ext cx="2911475" cy="2535238"/>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9155" name="TextBox 1">
            <a:extLst>
              <a:ext uri="{FF2B5EF4-FFF2-40B4-BE49-F238E27FC236}">
                <a16:creationId xmlns:a16="http://schemas.microsoft.com/office/drawing/2014/main" id="{1F90B500-9F90-4C42-A938-B31FD6CE3CD2}"/>
              </a:ext>
            </a:extLst>
          </p:cNvPr>
          <p:cNvSpPr txBox="1">
            <a:spLocks noChangeArrowheads="1"/>
          </p:cNvSpPr>
          <p:nvPr/>
        </p:nvSpPr>
        <p:spPr bwMode="auto">
          <a:xfrm>
            <a:off x="0" y="0"/>
            <a:ext cx="87868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b="1">
                <a:solidFill>
                  <a:srgbClr val="FFFF66"/>
                </a:solidFill>
              </a:rPr>
              <a:t>7.1.3</a:t>
            </a:r>
            <a:r>
              <a:rPr lang="en-US" altLang="zh-CN" sz="4000">
                <a:solidFill>
                  <a:srgbClr val="FFFF66"/>
                </a:solidFill>
                <a:latin typeface="宋体" panose="02010600030101010101" pitchFamily="2" charset="-122"/>
              </a:rPr>
              <a:t> </a:t>
            </a:r>
            <a:r>
              <a:rPr lang="zh-CN" altLang="en-US" sz="4000" b="1">
                <a:solidFill>
                  <a:srgbClr val="FFFF66"/>
                </a:solidFill>
                <a:latin typeface="黑体" panose="02010609060101010101" pitchFamily="49" charset="-122"/>
                <a:ea typeface="黑体" panose="02010609060101010101" pitchFamily="49" charset="-122"/>
              </a:rPr>
              <a:t>电源电动势和全电路欧姆定律</a:t>
            </a:r>
            <a:endParaRPr lang="zh-CN" altLang="en-US" sz="4400" b="1">
              <a:solidFill>
                <a:srgbClr val="FFFF66"/>
              </a:solidFill>
              <a:latin typeface="黑体" panose="02010609060101010101" pitchFamily="49" charset="-122"/>
              <a:ea typeface="黑体" panose="02010609060101010101" pitchFamily="49" charset="-122"/>
            </a:endParaRPr>
          </a:p>
        </p:txBody>
      </p:sp>
      <p:sp>
        <p:nvSpPr>
          <p:cNvPr id="49156" name="TextBox 2">
            <a:extLst>
              <a:ext uri="{FF2B5EF4-FFF2-40B4-BE49-F238E27FC236}">
                <a16:creationId xmlns:a16="http://schemas.microsoft.com/office/drawing/2014/main" id="{E803BAA0-D542-44B7-A6BE-3A56BD51E044}"/>
              </a:ext>
            </a:extLst>
          </p:cNvPr>
          <p:cNvSpPr txBox="1">
            <a:spLocks noChangeArrowheads="1"/>
          </p:cNvSpPr>
          <p:nvPr/>
        </p:nvSpPr>
        <p:spPr bwMode="auto">
          <a:xfrm>
            <a:off x="0" y="933450"/>
            <a:ext cx="4357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一、电源电动势</a:t>
            </a:r>
          </a:p>
        </p:txBody>
      </p:sp>
      <p:sp>
        <p:nvSpPr>
          <p:cNvPr id="48" name="Text Box 3">
            <a:extLst>
              <a:ext uri="{FF2B5EF4-FFF2-40B4-BE49-F238E27FC236}">
                <a16:creationId xmlns:a16="http://schemas.microsoft.com/office/drawing/2014/main" id="{819889A7-D517-4C0A-8F27-4BF02853C530}"/>
              </a:ext>
            </a:extLst>
          </p:cNvPr>
          <p:cNvSpPr txBox="1">
            <a:spLocks noChangeArrowheads="1"/>
          </p:cNvSpPr>
          <p:nvPr/>
        </p:nvSpPr>
        <p:spPr bwMode="auto">
          <a:xfrm>
            <a:off x="285750" y="2640013"/>
            <a:ext cx="5857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FFFF66"/>
                </a:solidFill>
                <a:ea typeface="华文中宋" panose="02010600040101010101" pitchFamily="2" charset="-122"/>
                <a:cs typeface="Times New Roman" panose="02020603050405020304" pitchFamily="18" charset="0"/>
              </a:rPr>
              <a:t>♦ 非静电力:</a:t>
            </a:r>
            <a:r>
              <a:rPr lang="zh-CN" altLang="en-US" sz="2800">
                <a:solidFill>
                  <a:srgbClr val="FF0000"/>
                </a:solidFill>
                <a:ea typeface="华文中宋" panose="02010600040101010101" pitchFamily="2" charset="-122"/>
                <a:cs typeface="Times New Roman" panose="02020603050405020304" pitchFamily="18" charset="0"/>
              </a:rPr>
              <a:t> </a:t>
            </a:r>
            <a:r>
              <a:rPr lang="zh-CN" altLang="en-US" sz="2800">
                <a:solidFill>
                  <a:schemeClr val="bg1"/>
                </a:solidFill>
                <a:latin typeface="宋体" panose="02010600030101010101" pitchFamily="2" charset="-122"/>
                <a:ea typeface="华文中宋" panose="02010600040101010101" pitchFamily="2" charset="-122"/>
                <a:cs typeface="Times New Roman" panose="02020603050405020304" pitchFamily="18" charset="0"/>
              </a:rPr>
              <a:t>能不断分离正负电荷使正电荷逆静电场力方向运动。</a:t>
            </a:r>
          </a:p>
        </p:txBody>
      </p:sp>
      <p:sp>
        <p:nvSpPr>
          <p:cNvPr id="49" name="Text Box 4">
            <a:extLst>
              <a:ext uri="{FF2B5EF4-FFF2-40B4-BE49-F238E27FC236}">
                <a16:creationId xmlns:a16="http://schemas.microsoft.com/office/drawing/2014/main" id="{2E30D1E7-C9F6-4BA9-A8B7-F8630D03E0BF}"/>
              </a:ext>
            </a:extLst>
          </p:cNvPr>
          <p:cNvSpPr txBox="1">
            <a:spLocks noChangeArrowheads="1"/>
          </p:cNvSpPr>
          <p:nvPr/>
        </p:nvSpPr>
        <p:spPr bwMode="auto">
          <a:xfrm>
            <a:off x="285750" y="3709988"/>
            <a:ext cx="8769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FFFF66"/>
                </a:solidFill>
                <a:ea typeface="华文中宋" panose="02010600040101010101" pitchFamily="2" charset="-122"/>
                <a:cs typeface="Times New Roman" panose="02020603050405020304" pitchFamily="18" charset="0"/>
              </a:rPr>
              <a:t>♦ 电源：</a:t>
            </a:r>
            <a:r>
              <a:rPr lang="zh-CN" altLang="en-US" sz="2800">
                <a:solidFill>
                  <a:schemeClr val="bg1"/>
                </a:solidFill>
                <a:latin typeface="宋体" panose="02010600030101010101" pitchFamily="2" charset="-122"/>
                <a:ea typeface="华文中宋" panose="02010600040101010101" pitchFamily="2" charset="-122"/>
                <a:cs typeface="Times New Roman" panose="02020603050405020304" pitchFamily="18" charset="0"/>
              </a:rPr>
              <a:t>提供非静电力的装置，利用非静电力作功，维持稳定电势差。</a:t>
            </a:r>
          </a:p>
        </p:txBody>
      </p:sp>
      <p:grpSp>
        <p:nvGrpSpPr>
          <p:cNvPr id="49159" name="Group 10">
            <a:extLst>
              <a:ext uri="{FF2B5EF4-FFF2-40B4-BE49-F238E27FC236}">
                <a16:creationId xmlns:a16="http://schemas.microsoft.com/office/drawing/2014/main" id="{9FF282C8-957F-4ED7-A8E1-EB1806B01895}"/>
              </a:ext>
            </a:extLst>
          </p:cNvPr>
          <p:cNvGrpSpPr>
            <a:grpSpLocks/>
          </p:cNvGrpSpPr>
          <p:nvPr/>
        </p:nvGrpSpPr>
        <p:grpSpPr bwMode="auto">
          <a:xfrm>
            <a:off x="6415088" y="1216025"/>
            <a:ext cx="2514600" cy="2354263"/>
            <a:chOff x="3744" y="581"/>
            <a:chExt cx="1584" cy="1483"/>
          </a:xfrm>
        </p:grpSpPr>
        <p:grpSp>
          <p:nvGrpSpPr>
            <p:cNvPr id="49174" name="Group 12">
              <a:extLst>
                <a:ext uri="{FF2B5EF4-FFF2-40B4-BE49-F238E27FC236}">
                  <a16:creationId xmlns:a16="http://schemas.microsoft.com/office/drawing/2014/main" id="{9FF3B2E3-1B6A-4661-81EF-F131F15EF2F0}"/>
                </a:ext>
              </a:extLst>
            </p:cNvPr>
            <p:cNvGrpSpPr>
              <a:grpSpLocks/>
            </p:cNvGrpSpPr>
            <p:nvPr/>
          </p:nvGrpSpPr>
          <p:grpSpPr bwMode="auto">
            <a:xfrm>
              <a:off x="4368" y="1103"/>
              <a:ext cx="336" cy="301"/>
              <a:chOff x="3936" y="1775"/>
              <a:chExt cx="336" cy="301"/>
            </a:xfrm>
          </p:grpSpPr>
          <p:sp>
            <p:nvSpPr>
              <p:cNvPr id="127027" name="Line 13">
                <a:extLst>
                  <a:ext uri="{FF2B5EF4-FFF2-40B4-BE49-F238E27FC236}">
                    <a16:creationId xmlns:a16="http://schemas.microsoft.com/office/drawing/2014/main" id="{1E98F930-5480-473D-BB50-52A399E29595}"/>
                  </a:ext>
                </a:extLst>
              </p:cNvPr>
              <p:cNvSpPr>
                <a:spLocks noChangeShapeType="1"/>
              </p:cNvSpPr>
              <p:nvPr/>
            </p:nvSpPr>
            <p:spPr bwMode="auto">
              <a:xfrm>
                <a:off x="3936" y="2064"/>
                <a:ext cx="336" cy="0"/>
              </a:xfrm>
              <a:prstGeom prst="line">
                <a:avLst/>
              </a:prstGeom>
              <a:noFill/>
              <a:ln w="190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49190" name="Object 3">
                <a:extLst>
                  <a:ext uri="{FF2B5EF4-FFF2-40B4-BE49-F238E27FC236}">
                    <a16:creationId xmlns:a16="http://schemas.microsoft.com/office/drawing/2014/main" id="{4CC2FC37-1E4A-4E16-9037-628A79812AAC}"/>
                  </a:ext>
                </a:extLst>
              </p:cNvPr>
              <p:cNvGraphicFramePr>
                <a:graphicFrameLocks noChangeAspect="1"/>
              </p:cNvGraphicFramePr>
              <p:nvPr/>
            </p:nvGraphicFramePr>
            <p:xfrm>
              <a:off x="3996" y="1775"/>
              <a:ext cx="261" cy="301"/>
            </p:xfrm>
            <a:graphic>
              <a:graphicData uri="http://schemas.openxmlformats.org/presentationml/2006/ole">
                <mc:AlternateContent xmlns:mc="http://schemas.openxmlformats.org/markup-compatibility/2006">
                  <mc:Choice xmlns:v="urn:schemas-microsoft-com:vml" Requires="v">
                    <p:oleObj name="Equation" r:id="rId2" imgW="164957" imgH="190335" progId="Equation.DSMT4">
                      <p:embed/>
                    </p:oleObj>
                  </mc:Choice>
                  <mc:Fallback>
                    <p:oleObj name="Equation" r:id="rId2" imgW="164957" imgH="190335" progId="Equation.DSMT4">
                      <p:embed/>
                      <p:pic>
                        <p:nvPicPr>
                          <p:cNvPr id="0" name="Object 3"/>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996" y="1775"/>
                            <a:ext cx="26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8" name="Rectangle 15">
              <a:extLst>
                <a:ext uri="{FF2B5EF4-FFF2-40B4-BE49-F238E27FC236}">
                  <a16:creationId xmlns:a16="http://schemas.microsoft.com/office/drawing/2014/main" id="{35172B97-345E-4F24-9028-88C6629E319C}"/>
                </a:ext>
              </a:extLst>
            </p:cNvPr>
            <p:cNvSpPr>
              <a:spLocks noChangeArrowheads="1"/>
            </p:cNvSpPr>
            <p:nvPr/>
          </p:nvSpPr>
          <p:spPr bwMode="auto">
            <a:xfrm>
              <a:off x="4224" y="816"/>
              <a:ext cx="528" cy="96"/>
            </a:xfrm>
            <a:prstGeom prst="rect">
              <a:avLst/>
            </a:prstGeom>
            <a:solidFill>
              <a:srgbClr val="FFC000"/>
            </a:solidFill>
            <a:ln w="9525">
              <a:solidFill>
                <a:schemeClr val="tx1">
                  <a:lumMod val="65000"/>
                  <a:lumOff val="35000"/>
                </a:schemeClr>
              </a:solidFill>
              <a:miter lim="800000"/>
              <a:headEnd/>
              <a:tailEnd/>
            </a:ln>
            <a:effectLst/>
          </p:spPr>
          <p:txBody>
            <a:bodyPr wrap="none" anchor="ctr"/>
            <a:lstStyle/>
            <a:p>
              <a:pPr>
                <a:defRPr/>
              </a:pPr>
              <a:endParaRPr lang="zh-CN" altLang="en-US" sz="2800" dirty="0">
                <a:solidFill>
                  <a:srgbClr val="FF0000"/>
                </a:solidFill>
                <a:latin typeface="Times New Roman" pitchFamily="18" charset="0"/>
                <a:ea typeface="华文中宋" pitchFamily="2" charset="-122"/>
              </a:endParaRPr>
            </a:p>
          </p:txBody>
        </p:sp>
        <p:sp>
          <p:nvSpPr>
            <p:cNvPr id="49176" name="Rectangle 16">
              <a:extLst>
                <a:ext uri="{FF2B5EF4-FFF2-40B4-BE49-F238E27FC236}">
                  <a16:creationId xmlns:a16="http://schemas.microsoft.com/office/drawing/2014/main" id="{FEC6F6BC-1164-4F4B-A602-B46323AECE39}"/>
                </a:ext>
              </a:extLst>
            </p:cNvPr>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49177" name="Rectangle 17">
              <a:extLst>
                <a:ext uri="{FF2B5EF4-FFF2-40B4-BE49-F238E27FC236}">
                  <a16:creationId xmlns:a16="http://schemas.microsoft.com/office/drawing/2014/main" id="{D528CD51-2454-4A9B-8B7A-EC624B860271}"/>
                </a:ext>
              </a:extLst>
            </p:cNvPr>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27018" name="Line 18">
              <a:extLst>
                <a:ext uri="{FF2B5EF4-FFF2-40B4-BE49-F238E27FC236}">
                  <a16:creationId xmlns:a16="http://schemas.microsoft.com/office/drawing/2014/main" id="{55708C6D-0D9A-489C-9E01-8931E450941F}"/>
                </a:ext>
              </a:extLst>
            </p:cNvPr>
            <p:cNvSpPr>
              <a:spLocks noChangeShapeType="1"/>
            </p:cNvSpPr>
            <p:nvPr/>
          </p:nvSpPr>
          <p:spPr bwMode="auto">
            <a:xfrm>
              <a:off x="4752" y="864"/>
              <a:ext cx="576"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19" name="Line 19">
              <a:extLst>
                <a:ext uri="{FF2B5EF4-FFF2-40B4-BE49-F238E27FC236}">
                  <a16:creationId xmlns:a16="http://schemas.microsoft.com/office/drawing/2014/main" id="{F1D89B05-2D26-4EBD-ADF3-D02F2F9D10F6}"/>
                </a:ext>
              </a:extLst>
            </p:cNvPr>
            <p:cNvSpPr>
              <a:spLocks noChangeShapeType="1"/>
            </p:cNvSpPr>
            <p:nvPr/>
          </p:nvSpPr>
          <p:spPr bwMode="auto">
            <a:xfrm flipH="1">
              <a:off x="3744" y="864"/>
              <a:ext cx="480"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20" name="Line 20">
              <a:extLst>
                <a:ext uri="{FF2B5EF4-FFF2-40B4-BE49-F238E27FC236}">
                  <a16:creationId xmlns:a16="http://schemas.microsoft.com/office/drawing/2014/main" id="{F3067C4A-E4EE-4E69-B676-516BF5698A0E}"/>
                </a:ext>
              </a:extLst>
            </p:cNvPr>
            <p:cNvSpPr>
              <a:spLocks noChangeShapeType="1"/>
            </p:cNvSpPr>
            <p:nvPr/>
          </p:nvSpPr>
          <p:spPr bwMode="auto">
            <a:xfrm>
              <a:off x="3744" y="864"/>
              <a:ext cx="0" cy="767"/>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21" name="Line 21">
              <a:extLst>
                <a:ext uri="{FF2B5EF4-FFF2-40B4-BE49-F238E27FC236}">
                  <a16:creationId xmlns:a16="http://schemas.microsoft.com/office/drawing/2014/main" id="{245D0328-9C19-4A3E-9D3B-99DF37E85EA7}"/>
                </a:ext>
              </a:extLst>
            </p:cNvPr>
            <p:cNvSpPr>
              <a:spLocks noChangeShapeType="1"/>
            </p:cNvSpPr>
            <p:nvPr/>
          </p:nvSpPr>
          <p:spPr bwMode="auto">
            <a:xfrm>
              <a:off x="3744" y="1631"/>
              <a:ext cx="480"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22" name="Line 22">
              <a:extLst>
                <a:ext uri="{FF2B5EF4-FFF2-40B4-BE49-F238E27FC236}">
                  <a16:creationId xmlns:a16="http://schemas.microsoft.com/office/drawing/2014/main" id="{638FBF4E-7D83-41A8-8585-A0CB4B3BC569}"/>
                </a:ext>
              </a:extLst>
            </p:cNvPr>
            <p:cNvSpPr>
              <a:spLocks noChangeShapeType="1"/>
            </p:cNvSpPr>
            <p:nvPr/>
          </p:nvSpPr>
          <p:spPr bwMode="auto">
            <a:xfrm>
              <a:off x="5328" y="864"/>
              <a:ext cx="0" cy="767"/>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23" name="Line 23">
              <a:extLst>
                <a:ext uri="{FF2B5EF4-FFF2-40B4-BE49-F238E27FC236}">
                  <a16:creationId xmlns:a16="http://schemas.microsoft.com/office/drawing/2014/main" id="{283420CA-1C8D-4ADA-95A1-D0CD79C5AAB4}"/>
                </a:ext>
              </a:extLst>
            </p:cNvPr>
            <p:cNvSpPr>
              <a:spLocks noChangeShapeType="1"/>
            </p:cNvSpPr>
            <p:nvPr/>
          </p:nvSpPr>
          <p:spPr bwMode="auto">
            <a:xfrm>
              <a:off x="4848" y="1631"/>
              <a:ext cx="480" cy="0"/>
            </a:xfrm>
            <a:prstGeom prst="line">
              <a:avLst/>
            </a:prstGeom>
            <a:noFill/>
            <a:ln w="28575">
              <a:solidFill>
                <a:srgbClr val="FFFF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7024" name="Line 24">
              <a:extLst>
                <a:ext uri="{FF2B5EF4-FFF2-40B4-BE49-F238E27FC236}">
                  <a16:creationId xmlns:a16="http://schemas.microsoft.com/office/drawing/2014/main" id="{E557EB05-8AEB-4989-B7AF-3352E495F3A2}"/>
                </a:ext>
              </a:extLst>
            </p:cNvPr>
            <p:cNvSpPr>
              <a:spLocks noChangeShapeType="1"/>
            </p:cNvSpPr>
            <p:nvPr/>
          </p:nvSpPr>
          <p:spPr bwMode="auto">
            <a:xfrm flipV="1">
              <a:off x="3744" y="1151"/>
              <a:ext cx="0" cy="144"/>
            </a:xfrm>
            <a:prstGeom prst="line">
              <a:avLst/>
            </a:prstGeom>
            <a:noFill/>
            <a:ln w="28575">
              <a:solidFill>
                <a:srgbClr val="FF000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9185" name="Text Box 25">
              <a:extLst>
                <a:ext uri="{FF2B5EF4-FFF2-40B4-BE49-F238E27FC236}">
                  <a16:creationId xmlns:a16="http://schemas.microsoft.com/office/drawing/2014/main" id="{22F9B8C5-664A-416A-BE50-04B6F24C2617}"/>
                </a:ext>
              </a:extLst>
            </p:cNvPr>
            <p:cNvSpPr txBox="1">
              <a:spLocks noChangeArrowheads="1"/>
            </p:cNvSpPr>
            <p:nvPr/>
          </p:nvSpPr>
          <p:spPr bwMode="auto">
            <a:xfrm>
              <a:off x="4224" y="1199"/>
              <a:ext cx="19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a:t>
              </a:r>
            </a:p>
          </p:txBody>
        </p:sp>
        <p:sp>
          <p:nvSpPr>
            <p:cNvPr id="49186" name="Text Box 26">
              <a:extLst>
                <a:ext uri="{FF2B5EF4-FFF2-40B4-BE49-F238E27FC236}">
                  <a16:creationId xmlns:a16="http://schemas.microsoft.com/office/drawing/2014/main" id="{604DD318-F566-4F98-85C7-4EE68F8BEE34}"/>
                </a:ext>
              </a:extLst>
            </p:cNvPr>
            <p:cNvSpPr txBox="1">
              <a:spLocks noChangeArrowheads="1"/>
            </p:cNvSpPr>
            <p:nvPr/>
          </p:nvSpPr>
          <p:spPr bwMode="auto">
            <a:xfrm>
              <a:off x="4656" y="1151"/>
              <a:ext cx="24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333333"/>
                  </a:solidFill>
                  <a:ea typeface="华文中宋" panose="02010600040101010101" pitchFamily="2" charset="-122"/>
                </a:rPr>
                <a:t>---</a:t>
              </a:r>
            </a:p>
          </p:txBody>
        </p:sp>
        <p:graphicFrame>
          <p:nvGraphicFramePr>
            <p:cNvPr id="49187" name="Object 4">
              <a:extLst>
                <a:ext uri="{FF2B5EF4-FFF2-40B4-BE49-F238E27FC236}">
                  <a16:creationId xmlns:a16="http://schemas.microsoft.com/office/drawing/2014/main" id="{EFA9D321-48A9-460C-BC45-2699451B1356}"/>
                </a:ext>
              </a:extLst>
            </p:cNvPr>
            <p:cNvGraphicFramePr>
              <a:graphicFrameLocks noChangeAspect="1"/>
            </p:cNvGraphicFramePr>
            <p:nvPr/>
          </p:nvGraphicFramePr>
          <p:xfrm>
            <a:off x="4372" y="581"/>
            <a:ext cx="308" cy="258"/>
          </p:xfrm>
          <a:graphic>
            <a:graphicData uri="http://schemas.openxmlformats.org/presentationml/2006/ole">
              <mc:AlternateContent xmlns:mc="http://schemas.openxmlformats.org/markup-compatibility/2006">
                <mc:Choice xmlns:v="urn:schemas-microsoft-com:vml" Requires="v">
                  <p:oleObj name="Equation" r:id="rId4" imgW="164885" imgH="164885" progId="Equation.DSMT4">
                    <p:embed/>
                  </p:oleObj>
                </mc:Choice>
                <mc:Fallback>
                  <p:oleObj name="Equation" r:id="rId4" imgW="164885" imgH="164885" progId="Equation.DSMT4">
                    <p:embed/>
                    <p:pic>
                      <p:nvPicPr>
                        <p:cNvPr id="0" name="Object 4"/>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372" y="581"/>
                          <a:ext cx="30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88" name="Object 5">
              <a:extLst>
                <a:ext uri="{FF2B5EF4-FFF2-40B4-BE49-F238E27FC236}">
                  <a16:creationId xmlns:a16="http://schemas.microsoft.com/office/drawing/2014/main" id="{F5373BD1-EA31-4BDC-9A40-AF1C0CFAEB6B}"/>
                </a:ext>
              </a:extLst>
            </p:cNvPr>
            <p:cNvGraphicFramePr>
              <a:graphicFrameLocks noChangeAspect="1"/>
            </p:cNvGraphicFramePr>
            <p:nvPr/>
          </p:nvGraphicFramePr>
          <p:xfrm>
            <a:off x="3798" y="1069"/>
            <a:ext cx="199" cy="259"/>
          </p:xfrm>
          <a:graphic>
            <a:graphicData uri="http://schemas.openxmlformats.org/presentationml/2006/ole">
              <mc:AlternateContent xmlns:mc="http://schemas.openxmlformats.org/markup-compatibility/2006">
                <mc:Choice xmlns:v="urn:schemas-microsoft-com:vml" Requires="v">
                  <p:oleObj name="Equation" r:id="rId6" imgW="126780" imgH="164814" progId="Equation.DSMT4">
                    <p:embed/>
                  </p:oleObj>
                </mc:Choice>
                <mc:Fallback>
                  <p:oleObj name="Equation" r:id="rId6" imgW="126780" imgH="164814" progId="Equation.DSMT4">
                    <p:embed/>
                    <p:pic>
                      <p:nvPicPr>
                        <p:cNvPr id="0" name="Object 5"/>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98" y="1069"/>
                          <a:ext cx="1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32">
            <a:extLst>
              <a:ext uri="{FF2B5EF4-FFF2-40B4-BE49-F238E27FC236}">
                <a16:creationId xmlns:a16="http://schemas.microsoft.com/office/drawing/2014/main" id="{207605A4-89BA-4EB5-85EB-B3D80492ABAF}"/>
              </a:ext>
            </a:extLst>
          </p:cNvPr>
          <p:cNvGrpSpPr>
            <a:grpSpLocks/>
          </p:cNvGrpSpPr>
          <p:nvPr/>
        </p:nvGrpSpPr>
        <p:grpSpPr bwMode="auto">
          <a:xfrm>
            <a:off x="7399338" y="2492375"/>
            <a:ext cx="539750" cy="523875"/>
            <a:chOff x="4320" y="1152"/>
            <a:chExt cx="340" cy="330"/>
          </a:xfrm>
        </p:grpSpPr>
        <p:sp>
          <p:nvSpPr>
            <p:cNvPr id="49171" name="Oval 33">
              <a:extLst>
                <a:ext uri="{FF2B5EF4-FFF2-40B4-BE49-F238E27FC236}">
                  <a16:creationId xmlns:a16="http://schemas.microsoft.com/office/drawing/2014/main" id="{4D9D5B1E-E14D-40CF-91A6-5FC7B52CA432}"/>
                </a:ext>
              </a:extLst>
            </p:cNvPr>
            <p:cNvSpPr>
              <a:spLocks noChangeArrowheads="1"/>
            </p:cNvSpPr>
            <p:nvPr/>
          </p:nvSpPr>
          <p:spPr bwMode="auto">
            <a:xfrm>
              <a:off x="4464" y="1248"/>
              <a:ext cx="144" cy="144"/>
            </a:xfrm>
            <a:prstGeom prst="ellipse">
              <a:avLst/>
            </a:prstGeom>
            <a:solidFill>
              <a:srgbClr val="FFDDF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49172" name="Text Box 34">
              <a:extLst>
                <a:ext uri="{FF2B5EF4-FFF2-40B4-BE49-F238E27FC236}">
                  <a16:creationId xmlns:a16="http://schemas.microsoft.com/office/drawing/2014/main" id="{21A2C5EC-BE89-436C-A2C5-9AF1AA24C861}"/>
                </a:ext>
              </a:extLst>
            </p:cNvPr>
            <p:cNvSpPr txBox="1">
              <a:spLocks noChangeArrowheads="1"/>
            </p:cNvSpPr>
            <p:nvPr/>
          </p:nvSpPr>
          <p:spPr bwMode="auto">
            <a:xfrm>
              <a:off x="4416" y="115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333333"/>
                  </a:solidFill>
                  <a:ea typeface="华文中宋" panose="02010600040101010101" pitchFamily="2" charset="-122"/>
                </a:rPr>
                <a:t>+</a:t>
              </a:r>
            </a:p>
          </p:txBody>
        </p:sp>
        <p:sp>
          <p:nvSpPr>
            <p:cNvPr id="127013" name="Line 35">
              <a:extLst>
                <a:ext uri="{FF2B5EF4-FFF2-40B4-BE49-F238E27FC236}">
                  <a16:creationId xmlns:a16="http://schemas.microsoft.com/office/drawing/2014/main" id="{5E3196B9-5FE7-4244-93A8-A35DC1AE0CB5}"/>
                </a:ext>
              </a:extLst>
            </p:cNvPr>
            <p:cNvSpPr>
              <a:spLocks noChangeShapeType="1"/>
            </p:cNvSpPr>
            <p:nvPr/>
          </p:nvSpPr>
          <p:spPr bwMode="auto">
            <a:xfrm flipH="1">
              <a:off x="4320" y="1344"/>
              <a:ext cx="144" cy="0"/>
            </a:xfrm>
            <a:prstGeom prst="line">
              <a:avLst/>
            </a:prstGeom>
            <a:noFill/>
            <a:ln w="19050">
              <a:solidFill>
                <a:srgbClr val="C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 name="Group 36">
            <a:extLst>
              <a:ext uri="{FF2B5EF4-FFF2-40B4-BE49-F238E27FC236}">
                <a16:creationId xmlns:a16="http://schemas.microsoft.com/office/drawing/2014/main" id="{FEE6B59F-20AD-42DF-ABB6-EA174B06E227}"/>
              </a:ext>
            </a:extLst>
          </p:cNvPr>
          <p:cNvGrpSpPr>
            <a:grpSpLocks/>
          </p:cNvGrpSpPr>
          <p:nvPr/>
        </p:nvGrpSpPr>
        <p:grpSpPr bwMode="auto">
          <a:xfrm>
            <a:off x="7405688" y="3011488"/>
            <a:ext cx="588962" cy="682625"/>
            <a:chOff x="4512" y="1488"/>
            <a:chExt cx="371" cy="430"/>
          </a:xfrm>
        </p:grpSpPr>
        <p:sp>
          <p:nvSpPr>
            <p:cNvPr id="127010" name="Line 37">
              <a:extLst>
                <a:ext uri="{FF2B5EF4-FFF2-40B4-BE49-F238E27FC236}">
                  <a16:creationId xmlns:a16="http://schemas.microsoft.com/office/drawing/2014/main" id="{D873A532-F60B-4918-8946-1E9FE4A44592}"/>
                </a:ext>
              </a:extLst>
            </p:cNvPr>
            <p:cNvSpPr>
              <a:spLocks noChangeShapeType="1"/>
            </p:cNvSpPr>
            <p:nvPr/>
          </p:nvSpPr>
          <p:spPr bwMode="auto">
            <a:xfrm flipH="1">
              <a:off x="4512" y="1488"/>
              <a:ext cx="288" cy="0"/>
            </a:xfrm>
            <a:prstGeom prst="line">
              <a:avLst/>
            </a:prstGeom>
            <a:noFill/>
            <a:ln w="19050">
              <a:solidFill>
                <a:srgbClr val="FF66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49170" name="Object 7">
              <a:extLst>
                <a:ext uri="{FF2B5EF4-FFF2-40B4-BE49-F238E27FC236}">
                  <a16:creationId xmlns:a16="http://schemas.microsoft.com/office/drawing/2014/main" id="{7A42E796-DB2B-4C2E-9A10-13BB6FCF2606}"/>
                </a:ext>
              </a:extLst>
            </p:cNvPr>
            <p:cNvGraphicFramePr>
              <a:graphicFrameLocks noChangeAspect="1"/>
            </p:cNvGraphicFramePr>
            <p:nvPr/>
          </p:nvGraphicFramePr>
          <p:xfrm>
            <a:off x="4543" y="1538"/>
            <a:ext cx="340" cy="380"/>
          </p:xfrm>
          <a:graphic>
            <a:graphicData uri="http://schemas.openxmlformats.org/presentationml/2006/ole">
              <mc:AlternateContent xmlns:mc="http://schemas.openxmlformats.org/markup-compatibility/2006">
                <mc:Choice xmlns:v="urn:schemas-microsoft-com:vml" Requires="v">
                  <p:oleObj name="Equation" r:id="rId8" imgW="215713" imgH="241091" progId="Equation.DSMT4">
                    <p:embed/>
                  </p:oleObj>
                </mc:Choice>
                <mc:Fallback>
                  <p:oleObj name="Equation" r:id="rId8" imgW="215713" imgH="241091" progId="Equation.DSMT4">
                    <p:embed/>
                    <p:pic>
                      <p:nvPicPr>
                        <p:cNvPr id="0" name="Object 7"/>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543" y="1538"/>
                          <a:ext cx="34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7005" name="Line 6">
            <a:extLst>
              <a:ext uri="{FF2B5EF4-FFF2-40B4-BE49-F238E27FC236}">
                <a16:creationId xmlns:a16="http://schemas.microsoft.com/office/drawing/2014/main" id="{0F7BD82F-185E-41E5-902A-479880E7F3C4}"/>
              </a:ext>
            </a:extLst>
          </p:cNvPr>
          <p:cNvSpPr>
            <a:spLocks noChangeShapeType="1"/>
          </p:cNvSpPr>
          <p:nvPr/>
        </p:nvSpPr>
        <p:spPr bwMode="auto">
          <a:xfrm>
            <a:off x="288925" y="793750"/>
            <a:ext cx="8458200" cy="0"/>
          </a:xfrm>
          <a:prstGeom prst="line">
            <a:avLst/>
          </a:prstGeom>
          <a:noFill/>
          <a:ln w="57150" cmpd="thickThin">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9163" name="TextBox 97">
            <a:extLst>
              <a:ext uri="{FF2B5EF4-FFF2-40B4-BE49-F238E27FC236}">
                <a16:creationId xmlns:a16="http://schemas.microsoft.com/office/drawing/2014/main" id="{2727BE4C-D8F3-4DB4-BE67-F35D19A66E6A}"/>
              </a:ext>
            </a:extLst>
          </p:cNvPr>
          <p:cNvSpPr txBox="1">
            <a:spLocks noChangeArrowheads="1"/>
          </p:cNvSpPr>
          <p:nvPr/>
        </p:nvSpPr>
        <p:spPr bwMode="auto">
          <a:xfrm>
            <a:off x="323850" y="1638300"/>
            <a:ext cx="59070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latin typeface="Arial" panose="020B0604020202020204" pitchFamily="34" charset="0"/>
              </a:rPr>
              <a:t>       仅在静电场作用下形成的电流时</a:t>
            </a:r>
            <a:endParaRPr lang="en-US" altLang="zh-CN" sz="2800">
              <a:solidFill>
                <a:schemeClr val="bg1"/>
              </a:solidFill>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一种短暂的不稳定的电流</a:t>
            </a:r>
          </a:p>
        </p:txBody>
      </p:sp>
      <p:grpSp>
        <p:nvGrpSpPr>
          <p:cNvPr id="202" name="组合 201">
            <a:extLst>
              <a:ext uri="{FF2B5EF4-FFF2-40B4-BE49-F238E27FC236}">
                <a16:creationId xmlns:a16="http://schemas.microsoft.com/office/drawing/2014/main" id="{608B99D6-17F7-4E79-A8B2-BFB01D2A2BC9}"/>
              </a:ext>
            </a:extLst>
          </p:cNvPr>
          <p:cNvGrpSpPr>
            <a:grpSpLocks/>
          </p:cNvGrpSpPr>
          <p:nvPr/>
        </p:nvGrpSpPr>
        <p:grpSpPr bwMode="auto">
          <a:xfrm>
            <a:off x="288925" y="4826000"/>
            <a:ext cx="8855075" cy="1841500"/>
            <a:chOff x="288925" y="4826002"/>
            <a:chExt cx="8855076" cy="1841501"/>
          </a:xfrm>
        </p:grpSpPr>
        <p:grpSp>
          <p:nvGrpSpPr>
            <p:cNvPr id="49165" name="Group 5">
              <a:extLst>
                <a:ext uri="{FF2B5EF4-FFF2-40B4-BE49-F238E27FC236}">
                  <a16:creationId xmlns:a16="http://schemas.microsoft.com/office/drawing/2014/main" id="{F08FA02B-78C6-4EC2-8336-EA25251DF9E7}"/>
                </a:ext>
              </a:extLst>
            </p:cNvPr>
            <p:cNvGrpSpPr>
              <a:grpSpLocks/>
            </p:cNvGrpSpPr>
            <p:nvPr/>
          </p:nvGrpSpPr>
          <p:grpSpPr bwMode="auto">
            <a:xfrm>
              <a:off x="288925" y="4826002"/>
              <a:ext cx="8855076" cy="1841501"/>
              <a:chOff x="144" y="1513"/>
              <a:chExt cx="5578" cy="1160"/>
            </a:xfrm>
          </p:grpSpPr>
          <p:sp>
            <p:nvSpPr>
              <p:cNvPr id="49167" name="Text Box 6">
                <a:extLst>
                  <a:ext uri="{FF2B5EF4-FFF2-40B4-BE49-F238E27FC236}">
                    <a16:creationId xmlns:a16="http://schemas.microsoft.com/office/drawing/2014/main" id="{6DEE6657-7419-42A2-A73F-4DBCFD429037}"/>
                  </a:ext>
                </a:extLst>
              </p:cNvPr>
              <p:cNvSpPr txBox="1">
                <a:spLocks noChangeArrowheads="1"/>
              </p:cNvSpPr>
              <p:nvPr/>
            </p:nvSpPr>
            <p:spPr bwMode="auto">
              <a:xfrm>
                <a:off x="144" y="1513"/>
                <a:ext cx="5578"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ts val="4000"/>
                  </a:lnSpc>
                  <a:spcBef>
                    <a:spcPct val="50000"/>
                  </a:spcBef>
                  <a:buFontTx/>
                  <a:buNone/>
                </a:pPr>
                <a:r>
                  <a:rPr lang="zh-CN" altLang="en-US" sz="2800">
                    <a:solidFill>
                      <a:srgbClr val="FFFF66"/>
                    </a:solidFill>
                    <a:ea typeface="华文中宋" panose="02010600040101010101" pitchFamily="2" charset="-122"/>
                    <a:cs typeface="Times New Roman" panose="02020603050405020304" pitchFamily="18" charset="0"/>
                  </a:rPr>
                  <a:t>♦</a:t>
                </a:r>
                <a:r>
                  <a:rPr lang="zh-CN" altLang="en-US" sz="2800">
                    <a:solidFill>
                      <a:srgbClr val="FF0000"/>
                    </a:solidFill>
                    <a:ea typeface="华文中宋" panose="02010600040101010101" pitchFamily="2" charset="-122"/>
                    <a:cs typeface="Times New Roman" panose="02020603050405020304" pitchFamily="18" charset="0"/>
                  </a:rPr>
                  <a:t> </a:t>
                </a:r>
                <a:r>
                  <a:rPr lang="zh-CN" altLang="en-US" sz="2800">
                    <a:solidFill>
                      <a:schemeClr val="bg1"/>
                    </a:solidFill>
                    <a:latin typeface="宋体" panose="02010600030101010101" pitchFamily="2" charset="-122"/>
                    <a:ea typeface="华文中宋" panose="02010600040101010101" pitchFamily="2" charset="-122"/>
                    <a:cs typeface="Times New Roman" panose="02020603050405020304" pitchFamily="18" charset="0"/>
                  </a:rPr>
                  <a:t>用场的概念，</a:t>
                </a:r>
                <a:r>
                  <a:rPr kumimoji="1" lang="zh-CN" altLang="en-US" sz="2800">
                    <a:solidFill>
                      <a:schemeClr val="bg1"/>
                    </a:solidFill>
                    <a:latin typeface="Book Antiqua" panose="02040602050305030304" pitchFamily="18" charset="0"/>
                    <a:ea typeface="仿宋_GB2312" pitchFamily="49" charset="-122"/>
                    <a:cs typeface="Times New Roman" panose="02020603050405020304" pitchFamily="18" charset="0"/>
                  </a:rPr>
                  <a:t>将非静电力的作用看作是一种非静电场的作用，非静电力可以表示为：</a:t>
                </a:r>
                <a:endParaRPr lang="en-US" altLang="zh-CN" sz="2800">
                  <a:solidFill>
                    <a:schemeClr val="bg1"/>
                  </a:solidFill>
                  <a:ea typeface="华文中宋" panose="02010600040101010101" pitchFamily="2" charset="-122"/>
                  <a:cs typeface="Times New Roman" panose="02020603050405020304" pitchFamily="18" charset="0"/>
                </a:endParaRPr>
              </a:p>
              <a:p>
                <a:pPr>
                  <a:spcBef>
                    <a:spcPct val="50000"/>
                  </a:spcBef>
                  <a:buFontTx/>
                  <a:buNone/>
                </a:pPr>
                <a:r>
                  <a:rPr lang="zh-CN" altLang="en-US" sz="2800">
                    <a:solidFill>
                      <a:schemeClr val="bg1"/>
                    </a:solidFill>
                    <a:ea typeface="华文中宋" panose="02010600040101010101" pitchFamily="2" charset="-122"/>
                  </a:rPr>
                  <a:t>非静电性的场强     ：为单位正电荷所受的非静电力。</a:t>
                </a:r>
              </a:p>
            </p:txBody>
          </p:sp>
          <p:graphicFrame>
            <p:nvGraphicFramePr>
              <p:cNvPr id="49168" name="Object 20">
                <a:extLst>
                  <a:ext uri="{FF2B5EF4-FFF2-40B4-BE49-F238E27FC236}">
                    <a16:creationId xmlns:a16="http://schemas.microsoft.com/office/drawing/2014/main" id="{A5CF3E77-A641-400E-B4BD-BC542654985B}"/>
                  </a:ext>
                </a:extLst>
              </p:cNvPr>
              <p:cNvGraphicFramePr>
                <a:graphicFrameLocks noChangeAspect="1"/>
              </p:cNvGraphicFramePr>
              <p:nvPr/>
            </p:nvGraphicFramePr>
            <p:xfrm>
              <a:off x="1782" y="2293"/>
              <a:ext cx="340" cy="380"/>
            </p:xfrm>
            <a:graphic>
              <a:graphicData uri="http://schemas.openxmlformats.org/presentationml/2006/ole">
                <mc:AlternateContent xmlns:mc="http://schemas.openxmlformats.org/markup-compatibility/2006">
                  <mc:Choice xmlns:v="urn:schemas-microsoft-com:vml" Requires="v">
                    <p:oleObj name="Equation" r:id="rId10" imgW="215713" imgH="241091" progId="Equation.DSMT4">
                      <p:embed/>
                    </p:oleObj>
                  </mc:Choice>
                  <mc:Fallback>
                    <p:oleObj name="Equation" r:id="rId10" imgW="215713" imgH="241091" progId="Equation.DSMT4">
                      <p:embed/>
                      <p:pic>
                        <p:nvPicPr>
                          <p:cNvPr id="0" name="Object 20"/>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1782" y="2293"/>
                            <a:ext cx="34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9166" name="Object 54">
              <a:extLst>
                <a:ext uri="{FF2B5EF4-FFF2-40B4-BE49-F238E27FC236}">
                  <a16:creationId xmlns:a16="http://schemas.microsoft.com/office/drawing/2014/main" id="{16FB50B9-AE2F-4B30-AADF-2CE3838DDF6A}"/>
                </a:ext>
              </a:extLst>
            </p:cNvPr>
            <p:cNvGraphicFramePr>
              <a:graphicFrameLocks noChangeAspect="1"/>
            </p:cNvGraphicFramePr>
            <p:nvPr/>
          </p:nvGraphicFramePr>
          <p:xfrm>
            <a:off x="5375306" y="5411788"/>
            <a:ext cx="1214437" cy="493712"/>
          </p:xfrm>
          <a:graphic>
            <a:graphicData uri="http://schemas.openxmlformats.org/presentationml/2006/ole">
              <mc:AlternateContent xmlns:mc="http://schemas.openxmlformats.org/markup-compatibility/2006">
                <mc:Choice xmlns:v="urn:schemas-microsoft-com:vml" Requires="v">
                  <p:oleObj name="Equation" r:id="rId12" imgW="558800" imgH="228600" progId="Equation.3">
                    <p:embed/>
                  </p:oleObj>
                </mc:Choice>
                <mc:Fallback>
                  <p:oleObj name="Equation" r:id="rId12" imgW="558800" imgH="228600" progId="Equation.3">
                    <p:embed/>
                    <p:pic>
                      <p:nvPicPr>
                        <p:cNvPr id="0"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5306" y="5411788"/>
                          <a:ext cx="1214437" cy="493712"/>
                        </a:xfrm>
                        <a:prstGeom prst="rect">
                          <a:avLst/>
                        </a:prstGeom>
                        <a:solidFill>
                          <a:srgbClr val="FEFBCE"/>
                        </a:solidFill>
                        <a:ln w="9525">
                          <a:solidFill>
                            <a:srgbClr val="FF3300"/>
                          </a:solidFill>
                          <a:miter lim="800000"/>
                          <a:headEnd/>
                          <a:tailEnd/>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vertical)">
                                      <p:cBhvr>
                                        <p:cTn id="17" dur="500"/>
                                        <p:tgtEl>
                                          <p:spTgt spid="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ppt_w/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02"/>
                                        </p:tgtEl>
                                        <p:attrNameLst>
                                          <p:attrName>style.visibility</p:attrName>
                                        </p:attrNameLst>
                                      </p:cBhvr>
                                      <p:to>
                                        <p:strVal val="visible"/>
                                      </p:to>
                                    </p:set>
                                    <p:animEffect transition="in" filter="fade">
                                      <p:cBhvr>
                                        <p:cTn id="30" dur="2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8">
            <a:extLst>
              <a:ext uri="{FF2B5EF4-FFF2-40B4-BE49-F238E27FC236}">
                <a16:creationId xmlns:a16="http://schemas.microsoft.com/office/drawing/2014/main" id="{9FB02538-72D3-4F24-B70A-823935DE492D}"/>
              </a:ext>
            </a:extLst>
          </p:cNvPr>
          <p:cNvSpPr txBox="1">
            <a:spLocks noChangeArrowheads="1"/>
          </p:cNvSpPr>
          <p:nvPr/>
        </p:nvSpPr>
        <p:spPr bwMode="auto">
          <a:xfrm>
            <a:off x="6286500" y="390525"/>
            <a:ext cx="126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Times New Roman" panose="02020603050405020304" pitchFamily="18" charset="0"/>
                <a:ea typeface="华文中宋" panose="02010600040101010101" pitchFamily="2" charset="-122"/>
              </a:rPr>
              <a:t>弱磁质</a:t>
            </a:r>
          </a:p>
        </p:txBody>
      </p:sp>
      <p:sp>
        <p:nvSpPr>
          <p:cNvPr id="254979" name="Text Box 26">
            <a:extLst>
              <a:ext uri="{FF2B5EF4-FFF2-40B4-BE49-F238E27FC236}">
                <a16:creationId xmlns:a16="http://schemas.microsoft.com/office/drawing/2014/main" id="{79070073-0BFD-4A12-AF5E-01EB4AA7C001}"/>
              </a:ext>
            </a:extLst>
          </p:cNvPr>
          <p:cNvSpPr txBox="1">
            <a:spLocks noChangeArrowheads="1"/>
          </p:cNvSpPr>
          <p:nvPr/>
        </p:nvSpPr>
        <p:spPr bwMode="auto">
          <a:xfrm>
            <a:off x="2571750" y="104775"/>
            <a:ext cx="35004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3600" b="1">
                <a:solidFill>
                  <a:srgbClr val="FFFFFF"/>
                </a:solidFill>
                <a:latin typeface="黑体" panose="02010609060101010101" pitchFamily="49" charset="-122"/>
                <a:ea typeface="黑体" panose="02010609060101010101" pitchFamily="49" charset="-122"/>
              </a:rPr>
              <a:t>磁介质的分类</a:t>
            </a:r>
          </a:p>
        </p:txBody>
      </p:sp>
      <p:graphicFrame>
        <p:nvGraphicFramePr>
          <p:cNvPr id="254980" name="Object 42">
            <a:extLst>
              <a:ext uri="{FF2B5EF4-FFF2-40B4-BE49-F238E27FC236}">
                <a16:creationId xmlns:a16="http://schemas.microsoft.com/office/drawing/2014/main" id="{A8784BF4-9354-4819-8EB2-4D1F0145458F}"/>
              </a:ext>
            </a:extLst>
          </p:cNvPr>
          <p:cNvGraphicFramePr>
            <a:graphicFrameLocks/>
          </p:cNvGraphicFramePr>
          <p:nvPr/>
        </p:nvGraphicFramePr>
        <p:xfrm>
          <a:off x="3500438" y="3357563"/>
          <a:ext cx="2324100" cy="723900"/>
        </p:xfrm>
        <a:graphic>
          <a:graphicData uri="http://schemas.openxmlformats.org/presentationml/2006/ole">
            <mc:AlternateContent xmlns:mc="http://schemas.openxmlformats.org/markup-compatibility/2006">
              <mc:Choice xmlns:v="urn:schemas-microsoft-com:vml" Requires="v">
                <p:oleObj name="Equation" r:id="rId2" imgW="774364" imgH="241195" progId="Equation.DSMT4">
                  <p:embed/>
                </p:oleObj>
              </mc:Choice>
              <mc:Fallback>
                <p:oleObj name="Equation" r:id="rId2" imgW="774364" imgH="241195" progId="Equation.DSMT4">
                  <p:embed/>
                  <p:pic>
                    <p:nvPicPr>
                      <p:cNvPr id="0" name="Object 42"/>
                      <p:cNvPicPr>
                        <a:picLocks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3500438" y="3357563"/>
                        <a:ext cx="2324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4981" name="Group 4">
            <a:extLst>
              <a:ext uri="{FF2B5EF4-FFF2-40B4-BE49-F238E27FC236}">
                <a16:creationId xmlns:a16="http://schemas.microsoft.com/office/drawing/2014/main" id="{82993164-3E5B-4DCF-A8FB-8E2A2629CD16}"/>
              </a:ext>
            </a:extLst>
          </p:cNvPr>
          <p:cNvGrpSpPr>
            <a:grpSpLocks/>
          </p:cNvGrpSpPr>
          <p:nvPr/>
        </p:nvGrpSpPr>
        <p:grpSpPr bwMode="auto">
          <a:xfrm>
            <a:off x="6072188" y="4357688"/>
            <a:ext cx="2622550" cy="1071562"/>
            <a:chOff x="3648" y="1488"/>
            <a:chExt cx="1652" cy="675"/>
          </a:xfrm>
        </p:grpSpPr>
        <p:sp>
          <p:nvSpPr>
            <p:cNvPr id="46" name="AutoShape 5">
              <a:extLst>
                <a:ext uri="{FF2B5EF4-FFF2-40B4-BE49-F238E27FC236}">
                  <a16:creationId xmlns:a16="http://schemas.microsoft.com/office/drawing/2014/main" id="{791CA339-B7C3-4A83-8A89-7032ED3BBAD9}"/>
                </a:ext>
              </a:extLst>
            </p:cNvPr>
            <p:cNvSpPr>
              <a:spLocks noChangeArrowheads="1"/>
            </p:cNvSpPr>
            <p:nvPr/>
          </p:nvSpPr>
          <p:spPr bwMode="auto">
            <a:xfrm>
              <a:off x="3648" y="1488"/>
              <a:ext cx="1536" cy="675"/>
            </a:xfrm>
            <a:prstGeom prst="wedgeRectCallout">
              <a:avLst>
                <a:gd name="adj1" fmla="val -65808"/>
                <a:gd name="adj2" fmla="val -79785"/>
              </a:avLst>
            </a:prstGeom>
            <a:solidFill>
              <a:schemeClr val="tx2">
                <a:lumMod val="20000"/>
                <a:lumOff val="80000"/>
              </a:schemeClr>
            </a:solidFill>
            <a:ln w="28575">
              <a:solidFill>
                <a:srgbClr val="0000FF"/>
              </a:solidFill>
              <a:miter lim="800000"/>
              <a:headEnd/>
              <a:tailEnd/>
            </a:ln>
            <a:effectLst/>
          </p:spPr>
          <p:txBody>
            <a:bodyPr/>
            <a:lstStyle/>
            <a:p>
              <a:pPr algn="ctr">
                <a:defRPr/>
              </a:pPr>
              <a:endParaRPr lang="zh-CN" altLang="en-US" sz="2800">
                <a:latin typeface="华文中宋" pitchFamily="2" charset="-122"/>
                <a:ea typeface="华文中宋" pitchFamily="2" charset="-122"/>
              </a:endParaRPr>
            </a:p>
          </p:txBody>
        </p:sp>
        <p:sp>
          <p:nvSpPr>
            <p:cNvPr id="255013" name="Text Box 6">
              <a:extLst>
                <a:ext uri="{FF2B5EF4-FFF2-40B4-BE49-F238E27FC236}">
                  <a16:creationId xmlns:a16="http://schemas.microsoft.com/office/drawing/2014/main" id="{C2289F42-C23E-4488-ABF4-3E57F3A09DF3}"/>
                </a:ext>
              </a:extLst>
            </p:cNvPr>
            <p:cNvSpPr txBox="1">
              <a:spLocks noChangeArrowheads="1"/>
            </p:cNvSpPr>
            <p:nvPr/>
          </p:nvSpPr>
          <p:spPr bwMode="auto">
            <a:xfrm>
              <a:off x="3668" y="1536"/>
              <a:ext cx="16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华文中宋" panose="02010600040101010101" pitchFamily="2" charset="-122"/>
                  <a:ea typeface="华文中宋" panose="02010600040101010101" pitchFamily="2" charset="-122"/>
                </a:rPr>
                <a:t>介质磁化后的附加磁感强度</a:t>
              </a:r>
            </a:p>
          </p:txBody>
        </p:sp>
      </p:grpSp>
      <p:sp>
        <p:nvSpPr>
          <p:cNvPr id="922670" name="Line 7">
            <a:extLst>
              <a:ext uri="{FF2B5EF4-FFF2-40B4-BE49-F238E27FC236}">
                <a16:creationId xmlns:a16="http://schemas.microsoft.com/office/drawing/2014/main" id="{3DE3111E-229A-4F2B-BDE0-D4C3BF54C066}"/>
              </a:ext>
            </a:extLst>
          </p:cNvPr>
          <p:cNvSpPr>
            <a:spLocks noChangeShapeType="1"/>
          </p:cNvSpPr>
          <p:nvPr/>
        </p:nvSpPr>
        <p:spPr bwMode="auto">
          <a:xfrm flipH="1" flipV="1">
            <a:off x="5895975" y="4414838"/>
            <a:ext cx="533400" cy="457200"/>
          </a:xfrm>
          <a:prstGeom prst="line">
            <a:avLst/>
          </a:prstGeom>
          <a:noFill/>
          <a:ln>
            <a:noFill/>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54983" name="Group 8">
            <a:extLst>
              <a:ext uri="{FF2B5EF4-FFF2-40B4-BE49-F238E27FC236}">
                <a16:creationId xmlns:a16="http://schemas.microsoft.com/office/drawing/2014/main" id="{33233E4E-3D47-4F50-93E4-6F3F533872B4}"/>
              </a:ext>
            </a:extLst>
          </p:cNvPr>
          <p:cNvGrpSpPr>
            <a:grpSpLocks/>
          </p:cNvGrpSpPr>
          <p:nvPr/>
        </p:nvGrpSpPr>
        <p:grpSpPr bwMode="auto">
          <a:xfrm>
            <a:off x="4000500" y="4357688"/>
            <a:ext cx="1752600" cy="1066800"/>
            <a:chOff x="2502" y="1212"/>
            <a:chExt cx="1104" cy="672"/>
          </a:xfrm>
        </p:grpSpPr>
        <p:sp>
          <p:nvSpPr>
            <p:cNvPr id="50" name="AutoShape 9">
              <a:extLst>
                <a:ext uri="{FF2B5EF4-FFF2-40B4-BE49-F238E27FC236}">
                  <a16:creationId xmlns:a16="http://schemas.microsoft.com/office/drawing/2014/main" id="{DBA901B0-FC2E-4260-88FD-E8D8867228E3}"/>
                </a:ext>
              </a:extLst>
            </p:cNvPr>
            <p:cNvSpPr>
              <a:spLocks noChangeArrowheads="1"/>
            </p:cNvSpPr>
            <p:nvPr/>
          </p:nvSpPr>
          <p:spPr bwMode="auto">
            <a:xfrm>
              <a:off x="2502" y="1212"/>
              <a:ext cx="1104" cy="672"/>
            </a:xfrm>
            <a:prstGeom prst="wedgeRectCallout">
              <a:avLst>
                <a:gd name="adj1" fmla="val -21286"/>
                <a:gd name="adj2" fmla="val -77586"/>
              </a:avLst>
            </a:prstGeom>
            <a:solidFill>
              <a:schemeClr val="accent6">
                <a:lumMod val="20000"/>
                <a:lumOff val="80000"/>
              </a:schemeClr>
            </a:solidFill>
            <a:ln w="28575">
              <a:solidFill>
                <a:schemeClr val="accent6">
                  <a:lumMod val="75000"/>
                </a:schemeClr>
              </a:solidFill>
              <a:miter lim="800000"/>
              <a:headEnd/>
              <a:tailEnd/>
            </a:ln>
            <a:effectLst/>
          </p:spPr>
          <p:txBody>
            <a:bodyPr/>
            <a:lstStyle/>
            <a:p>
              <a:pPr algn="ctr">
                <a:defRPr/>
              </a:pPr>
              <a:endParaRPr lang="zh-CN" altLang="en-US" sz="2800">
                <a:latin typeface="华文中宋" pitchFamily="2" charset="-122"/>
                <a:ea typeface="华文中宋" pitchFamily="2" charset="-122"/>
              </a:endParaRPr>
            </a:p>
          </p:txBody>
        </p:sp>
        <p:grpSp>
          <p:nvGrpSpPr>
            <p:cNvPr id="255009" name="Group 10">
              <a:extLst>
                <a:ext uri="{FF2B5EF4-FFF2-40B4-BE49-F238E27FC236}">
                  <a16:creationId xmlns:a16="http://schemas.microsoft.com/office/drawing/2014/main" id="{C50E7433-6402-4290-AD27-68A8D8B3C0B4}"/>
                </a:ext>
              </a:extLst>
            </p:cNvPr>
            <p:cNvGrpSpPr>
              <a:grpSpLocks/>
            </p:cNvGrpSpPr>
            <p:nvPr/>
          </p:nvGrpSpPr>
          <p:grpSpPr bwMode="auto">
            <a:xfrm>
              <a:off x="2521" y="1257"/>
              <a:ext cx="1056" cy="596"/>
              <a:chOff x="2761" y="1305"/>
              <a:chExt cx="1056" cy="596"/>
            </a:xfrm>
          </p:grpSpPr>
          <p:sp>
            <p:nvSpPr>
              <p:cNvPr id="255010" name="Text Box 11">
                <a:extLst>
                  <a:ext uri="{FF2B5EF4-FFF2-40B4-BE49-F238E27FC236}">
                    <a16:creationId xmlns:a16="http://schemas.microsoft.com/office/drawing/2014/main" id="{BC688ADB-E4B5-4563-AD1D-AEDCAF078EE9}"/>
                  </a:ext>
                </a:extLst>
              </p:cNvPr>
              <p:cNvSpPr txBox="1">
                <a:spLocks noChangeArrowheads="1"/>
              </p:cNvSpPr>
              <p:nvPr/>
            </p:nvSpPr>
            <p:spPr bwMode="auto">
              <a:xfrm>
                <a:off x="2761" y="1305"/>
                <a:ext cx="105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华文中宋" panose="02010600040101010101" pitchFamily="2" charset="-122"/>
                    <a:ea typeface="华文中宋" panose="02010600040101010101" pitchFamily="2" charset="-122"/>
                  </a:rPr>
                  <a:t>真空中的磁感强度</a:t>
                </a:r>
              </a:p>
            </p:txBody>
          </p:sp>
          <p:sp>
            <p:nvSpPr>
              <p:cNvPr id="922675" name="Line 12">
                <a:extLst>
                  <a:ext uri="{FF2B5EF4-FFF2-40B4-BE49-F238E27FC236}">
                    <a16:creationId xmlns:a16="http://schemas.microsoft.com/office/drawing/2014/main" id="{56A0B4F7-19E1-49C0-B129-42544DEB7EDB}"/>
                  </a:ext>
                </a:extLst>
              </p:cNvPr>
              <p:cNvSpPr>
                <a:spLocks noChangeShapeType="1"/>
              </p:cNvSpPr>
              <p:nvPr/>
            </p:nvSpPr>
            <p:spPr bwMode="auto">
              <a:xfrm flipV="1">
                <a:off x="3072" y="1344"/>
                <a:ext cx="1" cy="528"/>
              </a:xfrm>
              <a:prstGeom prst="line">
                <a:avLst/>
              </a:prstGeom>
              <a:noFill/>
              <a:ln>
                <a:noFill/>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254984" name="Group 13">
            <a:extLst>
              <a:ext uri="{FF2B5EF4-FFF2-40B4-BE49-F238E27FC236}">
                <a16:creationId xmlns:a16="http://schemas.microsoft.com/office/drawing/2014/main" id="{390EC5E7-8AD6-41B0-873A-06C9C1E1B3BD}"/>
              </a:ext>
            </a:extLst>
          </p:cNvPr>
          <p:cNvGrpSpPr>
            <a:grpSpLocks/>
          </p:cNvGrpSpPr>
          <p:nvPr/>
        </p:nvGrpSpPr>
        <p:grpSpPr bwMode="auto">
          <a:xfrm>
            <a:off x="1214438" y="4357688"/>
            <a:ext cx="2286000" cy="1066800"/>
            <a:chOff x="747" y="1302"/>
            <a:chExt cx="1440" cy="672"/>
          </a:xfrm>
        </p:grpSpPr>
        <p:sp>
          <p:nvSpPr>
            <p:cNvPr id="255006" name="AutoShape 14">
              <a:extLst>
                <a:ext uri="{FF2B5EF4-FFF2-40B4-BE49-F238E27FC236}">
                  <a16:creationId xmlns:a16="http://schemas.microsoft.com/office/drawing/2014/main" id="{FB3A8F06-70A9-445B-8CD3-4CDB5F1B8669}"/>
                </a:ext>
              </a:extLst>
            </p:cNvPr>
            <p:cNvSpPr>
              <a:spLocks noChangeArrowheads="1"/>
            </p:cNvSpPr>
            <p:nvPr/>
          </p:nvSpPr>
          <p:spPr bwMode="auto">
            <a:xfrm>
              <a:off x="747" y="1302"/>
              <a:ext cx="1440" cy="672"/>
            </a:xfrm>
            <a:prstGeom prst="wedgeRectCallout">
              <a:avLst>
                <a:gd name="adj1" fmla="val 53532"/>
                <a:gd name="adj2" fmla="val -80185"/>
              </a:avLst>
            </a:prstGeom>
            <a:solidFill>
              <a:srgbClr val="FF99FF"/>
            </a:solidFill>
            <a:ln w="28575">
              <a:solidFill>
                <a:srgbClr val="FF00FF"/>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latin typeface="华文中宋" panose="02010600040101010101" pitchFamily="2" charset="-122"/>
                <a:ea typeface="华文中宋" panose="02010600040101010101" pitchFamily="2" charset="-122"/>
              </a:endParaRPr>
            </a:p>
          </p:txBody>
        </p:sp>
        <p:sp>
          <p:nvSpPr>
            <p:cNvPr id="255007" name="Text Box 15">
              <a:extLst>
                <a:ext uri="{FF2B5EF4-FFF2-40B4-BE49-F238E27FC236}">
                  <a16:creationId xmlns:a16="http://schemas.microsoft.com/office/drawing/2014/main" id="{BECCA82C-BC29-4B26-A9C0-546AB1389A98}"/>
                </a:ext>
              </a:extLst>
            </p:cNvPr>
            <p:cNvSpPr txBox="1">
              <a:spLocks noChangeArrowheads="1"/>
            </p:cNvSpPr>
            <p:nvPr/>
          </p:nvSpPr>
          <p:spPr bwMode="auto">
            <a:xfrm>
              <a:off x="792" y="1366"/>
              <a:ext cx="1344"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50000"/>
                </a:spcBef>
                <a:buClrTx/>
                <a:buSzTx/>
                <a:buFontTx/>
                <a:buNone/>
              </a:pPr>
              <a:r>
                <a:rPr kumimoji="1" lang="zh-CN" altLang="en-US" sz="2800">
                  <a:solidFill>
                    <a:srgbClr val="000000"/>
                  </a:solidFill>
                  <a:latin typeface="华文中宋" panose="02010600040101010101" pitchFamily="2" charset="-122"/>
                  <a:ea typeface="华文中宋" panose="02010600040101010101" pitchFamily="2" charset="-122"/>
                </a:rPr>
                <a:t> 磁介质中的总磁感强度</a:t>
              </a:r>
            </a:p>
          </p:txBody>
        </p:sp>
      </p:grpSp>
      <p:grpSp>
        <p:nvGrpSpPr>
          <p:cNvPr id="254985" name="组合 58">
            <a:extLst>
              <a:ext uri="{FF2B5EF4-FFF2-40B4-BE49-F238E27FC236}">
                <a16:creationId xmlns:a16="http://schemas.microsoft.com/office/drawing/2014/main" id="{6143B98D-E584-4679-AB69-B88D67B21099}"/>
              </a:ext>
            </a:extLst>
          </p:cNvPr>
          <p:cNvGrpSpPr>
            <a:grpSpLocks/>
          </p:cNvGrpSpPr>
          <p:nvPr/>
        </p:nvGrpSpPr>
        <p:grpSpPr bwMode="auto">
          <a:xfrm>
            <a:off x="677863" y="962025"/>
            <a:ext cx="7966075" cy="603250"/>
            <a:chOff x="677859" y="1071546"/>
            <a:chExt cx="7966107" cy="603250"/>
          </a:xfrm>
        </p:grpSpPr>
        <p:sp>
          <p:nvSpPr>
            <p:cNvPr id="255002" name="Text Box 17">
              <a:extLst>
                <a:ext uri="{FF2B5EF4-FFF2-40B4-BE49-F238E27FC236}">
                  <a16:creationId xmlns:a16="http://schemas.microsoft.com/office/drawing/2014/main" id="{E74D2B5C-CD48-4AB8-8732-9A391C914B33}"/>
                </a:ext>
              </a:extLst>
            </p:cNvPr>
            <p:cNvSpPr txBox="1">
              <a:spLocks noChangeArrowheads="1"/>
            </p:cNvSpPr>
            <p:nvPr/>
          </p:nvSpPr>
          <p:spPr bwMode="auto">
            <a:xfrm>
              <a:off x="677859" y="1079484"/>
              <a:ext cx="2251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0000"/>
                  </a:solidFill>
                  <a:latin typeface="Times New Roman" panose="02020603050405020304" pitchFamily="18" charset="0"/>
                  <a:ea typeface="华文中宋" panose="02010600040101010101" pitchFamily="2" charset="-122"/>
                </a:rPr>
                <a:t>顺</a:t>
              </a:r>
              <a:r>
                <a:rPr kumimoji="1" lang="zh-CN" altLang="en-US" sz="2800" b="1">
                  <a:solidFill>
                    <a:srgbClr val="FFFFFF"/>
                  </a:solidFill>
                  <a:latin typeface="Times New Roman" panose="02020603050405020304" pitchFamily="18" charset="0"/>
                  <a:ea typeface="华文中宋" panose="02010600040101010101" pitchFamily="2" charset="-122"/>
                </a:rPr>
                <a:t>磁质</a:t>
              </a:r>
              <a:r>
                <a:rPr kumimoji="1" lang="zh-CN" altLang="en-US" sz="2800" b="1">
                  <a:solidFill>
                    <a:srgbClr val="000000"/>
                  </a:solidFill>
                  <a:latin typeface="Times New Roman" panose="02020603050405020304" pitchFamily="18" charset="0"/>
                  <a:ea typeface="华文中宋" panose="02010600040101010101" pitchFamily="2" charset="-122"/>
                </a:rPr>
                <a:t> </a:t>
              </a:r>
              <a:endParaRPr kumimoji="1" lang="zh-CN" altLang="en-US" sz="2800" b="1">
                <a:solidFill>
                  <a:srgbClr val="A50021"/>
                </a:solidFill>
                <a:latin typeface="Times New Roman" panose="02020603050405020304" pitchFamily="18" charset="0"/>
                <a:ea typeface="华文中宋" panose="02010600040101010101" pitchFamily="2" charset="-122"/>
              </a:endParaRPr>
            </a:p>
          </p:txBody>
        </p:sp>
        <p:graphicFrame>
          <p:nvGraphicFramePr>
            <p:cNvPr id="255003" name="Object 57">
              <a:extLst>
                <a:ext uri="{FF2B5EF4-FFF2-40B4-BE49-F238E27FC236}">
                  <a16:creationId xmlns:a16="http://schemas.microsoft.com/office/drawing/2014/main" id="{C40718CD-ED04-402E-BDD2-970EDA7CBC9E}"/>
                </a:ext>
              </a:extLst>
            </p:cNvPr>
            <p:cNvGraphicFramePr>
              <a:graphicFrameLocks noChangeAspect="1"/>
            </p:cNvGraphicFramePr>
            <p:nvPr/>
          </p:nvGraphicFramePr>
          <p:xfrm>
            <a:off x="2000232" y="1071546"/>
            <a:ext cx="1147763" cy="603250"/>
          </p:xfrm>
          <a:graphic>
            <a:graphicData uri="http://schemas.openxmlformats.org/presentationml/2006/ole">
              <mc:AlternateContent xmlns:mc="http://schemas.openxmlformats.org/markup-compatibility/2006">
                <mc:Choice xmlns:v="urn:schemas-microsoft-com:vml" Requires="v">
                  <p:oleObj name="Equation" r:id="rId4" imgW="457200" imgH="241300" progId="Equation.DSMT4">
                    <p:embed/>
                  </p:oleObj>
                </mc:Choice>
                <mc:Fallback>
                  <p:oleObj name="Equation" r:id="rId4" imgW="457200" imgH="241300" progId="Equation.DSMT4">
                    <p:embed/>
                    <p:pic>
                      <p:nvPicPr>
                        <p:cNvPr id="0" name="Object 57"/>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2000232" y="1071546"/>
                          <a:ext cx="11477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5004" name="Text Box 26">
              <a:extLst>
                <a:ext uri="{FF2B5EF4-FFF2-40B4-BE49-F238E27FC236}">
                  <a16:creationId xmlns:a16="http://schemas.microsoft.com/office/drawing/2014/main" id="{066CA2F0-D91F-4210-A0AF-A2F2A31E6134}"/>
                </a:ext>
              </a:extLst>
            </p:cNvPr>
            <p:cNvSpPr txBox="1">
              <a:spLocks noChangeArrowheads="1"/>
            </p:cNvSpPr>
            <p:nvPr/>
          </p:nvSpPr>
          <p:spPr bwMode="auto">
            <a:xfrm>
              <a:off x="5391184" y="1079483"/>
              <a:ext cx="325278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（铝、氧、锰等）</a:t>
              </a:r>
            </a:p>
          </p:txBody>
        </p:sp>
        <p:graphicFrame>
          <p:nvGraphicFramePr>
            <p:cNvPr id="255005" name="Object 59">
              <a:extLst>
                <a:ext uri="{FF2B5EF4-FFF2-40B4-BE49-F238E27FC236}">
                  <a16:creationId xmlns:a16="http://schemas.microsoft.com/office/drawing/2014/main" id="{6985D283-C689-4885-AE6F-4FC237B4B920}"/>
                </a:ext>
              </a:extLst>
            </p:cNvPr>
            <p:cNvGraphicFramePr>
              <a:graphicFrameLocks noChangeAspect="1"/>
            </p:cNvGraphicFramePr>
            <p:nvPr/>
          </p:nvGraphicFramePr>
          <p:xfrm>
            <a:off x="3365507" y="1087438"/>
            <a:ext cx="2135187" cy="571500"/>
          </p:xfrm>
          <a:graphic>
            <a:graphicData uri="http://schemas.openxmlformats.org/presentationml/2006/ole">
              <mc:AlternateContent xmlns:mc="http://schemas.openxmlformats.org/markup-compatibility/2006">
                <mc:Choice xmlns:v="urn:schemas-microsoft-com:vml" Requires="v">
                  <p:oleObj name="Equation" r:id="rId6" imgW="850900" imgH="228600" progId="Equation.DSMT4">
                    <p:embed/>
                  </p:oleObj>
                </mc:Choice>
                <mc:Fallback>
                  <p:oleObj name="Equation" r:id="rId6" imgW="850900" imgH="228600" progId="Equation.DSMT4">
                    <p:embed/>
                    <p:pic>
                      <p:nvPicPr>
                        <p:cNvPr id="0" name="Object 59"/>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365507" y="1087438"/>
                          <a:ext cx="21351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4986" name="组合 59">
            <a:extLst>
              <a:ext uri="{FF2B5EF4-FFF2-40B4-BE49-F238E27FC236}">
                <a16:creationId xmlns:a16="http://schemas.microsoft.com/office/drawing/2014/main" id="{D3FDB393-8345-4171-A2C8-4D6C7D328940}"/>
              </a:ext>
            </a:extLst>
          </p:cNvPr>
          <p:cNvGrpSpPr>
            <a:grpSpLocks/>
          </p:cNvGrpSpPr>
          <p:nvPr/>
        </p:nvGrpSpPr>
        <p:grpSpPr bwMode="auto">
          <a:xfrm>
            <a:off x="677863" y="1655763"/>
            <a:ext cx="7894637" cy="666750"/>
            <a:chOff x="677859" y="1765283"/>
            <a:chExt cx="7894669" cy="666751"/>
          </a:xfrm>
        </p:grpSpPr>
        <p:graphicFrame>
          <p:nvGraphicFramePr>
            <p:cNvPr id="254998" name="Object 61">
              <a:extLst>
                <a:ext uri="{FF2B5EF4-FFF2-40B4-BE49-F238E27FC236}">
                  <a16:creationId xmlns:a16="http://schemas.microsoft.com/office/drawing/2014/main" id="{928DE59A-B17E-439E-9083-210E40B9E0A3}"/>
                </a:ext>
              </a:extLst>
            </p:cNvPr>
            <p:cNvGraphicFramePr>
              <a:graphicFrameLocks noChangeAspect="1"/>
            </p:cNvGraphicFramePr>
            <p:nvPr/>
          </p:nvGraphicFramePr>
          <p:xfrm>
            <a:off x="2000232" y="1828784"/>
            <a:ext cx="1147763" cy="603250"/>
          </p:xfrm>
          <a:graphic>
            <a:graphicData uri="http://schemas.openxmlformats.org/presentationml/2006/ole">
              <mc:AlternateContent xmlns:mc="http://schemas.openxmlformats.org/markup-compatibility/2006">
                <mc:Choice xmlns:v="urn:schemas-microsoft-com:vml" Requires="v">
                  <p:oleObj name="Equation" r:id="rId8" imgW="457200" imgH="241300" progId="Equation.DSMT4">
                    <p:embed/>
                  </p:oleObj>
                </mc:Choice>
                <mc:Fallback>
                  <p:oleObj name="Equation" r:id="rId8" imgW="457200" imgH="241300" progId="Equation.DSMT4">
                    <p:embed/>
                    <p:pic>
                      <p:nvPicPr>
                        <p:cNvPr id="0" name="Object 61"/>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2000232" y="1828784"/>
                          <a:ext cx="11477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4999" name="Rectangle 20">
              <a:extLst>
                <a:ext uri="{FF2B5EF4-FFF2-40B4-BE49-F238E27FC236}">
                  <a16:creationId xmlns:a16="http://schemas.microsoft.com/office/drawing/2014/main" id="{486B9C6A-A0BB-4152-A52C-480D7B35F5C9}"/>
                </a:ext>
              </a:extLst>
            </p:cNvPr>
            <p:cNvSpPr>
              <a:spLocks noChangeArrowheads="1"/>
            </p:cNvSpPr>
            <p:nvPr/>
          </p:nvSpPr>
          <p:spPr bwMode="auto">
            <a:xfrm>
              <a:off x="677859" y="1841484"/>
              <a:ext cx="1641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F00"/>
                  </a:solidFill>
                  <a:latin typeface="Times New Roman" panose="02020603050405020304" pitchFamily="18" charset="0"/>
                  <a:ea typeface="华文中宋" panose="02010600040101010101" pitchFamily="2" charset="-122"/>
                </a:rPr>
                <a:t>抗</a:t>
              </a:r>
              <a:r>
                <a:rPr kumimoji="1" lang="zh-CN" altLang="en-US" sz="2800">
                  <a:solidFill>
                    <a:srgbClr val="FFFFFF"/>
                  </a:solidFill>
                  <a:latin typeface="Times New Roman" panose="02020603050405020304" pitchFamily="18" charset="0"/>
                  <a:ea typeface="华文中宋" panose="02010600040101010101" pitchFamily="2" charset="-122"/>
                </a:rPr>
                <a:t>磁质</a:t>
              </a:r>
            </a:p>
          </p:txBody>
        </p:sp>
        <p:sp>
          <p:nvSpPr>
            <p:cNvPr id="255000" name="Text Box 27">
              <a:extLst>
                <a:ext uri="{FF2B5EF4-FFF2-40B4-BE49-F238E27FC236}">
                  <a16:creationId xmlns:a16="http://schemas.microsoft.com/office/drawing/2014/main" id="{730F4B6F-108E-4E52-92FE-06D55CAFC1CC}"/>
                </a:ext>
              </a:extLst>
            </p:cNvPr>
            <p:cNvSpPr txBox="1">
              <a:spLocks noChangeArrowheads="1"/>
            </p:cNvSpPr>
            <p:nvPr/>
          </p:nvSpPr>
          <p:spPr bwMode="auto">
            <a:xfrm>
              <a:off x="5426109" y="1765283"/>
              <a:ext cx="314641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（铜、</a:t>
              </a:r>
              <a:r>
                <a:rPr kumimoji="1" lang="zh-CN" altLang="en-US" sz="2800">
                  <a:solidFill>
                    <a:srgbClr val="92D050"/>
                  </a:solidFill>
                  <a:latin typeface="Times New Roman" panose="02020603050405020304" pitchFamily="18" charset="0"/>
                  <a:ea typeface="华文中宋" panose="02010600040101010101" pitchFamily="2" charset="-122"/>
                </a:rPr>
                <a:t>铋</a:t>
              </a:r>
              <a:r>
                <a:rPr kumimoji="1" lang="zh-CN" altLang="en-US" sz="2800">
                  <a:solidFill>
                    <a:srgbClr val="FFFFFF"/>
                  </a:solidFill>
                  <a:latin typeface="Times New Roman" panose="02020603050405020304" pitchFamily="18" charset="0"/>
                  <a:ea typeface="华文中宋" panose="02010600040101010101" pitchFamily="2" charset="-122"/>
                </a:rPr>
                <a:t>、氢等）</a:t>
              </a:r>
            </a:p>
          </p:txBody>
        </p:sp>
        <p:graphicFrame>
          <p:nvGraphicFramePr>
            <p:cNvPr id="255001" name="Object 64">
              <a:extLst>
                <a:ext uri="{FF2B5EF4-FFF2-40B4-BE49-F238E27FC236}">
                  <a16:creationId xmlns:a16="http://schemas.microsoft.com/office/drawing/2014/main" id="{53EA3FF1-A9E2-447D-AAB6-EFE99F90255A}"/>
                </a:ext>
              </a:extLst>
            </p:cNvPr>
            <p:cNvGraphicFramePr>
              <a:graphicFrameLocks noChangeAspect="1"/>
            </p:cNvGraphicFramePr>
            <p:nvPr/>
          </p:nvGraphicFramePr>
          <p:xfrm>
            <a:off x="3357554" y="1785926"/>
            <a:ext cx="2135188" cy="571500"/>
          </p:xfrm>
          <a:graphic>
            <a:graphicData uri="http://schemas.openxmlformats.org/presentationml/2006/ole">
              <mc:AlternateContent xmlns:mc="http://schemas.openxmlformats.org/markup-compatibility/2006">
                <mc:Choice xmlns:v="urn:schemas-microsoft-com:vml" Requires="v">
                  <p:oleObj name="Equation" r:id="rId10" imgW="850900" imgH="228600" progId="Equation.DSMT4">
                    <p:embed/>
                  </p:oleObj>
                </mc:Choice>
                <mc:Fallback>
                  <p:oleObj name="Equation" r:id="rId10" imgW="850900" imgH="228600" progId="Equation.DSMT4">
                    <p:embed/>
                    <p:pic>
                      <p:nvPicPr>
                        <p:cNvPr id="0" name="Object 64"/>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3357554" y="1785926"/>
                          <a:ext cx="2135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4987" name="组合 61">
            <a:extLst>
              <a:ext uri="{FF2B5EF4-FFF2-40B4-BE49-F238E27FC236}">
                <a16:creationId xmlns:a16="http://schemas.microsoft.com/office/drawing/2014/main" id="{29E3A37C-B10E-42CA-9495-0713C02784F6}"/>
              </a:ext>
            </a:extLst>
          </p:cNvPr>
          <p:cNvGrpSpPr>
            <a:grpSpLocks/>
          </p:cNvGrpSpPr>
          <p:nvPr/>
        </p:nvGrpSpPr>
        <p:grpSpPr bwMode="auto">
          <a:xfrm>
            <a:off x="714375" y="2462213"/>
            <a:ext cx="7286625" cy="609600"/>
            <a:chOff x="642910" y="3071810"/>
            <a:chExt cx="7286676" cy="608912"/>
          </a:xfrm>
        </p:grpSpPr>
        <p:graphicFrame>
          <p:nvGraphicFramePr>
            <p:cNvPr id="254994" name="Object 66">
              <a:extLst>
                <a:ext uri="{FF2B5EF4-FFF2-40B4-BE49-F238E27FC236}">
                  <a16:creationId xmlns:a16="http://schemas.microsoft.com/office/drawing/2014/main" id="{DC0AE4E2-9775-4F8A-8DD6-D68025F1EA9D}"/>
                </a:ext>
              </a:extLst>
            </p:cNvPr>
            <p:cNvGraphicFramePr>
              <a:graphicFrameLocks/>
            </p:cNvGraphicFramePr>
            <p:nvPr/>
          </p:nvGraphicFramePr>
          <p:xfrm>
            <a:off x="2039212" y="3075250"/>
            <a:ext cx="1150745" cy="605472"/>
          </p:xfrm>
          <a:graphic>
            <a:graphicData uri="http://schemas.openxmlformats.org/presentationml/2006/ole">
              <mc:AlternateContent xmlns:mc="http://schemas.openxmlformats.org/markup-compatibility/2006">
                <mc:Choice xmlns:v="urn:schemas-microsoft-com:vml" Requires="v">
                  <p:oleObj name="Equation" r:id="rId12" imgW="545863" imgH="241195" progId="Equation.DSMT4">
                    <p:embed/>
                  </p:oleObj>
                </mc:Choice>
                <mc:Fallback>
                  <p:oleObj name="Equation" r:id="rId12" imgW="545863" imgH="241195" progId="Equation.DSMT4">
                    <p:embed/>
                    <p:pic>
                      <p:nvPicPr>
                        <p:cNvPr id="0" name="Object 66"/>
                        <p:cNvPicPr>
                          <a:picLocks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2039212" y="3075250"/>
                          <a:ext cx="1150745" cy="60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4995" name="Rectangle 23">
              <a:extLst>
                <a:ext uri="{FF2B5EF4-FFF2-40B4-BE49-F238E27FC236}">
                  <a16:creationId xmlns:a16="http://schemas.microsoft.com/office/drawing/2014/main" id="{12BF34BA-E0E2-420F-94BD-11498042D5AF}"/>
                </a:ext>
              </a:extLst>
            </p:cNvPr>
            <p:cNvSpPr>
              <a:spLocks noChangeArrowheads="1"/>
            </p:cNvSpPr>
            <p:nvPr/>
          </p:nvSpPr>
          <p:spPr bwMode="auto">
            <a:xfrm>
              <a:off x="642910" y="3071810"/>
              <a:ext cx="3158531" cy="51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C000"/>
                  </a:solidFill>
                  <a:latin typeface="Times New Roman" panose="02020603050405020304" pitchFamily="18" charset="0"/>
                  <a:ea typeface="华文中宋" panose="02010600040101010101" pitchFamily="2" charset="-122"/>
                </a:rPr>
                <a:t>铁</a:t>
              </a:r>
              <a:r>
                <a:rPr kumimoji="1" lang="zh-CN" altLang="en-US" sz="2800">
                  <a:solidFill>
                    <a:srgbClr val="FFFFFF"/>
                  </a:solidFill>
                  <a:latin typeface="Times New Roman" panose="02020603050405020304" pitchFamily="18" charset="0"/>
                  <a:ea typeface="华文中宋" panose="02010600040101010101" pitchFamily="2" charset="-122"/>
                </a:rPr>
                <a:t>磁质</a:t>
              </a:r>
            </a:p>
          </p:txBody>
        </p:sp>
        <p:sp>
          <p:nvSpPr>
            <p:cNvPr id="254996" name="Text Box 24">
              <a:extLst>
                <a:ext uri="{FF2B5EF4-FFF2-40B4-BE49-F238E27FC236}">
                  <a16:creationId xmlns:a16="http://schemas.microsoft.com/office/drawing/2014/main" id="{BA746CE4-7234-470D-B36C-FC109DC1692E}"/>
                </a:ext>
              </a:extLst>
            </p:cNvPr>
            <p:cNvSpPr txBox="1">
              <a:spLocks noChangeArrowheads="1"/>
            </p:cNvSpPr>
            <p:nvPr/>
          </p:nvSpPr>
          <p:spPr bwMode="auto">
            <a:xfrm>
              <a:off x="4792027" y="3071810"/>
              <a:ext cx="3137559" cy="51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（铁、钴、镍等）</a:t>
              </a:r>
            </a:p>
          </p:txBody>
        </p:sp>
        <p:graphicFrame>
          <p:nvGraphicFramePr>
            <p:cNvPr id="254997" name="Object 69">
              <a:extLst>
                <a:ext uri="{FF2B5EF4-FFF2-40B4-BE49-F238E27FC236}">
                  <a16:creationId xmlns:a16="http://schemas.microsoft.com/office/drawing/2014/main" id="{D002AE7F-5AFE-4913-BDA1-2B2208C5EB37}"/>
                </a:ext>
              </a:extLst>
            </p:cNvPr>
            <p:cNvGraphicFramePr>
              <a:graphicFrameLocks noChangeAspect="1"/>
            </p:cNvGraphicFramePr>
            <p:nvPr/>
          </p:nvGraphicFramePr>
          <p:xfrm>
            <a:off x="3571868" y="3071813"/>
            <a:ext cx="1243013" cy="571500"/>
          </p:xfrm>
          <a:graphic>
            <a:graphicData uri="http://schemas.openxmlformats.org/presentationml/2006/ole">
              <mc:AlternateContent xmlns:mc="http://schemas.openxmlformats.org/markup-compatibility/2006">
                <mc:Choice xmlns:v="urn:schemas-microsoft-com:vml" Requires="v">
                  <p:oleObj name="Equation" r:id="rId14" imgW="495085" imgH="228501" progId="Equation.DSMT4">
                    <p:embed/>
                  </p:oleObj>
                </mc:Choice>
                <mc:Fallback>
                  <p:oleObj name="Equation" r:id="rId14" imgW="495085" imgH="228501" progId="Equation.DSMT4">
                    <p:embed/>
                    <p:pic>
                      <p:nvPicPr>
                        <p:cNvPr id="0" name="Object 69"/>
                        <p:cNvPicPr>
                          <a:picLocks noChangeAspect="1"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3571868" y="3071813"/>
                          <a:ext cx="12430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4" name="圆角矩形 63">
            <a:extLst>
              <a:ext uri="{FF2B5EF4-FFF2-40B4-BE49-F238E27FC236}">
                <a16:creationId xmlns:a16="http://schemas.microsoft.com/office/drawing/2014/main" id="{FDA49241-FFFF-40E1-A740-41E05A3DBE5D}"/>
              </a:ext>
            </a:extLst>
          </p:cNvPr>
          <p:cNvSpPr>
            <a:spLocks noChangeArrowheads="1"/>
          </p:cNvSpPr>
          <p:nvPr/>
        </p:nvSpPr>
        <p:spPr bwMode="auto">
          <a:xfrm>
            <a:off x="928688" y="3143250"/>
            <a:ext cx="7429500" cy="142875"/>
          </a:xfrm>
          <a:prstGeom prst="roundRect">
            <a:avLst>
              <a:gd name="adj" fmla="val 16667"/>
            </a:avLst>
          </a:prstGeom>
          <a:solidFill>
            <a:srgbClr val="00CC99"/>
          </a:solidFill>
          <a:ln w="12700" algn="ctr">
            <a:solidFill>
              <a:srgbClr val="00956F"/>
            </a:solidFill>
            <a:miter lim="800000"/>
            <a:headEnd/>
            <a:tailEnd/>
          </a:ln>
        </p:spPr>
        <p:txBody>
          <a:bodyPr anchor="ctr"/>
          <a:lstStyle/>
          <a:p>
            <a:pPr algn="ctr">
              <a:defRPr/>
            </a:pPr>
            <a:endParaRPr lang="zh-CN" altLang="en-US">
              <a:solidFill>
                <a:schemeClr val="lt1"/>
              </a:solidFill>
              <a:latin typeface="+mn-lt"/>
              <a:ea typeface="+mn-ea"/>
            </a:endParaRPr>
          </a:p>
        </p:txBody>
      </p:sp>
      <p:sp>
        <p:nvSpPr>
          <p:cNvPr id="254989" name="左大括号 33">
            <a:extLst>
              <a:ext uri="{FF2B5EF4-FFF2-40B4-BE49-F238E27FC236}">
                <a16:creationId xmlns:a16="http://schemas.microsoft.com/office/drawing/2014/main" id="{0AC4D175-D82F-4C11-BFE1-3EAA29DB152A}"/>
              </a:ext>
            </a:extLst>
          </p:cNvPr>
          <p:cNvSpPr>
            <a:spLocks/>
          </p:cNvSpPr>
          <p:nvPr/>
        </p:nvSpPr>
        <p:spPr bwMode="auto">
          <a:xfrm>
            <a:off x="503238" y="1223963"/>
            <a:ext cx="211137" cy="812800"/>
          </a:xfrm>
          <a:prstGeom prst="leftBrace">
            <a:avLst>
              <a:gd name="adj1" fmla="val 8305"/>
              <a:gd name="adj2" fmla="val 50000"/>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254990" name="Object 72">
            <a:extLst>
              <a:ext uri="{FF2B5EF4-FFF2-40B4-BE49-F238E27FC236}">
                <a16:creationId xmlns:a16="http://schemas.microsoft.com/office/drawing/2014/main" id="{7DDB2FBE-79BE-469D-BAC6-F5401AD98E91}"/>
              </a:ext>
            </a:extLst>
          </p:cNvPr>
          <p:cNvGraphicFramePr>
            <a:graphicFrameLocks noChangeAspect="1"/>
          </p:cNvGraphicFramePr>
          <p:nvPr/>
        </p:nvGraphicFramePr>
        <p:xfrm>
          <a:off x="1990725" y="5607050"/>
          <a:ext cx="1366838" cy="1112838"/>
        </p:xfrm>
        <a:graphic>
          <a:graphicData uri="http://schemas.openxmlformats.org/presentationml/2006/ole">
            <mc:AlternateContent xmlns:mc="http://schemas.openxmlformats.org/markup-compatibility/2006">
              <mc:Choice xmlns:v="urn:schemas-microsoft-com:vml" Requires="v">
                <p:oleObj name="Equation" r:id="rId16" imgW="545863" imgH="444307" progId="Equation.DSMT4">
                  <p:embed/>
                </p:oleObj>
              </mc:Choice>
              <mc:Fallback>
                <p:oleObj name="Equation" r:id="rId16" imgW="545863" imgH="444307" progId="Equation.DSMT4">
                  <p:embed/>
                  <p:pic>
                    <p:nvPicPr>
                      <p:cNvPr id="0" name="Object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90725" y="5607050"/>
                        <a:ext cx="1366838" cy="11128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4991" name="组合 37">
            <a:extLst>
              <a:ext uri="{FF2B5EF4-FFF2-40B4-BE49-F238E27FC236}">
                <a16:creationId xmlns:a16="http://schemas.microsoft.com/office/drawing/2014/main" id="{6EC611D3-6E95-47AF-9FEC-EFED54D7C771}"/>
              </a:ext>
            </a:extLst>
          </p:cNvPr>
          <p:cNvGrpSpPr>
            <a:grpSpLocks/>
          </p:cNvGrpSpPr>
          <p:nvPr/>
        </p:nvGrpSpPr>
        <p:grpSpPr bwMode="auto">
          <a:xfrm>
            <a:off x="3644900" y="5808663"/>
            <a:ext cx="3997325" cy="762000"/>
            <a:chOff x="3644894" y="5808495"/>
            <a:chExt cx="3996812" cy="762000"/>
          </a:xfrm>
        </p:grpSpPr>
        <p:graphicFrame>
          <p:nvGraphicFramePr>
            <p:cNvPr id="254992" name="Object 74">
              <a:extLst>
                <a:ext uri="{FF2B5EF4-FFF2-40B4-BE49-F238E27FC236}">
                  <a16:creationId xmlns:a16="http://schemas.microsoft.com/office/drawing/2014/main" id="{D046D8AA-625F-456C-AA8A-6C255B030BC5}"/>
                </a:ext>
              </a:extLst>
            </p:cNvPr>
            <p:cNvGraphicFramePr>
              <a:graphicFrameLocks noChangeAspect="1"/>
            </p:cNvGraphicFramePr>
            <p:nvPr/>
          </p:nvGraphicFramePr>
          <p:xfrm>
            <a:off x="4746106" y="5808495"/>
            <a:ext cx="2895600" cy="762000"/>
          </p:xfrm>
          <a:graphic>
            <a:graphicData uri="http://schemas.openxmlformats.org/presentationml/2006/ole">
              <mc:AlternateContent xmlns:mc="http://schemas.openxmlformats.org/markup-compatibility/2006">
                <mc:Choice xmlns:v="urn:schemas-microsoft-com:vml" Requires="v">
                  <p:oleObj name="Equation" r:id="rId18" imgW="965200" imgH="254000" progId="Equation.DSMT4">
                    <p:embed/>
                  </p:oleObj>
                </mc:Choice>
                <mc:Fallback>
                  <p:oleObj name="Equation" r:id="rId18" imgW="965200" imgH="254000" progId="Equation.DSMT4">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46106" y="5808495"/>
                          <a:ext cx="2895600" cy="762000"/>
                        </a:xfrm>
                        <a:prstGeom prst="rect">
                          <a:avLst/>
                        </a:prstGeom>
                        <a:gradFill rotWithShape="1">
                          <a:gsLst>
                            <a:gs pos="0">
                              <a:srgbClr val="00CC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4993" name="右箭头 36">
              <a:extLst>
                <a:ext uri="{FF2B5EF4-FFF2-40B4-BE49-F238E27FC236}">
                  <a16:creationId xmlns:a16="http://schemas.microsoft.com/office/drawing/2014/main" id="{79F93D64-7AF7-4257-BF5F-93F9FF20B13E}"/>
                </a:ext>
              </a:extLst>
            </p:cNvPr>
            <p:cNvSpPr>
              <a:spLocks noChangeArrowheads="1"/>
            </p:cNvSpPr>
            <p:nvPr/>
          </p:nvSpPr>
          <p:spPr bwMode="auto">
            <a:xfrm>
              <a:off x="3644894" y="6031631"/>
              <a:ext cx="881047" cy="413914"/>
            </a:xfrm>
            <a:prstGeom prst="rightArrow">
              <a:avLst>
                <a:gd name="adj1" fmla="val 50000"/>
                <a:gd name="adj2" fmla="val 50002"/>
              </a:avLst>
            </a:prstGeom>
            <a:solidFill>
              <a:srgbClr val="FFC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82">
            <a:extLst>
              <a:ext uri="{FF2B5EF4-FFF2-40B4-BE49-F238E27FC236}">
                <a16:creationId xmlns:a16="http://schemas.microsoft.com/office/drawing/2014/main" id="{C61CAE4E-0A3D-4DBE-A0C8-801868014552}"/>
              </a:ext>
            </a:extLst>
          </p:cNvPr>
          <p:cNvSpPr txBox="1">
            <a:spLocks noChangeArrowheads="1"/>
          </p:cNvSpPr>
          <p:nvPr/>
        </p:nvSpPr>
        <p:spPr bwMode="auto">
          <a:xfrm>
            <a:off x="0" y="0"/>
            <a:ext cx="4643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3600" b="1">
                <a:solidFill>
                  <a:srgbClr val="FFFF00"/>
                </a:solidFill>
                <a:latin typeface="黑体" panose="02010609060101010101" pitchFamily="49" charset="-122"/>
                <a:ea typeface="黑体" panose="02010609060101010101" pitchFamily="49" charset="-122"/>
              </a:rPr>
              <a:t>二、顺磁质和抗磁质</a:t>
            </a:r>
          </a:p>
        </p:txBody>
      </p:sp>
      <p:sp>
        <p:nvSpPr>
          <p:cNvPr id="3" name="Text Box 20">
            <a:extLst>
              <a:ext uri="{FF2B5EF4-FFF2-40B4-BE49-F238E27FC236}">
                <a16:creationId xmlns:a16="http://schemas.microsoft.com/office/drawing/2014/main" id="{1F836598-9C88-47C7-AA47-73ED6A072F65}"/>
              </a:ext>
            </a:extLst>
          </p:cNvPr>
          <p:cNvSpPr txBox="1">
            <a:spLocks noChangeArrowheads="1"/>
          </p:cNvSpPr>
          <p:nvPr/>
        </p:nvSpPr>
        <p:spPr bwMode="auto">
          <a:xfrm>
            <a:off x="277813" y="692150"/>
            <a:ext cx="357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C000"/>
                </a:solidFill>
                <a:latin typeface="Times New Roman" panose="02020603050405020304" pitchFamily="18" charset="0"/>
                <a:ea typeface="华文中宋" panose="02010600040101010101" pitchFamily="2" charset="-122"/>
              </a:rPr>
              <a:t>安培的分子环流假说</a:t>
            </a:r>
          </a:p>
        </p:txBody>
      </p:sp>
      <p:grpSp>
        <p:nvGrpSpPr>
          <p:cNvPr id="4" name="Group 26">
            <a:extLst>
              <a:ext uri="{FF2B5EF4-FFF2-40B4-BE49-F238E27FC236}">
                <a16:creationId xmlns:a16="http://schemas.microsoft.com/office/drawing/2014/main" id="{39ECD282-FD13-4D0A-965A-017A2CA1E36D}"/>
              </a:ext>
            </a:extLst>
          </p:cNvPr>
          <p:cNvGrpSpPr>
            <a:grpSpLocks/>
          </p:cNvGrpSpPr>
          <p:nvPr/>
        </p:nvGrpSpPr>
        <p:grpSpPr bwMode="auto">
          <a:xfrm>
            <a:off x="323850" y="1428750"/>
            <a:ext cx="2592388" cy="3600450"/>
            <a:chOff x="204" y="391"/>
            <a:chExt cx="1633" cy="2268"/>
          </a:xfrm>
        </p:grpSpPr>
        <p:graphicFrame>
          <p:nvGraphicFramePr>
            <p:cNvPr id="256027" name="Object 35">
              <a:extLst>
                <a:ext uri="{FF2B5EF4-FFF2-40B4-BE49-F238E27FC236}">
                  <a16:creationId xmlns:a16="http://schemas.microsoft.com/office/drawing/2014/main" id="{8CBEA40D-B7C7-4AE3-90FF-E2E6E5D3D2F2}"/>
                </a:ext>
              </a:extLst>
            </p:cNvPr>
            <p:cNvGraphicFramePr>
              <a:graphicFrameLocks noChangeAspect="1"/>
            </p:cNvGraphicFramePr>
            <p:nvPr/>
          </p:nvGraphicFramePr>
          <p:xfrm>
            <a:off x="205" y="395"/>
            <a:ext cx="1621" cy="2240"/>
          </p:xfrm>
          <a:graphic>
            <a:graphicData uri="http://schemas.openxmlformats.org/presentationml/2006/ole">
              <mc:AlternateContent xmlns:mc="http://schemas.openxmlformats.org/markup-compatibility/2006">
                <mc:Choice xmlns:v="urn:schemas-microsoft-com:vml" Requires="v">
                  <p:oleObj name="位图图像" r:id="rId3" imgW="2142857" imgH="2962689" progId="PBrush">
                    <p:embed/>
                  </p:oleObj>
                </mc:Choice>
                <mc:Fallback>
                  <p:oleObj name="位图图像" r:id="rId3" imgW="2142857" imgH="2962689" progId="PBrush">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 y="395"/>
                          <a:ext cx="1621" cy="224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3684" name="Line 28">
              <a:extLst>
                <a:ext uri="{FF2B5EF4-FFF2-40B4-BE49-F238E27FC236}">
                  <a16:creationId xmlns:a16="http://schemas.microsoft.com/office/drawing/2014/main" id="{BB5C3937-22BF-4941-81A9-8307D56AE16A}"/>
                </a:ext>
              </a:extLst>
            </p:cNvPr>
            <p:cNvSpPr>
              <a:spLocks noChangeShapeType="1"/>
            </p:cNvSpPr>
            <p:nvPr/>
          </p:nvSpPr>
          <p:spPr bwMode="auto">
            <a:xfrm flipV="1">
              <a:off x="763" y="1355"/>
              <a:ext cx="0" cy="336"/>
            </a:xfrm>
            <a:prstGeom prst="line">
              <a:avLst/>
            </a:prstGeom>
            <a:noFill/>
            <a:ln w="28575">
              <a:solidFill>
                <a:srgbClr val="FF66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56029" name="Rectangle 29">
              <a:extLst>
                <a:ext uri="{FF2B5EF4-FFF2-40B4-BE49-F238E27FC236}">
                  <a16:creationId xmlns:a16="http://schemas.microsoft.com/office/drawing/2014/main" id="{91A8B1FB-96DC-47F3-909D-2D506CB2F6C9}"/>
                </a:ext>
              </a:extLst>
            </p:cNvPr>
            <p:cNvSpPr>
              <a:spLocks noChangeArrowheads="1"/>
            </p:cNvSpPr>
            <p:nvPr/>
          </p:nvSpPr>
          <p:spPr bwMode="auto">
            <a:xfrm>
              <a:off x="204" y="391"/>
              <a:ext cx="1633" cy="2268"/>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8" name="Group 32">
            <a:extLst>
              <a:ext uri="{FF2B5EF4-FFF2-40B4-BE49-F238E27FC236}">
                <a16:creationId xmlns:a16="http://schemas.microsoft.com/office/drawing/2014/main" id="{2C3B12D9-270A-465F-A4DA-21314EE4EB2B}"/>
              </a:ext>
            </a:extLst>
          </p:cNvPr>
          <p:cNvGrpSpPr>
            <a:grpSpLocks/>
          </p:cNvGrpSpPr>
          <p:nvPr/>
        </p:nvGrpSpPr>
        <p:grpSpPr bwMode="auto">
          <a:xfrm>
            <a:off x="1533525" y="2478088"/>
            <a:ext cx="1336675" cy="533400"/>
            <a:chOff x="966" y="1773"/>
            <a:chExt cx="842" cy="336"/>
          </a:xfrm>
        </p:grpSpPr>
        <p:sp>
          <p:nvSpPr>
            <p:cNvPr id="923687" name="Line 25">
              <a:extLst>
                <a:ext uri="{FF2B5EF4-FFF2-40B4-BE49-F238E27FC236}">
                  <a16:creationId xmlns:a16="http://schemas.microsoft.com/office/drawing/2014/main" id="{F33C6FBB-70F5-4514-A3E2-53821D057293}"/>
                </a:ext>
              </a:extLst>
            </p:cNvPr>
            <p:cNvSpPr>
              <a:spLocks noChangeShapeType="1"/>
            </p:cNvSpPr>
            <p:nvPr/>
          </p:nvSpPr>
          <p:spPr bwMode="auto">
            <a:xfrm>
              <a:off x="966" y="2109"/>
              <a:ext cx="780" cy="0"/>
            </a:xfrm>
            <a:prstGeom prst="line">
              <a:avLst/>
            </a:prstGeom>
            <a:noFill/>
            <a:ln w="57150">
              <a:solidFill>
                <a:srgbClr val="3333CC"/>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56025" name="WordArt 30">
              <a:extLst>
                <a:ext uri="{FF2B5EF4-FFF2-40B4-BE49-F238E27FC236}">
                  <a16:creationId xmlns:a16="http://schemas.microsoft.com/office/drawing/2014/main" id="{49B8B6B3-1850-4147-B916-6E8FD7C60A77}"/>
                </a:ext>
              </a:extLst>
            </p:cNvPr>
            <p:cNvSpPr>
              <a:spLocks noChangeArrowheads="1" noChangeShapeType="1" noTextEdit="1"/>
            </p:cNvSpPr>
            <p:nvPr/>
          </p:nvSpPr>
          <p:spPr bwMode="auto">
            <a:xfrm>
              <a:off x="1549" y="1848"/>
              <a:ext cx="242" cy="166"/>
            </a:xfrm>
            <a:prstGeom prst="rect">
              <a:avLst/>
            </a:prstGeom>
          </p:spPr>
          <p:txBody>
            <a:bodyPr wrap="none" fromWordArt="1">
              <a:prstTxWarp prst="textPlain">
                <a:avLst>
                  <a:gd name="adj" fmla="val 50000"/>
                </a:avLst>
              </a:prstTxWarp>
            </a:bodyPr>
            <a:lstStyle/>
            <a:p>
              <a:pPr algn="ctr"/>
              <a:r>
                <a:rPr lang="en-US" altLang="zh-CN" sz="2800" i="1" kern="10">
                  <a:ln w="9525">
                    <a:solidFill>
                      <a:srgbClr val="3333CC"/>
                    </a:solidFill>
                    <a:round/>
                    <a:headEnd/>
                    <a:tailEnd/>
                  </a:ln>
                  <a:solidFill>
                    <a:srgbClr val="3333CC"/>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m</a:t>
              </a:r>
              <a:endParaRPr lang="zh-CN" altLang="en-US" sz="2800" i="1" kern="10">
                <a:ln w="9525">
                  <a:solidFill>
                    <a:srgbClr val="3333CC"/>
                  </a:solidFill>
                  <a:round/>
                  <a:headEnd/>
                  <a:tailEnd/>
                </a:ln>
                <a:solidFill>
                  <a:srgbClr val="3333CC"/>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923689" name="Line 31">
              <a:extLst>
                <a:ext uri="{FF2B5EF4-FFF2-40B4-BE49-F238E27FC236}">
                  <a16:creationId xmlns:a16="http://schemas.microsoft.com/office/drawing/2014/main" id="{0EFFCA03-B0ED-4DF4-8E1E-F55C0043E2A8}"/>
                </a:ext>
              </a:extLst>
            </p:cNvPr>
            <p:cNvSpPr>
              <a:spLocks noChangeShapeType="1"/>
            </p:cNvSpPr>
            <p:nvPr/>
          </p:nvSpPr>
          <p:spPr bwMode="auto">
            <a:xfrm>
              <a:off x="1595" y="1773"/>
              <a:ext cx="213" cy="0"/>
            </a:xfrm>
            <a:prstGeom prst="line">
              <a:avLst/>
            </a:prstGeom>
            <a:noFill/>
            <a:ln w="19050">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2" name="Text Box 128">
            <a:extLst>
              <a:ext uri="{FF2B5EF4-FFF2-40B4-BE49-F238E27FC236}">
                <a16:creationId xmlns:a16="http://schemas.microsoft.com/office/drawing/2014/main" id="{6141A7AC-3797-4637-80B3-15F5493694DD}"/>
              </a:ext>
            </a:extLst>
          </p:cNvPr>
          <p:cNvSpPr txBox="1">
            <a:spLocks noChangeArrowheads="1"/>
          </p:cNvSpPr>
          <p:nvPr/>
        </p:nvSpPr>
        <p:spPr bwMode="auto">
          <a:xfrm>
            <a:off x="3279775" y="2408238"/>
            <a:ext cx="55292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介质内每个磁分子相当于一个</a:t>
            </a:r>
            <a:r>
              <a:rPr lang="zh-CN" altLang="en-US" sz="2800" b="1">
                <a:solidFill>
                  <a:srgbClr val="FFFF00"/>
                </a:solidFill>
                <a:latin typeface="Times New Roman" panose="02020603050405020304" pitchFamily="18" charset="0"/>
                <a:ea typeface="华文中宋" panose="02010600040101010101" pitchFamily="2" charset="-122"/>
              </a:rPr>
              <a:t>环形电流</a:t>
            </a:r>
          </a:p>
        </p:txBody>
      </p:sp>
      <p:graphicFrame>
        <p:nvGraphicFramePr>
          <p:cNvPr id="13" name="Object 43">
            <a:extLst>
              <a:ext uri="{FF2B5EF4-FFF2-40B4-BE49-F238E27FC236}">
                <a16:creationId xmlns:a16="http://schemas.microsoft.com/office/drawing/2014/main" id="{E19B988D-1E78-407C-A9A2-BF6E5878F13F}"/>
              </a:ext>
            </a:extLst>
          </p:cNvPr>
          <p:cNvGraphicFramePr>
            <a:graphicFrameLocks noChangeAspect="1"/>
          </p:cNvGraphicFramePr>
          <p:nvPr/>
        </p:nvGraphicFramePr>
        <p:xfrm>
          <a:off x="4010025" y="3221038"/>
          <a:ext cx="1785938" cy="684212"/>
        </p:xfrm>
        <a:graphic>
          <a:graphicData uri="http://schemas.openxmlformats.org/presentationml/2006/ole">
            <mc:AlternateContent xmlns:mc="http://schemas.openxmlformats.org/markup-compatibility/2006">
              <mc:Choice xmlns:v="urn:schemas-microsoft-com:vml" Requires="v">
                <p:oleObj name="Equation" r:id="rId5" imgW="596900" imgH="228600" progId="Equation.DSMT4">
                  <p:embed/>
                </p:oleObj>
              </mc:Choice>
              <mc:Fallback>
                <p:oleObj name="Equation" r:id="rId5" imgW="596900" imgH="228600" progId="Equation.DSMT4">
                  <p:embed/>
                  <p:pic>
                    <p:nvPicPr>
                      <p:cNvPr id="0" name="Object 43"/>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4010025" y="3221038"/>
                        <a:ext cx="178593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131">
            <a:extLst>
              <a:ext uri="{FF2B5EF4-FFF2-40B4-BE49-F238E27FC236}">
                <a16:creationId xmlns:a16="http://schemas.microsoft.com/office/drawing/2014/main" id="{68702166-60AC-41B4-A7AA-B13A7F01200B}"/>
              </a:ext>
            </a:extLst>
          </p:cNvPr>
          <p:cNvSpPr txBox="1">
            <a:spLocks noChangeArrowheads="1"/>
          </p:cNvSpPr>
          <p:nvPr/>
        </p:nvSpPr>
        <p:spPr bwMode="auto">
          <a:xfrm>
            <a:off x="6061075" y="3216275"/>
            <a:ext cx="2901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分子的固有磁矩</a:t>
            </a:r>
          </a:p>
        </p:txBody>
      </p:sp>
      <p:grpSp>
        <p:nvGrpSpPr>
          <p:cNvPr id="15" name="Group 139">
            <a:extLst>
              <a:ext uri="{FF2B5EF4-FFF2-40B4-BE49-F238E27FC236}">
                <a16:creationId xmlns:a16="http://schemas.microsoft.com/office/drawing/2014/main" id="{A7E6BEEF-51AF-46CA-8031-3531087B4624}"/>
              </a:ext>
            </a:extLst>
          </p:cNvPr>
          <p:cNvGrpSpPr>
            <a:grpSpLocks/>
          </p:cNvGrpSpPr>
          <p:nvPr/>
        </p:nvGrpSpPr>
        <p:grpSpPr bwMode="auto">
          <a:xfrm>
            <a:off x="3990975" y="3884613"/>
            <a:ext cx="4381500" cy="1379537"/>
            <a:chOff x="2212" y="2543"/>
            <a:chExt cx="2760" cy="869"/>
          </a:xfrm>
        </p:grpSpPr>
        <p:sp>
          <p:nvSpPr>
            <p:cNvPr id="256020" name="Text Box 133">
              <a:extLst>
                <a:ext uri="{FF2B5EF4-FFF2-40B4-BE49-F238E27FC236}">
                  <a16:creationId xmlns:a16="http://schemas.microsoft.com/office/drawing/2014/main" id="{DD013D58-A27C-4F33-A76F-FA31509D93B2}"/>
                </a:ext>
              </a:extLst>
            </p:cNvPr>
            <p:cNvSpPr txBox="1">
              <a:spLocks noChangeArrowheads="1"/>
            </p:cNvSpPr>
            <p:nvPr/>
          </p:nvSpPr>
          <p:spPr bwMode="auto">
            <a:xfrm>
              <a:off x="2223" y="3082"/>
              <a:ext cx="27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en-US" sz="2800">
                <a:solidFill>
                  <a:schemeClr val="bg1"/>
                </a:solidFill>
                <a:latin typeface="Times New Roman" panose="02020603050405020304" pitchFamily="18" charset="0"/>
                <a:ea typeface="华文中宋" panose="02010600040101010101" pitchFamily="2" charset="-122"/>
              </a:endParaRPr>
            </a:p>
          </p:txBody>
        </p:sp>
        <p:graphicFrame>
          <p:nvGraphicFramePr>
            <p:cNvPr id="256021" name="Object 47">
              <a:extLst>
                <a:ext uri="{FF2B5EF4-FFF2-40B4-BE49-F238E27FC236}">
                  <a16:creationId xmlns:a16="http://schemas.microsoft.com/office/drawing/2014/main" id="{A43B50C0-F08E-4583-AB46-16BFC16086E4}"/>
                </a:ext>
              </a:extLst>
            </p:cNvPr>
            <p:cNvGraphicFramePr>
              <a:graphicFrameLocks noChangeAspect="1"/>
            </p:cNvGraphicFramePr>
            <p:nvPr/>
          </p:nvGraphicFramePr>
          <p:xfrm>
            <a:off x="2640" y="2543"/>
            <a:ext cx="767" cy="335"/>
          </p:xfrm>
          <a:graphic>
            <a:graphicData uri="http://schemas.openxmlformats.org/presentationml/2006/ole">
              <mc:AlternateContent xmlns:mc="http://schemas.openxmlformats.org/markup-compatibility/2006">
                <mc:Choice xmlns:v="urn:schemas-microsoft-com:vml" Requires="v">
                  <p:oleObj name="Equation" r:id="rId7" imgW="405872" imgH="177569" progId="Equation.DSMT4">
                    <p:embed/>
                  </p:oleObj>
                </mc:Choice>
                <mc:Fallback>
                  <p:oleObj name="Equation" r:id="rId7" imgW="405872" imgH="177569" progId="Equation.DSMT4">
                    <p:embed/>
                    <p:pic>
                      <p:nvPicPr>
                        <p:cNvPr id="0" name="Object 47"/>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2640" y="2543"/>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22" name="Text Box 136">
              <a:extLst>
                <a:ext uri="{FF2B5EF4-FFF2-40B4-BE49-F238E27FC236}">
                  <a16:creationId xmlns:a16="http://schemas.microsoft.com/office/drawing/2014/main" id="{60852BC5-992B-45A5-A0C2-0D18B10FC0DE}"/>
                </a:ext>
              </a:extLst>
            </p:cNvPr>
            <p:cNvSpPr txBox="1">
              <a:spLocks noChangeArrowheads="1"/>
            </p:cNvSpPr>
            <p:nvPr/>
          </p:nvSpPr>
          <p:spPr bwMode="auto">
            <a:xfrm>
              <a:off x="2212" y="2550"/>
              <a:ext cx="2749"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(1)</a:t>
              </a:r>
              <a:r>
                <a:rPr lang="en-US" altLang="zh-CN" sz="2800">
                  <a:solidFill>
                    <a:srgbClr val="FFFF00"/>
                  </a:solidFill>
                  <a:latin typeface="Times New Roman" panose="02020603050405020304" pitchFamily="18" charset="0"/>
                  <a:ea typeface="华文中宋" panose="02010600040101010101" pitchFamily="2" charset="-122"/>
                </a:rPr>
                <a:t> </a:t>
              </a:r>
              <a:r>
                <a:rPr lang="en-US" altLang="zh-CN" sz="2800" i="1">
                  <a:solidFill>
                    <a:srgbClr val="FFFF00"/>
                  </a:solidFill>
                  <a:latin typeface="Times New Roman" panose="02020603050405020304" pitchFamily="18" charset="0"/>
                  <a:ea typeface="华文中宋" panose="02010600040101010101" pitchFamily="2" charset="-122"/>
                </a:rPr>
                <a:t>            </a:t>
              </a:r>
              <a:r>
                <a:rPr lang="zh-CN" altLang="en-US" sz="2800" i="1">
                  <a:solidFill>
                    <a:srgbClr val="FFFF00"/>
                  </a:solidFill>
                  <a:latin typeface="Times New Roman" panose="02020603050405020304" pitchFamily="18" charset="0"/>
                  <a:ea typeface="华文中宋" panose="02010600040101010101" pitchFamily="2" charset="-122"/>
                </a:rPr>
                <a:t>   </a:t>
              </a:r>
              <a:r>
                <a:rPr lang="zh-CN" altLang="en-US" sz="2800" i="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00"/>
                  </a:solidFill>
                  <a:latin typeface="Times New Roman" panose="02020603050405020304" pitchFamily="18" charset="0"/>
                  <a:ea typeface="华文中宋" panose="02010600040101010101" pitchFamily="2" charset="-122"/>
                </a:rPr>
                <a:t>顺</a:t>
              </a:r>
              <a:r>
                <a:rPr lang="zh-CN" altLang="en-US" sz="2800">
                  <a:solidFill>
                    <a:srgbClr val="FFFFFF"/>
                  </a:solidFill>
                  <a:latin typeface="Times New Roman" panose="02020603050405020304" pitchFamily="18" charset="0"/>
                  <a:ea typeface="华文中宋" panose="02010600040101010101" pitchFamily="2" charset="-122"/>
                </a:rPr>
                <a:t>磁质</a:t>
              </a:r>
            </a:p>
            <a:p>
              <a:pPr>
                <a:spcBef>
                  <a:spcPct val="50000"/>
                </a:spcBef>
                <a:buClrTx/>
                <a:buSzTx/>
                <a:buFontTx/>
                <a:buNone/>
              </a:pPr>
              <a:r>
                <a:rPr lang="en-US" altLang="zh-CN" sz="2800">
                  <a:solidFill>
                    <a:srgbClr val="FFFFFF"/>
                  </a:solidFill>
                  <a:latin typeface="Times New Roman" panose="02020603050405020304" pitchFamily="18" charset="0"/>
                  <a:ea typeface="华文中宋" panose="02010600040101010101" pitchFamily="2" charset="-122"/>
                </a:rPr>
                <a:t>(2)                 </a:t>
              </a:r>
              <a:r>
                <a:rPr lang="zh-CN" altLang="en-US" sz="2800" b="1">
                  <a:solidFill>
                    <a:srgbClr val="FFFF00"/>
                  </a:solidFill>
                  <a:latin typeface="Times New Roman" panose="02020603050405020304" pitchFamily="18" charset="0"/>
                  <a:ea typeface="华文中宋" panose="02010600040101010101" pitchFamily="2" charset="-122"/>
                </a:rPr>
                <a:t>抗</a:t>
              </a:r>
              <a:r>
                <a:rPr lang="zh-CN" altLang="en-US" sz="2800">
                  <a:solidFill>
                    <a:srgbClr val="FFFFFF"/>
                  </a:solidFill>
                  <a:latin typeface="Times New Roman" panose="02020603050405020304" pitchFamily="18" charset="0"/>
                  <a:ea typeface="华文中宋" panose="02010600040101010101" pitchFamily="2" charset="-122"/>
                </a:rPr>
                <a:t>磁质</a:t>
              </a:r>
            </a:p>
          </p:txBody>
        </p:sp>
        <p:graphicFrame>
          <p:nvGraphicFramePr>
            <p:cNvPr id="256023" name="Object 49">
              <a:extLst>
                <a:ext uri="{FF2B5EF4-FFF2-40B4-BE49-F238E27FC236}">
                  <a16:creationId xmlns:a16="http://schemas.microsoft.com/office/drawing/2014/main" id="{C1ABCFD3-6B72-4968-8AED-F2234750CD6F}"/>
                </a:ext>
              </a:extLst>
            </p:cNvPr>
            <p:cNvGraphicFramePr>
              <a:graphicFrameLocks noChangeAspect="1"/>
            </p:cNvGraphicFramePr>
            <p:nvPr/>
          </p:nvGraphicFramePr>
          <p:xfrm>
            <a:off x="2640" y="2945"/>
            <a:ext cx="767" cy="335"/>
          </p:xfrm>
          <a:graphic>
            <a:graphicData uri="http://schemas.openxmlformats.org/presentationml/2006/ole">
              <mc:AlternateContent xmlns:mc="http://schemas.openxmlformats.org/markup-compatibility/2006">
                <mc:Choice xmlns:v="urn:schemas-microsoft-com:vml" Requires="v">
                  <p:oleObj name="Equation" r:id="rId9" imgW="405872" imgH="177569" progId="Equation.DSMT4">
                    <p:embed/>
                  </p:oleObj>
                </mc:Choice>
                <mc:Fallback>
                  <p:oleObj name="Equation" r:id="rId9" imgW="405872" imgH="177569" progId="Equation.DSMT4">
                    <p:embed/>
                    <p:pic>
                      <p:nvPicPr>
                        <p:cNvPr id="0" name="Object 49"/>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2640" y="2945"/>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 name="Group 140">
            <a:extLst>
              <a:ext uri="{FF2B5EF4-FFF2-40B4-BE49-F238E27FC236}">
                <a16:creationId xmlns:a16="http://schemas.microsoft.com/office/drawing/2014/main" id="{B4E1F793-5585-4549-82DE-EA43EAE39844}"/>
              </a:ext>
            </a:extLst>
          </p:cNvPr>
          <p:cNvGrpSpPr>
            <a:grpSpLocks/>
          </p:cNvGrpSpPr>
          <p:nvPr/>
        </p:nvGrpSpPr>
        <p:grpSpPr bwMode="auto">
          <a:xfrm>
            <a:off x="277813" y="5572125"/>
            <a:ext cx="7978775" cy="750888"/>
            <a:chOff x="479" y="718"/>
            <a:chExt cx="5026" cy="473"/>
          </a:xfrm>
        </p:grpSpPr>
        <p:grpSp>
          <p:nvGrpSpPr>
            <p:cNvPr id="256013" name="Group 141">
              <a:extLst>
                <a:ext uri="{FF2B5EF4-FFF2-40B4-BE49-F238E27FC236}">
                  <a16:creationId xmlns:a16="http://schemas.microsoft.com/office/drawing/2014/main" id="{8F3B2371-DDCB-44AE-B6AA-69F062CCC3E6}"/>
                </a:ext>
              </a:extLst>
            </p:cNvPr>
            <p:cNvGrpSpPr>
              <a:grpSpLocks/>
            </p:cNvGrpSpPr>
            <p:nvPr/>
          </p:nvGrpSpPr>
          <p:grpSpPr bwMode="auto">
            <a:xfrm>
              <a:off x="482" y="718"/>
              <a:ext cx="5023" cy="473"/>
              <a:chOff x="482" y="663"/>
              <a:chExt cx="5023" cy="473"/>
            </a:xfrm>
          </p:grpSpPr>
          <p:grpSp>
            <p:nvGrpSpPr>
              <p:cNvPr id="256015" name="Group 142">
                <a:extLst>
                  <a:ext uri="{FF2B5EF4-FFF2-40B4-BE49-F238E27FC236}">
                    <a16:creationId xmlns:a16="http://schemas.microsoft.com/office/drawing/2014/main" id="{17E3CC38-4C76-4FCF-83F9-D1807CF246C7}"/>
                  </a:ext>
                </a:extLst>
              </p:cNvPr>
              <p:cNvGrpSpPr>
                <a:grpSpLocks/>
              </p:cNvGrpSpPr>
              <p:nvPr/>
            </p:nvGrpSpPr>
            <p:grpSpPr bwMode="auto">
              <a:xfrm>
                <a:off x="482" y="671"/>
                <a:ext cx="441" cy="465"/>
                <a:chOff x="443" y="671"/>
                <a:chExt cx="441" cy="465"/>
              </a:xfrm>
            </p:grpSpPr>
            <p:sp>
              <p:nvSpPr>
                <p:cNvPr id="26" name="Oval 143">
                  <a:extLst>
                    <a:ext uri="{FF2B5EF4-FFF2-40B4-BE49-F238E27FC236}">
                      <a16:creationId xmlns:a16="http://schemas.microsoft.com/office/drawing/2014/main" id="{2FEC4034-5794-4DB0-9DC8-3F22293B74C0}"/>
                    </a:ext>
                  </a:extLst>
                </p:cNvPr>
                <p:cNvSpPr>
                  <a:spLocks noChangeArrowheads="1"/>
                </p:cNvSpPr>
                <p:nvPr/>
              </p:nvSpPr>
              <p:spPr bwMode="auto">
                <a:xfrm rot="-1858209">
                  <a:off x="443" y="678"/>
                  <a:ext cx="237" cy="458"/>
                </a:xfrm>
                <a:prstGeom prst="ellipse">
                  <a:avLst/>
                </a:prstGeom>
                <a:solidFill>
                  <a:schemeClr val="tx2">
                    <a:lumMod val="20000"/>
                    <a:lumOff val="80000"/>
                  </a:schemeClr>
                </a:solidFill>
                <a:ln w="28575">
                  <a:solidFill>
                    <a:srgbClr val="0000FF"/>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923702" name="Line 144">
                  <a:extLst>
                    <a:ext uri="{FF2B5EF4-FFF2-40B4-BE49-F238E27FC236}">
                      <a16:creationId xmlns:a16="http://schemas.microsoft.com/office/drawing/2014/main" id="{DCB51B62-3DB9-4165-9A61-91ECFC9AD4C2}"/>
                    </a:ext>
                  </a:extLst>
                </p:cNvPr>
                <p:cNvSpPr>
                  <a:spLocks noChangeShapeType="1"/>
                </p:cNvSpPr>
                <p:nvPr/>
              </p:nvSpPr>
              <p:spPr bwMode="auto">
                <a:xfrm flipV="1">
                  <a:off x="552" y="671"/>
                  <a:ext cx="332" cy="244"/>
                </a:xfrm>
                <a:prstGeom prst="line">
                  <a:avLst/>
                </a:prstGeom>
                <a:noFill/>
                <a:ln w="28575">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56016" name="WordArt 145">
                <a:extLst>
                  <a:ext uri="{FF2B5EF4-FFF2-40B4-BE49-F238E27FC236}">
                    <a16:creationId xmlns:a16="http://schemas.microsoft.com/office/drawing/2014/main" id="{535DEC0C-836F-44A9-9FC9-D56752AB07C8}"/>
                  </a:ext>
                </a:extLst>
              </p:cNvPr>
              <p:cNvSpPr>
                <a:spLocks noChangeArrowheads="1" noChangeShapeType="1" noTextEdit="1"/>
              </p:cNvSpPr>
              <p:nvPr/>
            </p:nvSpPr>
            <p:spPr bwMode="auto">
              <a:xfrm>
                <a:off x="950" y="731"/>
                <a:ext cx="1475" cy="307"/>
              </a:xfrm>
              <a:prstGeom prst="rect">
                <a:avLst/>
              </a:prstGeom>
            </p:spPr>
            <p:txBody>
              <a:bodyPr wrap="none" fromWordArt="1">
                <a:prstTxWarp prst="textPlain">
                  <a:avLst>
                    <a:gd name="adj" fmla="val 50000"/>
                  </a:avLst>
                </a:prstTxWarp>
              </a:bodyPr>
              <a:lstStyle/>
              <a:p>
                <a:pPr algn="ctr"/>
                <a:r>
                  <a:rPr lang="zh-CN" altLang="en-US" sz="2800" kern="10">
                    <a:ln w="9525">
                      <a:solidFill>
                        <a:srgbClr val="800000"/>
                      </a:solidFill>
                      <a:round/>
                      <a:headEnd/>
                      <a:tailEnd/>
                    </a:ln>
                    <a:solidFill>
                      <a:srgbClr val="FFFF00"/>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介质的分子磁矩</a:t>
                </a:r>
              </a:p>
            </p:txBody>
          </p:sp>
          <p:sp>
            <p:nvSpPr>
              <p:cNvPr id="25" name="WordArt 146">
                <a:extLst>
                  <a:ext uri="{FF2B5EF4-FFF2-40B4-BE49-F238E27FC236}">
                    <a16:creationId xmlns:a16="http://schemas.microsoft.com/office/drawing/2014/main" id="{75CC8107-FFBA-4178-9254-2877F3DFD820}"/>
                  </a:ext>
                </a:extLst>
              </p:cNvPr>
              <p:cNvSpPr>
                <a:spLocks noChangeArrowheads="1" noChangeShapeType="1" noTextEdit="1"/>
              </p:cNvSpPr>
              <p:nvPr/>
            </p:nvSpPr>
            <p:spPr bwMode="auto">
              <a:xfrm>
                <a:off x="2511" y="663"/>
                <a:ext cx="2994" cy="441"/>
              </a:xfrm>
              <a:prstGeom prst="rect">
                <a:avLst/>
              </a:prstGeom>
            </p:spPr>
            <p:txBody>
              <a:bodyPr wrap="none" fromWordArt="1">
                <a:prstTxWarp prst="textPlain">
                  <a:avLst>
                    <a:gd name="adj" fmla="val 50000"/>
                  </a:avLst>
                </a:prstTxWarp>
              </a:bodyPr>
              <a:lstStyle/>
              <a:p>
                <a:pPr algn="ctr">
                  <a:defRPr/>
                </a:pPr>
                <a:r>
                  <a:rPr lang="en-US" altLang="zh-CN" sz="2800" kern="10" dirty="0">
                    <a:ln w="9525">
                      <a:solidFill>
                        <a:srgbClr val="800000"/>
                      </a:solidFill>
                      <a:round/>
                      <a:headEnd/>
                      <a:tailEnd/>
                    </a:ln>
                    <a:solidFill>
                      <a:srgbClr val="FFFF00"/>
                    </a:solidFill>
                    <a:latin typeface="Times New Roman" pitchFamily="18" charset="0"/>
                    <a:ea typeface="华文中宋" pitchFamily="2" charset="-122"/>
                  </a:rPr>
                  <a:t>(</a:t>
                </a:r>
                <a:r>
                  <a:rPr lang="zh-CN" altLang="en-US" sz="2800" kern="10" dirty="0">
                    <a:ln w="9525">
                      <a:solidFill>
                        <a:srgbClr val="800000"/>
                      </a:solidFill>
                      <a:round/>
                      <a:headEnd/>
                      <a:tailEnd/>
                    </a:ln>
                    <a:solidFill>
                      <a:srgbClr val="FFFF00"/>
                    </a:solidFill>
                    <a:latin typeface="Times New Roman" pitchFamily="18" charset="0"/>
                    <a:ea typeface="华文中宋" pitchFamily="2" charset="-122"/>
                  </a:rPr>
                  <a:t>分子中的电子自旋和绕核运动</a:t>
                </a:r>
              </a:p>
              <a:p>
                <a:pPr algn="ctr">
                  <a:defRPr/>
                </a:pPr>
                <a:r>
                  <a:rPr lang="zh-CN" altLang="en-US" sz="2800" kern="10" dirty="0">
                    <a:ln w="9525">
                      <a:solidFill>
                        <a:srgbClr val="800000"/>
                      </a:solidFill>
                      <a:round/>
                      <a:headEnd/>
                      <a:tailEnd/>
                    </a:ln>
                    <a:solidFill>
                      <a:srgbClr val="FFFF00"/>
                    </a:solidFill>
                    <a:latin typeface="Times New Roman" pitchFamily="18" charset="0"/>
                    <a:ea typeface="华文中宋" pitchFamily="2" charset="-122"/>
                  </a:rPr>
                  <a:t>  形成的电子磁矩的矢量和</a:t>
                </a:r>
                <a:r>
                  <a:rPr lang="en-US" altLang="zh-CN" sz="2800" kern="10" dirty="0">
                    <a:ln w="9525">
                      <a:solidFill>
                        <a:srgbClr val="800000"/>
                      </a:solidFill>
                      <a:round/>
                      <a:headEnd/>
                      <a:tailEnd/>
                    </a:ln>
                    <a:solidFill>
                      <a:srgbClr val="FFFF00"/>
                    </a:solidFill>
                    <a:latin typeface="Times New Roman" pitchFamily="18" charset="0"/>
                    <a:ea typeface="华文中宋" pitchFamily="2" charset="-122"/>
                  </a:rPr>
                  <a:t>)</a:t>
                </a:r>
                <a:endParaRPr lang="zh-CN" altLang="en-US" sz="2800" kern="10" dirty="0">
                  <a:ln w="9525">
                    <a:solidFill>
                      <a:srgbClr val="800000"/>
                    </a:solidFill>
                    <a:round/>
                    <a:headEnd/>
                    <a:tailEnd/>
                  </a:ln>
                  <a:solidFill>
                    <a:srgbClr val="FFFF00"/>
                  </a:solidFill>
                  <a:latin typeface="Times New Roman" pitchFamily="18" charset="0"/>
                  <a:ea typeface="华文中宋" pitchFamily="2" charset="-122"/>
                </a:endParaRPr>
              </a:p>
            </p:txBody>
          </p:sp>
        </p:grpSp>
        <p:sp>
          <p:nvSpPr>
            <p:cNvPr id="923705" name="Line 147">
              <a:extLst>
                <a:ext uri="{FF2B5EF4-FFF2-40B4-BE49-F238E27FC236}">
                  <a16:creationId xmlns:a16="http://schemas.microsoft.com/office/drawing/2014/main" id="{C4705124-FD2C-4CB2-9ABE-FA153D8A2198}"/>
                </a:ext>
              </a:extLst>
            </p:cNvPr>
            <p:cNvSpPr>
              <a:spLocks noChangeShapeType="1"/>
            </p:cNvSpPr>
            <p:nvPr/>
          </p:nvSpPr>
          <p:spPr bwMode="auto">
            <a:xfrm>
              <a:off x="479" y="984"/>
              <a:ext cx="70" cy="115"/>
            </a:xfrm>
            <a:prstGeom prst="line">
              <a:avLst/>
            </a:prstGeom>
            <a:noFill/>
            <a:ln w="9525">
              <a:solidFill>
                <a:srgbClr val="0000FF"/>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8" name="Rectangle 151">
            <a:extLst>
              <a:ext uri="{FF2B5EF4-FFF2-40B4-BE49-F238E27FC236}">
                <a16:creationId xmlns:a16="http://schemas.microsoft.com/office/drawing/2014/main" id="{70BFB2B9-4E57-4713-B650-CABD69F38CEE}"/>
              </a:ext>
            </a:extLst>
          </p:cNvPr>
          <p:cNvSpPr>
            <a:spLocks noChangeArrowheads="1"/>
          </p:cNvSpPr>
          <p:nvPr/>
        </p:nvSpPr>
        <p:spPr bwMode="auto">
          <a:xfrm>
            <a:off x="25400" y="5141913"/>
            <a:ext cx="9144000" cy="112712"/>
          </a:xfrm>
          <a:prstGeom prst="rect">
            <a:avLst/>
          </a:prstGeom>
          <a:solidFill>
            <a:srgbClr val="00CC99"/>
          </a:solidFill>
          <a:ln w="9525">
            <a:solidFill>
              <a:srgbClr val="0070C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9" name="TextBox 28">
            <a:extLst>
              <a:ext uri="{FF2B5EF4-FFF2-40B4-BE49-F238E27FC236}">
                <a16:creationId xmlns:a16="http://schemas.microsoft.com/office/drawing/2014/main" id="{B9CDA85D-63F5-44CF-BF71-4B607E75AB47}"/>
              </a:ext>
            </a:extLst>
          </p:cNvPr>
          <p:cNvSpPr txBox="1">
            <a:spLocks noChangeArrowheads="1"/>
          </p:cNvSpPr>
          <p:nvPr/>
        </p:nvSpPr>
        <p:spPr bwMode="auto">
          <a:xfrm>
            <a:off x="3081338" y="1289050"/>
            <a:ext cx="6186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组成分子或原子中的电子，不仅存在绕原子核的</a:t>
            </a:r>
            <a:r>
              <a:rPr lang="zh-CN" altLang="en-US" sz="2400" b="1">
                <a:solidFill>
                  <a:srgbClr val="FFFF00"/>
                </a:solidFill>
              </a:rPr>
              <a:t>轨道运动</a:t>
            </a:r>
            <a:r>
              <a:rPr lang="zh-CN" altLang="en-US" sz="2400" b="1">
                <a:solidFill>
                  <a:srgbClr val="FFFFFF"/>
                </a:solidFill>
              </a:rPr>
              <a:t>，还存在</a:t>
            </a:r>
            <a:r>
              <a:rPr lang="zh-CN" altLang="en-US" sz="2400" b="1">
                <a:solidFill>
                  <a:srgbClr val="FFFF00"/>
                </a:solidFill>
              </a:rPr>
              <a:t>自旋运动</a:t>
            </a:r>
            <a:r>
              <a:rPr lang="zh-CN" altLang="en-US" sz="2400" b="1">
                <a:solidFill>
                  <a:srgbClr val="FFFFFF"/>
                </a:solidFill>
              </a:rPr>
              <a:t>。这两种运动都能产生</a:t>
            </a:r>
            <a:r>
              <a:rPr lang="zh-CN" altLang="en-US" sz="2400" b="1">
                <a:solidFill>
                  <a:srgbClr val="FFFF00"/>
                </a:solidFill>
              </a:rPr>
              <a:t>磁效应。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fade">
                                      <p:cBhvr>
                                        <p:cTn id="17" dur="2000"/>
                                        <p:tgtEl>
                                          <p:spTgt spid="2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ou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nodeType="afterGroup">
                            <p:stCondLst>
                              <p:cond delay="500"/>
                            </p:stCondLst>
                            <p:childTnLst>
                              <p:par>
                                <p:cTn id="44" presetID="12" presetClass="entr" presetSubtype="4"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lide(fromBottom)">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p:bldP spid="28" grpId="0" animBg="1"/>
      <p:bldP spid="29" grpId="0" build="allAtOnce"/>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0" name="Picture 4" descr="RK6RK(_[S0(`_AZY1SV)LLG">
            <a:extLst>
              <a:ext uri="{FF2B5EF4-FFF2-40B4-BE49-F238E27FC236}">
                <a16:creationId xmlns:a16="http://schemas.microsoft.com/office/drawing/2014/main" id="{C7303797-8D0A-45BC-B722-7DE836F46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1020763"/>
            <a:ext cx="66675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00C0751-A348-4D50-A667-0F5DECA78128}"/>
              </a:ext>
            </a:extLst>
          </p:cNvPr>
          <p:cNvGrpSpPr>
            <a:grpSpLocks/>
          </p:cNvGrpSpPr>
          <p:nvPr/>
        </p:nvGrpSpPr>
        <p:grpSpPr bwMode="auto">
          <a:xfrm>
            <a:off x="1785938" y="827088"/>
            <a:ext cx="2438400" cy="4719637"/>
            <a:chOff x="1248" y="1152"/>
            <a:chExt cx="1536" cy="2973"/>
          </a:xfrm>
        </p:grpSpPr>
        <p:sp>
          <p:nvSpPr>
            <p:cNvPr id="259170" name="Text Box 5">
              <a:extLst>
                <a:ext uri="{FF2B5EF4-FFF2-40B4-BE49-F238E27FC236}">
                  <a16:creationId xmlns:a16="http://schemas.microsoft.com/office/drawing/2014/main" id="{CA272AB1-314A-4A05-AFD8-30F9A6381FEC}"/>
                </a:ext>
              </a:extLst>
            </p:cNvPr>
            <p:cNvSpPr txBox="1">
              <a:spLocks noChangeArrowheads="1"/>
            </p:cNvSpPr>
            <p:nvPr/>
          </p:nvSpPr>
          <p:spPr bwMode="auto">
            <a:xfrm>
              <a:off x="1248" y="3792"/>
              <a:ext cx="15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800">
                  <a:solidFill>
                    <a:srgbClr val="FFFF00"/>
                  </a:solidFill>
                  <a:latin typeface="Times New Roman" panose="02020603050405020304" pitchFamily="18" charset="0"/>
                  <a:ea typeface="华文中宋" panose="02010600040101010101" pitchFamily="2" charset="-122"/>
                </a:rPr>
                <a:t>无外磁场</a:t>
              </a:r>
            </a:p>
          </p:txBody>
        </p:sp>
        <p:grpSp>
          <p:nvGrpSpPr>
            <p:cNvPr id="259171" name="Group 7">
              <a:extLst>
                <a:ext uri="{FF2B5EF4-FFF2-40B4-BE49-F238E27FC236}">
                  <a16:creationId xmlns:a16="http://schemas.microsoft.com/office/drawing/2014/main" id="{0D259B2D-D47C-42EC-8C6C-4EFAF596958D}"/>
                </a:ext>
              </a:extLst>
            </p:cNvPr>
            <p:cNvGrpSpPr>
              <a:grpSpLocks/>
            </p:cNvGrpSpPr>
            <p:nvPr/>
          </p:nvGrpSpPr>
          <p:grpSpPr bwMode="auto">
            <a:xfrm>
              <a:off x="1392" y="1152"/>
              <a:ext cx="1254" cy="2521"/>
              <a:chOff x="1296" y="1104"/>
              <a:chExt cx="1254" cy="2521"/>
            </a:xfrm>
          </p:grpSpPr>
          <p:sp>
            <p:nvSpPr>
              <p:cNvPr id="259172" name="AutoShape 8">
                <a:extLst>
                  <a:ext uri="{FF2B5EF4-FFF2-40B4-BE49-F238E27FC236}">
                    <a16:creationId xmlns:a16="http://schemas.microsoft.com/office/drawing/2014/main" id="{2991C5F3-10F9-4E50-9D5E-E4BCDE2FE821}"/>
                  </a:ext>
                </a:extLst>
              </p:cNvPr>
              <p:cNvSpPr>
                <a:spLocks noChangeArrowheads="1"/>
              </p:cNvSpPr>
              <p:nvPr/>
            </p:nvSpPr>
            <p:spPr bwMode="auto">
              <a:xfrm>
                <a:off x="1296" y="1119"/>
                <a:ext cx="1254" cy="2506"/>
              </a:xfrm>
              <a:prstGeom prst="can">
                <a:avLst>
                  <a:gd name="adj" fmla="val 50561"/>
                </a:avLst>
              </a:prstGeom>
              <a:gradFill rotWithShape="0">
                <a:gsLst>
                  <a:gs pos="0">
                    <a:srgbClr val="B7ECFD"/>
                  </a:gs>
                  <a:gs pos="50000">
                    <a:srgbClr val="FFFFFF"/>
                  </a:gs>
                  <a:gs pos="100000">
                    <a:srgbClr val="B7ECFD"/>
                  </a:gs>
                </a:gsLst>
                <a:lin ang="0" scaled="1"/>
              </a:gradFill>
              <a:ln w="19050">
                <a:solidFill>
                  <a:srgbClr val="0066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59173" name="Group 9">
                <a:extLst>
                  <a:ext uri="{FF2B5EF4-FFF2-40B4-BE49-F238E27FC236}">
                    <a16:creationId xmlns:a16="http://schemas.microsoft.com/office/drawing/2014/main" id="{D3899CD6-09EB-48D6-8F61-FB8E9210F69B}"/>
                  </a:ext>
                </a:extLst>
              </p:cNvPr>
              <p:cNvGrpSpPr>
                <a:grpSpLocks/>
              </p:cNvGrpSpPr>
              <p:nvPr/>
            </p:nvGrpSpPr>
            <p:grpSpPr bwMode="auto">
              <a:xfrm>
                <a:off x="2216" y="2269"/>
                <a:ext cx="167" cy="301"/>
                <a:chOff x="3168" y="2448"/>
                <a:chExt cx="192" cy="336"/>
              </a:xfrm>
            </p:grpSpPr>
            <p:sp>
              <p:nvSpPr>
                <p:cNvPr id="259243" name="Oval 10">
                  <a:extLst>
                    <a:ext uri="{FF2B5EF4-FFF2-40B4-BE49-F238E27FC236}">
                      <a16:creationId xmlns:a16="http://schemas.microsoft.com/office/drawing/2014/main" id="{B0FDE4B3-FEE8-4EDC-AA31-57BB5521D14E}"/>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77" name="Line 11">
                  <a:extLst>
                    <a:ext uri="{FF2B5EF4-FFF2-40B4-BE49-F238E27FC236}">
                      <a16:creationId xmlns:a16="http://schemas.microsoft.com/office/drawing/2014/main" id="{8FBB9E60-A6EA-43F5-B6F6-6CA8F4AF9EF0}"/>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4" name="Group 12">
                <a:extLst>
                  <a:ext uri="{FF2B5EF4-FFF2-40B4-BE49-F238E27FC236}">
                    <a16:creationId xmlns:a16="http://schemas.microsoft.com/office/drawing/2014/main" id="{54167B3F-CE03-4816-B1D7-D577B24CCF3F}"/>
                  </a:ext>
                </a:extLst>
              </p:cNvPr>
              <p:cNvGrpSpPr>
                <a:grpSpLocks/>
              </p:cNvGrpSpPr>
              <p:nvPr/>
            </p:nvGrpSpPr>
            <p:grpSpPr bwMode="auto">
              <a:xfrm rot="5161467">
                <a:off x="2227" y="1956"/>
                <a:ext cx="172" cy="294"/>
                <a:chOff x="3168" y="2448"/>
                <a:chExt cx="192" cy="336"/>
              </a:xfrm>
            </p:grpSpPr>
            <p:sp>
              <p:nvSpPr>
                <p:cNvPr id="259241" name="Oval 13">
                  <a:extLst>
                    <a:ext uri="{FF2B5EF4-FFF2-40B4-BE49-F238E27FC236}">
                      <a16:creationId xmlns:a16="http://schemas.microsoft.com/office/drawing/2014/main" id="{3088D110-8BC0-4250-82FA-22EEAA8F4E7F}"/>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80" name="Line 14">
                  <a:extLst>
                    <a:ext uri="{FF2B5EF4-FFF2-40B4-BE49-F238E27FC236}">
                      <a16:creationId xmlns:a16="http://schemas.microsoft.com/office/drawing/2014/main" id="{1C9D1148-105F-483B-BB11-B03DD7E3964F}"/>
                    </a:ext>
                  </a:extLst>
                </p:cNvPr>
                <p:cNvSpPr>
                  <a:spLocks noChangeShapeType="1"/>
                </p:cNvSpPr>
                <p:nvPr/>
              </p:nvSpPr>
              <p:spPr bwMode="auto">
                <a:xfrm flipV="1">
                  <a:off x="3259" y="2461"/>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5" name="Group 15">
                <a:extLst>
                  <a:ext uri="{FF2B5EF4-FFF2-40B4-BE49-F238E27FC236}">
                    <a16:creationId xmlns:a16="http://schemas.microsoft.com/office/drawing/2014/main" id="{A11263C1-7563-4A92-94AB-84D999EAED14}"/>
                  </a:ext>
                </a:extLst>
              </p:cNvPr>
              <p:cNvGrpSpPr>
                <a:grpSpLocks/>
              </p:cNvGrpSpPr>
              <p:nvPr/>
            </p:nvGrpSpPr>
            <p:grpSpPr bwMode="auto">
              <a:xfrm rot="-5400000">
                <a:off x="1397" y="2219"/>
                <a:ext cx="173" cy="292"/>
                <a:chOff x="3168" y="2448"/>
                <a:chExt cx="192" cy="336"/>
              </a:xfrm>
            </p:grpSpPr>
            <p:sp>
              <p:nvSpPr>
                <p:cNvPr id="259239" name="Oval 16">
                  <a:extLst>
                    <a:ext uri="{FF2B5EF4-FFF2-40B4-BE49-F238E27FC236}">
                      <a16:creationId xmlns:a16="http://schemas.microsoft.com/office/drawing/2014/main" id="{CDEA3A8F-3DE2-428B-9CF0-AC658FA68FE6}"/>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83" name="Line 17">
                  <a:extLst>
                    <a:ext uri="{FF2B5EF4-FFF2-40B4-BE49-F238E27FC236}">
                      <a16:creationId xmlns:a16="http://schemas.microsoft.com/office/drawing/2014/main" id="{E54AF04E-7DAB-4068-8D1D-BC16241F9812}"/>
                    </a:ext>
                  </a:extLst>
                </p:cNvPr>
                <p:cNvSpPr>
                  <a:spLocks noChangeShapeType="1"/>
                </p:cNvSpPr>
                <p:nvPr/>
              </p:nvSpPr>
              <p:spPr bwMode="auto">
                <a:xfrm flipV="1">
                  <a:off x="3264" y="2452"/>
                  <a:ext cx="0" cy="237"/>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6" name="Group 18">
                <a:extLst>
                  <a:ext uri="{FF2B5EF4-FFF2-40B4-BE49-F238E27FC236}">
                    <a16:creationId xmlns:a16="http://schemas.microsoft.com/office/drawing/2014/main" id="{80F1CEE4-B647-429C-A2AB-0D5F6AD5B723}"/>
                  </a:ext>
                </a:extLst>
              </p:cNvPr>
              <p:cNvGrpSpPr>
                <a:grpSpLocks/>
              </p:cNvGrpSpPr>
              <p:nvPr/>
            </p:nvGrpSpPr>
            <p:grpSpPr bwMode="auto">
              <a:xfrm rot="10740882">
                <a:off x="1923" y="1930"/>
                <a:ext cx="167" cy="303"/>
                <a:chOff x="3168" y="2448"/>
                <a:chExt cx="192" cy="336"/>
              </a:xfrm>
            </p:grpSpPr>
            <p:sp>
              <p:nvSpPr>
                <p:cNvPr id="259237" name="Oval 19">
                  <a:extLst>
                    <a:ext uri="{FF2B5EF4-FFF2-40B4-BE49-F238E27FC236}">
                      <a16:creationId xmlns:a16="http://schemas.microsoft.com/office/drawing/2014/main" id="{4879FD29-AFB1-49E2-B73C-9328B5CC0C3D}"/>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86" name="Line 20">
                  <a:extLst>
                    <a:ext uri="{FF2B5EF4-FFF2-40B4-BE49-F238E27FC236}">
                      <a16:creationId xmlns:a16="http://schemas.microsoft.com/office/drawing/2014/main" id="{A151E318-1AF2-4356-8C65-0C73C0C4D3B7}"/>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7" name="Group 21">
                <a:extLst>
                  <a:ext uri="{FF2B5EF4-FFF2-40B4-BE49-F238E27FC236}">
                    <a16:creationId xmlns:a16="http://schemas.microsoft.com/office/drawing/2014/main" id="{E1424C9A-43D3-4275-A6F6-510DA59BD772}"/>
                  </a:ext>
                </a:extLst>
              </p:cNvPr>
              <p:cNvGrpSpPr>
                <a:grpSpLocks/>
              </p:cNvGrpSpPr>
              <p:nvPr/>
            </p:nvGrpSpPr>
            <p:grpSpPr bwMode="auto">
              <a:xfrm>
                <a:off x="1589" y="1837"/>
                <a:ext cx="167" cy="301"/>
                <a:chOff x="3168" y="2448"/>
                <a:chExt cx="192" cy="336"/>
              </a:xfrm>
            </p:grpSpPr>
            <p:sp>
              <p:nvSpPr>
                <p:cNvPr id="259235" name="Oval 22">
                  <a:extLst>
                    <a:ext uri="{FF2B5EF4-FFF2-40B4-BE49-F238E27FC236}">
                      <a16:creationId xmlns:a16="http://schemas.microsoft.com/office/drawing/2014/main" id="{86D1CF42-82AC-4684-A9EA-D9BDFD3479DF}"/>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89" name="Line 23">
                  <a:extLst>
                    <a:ext uri="{FF2B5EF4-FFF2-40B4-BE49-F238E27FC236}">
                      <a16:creationId xmlns:a16="http://schemas.microsoft.com/office/drawing/2014/main" id="{A5F51A51-8EC9-46A6-A3B5-B7782B5D2138}"/>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8" name="Group 24">
                <a:extLst>
                  <a:ext uri="{FF2B5EF4-FFF2-40B4-BE49-F238E27FC236}">
                    <a16:creationId xmlns:a16="http://schemas.microsoft.com/office/drawing/2014/main" id="{797958E2-4B38-4AF9-B88F-85C44F95C423}"/>
                  </a:ext>
                </a:extLst>
              </p:cNvPr>
              <p:cNvGrpSpPr>
                <a:grpSpLocks/>
              </p:cNvGrpSpPr>
              <p:nvPr/>
            </p:nvGrpSpPr>
            <p:grpSpPr bwMode="auto">
              <a:xfrm rot="10740882">
                <a:off x="1630" y="2553"/>
                <a:ext cx="168" cy="301"/>
                <a:chOff x="3168" y="2448"/>
                <a:chExt cx="192" cy="336"/>
              </a:xfrm>
            </p:grpSpPr>
            <p:sp>
              <p:nvSpPr>
                <p:cNvPr id="259233" name="Oval 25">
                  <a:extLst>
                    <a:ext uri="{FF2B5EF4-FFF2-40B4-BE49-F238E27FC236}">
                      <a16:creationId xmlns:a16="http://schemas.microsoft.com/office/drawing/2014/main" id="{11D29481-E6FD-4610-862E-5A13E0048EF7}"/>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92" name="Line 26">
                  <a:extLst>
                    <a:ext uri="{FF2B5EF4-FFF2-40B4-BE49-F238E27FC236}">
                      <a16:creationId xmlns:a16="http://schemas.microsoft.com/office/drawing/2014/main" id="{06140514-080A-4365-A4C0-695D5C8BE3F4}"/>
                    </a:ext>
                  </a:extLst>
                </p:cNvPr>
                <p:cNvSpPr>
                  <a:spLocks noChangeShapeType="1"/>
                </p:cNvSpPr>
                <p:nvPr/>
              </p:nvSpPr>
              <p:spPr bwMode="auto">
                <a:xfrm flipV="1">
                  <a:off x="3269" y="2449"/>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79" name="Group 27">
                <a:extLst>
                  <a:ext uri="{FF2B5EF4-FFF2-40B4-BE49-F238E27FC236}">
                    <a16:creationId xmlns:a16="http://schemas.microsoft.com/office/drawing/2014/main" id="{50236C97-E817-4E93-A9AE-D319DAB292E3}"/>
                  </a:ext>
                </a:extLst>
              </p:cNvPr>
              <p:cNvGrpSpPr>
                <a:grpSpLocks/>
              </p:cNvGrpSpPr>
              <p:nvPr/>
            </p:nvGrpSpPr>
            <p:grpSpPr bwMode="auto">
              <a:xfrm rot="-9604916">
                <a:off x="2258" y="3120"/>
                <a:ext cx="167" cy="303"/>
                <a:chOff x="3168" y="2448"/>
                <a:chExt cx="192" cy="336"/>
              </a:xfrm>
            </p:grpSpPr>
            <p:sp>
              <p:nvSpPr>
                <p:cNvPr id="259231" name="Oval 28">
                  <a:extLst>
                    <a:ext uri="{FF2B5EF4-FFF2-40B4-BE49-F238E27FC236}">
                      <a16:creationId xmlns:a16="http://schemas.microsoft.com/office/drawing/2014/main" id="{406B6FA0-E6BD-4899-9064-5B2A553779FC}"/>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95" name="Line 29">
                  <a:extLst>
                    <a:ext uri="{FF2B5EF4-FFF2-40B4-BE49-F238E27FC236}">
                      <a16:creationId xmlns:a16="http://schemas.microsoft.com/office/drawing/2014/main" id="{6E1938E0-20F3-42D5-BA28-B62C83500FA2}"/>
                    </a:ext>
                  </a:extLst>
                </p:cNvPr>
                <p:cNvSpPr>
                  <a:spLocks noChangeShapeType="1"/>
                </p:cNvSpPr>
                <p:nvPr/>
              </p:nvSpPr>
              <p:spPr bwMode="auto">
                <a:xfrm flipV="1">
                  <a:off x="3264" y="2447"/>
                  <a:ext cx="0" cy="241"/>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0" name="Group 30">
                <a:extLst>
                  <a:ext uri="{FF2B5EF4-FFF2-40B4-BE49-F238E27FC236}">
                    <a16:creationId xmlns:a16="http://schemas.microsoft.com/office/drawing/2014/main" id="{CD112A2E-C1BC-4604-8AEB-252201ACC062}"/>
                  </a:ext>
                </a:extLst>
              </p:cNvPr>
              <p:cNvGrpSpPr>
                <a:grpSpLocks/>
              </p:cNvGrpSpPr>
              <p:nvPr/>
            </p:nvGrpSpPr>
            <p:grpSpPr bwMode="auto">
              <a:xfrm rot="10740882">
                <a:off x="1630" y="3177"/>
                <a:ext cx="168" cy="301"/>
                <a:chOff x="3168" y="2448"/>
                <a:chExt cx="192" cy="336"/>
              </a:xfrm>
            </p:grpSpPr>
            <p:sp>
              <p:nvSpPr>
                <p:cNvPr id="259229" name="Oval 31">
                  <a:extLst>
                    <a:ext uri="{FF2B5EF4-FFF2-40B4-BE49-F238E27FC236}">
                      <a16:creationId xmlns:a16="http://schemas.microsoft.com/office/drawing/2014/main" id="{21F80B65-C1BF-4C6D-828C-1FC868FE5161}"/>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898" name="Line 32">
                  <a:extLst>
                    <a:ext uri="{FF2B5EF4-FFF2-40B4-BE49-F238E27FC236}">
                      <a16:creationId xmlns:a16="http://schemas.microsoft.com/office/drawing/2014/main" id="{961AD417-67DB-4E28-8AEF-091B8829521B}"/>
                    </a:ext>
                  </a:extLst>
                </p:cNvPr>
                <p:cNvSpPr>
                  <a:spLocks noChangeShapeType="1"/>
                </p:cNvSpPr>
                <p:nvPr/>
              </p:nvSpPr>
              <p:spPr bwMode="auto">
                <a:xfrm flipV="1">
                  <a:off x="3269" y="2449"/>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1" name="Group 33">
                <a:extLst>
                  <a:ext uri="{FF2B5EF4-FFF2-40B4-BE49-F238E27FC236}">
                    <a16:creationId xmlns:a16="http://schemas.microsoft.com/office/drawing/2014/main" id="{42707318-F485-4B27-B40E-6F48EA8DA908}"/>
                  </a:ext>
                </a:extLst>
              </p:cNvPr>
              <p:cNvGrpSpPr>
                <a:grpSpLocks/>
              </p:cNvGrpSpPr>
              <p:nvPr/>
            </p:nvGrpSpPr>
            <p:grpSpPr bwMode="auto">
              <a:xfrm rot="5161467">
                <a:off x="1975" y="2993"/>
                <a:ext cx="173" cy="294"/>
                <a:chOff x="3168" y="2448"/>
                <a:chExt cx="192" cy="336"/>
              </a:xfrm>
            </p:grpSpPr>
            <p:sp>
              <p:nvSpPr>
                <p:cNvPr id="259227" name="Oval 34">
                  <a:extLst>
                    <a:ext uri="{FF2B5EF4-FFF2-40B4-BE49-F238E27FC236}">
                      <a16:creationId xmlns:a16="http://schemas.microsoft.com/office/drawing/2014/main" id="{69846D3C-915A-49B6-A6F3-B5CFB3B2DF86}"/>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01" name="Line 35">
                  <a:extLst>
                    <a:ext uri="{FF2B5EF4-FFF2-40B4-BE49-F238E27FC236}">
                      <a16:creationId xmlns:a16="http://schemas.microsoft.com/office/drawing/2014/main" id="{BCB55BD7-9911-4F11-9695-CA2074295AB9}"/>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2" name="Group 36">
                <a:extLst>
                  <a:ext uri="{FF2B5EF4-FFF2-40B4-BE49-F238E27FC236}">
                    <a16:creationId xmlns:a16="http://schemas.microsoft.com/office/drawing/2014/main" id="{8773D469-56C4-4020-854A-C9036366F8E7}"/>
                  </a:ext>
                </a:extLst>
              </p:cNvPr>
              <p:cNvGrpSpPr>
                <a:grpSpLocks/>
              </p:cNvGrpSpPr>
              <p:nvPr/>
            </p:nvGrpSpPr>
            <p:grpSpPr bwMode="auto">
              <a:xfrm rot="-5400000">
                <a:off x="2200" y="2691"/>
                <a:ext cx="173" cy="294"/>
                <a:chOff x="3168" y="2448"/>
                <a:chExt cx="192" cy="336"/>
              </a:xfrm>
            </p:grpSpPr>
            <p:sp>
              <p:nvSpPr>
                <p:cNvPr id="259225" name="Oval 37">
                  <a:extLst>
                    <a:ext uri="{FF2B5EF4-FFF2-40B4-BE49-F238E27FC236}">
                      <a16:creationId xmlns:a16="http://schemas.microsoft.com/office/drawing/2014/main" id="{2538C0F3-D208-49DA-91A4-983BE2B8ED23}"/>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04" name="Line 38">
                  <a:extLst>
                    <a:ext uri="{FF2B5EF4-FFF2-40B4-BE49-F238E27FC236}">
                      <a16:creationId xmlns:a16="http://schemas.microsoft.com/office/drawing/2014/main" id="{CE4F70E0-B1C0-4FF1-A6CC-28B29CA31209}"/>
                    </a:ext>
                  </a:extLst>
                </p:cNvPr>
                <p:cNvSpPr>
                  <a:spLocks noChangeShapeType="1"/>
                </p:cNvSpPr>
                <p:nvPr/>
              </p:nvSpPr>
              <p:spPr bwMode="auto">
                <a:xfrm flipV="1">
                  <a:off x="3264" y="2453"/>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3" name="Group 39">
                <a:extLst>
                  <a:ext uri="{FF2B5EF4-FFF2-40B4-BE49-F238E27FC236}">
                    <a16:creationId xmlns:a16="http://schemas.microsoft.com/office/drawing/2014/main" id="{ECD3433D-5134-40EA-BC60-DCA2F152E050}"/>
                  </a:ext>
                </a:extLst>
              </p:cNvPr>
              <p:cNvGrpSpPr>
                <a:grpSpLocks/>
              </p:cNvGrpSpPr>
              <p:nvPr/>
            </p:nvGrpSpPr>
            <p:grpSpPr bwMode="auto">
              <a:xfrm rot="-3688110">
                <a:off x="1823" y="2262"/>
                <a:ext cx="173" cy="294"/>
                <a:chOff x="3168" y="2448"/>
                <a:chExt cx="192" cy="336"/>
              </a:xfrm>
            </p:grpSpPr>
            <p:sp>
              <p:nvSpPr>
                <p:cNvPr id="259223" name="Oval 40">
                  <a:extLst>
                    <a:ext uri="{FF2B5EF4-FFF2-40B4-BE49-F238E27FC236}">
                      <a16:creationId xmlns:a16="http://schemas.microsoft.com/office/drawing/2014/main" id="{2F326B08-5326-40CE-B4B0-0F3E21DD52A6}"/>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07" name="Line 41">
                  <a:extLst>
                    <a:ext uri="{FF2B5EF4-FFF2-40B4-BE49-F238E27FC236}">
                      <a16:creationId xmlns:a16="http://schemas.microsoft.com/office/drawing/2014/main" id="{6F5370D0-8E6D-4495-A483-A88BAE6A1A1F}"/>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4" name="Group 42">
                <a:extLst>
                  <a:ext uri="{FF2B5EF4-FFF2-40B4-BE49-F238E27FC236}">
                    <a16:creationId xmlns:a16="http://schemas.microsoft.com/office/drawing/2014/main" id="{C87D2A79-AA0E-48CC-ACC4-D6D4FA9B8EC7}"/>
                  </a:ext>
                </a:extLst>
              </p:cNvPr>
              <p:cNvGrpSpPr>
                <a:grpSpLocks/>
              </p:cNvGrpSpPr>
              <p:nvPr/>
            </p:nvGrpSpPr>
            <p:grpSpPr bwMode="auto">
              <a:xfrm rot="9201165">
                <a:off x="1901" y="2716"/>
                <a:ext cx="167" cy="301"/>
                <a:chOff x="3168" y="2448"/>
                <a:chExt cx="192" cy="336"/>
              </a:xfrm>
            </p:grpSpPr>
            <p:sp>
              <p:nvSpPr>
                <p:cNvPr id="259221" name="Oval 43">
                  <a:extLst>
                    <a:ext uri="{FF2B5EF4-FFF2-40B4-BE49-F238E27FC236}">
                      <a16:creationId xmlns:a16="http://schemas.microsoft.com/office/drawing/2014/main" id="{87304DDD-D8DB-4ABB-82CC-FD9B06529DE3}"/>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10" name="Line 44">
                  <a:extLst>
                    <a:ext uri="{FF2B5EF4-FFF2-40B4-BE49-F238E27FC236}">
                      <a16:creationId xmlns:a16="http://schemas.microsoft.com/office/drawing/2014/main" id="{A3C6B4C6-D3C4-4946-8228-8477AF2FB2D3}"/>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5" name="Group 45">
                <a:extLst>
                  <a:ext uri="{FF2B5EF4-FFF2-40B4-BE49-F238E27FC236}">
                    <a16:creationId xmlns:a16="http://schemas.microsoft.com/office/drawing/2014/main" id="{025244F5-7CBD-4C78-94E9-405A0790AA6F}"/>
                  </a:ext>
                </a:extLst>
              </p:cNvPr>
              <p:cNvGrpSpPr>
                <a:grpSpLocks/>
              </p:cNvGrpSpPr>
              <p:nvPr/>
            </p:nvGrpSpPr>
            <p:grpSpPr bwMode="auto">
              <a:xfrm rot="2148669">
                <a:off x="1965" y="3269"/>
                <a:ext cx="167" cy="303"/>
                <a:chOff x="3168" y="2448"/>
                <a:chExt cx="192" cy="336"/>
              </a:xfrm>
            </p:grpSpPr>
            <p:sp>
              <p:nvSpPr>
                <p:cNvPr id="259219" name="Oval 46">
                  <a:extLst>
                    <a:ext uri="{FF2B5EF4-FFF2-40B4-BE49-F238E27FC236}">
                      <a16:creationId xmlns:a16="http://schemas.microsoft.com/office/drawing/2014/main" id="{20535D15-80A1-44B0-881F-B28894057154}"/>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13" name="Line 47">
                  <a:extLst>
                    <a:ext uri="{FF2B5EF4-FFF2-40B4-BE49-F238E27FC236}">
                      <a16:creationId xmlns:a16="http://schemas.microsoft.com/office/drawing/2014/main" id="{1B8F0C17-D027-483F-89D2-D804EA97D6FA}"/>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6" name="Group 48">
                <a:extLst>
                  <a:ext uri="{FF2B5EF4-FFF2-40B4-BE49-F238E27FC236}">
                    <a16:creationId xmlns:a16="http://schemas.microsoft.com/office/drawing/2014/main" id="{D0130CA9-BB1F-4C2D-AEAF-8215959E70C7}"/>
                  </a:ext>
                </a:extLst>
              </p:cNvPr>
              <p:cNvGrpSpPr>
                <a:grpSpLocks/>
              </p:cNvGrpSpPr>
              <p:nvPr/>
            </p:nvGrpSpPr>
            <p:grpSpPr bwMode="auto">
              <a:xfrm rot="-7892331">
                <a:off x="1397" y="2807"/>
                <a:ext cx="173" cy="292"/>
                <a:chOff x="3168" y="2448"/>
                <a:chExt cx="192" cy="336"/>
              </a:xfrm>
            </p:grpSpPr>
            <p:sp>
              <p:nvSpPr>
                <p:cNvPr id="259217" name="Oval 49">
                  <a:extLst>
                    <a:ext uri="{FF2B5EF4-FFF2-40B4-BE49-F238E27FC236}">
                      <a16:creationId xmlns:a16="http://schemas.microsoft.com/office/drawing/2014/main" id="{7B8BF038-415A-4258-B7FA-432B5C32200C}"/>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16" name="Line 50">
                  <a:extLst>
                    <a:ext uri="{FF2B5EF4-FFF2-40B4-BE49-F238E27FC236}">
                      <a16:creationId xmlns:a16="http://schemas.microsoft.com/office/drawing/2014/main" id="{4252BCF8-4348-4CC7-B046-C1D63E5AE0DC}"/>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7" name="Group 51">
                <a:extLst>
                  <a:ext uri="{FF2B5EF4-FFF2-40B4-BE49-F238E27FC236}">
                    <a16:creationId xmlns:a16="http://schemas.microsoft.com/office/drawing/2014/main" id="{8D63EC83-FADC-4560-8A0A-7CA7FDBC1418}"/>
                  </a:ext>
                </a:extLst>
              </p:cNvPr>
              <p:cNvGrpSpPr>
                <a:grpSpLocks/>
              </p:cNvGrpSpPr>
              <p:nvPr/>
            </p:nvGrpSpPr>
            <p:grpSpPr bwMode="auto">
              <a:xfrm rot="9201165">
                <a:off x="1380" y="1714"/>
                <a:ext cx="167" cy="303"/>
                <a:chOff x="3168" y="2448"/>
                <a:chExt cx="192" cy="336"/>
              </a:xfrm>
            </p:grpSpPr>
            <p:sp>
              <p:nvSpPr>
                <p:cNvPr id="259215" name="Oval 52">
                  <a:extLst>
                    <a:ext uri="{FF2B5EF4-FFF2-40B4-BE49-F238E27FC236}">
                      <a16:creationId xmlns:a16="http://schemas.microsoft.com/office/drawing/2014/main" id="{E36480D0-A73A-4302-BB21-7FF1D07A0C62}"/>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19" name="Line 53">
                  <a:extLst>
                    <a:ext uri="{FF2B5EF4-FFF2-40B4-BE49-F238E27FC236}">
                      <a16:creationId xmlns:a16="http://schemas.microsoft.com/office/drawing/2014/main" id="{04F065FF-2A35-4BE9-9F3C-D83DC66FC9E5}"/>
                    </a:ext>
                  </a:extLst>
                </p:cNvPr>
                <p:cNvSpPr>
                  <a:spLocks noChangeShapeType="1"/>
                </p:cNvSpPr>
                <p:nvPr/>
              </p:nvSpPr>
              <p:spPr bwMode="auto">
                <a:xfrm flipV="1">
                  <a:off x="3264" y="2447"/>
                  <a:ext cx="0" cy="241"/>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8" name="Group 54">
                <a:extLst>
                  <a:ext uri="{FF2B5EF4-FFF2-40B4-BE49-F238E27FC236}">
                    <a16:creationId xmlns:a16="http://schemas.microsoft.com/office/drawing/2014/main" id="{6D602AD2-380B-47D3-9A97-71D5B5CD9564}"/>
                  </a:ext>
                </a:extLst>
              </p:cNvPr>
              <p:cNvGrpSpPr>
                <a:grpSpLocks/>
              </p:cNvGrpSpPr>
              <p:nvPr/>
            </p:nvGrpSpPr>
            <p:grpSpPr bwMode="auto">
              <a:xfrm rot="-7892331">
                <a:off x="2275" y="1698"/>
                <a:ext cx="173" cy="292"/>
                <a:chOff x="3168" y="2448"/>
                <a:chExt cx="192" cy="336"/>
              </a:xfrm>
            </p:grpSpPr>
            <p:sp>
              <p:nvSpPr>
                <p:cNvPr id="259213" name="Oval 55">
                  <a:extLst>
                    <a:ext uri="{FF2B5EF4-FFF2-40B4-BE49-F238E27FC236}">
                      <a16:creationId xmlns:a16="http://schemas.microsoft.com/office/drawing/2014/main" id="{A902E724-495F-4139-AD9A-1C9C2F3D8A40}"/>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22" name="Line 56">
                  <a:extLst>
                    <a:ext uri="{FF2B5EF4-FFF2-40B4-BE49-F238E27FC236}">
                      <a16:creationId xmlns:a16="http://schemas.microsoft.com/office/drawing/2014/main" id="{3BB56F41-7B06-43C2-B097-201B75FDD753}"/>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89" name="Group 57">
                <a:extLst>
                  <a:ext uri="{FF2B5EF4-FFF2-40B4-BE49-F238E27FC236}">
                    <a16:creationId xmlns:a16="http://schemas.microsoft.com/office/drawing/2014/main" id="{95F3F5D7-B7B1-48DE-82BA-E1BD224E47F5}"/>
                  </a:ext>
                </a:extLst>
              </p:cNvPr>
              <p:cNvGrpSpPr>
                <a:grpSpLocks/>
              </p:cNvGrpSpPr>
              <p:nvPr/>
            </p:nvGrpSpPr>
            <p:grpSpPr bwMode="auto">
              <a:xfrm rot="-7892331">
                <a:off x="1458" y="1217"/>
                <a:ext cx="173" cy="294"/>
                <a:chOff x="3168" y="2448"/>
                <a:chExt cx="192" cy="336"/>
              </a:xfrm>
            </p:grpSpPr>
            <p:sp>
              <p:nvSpPr>
                <p:cNvPr id="259211" name="Oval 58">
                  <a:extLst>
                    <a:ext uri="{FF2B5EF4-FFF2-40B4-BE49-F238E27FC236}">
                      <a16:creationId xmlns:a16="http://schemas.microsoft.com/office/drawing/2014/main" id="{B4317A40-A551-4603-863B-339303961CF6}"/>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25" name="Line 59">
                  <a:extLst>
                    <a:ext uri="{FF2B5EF4-FFF2-40B4-BE49-F238E27FC236}">
                      <a16:creationId xmlns:a16="http://schemas.microsoft.com/office/drawing/2014/main" id="{B58A7282-53D4-4E6F-8F36-7F609C5AF213}"/>
                    </a:ext>
                  </a:extLst>
                </p:cNvPr>
                <p:cNvSpPr>
                  <a:spLocks noChangeShapeType="1"/>
                </p:cNvSpPr>
                <p:nvPr/>
              </p:nvSpPr>
              <p:spPr bwMode="auto">
                <a:xfrm flipV="1">
                  <a:off x="3264" y="2449"/>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0" name="Group 60">
                <a:extLst>
                  <a:ext uri="{FF2B5EF4-FFF2-40B4-BE49-F238E27FC236}">
                    <a16:creationId xmlns:a16="http://schemas.microsoft.com/office/drawing/2014/main" id="{11F82C0F-0F52-4E80-9773-27248550AAE7}"/>
                  </a:ext>
                </a:extLst>
              </p:cNvPr>
              <p:cNvGrpSpPr>
                <a:grpSpLocks/>
              </p:cNvGrpSpPr>
              <p:nvPr/>
            </p:nvGrpSpPr>
            <p:grpSpPr bwMode="auto">
              <a:xfrm rot="2419856">
                <a:off x="1541" y="1363"/>
                <a:ext cx="167" cy="301"/>
                <a:chOff x="3168" y="2448"/>
                <a:chExt cx="192" cy="336"/>
              </a:xfrm>
            </p:grpSpPr>
            <p:sp>
              <p:nvSpPr>
                <p:cNvPr id="259209" name="Oval 61">
                  <a:extLst>
                    <a:ext uri="{FF2B5EF4-FFF2-40B4-BE49-F238E27FC236}">
                      <a16:creationId xmlns:a16="http://schemas.microsoft.com/office/drawing/2014/main" id="{2CDF507B-9928-42B5-91D5-C8E2CE5997F7}"/>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28" name="Line 62">
                  <a:extLst>
                    <a:ext uri="{FF2B5EF4-FFF2-40B4-BE49-F238E27FC236}">
                      <a16:creationId xmlns:a16="http://schemas.microsoft.com/office/drawing/2014/main" id="{A18EE4B1-7692-4727-BB6B-CB342ABCB14D}"/>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1" name="Group 63">
                <a:extLst>
                  <a:ext uri="{FF2B5EF4-FFF2-40B4-BE49-F238E27FC236}">
                    <a16:creationId xmlns:a16="http://schemas.microsoft.com/office/drawing/2014/main" id="{F5A2C4BB-466D-4B2B-84F9-66E9D4F2A2E4}"/>
                  </a:ext>
                </a:extLst>
              </p:cNvPr>
              <p:cNvGrpSpPr>
                <a:grpSpLocks/>
              </p:cNvGrpSpPr>
              <p:nvPr/>
            </p:nvGrpSpPr>
            <p:grpSpPr bwMode="auto">
              <a:xfrm rot="-10071497">
                <a:off x="1798" y="1498"/>
                <a:ext cx="167" cy="303"/>
                <a:chOff x="3168" y="2448"/>
                <a:chExt cx="192" cy="336"/>
              </a:xfrm>
            </p:grpSpPr>
            <p:sp>
              <p:nvSpPr>
                <p:cNvPr id="259207" name="Oval 64">
                  <a:extLst>
                    <a:ext uri="{FF2B5EF4-FFF2-40B4-BE49-F238E27FC236}">
                      <a16:creationId xmlns:a16="http://schemas.microsoft.com/office/drawing/2014/main" id="{892CF885-EB2A-4BEB-8119-5BF0636A66BF}"/>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31" name="Line 65">
                  <a:extLst>
                    <a:ext uri="{FF2B5EF4-FFF2-40B4-BE49-F238E27FC236}">
                      <a16:creationId xmlns:a16="http://schemas.microsoft.com/office/drawing/2014/main" id="{CBA9BB27-834F-4D2F-B42A-D526CE45E0A7}"/>
                    </a:ext>
                  </a:extLst>
                </p:cNvPr>
                <p:cNvSpPr>
                  <a:spLocks noChangeShapeType="1"/>
                </p:cNvSpPr>
                <p:nvPr/>
              </p:nvSpPr>
              <p:spPr bwMode="auto">
                <a:xfrm flipV="1">
                  <a:off x="3264" y="2447"/>
                  <a:ext cx="0" cy="241"/>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2" name="Group 66">
                <a:extLst>
                  <a:ext uri="{FF2B5EF4-FFF2-40B4-BE49-F238E27FC236}">
                    <a16:creationId xmlns:a16="http://schemas.microsoft.com/office/drawing/2014/main" id="{ED539F87-14B2-432D-AF8F-1BDB506F46C9}"/>
                  </a:ext>
                </a:extLst>
              </p:cNvPr>
              <p:cNvGrpSpPr>
                <a:grpSpLocks/>
              </p:cNvGrpSpPr>
              <p:nvPr/>
            </p:nvGrpSpPr>
            <p:grpSpPr bwMode="auto">
              <a:xfrm rot="269764">
                <a:off x="2091" y="1351"/>
                <a:ext cx="168" cy="301"/>
                <a:chOff x="3168" y="2448"/>
                <a:chExt cx="192" cy="336"/>
              </a:xfrm>
            </p:grpSpPr>
            <p:sp>
              <p:nvSpPr>
                <p:cNvPr id="259205" name="Oval 67">
                  <a:extLst>
                    <a:ext uri="{FF2B5EF4-FFF2-40B4-BE49-F238E27FC236}">
                      <a16:creationId xmlns:a16="http://schemas.microsoft.com/office/drawing/2014/main" id="{7BAA91F0-197F-4007-8922-4E95E371A323}"/>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34" name="Line 68">
                  <a:extLst>
                    <a:ext uri="{FF2B5EF4-FFF2-40B4-BE49-F238E27FC236}">
                      <a16:creationId xmlns:a16="http://schemas.microsoft.com/office/drawing/2014/main" id="{CBA1885D-B3C7-4D24-953A-DC6B2B97E240}"/>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3" name="Group 69">
                <a:extLst>
                  <a:ext uri="{FF2B5EF4-FFF2-40B4-BE49-F238E27FC236}">
                    <a16:creationId xmlns:a16="http://schemas.microsoft.com/office/drawing/2014/main" id="{3857B61C-9F0D-4B48-B8C3-7B1F797FD1E9}"/>
                  </a:ext>
                </a:extLst>
              </p:cNvPr>
              <p:cNvGrpSpPr>
                <a:grpSpLocks/>
              </p:cNvGrpSpPr>
              <p:nvPr/>
            </p:nvGrpSpPr>
            <p:grpSpPr bwMode="auto">
              <a:xfrm rot="5161467">
                <a:off x="2317" y="1266"/>
                <a:ext cx="173" cy="292"/>
                <a:chOff x="3168" y="2448"/>
                <a:chExt cx="192" cy="336"/>
              </a:xfrm>
            </p:grpSpPr>
            <p:sp>
              <p:nvSpPr>
                <p:cNvPr id="259203" name="Oval 70">
                  <a:extLst>
                    <a:ext uri="{FF2B5EF4-FFF2-40B4-BE49-F238E27FC236}">
                      <a16:creationId xmlns:a16="http://schemas.microsoft.com/office/drawing/2014/main" id="{3DB85C82-F2C2-4144-BB25-B5CB1D46E07A}"/>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rot="10800000"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37" name="Line 71">
                  <a:extLst>
                    <a:ext uri="{FF2B5EF4-FFF2-40B4-BE49-F238E27FC236}">
                      <a16:creationId xmlns:a16="http://schemas.microsoft.com/office/drawing/2014/main" id="{F2DBFD75-8470-4B76-8648-DF3685B7450C}"/>
                    </a:ext>
                  </a:extLst>
                </p:cNvPr>
                <p:cNvSpPr>
                  <a:spLocks noChangeShapeType="1"/>
                </p:cNvSpPr>
                <p:nvPr/>
              </p:nvSpPr>
              <p:spPr bwMode="auto">
                <a:xfrm flipV="1">
                  <a:off x="3255" y="2459"/>
                  <a:ext cx="0" cy="237"/>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4" name="Group 72">
                <a:extLst>
                  <a:ext uri="{FF2B5EF4-FFF2-40B4-BE49-F238E27FC236}">
                    <a16:creationId xmlns:a16="http://schemas.microsoft.com/office/drawing/2014/main" id="{D0652920-1BF2-4720-BF01-BA85670B6221}"/>
                  </a:ext>
                </a:extLst>
              </p:cNvPr>
              <p:cNvGrpSpPr>
                <a:grpSpLocks/>
              </p:cNvGrpSpPr>
              <p:nvPr/>
            </p:nvGrpSpPr>
            <p:grpSpPr bwMode="auto">
              <a:xfrm>
                <a:off x="1776" y="1104"/>
                <a:ext cx="167" cy="303"/>
                <a:chOff x="3168" y="2448"/>
                <a:chExt cx="192" cy="336"/>
              </a:xfrm>
            </p:grpSpPr>
            <p:sp>
              <p:nvSpPr>
                <p:cNvPr id="259201" name="Oval 73">
                  <a:extLst>
                    <a:ext uri="{FF2B5EF4-FFF2-40B4-BE49-F238E27FC236}">
                      <a16:creationId xmlns:a16="http://schemas.microsoft.com/office/drawing/2014/main" id="{77B182DE-343A-4EF6-89E6-C1260F70B2D7}"/>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40" name="Line 74">
                  <a:extLst>
                    <a:ext uri="{FF2B5EF4-FFF2-40B4-BE49-F238E27FC236}">
                      <a16:creationId xmlns:a16="http://schemas.microsoft.com/office/drawing/2014/main" id="{4C49AA42-BB8A-4AB2-B8C5-B21670EDE2C3}"/>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5" name="Group 75">
                <a:extLst>
                  <a:ext uri="{FF2B5EF4-FFF2-40B4-BE49-F238E27FC236}">
                    <a16:creationId xmlns:a16="http://schemas.microsoft.com/office/drawing/2014/main" id="{F2814B07-01BC-43D7-969A-39B78463E4B9}"/>
                  </a:ext>
                </a:extLst>
              </p:cNvPr>
              <p:cNvGrpSpPr>
                <a:grpSpLocks/>
              </p:cNvGrpSpPr>
              <p:nvPr/>
            </p:nvGrpSpPr>
            <p:grpSpPr bwMode="auto">
              <a:xfrm rot="742897">
                <a:off x="1381" y="3133"/>
                <a:ext cx="167" cy="301"/>
                <a:chOff x="3168" y="2448"/>
                <a:chExt cx="192" cy="336"/>
              </a:xfrm>
            </p:grpSpPr>
            <p:sp>
              <p:nvSpPr>
                <p:cNvPr id="259199" name="Oval 76">
                  <a:extLst>
                    <a:ext uri="{FF2B5EF4-FFF2-40B4-BE49-F238E27FC236}">
                      <a16:creationId xmlns:a16="http://schemas.microsoft.com/office/drawing/2014/main" id="{9C63EB07-E47C-43D9-BF57-D1590B24FB84}"/>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43" name="Line 77">
                  <a:extLst>
                    <a:ext uri="{FF2B5EF4-FFF2-40B4-BE49-F238E27FC236}">
                      <a16:creationId xmlns:a16="http://schemas.microsoft.com/office/drawing/2014/main" id="{A19147D5-828E-4000-9576-ADA90F987DA9}"/>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96" name="Group 78">
                <a:extLst>
                  <a:ext uri="{FF2B5EF4-FFF2-40B4-BE49-F238E27FC236}">
                    <a16:creationId xmlns:a16="http://schemas.microsoft.com/office/drawing/2014/main" id="{8A1E9BA0-15B7-4342-B0A1-4346A3F90EDC}"/>
                  </a:ext>
                </a:extLst>
              </p:cNvPr>
              <p:cNvGrpSpPr>
                <a:grpSpLocks/>
              </p:cNvGrpSpPr>
              <p:nvPr/>
            </p:nvGrpSpPr>
            <p:grpSpPr bwMode="auto">
              <a:xfrm rot="-3688110">
                <a:off x="1991" y="1095"/>
                <a:ext cx="172" cy="294"/>
                <a:chOff x="3168" y="2448"/>
                <a:chExt cx="192" cy="336"/>
              </a:xfrm>
            </p:grpSpPr>
            <p:sp>
              <p:nvSpPr>
                <p:cNvPr id="259197" name="Oval 79">
                  <a:extLst>
                    <a:ext uri="{FF2B5EF4-FFF2-40B4-BE49-F238E27FC236}">
                      <a16:creationId xmlns:a16="http://schemas.microsoft.com/office/drawing/2014/main" id="{B90C9C09-0AD7-4B32-AE85-FDF093B43B43}"/>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46" name="Line 80">
                  <a:extLst>
                    <a:ext uri="{FF2B5EF4-FFF2-40B4-BE49-F238E27FC236}">
                      <a16:creationId xmlns:a16="http://schemas.microsoft.com/office/drawing/2014/main" id="{BEEC90D3-C535-41DB-8F24-CBAFD295C4D1}"/>
                    </a:ext>
                  </a:extLst>
                </p:cNvPr>
                <p:cNvSpPr>
                  <a:spLocks noChangeShapeType="1"/>
                </p:cNvSpPr>
                <p:nvPr/>
              </p:nvSpPr>
              <p:spPr bwMode="auto">
                <a:xfrm flipV="1">
                  <a:off x="3265" y="2443"/>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31" name="Group 89">
            <a:extLst>
              <a:ext uri="{FF2B5EF4-FFF2-40B4-BE49-F238E27FC236}">
                <a16:creationId xmlns:a16="http://schemas.microsoft.com/office/drawing/2014/main" id="{7F6F439C-0888-4DB0-9AE8-B7A966305150}"/>
              </a:ext>
            </a:extLst>
          </p:cNvPr>
          <p:cNvGrpSpPr>
            <a:grpSpLocks/>
          </p:cNvGrpSpPr>
          <p:nvPr/>
        </p:nvGrpSpPr>
        <p:grpSpPr bwMode="auto">
          <a:xfrm>
            <a:off x="5138738" y="827088"/>
            <a:ext cx="2887662" cy="4719637"/>
            <a:chOff x="3360" y="1104"/>
            <a:chExt cx="1819" cy="2973"/>
          </a:xfrm>
        </p:grpSpPr>
        <p:grpSp>
          <p:nvGrpSpPr>
            <p:cNvPr id="259083" name="Group 90">
              <a:extLst>
                <a:ext uri="{FF2B5EF4-FFF2-40B4-BE49-F238E27FC236}">
                  <a16:creationId xmlns:a16="http://schemas.microsoft.com/office/drawing/2014/main" id="{6B8A6911-6DB0-4BE2-91E1-CDA69F7A4922}"/>
                </a:ext>
              </a:extLst>
            </p:cNvPr>
            <p:cNvGrpSpPr>
              <a:grpSpLocks/>
            </p:cNvGrpSpPr>
            <p:nvPr/>
          </p:nvGrpSpPr>
          <p:grpSpPr bwMode="auto">
            <a:xfrm>
              <a:off x="4893" y="1738"/>
              <a:ext cx="286" cy="1094"/>
              <a:chOff x="4797" y="1786"/>
              <a:chExt cx="286" cy="1094"/>
            </a:xfrm>
          </p:grpSpPr>
          <p:sp>
            <p:nvSpPr>
              <p:cNvPr id="925949" name="Line 91">
                <a:extLst>
                  <a:ext uri="{FF2B5EF4-FFF2-40B4-BE49-F238E27FC236}">
                    <a16:creationId xmlns:a16="http://schemas.microsoft.com/office/drawing/2014/main" id="{E138426C-C8ED-4609-BA5E-F241FB918261}"/>
                  </a:ext>
                </a:extLst>
              </p:cNvPr>
              <p:cNvSpPr>
                <a:spLocks noChangeShapeType="1"/>
              </p:cNvSpPr>
              <p:nvPr/>
            </p:nvSpPr>
            <p:spPr bwMode="auto">
              <a:xfrm flipV="1">
                <a:off x="4944" y="2112"/>
                <a:ext cx="0" cy="768"/>
              </a:xfrm>
              <a:prstGeom prst="line">
                <a:avLst/>
              </a:prstGeom>
              <a:noFill/>
              <a:ln w="57150">
                <a:solidFill>
                  <a:srgbClr val="FFFF66"/>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59169" name="Object 254">
                <a:extLst>
                  <a:ext uri="{FF2B5EF4-FFF2-40B4-BE49-F238E27FC236}">
                    <a16:creationId xmlns:a16="http://schemas.microsoft.com/office/drawing/2014/main" id="{C30FDD5B-BCF4-4059-B107-60974FD6DFAC}"/>
                  </a:ext>
                </a:extLst>
              </p:cNvPr>
              <p:cNvGraphicFramePr>
                <a:graphicFrameLocks noChangeAspect="1"/>
              </p:cNvGraphicFramePr>
              <p:nvPr/>
            </p:nvGraphicFramePr>
            <p:xfrm>
              <a:off x="4797" y="1786"/>
              <a:ext cx="286" cy="382"/>
            </p:xfrm>
            <a:graphic>
              <a:graphicData uri="http://schemas.openxmlformats.org/presentationml/2006/ole">
                <mc:AlternateContent xmlns:mc="http://schemas.openxmlformats.org/markup-compatibility/2006">
                  <mc:Choice xmlns:v="urn:schemas-microsoft-com:vml" Requires="v">
                    <p:oleObj name="Equation" r:id="rId2" imgW="190417" imgH="241195" progId="Equation.DSMT4">
                      <p:embed/>
                    </p:oleObj>
                  </mc:Choice>
                  <mc:Fallback>
                    <p:oleObj name="Equation" r:id="rId2" imgW="190417" imgH="241195" progId="Equation.DSMT4">
                      <p:embed/>
                      <p:pic>
                        <p:nvPicPr>
                          <p:cNvPr id="0" name="Object 25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797" y="1786"/>
                            <a:ext cx="286"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9084" name="Text Box 93">
              <a:extLst>
                <a:ext uri="{FF2B5EF4-FFF2-40B4-BE49-F238E27FC236}">
                  <a16:creationId xmlns:a16="http://schemas.microsoft.com/office/drawing/2014/main" id="{E14C07B4-5752-4925-8DFB-C305F076DBB2}"/>
                </a:ext>
              </a:extLst>
            </p:cNvPr>
            <p:cNvSpPr txBox="1">
              <a:spLocks noChangeArrowheads="1"/>
            </p:cNvSpPr>
            <p:nvPr/>
          </p:nvSpPr>
          <p:spPr bwMode="auto">
            <a:xfrm>
              <a:off x="3360" y="3744"/>
              <a:ext cx="16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2800">
                  <a:solidFill>
                    <a:srgbClr val="FFFF00"/>
                  </a:solidFill>
                  <a:latin typeface="Times New Roman" panose="02020603050405020304" pitchFamily="18" charset="0"/>
                  <a:ea typeface="华文中宋" panose="02010600040101010101" pitchFamily="2" charset="-122"/>
                </a:rPr>
                <a:t>有外磁场</a:t>
              </a:r>
            </a:p>
          </p:txBody>
        </p:sp>
        <p:graphicFrame>
          <p:nvGraphicFramePr>
            <p:cNvPr id="259085" name="Object 256">
              <a:extLst>
                <a:ext uri="{FF2B5EF4-FFF2-40B4-BE49-F238E27FC236}">
                  <a16:creationId xmlns:a16="http://schemas.microsoft.com/office/drawing/2014/main" id="{68A202FB-16FE-4A3B-B2CA-51F2B8A875B6}"/>
                </a:ext>
              </a:extLst>
            </p:cNvPr>
            <p:cNvGraphicFramePr>
              <a:graphicFrameLocks noChangeAspect="1"/>
            </p:cNvGraphicFramePr>
            <p:nvPr/>
          </p:nvGraphicFramePr>
          <p:xfrm>
            <a:off x="4803" y="1284"/>
            <a:ext cx="245" cy="261"/>
          </p:xfrm>
          <a:graphic>
            <a:graphicData uri="http://schemas.openxmlformats.org/presentationml/2006/ole">
              <mc:AlternateContent xmlns:mc="http://schemas.openxmlformats.org/markup-compatibility/2006">
                <mc:Choice xmlns:v="urn:schemas-microsoft-com:vml" Requires="v">
                  <p:oleObj name="Equation" r:id="rId4" imgW="164885" imgH="164885" progId="Equation.DSMT4">
                    <p:embed/>
                  </p:oleObj>
                </mc:Choice>
                <mc:Fallback>
                  <p:oleObj name="Equation" r:id="rId4" imgW="164885" imgH="164885" progId="Equation.DSMT4">
                    <p:embed/>
                    <p:pic>
                      <p:nvPicPr>
                        <p:cNvPr id="0" name="Object 25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803" y="1284"/>
                          <a:ext cx="24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9086" name="Group 95">
              <a:extLst>
                <a:ext uri="{FF2B5EF4-FFF2-40B4-BE49-F238E27FC236}">
                  <a16:creationId xmlns:a16="http://schemas.microsoft.com/office/drawing/2014/main" id="{20ADCD22-6F75-40CA-A6FE-729A7CC5F4F4}"/>
                </a:ext>
              </a:extLst>
            </p:cNvPr>
            <p:cNvGrpSpPr>
              <a:grpSpLocks/>
            </p:cNvGrpSpPr>
            <p:nvPr/>
          </p:nvGrpSpPr>
          <p:grpSpPr bwMode="auto">
            <a:xfrm>
              <a:off x="3504" y="1104"/>
              <a:ext cx="1254" cy="2554"/>
              <a:chOff x="1296" y="1152"/>
              <a:chExt cx="1254" cy="2554"/>
            </a:xfrm>
          </p:grpSpPr>
          <p:sp>
            <p:nvSpPr>
              <p:cNvPr id="259089" name="AutoShape 96">
                <a:extLst>
                  <a:ext uri="{FF2B5EF4-FFF2-40B4-BE49-F238E27FC236}">
                    <a16:creationId xmlns:a16="http://schemas.microsoft.com/office/drawing/2014/main" id="{E9B837E2-E69D-4D3A-ABB3-BC05AB900E4D}"/>
                  </a:ext>
                </a:extLst>
              </p:cNvPr>
              <p:cNvSpPr>
                <a:spLocks noChangeArrowheads="1"/>
              </p:cNvSpPr>
              <p:nvPr/>
            </p:nvSpPr>
            <p:spPr bwMode="auto">
              <a:xfrm>
                <a:off x="1296" y="1200"/>
                <a:ext cx="1254" cy="2506"/>
              </a:xfrm>
              <a:prstGeom prst="can">
                <a:avLst>
                  <a:gd name="adj" fmla="val 50561"/>
                </a:avLst>
              </a:prstGeom>
              <a:gradFill rotWithShape="0">
                <a:gsLst>
                  <a:gs pos="0">
                    <a:srgbClr val="B7ECFD"/>
                  </a:gs>
                  <a:gs pos="50000">
                    <a:srgbClr val="FFFFFF"/>
                  </a:gs>
                  <a:gs pos="100000">
                    <a:srgbClr val="B7ECFD"/>
                  </a:gs>
                </a:gsLst>
                <a:lin ang="0" scaled="1"/>
              </a:gradFill>
              <a:ln w="19050">
                <a:solidFill>
                  <a:srgbClr val="0066F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59090" name="Group 97">
                <a:extLst>
                  <a:ext uri="{FF2B5EF4-FFF2-40B4-BE49-F238E27FC236}">
                    <a16:creationId xmlns:a16="http://schemas.microsoft.com/office/drawing/2014/main" id="{077CB10A-8EF2-4100-AF16-B0E1B5CF76FC}"/>
                  </a:ext>
                </a:extLst>
              </p:cNvPr>
              <p:cNvGrpSpPr>
                <a:grpSpLocks/>
              </p:cNvGrpSpPr>
              <p:nvPr/>
            </p:nvGrpSpPr>
            <p:grpSpPr bwMode="auto">
              <a:xfrm>
                <a:off x="2112" y="2345"/>
                <a:ext cx="167" cy="301"/>
                <a:chOff x="3168" y="2448"/>
                <a:chExt cx="192" cy="336"/>
              </a:xfrm>
            </p:grpSpPr>
            <p:sp>
              <p:nvSpPr>
                <p:cNvPr id="259166" name="Oval 98">
                  <a:extLst>
                    <a:ext uri="{FF2B5EF4-FFF2-40B4-BE49-F238E27FC236}">
                      <a16:creationId xmlns:a16="http://schemas.microsoft.com/office/drawing/2014/main" id="{36B1FDF0-BEBA-4622-A28C-56B63C28009C}"/>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57" name="Line 99">
                  <a:extLst>
                    <a:ext uri="{FF2B5EF4-FFF2-40B4-BE49-F238E27FC236}">
                      <a16:creationId xmlns:a16="http://schemas.microsoft.com/office/drawing/2014/main" id="{FB68621C-8786-4502-BA6A-F248DEAF7934}"/>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1" name="Group 100">
                <a:extLst>
                  <a:ext uri="{FF2B5EF4-FFF2-40B4-BE49-F238E27FC236}">
                    <a16:creationId xmlns:a16="http://schemas.microsoft.com/office/drawing/2014/main" id="{3FCBA5F7-6115-4F16-9921-F399FB4F5AC4}"/>
                  </a:ext>
                </a:extLst>
              </p:cNvPr>
              <p:cNvGrpSpPr>
                <a:grpSpLocks/>
              </p:cNvGrpSpPr>
              <p:nvPr/>
            </p:nvGrpSpPr>
            <p:grpSpPr bwMode="auto">
              <a:xfrm rot="205286">
                <a:off x="2304" y="2119"/>
                <a:ext cx="172" cy="294"/>
                <a:chOff x="3168" y="2448"/>
                <a:chExt cx="192" cy="336"/>
              </a:xfrm>
            </p:grpSpPr>
            <p:sp>
              <p:nvSpPr>
                <p:cNvPr id="259164" name="Oval 101">
                  <a:extLst>
                    <a:ext uri="{FF2B5EF4-FFF2-40B4-BE49-F238E27FC236}">
                      <a16:creationId xmlns:a16="http://schemas.microsoft.com/office/drawing/2014/main" id="{1EF50F3F-7471-48EC-A432-92C69226556B}"/>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60" name="Line 102">
                  <a:extLst>
                    <a:ext uri="{FF2B5EF4-FFF2-40B4-BE49-F238E27FC236}">
                      <a16:creationId xmlns:a16="http://schemas.microsoft.com/office/drawing/2014/main" id="{F5E92EA1-79BC-4984-B2A7-94CD29111B7E}"/>
                    </a:ext>
                  </a:extLst>
                </p:cNvPr>
                <p:cNvSpPr>
                  <a:spLocks noChangeShapeType="1"/>
                </p:cNvSpPr>
                <p:nvPr/>
              </p:nvSpPr>
              <p:spPr bwMode="auto">
                <a:xfrm flipV="1">
                  <a:off x="3259" y="2443"/>
                  <a:ext cx="0" cy="241"/>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2" name="Group 103">
                <a:extLst>
                  <a:ext uri="{FF2B5EF4-FFF2-40B4-BE49-F238E27FC236}">
                    <a16:creationId xmlns:a16="http://schemas.microsoft.com/office/drawing/2014/main" id="{75B9A413-4E9B-426D-9F0B-DDD4A5C4CF23}"/>
                  </a:ext>
                </a:extLst>
              </p:cNvPr>
              <p:cNvGrpSpPr>
                <a:grpSpLocks/>
              </p:cNvGrpSpPr>
              <p:nvPr/>
            </p:nvGrpSpPr>
            <p:grpSpPr bwMode="auto">
              <a:xfrm rot="-588067">
                <a:off x="1392" y="2208"/>
                <a:ext cx="173" cy="292"/>
                <a:chOff x="3168" y="2448"/>
                <a:chExt cx="192" cy="336"/>
              </a:xfrm>
            </p:grpSpPr>
            <p:sp>
              <p:nvSpPr>
                <p:cNvPr id="259162" name="Oval 104">
                  <a:extLst>
                    <a:ext uri="{FF2B5EF4-FFF2-40B4-BE49-F238E27FC236}">
                      <a16:creationId xmlns:a16="http://schemas.microsoft.com/office/drawing/2014/main" id="{C93B65FC-57F8-49BE-8064-F473C44B6C1A}"/>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63" name="Line 105">
                  <a:extLst>
                    <a:ext uri="{FF2B5EF4-FFF2-40B4-BE49-F238E27FC236}">
                      <a16:creationId xmlns:a16="http://schemas.microsoft.com/office/drawing/2014/main" id="{13CA1EF0-7E9C-4555-83C9-B64B43FF9177}"/>
                    </a:ext>
                  </a:extLst>
                </p:cNvPr>
                <p:cNvSpPr>
                  <a:spLocks noChangeShapeType="1"/>
                </p:cNvSpPr>
                <p:nvPr/>
              </p:nvSpPr>
              <p:spPr bwMode="auto">
                <a:xfrm flipV="1">
                  <a:off x="3265" y="2444"/>
                  <a:ext cx="0" cy="236"/>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3" name="Group 106">
                <a:extLst>
                  <a:ext uri="{FF2B5EF4-FFF2-40B4-BE49-F238E27FC236}">
                    <a16:creationId xmlns:a16="http://schemas.microsoft.com/office/drawing/2014/main" id="{22B7C42C-B0AE-43D5-B0BF-852EC81AF7B9}"/>
                  </a:ext>
                </a:extLst>
              </p:cNvPr>
              <p:cNvGrpSpPr>
                <a:grpSpLocks/>
              </p:cNvGrpSpPr>
              <p:nvPr/>
            </p:nvGrpSpPr>
            <p:grpSpPr bwMode="auto">
              <a:xfrm rot="-130356">
                <a:off x="1923" y="1872"/>
                <a:ext cx="167" cy="303"/>
                <a:chOff x="3168" y="2448"/>
                <a:chExt cx="192" cy="336"/>
              </a:xfrm>
            </p:grpSpPr>
            <p:sp>
              <p:nvSpPr>
                <p:cNvPr id="259160" name="Oval 107">
                  <a:extLst>
                    <a:ext uri="{FF2B5EF4-FFF2-40B4-BE49-F238E27FC236}">
                      <a16:creationId xmlns:a16="http://schemas.microsoft.com/office/drawing/2014/main" id="{59FCA92E-46BB-471D-9285-56D129644D39}"/>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66" name="Line 108">
                  <a:extLst>
                    <a:ext uri="{FF2B5EF4-FFF2-40B4-BE49-F238E27FC236}">
                      <a16:creationId xmlns:a16="http://schemas.microsoft.com/office/drawing/2014/main" id="{B3F26E3C-DBA0-4499-8906-49AB54F931DD}"/>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4" name="Group 109">
                <a:extLst>
                  <a:ext uri="{FF2B5EF4-FFF2-40B4-BE49-F238E27FC236}">
                    <a16:creationId xmlns:a16="http://schemas.microsoft.com/office/drawing/2014/main" id="{D1E43E12-5047-4FC3-B737-D7790DBD3FB9}"/>
                  </a:ext>
                </a:extLst>
              </p:cNvPr>
              <p:cNvGrpSpPr>
                <a:grpSpLocks/>
              </p:cNvGrpSpPr>
              <p:nvPr/>
            </p:nvGrpSpPr>
            <p:grpSpPr bwMode="auto">
              <a:xfrm>
                <a:off x="1632" y="1913"/>
                <a:ext cx="167" cy="301"/>
                <a:chOff x="3168" y="2448"/>
                <a:chExt cx="192" cy="336"/>
              </a:xfrm>
            </p:grpSpPr>
            <p:sp>
              <p:nvSpPr>
                <p:cNvPr id="259158" name="Oval 110">
                  <a:extLst>
                    <a:ext uri="{FF2B5EF4-FFF2-40B4-BE49-F238E27FC236}">
                      <a16:creationId xmlns:a16="http://schemas.microsoft.com/office/drawing/2014/main" id="{A6718957-F041-4C2D-AC91-DEEEFB2D728B}"/>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69" name="Line 111">
                  <a:extLst>
                    <a:ext uri="{FF2B5EF4-FFF2-40B4-BE49-F238E27FC236}">
                      <a16:creationId xmlns:a16="http://schemas.microsoft.com/office/drawing/2014/main" id="{821E29C5-DD77-47E0-B3D3-C9F29BC518A5}"/>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5" name="Group 112">
                <a:extLst>
                  <a:ext uri="{FF2B5EF4-FFF2-40B4-BE49-F238E27FC236}">
                    <a16:creationId xmlns:a16="http://schemas.microsoft.com/office/drawing/2014/main" id="{DF5A5F4B-78F2-4B6B-992A-9B8D3740F76D}"/>
                  </a:ext>
                </a:extLst>
              </p:cNvPr>
              <p:cNvGrpSpPr>
                <a:grpSpLocks/>
              </p:cNvGrpSpPr>
              <p:nvPr/>
            </p:nvGrpSpPr>
            <p:grpSpPr bwMode="auto">
              <a:xfrm rot="571256">
                <a:off x="1585" y="2489"/>
                <a:ext cx="168" cy="301"/>
                <a:chOff x="3168" y="2448"/>
                <a:chExt cx="192" cy="336"/>
              </a:xfrm>
            </p:grpSpPr>
            <p:sp>
              <p:nvSpPr>
                <p:cNvPr id="259156" name="Oval 113">
                  <a:extLst>
                    <a:ext uri="{FF2B5EF4-FFF2-40B4-BE49-F238E27FC236}">
                      <a16:creationId xmlns:a16="http://schemas.microsoft.com/office/drawing/2014/main" id="{983D35EB-C4A5-465D-9E1B-F69F80BDC300}"/>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72" name="Line 114">
                  <a:extLst>
                    <a:ext uri="{FF2B5EF4-FFF2-40B4-BE49-F238E27FC236}">
                      <a16:creationId xmlns:a16="http://schemas.microsoft.com/office/drawing/2014/main" id="{2109358C-C250-45B4-AB5C-FFDFC7D1E9BF}"/>
                    </a:ext>
                  </a:extLst>
                </p:cNvPr>
                <p:cNvSpPr>
                  <a:spLocks noChangeShapeType="1"/>
                </p:cNvSpPr>
                <p:nvPr/>
              </p:nvSpPr>
              <p:spPr bwMode="auto">
                <a:xfrm flipV="1">
                  <a:off x="3260" y="2444"/>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6" name="Group 115">
                <a:extLst>
                  <a:ext uri="{FF2B5EF4-FFF2-40B4-BE49-F238E27FC236}">
                    <a16:creationId xmlns:a16="http://schemas.microsoft.com/office/drawing/2014/main" id="{FF263EDD-781B-46C9-B0E6-4BFC3189312D}"/>
                  </a:ext>
                </a:extLst>
              </p:cNvPr>
              <p:cNvGrpSpPr>
                <a:grpSpLocks/>
              </p:cNvGrpSpPr>
              <p:nvPr/>
            </p:nvGrpSpPr>
            <p:grpSpPr bwMode="auto">
              <a:xfrm rot="292050">
                <a:off x="2258" y="3201"/>
                <a:ext cx="167" cy="303"/>
                <a:chOff x="3168" y="2448"/>
                <a:chExt cx="192" cy="336"/>
              </a:xfrm>
            </p:grpSpPr>
            <p:sp>
              <p:nvSpPr>
                <p:cNvPr id="259154" name="Oval 116">
                  <a:extLst>
                    <a:ext uri="{FF2B5EF4-FFF2-40B4-BE49-F238E27FC236}">
                      <a16:creationId xmlns:a16="http://schemas.microsoft.com/office/drawing/2014/main" id="{426E6468-1FD2-427D-AF5E-8785BB08AA78}"/>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75" name="Line 117">
                  <a:extLst>
                    <a:ext uri="{FF2B5EF4-FFF2-40B4-BE49-F238E27FC236}">
                      <a16:creationId xmlns:a16="http://schemas.microsoft.com/office/drawing/2014/main" id="{2C867F5A-C1EF-4722-933B-E9E06D196D60}"/>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7" name="Group 118">
                <a:extLst>
                  <a:ext uri="{FF2B5EF4-FFF2-40B4-BE49-F238E27FC236}">
                    <a16:creationId xmlns:a16="http://schemas.microsoft.com/office/drawing/2014/main" id="{EF2590FA-460F-4E6C-8B85-05F8BC2ED1AD}"/>
                  </a:ext>
                </a:extLst>
              </p:cNvPr>
              <p:cNvGrpSpPr>
                <a:grpSpLocks/>
              </p:cNvGrpSpPr>
              <p:nvPr/>
            </p:nvGrpSpPr>
            <p:grpSpPr bwMode="auto">
              <a:xfrm rot="-209063">
                <a:off x="1680" y="2921"/>
                <a:ext cx="168" cy="301"/>
                <a:chOff x="3168" y="2448"/>
                <a:chExt cx="192" cy="336"/>
              </a:xfrm>
            </p:grpSpPr>
            <p:sp>
              <p:nvSpPr>
                <p:cNvPr id="259152" name="Oval 119">
                  <a:extLst>
                    <a:ext uri="{FF2B5EF4-FFF2-40B4-BE49-F238E27FC236}">
                      <a16:creationId xmlns:a16="http://schemas.microsoft.com/office/drawing/2014/main" id="{5B25ED83-0CB2-4F4C-A26C-99A8963E2898}"/>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78" name="Line 120">
                  <a:extLst>
                    <a:ext uri="{FF2B5EF4-FFF2-40B4-BE49-F238E27FC236}">
                      <a16:creationId xmlns:a16="http://schemas.microsoft.com/office/drawing/2014/main" id="{30378EA7-7916-498A-B4B5-65390949159A}"/>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8" name="Group 121">
                <a:extLst>
                  <a:ext uri="{FF2B5EF4-FFF2-40B4-BE49-F238E27FC236}">
                    <a16:creationId xmlns:a16="http://schemas.microsoft.com/office/drawing/2014/main" id="{3E5CBB92-7CB3-4135-AAD1-4DC9B44CCA3E}"/>
                  </a:ext>
                </a:extLst>
              </p:cNvPr>
              <p:cNvGrpSpPr>
                <a:grpSpLocks/>
              </p:cNvGrpSpPr>
              <p:nvPr/>
            </p:nvGrpSpPr>
            <p:grpSpPr bwMode="auto">
              <a:xfrm rot="132235">
                <a:off x="2063" y="2983"/>
                <a:ext cx="173" cy="294"/>
                <a:chOff x="3168" y="2448"/>
                <a:chExt cx="192" cy="336"/>
              </a:xfrm>
            </p:grpSpPr>
            <p:sp>
              <p:nvSpPr>
                <p:cNvPr id="259150" name="Oval 122">
                  <a:extLst>
                    <a:ext uri="{FF2B5EF4-FFF2-40B4-BE49-F238E27FC236}">
                      <a16:creationId xmlns:a16="http://schemas.microsoft.com/office/drawing/2014/main" id="{1BA95509-4853-4E0D-BD7A-7E83BC499ACF}"/>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81" name="Line 123">
                  <a:extLst>
                    <a:ext uri="{FF2B5EF4-FFF2-40B4-BE49-F238E27FC236}">
                      <a16:creationId xmlns:a16="http://schemas.microsoft.com/office/drawing/2014/main" id="{DE494EFE-A2F1-4F57-9CE6-F33C07D37960}"/>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099" name="Group 124">
                <a:extLst>
                  <a:ext uri="{FF2B5EF4-FFF2-40B4-BE49-F238E27FC236}">
                    <a16:creationId xmlns:a16="http://schemas.microsoft.com/office/drawing/2014/main" id="{70F0CB75-3B11-4ED9-91FB-5A5795500F5A}"/>
                  </a:ext>
                </a:extLst>
              </p:cNvPr>
              <p:cNvGrpSpPr>
                <a:grpSpLocks/>
              </p:cNvGrpSpPr>
              <p:nvPr/>
            </p:nvGrpSpPr>
            <p:grpSpPr bwMode="auto">
              <a:xfrm rot="-387118">
                <a:off x="2257" y="2696"/>
                <a:ext cx="173" cy="294"/>
                <a:chOff x="3168" y="2448"/>
                <a:chExt cx="192" cy="336"/>
              </a:xfrm>
            </p:grpSpPr>
            <p:sp>
              <p:nvSpPr>
                <p:cNvPr id="259148" name="Oval 125">
                  <a:extLst>
                    <a:ext uri="{FF2B5EF4-FFF2-40B4-BE49-F238E27FC236}">
                      <a16:creationId xmlns:a16="http://schemas.microsoft.com/office/drawing/2014/main" id="{BEF61BBF-CA58-4F8D-9F60-613A95BA754F}"/>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84" name="Line 126">
                  <a:extLst>
                    <a:ext uri="{FF2B5EF4-FFF2-40B4-BE49-F238E27FC236}">
                      <a16:creationId xmlns:a16="http://schemas.microsoft.com/office/drawing/2014/main" id="{FFCFCA01-8A06-44DE-9B54-F4A5276EA391}"/>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0" name="Group 127">
                <a:extLst>
                  <a:ext uri="{FF2B5EF4-FFF2-40B4-BE49-F238E27FC236}">
                    <a16:creationId xmlns:a16="http://schemas.microsoft.com/office/drawing/2014/main" id="{16CAA58B-2749-428A-8452-2561F0712807}"/>
                  </a:ext>
                </a:extLst>
              </p:cNvPr>
              <p:cNvGrpSpPr>
                <a:grpSpLocks/>
              </p:cNvGrpSpPr>
              <p:nvPr/>
            </p:nvGrpSpPr>
            <p:grpSpPr bwMode="auto">
              <a:xfrm rot="-1161691">
                <a:off x="1778" y="2263"/>
                <a:ext cx="173" cy="294"/>
                <a:chOff x="3168" y="2448"/>
                <a:chExt cx="192" cy="336"/>
              </a:xfrm>
            </p:grpSpPr>
            <p:sp>
              <p:nvSpPr>
                <p:cNvPr id="259146" name="Oval 128">
                  <a:extLst>
                    <a:ext uri="{FF2B5EF4-FFF2-40B4-BE49-F238E27FC236}">
                      <a16:creationId xmlns:a16="http://schemas.microsoft.com/office/drawing/2014/main" id="{269B4F3D-35F2-43D7-ADBD-F6573A536D75}"/>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87" name="Line 129">
                  <a:extLst>
                    <a:ext uri="{FF2B5EF4-FFF2-40B4-BE49-F238E27FC236}">
                      <a16:creationId xmlns:a16="http://schemas.microsoft.com/office/drawing/2014/main" id="{B5BCF6B8-40E1-4A3A-A1C9-3AA8035F14CC}"/>
                    </a:ext>
                  </a:extLst>
                </p:cNvPr>
                <p:cNvSpPr>
                  <a:spLocks noChangeShapeType="1"/>
                </p:cNvSpPr>
                <p:nvPr/>
              </p:nvSpPr>
              <p:spPr bwMode="auto">
                <a:xfrm flipV="1">
                  <a:off x="3265"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1" name="Group 130">
                <a:extLst>
                  <a:ext uri="{FF2B5EF4-FFF2-40B4-BE49-F238E27FC236}">
                    <a16:creationId xmlns:a16="http://schemas.microsoft.com/office/drawing/2014/main" id="{50C0EE62-5D80-4F97-B378-97A8F5B2619B}"/>
                  </a:ext>
                </a:extLst>
              </p:cNvPr>
              <p:cNvGrpSpPr>
                <a:grpSpLocks/>
              </p:cNvGrpSpPr>
              <p:nvPr/>
            </p:nvGrpSpPr>
            <p:grpSpPr bwMode="auto">
              <a:xfrm rot="287796">
                <a:off x="1920" y="2680"/>
                <a:ext cx="167" cy="301"/>
                <a:chOff x="3168" y="2448"/>
                <a:chExt cx="192" cy="336"/>
              </a:xfrm>
            </p:grpSpPr>
            <p:sp>
              <p:nvSpPr>
                <p:cNvPr id="259144" name="Oval 131">
                  <a:extLst>
                    <a:ext uri="{FF2B5EF4-FFF2-40B4-BE49-F238E27FC236}">
                      <a16:creationId xmlns:a16="http://schemas.microsoft.com/office/drawing/2014/main" id="{A95D2533-C02F-40CB-8ED2-595496695533}"/>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90" name="Line 132">
                  <a:extLst>
                    <a:ext uri="{FF2B5EF4-FFF2-40B4-BE49-F238E27FC236}">
                      <a16:creationId xmlns:a16="http://schemas.microsoft.com/office/drawing/2014/main" id="{D4B13CE4-CE6D-4948-BD84-BD9DD7A3AA6C}"/>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2" name="Group 133">
                <a:extLst>
                  <a:ext uri="{FF2B5EF4-FFF2-40B4-BE49-F238E27FC236}">
                    <a16:creationId xmlns:a16="http://schemas.microsoft.com/office/drawing/2014/main" id="{042928AE-9DDA-4FEB-B8AC-853F70739D91}"/>
                  </a:ext>
                </a:extLst>
              </p:cNvPr>
              <p:cNvGrpSpPr>
                <a:grpSpLocks/>
              </p:cNvGrpSpPr>
              <p:nvPr/>
            </p:nvGrpSpPr>
            <p:grpSpPr bwMode="auto">
              <a:xfrm rot="2148669">
                <a:off x="1968" y="3360"/>
                <a:ext cx="167" cy="303"/>
                <a:chOff x="3168" y="2448"/>
                <a:chExt cx="192" cy="336"/>
              </a:xfrm>
            </p:grpSpPr>
            <p:sp>
              <p:nvSpPr>
                <p:cNvPr id="259142" name="Oval 134">
                  <a:extLst>
                    <a:ext uri="{FF2B5EF4-FFF2-40B4-BE49-F238E27FC236}">
                      <a16:creationId xmlns:a16="http://schemas.microsoft.com/office/drawing/2014/main" id="{D4F97A25-F46B-4687-B85D-945DCCCF39F1}"/>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93" name="Line 135">
                  <a:extLst>
                    <a:ext uri="{FF2B5EF4-FFF2-40B4-BE49-F238E27FC236}">
                      <a16:creationId xmlns:a16="http://schemas.microsoft.com/office/drawing/2014/main" id="{2E561C0A-C771-472E-8620-9E8B121D984E}"/>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3" name="Group 136">
                <a:extLst>
                  <a:ext uri="{FF2B5EF4-FFF2-40B4-BE49-F238E27FC236}">
                    <a16:creationId xmlns:a16="http://schemas.microsoft.com/office/drawing/2014/main" id="{572375AE-AB4A-4B40-9869-88A82190E46F}"/>
                  </a:ext>
                </a:extLst>
              </p:cNvPr>
              <p:cNvGrpSpPr>
                <a:grpSpLocks/>
              </p:cNvGrpSpPr>
              <p:nvPr/>
            </p:nvGrpSpPr>
            <p:grpSpPr bwMode="auto">
              <a:xfrm rot="-1079070">
                <a:off x="1392" y="2784"/>
                <a:ext cx="173" cy="292"/>
                <a:chOff x="3168" y="2448"/>
                <a:chExt cx="192" cy="336"/>
              </a:xfrm>
            </p:grpSpPr>
            <p:sp>
              <p:nvSpPr>
                <p:cNvPr id="259140" name="Oval 137">
                  <a:extLst>
                    <a:ext uri="{FF2B5EF4-FFF2-40B4-BE49-F238E27FC236}">
                      <a16:creationId xmlns:a16="http://schemas.microsoft.com/office/drawing/2014/main" id="{44FB2FEC-F16B-4E18-A533-FE19ECD06700}"/>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96" name="Line 138">
                  <a:extLst>
                    <a:ext uri="{FF2B5EF4-FFF2-40B4-BE49-F238E27FC236}">
                      <a16:creationId xmlns:a16="http://schemas.microsoft.com/office/drawing/2014/main" id="{806C89C2-346A-4B18-BD48-83232177C983}"/>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4" name="Group 139">
                <a:extLst>
                  <a:ext uri="{FF2B5EF4-FFF2-40B4-BE49-F238E27FC236}">
                    <a16:creationId xmlns:a16="http://schemas.microsoft.com/office/drawing/2014/main" id="{41E7987B-9D01-402A-971B-95FACC170625}"/>
                  </a:ext>
                </a:extLst>
              </p:cNvPr>
              <p:cNvGrpSpPr>
                <a:grpSpLocks/>
              </p:cNvGrpSpPr>
              <p:nvPr/>
            </p:nvGrpSpPr>
            <p:grpSpPr bwMode="auto">
              <a:xfrm rot="-483320">
                <a:off x="1344" y="1776"/>
                <a:ext cx="167" cy="303"/>
                <a:chOff x="3168" y="2448"/>
                <a:chExt cx="192" cy="336"/>
              </a:xfrm>
            </p:grpSpPr>
            <p:sp>
              <p:nvSpPr>
                <p:cNvPr id="259138" name="Oval 140">
                  <a:extLst>
                    <a:ext uri="{FF2B5EF4-FFF2-40B4-BE49-F238E27FC236}">
                      <a16:creationId xmlns:a16="http://schemas.microsoft.com/office/drawing/2014/main" id="{B4E00243-53B5-4FC0-8594-17CF77A9F0A8}"/>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5999" name="Line 141">
                  <a:extLst>
                    <a:ext uri="{FF2B5EF4-FFF2-40B4-BE49-F238E27FC236}">
                      <a16:creationId xmlns:a16="http://schemas.microsoft.com/office/drawing/2014/main" id="{7F357418-2688-4C27-8FED-500420AC0B04}"/>
                    </a:ext>
                  </a:extLst>
                </p:cNvPr>
                <p:cNvSpPr>
                  <a:spLocks noChangeShapeType="1"/>
                </p:cNvSpPr>
                <p:nvPr/>
              </p:nvSpPr>
              <p:spPr bwMode="auto">
                <a:xfrm flipV="1">
                  <a:off x="3264" y="2442"/>
                  <a:ext cx="0" cy="245"/>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5" name="Group 142">
                <a:extLst>
                  <a:ext uri="{FF2B5EF4-FFF2-40B4-BE49-F238E27FC236}">
                    <a16:creationId xmlns:a16="http://schemas.microsoft.com/office/drawing/2014/main" id="{792EE307-A99A-4DAC-9CE1-C5FED80FC8EB}"/>
                  </a:ext>
                </a:extLst>
              </p:cNvPr>
              <p:cNvGrpSpPr>
                <a:grpSpLocks/>
              </p:cNvGrpSpPr>
              <p:nvPr/>
            </p:nvGrpSpPr>
            <p:grpSpPr bwMode="auto">
              <a:xfrm rot="50513">
                <a:off x="2256" y="1776"/>
                <a:ext cx="173" cy="292"/>
                <a:chOff x="3168" y="2448"/>
                <a:chExt cx="192" cy="336"/>
              </a:xfrm>
            </p:grpSpPr>
            <p:sp>
              <p:nvSpPr>
                <p:cNvPr id="259136" name="Oval 143">
                  <a:extLst>
                    <a:ext uri="{FF2B5EF4-FFF2-40B4-BE49-F238E27FC236}">
                      <a16:creationId xmlns:a16="http://schemas.microsoft.com/office/drawing/2014/main" id="{F699A37A-AD47-42A0-8A7A-C83FD1889311}"/>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02" name="Line 144">
                  <a:extLst>
                    <a:ext uri="{FF2B5EF4-FFF2-40B4-BE49-F238E27FC236}">
                      <a16:creationId xmlns:a16="http://schemas.microsoft.com/office/drawing/2014/main" id="{66717D2C-122A-4114-BC43-B8997D272155}"/>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6" name="Group 145">
                <a:extLst>
                  <a:ext uri="{FF2B5EF4-FFF2-40B4-BE49-F238E27FC236}">
                    <a16:creationId xmlns:a16="http://schemas.microsoft.com/office/drawing/2014/main" id="{04E7C632-AF70-4C47-9435-F8DED7084931}"/>
                  </a:ext>
                </a:extLst>
              </p:cNvPr>
              <p:cNvGrpSpPr>
                <a:grpSpLocks/>
              </p:cNvGrpSpPr>
              <p:nvPr/>
            </p:nvGrpSpPr>
            <p:grpSpPr bwMode="auto">
              <a:xfrm rot="-33386">
                <a:off x="1392" y="1298"/>
                <a:ext cx="173" cy="294"/>
                <a:chOff x="3168" y="2448"/>
                <a:chExt cx="192" cy="336"/>
              </a:xfrm>
            </p:grpSpPr>
            <p:sp>
              <p:nvSpPr>
                <p:cNvPr id="259134" name="Oval 146">
                  <a:extLst>
                    <a:ext uri="{FF2B5EF4-FFF2-40B4-BE49-F238E27FC236}">
                      <a16:creationId xmlns:a16="http://schemas.microsoft.com/office/drawing/2014/main" id="{3B20C313-AFCA-4396-B6FC-75853DD6D2D7}"/>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05" name="Line 147">
                  <a:extLst>
                    <a:ext uri="{FF2B5EF4-FFF2-40B4-BE49-F238E27FC236}">
                      <a16:creationId xmlns:a16="http://schemas.microsoft.com/office/drawing/2014/main" id="{836181A9-AE99-485C-90C9-4B9F8AC55247}"/>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7" name="Group 148">
                <a:extLst>
                  <a:ext uri="{FF2B5EF4-FFF2-40B4-BE49-F238E27FC236}">
                    <a16:creationId xmlns:a16="http://schemas.microsoft.com/office/drawing/2014/main" id="{CFFD194A-1ACB-4559-AD9B-06F55185001D}"/>
                  </a:ext>
                </a:extLst>
              </p:cNvPr>
              <p:cNvGrpSpPr>
                <a:grpSpLocks/>
              </p:cNvGrpSpPr>
              <p:nvPr/>
            </p:nvGrpSpPr>
            <p:grpSpPr bwMode="auto">
              <a:xfrm rot="274424">
                <a:off x="1537" y="1442"/>
                <a:ext cx="167" cy="301"/>
                <a:chOff x="3168" y="2448"/>
                <a:chExt cx="192" cy="336"/>
              </a:xfrm>
            </p:grpSpPr>
            <p:sp>
              <p:nvSpPr>
                <p:cNvPr id="259132" name="Oval 149">
                  <a:extLst>
                    <a:ext uri="{FF2B5EF4-FFF2-40B4-BE49-F238E27FC236}">
                      <a16:creationId xmlns:a16="http://schemas.microsoft.com/office/drawing/2014/main" id="{67D7E5FE-F8A7-48F1-B9E7-25808B41A718}"/>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08" name="Line 150">
                  <a:extLst>
                    <a:ext uri="{FF2B5EF4-FFF2-40B4-BE49-F238E27FC236}">
                      <a16:creationId xmlns:a16="http://schemas.microsoft.com/office/drawing/2014/main" id="{B1FE57AF-A87D-4CB6-80E8-E25CCAF92AB8}"/>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8" name="Group 151">
                <a:extLst>
                  <a:ext uri="{FF2B5EF4-FFF2-40B4-BE49-F238E27FC236}">
                    <a16:creationId xmlns:a16="http://schemas.microsoft.com/office/drawing/2014/main" id="{1FAEF0D7-C8C6-4A16-8A5B-A30464C0CD7C}"/>
                  </a:ext>
                </a:extLst>
              </p:cNvPr>
              <p:cNvGrpSpPr>
                <a:grpSpLocks/>
              </p:cNvGrpSpPr>
              <p:nvPr/>
            </p:nvGrpSpPr>
            <p:grpSpPr bwMode="auto">
              <a:xfrm rot="269764">
                <a:off x="2091" y="1432"/>
                <a:ext cx="168" cy="301"/>
                <a:chOff x="3168" y="2448"/>
                <a:chExt cx="192" cy="336"/>
              </a:xfrm>
            </p:grpSpPr>
            <p:sp>
              <p:nvSpPr>
                <p:cNvPr id="259130" name="Oval 152">
                  <a:extLst>
                    <a:ext uri="{FF2B5EF4-FFF2-40B4-BE49-F238E27FC236}">
                      <a16:creationId xmlns:a16="http://schemas.microsoft.com/office/drawing/2014/main" id="{E082BAC2-E66F-4804-9F5E-7E3D726BCF01}"/>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11" name="Line 153">
                  <a:extLst>
                    <a:ext uri="{FF2B5EF4-FFF2-40B4-BE49-F238E27FC236}">
                      <a16:creationId xmlns:a16="http://schemas.microsoft.com/office/drawing/2014/main" id="{EAC30CB4-C5E5-4564-856A-4690043086A8}"/>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09" name="Group 154">
                <a:extLst>
                  <a:ext uri="{FF2B5EF4-FFF2-40B4-BE49-F238E27FC236}">
                    <a16:creationId xmlns:a16="http://schemas.microsoft.com/office/drawing/2014/main" id="{A93E02D0-DD2D-4BF5-ADE4-8D995D3A799F}"/>
                  </a:ext>
                </a:extLst>
              </p:cNvPr>
              <p:cNvGrpSpPr>
                <a:grpSpLocks/>
              </p:cNvGrpSpPr>
              <p:nvPr/>
            </p:nvGrpSpPr>
            <p:grpSpPr bwMode="auto">
              <a:xfrm rot="285822">
                <a:off x="2317" y="1292"/>
                <a:ext cx="173" cy="292"/>
                <a:chOff x="3168" y="2448"/>
                <a:chExt cx="192" cy="336"/>
              </a:xfrm>
            </p:grpSpPr>
            <p:sp>
              <p:nvSpPr>
                <p:cNvPr id="259128" name="Oval 155">
                  <a:extLst>
                    <a:ext uri="{FF2B5EF4-FFF2-40B4-BE49-F238E27FC236}">
                      <a16:creationId xmlns:a16="http://schemas.microsoft.com/office/drawing/2014/main" id="{9C9E3415-AAD4-4A5B-83E7-E6D9FCC4BB75}"/>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14" name="Line 156">
                  <a:extLst>
                    <a:ext uri="{FF2B5EF4-FFF2-40B4-BE49-F238E27FC236}">
                      <a16:creationId xmlns:a16="http://schemas.microsoft.com/office/drawing/2014/main" id="{0B14A43C-984D-4518-B049-8BB8C31C71D0}"/>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0" name="Group 157">
                <a:extLst>
                  <a:ext uri="{FF2B5EF4-FFF2-40B4-BE49-F238E27FC236}">
                    <a16:creationId xmlns:a16="http://schemas.microsoft.com/office/drawing/2014/main" id="{11448A55-A4B4-4A59-9F88-E22D4B2C7400}"/>
                  </a:ext>
                </a:extLst>
              </p:cNvPr>
              <p:cNvGrpSpPr>
                <a:grpSpLocks/>
              </p:cNvGrpSpPr>
              <p:nvPr/>
            </p:nvGrpSpPr>
            <p:grpSpPr bwMode="auto">
              <a:xfrm rot="-516121">
                <a:off x="1680" y="1152"/>
                <a:ext cx="167" cy="303"/>
                <a:chOff x="3168" y="2448"/>
                <a:chExt cx="192" cy="336"/>
              </a:xfrm>
            </p:grpSpPr>
            <p:sp>
              <p:nvSpPr>
                <p:cNvPr id="259126" name="Oval 158">
                  <a:extLst>
                    <a:ext uri="{FF2B5EF4-FFF2-40B4-BE49-F238E27FC236}">
                      <a16:creationId xmlns:a16="http://schemas.microsoft.com/office/drawing/2014/main" id="{8E1C3B01-5F2F-4CD4-8552-92E568AD1235}"/>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17" name="Line 159">
                  <a:extLst>
                    <a:ext uri="{FF2B5EF4-FFF2-40B4-BE49-F238E27FC236}">
                      <a16:creationId xmlns:a16="http://schemas.microsoft.com/office/drawing/2014/main" id="{CC05F38C-CDFA-4D24-B9D2-D0C0473D1942}"/>
                    </a:ext>
                  </a:extLst>
                </p:cNvPr>
                <p:cNvSpPr>
                  <a:spLocks noChangeShapeType="1"/>
                </p:cNvSpPr>
                <p:nvPr/>
              </p:nvSpPr>
              <p:spPr bwMode="auto">
                <a:xfrm flipV="1">
                  <a:off x="3265" y="2442"/>
                  <a:ext cx="0" cy="245"/>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1" name="Group 160">
                <a:extLst>
                  <a:ext uri="{FF2B5EF4-FFF2-40B4-BE49-F238E27FC236}">
                    <a16:creationId xmlns:a16="http://schemas.microsoft.com/office/drawing/2014/main" id="{EADF6497-9868-43F3-817B-49996767FD36}"/>
                  </a:ext>
                </a:extLst>
              </p:cNvPr>
              <p:cNvGrpSpPr>
                <a:grpSpLocks/>
              </p:cNvGrpSpPr>
              <p:nvPr/>
            </p:nvGrpSpPr>
            <p:grpSpPr bwMode="auto">
              <a:xfrm rot="742897">
                <a:off x="1345" y="3113"/>
                <a:ext cx="167" cy="301"/>
                <a:chOff x="3168" y="2448"/>
                <a:chExt cx="192" cy="336"/>
              </a:xfrm>
            </p:grpSpPr>
            <p:sp>
              <p:nvSpPr>
                <p:cNvPr id="259124" name="Oval 161">
                  <a:extLst>
                    <a:ext uri="{FF2B5EF4-FFF2-40B4-BE49-F238E27FC236}">
                      <a16:creationId xmlns:a16="http://schemas.microsoft.com/office/drawing/2014/main" id="{09082EBF-0E51-4B79-BE8E-B4867877DA2B}"/>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20" name="Line 162">
                  <a:extLst>
                    <a:ext uri="{FF2B5EF4-FFF2-40B4-BE49-F238E27FC236}">
                      <a16:creationId xmlns:a16="http://schemas.microsoft.com/office/drawing/2014/main" id="{5C6E4F66-D3BB-44AB-A3E2-A6D530235315}"/>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2" name="Group 163">
                <a:extLst>
                  <a:ext uri="{FF2B5EF4-FFF2-40B4-BE49-F238E27FC236}">
                    <a16:creationId xmlns:a16="http://schemas.microsoft.com/office/drawing/2014/main" id="{F8F01531-B674-4F37-9D47-FE91FD3DF6B3}"/>
                  </a:ext>
                </a:extLst>
              </p:cNvPr>
              <p:cNvGrpSpPr>
                <a:grpSpLocks/>
              </p:cNvGrpSpPr>
              <p:nvPr/>
            </p:nvGrpSpPr>
            <p:grpSpPr bwMode="auto">
              <a:xfrm rot="497981">
                <a:off x="2035" y="1180"/>
                <a:ext cx="172" cy="294"/>
                <a:chOff x="3168" y="2448"/>
                <a:chExt cx="192" cy="336"/>
              </a:xfrm>
            </p:grpSpPr>
            <p:sp>
              <p:nvSpPr>
                <p:cNvPr id="259122" name="Oval 164">
                  <a:extLst>
                    <a:ext uri="{FF2B5EF4-FFF2-40B4-BE49-F238E27FC236}">
                      <a16:creationId xmlns:a16="http://schemas.microsoft.com/office/drawing/2014/main" id="{E7AFA9E6-93C2-4202-9FD0-2490FD32B3A8}"/>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23" name="Line 165">
                  <a:extLst>
                    <a:ext uri="{FF2B5EF4-FFF2-40B4-BE49-F238E27FC236}">
                      <a16:creationId xmlns:a16="http://schemas.microsoft.com/office/drawing/2014/main" id="{AEE958A9-1ECB-4CD0-A771-C0BACA82448D}"/>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3" name="Group 166">
                <a:extLst>
                  <a:ext uri="{FF2B5EF4-FFF2-40B4-BE49-F238E27FC236}">
                    <a16:creationId xmlns:a16="http://schemas.microsoft.com/office/drawing/2014/main" id="{A9838BE8-3A61-46E3-AD08-BC2772970B96}"/>
                  </a:ext>
                </a:extLst>
              </p:cNvPr>
              <p:cNvGrpSpPr>
                <a:grpSpLocks/>
              </p:cNvGrpSpPr>
              <p:nvPr/>
            </p:nvGrpSpPr>
            <p:grpSpPr bwMode="auto">
              <a:xfrm rot="285822">
                <a:off x="1872" y="1296"/>
                <a:ext cx="173" cy="292"/>
                <a:chOff x="3168" y="2448"/>
                <a:chExt cx="192" cy="336"/>
              </a:xfrm>
            </p:grpSpPr>
            <p:sp>
              <p:nvSpPr>
                <p:cNvPr id="259120" name="Oval 167">
                  <a:extLst>
                    <a:ext uri="{FF2B5EF4-FFF2-40B4-BE49-F238E27FC236}">
                      <a16:creationId xmlns:a16="http://schemas.microsoft.com/office/drawing/2014/main" id="{042599D7-7718-4683-B1DC-4AA0DE635C67}"/>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26" name="Line 168">
                  <a:extLst>
                    <a:ext uri="{FF2B5EF4-FFF2-40B4-BE49-F238E27FC236}">
                      <a16:creationId xmlns:a16="http://schemas.microsoft.com/office/drawing/2014/main" id="{149EE184-33D2-4F6C-B664-527EBB9D83A8}"/>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4" name="Group 169">
                <a:extLst>
                  <a:ext uri="{FF2B5EF4-FFF2-40B4-BE49-F238E27FC236}">
                    <a16:creationId xmlns:a16="http://schemas.microsoft.com/office/drawing/2014/main" id="{98CB53EC-6B17-4B01-A20A-99E89F59C3DB}"/>
                  </a:ext>
                </a:extLst>
              </p:cNvPr>
              <p:cNvGrpSpPr>
                <a:grpSpLocks/>
              </p:cNvGrpSpPr>
              <p:nvPr/>
            </p:nvGrpSpPr>
            <p:grpSpPr bwMode="auto">
              <a:xfrm rot="197318">
                <a:off x="1798" y="1488"/>
                <a:ext cx="167" cy="303"/>
                <a:chOff x="3168" y="2448"/>
                <a:chExt cx="192" cy="336"/>
              </a:xfrm>
            </p:grpSpPr>
            <p:sp>
              <p:nvSpPr>
                <p:cNvPr id="259118" name="Oval 170">
                  <a:extLst>
                    <a:ext uri="{FF2B5EF4-FFF2-40B4-BE49-F238E27FC236}">
                      <a16:creationId xmlns:a16="http://schemas.microsoft.com/office/drawing/2014/main" id="{4BE2594C-E5E1-47DB-9694-C76DA14E1C31}"/>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29" name="Line 171">
                  <a:extLst>
                    <a:ext uri="{FF2B5EF4-FFF2-40B4-BE49-F238E27FC236}">
                      <a16:creationId xmlns:a16="http://schemas.microsoft.com/office/drawing/2014/main" id="{776CA8CE-A56C-4704-9985-AF2058E3E45A}"/>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59115" name="Group 172">
                <a:extLst>
                  <a:ext uri="{FF2B5EF4-FFF2-40B4-BE49-F238E27FC236}">
                    <a16:creationId xmlns:a16="http://schemas.microsoft.com/office/drawing/2014/main" id="{429F7EAA-BF25-4F29-BB9C-3D3C1B8E2A3A}"/>
                  </a:ext>
                </a:extLst>
              </p:cNvPr>
              <p:cNvGrpSpPr>
                <a:grpSpLocks/>
              </p:cNvGrpSpPr>
              <p:nvPr/>
            </p:nvGrpSpPr>
            <p:grpSpPr bwMode="auto">
              <a:xfrm rot="285822">
                <a:off x="1584" y="3312"/>
                <a:ext cx="173" cy="292"/>
                <a:chOff x="3168" y="2448"/>
                <a:chExt cx="192" cy="336"/>
              </a:xfrm>
            </p:grpSpPr>
            <p:sp>
              <p:nvSpPr>
                <p:cNvPr id="259116" name="Oval 173">
                  <a:extLst>
                    <a:ext uri="{FF2B5EF4-FFF2-40B4-BE49-F238E27FC236}">
                      <a16:creationId xmlns:a16="http://schemas.microsoft.com/office/drawing/2014/main" id="{4E24E78C-BC67-4C1D-A041-A6D199A6D58E}"/>
                    </a:ext>
                  </a:extLst>
                </p:cNvPr>
                <p:cNvSpPr>
                  <a:spLocks noChangeArrowheads="1"/>
                </p:cNvSpPr>
                <p:nvPr/>
              </p:nvSpPr>
              <p:spPr bwMode="auto">
                <a:xfrm>
                  <a:off x="3168" y="2640"/>
                  <a:ext cx="192" cy="144"/>
                </a:xfrm>
                <a:prstGeom prst="ellipse">
                  <a:avLst/>
                </a:prstGeom>
                <a:gradFill rotWithShape="0">
                  <a:gsLst>
                    <a:gs pos="0">
                      <a:srgbClr val="828180"/>
                    </a:gs>
                    <a:gs pos="50000">
                      <a:srgbClr val="E7E6E5"/>
                    </a:gs>
                    <a:gs pos="100000">
                      <a:srgbClr val="828180"/>
                    </a:gs>
                  </a:gsLst>
                  <a:lin ang="0" scaled="1"/>
                </a:gra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32" name="Line 174">
                  <a:extLst>
                    <a:ext uri="{FF2B5EF4-FFF2-40B4-BE49-F238E27FC236}">
                      <a16:creationId xmlns:a16="http://schemas.microsoft.com/office/drawing/2014/main" id="{50EDCD24-C9A8-47F9-8F97-BE8CB241B8C5}"/>
                    </a:ext>
                  </a:extLst>
                </p:cNvPr>
                <p:cNvSpPr>
                  <a:spLocks noChangeShapeType="1"/>
                </p:cNvSpPr>
                <p:nvPr/>
              </p:nvSpPr>
              <p:spPr bwMode="auto">
                <a:xfrm flipV="1">
                  <a:off x="3264" y="2448"/>
                  <a:ext cx="0" cy="240"/>
                </a:xfrm>
                <a:prstGeom prst="line">
                  <a:avLst/>
                </a:prstGeom>
                <a:noFill/>
                <a:ln w="28575">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259087" name="Oval 175">
              <a:extLst>
                <a:ext uri="{FF2B5EF4-FFF2-40B4-BE49-F238E27FC236}">
                  <a16:creationId xmlns:a16="http://schemas.microsoft.com/office/drawing/2014/main" id="{DB1B945D-A335-4800-A90C-B2269AD8E6DD}"/>
                </a:ext>
              </a:extLst>
            </p:cNvPr>
            <p:cNvSpPr>
              <a:spLocks noChangeArrowheads="1"/>
            </p:cNvSpPr>
            <p:nvPr/>
          </p:nvSpPr>
          <p:spPr bwMode="auto">
            <a:xfrm>
              <a:off x="3504" y="1152"/>
              <a:ext cx="1248" cy="625"/>
            </a:xfrm>
            <a:prstGeom prst="ellipse">
              <a:avLst/>
            </a:prstGeom>
            <a:noFill/>
            <a:ln w="38100">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6034" name="Line 176">
              <a:extLst>
                <a:ext uri="{FF2B5EF4-FFF2-40B4-BE49-F238E27FC236}">
                  <a16:creationId xmlns:a16="http://schemas.microsoft.com/office/drawing/2014/main" id="{63E5DC42-4BBC-4E29-9E66-EC87212F732C}"/>
                </a:ext>
              </a:extLst>
            </p:cNvPr>
            <p:cNvSpPr>
              <a:spLocks noChangeShapeType="1"/>
            </p:cNvSpPr>
            <p:nvPr/>
          </p:nvSpPr>
          <p:spPr bwMode="auto">
            <a:xfrm flipH="1" flipV="1">
              <a:off x="4656" y="1296"/>
              <a:ext cx="96" cy="144"/>
            </a:xfrm>
            <a:prstGeom prst="line">
              <a:avLst/>
            </a:prstGeom>
            <a:noFill/>
            <a:ln w="38100">
              <a:solidFill>
                <a:srgbClr val="FF3399"/>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59076" name="Text Box 82">
            <a:extLst>
              <a:ext uri="{FF2B5EF4-FFF2-40B4-BE49-F238E27FC236}">
                <a16:creationId xmlns:a16="http://schemas.microsoft.com/office/drawing/2014/main" id="{595F9E11-9B0C-4B4A-8FB7-69A1443A65B7}"/>
              </a:ext>
            </a:extLst>
          </p:cNvPr>
          <p:cNvSpPr txBox="1">
            <a:spLocks noChangeArrowheads="1"/>
          </p:cNvSpPr>
          <p:nvPr/>
        </p:nvSpPr>
        <p:spPr bwMode="auto">
          <a:xfrm>
            <a:off x="0" y="119063"/>
            <a:ext cx="421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FF00"/>
                </a:solidFill>
                <a:latin typeface="华文中宋" panose="02010600040101010101" pitchFamily="2" charset="-122"/>
                <a:ea typeface="华文中宋" panose="02010600040101010101" pitchFamily="2" charset="-122"/>
              </a:rPr>
              <a:t>1.</a:t>
            </a:r>
            <a:r>
              <a:rPr kumimoji="1" lang="zh-CN" altLang="en-US" sz="2800" b="1">
                <a:solidFill>
                  <a:srgbClr val="FFFF00"/>
                </a:solidFill>
                <a:latin typeface="华文中宋" panose="02010600040101010101" pitchFamily="2" charset="-122"/>
                <a:ea typeface="华文中宋" panose="02010600040101010101" pitchFamily="2" charset="-122"/>
              </a:rPr>
              <a:t>顺磁质和顺磁效应</a:t>
            </a:r>
          </a:p>
        </p:txBody>
      </p:sp>
      <p:grpSp>
        <p:nvGrpSpPr>
          <p:cNvPr id="113" name="组合 179">
            <a:extLst>
              <a:ext uri="{FF2B5EF4-FFF2-40B4-BE49-F238E27FC236}">
                <a16:creationId xmlns:a16="http://schemas.microsoft.com/office/drawing/2014/main" id="{FA75592F-12B6-488E-AD51-9F1934D90FCF}"/>
              </a:ext>
            </a:extLst>
          </p:cNvPr>
          <p:cNvGrpSpPr>
            <a:grpSpLocks/>
          </p:cNvGrpSpPr>
          <p:nvPr/>
        </p:nvGrpSpPr>
        <p:grpSpPr bwMode="auto">
          <a:xfrm>
            <a:off x="6357938" y="2470150"/>
            <a:ext cx="555625" cy="1219200"/>
            <a:chOff x="6357950" y="2857496"/>
            <a:chExt cx="555625" cy="1219200"/>
          </a:xfrm>
        </p:grpSpPr>
        <p:sp>
          <p:nvSpPr>
            <p:cNvPr id="926037" name="Line 91">
              <a:extLst>
                <a:ext uri="{FF2B5EF4-FFF2-40B4-BE49-F238E27FC236}">
                  <a16:creationId xmlns:a16="http://schemas.microsoft.com/office/drawing/2014/main" id="{F9845D02-F080-4B32-8A85-08FE01B5C404}"/>
                </a:ext>
              </a:extLst>
            </p:cNvPr>
            <p:cNvSpPr>
              <a:spLocks noChangeShapeType="1"/>
            </p:cNvSpPr>
            <p:nvPr/>
          </p:nvSpPr>
          <p:spPr bwMode="auto">
            <a:xfrm flipV="1">
              <a:off x="6357950" y="2857496"/>
              <a:ext cx="0" cy="1219200"/>
            </a:xfrm>
            <a:prstGeom prst="line">
              <a:avLst/>
            </a:prstGeom>
            <a:noFill/>
            <a:ln w="57150">
              <a:solidFill>
                <a:srgbClr val="FF00FF"/>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59082" name="Object 342">
              <a:extLst>
                <a:ext uri="{FF2B5EF4-FFF2-40B4-BE49-F238E27FC236}">
                  <a16:creationId xmlns:a16="http://schemas.microsoft.com/office/drawing/2014/main" id="{DDE4C126-A025-4BBE-A69A-1CD30993E8C1}"/>
                </a:ext>
              </a:extLst>
            </p:cNvPr>
            <p:cNvGraphicFramePr>
              <a:graphicFrameLocks noChangeAspect="1"/>
            </p:cNvGraphicFramePr>
            <p:nvPr/>
          </p:nvGraphicFramePr>
          <p:xfrm>
            <a:off x="6429388" y="2857496"/>
            <a:ext cx="484187" cy="477838"/>
          </p:xfrm>
          <a:graphic>
            <a:graphicData uri="http://schemas.openxmlformats.org/presentationml/2006/ole">
              <mc:AlternateContent xmlns:mc="http://schemas.openxmlformats.org/markup-compatibility/2006">
                <mc:Choice xmlns:v="urn:schemas-microsoft-com:vml" Requires="v">
                  <p:oleObj name="Equation" r:id="rId6" imgW="203112" imgH="190417" progId="Equation.DSMT4">
                    <p:embed/>
                  </p:oleObj>
                </mc:Choice>
                <mc:Fallback>
                  <p:oleObj name="Equation" r:id="rId6" imgW="203112" imgH="190417" progId="Equation.DSMT4">
                    <p:embed/>
                    <p:pic>
                      <p:nvPicPr>
                        <p:cNvPr id="0" name="Object 3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8" y="2857496"/>
                          <a:ext cx="4841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4" name="组合 181">
            <a:extLst>
              <a:ext uri="{FF2B5EF4-FFF2-40B4-BE49-F238E27FC236}">
                <a16:creationId xmlns:a16="http://schemas.microsoft.com/office/drawing/2014/main" id="{0645A0A4-D8A3-4222-A524-F44708DEF483}"/>
              </a:ext>
            </a:extLst>
          </p:cNvPr>
          <p:cNvGrpSpPr>
            <a:grpSpLocks/>
          </p:cNvGrpSpPr>
          <p:nvPr/>
        </p:nvGrpSpPr>
        <p:grpSpPr bwMode="auto">
          <a:xfrm>
            <a:off x="2286000" y="5684838"/>
            <a:ext cx="4360863" cy="615950"/>
            <a:chOff x="4071934" y="214290"/>
            <a:chExt cx="4360879" cy="616675"/>
          </a:xfrm>
        </p:grpSpPr>
        <p:graphicFrame>
          <p:nvGraphicFramePr>
            <p:cNvPr id="259079" name="Object 344">
              <a:extLst>
                <a:ext uri="{FF2B5EF4-FFF2-40B4-BE49-F238E27FC236}">
                  <a16:creationId xmlns:a16="http://schemas.microsoft.com/office/drawing/2014/main" id="{0D7809B5-E53F-4236-93F7-459BED658BF8}"/>
                </a:ext>
              </a:extLst>
            </p:cNvPr>
            <p:cNvGraphicFramePr>
              <a:graphicFrameLocks noChangeAspect="1"/>
            </p:cNvGraphicFramePr>
            <p:nvPr/>
          </p:nvGraphicFramePr>
          <p:xfrm>
            <a:off x="6500826" y="261053"/>
            <a:ext cx="1931987" cy="569912"/>
          </p:xfrm>
          <a:graphic>
            <a:graphicData uri="http://schemas.openxmlformats.org/presentationml/2006/ole">
              <mc:AlternateContent xmlns:mc="http://schemas.openxmlformats.org/markup-compatibility/2006">
                <mc:Choice xmlns:v="urn:schemas-microsoft-com:vml" Requires="v">
                  <p:oleObj name="Equation" r:id="rId8" imgW="774364" imgH="228501" progId="Equation.DSMT4">
                    <p:embed/>
                  </p:oleObj>
                </mc:Choice>
                <mc:Fallback>
                  <p:oleObj name="Equation" r:id="rId8" imgW="774364" imgH="228501" progId="Equation.DSMT4">
                    <p:embed/>
                    <p:pic>
                      <p:nvPicPr>
                        <p:cNvPr id="0" name="Object 344"/>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6500826" y="261053"/>
                          <a:ext cx="1931987" cy="569912"/>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sp>
          <p:nvSpPr>
            <p:cNvPr id="259080" name="Rectangle 67">
              <a:extLst>
                <a:ext uri="{FF2B5EF4-FFF2-40B4-BE49-F238E27FC236}">
                  <a16:creationId xmlns:a16="http://schemas.microsoft.com/office/drawing/2014/main" id="{4620F675-74CB-4663-ABA9-F8773A771A1F}"/>
                </a:ext>
              </a:extLst>
            </p:cNvPr>
            <p:cNvSpPr>
              <a:spLocks noChangeArrowheads="1"/>
            </p:cNvSpPr>
            <p:nvPr/>
          </p:nvSpPr>
          <p:spPr bwMode="auto">
            <a:xfrm>
              <a:off x="4071934" y="214290"/>
              <a:ext cx="2428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FFF"/>
                  </a:solidFill>
                  <a:latin typeface="Times New Roman" panose="02020603050405020304" pitchFamily="18" charset="0"/>
                  <a:ea typeface="华文中宋" panose="02010600040101010101" pitchFamily="2" charset="-122"/>
                </a:rPr>
                <a:t>顺磁质内磁场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ox(out)">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blinds(horizontal)">
                                      <p:cBhvr>
                                        <p:cTn id="22"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82">
            <a:extLst>
              <a:ext uri="{FF2B5EF4-FFF2-40B4-BE49-F238E27FC236}">
                <a16:creationId xmlns:a16="http://schemas.microsoft.com/office/drawing/2014/main" id="{2C7CEB4C-9614-438D-AC45-FC7F00EF99F6}"/>
              </a:ext>
            </a:extLst>
          </p:cNvPr>
          <p:cNvSpPr txBox="1">
            <a:spLocks noChangeArrowheads="1"/>
          </p:cNvSpPr>
          <p:nvPr/>
        </p:nvSpPr>
        <p:spPr bwMode="auto">
          <a:xfrm>
            <a:off x="315913" y="119063"/>
            <a:ext cx="4214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华文中宋" panose="02010600040101010101" pitchFamily="2" charset="-122"/>
                <a:ea typeface="华文中宋" panose="02010600040101010101" pitchFamily="2" charset="-122"/>
              </a:rPr>
              <a:t>顺磁质磁化机理：</a:t>
            </a:r>
          </a:p>
        </p:txBody>
      </p:sp>
      <p:sp>
        <p:nvSpPr>
          <p:cNvPr id="29" name="TextBox 28">
            <a:extLst>
              <a:ext uri="{FF2B5EF4-FFF2-40B4-BE49-F238E27FC236}">
                <a16:creationId xmlns:a16="http://schemas.microsoft.com/office/drawing/2014/main" id="{4FAC13A9-A67E-4008-B6E0-45B3CC0DFEE9}"/>
              </a:ext>
            </a:extLst>
          </p:cNvPr>
          <p:cNvSpPr txBox="1">
            <a:spLocks noChangeArrowheads="1"/>
          </p:cNvSpPr>
          <p:nvPr/>
        </p:nvSpPr>
        <p:spPr bwMode="auto">
          <a:xfrm>
            <a:off x="315913" y="1289050"/>
            <a:ext cx="84899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电子的轨道运动相当一电流环，从而有一定的磁矩，称为</a:t>
            </a:r>
            <a:r>
              <a:rPr lang="zh-CN" altLang="en-US" sz="2400" b="1">
                <a:solidFill>
                  <a:srgbClr val="FFFF00"/>
                </a:solidFill>
              </a:rPr>
              <a:t>轨道磁矩</a:t>
            </a:r>
            <a:r>
              <a:rPr lang="zh-CN" altLang="en-US" sz="2400" b="1">
                <a:solidFill>
                  <a:srgbClr val="FFFFFF"/>
                </a:solidFill>
              </a:rPr>
              <a:t>。与电子自旋运动相联系的还有一定的</a:t>
            </a:r>
            <a:r>
              <a:rPr lang="zh-CN" altLang="en-US" sz="2400" b="1">
                <a:solidFill>
                  <a:srgbClr val="FFFF00"/>
                </a:solidFill>
              </a:rPr>
              <a:t>自旋磁矩</a:t>
            </a:r>
            <a:r>
              <a:rPr lang="zh-CN" altLang="en-US" sz="2400" b="1">
                <a:solidFill>
                  <a:srgbClr val="FFFFFF"/>
                </a:solidFill>
              </a:rPr>
              <a:t>。在顺磁质物质中各电子磁矩不完全抵消，整个分子有一定的</a:t>
            </a:r>
            <a:r>
              <a:rPr lang="zh-CN" altLang="en-US" sz="2400" b="1">
                <a:solidFill>
                  <a:srgbClr val="FFFF00"/>
                </a:solidFill>
              </a:rPr>
              <a:t>固有磁矩。</a:t>
            </a:r>
            <a:r>
              <a:rPr lang="zh-CN" altLang="en-US" sz="2400" b="1">
                <a:solidFill>
                  <a:srgbClr val="FFFFFF"/>
                </a:solidFill>
              </a:rPr>
              <a:t>但由于热运动的结果，分子的固有磁矩无序排列，使顺磁分子的物质对外无磁性。</a:t>
            </a:r>
            <a:endParaRPr lang="zh-CN" altLang="en-US" sz="2400" b="1">
              <a:solidFill>
                <a:srgbClr val="FF0000"/>
              </a:solidFill>
            </a:endParaRPr>
          </a:p>
        </p:txBody>
      </p:sp>
      <p:sp>
        <p:nvSpPr>
          <p:cNvPr id="2" name="TextBox 28">
            <a:extLst>
              <a:ext uri="{FF2B5EF4-FFF2-40B4-BE49-F238E27FC236}">
                <a16:creationId xmlns:a16="http://schemas.microsoft.com/office/drawing/2014/main" id="{EBC5D3B2-3DE7-420E-AC3A-4E549ECACF29}"/>
              </a:ext>
            </a:extLst>
          </p:cNvPr>
          <p:cNvSpPr txBox="1">
            <a:spLocks noChangeArrowheads="1"/>
          </p:cNvSpPr>
          <p:nvPr/>
        </p:nvSpPr>
        <p:spPr bwMode="auto">
          <a:xfrm>
            <a:off x="315913" y="3584575"/>
            <a:ext cx="848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顺磁质磁化机理：解释顺磁质在磁场何以形成！！！</a:t>
            </a:r>
            <a:endParaRPr lang="zh-CN" altLang="en-US" sz="24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2000"/>
                                        <p:tgtEl>
                                          <p:spTgt spid="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allAtOnce"/>
      <p:bldP spid="2" grpId="0" build="allAtOnce"/>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4" descr="O[$CFC4%]{9)MO7CORMLRKK">
            <a:extLst>
              <a:ext uri="{FF2B5EF4-FFF2-40B4-BE49-F238E27FC236}">
                <a16:creationId xmlns:a16="http://schemas.microsoft.com/office/drawing/2014/main" id="{479DC541-2BBC-4B57-98D9-511787B62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8" y="973138"/>
            <a:ext cx="727075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15C80924-B110-4E57-A63D-129F0A8309AA}"/>
              </a:ext>
            </a:extLst>
          </p:cNvPr>
          <p:cNvSpPr txBox="1">
            <a:spLocks noChangeArrowheads="1"/>
          </p:cNvSpPr>
          <p:nvPr/>
        </p:nvSpPr>
        <p:spPr bwMode="auto">
          <a:xfrm>
            <a:off x="315913" y="1289050"/>
            <a:ext cx="84899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在抗磁性物质中，每个分子在整体上无固有磁矩，这是因为其中各个电子原有的磁矩方向不同，相互抵消了。在加入外场后，每个电子的</a:t>
            </a:r>
            <a:r>
              <a:rPr lang="zh-CN" altLang="en-US" sz="2400" b="1">
                <a:solidFill>
                  <a:srgbClr val="FFFF00"/>
                </a:solidFill>
              </a:rPr>
              <a:t>感生磁矩却都与外场的方向相反</a:t>
            </a:r>
            <a:r>
              <a:rPr lang="zh-CN" altLang="en-US" sz="2400" b="1">
                <a:solidFill>
                  <a:srgbClr val="FFFFFF"/>
                </a:solidFill>
              </a:rPr>
              <a:t>，整个分子内将产生与外磁场相反的</a:t>
            </a:r>
            <a:r>
              <a:rPr lang="zh-CN" altLang="en-US" sz="2400" b="1">
                <a:solidFill>
                  <a:srgbClr val="FFFF00"/>
                </a:solidFill>
              </a:rPr>
              <a:t>感生磁矩。这便是抗磁效应的起源。</a:t>
            </a:r>
          </a:p>
        </p:txBody>
      </p:sp>
      <p:sp>
        <p:nvSpPr>
          <p:cNvPr id="263171" name="Text Box 82">
            <a:extLst>
              <a:ext uri="{FF2B5EF4-FFF2-40B4-BE49-F238E27FC236}">
                <a16:creationId xmlns:a16="http://schemas.microsoft.com/office/drawing/2014/main" id="{DF3F863F-2919-4AF5-BE86-870D085BFA61}"/>
              </a:ext>
            </a:extLst>
          </p:cNvPr>
          <p:cNvSpPr txBox="1">
            <a:spLocks noChangeArrowheads="1"/>
          </p:cNvSpPr>
          <p:nvPr/>
        </p:nvSpPr>
        <p:spPr bwMode="auto">
          <a:xfrm>
            <a:off x="0" y="381000"/>
            <a:ext cx="7643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FF00"/>
                </a:solidFill>
                <a:latin typeface="华文中宋" panose="02010600040101010101" pitchFamily="2" charset="-122"/>
                <a:ea typeface="华文中宋" panose="02010600040101010101" pitchFamily="2" charset="-122"/>
              </a:rPr>
              <a:t>2. </a:t>
            </a:r>
            <a:r>
              <a:rPr kumimoji="1" lang="zh-CN" altLang="en-US" sz="2800" b="1">
                <a:solidFill>
                  <a:srgbClr val="FFFF00"/>
                </a:solidFill>
                <a:latin typeface="华文中宋" panose="02010600040101010101" pitchFamily="2" charset="-122"/>
                <a:ea typeface="华文中宋" panose="02010600040101010101" pitchFamily="2" charset="-122"/>
              </a:rPr>
              <a:t>抗磁质和抗磁效应</a:t>
            </a:r>
            <a:endParaRPr kumimoji="1" lang="zh-CN" altLang="en-US" sz="2400" b="1">
              <a:solidFill>
                <a:srgbClr val="FFFFFF"/>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20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allAtOnce"/>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9884" name="Group 2">
            <a:extLst>
              <a:ext uri="{FF2B5EF4-FFF2-40B4-BE49-F238E27FC236}">
                <a16:creationId xmlns:a16="http://schemas.microsoft.com/office/drawing/2014/main" id="{3FBC5256-E8A8-4003-899C-4F04C0DAB487}"/>
              </a:ext>
            </a:extLst>
          </p:cNvPr>
          <p:cNvGrpSpPr>
            <a:grpSpLocks/>
          </p:cNvGrpSpPr>
          <p:nvPr/>
        </p:nvGrpSpPr>
        <p:grpSpPr bwMode="auto">
          <a:xfrm>
            <a:off x="1444625" y="1081088"/>
            <a:ext cx="3276600" cy="4257675"/>
            <a:chOff x="1152" y="956"/>
            <a:chExt cx="2064" cy="2682"/>
          </a:xfrm>
        </p:grpSpPr>
        <p:grpSp>
          <p:nvGrpSpPr>
            <p:cNvPr id="264252" name="Group 3">
              <a:extLst>
                <a:ext uri="{FF2B5EF4-FFF2-40B4-BE49-F238E27FC236}">
                  <a16:creationId xmlns:a16="http://schemas.microsoft.com/office/drawing/2014/main" id="{6C88F0F0-BDD1-4DA4-BE9E-DD26B54404B5}"/>
                </a:ext>
              </a:extLst>
            </p:cNvPr>
            <p:cNvGrpSpPr>
              <a:grpSpLocks/>
            </p:cNvGrpSpPr>
            <p:nvPr/>
          </p:nvGrpSpPr>
          <p:grpSpPr bwMode="auto">
            <a:xfrm>
              <a:off x="1152" y="956"/>
              <a:ext cx="2064" cy="2640"/>
              <a:chOff x="1152" y="956"/>
              <a:chExt cx="2064" cy="2640"/>
            </a:xfrm>
          </p:grpSpPr>
          <p:sp>
            <p:nvSpPr>
              <p:cNvPr id="264256" name="Rectangle 4">
                <a:extLst>
                  <a:ext uri="{FF2B5EF4-FFF2-40B4-BE49-F238E27FC236}">
                    <a16:creationId xmlns:a16="http://schemas.microsoft.com/office/drawing/2014/main" id="{B4F714BD-9642-4360-B543-C12A9F73DDDB}"/>
                  </a:ext>
                </a:extLst>
              </p:cNvPr>
              <p:cNvSpPr>
                <a:spLocks noChangeArrowheads="1"/>
              </p:cNvSpPr>
              <p:nvPr/>
            </p:nvSpPr>
            <p:spPr bwMode="auto">
              <a:xfrm>
                <a:off x="1152" y="956"/>
                <a:ext cx="1824" cy="2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64257" name="Group 5">
                <a:extLst>
                  <a:ext uri="{FF2B5EF4-FFF2-40B4-BE49-F238E27FC236}">
                    <a16:creationId xmlns:a16="http://schemas.microsoft.com/office/drawing/2014/main" id="{E3C9C427-0A5E-4CD7-A96E-8CD92451D918}"/>
                  </a:ext>
                </a:extLst>
              </p:cNvPr>
              <p:cNvGrpSpPr>
                <a:grpSpLocks/>
              </p:cNvGrpSpPr>
              <p:nvPr/>
            </p:nvGrpSpPr>
            <p:grpSpPr bwMode="auto">
              <a:xfrm>
                <a:off x="1440" y="1104"/>
                <a:ext cx="1242" cy="2023"/>
                <a:chOff x="1056" y="1017"/>
                <a:chExt cx="1242" cy="2023"/>
              </a:xfrm>
            </p:grpSpPr>
            <p:sp>
              <p:nvSpPr>
                <p:cNvPr id="26" name="Line 6">
                  <a:extLst>
                    <a:ext uri="{FF2B5EF4-FFF2-40B4-BE49-F238E27FC236}">
                      <a16:creationId xmlns:a16="http://schemas.microsoft.com/office/drawing/2014/main" id="{B67F5D0A-972E-4332-9B78-398B75C178E3}"/>
                    </a:ext>
                  </a:extLst>
                </p:cNvPr>
                <p:cNvSpPr>
                  <a:spLocks noChangeShapeType="1"/>
                </p:cNvSpPr>
                <p:nvPr/>
              </p:nvSpPr>
              <p:spPr bwMode="auto">
                <a:xfrm flipV="1">
                  <a:off x="1263"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27" name="Line 7">
                  <a:extLst>
                    <a:ext uri="{FF2B5EF4-FFF2-40B4-BE49-F238E27FC236}">
                      <a16:creationId xmlns:a16="http://schemas.microsoft.com/office/drawing/2014/main" id="{2018D110-57AF-4FDE-8126-834967B04033}"/>
                    </a:ext>
                  </a:extLst>
                </p:cNvPr>
                <p:cNvSpPr>
                  <a:spLocks noChangeShapeType="1"/>
                </p:cNvSpPr>
                <p:nvPr/>
              </p:nvSpPr>
              <p:spPr bwMode="auto">
                <a:xfrm flipV="1">
                  <a:off x="1470"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28" name="Line 8">
                  <a:extLst>
                    <a:ext uri="{FF2B5EF4-FFF2-40B4-BE49-F238E27FC236}">
                      <a16:creationId xmlns:a16="http://schemas.microsoft.com/office/drawing/2014/main" id="{222477C4-1C43-407E-A76E-DD5C779635BA}"/>
                    </a:ext>
                  </a:extLst>
                </p:cNvPr>
                <p:cNvSpPr>
                  <a:spLocks noChangeShapeType="1"/>
                </p:cNvSpPr>
                <p:nvPr/>
              </p:nvSpPr>
              <p:spPr bwMode="auto">
                <a:xfrm flipV="1">
                  <a:off x="1677"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29" name="Line 9">
                  <a:extLst>
                    <a:ext uri="{FF2B5EF4-FFF2-40B4-BE49-F238E27FC236}">
                      <a16:creationId xmlns:a16="http://schemas.microsoft.com/office/drawing/2014/main" id="{E8A9E02F-F53E-4573-9568-33501FC1236D}"/>
                    </a:ext>
                  </a:extLst>
                </p:cNvPr>
                <p:cNvSpPr>
                  <a:spLocks noChangeShapeType="1"/>
                </p:cNvSpPr>
                <p:nvPr/>
              </p:nvSpPr>
              <p:spPr bwMode="auto">
                <a:xfrm flipV="1">
                  <a:off x="1884"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30" name="Line 10">
                  <a:extLst>
                    <a:ext uri="{FF2B5EF4-FFF2-40B4-BE49-F238E27FC236}">
                      <a16:creationId xmlns:a16="http://schemas.microsoft.com/office/drawing/2014/main" id="{1FD63991-6FFF-4006-9A71-5DE570FDCA94}"/>
                    </a:ext>
                  </a:extLst>
                </p:cNvPr>
                <p:cNvSpPr>
                  <a:spLocks noChangeShapeType="1"/>
                </p:cNvSpPr>
                <p:nvPr/>
              </p:nvSpPr>
              <p:spPr bwMode="auto">
                <a:xfrm flipV="1">
                  <a:off x="2091"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31" name="Line 11">
                  <a:extLst>
                    <a:ext uri="{FF2B5EF4-FFF2-40B4-BE49-F238E27FC236}">
                      <a16:creationId xmlns:a16="http://schemas.microsoft.com/office/drawing/2014/main" id="{D781C0A7-1E0C-414E-88C9-58A5C431FDB5}"/>
                    </a:ext>
                  </a:extLst>
                </p:cNvPr>
                <p:cNvSpPr>
                  <a:spLocks noChangeShapeType="1"/>
                </p:cNvSpPr>
                <p:nvPr/>
              </p:nvSpPr>
              <p:spPr bwMode="auto">
                <a:xfrm flipV="1">
                  <a:off x="2298"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32" name="Line 12">
                  <a:extLst>
                    <a:ext uri="{FF2B5EF4-FFF2-40B4-BE49-F238E27FC236}">
                      <a16:creationId xmlns:a16="http://schemas.microsoft.com/office/drawing/2014/main" id="{9DA39F7F-56C6-4196-8AF3-808EA99D4FA4}"/>
                    </a:ext>
                  </a:extLst>
                </p:cNvPr>
                <p:cNvSpPr>
                  <a:spLocks noChangeShapeType="1"/>
                </p:cNvSpPr>
                <p:nvPr/>
              </p:nvSpPr>
              <p:spPr bwMode="auto">
                <a:xfrm flipV="1">
                  <a:off x="1056" y="1017"/>
                  <a:ext cx="0" cy="2023"/>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264258" name="Oval 13">
                <a:extLst>
                  <a:ext uri="{FF2B5EF4-FFF2-40B4-BE49-F238E27FC236}">
                    <a16:creationId xmlns:a16="http://schemas.microsoft.com/office/drawing/2014/main" id="{BC5EB1E5-FF5A-4F38-8D1D-6284A8636D52}"/>
                  </a:ext>
                </a:extLst>
              </p:cNvPr>
              <p:cNvSpPr>
                <a:spLocks noChangeArrowheads="1"/>
              </p:cNvSpPr>
              <p:nvPr/>
            </p:nvSpPr>
            <p:spPr bwMode="auto">
              <a:xfrm>
                <a:off x="1523" y="1971"/>
                <a:ext cx="1035" cy="524"/>
              </a:xfrm>
              <a:prstGeom prst="ellipse">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264259" name="Object 104">
                <a:extLst>
                  <a:ext uri="{FF2B5EF4-FFF2-40B4-BE49-F238E27FC236}">
                    <a16:creationId xmlns:a16="http://schemas.microsoft.com/office/drawing/2014/main" id="{9B828BFA-334C-4902-B842-FCACB5D2B13B}"/>
                  </a:ext>
                </a:extLst>
              </p:cNvPr>
              <p:cNvGraphicFramePr>
                <a:graphicFrameLocks noChangeAspect="1"/>
              </p:cNvGraphicFramePr>
              <p:nvPr/>
            </p:nvGraphicFramePr>
            <p:xfrm>
              <a:off x="1824" y="2060"/>
              <a:ext cx="202" cy="250"/>
            </p:xfrm>
            <a:graphic>
              <a:graphicData uri="http://schemas.openxmlformats.org/presentationml/2006/ole">
                <mc:AlternateContent xmlns:mc="http://schemas.openxmlformats.org/markup-compatibility/2006">
                  <mc:Choice xmlns:v="urn:schemas-microsoft-com:vml" Requires="v">
                    <p:oleObj name="公式" r:id="rId2" imgW="177646" imgH="241091" progId="Equation.3">
                      <p:embed/>
                    </p:oleObj>
                  </mc:Choice>
                  <mc:Fallback>
                    <p:oleObj name="公式" r:id="rId2" imgW="177646" imgH="241091" progId="Equation.3">
                      <p:embed/>
                      <p:pic>
                        <p:nvPicPr>
                          <p:cNvPr id="0" name="Object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2060"/>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9897" name="Line 15">
                <a:extLst>
                  <a:ext uri="{FF2B5EF4-FFF2-40B4-BE49-F238E27FC236}">
                    <a16:creationId xmlns:a16="http://schemas.microsoft.com/office/drawing/2014/main" id="{BE73293E-C751-4A8B-9C41-764E5E11C13F}"/>
                  </a:ext>
                </a:extLst>
              </p:cNvPr>
              <p:cNvSpPr>
                <a:spLocks noChangeShapeType="1"/>
              </p:cNvSpPr>
              <p:nvPr/>
            </p:nvSpPr>
            <p:spPr bwMode="auto">
              <a:xfrm flipV="1">
                <a:off x="2064" y="1541"/>
                <a:ext cx="0" cy="647"/>
              </a:xfrm>
              <a:prstGeom prst="line">
                <a:avLst/>
              </a:prstGeom>
              <a:noFill/>
              <a:ln w="38100">
                <a:solidFill>
                  <a:srgbClr val="FF0066"/>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64261" name="Group 16">
                <a:extLst>
                  <a:ext uri="{FF2B5EF4-FFF2-40B4-BE49-F238E27FC236}">
                    <a16:creationId xmlns:a16="http://schemas.microsoft.com/office/drawing/2014/main" id="{C5C2520A-DD84-4563-B927-52665AF2CBB2}"/>
                  </a:ext>
                </a:extLst>
              </p:cNvPr>
              <p:cNvGrpSpPr>
                <a:grpSpLocks/>
              </p:cNvGrpSpPr>
              <p:nvPr/>
            </p:nvGrpSpPr>
            <p:grpSpPr bwMode="auto">
              <a:xfrm>
                <a:off x="2453" y="1920"/>
                <a:ext cx="331" cy="491"/>
                <a:chOff x="2453" y="1920"/>
                <a:chExt cx="331" cy="491"/>
              </a:xfrm>
            </p:grpSpPr>
            <p:sp>
              <p:nvSpPr>
                <p:cNvPr id="929899" name="Freeform 17">
                  <a:extLst>
                    <a:ext uri="{FF2B5EF4-FFF2-40B4-BE49-F238E27FC236}">
                      <a16:creationId xmlns:a16="http://schemas.microsoft.com/office/drawing/2014/main" id="{54BF8C3A-B100-4AED-9829-F664DFE723FF}"/>
                    </a:ext>
                  </a:extLst>
                </p:cNvPr>
                <p:cNvSpPr>
                  <a:spLocks/>
                </p:cNvSpPr>
                <p:nvPr/>
              </p:nvSpPr>
              <p:spPr bwMode="auto">
                <a:xfrm>
                  <a:off x="2453" y="2112"/>
                  <a:ext cx="331" cy="299"/>
                </a:xfrm>
                <a:custGeom>
                  <a:avLst/>
                  <a:gdLst>
                    <a:gd name="T0" fmla="*/ 0 w 331"/>
                    <a:gd name="T1" fmla="*/ 299 h 299"/>
                    <a:gd name="T2" fmla="*/ 331 w 331"/>
                    <a:gd name="T3" fmla="*/ 0 h 299"/>
                    <a:gd name="T4" fmla="*/ 0 60000 65536"/>
                    <a:gd name="T5" fmla="*/ 0 60000 65536"/>
                    <a:gd name="T6" fmla="*/ 0 w 331"/>
                    <a:gd name="T7" fmla="*/ 0 h 299"/>
                    <a:gd name="T8" fmla="*/ 331 w 331"/>
                    <a:gd name="T9" fmla="*/ 299 h 299"/>
                  </a:gdLst>
                  <a:ahLst/>
                  <a:cxnLst>
                    <a:cxn ang="T4">
                      <a:pos x="T0" y="T1"/>
                    </a:cxn>
                    <a:cxn ang="T5">
                      <a:pos x="T2" y="T3"/>
                    </a:cxn>
                  </a:cxnLst>
                  <a:rect l="T6" t="T7" r="T8" b="T9"/>
                  <a:pathLst>
                    <a:path w="331" h="299">
                      <a:moveTo>
                        <a:pt x="0" y="299"/>
                      </a:moveTo>
                      <a:lnTo>
                        <a:pt x="331" y="0"/>
                      </a:lnTo>
                    </a:path>
                  </a:pathLst>
                </a:custGeom>
                <a:noFill/>
                <a:ln w="28575">
                  <a:solidFill>
                    <a:srgbClr val="0000FF"/>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74" name="Object 108">
                  <a:extLst>
                    <a:ext uri="{FF2B5EF4-FFF2-40B4-BE49-F238E27FC236}">
                      <a16:creationId xmlns:a16="http://schemas.microsoft.com/office/drawing/2014/main" id="{4C24812B-72F8-48A9-989C-304A18005861}"/>
                    </a:ext>
                  </a:extLst>
                </p:cNvPr>
                <p:cNvGraphicFramePr>
                  <a:graphicFrameLocks noChangeAspect="1"/>
                </p:cNvGraphicFramePr>
                <p:nvPr/>
              </p:nvGraphicFramePr>
              <p:xfrm>
                <a:off x="2544" y="1920"/>
                <a:ext cx="240" cy="303"/>
              </p:xfrm>
              <a:graphic>
                <a:graphicData uri="http://schemas.openxmlformats.org/presentationml/2006/ole">
                  <mc:AlternateContent xmlns:mc="http://schemas.openxmlformats.org/markup-compatibility/2006">
                    <mc:Choice xmlns:v="urn:schemas-microsoft-com:vml" Requires="v">
                      <p:oleObj name="Equation" r:id="rId4" imgW="126725" imgH="177415" progId="Equation.DSMT4">
                        <p:embed/>
                      </p:oleObj>
                    </mc:Choice>
                    <mc:Fallback>
                      <p:oleObj name="Equation" r:id="rId4" imgW="126725" imgH="177415" progId="Equation.DSMT4">
                        <p:embed/>
                        <p:pic>
                          <p:nvPicPr>
                            <p:cNvPr id="0" name="Object 1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 y="1920"/>
                              <a:ext cx="24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4262" name="Object 109">
                <a:extLst>
                  <a:ext uri="{FF2B5EF4-FFF2-40B4-BE49-F238E27FC236}">
                    <a16:creationId xmlns:a16="http://schemas.microsoft.com/office/drawing/2014/main" id="{8754AD00-5767-432B-B216-8C2BFD7C3E49}"/>
                  </a:ext>
                </a:extLst>
              </p:cNvPr>
              <p:cNvGraphicFramePr>
                <a:graphicFrameLocks noChangeAspect="1"/>
              </p:cNvGraphicFramePr>
              <p:nvPr/>
            </p:nvGraphicFramePr>
            <p:xfrm>
              <a:off x="2014" y="1328"/>
              <a:ext cx="263" cy="282"/>
            </p:xfrm>
            <a:graphic>
              <a:graphicData uri="http://schemas.openxmlformats.org/presentationml/2006/ole">
                <mc:AlternateContent xmlns:mc="http://schemas.openxmlformats.org/markup-compatibility/2006">
                  <mc:Choice xmlns:v="urn:schemas-microsoft-com:vml" Requires="v">
                    <p:oleObj name="Equation" r:id="rId6" imgW="152202" imgH="177569" progId="Equation.DSMT4">
                      <p:embed/>
                    </p:oleObj>
                  </mc:Choice>
                  <mc:Fallback>
                    <p:oleObj name="Equation" r:id="rId6" imgW="152202" imgH="177569" progId="Equation.DSMT4">
                      <p:embed/>
                      <p:pic>
                        <p:nvPicPr>
                          <p:cNvPr id="0" name="Object 1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4" y="1328"/>
                            <a:ext cx="26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4263" name="Object 110">
                <a:extLst>
                  <a:ext uri="{FF2B5EF4-FFF2-40B4-BE49-F238E27FC236}">
                    <a16:creationId xmlns:a16="http://schemas.microsoft.com/office/drawing/2014/main" id="{A5F37019-CFDE-44B6-94CA-C2F6A1C3DD8F}"/>
                  </a:ext>
                </a:extLst>
              </p:cNvPr>
              <p:cNvGraphicFramePr>
                <a:graphicFrameLocks noChangeAspect="1"/>
              </p:cNvGraphicFramePr>
              <p:nvPr/>
            </p:nvGraphicFramePr>
            <p:xfrm>
              <a:off x="2677" y="1154"/>
              <a:ext cx="381" cy="381"/>
            </p:xfrm>
            <a:graphic>
              <a:graphicData uri="http://schemas.openxmlformats.org/presentationml/2006/ole">
                <mc:AlternateContent xmlns:mc="http://schemas.openxmlformats.org/markup-compatibility/2006">
                  <mc:Choice xmlns:v="urn:schemas-microsoft-com:vml" Requires="v">
                    <p:oleObj name="Equation" r:id="rId8" imgW="190417" imgH="241195" progId="Equation.DSMT4">
                      <p:embed/>
                    </p:oleObj>
                  </mc:Choice>
                  <mc:Fallback>
                    <p:oleObj name="Equation" r:id="rId8" imgW="190417" imgH="241195" progId="Equation.DSMT4">
                      <p:embed/>
                      <p:pic>
                        <p:nvPicPr>
                          <p:cNvPr id="0" name="Object 1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7" y="1154"/>
                            <a:ext cx="38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40DE"/>
                                </a:solidFill>
                                <a:miter lim="800000"/>
                                <a:headEnd/>
                                <a:tailEnd/>
                              </a14:hiddenLine>
                            </a:ext>
                          </a:extLst>
                        </p:spPr>
                      </p:pic>
                    </p:oleObj>
                  </mc:Fallback>
                </mc:AlternateContent>
              </a:graphicData>
            </a:graphic>
          </p:graphicFrame>
          <p:sp>
            <p:nvSpPr>
              <p:cNvPr id="264264" name="Rectangle 21">
                <a:extLst>
                  <a:ext uri="{FF2B5EF4-FFF2-40B4-BE49-F238E27FC236}">
                    <a16:creationId xmlns:a16="http://schemas.microsoft.com/office/drawing/2014/main" id="{A4A9EC8D-2EF3-4E63-96FC-63563C08EC62}"/>
                  </a:ext>
                </a:extLst>
              </p:cNvPr>
              <p:cNvSpPr>
                <a:spLocks noChangeArrowheads="1"/>
              </p:cNvSpPr>
              <p:nvPr/>
            </p:nvSpPr>
            <p:spPr bwMode="auto">
              <a:xfrm>
                <a:off x="2544" y="2828"/>
                <a:ext cx="6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64265" name="Group 22">
                <a:extLst>
                  <a:ext uri="{FF2B5EF4-FFF2-40B4-BE49-F238E27FC236}">
                    <a16:creationId xmlns:a16="http://schemas.microsoft.com/office/drawing/2014/main" id="{2B881A5A-856C-474E-B46B-9EC6F22BD5E5}"/>
                  </a:ext>
                </a:extLst>
              </p:cNvPr>
              <p:cNvGrpSpPr>
                <a:grpSpLocks/>
              </p:cNvGrpSpPr>
              <p:nvPr/>
            </p:nvGrpSpPr>
            <p:grpSpPr bwMode="auto">
              <a:xfrm>
                <a:off x="2400" y="2357"/>
                <a:ext cx="96" cy="96"/>
                <a:chOff x="2736" y="2064"/>
                <a:chExt cx="289" cy="288"/>
              </a:xfrm>
            </p:grpSpPr>
            <p:sp>
              <p:nvSpPr>
                <p:cNvPr id="264271" name="Oval 23">
                  <a:extLst>
                    <a:ext uri="{FF2B5EF4-FFF2-40B4-BE49-F238E27FC236}">
                      <a16:creationId xmlns:a16="http://schemas.microsoft.com/office/drawing/2014/main" id="{0D568663-91F3-4CA7-82EC-A2392892604B}"/>
                    </a:ext>
                  </a:extLst>
                </p:cNvPr>
                <p:cNvSpPr>
                  <a:spLocks noChangeArrowheads="1"/>
                </p:cNvSpPr>
                <p:nvPr/>
              </p:nvSpPr>
              <p:spPr bwMode="auto">
                <a:xfrm>
                  <a:off x="2736" y="2064"/>
                  <a:ext cx="289" cy="288"/>
                </a:xfrm>
                <a:prstGeom prst="ellipse">
                  <a:avLst/>
                </a:prstGeom>
                <a:solidFill>
                  <a:srgbClr val="FFFFFF"/>
                </a:soli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9906" name="Line 24">
                  <a:extLst>
                    <a:ext uri="{FF2B5EF4-FFF2-40B4-BE49-F238E27FC236}">
                      <a16:creationId xmlns:a16="http://schemas.microsoft.com/office/drawing/2014/main" id="{5A6976CA-6DE4-40D7-A458-A34C50F89971}"/>
                    </a:ext>
                  </a:extLst>
                </p:cNvPr>
                <p:cNvSpPr>
                  <a:spLocks noChangeShapeType="1"/>
                </p:cNvSpPr>
                <p:nvPr/>
              </p:nvSpPr>
              <p:spPr bwMode="auto">
                <a:xfrm>
                  <a:off x="2784" y="2208"/>
                  <a:ext cx="193" cy="0"/>
                </a:xfrm>
                <a:prstGeom prst="line">
                  <a:avLst/>
                </a:prstGeom>
                <a:noFill/>
                <a:ln w="28575">
                  <a:solidFill>
                    <a:srgbClr val="00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64266" name="Group 25">
                <a:extLst>
                  <a:ext uri="{FF2B5EF4-FFF2-40B4-BE49-F238E27FC236}">
                    <a16:creationId xmlns:a16="http://schemas.microsoft.com/office/drawing/2014/main" id="{D349ACBC-F4B7-4056-A7F6-1AF3AC5FE55F}"/>
                  </a:ext>
                </a:extLst>
              </p:cNvPr>
              <p:cNvGrpSpPr>
                <a:grpSpLocks/>
              </p:cNvGrpSpPr>
              <p:nvPr/>
            </p:nvGrpSpPr>
            <p:grpSpPr bwMode="auto">
              <a:xfrm>
                <a:off x="1981" y="2165"/>
                <a:ext cx="149" cy="144"/>
                <a:chOff x="2984" y="1584"/>
                <a:chExt cx="296" cy="288"/>
              </a:xfrm>
            </p:grpSpPr>
            <p:sp>
              <p:nvSpPr>
                <p:cNvPr id="264268" name="Oval 26">
                  <a:extLst>
                    <a:ext uri="{FF2B5EF4-FFF2-40B4-BE49-F238E27FC236}">
                      <a16:creationId xmlns:a16="http://schemas.microsoft.com/office/drawing/2014/main" id="{F48E345D-6E6D-46C6-82BE-A965244D78F4}"/>
                    </a:ext>
                  </a:extLst>
                </p:cNvPr>
                <p:cNvSpPr>
                  <a:spLocks noChangeArrowheads="1"/>
                </p:cNvSpPr>
                <p:nvPr/>
              </p:nvSpPr>
              <p:spPr bwMode="auto">
                <a:xfrm>
                  <a:off x="2994" y="1584"/>
                  <a:ext cx="286" cy="288"/>
                </a:xfrm>
                <a:prstGeom prst="ellipse">
                  <a:avLst/>
                </a:prstGeom>
                <a:solidFill>
                  <a:srgbClr val="FFFFFF"/>
                </a:solidFill>
                <a:ln w="28575">
                  <a:solidFill>
                    <a:srgbClr val="FF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9909" name="Line 27">
                  <a:extLst>
                    <a:ext uri="{FF2B5EF4-FFF2-40B4-BE49-F238E27FC236}">
                      <a16:creationId xmlns:a16="http://schemas.microsoft.com/office/drawing/2014/main" id="{D90D392C-B424-44EA-ABF2-728D7CEF895B}"/>
                    </a:ext>
                  </a:extLst>
                </p:cNvPr>
                <p:cNvSpPr>
                  <a:spLocks noChangeShapeType="1"/>
                </p:cNvSpPr>
                <p:nvPr/>
              </p:nvSpPr>
              <p:spPr bwMode="auto">
                <a:xfrm>
                  <a:off x="2984" y="1728"/>
                  <a:ext cx="284" cy="0"/>
                </a:xfrm>
                <a:prstGeom prst="line">
                  <a:avLst/>
                </a:prstGeom>
                <a:noFill/>
                <a:ln w="28575">
                  <a:solidFill>
                    <a:srgbClr val="FF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9910" name="Line 28">
                  <a:extLst>
                    <a:ext uri="{FF2B5EF4-FFF2-40B4-BE49-F238E27FC236}">
                      <a16:creationId xmlns:a16="http://schemas.microsoft.com/office/drawing/2014/main" id="{58E68807-2072-4FA4-9356-7AC0ED1AA4C9}"/>
                    </a:ext>
                  </a:extLst>
                </p:cNvPr>
                <p:cNvSpPr>
                  <a:spLocks noChangeShapeType="1"/>
                </p:cNvSpPr>
                <p:nvPr/>
              </p:nvSpPr>
              <p:spPr bwMode="auto">
                <a:xfrm>
                  <a:off x="3137" y="1584"/>
                  <a:ext cx="0" cy="288"/>
                </a:xfrm>
                <a:prstGeom prst="line">
                  <a:avLst/>
                </a:prstGeom>
                <a:noFill/>
                <a:ln w="28575">
                  <a:solidFill>
                    <a:srgbClr val="FF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64267" name="Rectangle 29">
                <a:extLst>
                  <a:ext uri="{FF2B5EF4-FFF2-40B4-BE49-F238E27FC236}">
                    <a16:creationId xmlns:a16="http://schemas.microsoft.com/office/drawing/2014/main" id="{E6403C17-6F72-4BBD-9A70-5C63413A255C}"/>
                  </a:ext>
                </a:extLst>
              </p:cNvPr>
              <p:cNvSpPr>
                <a:spLocks noChangeArrowheads="1"/>
              </p:cNvSpPr>
              <p:nvPr/>
            </p:nvSpPr>
            <p:spPr bwMode="auto">
              <a:xfrm>
                <a:off x="1152" y="3164"/>
                <a:ext cx="18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264253" name="Group 30">
              <a:extLst>
                <a:ext uri="{FF2B5EF4-FFF2-40B4-BE49-F238E27FC236}">
                  <a16:creationId xmlns:a16="http://schemas.microsoft.com/office/drawing/2014/main" id="{9D439516-50EA-4DB9-88B9-4579563DB9EE}"/>
                </a:ext>
              </a:extLst>
            </p:cNvPr>
            <p:cNvGrpSpPr>
              <a:grpSpLocks/>
            </p:cNvGrpSpPr>
            <p:nvPr/>
          </p:nvGrpSpPr>
          <p:grpSpPr bwMode="auto">
            <a:xfrm>
              <a:off x="1481" y="3260"/>
              <a:ext cx="1426" cy="378"/>
              <a:chOff x="1145" y="3119"/>
              <a:chExt cx="1426" cy="378"/>
            </a:xfrm>
          </p:grpSpPr>
          <p:graphicFrame>
            <p:nvGraphicFramePr>
              <p:cNvPr id="264254" name="Object 121">
                <a:extLst>
                  <a:ext uri="{FF2B5EF4-FFF2-40B4-BE49-F238E27FC236}">
                    <a16:creationId xmlns:a16="http://schemas.microsoft.com/office/drawing/2014/main" id="{AE7B1F36-175A-4270-80FC-49B4F86F4472}"/>
                  </a:ext>
                </a:extLst>
              </p:cNvPr>
              <p:cNvGraphicFramePr>
                <a:graphicFrameLocks noChangeAspect="1"/>
              </p:cNvGraphicFramePr>
              <p:nvPr/>
            </p:nvGraphicFramePr>
            <p:xfrm>
              <a:off x="1145" y="3119"/>
              <a:ext cx="558" cy="378"/>
            </p:xfrm>
            <a:graphic>
              <a:graphicData uri="http://schemas.openxmlformats.org/presentationml/2006/ole">
                <mc:AlternateContent xmlns:mc="http://schemas.openxmlformats.org/markup-compatibility/2006">
                  <mc:Choice xmlns:v="urn:schemas-microsoft-com:vml" Requires="v">
                    <p:oleObj name="Equation" r:id="rId10" imgW="368300" imgH="241300" progId="Equation.DSMT4">
                      <p:embed/>
                    </p:oleObj>
                  </mc:Choice>
                  <mc:Fallback>
                    <p:oleObj name="Equation" r:id="rId10" imgW="368300" imgH="241300" progId="Equation.DSMT4">
                      <p:embed/>
                      <p:pic>
                        <p:nvPicPr>
                          <p:cNvPr id="0" name="Object 1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5" y="3119"/>
                            <a:ext cx="55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4255" name="Text Box 32">
                <a:extLst>
                  <a:ext uri="{FF2B5EF4-FFF2-40B4-BE49-F238E27FC236}">
                    <a16:creationId xmlns:a16="http://schemas.microsoft.com/office/drawing/2014/main" id="{6B971EA2-89F8-4AE8-8E78-D5E9AD9F810F}"/>
                  </a:ext>
                </a:extLst>
              </p:cNvPr>
              <p:cNvSpPr txBox="1">
                <a:spLocks noChangeArrowheads="1"/>
              </p:cNvSpPr>
              <p:nvPr/>
            </p:nvSpPr>
            <p:spPr bwMode="auto">
              <a:xfrm>
                <a:off x="1632" y="3120"/>
                <a:ext cx="9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CC0000"/>
                    </a:solidFill>
                    <a:latin typeface="Times New Roman" panose="02020603050405020304" pitchFamily="18" charset="0"/>
                    <a:ea typeface="华文中宋" panose="02010600040101010101" pitchFamily="2" charset="-122"/>
                  </a:rPr>
                  <a:t> 同</a:t>
                </a:r>
                <a:r>
                  <a:rPr kumimoji="1" lang="zh-CN" altLang="en-US" sz="2800">
                    <a:solidFill>
                      <a:srgbClr val="000000"/>
                    </a:solidFill>
                    <a:latin typeface="Times New Roman" panose="02020603050405020304" pitchFamily="18" charset="0"/>
                    <a:ea typeface="华文中宋" panose="02010600040101010101" pitchFamily="2" charset="-122"/>
                  </a:rPr>
                  <a:t>向</a:t>
                </a:r>
                <a:r>
                  <a:rPr kumimoji="1" lang="zh-CN" altLang="zh-CN" sz="2800">
                    <a:solidFill>
                      <a:srgbClr val="000000"/>
                    </a:solidFill>
                    <a:latin typeface="Times New Roman" panose="02020603050405020304" pitchFamily="18" charset="0"/>
                    <a:ea typeface="华文中宋" panose="02010600040101010101" pitchFamily="2" charset="-122"/>
                  </a:rPr>
                  <a:t>时</a:t>
                </a:r>
              </a:p>
            </p:txBody>
          </p:sp>
        </p:grpSp>
      </p:grpSp>
      <p:grpSp>
        <p:nvGrpSpPr>
          <p:cNvPr id="929915" name="Group 33">
            <a:extLst>
              <a:ext uri="{FF2B5EF4-FFF2-40B4-BE49-F238E27FC236}">
                <a16:creationId xmlns:a16="http://schemas.microsoft.com/office/drawing/2014/main" id="{BCCB6260-38C9-426B-9AB5-35E9D5E9F04B}"/>
              </a:ext>
            </a:extLst>
          </p:cNvPr>
          <p:cNvGrpSpPr>
            <a:grpSpLocks/>
          </p:cNvGrpSpPr>
          <p:nvPr/>
        </p:nvGrpSpPr>
        <p:grpSpPr bwMode="auto">
          <a:xfrm>
            <a:off x="4721225" y="1081088"/>
            <a:ext cx="3208338" cy="4216400"/>
            <a:chOff x="3216" y="956"/>
            <a:chExt cx="2021" cy="2656"/>
          </a:xfrm>
        </p:grpSpPr>
        <p:sp>
          <p:nvSpPr>
            <p:cNvPr id="264224" name="Rectangle 34">
              <a:extLst>
                <a:ext uri="{FF2B5EF4-FFF2-40B4-BE49-F238E27FC236}">
                  <a16:creationId xmlns:a16="http://schemas.microsoft.com/office/drawing/2014/main" id="{B9815D71-26DE-4146-9998-4389299E4512}"/>
                </a:ext>
              </a:extLst>
            </p:cNvPr>
            <p:cNvSpPr>
              <a:spLocks noChangeArrowheads="1"/>
            </p:cNvSpPr>
            <p:nvPr/>
          </p:nvSpPr>
          <p:spPr bwMode="auto">
            <a:xfrm>
              <a:off x="3216" y="956"/>
              <a:ext cx="1968" cy="2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64225" name="Group 35">
              <a:extLst>
                <a:ext uri="{FF2B5EF4-FFF2-40B4-BE49-F238E27FC236}">
                  <a16:creationId xmlns:a16="http://schemas.microsoft.com/office/drawing/2014/main" id="{83E4F9C6-F926-48C8-A658-A882AA2D3CEC}"/>
                </a:ext>
              </a:extLst>
            </p:cNvPr>
            <p:cNvGrpSpPr>
              <a:grpSpLocks/>
            </p:cNvGrpSpPr>
            <p:nvPr/>
          </p:nvGrpSpPr>
          <p:grpSpPr bwMode="auto">
            <a:xfrm>
              <a:off x="3504" y="1056"/>
              <a:ext cx="1285" cy="2072"/>
              <a:chOff x="3408" y="1017"/>
              <a:chExt cx="1285" cy="2072"/>
            </a:xfrm>
          </p:grpSpPr>
          <p:sp>
            <p:nvSpPr>
              <p:cNvPr id="55" name="Line 36">
                <a:extLst>
                  <a:ext uri="{FF2B5EF4-FFF2-40B4-BE49-F238E27FC236}">
                    <a16:creationId xmlns:a16="http://schemas.microsoft.com/office/drawing/2014/main" id="{FEB0DF88-BA29-4659-8E7B-86A1C9E6FEDA}"/>
                  </a:ext>
                </a:extLst>
              </p:cNvPr>
              <p:cNvSpPr>
                <a:spLocks noChangeShapeType="1"/>
              </p:cNvSpPr>
              <p:nvPr/>
            </p:nvSpPr>
            <p:spPr bwMode="auto">
              <a:xfrm flipV="1">
                <a:off x="3622"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6" name="Line 37">
                <a:extLst>
                  <a:ext uri="{FF2B5EF4-FFF2-40B4-BE49-F238E27FC236}">
                    <a16:creationId xmlns:a16="http://schemas.microsoft.com/office/drawing/2014/main" id="{058158AE-A666-4913-86CD-D216D73043DE}"/>
                  </a:ext>
                </a:extLst>
              </p:cNvPr>
              <p:cNvSpPr>
                <a:spLocks noChangeShapeType="1"/>
              </p:cNvSpPr>
              <p:nvPr/>
            </p:nvSpPr>
            <p:spPr bwMode="auto">
              <a:xfrm flipV="1">
                <a:off x="3836"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7" name="Line 38">
                <a:extLst>
                  <a:ext uri="{FF2B5EF4-FFF2-40B4-BE49-F238E27FC236}">
                    <a16:creationId xmlns:a16="http://schemas.microsoft.com/office/drawing/2014/main" id="{62706C96-00B7-4D31-8155-03B45A3A9255}"/>
                  </a:ext>
                </a:extLst>
              </p:cNvPr>
              <p:cNvSpPr>
                <a:spLocks noChangeShapeType="1"/>
              </p:cNvSpPr>
              <p:nvPr/>
            </p:nvSpPr>
            <p:spPr bwMode="auto">
              <a:xfrm flipV="1">
                <a:off x="4051"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8" name="Line 39">
                <a:extLst>
                  <a:ext uri="{FF2B5EF4-FFF2-40B4-BE49-F238E27FC236}">
                    <a16:creationId xmlns:a16="http://schemas.microsoft.com/office/drawing/2014/main" id="{74DA2A10-2420-47EF-80CC-D030ED91A0DE}"/>
                  </a:ext>
                </a:extLst>
              </p:cNvPr>
              <p:cNvSpPr>
                <a:spLocks noChangeShapeType="1"/>
              </p:cNvSpPr>
              <p:nvPr/>
            </p:nvSpPr>
            <p:spPr bwMode="auto">
              <a:xfrm flipV="1">
                <a:off x="4265"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9" name="Line 40">
                <a:extLst>
                  <a:ext uri="{FF2B5EF4-FFF2-40B4-BE49-F238E27FC236}">
                    <a16:creationId xmlns:a16="http://schemas.microsoft.com/office/drawing/2014/main" id="{4F614B06-494C-499A-8248-D68DE0F17A42}"/>
                  </a:ext>
                </a:extLst>
              </p:cNvPr>
              <p:cNvSpPr>
                <a:spLocks noChangeShapeType="1"/>
              </p:cNvSpPr>
              <p:nvPr/>
            </p:nvSpPr>
            <p:spPr bwMode="auto">
              <a:xfrm flipV="1">
                <a:off x="4479"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60" name="Line 41">
                <a:extLst>
                  <a:ext uri="{FF2B5EF4-FFF2-40B4-BE49-F238E27FC236}">
                    <a16:creationId xmlns:a16="http://schemas.microsoft.com/office/drawing/2014/main" id="{16AB38B7-F856-47E4-9DD5-D62BA3519886}"/>
                  </a:ext>
                </a:extLst>
              </p:cNvPr>
              <p:cNvSpPr>
                <a:spLocks noChangeShapeType="1"/>
              </p:cNvSpPr>
              <p:nvPr/>
            </p:nvSpPr>
            <p:spPr bwMode="auto">
              <a:xfrm flipV="1">
                <a:off x="4693"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61" name="Line 42">
                <a:extLst>
                  <a:ext uri="{FF2B5EF4-FFF2-40B4-BE49-F238E27FC236}">
                    <a16:creationId xmlns:a16="http://schemas.microsoft.com/office/drawing/2014/main" id="{97442199-71D3-4C53-B09D-9F35E8CD3BCD}"/>
                  </a:ext>
                </a:extLst>
              </p:cNvPr>
              <p:cNvSpPr>
                <a:spLocks noChangeShapeType="1"/>
              </p:cNvSpPr>
              <p:nvPr/>
            </p:nvSpPr>
            <p:spPr bwMode="auto">
              <a:xfrm flipV="1">
                <a:off x="3408" y="1017"/>
                <a:ext cx="0" cy="2072"/>
              </a:xfrm>
              <a:prstGeom prst="line">
                <a:avLst/>
              </a:prstGeom>
              <a:noFill/>
              <a:ln w="28575">
                <a:solidFill>
                  <a:schemeClr val="tx1">
                    <a:lumMod val="65000"/>
                    <a:lumOff val="35000"/>
                  </a:schemeClr>
                </a:solidFill>
                <a:miter lim="800000"/>
                <a:headEnd/>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264226" name="Oval 43">
              <a:extLst>
                <a:ext uri="{FF2B5EF4-FFF2-40B4-BE49-F238E27FC236}">
                  <a16:creationId xmlns:a16="http://schemas.microsoft.com/office/drawing/2014/main" id="{8CEEE27B-E058-4D4D-A673-5F5FEE3D94CE}"/>
                </a:ext>
              </a:extLst>
            </p:cNvPr>
            <p:cNvSpPr>
              <a:spLocks noChangeArrowheads="1"/>
            </p:cNvSpPr>
            <p:nvPr/>
          </p:nvSpPr>
          <p:spPr bwMode="auto">
            <a:xfrm>
              <a:off x="3590" y="1814"/>
              <a:ext cx="1071" cy="537"/>
            </a:xfrm>
            <a:prstGeom prst="ellipse">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9926" name="Line 44">
              <a:extLst>
                <a:ext uri="{FF2B5EF4-FFF2-40B4-BE49-F238E27FC236}">
                  <a16:creationId xmlns:a16="http://schemas.microsoft.com/office/drawing/2014/main" id="{84A07FB6-2FA4-461C-AE23-FD61549FB692}"/>
                </a:ext>
              </a:extLst>
            </p:cNvPr>
            <p:cNvSpPr>
              <a:spLocks noChangeShapeType="1"/>
            </p:cNvSpPr>
            <p:nvPr/>
          </p:nvSpPr>
          <p:spPr bwMode="auto">
            <a:xfrm>
              <a:off x="4147" y="2159"/>
              <a:ext cx="1" cy="652"/>
            </a:xfrm>
            <a:prstGeom prst="line">
              <a:avLst/>
            </a:prstGeom>
            <a:noFill/>
            <a:ln w="38100">
              <a:solidFill>
                <a:srgbClr val="0000FF"/>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28" name="Object 135">
              <a:extLst>
                <a:ext uri="{FF2B5EF4-FFF2-40B4-BE49-F238E27FC236}">
                  <a16:creationId xmlns:a16="http://schemas.microsoft.com/office/drawing/2014/main" id="{BF536768-09E3-4192-B829-A2D97EA17466}"/>
                </a:ext>
              </a:extLst>
            </p:cNvPr>
            <p:cNvGraphicFramePr>
              <a:graphicFrameLocks noChangeAspect="1"/>
            </p:cNvGraphicFramePr>
            <p:nvPr/>
          </p:nvGraphicFramePr>
          <p:xfrm>
            <a:off x="3942" y="2702"/>
            <a:ext cx="265" cy="279"/>
          </p:xfrm>
          <a:graphic>
            <a:graphicData uri="http://schemas.openxmlformats.org/presentationml/2006/ole">
              <mc:AlternateContent xmlns:mc="http://schemas.openxmlformats.org/markup-compatibility/2006">
                <mc:Choice xmlns:v="urn:schemas-microsoft-com:vml" Requires="v">
                  <p:oleObj name="Equation" r:id="rId12" imgW="152202" imgH="177569" progId="Equation.DSMT4">
                    <p:embed/>
                  </p:oleObj>
                </mc:Choice>
                <mc:Fallback>
                  <p:oleObj name="Equation" r:id="rId12" imgW="152202" imgH="177569" progId="Equation.DSMT4">
                    <p:embed/>
                    <p:pic>
                      <p:nvPicPr>
                        <p:cNvPr id="0" name="Object 1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2" y="2702"/>
                          <a:ext cx="265"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4229" name="Group 46">
              <a:extLst>
                <a:ext uri="{FF2B5EF4-FFF2-40B4-BE49-F238E27FC236}">
                  <a16:creationId xmlns:a16="http://schemas.microsoft.com/office/drawing/2014/main" id="{04BAD85C-3ACC-47F7-A829-D93339D84AB3}"/>
                </a:ext>
              </a:extLst>
            </p:cNvPr>
            <p:cNvGrpSpPr>
              <a:grpSpLocks/>
            </p:cNvGrpSpPr>
            <p:nvPr/>
          </p:nvGrpSpPr>
          <p:grpSpPr bwMode="auto">
            <a:xfrm>
              <a:off x="4464" y="2208"/>
              <a:ext cx="96" cy="96"/>
              <a:chOff x="2736" y="2064"/>
              <a:chExt cx="289" cy="288"/>
            </a:xfrm>
          </p:grpSpPr>
          <p:sp>
            <p:nvSpPr>
              <p:cNvPr id="264243" name="Oval 47">
                <a:extLst>
                  <a:ext uri="{FF2B5EF4-FFF2-40B4-BE49-F238E27FC236}">
                    <a16:creationId xmlns:a16="http://schemas.microsoft.com/office/drawing/2014/main" id="{A0795EEA-4BFE-4C25-B190-F1BFD1E6ADE1}"/>
                  </a:ext>
                </a:extLst>
              </p:cNvPr>
              <p:cNvSpPr>
                <a:spLocks noChangeArrowheads="1"/>
              </p:cNvSpPr>
              <p:nvPr/>
            </p:nvSpPr>
            <p:spPr bwMode="auto">
              <a:xfrm>
                <a:off x="2736" y="2064"/>
                <a:ext cx="289" cy="288"/>
              </a:xfrm>
              <a:prstGeom prst="ellipse">
                <a:avLst/>
              </a:prstGeom>
              <a:solidFill>
                <a:srgbClr val="FFFFFF"/>
              </a:solidFill>
              <a:ln w="2857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9930" name="Line 48">
                <a:extLst>
                  <a:ext uri="{FF2B5EF4-FFF2-40B4-BE49-F238E27FC236}">
                    <a16:creationId xmlns:a16="http://schemas.microsoft.com/office/drawing/2014/main" id="{73E9E887-4851-4F02-B73E-C4596E0414E5}"/>
                  </a:ext>
                </a:extLst>
              </p:cNvPr>
              <p:cNvSpPr>
                <a:spLocks noChangeShapeType="1"/>
              </p:cNvSpPr>
              <p:nvPr/>
            </p:nvSpPr>
            <p:spPr bwMode="auto">
              <a:xfrm>
                <a:off x="2784" y="2208"/>
                <a:ext cx="193" cy="0"/>
              </a:xfrm>
              <a:prstGeom prst="line">
                <a:avLst/>
              </a:prstGeom>
              <a:noFill/>
              <a:ln w="28575">
                <a:solidFill>
                  <a:srgbClr val="00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64230" name="Object 139">
              <a:extLst>
                <a:ext uri="{FF2B5EF4-FFF2-40B4-BE49-F238E27FC236}">
                  <a16:creationId xmlns:a16="http://schemas.microsoft.com/office/drawing/2014/main" id="{6750DB10-997D-4F4B-9E73-DB3B8D172FD4}"/>
                </a:ext>
              </a:extLst>
            </p:cNvPr>
            <p:cNvGraphicFramePr>
              <a:graphicFrameLocks noChangeAspect="1"/>
            </p:cNvGraphicFramePr>
            <p:nvPr/>
          </p:nvGraphicFramePr>
          <p:xfrm>
            <a:off x="3926" y="1911"/>
            <a:ext cx="202" cy="250"/>
          </p:xfrm>
          <a:graphic>
            <a:graphicData uri="http://schemas.openxmlformats.org/presentationml/2006/ole">
              <mc:AlternateContent xmlns:mc="http://schemas.openxmlformats.org/markup-compatibility/2006">
                <mc:Choice xmlns:v="urn:schemas-microsoft-com:vml" Requires="v">
                  <p:oleObj name="公式" r:id="rId14" imgW="177646" imgH="241091" progId="Equation.3">
                    <p:embed/>
                  </p:oleObj>
                </mc:Choice>
                <mc:Fallback>
                  <p:oleObj name="公式" r:id="rId14" imgW="177646" imgH="241091" progId="Equation.3">
                    <p:embed/>
                    <p:pic>
                      <p:nvPicPr>
                        <p:cNvPr id="0" name="Object 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 y="1911"/>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4231" name="Group 50">
              <a:extLst>
                <a:ext uri="{FF2B5EF4-FFF2-40B4-BE49-F238E27FC236}">
                  <a16:creationId xmlns:a16="http://schemas.microsoft.com/office/drawing/2014/main" id="{3C88588E-0D93-467E-A90B-A2B52BF0E1B7}"/>
                </a:ext>
              </a:extLst>
            </p:cNvPr>
            <p:cNvGrpSpPr>
              <a:grpSpLocks/>
            </p:cNvGrpSpPr>
            <p:nvPr/>
          </p:nvGrpSpPr>
          <p:grpSpPr bwMode="auto">
            <a:xfrm>
              <a:off x="4080" y="2016"/>
              <a:ext cx="144" cy="144"/>
              <a:chOff x="2976" y="1584"/>
              <a:chExt cx="288" cy="288"/>
            </a:xfrm>
          </p:grpSpPr>
          <p:sp>
            <p:nvSpPr>
              <p:cNvPr id="264240" name="Oval 51">
                <a:extLst>
                  <a:ext uri="{FF2B5EF4-FFF2-40B4-BE49-F238E27FC236}">
                    <a16:creationId xmlns:a16="http://schemas.microsoft.com/office/drawing/2014/main" id="{191F021C-A96E-4E80-862B-64A3163B3506}"/>
                  </a:ext>
                </a:extLst>
              </p:cNvPr>
              <p:cNvSpPr>
                <a:spLocks noChangeArrowheads="1"/>
              </p:cNvSpPr>
              <p:nvPr/>
            </p:nvSpPr>
            <p:spPr bwMode="auto">
              <a:xfrm>
                <a:off x="2976" y="1584"/>
                <a:ext cx="288" cy="288"/>
              </a:xfrm>
              <a:prstGeom prst="ellipse">
                <a:avLst/>
              </a:prstGeom>
              <a:solidFill>
                <a:srgbClr val="FFFFFF"/>
              </a:solidFill>
              <a:ln w="28575">
                <a:solidFill>
                  <a:srgbClr val="FF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29934" name="Line 52">
                <a:extLst>
                  <a:ext uri="{FF2B5EF4-FFF2-40B4-BE49-F238E27FC236}">
                    <a16:creationId xmlns:a16="http://schemas.microsoft.com/office/drawing/2014/main" id="{EFC3168E-95E3-4DD8-9335-D5D57671B9D1}"/>
                  </a:ext>
                </a:extLst>
              </p:cNvPr>
              <p:cNvSpPr>
                <a:spLocks noChangeShapeType="1"/>
              </p:cNvSpPr>
              <p:nvPr/>
            </p:nvSpPr>
            <p:spPr bwMode="auto">
              <a:xfrm>
                <a:off x="2976" y="1728"/>
                <a:ext cx="288" cy="0"/>
              </a:xfrm>
              <a:prstGeom prst="line">
                <a:avLst/>
              </a:prstGeom>
              <a:noFill/>
              <a:ln w="28575">
                <a:solidFill>
                  <a:srgbClr val="FF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29935" name="Line 53">
                <a:extLst>
                  <a:ext uri="{FF2B5EF4-FFF2-40B4-BE49-F238E27FC236}">
                    <a16:creationId xmlns:a16="http://schemas.microsoft.com/office/drawing/2014/main" id="{9ECB29C1-9E57-44CE-BF6D-6C433AEFB3C8}"/>
                  </a:ext>
                </a:extLst>
              </p:cNvPr>
              <p:cNvSpPr>
                <a:spLocks noChangeShapeType="1"/>
              </p:cNvSpPr>
              <p:nvPr/>
            </p:nvSpPr>
            <p:spPr bwMode="auto">
              <a:xfrm>
                <a:off x="3120" y="1584"/>
                <a:ext cx="0" cy="288"/>
              </a:xfrm>
              <a:prstGeom prst="line">
                <a:avLst/>
              </a:prstGeom>
              <a:noFill/>
              <a:ln w="28575">
                <a:solidFill>
                  <a:srgbClr val="FF0000"/>
                </a:solidFill>
                <a:miter lim="800000"/>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64232" name="Group 54">
              <a:extLst>
                <a:ext uri="{FF2B5EF4-FFF2-40B4-BE49-F238E27FC236}">
                  <a16:creationId xmlns:a16="http://schemas.microsoft.com/office/drawing/2014/main" id="{59A5F18B-6DD3-425A-8DD7-F42FA77CEDB8}"/>
                </a:ext>
              </a:extLst>
            </p:cNvPr>
            <p:cNvGrpSpPr>
              <a:grpSpLocks/>
            </p:cNvGrpSpPr>
            <p:nvPr/>
          </p:nvGrpSpPr>
          <p:grpSpPr bwMode="auto">
            <a:xfrm>
              <a:off x="4151" y="2295"/>
              <a:ext cx="335" cy="416"/>
              <a:chOff x="4103" y="2217"/>
              <a:chExt cx="335" cy="416"/>
            </a:xfrm>
          </p:grpSpPr>
          <p:sp>
            <p:nvSpPr>
              <p:cNvPr id="929937" name="Line 55">
                <a:extLst>
                  <a:ext uri="{FF2B5EF4-FFF2-40B4-BE49-F238E27FC236}">
                    <a16:creationId xmlns:a16="http://schemas.microsoft.com/office/drawing/2014/main" id="{142E0547-6BA0-4089-8198-7BA991791A82}"/>
                  </a:ext>
                </a:extLst>
              </p:cNvPr>
              <p:cNvSpPr>
                <a:spLocks noChangeShapeType="1"/>
              </p:cNvSpPr>
              <p:nvPr/>
            </p:nvSpPr>
            <p:spPr bwMode="auto">
              <a:xfrm flipH="1">
                <a:off x="4128" y="2217"/>
                <a:ext cx="310" cy="192"/>
              </a:xfrm>
              <a:prstGeom prst="line">
                <a:avLst/>
              </a:prstGeom>
              <a:noFill/>
              <a:ln w="38100">
                <a:solidFill>
                  <a:srgbClr val="0000FF"/>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39" name="Object 146">
                <a:extLst>
                  <a:ext uri="{FF2B5EF4-FFF2-40B4-BE49-F238E27FC236}">
                    <a16:creationId xmlns:a16="http://schemas.microsoft.com/office/drawing/2014/main" id="{E7658CE4-8144-4564-A46C-54C84FC99D79}"/>
                  </a:ext>
                </a:extLst>
              </p:cNvPr>
              <p:cNvGraphicFramePr>
                <a:graphicFrameLocks noChangeAspect="1"/>
              </p:cNvGraphicFramePr>
              <p:nvPr/>
            </p:nvGraphicFramePr>
            <p:xfrm>
              <a:off x="4103" y="2327"/>
              <a:ext cx="241" cy="306"/>
            </p:xfrm>
            <a:graphic>
              <a:graphicData uri="http://schemas.openxmlformats.org/presentationml/2006/ole">
                <mc:AlternateContent xmlns:mc="http://schemas.openxmlformats.org/markup-compatibility/2006">
                  <mc:Choice xmlns:v="urn:schemas-microsoft-com:vml" Requires="v">
                    <p:oleObj name="Equation" r:id="rId15" imgW="126725" imgH="177415" progId="Equation.DSMT4">
                      <p:embed/>
                    </p:oleObj>
                  </mc:Choice>
                  <mc:Fallback>
                    <p:oleObj name="Equation" r:id="rId15" imgW="126725" imgH="177415" progId="Equation.DSMT4">
                      <p:embed/>
                      <p:pic>
                        <p:nvPicPr>
                          <p:cNvPr id="0" name="Object 1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3" y="2327"/>
                            <a:ext cx="241"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4233" name="Rectangle 57">
              <a:extLst>
                <a:ext uri="{FF2B5EF4-FFF2-40B4-BE49-F238E27FC236}">
                  <a16:creationId xmlns:a16="http://schemas.microsoft.com/office/drawing/2014/main" id="{7AF372A5-B1CC-4B1E-A818-A503CB0CD682}"/>
                </a:ext>
              </a:extLst>
            </p:cNvPr>
            <p:cNvSpPr>
              <a:spLocks noChangeArrowheads="1"/>
            </p:cNvSpPr>
            <p:nvPr/>
          </p:nvSpPr>
          <p:spPr bwMode="auto">
            <a:xfrm>
              <a:off x="3216" y="3168"/>
              <a:ext cx="1968"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64234" name="Group 58">
              <a:extLst>
                <a:ext uri="{FF2B5EF4-FFF2-40B4-BE49-F238E27FC236}">
                  <a16:creationId xmlns:a16="http://schemas.microsoft.com/office/drawing/2014/main" id="{AA1B6D1D-22B3-4677-8291-BDB20A8F95D0}"/>
                </a:ext>
              </a:extLst>
            </p:cNvPr>
            <p:cNvGrpSpPr>
              <a:grpSpLocks/>
            </p:cNvGrpSpPr>
            <p:nvPr/>
          </p:nvGrpSpPr>
          <p:grpSpPr bwMode="auto">
            <a:xfrm>
              <a:off x="3654" y="3226"/>
              <a:ext cx="1413" cy="386"/>
              <a:chOff x="3702" y="3177"/>
              <a:chExt cx="1413" cy="386"/>
            </a:xfrm>
          </p:grpSpPr>
          <p:graphicFrame>
            <p:nvGraphicFramePr>
              <p:cNvPr id="264236" name="Object 149">
                <a:extLst>
                  <a:ext uri="{FF2B5EF4-FFF2-40B4-BE49-F238E27FC236}">
                    <a16:creationId xmlns:a16="http://schemas.microsoft.com/office/drawing/2014/main" id="{D9650329-895E-4944-AA2A-3D4DE59C1A71}"/>
                  </a:ext>
                </a:extLst>
              </p:cNvPr>
              <p:cNvGraphicFramePr>
                <a:graphicFrameLocks noChangeAspect="1"/>
              </p:cNvGraphicFramePr>
              <p:nvPr/>
            </p:nvGraphicFramePr>
            <p:xfrm>
              <a:off x="3702" y="3185"/>
              <a:ext cx="558" cy="378"/>
            </p:xfrm>
            <a:graphic>
              <a:graphicData uri="http://schemas.openxmlformats.org/presentationml/2006/ole">
                <mc:AlternateContent xmlns:mc="http://schemas.openxmlformats.org/markup-compatibility/2006">
                  <mc:Choice xmlns:v="urn:schemas-microsoft-com:vml" Requires="v">
                    <p:oleObj name="Equation" r:id="rId17" imgW="368300" imgH="241300" progId="Equation.DSMT4">
                      <p:embed/>
                    </p:oleObj>
                  </mc:Choice>
                  <mc:Fallback>
                    <p:oleObj name="Equation" r:id="rId17" imgW="368300" imgH="241300" progId="Equation.DSMT4">
                      <p:embed/>
                      <p:pic>
                        <p:nvPicPr>
                          <p:cNvPr id="0" name="Object 1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02" y="3185"/>
                            <a:ext cx="55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40DE"/>
                                </a:solidFill>
                                <a:miter lim="800000"/>
                                <a:headEnd/>
                                <a:tailEnd/>
                              </a14:hiddenLine>
                            </a:ext>
                          </a:extLst>
                        </p:spPr>
                      </p:pic>
                    </p:oleObj>
                  </mc:Fallback>
                </mc:AlternateContent>
              </a:graphicData>
            </a:graphic>
          </p:graphicFrame>
          <p:sp>
            <p:nvSpPr>
              <p:cNvPr id="264237" name="Text Box 60">
                <a:extLst>
                  <a:ext uri="{FF2B5EF4-FFF2-40B4-BE49-F238E27FC236}">
                    <a16:creationId xmlns:a16="http://schemas.microsoft.com/office/drawing/2014/main" id="{6F69F981-B44F-4BE6-8238-2AE9EDD14978}"/>
                  </a:ext>
                </a:extLst>
              </p:cNvPr>
              <p:cNvSpPr txBox="1">
                <a:spLocks noChangeArrowheads="1"/>
              </p:cNvSpPr>
              <p:nvPr/>
            </p:nvSpPr>
            <p:spPr bwMode="auto">
              <a:xfrm>
                <a:off x="4176" y="3177"/>
                <a:ext cx="9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 </a:t>
                </a:r>
                <a:r>
                  <a:rPr kumimoji="1" lang="zh-CN" altLang="en-US" sz="2800">
                    <a:solidFill>
                      <a:srgbClr val="0000FF"/>
                    </a:solidFill>
                    <a:latin typeface="Times New Roman" panose="02020603050405020304" pitchFamily="18" charset="0"/>
                    <a:ea typeface="华文中宋" panose="02010600040101010101" pitchFamily="2" charset="-122"/>
                  </a:rPr>
                  <a:t>反</a:t>
                </a:r>
                <a:r>
                  <a:rPr kumimoji="1" lang="zh-CN" altLang="en-US" sz="2800">
                    <a:solidFill>
                      <a:srgbClr val="000000"/>
                    </a:solidFill>
                    <a:latin typeface="Times New Roman" panose="02020603050405020304" pitchFamily="18" charset="0"/>
                    <a:ea typeface="华文中宋" panose="02010600040101010101" pitchFamily="2" charset="-122"/>
                  </a:rPr>
                  <a:t>向</a:t>
                </a:r>
                <a:r>
                  <a:rPr kumimoji="1" lang="zh-CN" altLang="zh-CN" sz="2800">
                    <a:solidFill>
                      <a:srgbClr val="000000"/>
                    </a:solidFill>
                    <a:latin typeface="Times New Roman" panose="02020603050405020304" pitchFamily="18" charset="0"/>
                    <a:ea typeface="华文中宋" panose="02010600040101010101" pitchFamily="2" charset="-122"/>
                  </a:rPr>
                  <a:t>时</a:t>
                </a:r>
              </a:p>
            </p:txBody>
          </p:sp>
        </p:grpSp>
        <p:graphicFrame>
          <p:nvGraphicFramePr>
            <p:cNvPr id="264235" name="Object 151">
              <a:extLst>
                <a:ext uri="{FF2B5EF4-FFF2-40B4-BE49-F238E27FC236}">
                  <a16:creationId xmlns:a16="http://schemas.microsoft.com/office/drawing/2014/main" id="{1E98206C-81C2-46DE-81CD-15708C0E7330}"/>
                </a:ext>
              </a:extLst>
            </p:cNvPr>
            <p:cNvGraphicFramePr>
              <a:graphicFrameLocks noChangeAspect="1"/>
            </p:cNvGraphicFramePr>
            <p:nvPr/>
          </p:nvGraphicFramePr>
          <p:xfrm>
            <a:off x="4856" y="1106"/>
            <a:ext cx="381" cy="381"/>
          </p:xfrm>
          <a:graphic>
            <a:graphicData uri="http://schemas.openxmlformats.org/presentationml/2006/ole">
              <mc:AlternateContent xmlns:mc="http://schemas.openxmlformats.org/markup-compatibility/2006">
                <mc:Choice xmlns:v="urn:schemas-microsoft-com:vml" Requires="v">
                  <p:oleObj name="Equation" r:id="rId19" imgW="190417" imgH="241195" progId="Equation.DSMT4">
                    <p:embed/>
                  </p:oleObj>
                </mc:Choice>
                <mc:Fallback>
                  <p:oleObj name="Equation" r:id="rId19" imgW="190417" imgH="241195" progId="Equation.DSMT4">
                    <p:embed/>
                    <p:pic>
                      <p:nvPicPr>
                        <p:cNvPr id="0" name="Object 1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56" y="1106"/>
                          <a:ext cx="38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40DE"/>
                              </a:solidFill>
                              <a:miter lim="800000"/>
                              <a:headEnd/>
                              <a:tailEnd/>
                            </a14:hiddenLine>
                          </a:ext>
                        </a:extLst>
                      </p:spPr>
                    </p:pic>
                  </p:oleObj>
                </mc:Fallback>
              </mc:AlternateContent>
            </a:graphicData>
          </a:graphic>
        </p:graphicFrame>
      </p:grpSp>
      <p:grpSp>
        <p:nvGrpSpPr>
          <p:cNvPr id="264196" name="Group 181">
            <a:extLst>
              <a:ext uri="{FF2B5EF4-FFF2-40B4-BE49-F238E27FC236}">
                <a16:creationId xmlns:a16="http://schemas.microsoft.com/office/drawing/2014/main" id="{3A28DFC0-DBC6-4C01-91B0-F98972197A7D}"/>
              </a:ext>
            </a:extLst>
          </p:cNvPr>
          <p:cNvGrpSpPr>
            <a:grpSpLocks/>
          </p:cNvGrpSpPr>
          <p:nvPr/>
        </p:nvGrpSpPr>
        <p:grpSpPr bwMode="auto">
          <a:xfrm>
            <a:off x="982663" y="568325"/>
            <a:ext cx="7343775" cy="519113"/>
            <a:chOff x="619" y="358"/>
            <a:chExt cx="4626" cy="327"/>
          </a:xfrm>
        </p:grpSpPr>
        <p:sp>
          <p:nvSpPr>
            <p:cNvPr id="264222" name="Rectangle 63">
              <a:extLst>
                <a:ext uri="{FF2B5EF4-FFF2-40B4-BE49-F238E27FC236}">
                  <a16:creationId xmlns:a16="http://schemas.microsoft.com/office/drawing/2014/main" id="{0450378C-A770-4AF8-A8AE-8FC6DD47465C}"/>
                </a:ext>
              </a:extLst>
            </p:cNvPr>
            <p:cNvSpPr>
              <a:spLocks noChangeArrowheads="1"/>
            </p:cNvSpPr>
            <p:nvPr/>
          </p:nvSpPr>
          <p:spPr bwMode="auto">
            <a:xfrm>
              <a:off x="619" y="358"/>
              <a:ext cx="40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zh-CN" sz="2800">
                  <a:solidFill>
                    <a:srgbClr val="FFFFFF"/>
                  </a:solidFill>
                  <a:latin typeface="Times New Roman" panose="02020603050405020304" pitchFamily="18" charset="0"/>
                  <a:ea typeface="华文中宋" panose="02010600040101010101" pitchFamily="2" charset="-122"/>
                </a:rPr>
                <a:t>无外磁场时抗磁质</a:t>
              </a:r>
              <a:r>
                <a:rPr kumimoji="1" lang="zh-CN" altLang="en-US" sz="2800">
                  <a:solidFill>
                    <a:srgbClr val="FFFFFF"/>
                  </a:solidFill>
                  <a:latin typeface="Times New Roman" panose="02020603050405020304" pitchFamily="18" charset="0"/>
                  <a:ea typeface="华文中宋" panose="02010600040101010101" pitchFamily="2" charset="-122"/>
                </a:rPr>
                <a:t>分子的固有磁矩为零                     </a:t>
              </a:r>
            </a:p>
          </p:txBody>
        </p:sp>
        <p:graphicFrame>
          <p:nvGraphicFramePr>
            <p:cNvPr id="264223" name="Object 154">
              <a:extLst>
                <a:ext uri="{FF2B5EF4-FFF2-40B4-BE49-F238E27FC236}">
                  <a16:creationId xmlns:a16="http://schemas.microsoft.com/office/drawing/2014/main" id="{AADC95EC-4F07-48AC-AACC-DB5DD5A44B10}"/>
                </a:ext>
              </a:extLst>
            </p:cNvPr>
            <p:cNvGraphicFramePr>
              <a:graphicFrameLocks noChangeAspect="1"/>
            </p:cNvGraphicFramePr>
            <p:nvPr/>
          </p:nvGraphicFramePr>
          <p:xfrm>
            <a:off x="4547" y="367"/>
            <a:ext cx="698" cy="279"/>
          </p:xfrm>
          <a:graphic>
            <a:graphicData uri="http://schemas.openxmlformats.org/presentationml/2006/ole">
              <mc:AlternateContent xmlns:mc="http://schemas.openxmlformats.org/markup-compatibility/2006">
                <mc:Choice xmlns:v="urn:schemas-microsoft-com:vml" Requires="v">
                  <p:oleObj name="Equation" r:id="rId21" imgW="405872" imgH="177569" progId="Equation.DSMT4">
                    <p:embed/>
                  </p:oleObj>
                </mc:Choice>
                <mc:Fallback>
                  <p:oleObj name="Equation" r:id="rId21" imgW="405872" imgH="177569" progId="Equation.DSMT4">
                    <p:embed/>
                    <p:pic>
                      <p:nvPicPr>
                        <p:cNvPr id="0" name="Object 154"/>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4547" y="367"/>
                          <a:ext cx="698" cy="279"/>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grpSp>
      <p:grpSp>
        <p:nvGrpSpPr>
          <p:cNvPr id="929947" name="Group 71">
            <a:extLst>
              <a:ext uri="{FF2B5EF4-FFF2-40B4-BE49-F238E27FC236}">
                <a16:creationId xmlns:a16="http://schemas.microsoft.com/office/drawing/2014/main" id="{3DEEA36D-13D4-4EE8-98D2-1AC507A030EF}"/>
              </a:ext>
            </a:extLst>
          </p:cNvPr>
          <p:cNvGrpSpPr>
            <a:grpSpLocks/>
          </p:cNvGrpSpPr>
          <p:nvPr/>
        </p:nvGrpSpPr>
        <p:grpSpPr bwMode="auto">
          <a:xfrm>
            <a:off x="2887663" y="3227388"/>
            <a:ext cx="628650" cy="1165225"/>
            <a:chOff x="2061" y="2308"/>
            <a:chExt cx="396" cy="734"/>
          </a:xfrm>
        </p:grpSpPr>
        <p:sp>
          <p:nvSpPr>
            <p:cNvPr id="929948" name="Line 72">
              <a:extLst>
                <a:ext uri="{FF2B5EF4-FFF2-40B4-BE49-F238E27FC236}">
                  <a16:creationId xmlns:a16="http://schemas.microsoft.com/office/drawing/2014/main" id="{0EBF16C0-F358-473B-A4A2-E4090F138618}"/>
                </a:ext>
              </a:extLst>
            </p:cNvPr>
            <p:cNvSpPr>
              <a:spLocks noChangeShapeType="1"/>
            </p:cNvSpPr>
            <p:nvPr/>
          </p:nvSpPr>
          <p:spPr bwMode="auto">
            <a:xfrm>
              <a:off x="2061" y="2308"/>
              <a:ext cx="3" cy="529"/>
            </a:xfrm>
            <a:prstGeom prst="line">
              <a:avLst/>
            </a:prstGeom>
            <a:noFill/>
            <a:ln w="38100">
              <a:solidFill>
                <a:srgbClr val="D60093"/>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21" name="Object 157">
              <a:extLst>
                <a:ext uri="{FF2B5EF4-FFF2-40B4-BE49-F238E27FC236}">
                  <a16:creationId xmlns:a16="http://schemas.microsoft.com/office/drawing/2014/main" id="{DF76018F-2F02-45A6-8153-56D00CBB3061}"/>
                </a:ext>
              </a:extLst>
            </p:cNvPr>
            <p:cNvGraphicFramePr>
              <a:graphicFrameLocks noChangeAspect="1"/>
            </p:cNvGraphicFramePr>
            <p:nvPr/>
          </p:nvGraphicFramePr>
          <p:xfrm>
            <a:off x="2076" y="2760"/>
            <a:ext cx="381" cy="282"/>
          </p:xfrm>
          <a:graphic>
            <a:graphicData uri="http://schemas.openxmlformats.org/presentationml/2006/ole">
              <mc:AlternateContent xmlns:mc="http://schemas.openxmlformats.org/markup-compatibility/2006">
                <mc:Choice xmlns:v="urn:schemas-microsoft-com:vml" Requires="v">
                  <p:oleObj name="Equation" r:id="rId23" imgW="215619" imgH="177569" progId="Equation.DSMT4">
                    <p:embed/>
                  </p:oleObj>
                </mc:Choice>
                <mc:Fallback>
                  <p:oleObj name="Equation" r:id="rId23" imgW="215619" imgH="177569" progId="Equation.DSMT4">
                    <p:embed/>
                    <p:pic>
                      <p:nvPicPr>
                        <p:cNvPr id="0" name="Object 15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6" y="2760"/>
                          <a:ext cx="381"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29950" name="Group 77">
            <a:extLst>
              <a:ext uri="{FF2B5EF4-FFF2-40B4-BE49-F238E27FC236}">
                <a16:creationId xmlns:a16="http://schemas.microsoft.com/office/drawing/2014/main" id="{143C7DAF-05C9-44DC-B282-AB4ED233E052}"/>
              </a:ext>
            </a:extLst>
          </p:cNvPr>
          <p:cNvGrpSpPr>
            <a:grpSpLocks/>
          </p:cNvGrpSpPr>
          <p:nvPr/>
        </p:nvGrpSpPr>
        <p:grpSpPr bwMode="auto">
          <a:xfrm>
            <a:off x="6129338" y="1555750"/>
            <a:ext cx="601662" cy="1190625"/>
            <a:chOff x="4103" y="1255"/>
            <a:chExt cx="379" cy="750"/>
          </a:xfrm>
        </p:grpSpPr>
        <p:sp>
          <p:nvSpPr>
            <p:cNvPr id="929951" name="Line 78">
              <a:extLst>
                <a:ext uri="{FF2B5EF4-FFF2-40B4-BE49-F238E27FC236}">
                  <a16:creationId xmlns:a16="http://schemas.microsoft.com/office/drawing/2014/main" id="{7B2BA804-5BEA-4BE3-97ED-21DF6DF4E518}"/>
                </a:ext>
              </a:extLst>
            </p:cNvPr>
            <p:cNvSpPr>
              <a:spLocks noChangeShapeType="1"/>
            </p:cNvSpPr>
            <p:nvPr/>
          </p:nvSpPr>
          <p:spPr bwMode="auto">
            <a:xfrm flipV="1">
              <a:off x="4147" y="1507"/>
              <a:ext cx="0" cy="498"/>
            </a:xfrm>
            <a:prstGeom prst="line">
              <a:avLst/>
            </a:prstGeom>
            <a:noFill/>
            <a:ln w="38100">
              <a:solidFill>
                <a:srgbClr val="FF0066"/>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19" name="Object 160">
              <a:extLst>
                <a:ext uri="{FF2B5EF4-FFF2-40B4-BE49-F238E27FC236}">
                  <a16:creationId xmlns:a16="http://schemas.microsoft.com/office/drawing/2014/main" id="{D5422645-91B8-4CCA-928F-DE9FC68CBD0B}"/>
                </a:ext>
              </a:extLst>
            </p:cNvPr>
            <p:cNvGraphicFramePr>
              <a:graphicFrameLocks noChangeAspect="1"/>
            </p:cNvGraphicFramePr>
            <p:nvPr/>
          </p:nvGraphicFramePr>
          <p:xfrm>
            <a:off x="4103" y="1255"/>
            <a:ext cx="379" cy="279"/>
          </p:xfrm>
          <a:graphic>
            <a:graphicData uri="http://schemas.openxmlformats.org/presentationml/2006/ole">
              <mc:AlternateContent xmlns:mc="http://schemas.openxmlformats.org/markup-compatibility/2006">
                <mc:Choice xmlns:v="urn:schemas-microsoft-com:vml" Requires="v">
                  <p:oleObj name="Equation" r:id="rId25" imgW="215619" imgH="177569" progId="Equation.DSMT4">
                    <p:embed/>
                  </p:oleObj>
                </mc:Choice>
                <mc:Fallback>
                  <p:oleObj name="Equation" r:id="rId25" imgW="215619" imgH="177569" progId="Equation.DSMT4">
                    <p:embed/>
                    <p:pic>
                      <p:nvPicPr>
                        <p:cNvPr id="0" name="Object 16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03" y="1255"/>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40DE"/>
                              </a:solidFill>
                              <a:miter lim="800000"/>
                              <a:headEnd/>
                              <a:tailEnd/>
                            </a14:hiddenLine>
                          </a:ext>
                        </a:extLst>
                      </p:spPr>
                    </p:pic>
                  </p:oleObj>
                </mc:Fallback>
              </mc:AlternateContent>
            </a:graphicData>
          </a:graphic>
        </p:graphicFrame>
      </p:grpSp>
      <p:grpSp>
        <p:nvGrpSpPr>
          <p:cNvPr id="929953" name="Group 80">
            <a:extLst>
              <a:ext uri="{FF2B5EF4-FFF2-40B4-BE49-F238E27FC236}">
                <a16:creationId xmlns:a16="http://schemas.microsoft.com/office/drawing/2014/main" id="{FCB315A5-ACF7-4E75-89A0-6BFE67E82AD0}"/>
              </a:ext>
            </a:extLst>
          </p:cNvPr>
          <p:cNvGrpSpPr>
            <a:grpSpLocks/>
          </p:cNvGrpSpPr>
          <p:nvPr/>
        </p:nvGrpSpPr>
        <p:grpSpPr bwMode="auto">
          <a:xfrm>
            <a:off x="2222500" y="3228975"/>
            <a:ext cx="715963" cy="709613"/>
            <a:chOff x="1642" y="2309"/>
            <a:chExt cx="451" cy="447"/>
          </a:xfrm>
        </p:grpSpPr>
        <p:sp>
          <p:nvSpPr>
            <p:cNvPr id="929954" name="Line 81">
              <a:extLst>
                <a:ext uri="{FF2B5EF4-FFF2-40B4-BE49-F238E27FC236}">
                  <a16:creationId xmlns:a16="http://schemas.microsoft.com/office/drawing/2014/main" id="{BCB92A9F-CEEB-4B8F-A92E-34C1AA2492C9}"/>
                </a:ext>
              </a:extLst>
            </p:cNvPr>
            <p:cNvSpPr>
              <a:spLocks noChangeShapeType="1"/>
            </p:cNvSpPr>
            <p:nvPr/>
          </p:nvSpPr>
          <p:spPr bwMode="auto">
            <a:xfrm>
              <a:off x="2061" y="2309"/>
              <a:ext cx="3" cy="283"/>
            </a:xfrm>
            <a:prstGeom prst="line">
              <a:avLst/>
            </a:prstGeom>
            <a:noFill/>
            <a:ln w="38100">
              <a:solidFill>
                <a:srgbClr val="0000FF"/>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17" name="Object 163">
              <a:extLst>
                <a:ext uri="{FF2B5EF4-FFF2-40B4-BE49-F238E27FC236}">
                  <a16:creationId xmlns:a16="http://schemas.microsoft.com/office/drawing/2014/main" id="{D82FC594-C349-4BA9-84E2-6F58491E1C55}"/>
                </a:ext>
              </a:extLst>
            </p:cNvPr>
            <p:cNvGraphicFramePr>
              <a:graphicFrameLocks noChangeAspect="1"/>
            </p:cNvGraphicFramePr>
            <p:nvPr/>
          </p:nvGraphicFramePr>
          <p:xfrm>
            <a:off x="1642" y="2477"/>
            <a:ext cx="451" cy="279"/>
          </p:xfrm>
          <a:graphic>
            <a:graphicData uri="http://schemas.openxmlformats.org/presentationml/2006/ole">
              <mc:AlternateContent xmlns:mc="http://schemas.openxmlformats.org/markup-compatibility/2006">
                <mc:Choice xmlns:v="urn:schemas-microsoft-com:vml" Requires="v">
                  <p:oleObj name="Equation" r:id="rId27" imgW="304404" imgH="177569" progId="Equation.DSMT4">
                    <p:embed/>
                  </p:oleObj>
                </mc:Choice>
                <mc:Fallback>
                  <p:oleObj name="Equation" r:id="rId27" imgW="304404" imgH="177569" progId="Equation.DSMT4">
                    <p:embed/>
                    <p:pic>
                      <p:nvPicPr>
                        <p:cNvPr id="0" name="Object 16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42" y="2477"/>
                          <a:ext cx="45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29956" name="Group 83">
            <a:extLst>
              <a:ext uri="{FF2B5EF4-FFF2-40B4-BE49-F238E27FC236}">
                <a16:creationId xmlns:a16="http://schemas.microsoft.com/office/drawing/2014/main" id="{4122B3AF-0865-4EA8-AFF8-085A9309B12B}"/>
              </a:ext>
            </a:extLst>
          </p:cNvPr>
          <p:cNvGrpSpPr>
            <a:grpSpLocks/>
          </p:cNvGrpSpPr>
          <p:nvPr/>
        </p:nvGrpSpPr>
        <p:grpSpPr bwMode="auto">
          <a:xfrm>
            <a:off x="5497513" y="2992438"/>
            <a:ext cx="852487" cy="806450"/>
            <a:chOff x="3705" y="2160"/>
            <a:chExt cx="537" cy="508"/>
          </a:xfrm>
        </p:grpSpPr>
        <p:sp>
          <p:nvSpPr>
            <p:cNvPr id="929957" name="Line 84">
              <a:extLst>
                <a:ext uri="{FF2B5EF4-FFF2-40B4-BE49-F238E27FC236}">
                  <a16:creationId xmlns:a16="http://schemas.microsoft.com/office/drawing/2014/main" id="{4D958980-85BC-4220-AD36-48A9CE10EC2B}"/>
                </a:ext>
              </a:extLst>
            </p:cNvPr>
            <p:cNvSpPr>
              <a:spLocks noChangeShapeType="1"/>
            </p:cNvSpPr>
            <p:nvPr/>
          </p:nvSpPr>
          <p:spPr bwMode="auto">
            <a:xfrm>
              <a:off x="4147" y="2160"/>
              <a:ext cx="0" cy="307"/>
            </a:xfrm>
            <a:prstGeom prst="line">
              <a:avLst/>
            </a:prstGeom>
            <a:noFill/>
            <a:ln w="38100">
              <a:solidFill>
                <a:srgbClr val="FF00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64215" name="Object 166">
              <a:extLst>
                <a:ext uri="{FF2B5EF4-FFF2-40B4-BE49-F238E27FC236}">
                  <a16:creationId xmlns:a16="http://schemas.microsoft.com/office/drawing/2014/main" id="{0C8A9848-F70F-4CCE-8F59-19BFA48D524B}"/>
                </a:ext>
              </a:extLst>
            </p:cNvPr>
            <p:cNvGraphicFramePr>
              <a:graphicFrameLocks noChangeAspect="1"/>
            </p:cNvGraphicFramePr>
            <p:nvPr/>
          </p:nvGraphicFramePr>
          <p:xfrm>
            <a:off x="3705" y="2388"/>
            <a:ext cx="537" cy="280"/>
          </p:xfrm>
          <a:graphic>
            <a:graphicData uri="http://schemas.openxmlformats.org/presentationml/2006/ole">
              <mc:AlternateContent xmlns:mc="http://schemas.openxmlformats.org/markup-compatibility/2006">
                <mc:Choice xmlns:v="urn:schemas-microsoft-com:vml" Requires="v">
                  <p:oleObj name="Equation" r:id="rId29" imgW="304404" imgH="177569" progId="Equation.DSMT4">
                    <p:embed/>
                  </p:oleObj>
                </mc:Choice>
                <mc:Fallback>
                  <p:oleObj name="Equation" r:id="rId29" imgW="304404" imgH="177569" progId="Equation.DSMT4">
                    <p:embed/>
                    <p:pic>
                      <p:nvPicPr>
                        <p:cNvPr id="0" name="Object 16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05" y="2388"/>
                          <a:ext cx="537"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4201" name="Text Box 82">
            <a:extLst>
              <a:ext uri="{FF2B5EF4-FFF2-40B4-BE49-F238E27FC236}">
                <a16:creationId xmlns:a16="http://schemas.microsoft.com/office/drawing/2014/main" id="{4A40F499-79B4-4A0E-A625-8E113262C637}"/>
              </a:ext>
            </a:extLst>
          </p:cNvPr>
          <p:cNvSpPr txBox="1">
            <a:spLocks noChangeArrowheads="1"/>
          </p:cNvSpPr>
          <p:nvPr/>
        </p:nvSpPr>
        <p:spPr bwMode="auto">
          <a:xfrm>
            <a:off x="158750" y="63500"/>
            <a:ext cx="7643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华文中宋" panose="02010600040101010101" pitchFamily="2" charset="-122"/>
                <a:ea typeface="华文中宋" panose="02010600040101010101" pitchFamily="2" charset="-122"/>
              </a:rPr>
              <a:t>抗磁质</a:t>
            </a:r>
            <a:r>
              <a:rPr kumimoji="1" lang="en-US" altLang="zh-CN" sz="2800" b="1">
                <a:solidFill>
                  <a:srgbClr val="FFFF00"/>
                </a:solidFill>
                <a:latin typeface="华文中宋" panose="02010600040101010101" pitchFamily="2" charset="-122"/>
                <a:ea typeface="华文中宋" panose="02010600040101010101" pitchFamily="2" charset="-122"/>
              </a:rPr>
              <a:t>——</a:t>
            </a:r>
            <a:r>
              <a:rPr kumimoji="1" lang="zh-CN" altLang="en-US" sz="2800" b="1">
                <a:solidFill>
                  <a:srgbClr val="FFFF00"/>
                </a:solidFill>
                <a:latin typeface="华文中宋" panose="02010600040101010101" pitchFamily="2" charset="-122"/>
                <a:ea typeface="华文中宋" panose="02010600040101010101" pitchFamily="2" charset="-122"/>
              </a:rPr>
              <a:t>附加轨道磁矩</a:t>
            </a:r>
          </a:p>
        </p:txBody>
      </p:sp>
      <p:graphicFrame>
        <p:nvGraphicFramePr>
          <p:cNvPr id="18440" name="Object 168">
            <a:extLst>
              <a:ext uri="{FF2B5EF4-FFF2-40B4-BE49-F238E27FC236}">
                <a16:creationId xmlns:a16="http://schemas.microsoft.com/office/drawing/2014/main" id="{175F6E38-ADA1-4F63-9E53-5B98DAC6659B}"/>
              </a:ext>
            </a:extLst>
          </p:cNvPr>
          <p:cNvGraphicFramePr>
            <a:graphicFrameLocks noChangeAspect="1"/>
          </p:cNvGraphicFramePr>
          <p:nvPr/>
        </p:nvGraphicFramePr>
        <p:xfrm>
          <a:off x="692150" y="5297488"/>
          <a:ext cx="5657850" cy="811212"/>
        </p:xfrm>
        <a:graphic>
          <a:graphicData uri="http://schemas.openxmlformats.org/presentationml/2006/ole">
            <mc:AlternateContent xmlns:mc="http://schemas.openxmlformats.org/markup-compatibility/2006">
              <mc:Choice xmlns:v="urn:schemas-microsoft-com:vml" Requires="v">
                <p:oleObj name="Equation" r:id="rId31" imgW="2514600" imgH="419100" progId="Equation.3">
                  <p:embed/>
                </p:oleObj>
              </mc:Choice>
              <mc:Fallback>
                <p:oleObj name="Equation" r:id="rId31" imgW="2514600" imgH="419100" progId="Equation.3">
                  <p:embed/>
                  <p:pic>
                    <p:nvPicPr>
                      <p:cNvPr id="0" name="Object 16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2150" y="5297488"/>
                        <a:ext cx="5657850" cy="811212"/>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2" name="Object 170">
            <a:extLst>
              <a:ext uri="{FF2B5EF4-FFF2-40B4-BE49-F238E27FC236}">
                <a16:creationId xmlns:a16="http://schemas.microsoft.com/office/drawing/2014/main" id="{F836CAAA-E0FA-44AB-B431-73A06CDF1943}"/>
              </a:ext>
            </a:extLst>
          </p:cNvPr>
          <p:cNvGraphicFramePr>
            <a:graphicFrameLocks noChangeAspect="1"/>
          </p:cNvGraphicFramePr>
          <p:nvPr/>
        </p:nvGraphicFramePr>
        <p:xfrm>
          <a:off x="6637338" y="5389563"/>
          <a:ext cx="1743075" cy="566737"/>
        </p:xfrm>
        <a:graphic>
          <a:graphicData uri="http://schemas.openxmlformats.org/presentationml/2006/ole">
            <mc:AlternateContent xmlns:mc="http://schemas.openxmlformats.org/markup-compatibility/2006">
              <mc:Choice xmlns:v="urn:schemas-microsoft-com:vml" Requires="v">
                <p:oleObj name="Equation" r:id="rId33" imgW="774364" imgH="291973" progId="Equation.3">
                  <p:embed/>
                </p:oleObj>
              </mc:Choice>
              <mc:Fallback>
                <p:oleObj name="Equation" r:id="rId33" imgW="774364" imgH="291973" progId="Equation.3">
                  <p:embed/>
                  <p:pic>
                    <p:nvPicPr>
                      <p:cNvPr id="0" name="Object 17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637338" y="5389563"/>
                        <a:ext cx="1743075" cy="5667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3" name="Object 171">
            <a:extLst>
              <a:ext uri="{FF2B5EF4-FFF2-40B4-BE49-F238E27FC236}">
                <a16:creationId xmlns:a16="http://schemas.microsoft.com/office/drawing/2014/main" id="{4437C009-18CB-4988-8D3F-E959107F27AC}"/>
              </a:ext>
            </a:extLst>
          </p:cNvPr>
          <p:cNvGraphicFramePr>
            <a:graphicFrameLocks noChangeAspect="1"/>
          </p:cNvGraphicFramePr>
          <p:nvPr/>
        </p:nvGraphicFramePr>
        <p:xfrm>
          <a:off x="939800" y="6192838"/>
          <a:ext cx="4800600" cy="566737"/>
        </p:xfrm>
        <a:graphic>
          <a:graphicData uri="http://schemas.openxmlformats.org/presentationml/2006/ole">
            <mc:AlternateContent xmlns:mc="http://schemas.openxmlformats.org/markup-compatibility/2006">
              <mc:Choice xmlns:v="urn:schemas-microsoft-com:vml" Requires="v">
                <p:oleObj name="Equation" r:id="rId35" imgW="2133600" imgH="292100" progId="Equation.3">
                  <p:embed/>
                </p:oleObj>
              </mc:Choice>
              <mc:Fallback>
                <p:oleObj name="Equation" r:id="rId35" imgW="2133600" imgH="292100" progId="Equation.3">
                  <p:embed/>
                  <p:pic>
                    <p:nvPicPr>
                      <p:cNvPr id="0" name="Object 17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9800" y="6192838"/>
                        <a:ext cx="4800600" cy="5667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29964" name="Line 75">
            <a:extLst>
              <a:ext uri="{FF2B5EF4-FFF2-40B4-BE49-F238E27FC236}">
                <a16:creationId xmlns:a16="http://schemas.microsoft.com/office/drawing/2014/main" id="{BD0F69BE-66F9-4626-8CB7-EE22FD75025B}"/>
              </a:ext>
            </a:extLst>
          </p:cNvPr>
          <p:cNvSpPr>
            <a:spLocks noChangeShapeType="1"/>
          </p:cNvSpPr>
          <p:nvPr/>
        </p:nvSpPr>
        <p:spPr bwMode="auto">
          <a:xfrm>
            <a:off x="6854825" y="3144838"/>
            <a:ext cx="500063" cy="211137"/>
          </a:xfrm>
          <a:prstGeom prst="line">
            <a:avLst/>
          </a:prstGeom>
          <a:noFill/>
          <a:ln w="38100">
            <a:solidFill>
              <a:srgbClr val="FF66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4" name="Object 173">
            <a:extLst>
              <a:ext uri="{FF2B5EF4-FFF2-40B4-BE49-F238E27FC236}">
                <a16:creationId xmlns:a16="http://schemas.microsoft.com/office/drawing/2014/main" id="{56610504-1730-4A84-BB69-C38175D53E1B}"/>
              </a:ext>
            </a:extLst>
          </p:cNvPr>
          <p:cNvGraphicFramePr>
            <a:graphicFrameLocks noChangeAspect="1"/>
          </p:cNvGraphicFramePr>
          <p:nvPr/>
        </p:nvGraphicFramePr>
        <p:xfrm>
          <a:off x="7234238" y="3082925"/>
          <a:ext cx="554037" cy="595313"/>
        </p:xfrm>
        <a:graphic>
          <a:graphicData uri="http://schemas.openxmlformats.org/presentationml/2006/ole">
            <mc:AlternateContent xmlns:mc="http://schemas.openxmlformats.org/markup-compatibility/2006">
              <mc:Choice xmlns:v="urn:schemas-microsoft-com:vml" Requires="v">
                <p:oleObj name="Equation" r:id="rId37" imgW="203024" imgH="253780" progId="Equation.DSMT4">
                  <p:embed/>
                </p:oleObj>
              </mc:Choice>
              <mc:Fallback>
                <p:oleObj name="Equation" r:id="rId37" imgW="203024" imgH="253780" progId="Equation.DSMT4">
                  <p:embed/>
                  <p:pic>
                    <p:nvPicPr>
                      <p:cNvPr id="0" name="Object 17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234238" y="3082925"/>
                        <a:ext cx="554037" cy="595313"/>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29966" name="Line 69">
            <a:extLst>
              <a:ext uri="{FF2B5EF4-FFF2-40B4-BE49-F238E27FC236}">
                <a16:creationId xmlns:a16="http://schemas.microsoft.com/office/drawing/2014/main" id="{27FE493B-44D5-49F2-A037-29598B81C6E0}"/>
              </a:ext>
            </a:extLst>
          </p:cNvPr>
          <p:cNvSpPr>
            <a:spLocks noChangeShapeType="1"/>
          </p:cNvSpPr>
          <p:nvPr/>
        </p:nvSpPr>
        <p:spPr bwMode="auto">
          <a:xfrm flipH="1" flipV="1">
            <a:off x="3044825" y="3187700"/>
            <a:ext cx="381000" cy="179388"/>
          </a:xfrm>
          <a:prstGeom prst="line">
            <a:avLst/>
          </a:prstGeom>
          <a:noFill/>
          <a:ln w="38100">
            <a:solidFill>
              <a:srgbClr val="FF6600"/>
            </a:solidFill>
            <a:miter lim="800000"/>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5" name="Object 175">
            <a:extLst>
              <a:ext uri="{FF2B5EF4-FFF2-40B4-BE49-F238E27FC236}">
                <a16:creationId xmlns:a16="http://schemas.microsoft.com/office/drawing/2014/main" id="{772BE1F8-F7FF-414D-B6FD-051E355CDDCE}"/>
              </a:ext>
            </a:extLst>
          </p:cNvPr>
          <p:cNvGraphicFramePr>
            <a:graphicFrameLocks noChangeAspect="1"/>
          </p:cNvGraphicFramePr>
          <p:nvPr/>
        </p:nvGraphicFramePr>
        <p:xfrm>
          <a:off x="3752850" y="3402013"/>
          <a:ext cx="587375" cy="623887"/>
        </p:xfrm>
        <a:graphic>
          <a:graphicData uri="http://schemas.openxmlformats.org/presentationml/2006/ole">
            <mc:AlternateContent xmlns:mc="http://schemas.openxmlformats.org/markup-compatibility/2006">
              <mc:Choice xmlns:v="urn:schemas-microsoft-com:vml" Requires="v">
                <p:oleObj name="Equation" r:id="rId39" imgW="215619" imgH="266353" progId="Equation.3">
                  <p:embed/>
                </p:oleObj>
              </mc:Choice>
              <mc:Fallback>
                <p:oleObj name="Equation" r:id="rId39" imgW="215619" imgH="266353" progId="Equation.3">
                  <p:embed/>
                  <p:pic>
                    <p:nvPicPr>
                      <p:cNvPr id="0" name="Object 17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752850" y="3402013"/>
                        <a:ext cx="587375" cy="62388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29968" name="Line 81">
            <a:extLst>
              <a:ext uri="{FF2B5EF4-FFF2-40B4-BE49-F238E27FC236}">
                <a16:creationId xmlns:a16="http://schemas.microsoft.com/office/drawing/2014/main" id="{05E55FC4-1A88-4EC2-877F-4D6AE4A39FAA}"/>
              </a:ext>
            </a:extLst>
          </p:cNvPr>
          <p:cNvSpPr>
            <a:spLocks noChangeShapeType="1"/>
          </p:cNvSpPr>
          <p:nvPr/>
        </p:nvSpPr>
        <p:spPr bwMode="auto">
          <a:xfrm>
            <a:off x="2886075" y="2541588"/>
            <a:ext cx="4763" cy="449262"/>
          </a:xfrm>
          <a:prstGeom prst="line">
            <a:avLst/>
          </a:prstGeom>
          <a:noFill/>
          <a:ln w="38100">
            <a:solidFill>
              <a:srgbClr val="0000FF"/>
            </a:solidFill>
            <a:miter lim="800000"/>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6" name="Object 177">
            <a:extLst>
              <a:ext uri="{FF2B5EF4-FFF2-40B4-BE49-F238E27FC236}">
                <a16:creationId xmlns:a16="http://schemas.microsoft.com/office/drawing/2014/main" id="{43E16533-371B-452F-89A9-CCD4D2B03515}"/>
              </a:ext>
            </a:extLst>
          </p:cNvPr>
          <p:cNvGraphicFramePr>
            <a:graphicFrameLocks noChangeAspect="1"/>
          </p:cNvGraphicFramePr>
          <p:nvPr/>
        </p:nvGraphicFramePr>
        <p:xfrm>
          <a:off x="2862263" y="2389188"/>
          <a:ext cx="690562" cy="415925"/>
        </p:xfrm>
        <a:graphic>
          <a:graphicData uri="http://schemas.openxmlformats.org/presentationml/2006/ole">
            <mc:AlternateContent xmlns:mc="http://schemas.openxmlformats.org/markup-compatibility/2006">
              <mc:Choice xmlns:v="urn:schemas-microsoft-com:vml" Requires="v">
                <p:oleObj name="Equation" r:id="rId41" imgW="253670" imgH="177569" progId="Equation.3">
                  <p:embed/>
                </p:oleObj>
              </mc:Choice>
              <mc:Fallback>
                <p:oleObj name="Equation" r:id="rId41" imgW="253670" imgH="177569" progId="Equation.3">
                  <p:embed/>
                  <p:pic>
                    <p:nvPicPr>
                      <p:cNvPr id="0" name="Object 17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862263" y="2389188"/>
                        <a:ext cx="690562" cy="41592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29970" name="Line 81">
            <a:extLst>
              <a:ext uri="{FF2B5EF4-FFF2-40B4-BE49-F238E27FC236}">
                <a16:creationId xmlns:a16="http://schemas.microsoft.com/office/drawing/2014/main" id="{986DCB2E-B3D1-400D-9976-053BAC17DEC1}"/>
              </a:ext>
            </a:extLst>
          </p:cNvPr>
          <p:cNvSpPr>
            <a:spLocks noChangeShapeType="1"/>
          </p:cNvSpPr>
          <p:nvPr/>
        </p:nvSpPr>
        <p:spPr bwMode="auto">
          <a:xfrm>
            <a:off x="6200775" y="2293938"/>
            <a:ext cx="4763" cy="449262"/>
          </a:xfrm>
          <a:prstGeom prst="line">
            <a:avLst/>
          </a:prstGeom>
          <a:noFill/>
          <a:ln w="38100">
            <a:solidFill>
              <a:srgbClr val="0000FF"/>
            </a:solidFill>
            <a:miter lim="800000"/>
            <a:headEnd type="triangl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7" name="Object 179">
            <a:extLst>
              <a:ext uri="{FF2B5EF4-FFF2-40B4-BE49-F238E27FC236}">
                <a16:creationId xmlns:a16="http://schemas.microsoft.com/office/drawing/2014/main" id="{59B415CC-A7C8-4FF5-ABB8-B535C625D9B3}"/>
              </a:ext>
            </a:extLst>
          </p:cNvPr>
          <p:cNvGraphicFramePr>
            <a:graphicFrameLocks noChangeAspect="1"/>
          </p:cNvGraphicFramePr>
          <p:nvPr/>
        </p:nvGraphicFramePr>
        <p:xfrm>
          <a:off x="6176963" y="2141538"/>
          <a:ext cx="690562" cy="415925"/>
        </p:xfrm>
        <a:graphic>
          <a:graphicData uri="http://schemas.openxmlformats.org/presentationml/2006/ole">
            <mc:AlternateContent xmlns:mc="http://schemas.openxmlformats.org/markup-compatibility/2006">
              <mc:Choice xmlns:v="urn:schemas-microsoft-com:vml" Requires="v">
                <p:oleObj name="Equation" r:id="rId43" imgW="253670" imgH="177569" progId="Equation.3">
                  <p:embed/>
                </p:oleObj>
              </mc:Choice>
              <mc:Fallback>
                <p:oleObj name="Equation" r:id="rId43" imgW="253670" imgH="177569" progId="Equation.3">
                  <p:embed/>
                  <p:pic>
                    <p:nvPicPr>
                      <p:cNvPr id="0" name="Object 17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176963" y="2141538"/>
                        <a:ext cx="690562" cy="41592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929972" name="Object 180">
            <a:extLst>
              <a:ext uri="{FF2B5EF4-FFF2-40B4-BE49-F238E27FC236}">
                <a16:creationId xmlns:a16="http://schemas.microsoft.com/office/drawing/2014/main" id="{F8D44BEB-18DC-41EF-AA0A-948CA4FADE4D}"/>
              </a:ext>
            </a:extLst>
          </p:cNvPr>
          <p:cNvGraphicFramePr>
            <a:graphicFrameLocks noChangeAspect="1"/>
          </p:cNvGraphicFramePr>
          <p:nvPr/>
        </p:nvGraphicFramePr>
        <p:xfrm>
          <a:off x="6524625" y="6045200"/>
          <a:ext cx="1892300" cy="812800"/>
        </p:xfrm>
        <a:graphic>
          <a:graphicData uri="http://schemas.openxmlformats.org/presentationml/2006/ole">
            <mc:AlternateContent xmlns:mc="http://schemas.openxmlformats.org/markup-compatibility/2006">
              <mc:Choice xmlns:v="urn:schemas-microsoft-com:vml" Requires="v">
                <p:oleObj name="Equation" r:id="rId44" imgW="1054100" imgH="419100" progId="Equation.DSMT4">
                  <p:embed/>
                </p:oleObj>
              </mc:Choice>
              <mc:Fallback>
                <p:oleObj name="Equation" r:id="rId44" imgW="1054100" imgH="419100" progId="Equation.DSMT4">
                  <p:embed/>
                  <p:pic>
                    <p:nvPicPr>
                      <p:cNvPr id="0" name="Object 18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524625" y="6045200"/>
                        <a:ext cx="1892300" cy="812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9884"/>
                                        </p:tgtEl>
                                        <p:attrNameLst>
                                          <p:attrName>style.visibility</p:attrName>
                                        </p:attrNameLst>
                                      </p:cBhvr>
                                      <p:to>
                                        <p:strVal val="visible"/>
                                      </p:to>
                                    </p:set>
                                    <p:animEffect transition="in" filter="blinds(horizontal)">
                                      <p:cBhvr>
                                        <p:cTn id="7" dur="500"/>
                                        <p:tgtEl>
                                          <p:spTgt spid="929884"/>
                                        </p:tgtEl>
                                      </p:cBhvr>
                                    </p:animEffect>
                                  </p:childTnLst>
                                </p:cTn>
                              </p:par>
                              <p:par>
                                <p:cTn id="8" presetID="3" presetClass="entr" presetSubtype="10" fill="hold" nodeType="withEffect">
                                  <p:stCondLst>
                                    <p:cond delay="0"/>
                                  </p:stCondLst>
                                  <p:childTnLst>
                                    <p:set>
                                      <p:cBhvr>
                                        <p:cTn id="9" dur="1" fill="hold">
                                          <p:stCondLst>
                                            <p:cond delay="0"/>
                                          </p:stCondLst>
                                        </p:cTn>
                                        <p:tgtEl>
                                          <p:spTgt spid="929947"/>
                                        </p:tgtEl>
                                        <p:attrNameLst>
                                          <p:attrName>style.visibility</p:attrName>
                                        </p:attrNameLst>
                                      </p:cBhvr>
                                      <p:to>
                                        <p:strVal val="visible"/>
                                      </p:to>
                                    </p:set>
                                    <p:animEffect transition="in" filter="blinds(horizontal)">
                                      <p:cBhvr>
                                        <p:cTn id="10" dur="500"/>
                                        <p:tgtEl>
                                          <p:spTgt spid="929947"/>
                                        </p:tgtEl>
                                      </p:cBhvr>
                                    </p:animEffect>
                                  </p:childTnLst>
                                </p:cTn>
                              </p:par>
                              <p:par>
                                <p:cTn id="11" presetID="3" presetClass="entr" presetSubtype="10" fill="hold" nodeType="withEffect">
                                  <p:stCondLst>
                                    <p:cond delay="0"/>
                                  </p:stCondLst>
                                  <p:childTnLst>
                                    <p:set>
                                      <p:cBhvr>
                                        <p:cTn id="12" dur="1" fill="hold">
                                          <p:stCondLst>
                                            <p:cond delay="0"/>
                                          </p:stCondLst>
                                        </p:cTn>
                                        <p:tgtEl>
                                          <p:spTgt spid="929953"/>
                                        </p:tgtEl>
                                        <p:attrNameLst>
                                          <p:attrName>style.visibility</p:attrName>
                                        </p:attrNameLst>
                                      </p:cBhvr>
                                      <p:to>
                                        <p:strVal val="visible"/>
                                      </p:to>
                                    </p:set>
                                    <p:animEffect transition="in" filter="blinds(horizontal)">
                                      <p:cBhvr>
                                        <p:cTn id="13" dur="500"/>
                                        <p:tgtEl>
                                          <p:spTgt spid="929953"/>
                                        </p:tgtEl>
                                      </p:cBhvr>
                                    </p:animEffect>
                                  </p:childTnLst>
                                </p:cTn>
                              </p:par>
                              <p:par>
                                <p:cTn id="14" presetID="3" presetClass="entr" presetSubtype="10" fill="hold" nodeType="withEffect">
                                  <p:stCondLst>
                                    <p:cond delay="0"/>
                                  </p:stCondLst>
                                  <p:childTnLst>
                                    <p:set>
                                      <p:cBhvr>
                                        <p:cTn id="15" dur="1" fill="hold">
                                          <p:stCondLst>
                                            <p:cond delay="0"/>
                                          </p:stCondLst>
                                        </p:cTn>
                                        <p:tgtEl>
                                          <p:spTgt spid="929966"/>
                                        </p:tgtEl>
                                        <p:attrNameLst>
                                          <p:attrName>style.visibility</p:attrName>
                                        </p:attrNameLst>
                                      </p:cBhvr>
                                      <p:to>
                                        <p:strVal val="visible"/>
                                      </p:to>
                                    </p:set>
                                    <p:animEffect transition="in" filter="blinds(horizontal)">
                                      <p:cBhvr>
                                        <p:cTn id="16" dur="500"/>
                                        <p:tgtEl>
                                          <p:spTgt spid="929966"/>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929968"/>
                                        </p:tgtEl>
                                        <p:attrNameLst>
                                          <p:attrName>style.visibility</p:attrName>
                                        </p:attrNameLst>
                                      </p:cBhvr>
                                      <p:to>
                                        <p:strVal val="visible"/>
                                      </p:to>
                                    </p:set>
                                    <p:animEffect transition="in" filter="blinds(horizontal)">
                                      <p:cBhvr>
                                        <p:cTn id="22" dur="500"/>
                                        <p:tgtEl>
                                          <p:spTgt spid="929968"/>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8440"/>
                                        </p:tgtEl>
                                        <p:attrNameLst>
                                          <p:attrName>style.visibility</p:attrName>
                                        </p:attrNameLst>
                                      </p:cBhvr>
                                      <p:to>
                                        <p:strVal val="visible"/>
                                      </p:to>
                                    </p:set>
                                    <p:animEffect transition="in" filter="blinds(horizontal)">
                                      <p:cBhvr>
                                        <p:cTn id="30" dur="500"/>
                                        <p:tgtEl>
                                          <p:spTgt spid="18440"/>
                                        </p:tgtEl>
                                      </p:cBhvr>
                                    </p:animEffect>
                                  </p:childTnLst>
                                </p:cTn>
                              </p:par>
                              <p:par>
                                <p:cTn id="31" presetID="3" presetClass="entr" presetSubtype="1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par>
                                <p:cTn id="34" presetID="3" presetClass="entr" presetSubtype="1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horizontal)">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929915"/>
                                        </p:tgtEl>
                                        <p:attrNameLst>
                                          <p:attrName>style.visibility</p:attrName>
                                        </p:attrNameLst>
                                      </p:cBhvr>
                                      <p:to>
                                        <p:strVal val="visible"/>
                                      </p:to>
                                    </p:set>
                                    <p:anim calcmode="lin" valueType="num">
                                      <p:cBhvr additive="base">
                                        <p:cTn id="41" dur="500" fill="hold"/>
                                        <p:tgtEl>
                                          <p:spTgt spid="929915"/>
                                        </p:tgtEl>
                                        <p:attrNameLst>
                                          <p:attrName>ppt_x</p:attrName>
                                        </p:attrNameLst>
                                      </p:cBhvr>
                                      <p:tavLst>
                                        <p:tav tm="0">
                                          <p:val>
                                            <p:strVal val="#ppt_x"/>
                                          </p:val>
                                        </p:tav>
                                        <p:tav tm="100000">
                                          <p:val>
                                            <p:strVal val="#ppt_x"/>
                                          </p:val>
                                        </p:tav>
                                      </p:tavLst>
                                    </p:anim>
                                    <p:anim calcmode="lin" valueType="num">
                                      <p:cBhvr additive="base">
                                        <p:cTn id="42" dur="500" fill="hold"/>
                                        <p:tgtEl>
                                          <p:spTgt spid="92991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29950"/>
                                        </p:tgtEl>
                                        <p:attrNameLst>
                                          <p:attrName>style.visibility</p:attrName>
                                        </p:attrNameLst>
                                      </p:cBhvr>
                                      <p:to>
                                        <p:strVal val="visible"/>
                                      </p:to>
                                    </p:set>
                                    <p:anim calcmode="lin" valueType="num">
                                      <p:cBhvr additive="base">
                                        <p:cTn id="45" dur="500" fill="hold"/>
                                        <p:tgtEl>
                                          <p:spTgt spid="929950"/>
                                        </p:tgtEl>
                                        <p:attrNameLst>
                                          <p:attrName>ppt_x</p:attrName>
                                        </p:attrNameLst>
                                      </p:cBhvr>
                                      <p:tavLst>
                                        <p:tav tm="0">
                                          <p:val>
                                            <p:strVal val="#ppt_x"/>
                                          </p:val>
                                        </p:tav>
                                        <p:tav tm="100000">
                                          <p:val>
                                            <p:strVal val="#ppt_x"/>
                                          </p:val>
                                        </p:tav>
                                      </p:tavLst>
                                    </p:anim>
                                    <p:anim calcmode="lin" valueType="num">
                                      <p:cBhvr additive="base">
                                        <p:cTn id="46" dur="500" fill="hold"/>
                                        <p:tgtEl>
                                          <p:spTgt spid="92995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29956"/>
                                        </p:tgtEl>
                                        <p:attrNameLst>
                                          <p:attrName>style.visibility</p:attrName>
                                        </p:attrNameLst>
                                      </p:cBhvr>
                                      <p:to>
                                        <p:strVal val="visible"/>
                                      </p:to>
                                    </p:set>
                                    <p:anim calcmode="lin" valueType="num">
                                      <p:cBhvr additive="base">
                                        <p:cTn id="49" dur="500" fill="hold"/>
                                        <p:tgtEl>
                                          <p:spTgt spid="929956"/>
                                        </p:tgtEl>
                                        <p:attrNameLst>
                                          <p:attrName>ppt_x</p:attrName>
                                        </p:attrNameLst>
                                      </p:cBhvr>
                                      <p:tavLst>
                                        <p:tav tm="0">
                                          <p:val>
                                            <p:strVal val="#ppt_x"/>
                                          </p:val>
                                        </p:tav>
                                        <p:tav tm="100000">
                                          <p:val>
                                            <p:strVal val="#ppt_x"/>
                                          </p:val>
                                        </p:tav>
                                      </p:tavLst>
                                    </p:anim>
                                    <p:anim calcmode="lin" valueType="num">
                                      <p:cBhvr additive="base">
                                        <p:cTn id="50" dur="500" fill="hold"/>
                                        <p:tgtEl>
                                          <p:spTgt spid="92995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29964"/>
                                        </p:tgtEl>
                                        <p:attrNameLst>
                                          <p:attrName>style.visibility</p:attrName>
                                        </p:attrNameLst>
                                      </p:cBhvr>
                                      <p:to>
                                        <p:strVal val="visible"/>
                                      </p:to>
                                    </p:set>
                                    <p:anim calcmode="lin" valueType="num">
                                      <p:cBhvr additive="base">
                                        <p:cTn id="53" dur="500" fill="hold"/>
                                        <p:tgtEl>
                                          <p:spTgt spid="929964"/>
                                        </p:tgtEl>
                                        <p:attrNameLst>
                                          <p:attrName>ppt_x</p:attrName>
                                        </p:attrNameLst>
                                      </p:cBhvr>
                                      <p:tavLst>
                                        <p:tav tm="0">
                                          <p:val>
                                            <p:strVal val="#ppt_x"/>
                                          </p:val>
                                        </p:tav>
                                        <p:tav tm="100000">
                                          <p:val>
                                            <p:strVal val="#ppt_x"/>
                                          </p:val>
                                        </p:tav>
                                      </p:tavLst>
                                    </p:anim>
                                    <p:anim calcmode="lin" valueType="num">
                                      <p:cBhvr additive="base">
                                        <p:cTn id="54" dur="500" fill="hold"/>
                                        <p:tgtEl>
                                          <p:spTgt spid="92996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29970"/>
                                        </p:tgtEl>
                                        <p:attrNameLst>
                                          <p:attrName>style.visibility</p:attrName>
                                        </p:attrNameLst>
                                      </p:cBhvr>
                                      <p:to>
                                        <p:strVal val="visible"/>
                                      </p:to>
                                    </p:set>
                                    <p:anim calcmode="lin" valueType="num">
                                      <p:cBhvr additive="base">
                                        <p:cTn id="61" dur="500" fill="hold"/>
                                        <p:tgtEl>
                                          <p:spTgt spid="929970"/>
                                        </p:tgtEl>
                                        <p:attrNameLst>
                                          <p:attrName>ppt_x</p:attrName>
                                        </p:attrNameLst>
                                      </p:cBhvr>
                                      <p:tavLst>
                                        <p:tav tm="0">
                                          <p:val>
                                            <p:strVal val="#ppt_x"/>
                                          </p:val>
                                        </p:tav>
                                        <p:tav tm="100000">
                                          <p:val>
                                            <p:strVal val="#ppt_x"/>
                                          </p:val>
                                        </p:tav>
                                      </p:tavLst>
                                    </p:anim>
                                    <p:anim calcmode="lin" valueType="num">
                                      <p:cBhvr additive="base">
                                        <p:cTn id="62" dur="500" fill="hold"/>
                                        <p:tgtEl>
                                          <p:spTgt spid="92997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par>
                                <p:cTn id="67" presetID="3" presetClass="entr" presetSubtype="10" fill="hold" nodeType="withEffect">
                                  <p:stCondLst>
                                    <p:cond delay="0"/>
                                  </p:stCondLst>
                                  <p:childTnLst>
                                    <p:set>
                                      <p:cBhvr>
                                        <p:cTn id="68" dur="1" fill="hold">
                                          <p:stCondLst>
                                            <p:cond delay="0"/>
                                          </p:stCondLst>
                                        </p:cTn>
                                        <p:tgtEl>
                                          <p:spTgt spid="929972"/>
                                        </p:tgtEl>
                                        <p:attrNameLst>
                                          <p:attrName>style.visibility</p:attrName>
                                        </p:attrNameLst>
                                      </p:cBhvr>
                                      <p:to>
                                        <p:strVal val="visible"/>
                                      </p:to>
                                    </p:set>
                                    <p:animEffect transition="in" filter="blinds(horizontal)">
                                      <p:cBhvr>
                                        <p:cTn id="69" dur="500"/>
                                        <p:tgtEl>
                                          <p:spTgt spid="929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45A84AB-DF46-4EE0-A9D3-4988A88977B7}"/>
              </a:ext>
            </a:extLst>
          </p:cNvPr>
          <p:cNvSpPr>
            <a:spLocks noChangeArrowheads="1"/>
          </p:cNvSpPr>
          <p:nvPr/>
        </p:nvSpPr>
        <p:spPr bwMode="auto">
          <a:xfrm>
            <a:off x="392113" y="404813"/>
            <a:ext cx="1806575" cy="519112"/>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solidFill>
                  <a:srgbClr val="FFFF00"/>
                </a:solidFill>
                <a:latin typeface="华文中宋" panose="02010600040101010101" pitchFamily="2" charset="-122"/>
                <a:ea typeface="华文中宋" panose="02010600040101010101" pitchFamily="2" charset="-122"/>
              </a:rPr>
              <a:t>结论：</a:t>
            </a:r>
          </a:p>
        </p:txBody>
      </p:sp>
      <p:sp>
        <p:nvSpPr>
          <p:cNvPr id="207875" name="Text Box 3">
            <a:extLst>
              <a:ext uri="{FF2B5EF4-FFF2-40B4-BE49-F238E27FC236}">
                <a16:creationId xmlns:a16="http://schemas.microsoft.com/office/drawing/2014/main" id="{C595D6FF-F90E-43F8-97C1-86814F4811CC}"/>
              </a:ext>
            </a:extLst>
          </p:cNvPr>
          <p:cNvSpPr txBox="1">
            <a:spLocks noChangeArrowheads="1"/>
          </p:cNvSpPr>
          <p:nvPr/>
        </p:nvSpPr>
        <p:spPr bwMode="auto">
          <a:xfrm>
            <a:off x="468313" y="42926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rgbClr val="FFFF00"/>
                </a:solidFill>
                <a:latin typeface="华文中宋" panose="02010600040101010101" pitchFamily="2" charset="-122"/>
                <a:ea typeface="华文中宋" panose="02010600040101010101" pitchFamily="2" charset="-122"/>
              </a:rPr>
              <a:t>注意：</a:t>
            </a:r>
          </a:p>
        </p:txBody>
      </p:sp>
      <p:sp>
        <p:nvSpPr>
          <p:cNvPr id="207876" name="Text Box 4">
            <a:extLst>
              <a:ext uri="{FF2B5EF4-FFF2-40B4-BE49-F238E27FC236}">
                <a16:creationId xmlns:a16="http://schemas.microsoft.com/office/drawing/2014/main" id="{4BC1B30A-3FDD-444A-A6FC-F4DF81D24D2D}"/>
              </a:ext>
            </a:extLst>
          </p:cNvPr>
          <p:cNvSpPr txBox="1">
            <a:spLocks noChangeArrowheads="1"/>
          </p:cNvSpPr>
          <p:nvPr/>
        </p:nvSpPr>
        <p:spPr bwMode="auto">
          <a:xfrm>
            <a:off x="539750" y="4724400"/>
            <a:ext cx="820896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en-US" altLang="zh-CN" sz="2400" b="1">
                <a:solidFill>
                  <a:srgbClr val="FFFFFF"/>
                </a:solidFill>
                <a:latin typeface="宋体" panose="02010600030101010101" pitchFamily="2" charset="-122"/>
              </a:rPr>
              <a:t>     </a:t>
            </a:r>
            <a:r>
              <a:rPr lang="zh-CN" altLang="en-US" sz="2800" b="1">
                <a:solidFill>
                  <a:srgbClr val="FFFFFF"/>
                </a:solidFill>
                <a:latin typeface="宋体" panose="02010600030101010101" pitchFamily="2" charset="-122"/>
              </a:rPr>
              <a:t>在抗磁质和顺磁质中都会存在抗磁效应，只是抗磁效应与顺磁效应相比较要小得多，因此在顺磁质中，抗磁效应被顺磁效应所掩盖。</a:t>
            </a:r>
            <a:r>
              <a:rPr lang="zh-CN" altLang="en-US" sz="2800" b="1">
                <a:solidFill>
                  <a:srgbClr val="000000"/>
                </a:solidFill>
                <a:latin typeface="宋体" panose="02010600030101010101" pitchFamily="2" charset="-122"/>
              </a:rPr>
              <a:t> </a:t>
            </a:r>
          </a:p>
        </p:txBody>
      </p:sp>
      <p:grpSp>
        <p:nvGrpSpPr>
          <p:cNvPr id="2" name="Group 5">
            <a:extLst>
              <a:ext uri="{FF2B5EF4-FFF2-40B4-BE49-F238E27FC236}">
                <a16:creationId xmlns:a16="http://schemas.microsoft.com/office/drawing/2014/main" id="{C3E38C02-1A79-438C-A53A-C30E8D07E2BC}"/>
              </a:ext>
            </a:extLst>
          </p:cNvPr>
          <p:cNvGrpSpPr>
            <a:grpSpLocks/>
          </p:cNvGrpSpPr>
          <p:nvPr/>
        </p:nvGrpSpPr>
        <p:grpSpPr bwMode="auto">
          <a:xfrm>
            <a:off x="504825" y="1049338"/>
            <a:ext cx="8604250" cy="728662"/>
            <a:chOff x="204" y="661"/>
            <a:chExt cx="5420" cy="459"/>
          </a:xfrm>
        </p:grpSpPr>
        <p:sp>
          <p:nvSpPr>
            <p:cNvPr id="265226" name="Text Box 6">
              <a:extLst>
                <a:ext uri="{FF2B5EF4-FFF2-40B4-BE49-F238E27FC236}">
                  <a16:creationId xmlns:a16="http://schemas.microsoft.com/office/drawing/2014/main" id="{92B34879-2F43-4EC4-8E7B-619D49EAEE0B}"/>
                </a:ext>
              </a:extLst>
            </p:cNvPr>
            <p:cNvSpPr txBox="1">
              <a:spLocks noChangeArrowheads="1"/>
            </p:cNvSpPr>
            <p:nvPr/>
          </p:nvSpPr>
          <p:spPr bwMode="auto">
            <a:xfrm>
              <a:off x="204" y="709"/>
              <a:ext cx="54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dirty="0">
                  <a:solidFill>
                    <a:srgbClr val="FFFF00"/>
                  </a:solidFill>
                  <a:latin typeface="宋体" panose="02010600030101010101" pitchFamily="2" charset="-122"/>
                </a:rPr>
                <a:t>附加电子磁矩</a:t>
              </a:r>
              <a:r>
                <a:rPr lang="zh-CN" altLang="en-US" sz="2800" b="1" dirty="0">
                  <a:solidFill>
                    <a:srgbClr val="FFFFFF"/>
                  </a:solidFill>
                  <a:latin typeface="宋体" panose="02010600030101010101" pitchFamily="2" charset="-122"/>
                </a:rPr>
                <a:t>  </a:t>
              </a:r>
              <a:r>
                <a:rPr lang="zh-CN" altLang="en-US" sz="2800" b="1" dirty="0">
                  <a:solidFill>
                    <a:srgbClr val="FFFFFF"/>
                  </a:solidFill>
                  <a:latin typeface="宋体" panose="02010600030101010101" pitchFamily="2" charset="-122"/>
                  <a:sym typeface="Symbol" panose="05050102010706020507" pitchFamily="18" charset="2"/>
                </a:rPr>
                <a:t>  </a:t>
              </a:r>
              <a:r>
                <a:rPr lang="zh-CN" altLang="en-US" sz="2800" b="1" dirty="0">
                  <a:solidFill>
                    <a:srgbClr val="FFFFFF"/>
                  </a:solidFill>
                  <a:latin typeface="宋体" panose="02010600030101010101" pitchFamily="2" charset="-122"/>
                </a:rPr>
                <a:t>的方向总是和外磁场  方向</a:t>
              </a:r>
              <a:r>
                <a:rPr lang="zh-CN" altLang="en-US" sz="2800" b="1" dirty="0">
                  <a:solidFill>
                    <a:srgbClr val="FFFF00"/>
                  </a:solidFill>
                  <a:latin typeface="宋体" panose="02010600030101010101" pitchFamily="2" charset="-122"/>
                </a:rPr>
                <a:t>相反</a:t>
              </a:r>
              <a:r>
                <a:rPr lang="zh-CN" altLang="en-US" sz="2800" b="1" dirty="0">
                  <a:solidFill>
                    <a:srgbClr val="FFFFFF"/>
                  </a:solidFill>
                  <a:latin typeface="宋体" panose="02010600030101010101" pitchFamily="2" charset="-122"/>
                </a:rPr>
                <a:t>。</a:t>
              </a:r>
            </a:p>
          </p:txBody>
        </p:sp>
        <p:graphicFrame>
          <p:nvGraphicFramePr>
            <p:cNvPr id="265227" name="Object 7">
              <a:extLst>
                <a:ext uri="{FF2B5EF4-FFF2-40B4-BE49-F238E27FC236}">
                  <a16:creationId xmlns:a16="http://schemas.microsoft.com/office/drawing/2014/main" id="{4B92C828-9D97-46DC-8848-A15933B929C3}"/>
                </a:ext>
              </a:extLst>
            </p:cNvPr>
            <p:cNvGraphicFramePr>
              <a:graphicFrameLocks noChangeAspect="1"/>
            </p:cNvGraphicFramePr>
            <p:nvPr/>
          </p:nvGraphicFramePr>
          <p:xfrm>
            <a:off x="1604" y="678"/>
            <a:ext cx="476" cy="396"/>
          </p:xfrm>
          <a:graphic>
            <a:graphicData uri="http://schemas.openxmlformats.org/presentationml/2006/ole">
              <mc:AlternateContent xmlns:mc="http://schemas.openxmlformats.org/markup-compatibility/2006">
                <mc:Choice xmlns:v="urn:schemas-microsoft-com:vml" Requires="v">
                  <p:oleObj name="Equation" r:id="rId2" imgW="209468" imgH="142795" progId="Equation.DSMT4">
                    <p:embed/>
                  </p:oleObj>
                </mc:Choice>
                <mc:Fallback>
                  <p:oleObj name="Equation" r:id="rId2" imgW="209468" imgH="142795"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 y="678"/>
                          <a:ext cx="476"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8" name="Object 8">
              <a:extLst>
                <a:ext uri="{FF2B5EF4-FFF2-40B4-BE49-F238E27FC236}">
                  <a16:creationId xmlns:a16="http://schemas.microsoft.com/office/drawing/2014/main" id="{5F198D6B-85F3-4613-84FB-B6190126CA2F}"/>
                </a:ext>
              </a:extLst>
            </p:cNvPr>
            <p:cNvGraphicFramePr>
              <a:graphicFrameLocks noChangeAspect="1"/>
            </p:cNvGraphicFramePr>
            <p:nvPr/>
          </p:nvGraphicFramePr>
          <p:xfrm>
            <a:off x="4039" y="661"/>
            <a:ext cx="383" cy="459"/>
          </p:xfrm>
          <a:graphic>
            <a:graphicData uri="http://schemas.openxmlformats.org/presentationml/2006/ole">
              <mc:AlternateContent xmlns:mc="http://schemas.openxmlformats.org/markup-compatibility/2006">
                <mc:Choice xmlns:v="urn:schemas-microsoft-com:vml" Requires="v">
                  <p:oleObj name="Equation" r:id="rId4" imgW="133298" imgH="180922" progId="Equation.DSMT4">
                    <p:embed/>
                  </p:oleObj>
                </mc:Choice>
                <mc:Fallback>
                  <p:oleObj name="Equation" r:id="rId4" imgW="133298" imgH="180922"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9" y="661"/>
                          <a:ext cx="383"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9">
            <a:extLst>
              <a:ext uri="{FF2B5EF4-FFF2-40B4-BE49-F238E27FC236}">
                <a16:creationId xmlns:a16="http://schemas.microsoft.com/office/drawing/2014/main" id="{D3F5E492-1480-4CB8-9E08-7F99AC147EB9}"/>
              </a:ext>
            </a:extLst>
          </p:cNvPr>
          <p:cNvGrpSpPr>
            <a:grpSpLocks/>
          </p:cNvGrpSpPr>
          <p:nvPr/>
        </p:nvGrpSpPr>
        <p:grpSpPr bwMode="auto">
          <a:xfrm>
            <a:off x="392113" y="1625600"/>
            <a:ext cx="8428037" cy="2655888"/>
            <a:chOff x="247" y="1026"/>
            <a:chExt cx="5309" cy="1673"/>
          </a:xfrm>
        </p:grpSpPr>
        <p:sp>
          <p:nvSpPr>
            <p:cNvPr id="265223" name="Text Box 10">
              <a:extLst>
                <a:ext uri="{FF2B5EF4-FFF2-40B4-BE49-F238E27FC236}">
                  <a16:creationId xmlns:a16="http://schemas.microsoft.com/office/drawing/2014/main" id="{1FB3F987-9E52-4A2B-8FF7-020EFE0EA5DB}"/>
                </a:ext>
              </a:extLst>
            </p:cNvPr>
            <p:cNvSpPr txBox="1">
              <a:spLocks noChangeArrowheads="1"/>
            </p:cNvSpPr>
            <p:nvPr/>
          </p:nvSpPr>
          <p:spPr bwMode="auto">
            <a:xfrm>
              <a:off x="247" y="1026"/>
              <a:ext cx="5309"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en-US" altLang="zh-CN" sz="2800" b="1" dirty="0">
                  <a:solidFill>
                    <a:srgbClr val="FFFFFF"/>
                  </a:solidFill>
                  <a:latin typeface="宋体" panose="02010600030101010101" pitchFamily="2" charset="-122"/>
                </a:rPr>
                <a:t>    </a:t>
              </a:r>
              <a:r>
                <a:rPr lang="zh-CN" altLang="en-US" sz="2800" b="1" dirty="0">
                  <a:solidFill>
                    <a:srgbClr val="FFFFFF"/>
                  </a:solidFill>
                  <a:latin typeface="宋体" panose="02010600030101010101" pitchFamily="2" charset="-122"/>
                </a:rPr>
                <a:t>由于分子中每一个运动电子都要产生与外磁场反向的附加磁矩</a:t>
              </a:r>
              <a:r>
                <a:rPr lang="zh-CN" altLang="en-US" sz="2800" b="1" dirty="0">
                  <a:solidFill>
                    <a:srgbClr val="FFFFFF"/>
                  </a:solidFill>
                  <a:latin typeface="宋体" panose="02010600030101010101" pitchFamily="2" charset="-122"/>
                  <a:sym typeface="Symbol" panose="05050102010706020507" pitchFamily="18" charset="2"/>
                </a:rPr>
                <a:t>  </a:t>
              </a:r>
              <a:r>
                <a:rPr lang="zh-CN" altLang="en-US" sz="2800" b="1" dirty="0">
                  <a:solidFill>
                    <a:srgbClr val="FFFFFF"/>
                  </a:solidFill>
                  <a:latin typeface="宋体" panose="02010600030101010101" pitchFamily="2" charset="-122"/>
                </a:rPr>
                <a:t> ，分子中各电子附加磁矩的矢量和即为分子的附加磁矩    。磁介质中大量分子的附加磁矩在宏观上对外显示出磁效应。这一磁效应与外磁场方向相反，我们把它称为“抗磁效应”。</a:t>
              </a:r>
            </a:p>
          </p:txBody>
        </p:sp>
        <p:graphicFrame>
          <p:nvGraphicFramePr>
            <p:cNvPr id="265224" name="Object 11">
              <a:extLst>
                <a:ext uri="{FF2B5EF4-FFF2-40B4-BE49-F238E27FC236}">
                  <a16:creationId xmlns:a16="http://schemas.microsoft.com/office/drawing/2014/main" id="{D475BD6B-C411-477B-B329-69FD77B145BC}"/>
                </a:ext>
              </a:extLst>
            </p:cNvPr>
            <p:cNvGraphicFramePr>
              <a:graphicFrameLocks noChangeAspect="1"/>
            </p:cNvGraphicFramePr>
            <p:nvPr/>
          </p:nvGraphicFramePr>
          <p:xfrm>
            <a:off x="1631" y="1394"/>
            <a:ext cx="476" cy="396"/>
          </p:xfrm>
          <a:graphic>
            <a:graphicData uri="http://schemas.openxmlformats.org/presentationml/2006/ole">
              <mc:AlternateContent xmlns:mc="http://schemas.openxmlformats.org/markup-compatibility/2006">
                <mc:Choice xmlns:v="urn:schemas-microsoft-com:vml" Requires="v">
                  <p:oleObj name="Equation" r:id="rId6" imgW="209468" imgH="142795" progId="Equation.DSMT4">
                    <p:embed/>
                  </p:oleObj>
                </mc:Choice>
                <mc:Fallback>
                  <p:oleObj name="Equation" r:id="rId6" imgW="209468" imgH="142795"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1" y="1394"/>
                          <a:ext cx="476"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5225" name="Object 12">
              <a:extLst>
                <a:ext uri="{FF2B5EF4-FFF2-40B4-BE49-F238E27FC236}">
                  <a16:creationId xmlns:a16="http://schemas.microsoft.com/office/drawing/2014/main" id="{1FABF37B-5829-4B19-87EB-B823AC3C06CB}"/>
                </a:ext>
              </a:extLst>
            </p:cNvPr>
            <p:cNvGraphicFramePr>
              <a:graphicFrameLocks noChangeAspect="1"/>
            </p:cNvGraphicFramePr>
            <p:nvPr/>
          </p:nvGraphicFramePr>
          <p:xfrm>
            <a:off x="2316" y="1696"/>
            <a:ext cx="469" cy="361"/>
          </p:xfrm>
          <a:graphic>
            <a:graphicData uri="http://schemas.openxmlformats.org/presentationml/2006/ole">
              <mc:AlternateContent xmlns:mc="http://schemas.openxmlformats.org/markup-compatibility/2006">
                <mc:Choice xmlns:v="urn:schemas-microsoft-com:vml" Requires="v">
                  <p:oleObj name="Equation" r:id="rId8" imgW="200126" imgH="123732" progId="Equation.DSMT4">
                    <p:embed/>
                  </p:oleObj>
                </mc:Choice>
                <mc:Fallback>
                  <p:oleObj name="Equation" r:id="rId8" imgW="200126" imgH="123732"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6" y="1696"/>
                          <a:ext cx="469"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07874"/>
                                        </p:tgtEl>
                                        <p:attrNameLst>
                                          <p:attrName>style.visibility</p:attrName>
                                        </p:attrNameLst>
                                      </p:cBhvr>
                                      <p:to>
                                        <p:strVal val="visible"/>
                                      </p:to>
                                    </p:set>
                                    <p:anim calcmode="lin" valueType="num">
                                      <p:cBhvr>
                                        <p:cTn id="7" dur="500" fill="hold"/>
                                        <p:tgtEl>
                                          <p:spTgt spid="207874"/>
                                        </p:tgtEl>
                                        <p:attrNameLst>
                                          <p:attrName>ppt_w</p:attrName>
                                        </p:attrNameLst>
                                      </p:cBhvr>
                                      <p:tavLst>
                                        <p:tav tm="0">
                                          <p:val>
                                            <p:strVal val="4/3*#ppt_w"/>
                                          </p:val>
                                        </p:tav>
                                        <p:tav tm="100000">
                                          <p:val>
                                            <p:strVal val="#ppt_w"/>
                                          </p:val>
                                        </p:tav>
                                      </p:tavLst>
                                    </p:anim>
                                    <p:anim calcmode="lin" valueType="num">
                                      <p:cBhvr>
                                        <p:cTn id="8" dur="500" fill="hold"/>
                                        <p:tgtEl>
                                          <p:spTgt spid="207874"/>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288" fill="hold" grpId="0" nodeType="clickEffect">
                                  <p:stCondLst>
                                    <p:cond delay="0"/>
                                  </p:stCondLst>
                                  <p:childTnLst>
                                    <p:set>
                                      <p:cBhvr>
                                        <p:cTn id="22" dur="1" fill="hold">
                                          <p:stCondLst>
                                            <p:cond delay="0"/>
                                          </p:stCondLst>
                                        </p:cTn>
                                        <p:tgtEl>
                                          <p:spTgt spid="207875"/>
                                        </p:tgtEl>
                                        <p:attrNameLst>
                                          <p:attrName>style.visibility</p:attrName>
                                        </p:attrNameLst>
                                      </p:cBhvr>
                                      <p:to>
                                        <p:strVal val="visible"/>
                                      </p:to>
                                    </p:set>
                                    <p:anim calcmode="lin" valueType="num">
                                      <p:cBhvr>
                                        <p:cTn id="23" dur="500" fill="hold"/>
                                        <p:tgtEl>
                                          <p:spTgt spid="207875"/>
                                        </p:tgtEl>
                                        <p:attrNameLst>
                                          <p:attrName>ppt_w</p:attrName>
                                        </p:attrNameLst>
                                      </p:cBhvr>
                                      <p:tavLst>
                                        <p:tav tm="0">
                                          <p:val>
                                            <p:strVal val="4/3*#ppt_w"/>
                                          </p:val>
                                        </p:tav>
                                        <p:tav tm="100000">
                                          <p:val>
                                            <p:strVal val="#ppt_w"/>
                                          </p:val>
                                        </p:tav>
                                      </p:tavLst>
                                    </p:anim>
                                    <p:anim calcmode="lin" valueType="num">
                                      <p:cBhvr>
                                        <p:cTn id="24" dur="500" fill="hold"/>
                                        <p:tgtEl>
                                          <p:spTgt spid="207875"/>
                                        </p:tgtEl>
                                        <p:attrNameLst>
                                          <p:attrName>ppt_h</p:attrName>
                                        </p:attrNameLst>
                                      </p:cBhvr>
                                      <p:tavLst>
                                        <p:tav tm="0">
                                          <p:val>
                                            <p:strVal val="4/3*#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207876"/>
                                        </p:tgtEl>
                                        <p:attrNameLst>
                                          <p:attrName>style.visibility</p:attrName>
                                        </p:attrNameLst>
                                      </p:cBhvr>
                                      <p:to>
                                        <p:strVal val="visible"/>
                                      </p:to>
                                    </p:set>
                                    <p:animEffect transition="in" filter="box(out)">
                                      <p:cBhvr>
                                        <p:cTn id="29" dur="500"/>
                                        <p:tgtEl>
                                          <p:spTgt spid="20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utoUpdateAnimBg="0"/>
      <p:bldP spid="207875" grpId="0" autoUpdateAnimBg="0"/>
      <p:bldP spid="207876" grpId="0"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7" descr="%A5SQQQ{}00O)~9]G6L_0Y9">
            <a:extLst>
              <a:ext uri="{FF2B5EF4-FFF2-40B4-BE49-F238E27FC236}">
                <a16:creationId xmlns:a16="http://schemas.microsoft.com/office/drawing/2014/main" id="{07977343-0D36-4C31-AF90-C950B6FA1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3" y="2782888"/>
            <a:ext cx="3529012"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43" name="Picture 8" descr="1409123541">
            <a:extLst>
              <a:ext uri="{FF2B5EF4-FFF2-40B4-BE49-F238E27FC236}">
                <a16:creationId xmlns:a16="http://schemas.microsoft.com/office/drawing/2014/main" id="{A194A526-B9A5-4E15-AC26-CDA11FCDB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300" y="2825750"/>
            <a:ext cx="4418013"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4" name="Rectangle 9">
            <a:extLst>
              <a:ext uri="{FF2B5EF4-FFF2-40B4-BE49-F238E27FC236}">
                <a16:creationId xmlns:a16="http://schemas.microsoft.com/office/drawing/2014/main" id="{D2AF19B3-7F21-451E-8123-D10E2AC08C12}"/>
              </a:ext>
            </a:extLst>
          </p:cNvPr>
          <p:cNvSpPr>
            <a:spLocks noChangeArrowheads="1"/>
          </p:cNvSpPr>
          <p:nvPr/>
        </p:nvSpPr>
        <p:spPr bwMode="auto">
          <a:xfrm>
            <a:off x="1541463" y="5905391"/>
            <a:ext cx="5668218" cy="646331"/>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dirty="0">
                <a:solidFill>
                  <a:srgbClr val="FF0000"/>
                </a:solidFill>
              </a:rPr>
              <a:t>“</a:t>
            </a:r>
            <a:r>
              <a:rPr lang="zh-CN" altLang="en-US" sz="2400" b="1" dirty="0">
                <a:solidFill>
                  <a:srgbClr val="FF0000"/>
                </a:solidFill>
                <a:hlinkClick r:id="rId5" action="ppaction://hlinkfile"/>
              </a:rPr>
              <a:t>磁悬浮青蛙</a:t>
            </a:r>
            <a:r>
              <a:rPr lang="zh-CN" altLang="en-US" sz="2400" b="1" dirty="0">
                <a:solidFill>
                  <a:srgbClr val="FF0000"/>
                </a:solidFill>
              </a:rPr>
              <a:t>”</a:t>
            </a:r>
            <a:r>
              <a:rPr lang="en-US" altLang="zh-CN" sz="2400" b="1" dirty="0">
                <a:solidFill>
                  <a:srgbClr val="FF0000"/>
                </a:solidFill>
              </a:rPr>
              <a:t>——</a:t>
            </a:r>
            <a:r>
              <a:rPr lang="zh-CN" altLang="en-US" sz="2400" b="1" dirty="0">
                <a:solidFill>
                  <a:srgbClr val="FF0000"/>
                </a:solidFill>
              </a:rPr>
              <a:t>物理学家安德烈</a:t>
            </a:r>
            <a:r>
              <a:rPr lang="en-US" altLang="zh-CN" sz="2400" b="1" dirty="0">
                <a:solidFill>
                  <a:srgbClr val="FF0000"/>
                </a:solidFill>
              </a:rPr>
              <a:t>·</a:t>
            </a:r>
            <a:r>
              <a:rPr lang="zh-CN" altLang="en-US" sz="2400" b="1" dirty="0">
                <a:solidFill>
                  <a:srgbClr val="FF0000"/>
                </a:solidFill>
              </a:rPr>
              <a:t>海姆</a:t>
            </a:r>
          </a:p>
          <a:p>
            <a:pPr>
              <a:spcBef>
                <a:spcPct val="0"/>
              </a:spcBef>
              <a:buClrTx/>
              <a:buSzTx/>
              <a:buFontTx/>
              <a:buNone/>
            </a:pPr>
            <a:endParaRPr lang="zh-CN" altLang="en-US" sz="1800" dirty="0">
              <a:solidFill>
                <a:srgbClr val="000000"/>
              </a:solidFill>
            </a:endParaRPr>
          </a:p>
        </p:txBody>
      </p:sp>
      <p:pic>
        <p:nvPicPr>
          <p:cNvPr id="266245" name="图片 5">
            <a:extLst>
              <a:ext uri="{FF2B5EF4-FFF2-40B4-BE49-F238E27FC236}">
                <a16:creationId xmlns:a16="http://schemas.microsoft.com/office/drawing/2014/main" id="{D86D772C-DEAA-47DF-908B-39E15C467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8" y="396875"/>
            <a:ext cx="507206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E399ACCD-6F7A-4D27-A468-040A79EE4EAD}"/>
              </a:ext>
            </a:extLst>
          </p:cNvPr>
          <p:cNvSpPr txBox="1">
            <a:spLocks noChangeArrowheads="1"/>
          </p:cNvSpPr>
          <p:nvPr/>
        </p:nvSpPr>
        <p:spPr bwMode="auto">
          <a:xfrm>
            <a:off x="2681288" y="2590800"/>
            <a:ext cx="6111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宏观</a:t>
            </a:r>
          </a:p>
        </p:txBody>
      </p:sp>
      <p:sp>
        <p:nvSpPr>
          <p:cNvPr id="5" name="Text Box 3">
            <a:extLst>
              <a:ext uri="{FF2B5EF4-FFF2-40B4-BE49-F238E27FC236}">
                <a16:creationId xmlns:a16="http://schemas.microsoft.com/office/drawing/2014/main" id="{59941233-FAF4-4441-8CB9-9AFC23C315D7}"/>
              </a:ext>
            </a:extLst>
          </p:cNvPr>
          <p:cNvSpPr txBox="1">
            <a:spLocks noChangeArrowheads="1"/>
          </p:cNvSpPr>
          <p:nvPr/>
        </p:nvSpPr>
        <p:spPr bwMode="auto">
          <a:xfrm>
            <a:off x="3138488" y="2286000"/>
            <a:ext cx="6111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定向运动</a:t>
            </a:r>
          </a:p>
        </p:txBody>
      </p:sp>
      <p:sp>
        <p:nvSpPr>
          <p:cNvPr id="6" name="Text Box 4">
            <a:extLst>
              <a:ext uri="{FF2B5EF4-FFF2-40B4-BE49-F238E27FC236}">
                <a16:creationId xmlns:a16="http://schemas.microsoft.com/office/drawing/2014/main" id="{118DC716-25AD-4AD1-8C05-C568432F54DE}"/>
              </a:ext>
            </a:extLst>
          </p:cNvPr>
          <p:cNvSpPr txBox="1">
            <a:spLocks noChangeArrowheads="1"/>
          </p:cNvSpPr>
          <p:nvPr/>
        </p:nvSpPr>
        <p:spPr bwMode="auto">
          <a:xfrm>
            <a:off x="3962400" y="4191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反作用</a:t>
            </a:r>
          </a:p>
        </p:txBody>
      </p:sp>
      <p:sp>
        <p:nvSpPr>
          <p:cNvPr id="7" name="Text Box 5">
            <a:extLst>
              <a:ext uri="{FF2B5EF4-FFF2-40B4-BE49-F238E27FC236}">
                <a16:creationId xmlns:a16="http://schemas.microsoft.com/office/drawing/2014/main" id="{BD0089BD-78DD-4C43-8E6D-C7DD126C6B2E}"/>
              </a:ext>
            </a:extLst>
          </p:cNvPr>
          <p:cNvSpPr txBox="1">
            <a:spLocks noChangeArrowheads="1"/>
          </p:cNvSpPr>
          <p:nvPr/>
        </p:nvSpPr>
        <p:spPr bwMode="auto">
          <a:xfrm>
            <a:off x="3886200" y="2057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反作用</a:t>
            </a:r>
          </a:p>
        </p:txBody>
      </p:sp>
      <p:sp>
        <p:nvSpPr>
          <p:cNvPr id="8" name="Text Box 6">
            <a:extLst>
              <a:ext uri="{FF2B5EF4-FFF2-40B4-BE49-F238E27FC236}">
                <a16:creationId xmlns:a16="http://schemas.microsoft.com/office/drawing/2014/main" id="{F04A2CBE-10AB-449F-820A-7A85CC675CEE}"/>
              </a:ext>
            </a:extLst>
          </p:cNvPr>
          <p:cNvSpPr txBox="1">
            <a:spLocks noChangeArrowheads="1"/>
          </p:cNvSpPr>
          <p:nvPr/>
        </p:nvSpPr>
        <p:spPr bwMode="auto">
          <a:xfrm>
            <a:off x="2459038" y="1600200"/>
            <a:ext cx="1471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66"/>
                </a:solidFill>
                <a:latin typeface="Times New Roman" panose="02020603050405020304" pitchFamily="18" charset="0"/>
              </a:rPr>
              <a:t>电荷</a:t>
            </a:r>
            <a:r>
              <a:rPr lang="zh-CN" altLang="zh-CN" sz="3600" b="1" i="1">
                <a:solidFill>
                  <a:srgbClr val="FFFF66"/>
                </a:solidFill>
                <a:latin typeface="Times New Roman" panose="02020603050405020304" pitchFamily="18" charset="0"/>
              </a:rPr>
              <a:t>q</a:t>
            </a:r>
            <a:endParaRPr lang="zh-CN" altLang="zh-CN" sz="3600" b="1">
              <a:solidFill>
                <a:srgbClr val="FFFF66"/>
              </a:solidFill>
              <a:latin typeface="Times New Roman" panose="02020603050405020304" pitchFamily="18" charset="0"/>
            </a:endParaRPr>
          </a:p>
        </p:txBody>
      </p:sp>
      <p:sp>
        <p:nvSpPr>
          <p:cNvPr id="9" name="Line 7">
            <a:extLst>
              <a:ext uri="{FF2B5EF4-FFF2-40B4-BE49-F238E27FC236}">
                <a16:creationId xmlns:a16="http://schemas.microsoft.com/office/drawing/2014/main" id="{50220CA9-5542-4F8F-A0A5-FB70877B81C9}"/>
              </a:ext>
            </a:extLst>
          </p:cNvPr>
          <p:cNvSpPr>
            <a:spLocks noChangeShapeType="1"/>
          </p:cNvSpPr>
          <p:nvPr/>
        </p:nvSpPr>
        <p:spPr bwMode="auto">
          <a:xfrm>
            <a:off x="3810000" y="1828800"/>
            <a:ext cx="1219200" cy="0"/>
          </a:xfrm>
          <a:prstGeom prst="line">
            <a:avLst/>
          </a:prstGeom>
          <a:noFill/>
          <a:ln w="19050">
            <a:solidFill>
              <a:srgbClr val="FFFF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0" name="Line 8">
            <a:extLst>
              <a:ext uri="{FF2B5EF4-FFF2-40B4-BE49-F238E27FC236}">
                <a16:creationId xmlns:a16="http://schemas.microsoft.com/office/drawing/2014/main" id="{96A43EBA-F300-46F6-8746-5D65E94C1020}"/>
              </a:ext>
            </a:extLst>
          </p:cNvPr>
          <p:cNvSpPr>
            <a:spLocks noChangeShapeType="1"/>
          </p:cNvSpPr>
          <p:nvPr/>
        </p:nvSpPr>
        <p:spPr bwMode="auto">
          <a:xfrm>
            <a:off x="3810000" y="2057400"/>
            <a:ext cx="1219200" cy="0"/>
          </a:xfrm>
          <a:prstGeom prst="line">
            <a:avLst/>
          </a:prstGeom>
          <a:noFill/>
          <a:ln w="19050">
            <a:solidFill>
              <a:srgbClr val="FFFF00"/>
            </a:solidFill>
            <a:round/>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9705" name="Text Box 10">
            <a:extLst>
              <a:ext uri="{FF2B5EF4-FFF2-40B4-BE49-F238E27FC236}">
                <a16:creationId xmlns:a16="http://schemas.microsoft.com/office/drawing/2014/main" id="{DF296266-3B27-4DF2-A592-F131C369F697}"/>
              </a:ext>
            </a:extLst>
          </p:cNvPr>
          <p:cNvSpPr txBox="1">
            <a:spLocks noChangeArrowheads="1"/>
          </p:cNvSpPr>
          <p:nvPr/>
        </p:nvSpPr>
        <p:spPr bwMode="auto">
          <a:xfrm>
            <a:off x="5105400" y="1611313"/>
            <a:ext cx="12588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66"/>
                </a:solidFill>
                <a:latin typeface="Times New Roman" panose="02020603050405020304" pitchFamily="18" charset="0"/>
              </a:rPr>
              <a:t>电场</a:t>
            </a:r>
          </a:p>
        </p:txBody>
      </p:sp>
      <p:graphicFrame>
        <p:nvGraphicFramePr>
          <p:cNvPr id="29706" name="Object 29">
            <a:extLst>
              <a:ext uri="{FF2B5EF4-FFF2-40B4-BE49-F238E27FC236}">
                <a16:creationId xmlns:a16="http://schemas.microsoft.com/office/drawing/2014/main" id="{7E852D62-DD8F-434F-B729-30EA0E9D2329}"/>
              </a:ext>
            </a:extLst>
          </p:cNvPr>
          <p:cNvGraphicFramePr>
            <a:graphicFrameLocks noChangeAspect="1"/>
          </p:cNvGraphicFramePr>
          <p:nvPr/>
        </p:nvGraphicFramePr>
        <p:xfrm>
          <a:off x="6059488" y="1633538"/>
          <a:ext cx="417512" cy="576262"/>
        </p:xfrm>
        <a:graphic>
          <a:graphicData uri="http://schemas.openxmlformats.org/presentationml/2006/ole">
            <mc:AlternateContent xmlns:mc="http://schemas.openxmlformats.org/markup-compatibility/2006">
              <mc:Choice xmlns:v="urn:schemas-microsoft-com:vml" Requires="v">
                <p:oleObj name="Equation" r:id="rId2" imgW="47786" imgH="85605" progId="Equation.DSMT4">
                  <p:embed/>
                </p:oleObj>
              </mc:Choice>
              <mc:Fallback>
                <p:oleObj name="Equation" r:id="rId2" imgW="47786" imgH="85605" progId="Equation.DSMT4">
                  <p:embed/>
                  <p:pic>
                    <p:nvPicPr>
                      <p:cNvPr id="0"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633538"/>
                        <a:ext cx="4175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 name="Text Box 12">
            <a:extLst>
              <a:ext uri="{FF2B5EF4-FFF2-40B4-BE49-F238E27FC236}">
                <a16:creationId xmlns:a16="http://schemas.microsoft.com/office/drawing/2014/main" id="{1179B03C-75BB-4794-936F-76A163722CB3}"/>
              </a:ext>
            </a:extLst>
          </p:cNvPr>
          <p:cNvSpPr txBox="1">
            <a:spLocks noChangeArrowheads="1"/>
          </p:cNvSpPr>
          <p:nvPr/>
        </p:nvSpPr>
        <p:spPr bwMode="auto">
          <a:xfrm>
            <a:off x="4038600" y="1371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产生</a:t>
            </a:r>
          </a:p>
        </p:txBody>
      </p:sp>
      <p:sp>
        <p:nvSpPr>
          <p:cNvPr id="15" name="Line 13">
            <a:extLst>
              <a:ext uri="{FF2B5EF4-FFF2-40B4-BE49-F238E27FC236}">
                <a16:creationId xmlns:a16="http://schemas.microsoft.com/office/drawing/2014/main" id="{6FC2861E-2C46-453B-A56C-F44C7D12DDB6}"/>
              </a:ext>
            </a:extLst>
          </p:cNvPr>
          <p:cNvSpPr>
            <a:spLocks noChangeShapeType="1"/>
          </p:cNvSpPr>
          <p:nvPr/>
        </p:nvSpPr>
        <p:spPr bwMode="auto">
          <a:xfrm>
            <a:off x="3200400" y="2209800"/>
            <a:ext cx="0" cy="1524000"/>
          </a:xfrm>
          <a:prstGeom prst="line">
            <a:avLst/>
          </a:prstGeom>
          <a:noFill/>
          <a:ln w="19050">
            <a:solidFill>
              <a:srgbClr val="FFFF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6" name="Text Box 14">
            <a:extLst>
              <a:ext uri="{FF2B5EF4-FFF2-40B4-BE49-F238E27FC236}">
                <a16:creationId xmlns:a16="http://schemas.microsoft.com/office/drawing/2014/main" id="{52D5110E-654A-4C74-99E5-EE446514B884}"/>
              </a:ext>
            </a:extLst>
          </p:cNvPr>
          <p:cNvSpPr txBox="1">
            <a:spLocks noChangeArrowheads="1"/>
          </p:cNvSpPr>
          <p:nvPr/>
        </p:nvSpPr>
        <p:spPr bwMode="auto">
          <a:xfrm>
            <a:off x="2514600" y="381000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a:solidFill>
                  <a:srgbClr val="FFFF66"/>
                </a:solidFill>
                <a:latin typeface="Times New Roman" panose="02020603050405020304" pitchFamily="18" charset="0"/>
              </a:rPr>
              <a:t>电流</a:t>
            </a:r>
            <a:r>
              <a:rPr lang="zh-CN" altLang="zh-CN" sz="3600" i="1">
                <a:solidFill>
                  <a:srgbClr val="FFFF66"/>
                </a:solidFill>
                <a:latin typeface="Times New Roman" panose="02020603050405020304" pitchFamily="18" charset="0"/>
              </a:rPr>
              <a:t>I</a:t>
            </a:r>
            <a:endParaRPr lang="zh-CN" altLang="zh-CN" sz="3600">
              <a:solidFill>
                <a:srgbClr val="FFFF66"/>
              </a:solidFill>
              <a:latin typeface="Times New Roman" panose="02020603050405020304" pitchFamily="18" charset="0"/>
            </a:endParaRPr>
          </a:p>
        </p:txBody>
      </p:sp>
      <p:sp>
        <p:nvSpPr>
          <p:cNvPr id="17" name="Line 15">
            <a:extLst>
              <a:ext uri="{FF2B5EF4-FFF2-40B4-BE49-F238E27FC236}">
                <a16:creationId xmlns:a16="http://schemas.microsoft.com/office/drawing/2014/main" id="{DE8EE154-D4B0-4CA2-9396-187703588D7A}"/>
              </a:ext>
            </a:extLst>
          </p:cNvPr>
          <p:cNvSpPr>
            <a:spLocks noChangeShapeType="1"/>
          </p:cNvSpPr>
          <p:nvPr/>
        </p:nvSpPr>
        <p:spPr bwMode="auto">
          <a:xfrm>
            <a:off x="3886200" y="3962400"/>
            <a:ext cx="1219200" cy="0"/>
          </a:xfrm>
          <a:prstGeom prst="line">
            <a:avLst/>
          </a:prstGeom>
          <a:noFill/>
          <a:ln w="19050">
            <a:solidFill>
              <a:srgbClr val="FFFF00"/>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8" name="Line 16">
            <a:extLst>
              <a:ext uri="{FF2B5EF4-FFF2-40B4-BE49-F238E27FC236}">
                <a16:creationId xmlns:a16="http://schemas.microsoft.com/office/drawing/2014/main" id="{36F3BECC-95E6-4337-8D24-76FE3D89B031}"/>
              </a:ext>
            </a:extLst>
          </p:cNvPr>
          <p:cNvSpPr>
            <a:spLocks noChangeShapeType="1"/>
          </p:cNvSpPr>
          <p:nvPr/>
        </p:nvSpPr>
        <p:spPr bwMode="auto">
          <a:xfrm>
            <a:off x="3886200" y="4191000"/>
            <a:ext cx="1219200" cy="0"/>
          </a:xfrm>
          <a:prstGeom prst="line">
            <a:avLst/>
          </a:prstGeom>
          <a:noFill/>
          <a:ln w="19050">
            <a:solidFill>
              <a:srgbClr val="FFFF00"/>
            </a:solidFill>
            <a:round/>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9" name="Text Box 17">
            <a:extLst>
              <a:ext uri="{FF2B5EF4-FFF2-40B4-BE49-F238E27FC236}">
                <a16:creationId xmlns:a16="http://schemas.microsoft.com/office/drawing/2014/main" id="{0E138049-374D-47F9-8BAD-9682139F54B6}"/>
              </a:ext>
            </a:extLst>
          </p:cNvPr>
          <p:cNvSpPr txBox="1">
            <a:spLocks noChangeArrowheads="1"/>
          </p:cNvSpPr>
          <p:nvPr/>
        </p:nvSpPr>
        <p:spPr bwMode="auto">
          <a:xfrm>
            <a:off x="4114800" y="3505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产生</a:t>
            </a:r>
          </a:p>
        </p:txBody>
      </p:sp>
      <p:sp>
        <p:nvSpPr>
          <p:cNvPr id="29713" name="Text Box 19">
            <a:extLst>
              <a:ext uri="{FF2B5EF4-FFF2-40B4-BE49-F238E27FC236}">
                <a16:creationId xmlns:a16="http://schemas.microsoft.com/office/drawing/2014/main" id="{6B18382B-941C-452E-ABB6-7E76396FF888}"/>
              </a:ext>
            </a:extLst>
          </p:cNvPr>
          <p:cNvSpPr txBox="1">
            <a:spLocks noChangeArrowheads="1"/>
          </p:cNvSpPr>
          <p:nvPr/>
        </p:nvSpPr>
        <p:spPr bwMode="auto">
          <a:xfrm>
            <a:off x="5257800" y="3727450"/>
            <a:ext cx="121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a:solidFill>
                  <a:srgbClr val="FFFF66"/>
                </a:solidFill>
                <a:latin typeface="Times New Roman" panose="02020603050405020304" pitchFamily="18" charset="0"/>
              </a:rPr>
              <a:t>磁场</a:t>
            </a:r>
          </a:p>
        </p:txBody>
      </p:sp>
      <p:graphicFrame>
        <p:nvGraphicFramePr>
          <p:cNvPr id="29714" name="Object 37">
            <a:extLst>
              <a:ext uri="{FF2B5EF4-FFF2-40B4-BE49-F238E27FC236}">
                <a16:creationId xmlns:a16="http://schemas.microsoft.com/office/drawing/2014/main" id="{4BF4F97D-82D4-4D80-B769-69C8B43B7EB4}"/>
              </a:ext>
            </a:extLst>
          </p:cNvPr>
          <p:cNvGraphicFramePr>
            <a:graphicFrameLocks noChangeAspect="1"/>
          </p:cNvGraphicFramePr>
          <p:nvPr/>
        </p:nvGraphicFramePr>
        <p:xfrm>
          <a:off x="6230938" y="3771900"/>
          <a:ext cx="490537" cy="596900"/>
        </p:xfrm>
        <a:graphic>
          <a:graphicData uri="http://schemas.openxmlformats.org/presentationml/2006/ole">
            <mc:AlternateContent xmlns:mc="http://schemas.openxmlformats.org/markup-compatibility/2006">
              <mc:Choice xmlns:v="urn:schemas-microsoft-com:vml" Requires="v">
                <p:oleObj r:id="rId4" imgW="47786" imgH="85605" progId="Equation.3">
                  <p:embed/>
                </p:oleObj>
              </mc:Choice>
              <mc:Fallback>
                <p:oleObj r:id="rId4" imgW="47786" imgH="85605" progId="Equation.3">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938" y="3771900"/>
                        <a:ext cx="4905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9"/>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1" fill="hold" grpId="0" nodeType="afterEffect">
                                  <p:stCondLst>
                                    <p:cond delay="0"/>
                                  </p:stCondLst>
                                  <p:iterate type="lt">
                                    <p:tmPct val="100000"/>
                                  </p:iterate>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up)">
                                      <p:cBhvr>
                                        <p:cTn id="15" dur="75"/>
                                        <p:tgtEl>
                                          <p:spTgt spid="14">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10"/>
                                        </p:tgtEl>
                                        <p:attrNameLst>
                                          <p:attrName>style.visibility</p:attrName>
                                        </p:attrNameLst>
                                      </p:cBhvr>
                                      <p:to>
                                        <p:strVal val="visible"/>
                                      </p:to>
                                    </p:set>
                                  </p:childTnLst>
                                </p:cTn>
                              </p:par>
                            </p:childTnLst>
                          </p:cTn>
                        </p:par>
                        <p:par>
                          <p:cTn id="20" fill="hold" nodeType="afterGroup">
                            <p:stCondLst>
                              <p:cond delay="500"/>
                            </p:stCondLst>
                            <p:childTnLst>
                              <p:par>
                                <p:cTn id="21" presetID="22" presetClass="entr" presetSubtype="1" fill="hold" grpId="0" nodeType="afterEffect">
                                  <p:stCondLst>
                                    <p:cond delay="0"/>
                                  </p:stCondLst>
                                  <p:iterate type="lt">
                                    <p:tmPct val="100000"/>
                                  </p:iterate>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up)">
                                      <p:cBhvr>
                                        <p:cTn id="23" dur="75"/>
                                        <p:tgtEl>
                                          <p:spTgt spid="7">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15"/>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1" fill="hold" grpId="0" nodeType="afterEffect">
                                  <p:stCondLst>
                                    <p:cond delay="0"/>
                                  </p:stCondLst>
                                  <p:iterate type="lt">
                                    <p:tmPct val="10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up)">
                                      <p:cBhvr>
                                        <p:cTn id="31" dur="75"/>
                                        <p:tgtEl>
                                          <p:spTgt spid="4">
                                            <p:txEl>
                                              <p:pRg st="0" end="0"/>
                                            </p:txEl>
                                          </p:spTgt>
                                        </p:tgtEl>
                                      </p:cBhvr>
                                    </p:animEffect>
                                  </p:childTnLst>
                                </p:cTn>
                              </p:par>
                            </p:childTnLst>
                          </p:cTn>
                        </p:par>
                        <p:par>
                          <p:cTn id="32" fill="hold" nodeType="afterGroup">
                            <p:stCondLst>
                              <p:cond delay="650"/>
                            </p:stCondLst>
                            <p:childTnLst>
                              <p:par>
                                <p:cTn id="33" presetID="22" presetClass="entr" presetSubtype="1" fill="hold" grpId="0" nodeType="afterEffect">
                                  <p:stCondLst>
                                    <p:cond delay="0"/>
                                  </p:stCondLst>
                                  <p:iterate type="lt">
                                    <p:tmPct val="100000"/>
                                  </p:iterate>
                                  <p:childTnLst>
                                    <p:set>
                                      <p:cBhvr>
                                        <p:cTn id="34" dur="1" fill="hold">
                                          <p:stCondLst>
                                            <p:cond delay="0"/>
                                          </p:stCondLst>
                                        </p:cTn>
                                        <p:tgtEl>
                                          <p:spTgt spid="5">
                                            <p:txEl>
                                              <p:pRg st="0" end="0"/>
                                            </p:txEl>
                                          </p:spTgt>
                                        </p:tgtEl>
                                        <p:attrNameLst>
                                          <p:attrName>style.visibility</p:attrName>
                                        </p:attrNameLst>
                                      </p:cBhvr>
                                      <p:to>
                                        <p:strVal val="visible"/>
                                      </p:to>
                                    </p:set>
                                    <p:animEffect transition="in" filter="wipe(up)">
                                      <p:cBhvr>
                                        <p:cTn id="35" dur="75"/>
                                        <p:tgtEl>
                                          <p:spTgt spid="5">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dissolve">
                                      <p:cBhvr>
                                        <p:cTn id="40" dur="500"/>
                                        <p:tgtEl>
                                          <p:spTgt spid="16">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17"/>
                                        </p:tgtEl>
                                        <p:attrNameLst>
                                          <p:attrName>style.visibility</p:attrName>
                                        </p:attrNameLst>
                                      </p:cBhvr>
                                      <p:to>
                                        <p:strVal val="visible"/>
                                      </p:to>
                                    </p:set>
                                  </p:childTnLst>
                                </p:cTn>
                              </p:par>
                            </p:childTnLst>
                          </p:cTn>
                        </p:par>
                        <p:par>
                          <p:cTn id="45" fill="hold" nodeType="afterGroup">
                            <p:stCondLst>
                              <p:cond delay="500"/>
                            </p:stCondLst>
                            <p:childTnLst>
                              <p:par>
                                <p:cTn id="46" presetID="22" presetClass="entr" presetSubtype="1" fill="hold" grpId="0" nodeType="afterEffect">
                                  <p:stCondLst>
                                    <p:cond delay="0"/>
                                  </p:stCondLst>
                                  <p:iterate type="lt">
                                    <p:tmPct val="100000"/>
                                  </p:iterate>
                                  <p:childTnLst>
                                    <p:set>
                                      <p:cBhvr>
                                        <p:cTn id="47" dur="1" fill="hold">
                                          <p:stCondLst>
                                            <p:cond delay="0"/>
                                          </p:stCondLst>
                                        </p:cTn>
                                        <p:tgtEl>
                                          <p:spTgt spid="19">
                                            <p:txEl>
                                              <p:pRg st="0" end="0"/>
                                            </p:txEl>
                                          </p:spTgt>
                                        </p:tgtEl>
                                        <p:attrNameLst>
                                          <p:attrName>style.visibility</p:attrName>
                                        </p:attrNameLst>
                                      </p:cBhvr>
                                      <p:to>
                                        <p:strVal val="visible"/>
                                      </p:to>
                                    </p:set>
                                    <p:animEffect transition="in" filter="wipe(up)">
                                      <p:cBhvr>
                                        <p:cTn id="48" dur="75"/>
                                        <p:tgtEl>
                                          <p:spTgt spid="19">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18"/>
                                        </p:tgtEl>
                                        <p:attrNameLst>
                                          <p:attrName>style.visibility</p:attrName>
                                        </p:attrNameLst>
                                      </p:cBhvr>
                                      <p:to>
                                        <p:strVal val="visible"/>
                                      </p:to>
                                    </p:set>
                                  </p:childTnLst>
                                </p:cTn>
                              </p:par>
                            </p:childTnLst>
                          </p:cTn>
                        </p:par>
                        <p:par>
                          <p:cTn id="53" fill="hold" nodeType="afterGroup">
                            <p:stCondLst>
                              <p:cond delay="500"/>
                            </p:stCondLst>
                            <p:childTnLst>
                              <p:par>
                                <p:cTn id="54" presetID="22" presetClass="entr" presetSubtype="1" fill="hold" grpId="0" nodeType="afterEffect">
                                  <p:stCondLst>
                                    <p:cond delay="0"/>
                                  </p:stCondLst>
                                  <p:iterate type="lt">
                                    <p:tmPct val="100000"/>
                                  </p:iterate>
                                  <p:childTnLst>
                                    <p:set>
                                      <p:cBhvr>
                                        <p:cTn id="55" dur="1" fill="hold">
                                          <p:stCondLst>
                                            <p:cond delay="0"/>
                                          </p:stCondLst>
                                        </p:cTn>
                                        <p:tgtEl>
                                          <p:spTgt spid="6">
                                            <p:txEl>
                                              <p:pRg st="0" end="0"/>
                                            </p:txEl>
                                          </p:spTgt>
                                        </p:tgtEl>
                                        <p:attrNameLst>
                                          <p:attrName>style.visibility</p:attrName>
                                        </p:attrNameLst>
                                      </p:cBhvr>
                                      <p:to>
                                        <p:strVal val="visible"/>
                                      </p:to>
                                    </p:set>
                                    <p:animEffect transition="in" filter="wipe(up)">
                                      <p:cBhvr>
                                        <p:cTn id="56" dur="75"/>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advAuto="0"/>
      <p:bldP spid="5" grpId="0" build="p" autoUpdateAnimBg="0" advAuto="0"/>
      <p:bldP spid="6" grpId="0" build="p" autoUpdateAnimBg="0" advAuto="0"/>
      <p:bldP spid="7" grpId="0" build="p" autoUpdateAnimBg="0" advAuto="0"/>
      <p:bldP spid="8" grpId="0" build="p" autoUpdateAnimBg="0"/>
      <p:bldP spid="14" grpId="0" build="p" autoUpdateAnimBg="0" advAuto="0"/>
      <p:bldP spid="16" grpId="0" build="p" autoUpdateAnimBg="0"/>
      <p:bldP spid="19" grpId="0" build="p"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50178" name="Group 5">
            <a:extLst>
              <a:ext uri="{FF2B5EF4-FFF2-40B4-BE49-F238E27FC236}">
                <a16:creationId xmlns:a16="http://schemas.microsoft.com/office/drawing/2014/main" id="{41B63C61-1575-4732-8BA6-1D7B0FA352C6}"/>
              </a:ext>
            </a:extLst>
          </p:cNvPr>
          <p:cNvGrpSpPr>
            <a:grpSpLocks/>
          </p:cNvGrpSpPr>
          <p:nvPr/>
        </p:nvGrpSpPr>
        <p:grpSpPr bwMode="auto">
          <a:xfrm>
            <a:off x="1295400" y="238125"/>
            <a:ext cx="7042150" cy="2584450"/>
            <a:chOff x="-429" y="-109"/>
            <a:chExt cx="6137" cy="2317"/>
          </a:xfrm>
        </p:grpSpPr>
        <p:sp>
          <p:nvSpPr>
            <p:cNvPr id="50186" name="Text Box 6">
              <a:extLst>
                <a:ext uri="{FF2B5EF4-FFF2-40B4-BE49-F238E27FC236}">
                  <a16:creationId xmlns:a16="http://schemas.microsoft.com/office/drawing/2014/main" id="{69F74E06-6AA1-4879-9A46-A54267DAC643}"/>
                </a:ext>
              </a:extLst>
            </p:cNvPr>
            <p:cNvSpPr txBox="1">
              <a:spLocks noChangeArrowheads="1"/>
            </p:cNvSpPr>
            <p:nvPr/>
          </p:nvSpPr>
          <p:spPr bwMode="auto">
            <a:xfrm>
              <a:off x="2448" y="-102"/>
              <a:ext cx="82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a:solidFill>
                    <a:srgbClr val="FFC000"/>
                  </a:solidFill>
                </a:rPr>
                <a:t>正极</a:t>
              </a:r>
            </a:p>
          </p:txBody>
        </p:sp>
        <p:sp>
          <p:nvSpPr>
            <p:cNvPr id="4" name="Text Box 7">
              <a:extLst>
                <a:ext uri="{FF2B5EF4-FFF2-40B4-BE49-F238E27FC236}">
                  <a16:creationId xmlns:a16="http://schemas.microsoft.com/office/drawing/2014/main" id="{71F2DBF2-98FC-467A-85CC-F01F73CE2B3C}"/>
                </a:ext>
              </a:extLst>
            </p:cNvPr>
            <p:cNvSpPr txBox="1">
              <a:spLocks noChangeArrowheads="1"/>
            </p:cNvSpPr>
            <p:nvPr/>
          </p:nvSpPr>
          <p:spPr bwMode="auto">
            <a:xfrm>
              <a:off x="1417" y="-109"/>
              <a:ext cx="768" cy="465"/>
            </a:xfrm>
            <a:prstGeom prst="rect">
              <a:avLst/>
            </a:prstGeom>
            <a:noFill/>
            <a:ln w="9525">
              <a:noFill/>
              <a:miter lim="800000"/>
              <a:headEnd/>
              <a:tailEnd/>
            </a:ln>
            <a:effectLst/>
          </p:spPr>
          <p:txBody>
            <a:bodyPr>
              <a:spAutoFit/>
            </a:bodyPr>
            <a:lstStyle/>
            <a:p>
              <a:pPr>
                <a:spcBef>
                  <a:spcPct val="50000"/>
                </a:spcBef>
                <a:defRPr/>
              </a:pPr>
              <a:r>
                <a:rPr lang="zh-CN" sz="2400" dirty="0">
                  <a:solidFill>
                    <a:schemeClr val="accent1">
                      <a:lumMod val="40000"/>
                      <a:lumOff val="60000"/>
                    </a:schemeClr>
                  </a:solidFill>
                  <a:latin typeface="Times New Roman" pitchFamily="18" charset="0"/>
                </a:rPr>
                <a:t>负极</a:t>
              </a:r>
            </a:p>
          </p:txBody>
        </p:sp>
        <p:sp>
          <p:nvSpPr>
            <p:cNvPr id="50188" name="AutoShape 8">
              <a:extLst>
                <a:ext uri="{FF2B5EF4-FFF2-40B4-BE49-F238E27FC236}">
                  <a16:creationId xmlns:a16="http://schemas.microsoft.com/office/drawing/2014/main" id="{EC38F94B-53B3-4803-8C23-C9F4BA396D6B}"/>
                </a:ext>
              </a:extLst>
            </p:cNvPr>
            <p:cNvSpPr>
              <a:spLocks noChangeArrowheads="1"/>
            </p:cNvSpPr>
            <p:nvPr/>
          </p:nvSpPr>
          <p:spPr bwMode="auto">
            <a:xfrm>
              <a:off x="1344" y="384"/>
              <a:ext cx="1920" cy="1248"/>
            </a:xfrm>
            <a:prstGeom prst="cube">
              <a:avLst>
                <a:gd name="adj" fmla="val 19829"/>
              </a:avLst>
            </a:prstGeom>
            <a:solidFill>
              <a:srgbClr val="C0C0C0">
                <a:alpha val="50195"/>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89" name="AutoShape 9">
              <a:extLst>
                <a:ext uri="{FF2B5EF4-FFF2-40B4-BE49-F238E27FC236}">
                  <a16:creationId xmlns:a16="http://schemas.microsoft.com/office/drawing/2014/main" id="{B6C1F094-3F19-4DEC-9B79-D678D04BDB81}"/>
                </a:ext>
              </a:extLst>
            </p:cNvPr>
            <p:cNvSpPr>
              <a:spLocks noChangeArrowheads="1"/>
            </p:cNvSpPr>
            <p:nvPr/>
          </p:nvSpPr>
          <p:spPr bwMode="auto">
            <a:xfrm rot="5420700">
              <a:off x="1319" y="73"/>
              <a:ext cx="98" cy="720"/>
            </a:xfrm>
            <a:prstGeom prst="can">
              <a:avLst>
                <a:gd name="adj" fmla="val 27211"/>
              </a:avLst>
            </a:prstGeom>
            <a:gradFill rotWithShape="0">
              <a:gsLst>
                <a:gs pos="0">
                  <a:srgbClr val="BBA717"/>
                </a:gs>
                <a:gs pos="50000">
                  <a:srgbClr val="FFFFFF"/>
                </a:gs>
                <a:gs pos="100000">
                  <a:srgbClr val="BBA717"/>
                </a:gs>
              </a:gsLst>
              <a:lin ang="5400000" scaled="1"/>
            </a:gradFill>
            <a:ln w="9525">
              <a:solidFill>
                <a:srgbClr val="B69A3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90" name="AutoShape 10">
              <a:extLst>
                <a:ext uri="{FF2B5EF4-FFF2-40B4-BE49-F238E27FC236}">
                  <a16:creationId xmlns:a16="http://schemas.microsoft.com/office/drawing/2014/main" id="{7F27D0B3-20C4-4AC7-8ECF-F0B1DB2C6063}"/>
                </a:ext>
              </a:extLst>
            </p:cNvPr>
            <p:cNvSpPr>
              <a:spLocks noChangeArrowheads="1"/>
            </p:cNvSpPr>
            <p:nvPr/>
          </p:nvSpPr>
          <p:spPr bwMode="auto">
            <a:xfrm rot="5420700">
              <a:off x="3143" y="71"/>
              <a:ext cx="98" cy="720"/>
            </a:xfrm>
            <a:prstGeom prst="can">
              <a:avLst>
                <a:gd name="adj" fmla="val 27211"/>
              </a:avLst>
            </a:prstGeom>
            <a:gradFill rotWithShape="0">
              <a:gsLst>
                <a:gs pos="0">
                  <a:srgbClr val="BBA717"/>
                </a:gs>
                <a:gs pos="50000">
                  <a:srgbClr val="FFFFFF"/>
                </a:gs>
                <a:gs pos="100000">
                  <a:srgbClr val="BBA717"/>
                </a:gs>
              </a:gsLst>
              <a:lin ang="5400000" scaled="1"/>
            </a:gradFill>
            <a:ln w="9525">
              <a:solidFill>
                <a:srgbClr val="B69A3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91" name="AutoShape 11">
              <a:extLst>
                <a:ext uri="{FF2B5EF4-FFF2-40B4-BE49-F238E27FC236}">
                  <a16:creationId xmlns:a16="http://schemas.microsoft.com/office/drawing/2014/main" id="{0AE8385B-6ED6-4193-B337-4B1DA709E388}"/>
                </a:ext>
              </a:extLst>
            </p:cNvPr>
            <p:cNvSpPr>
              <a:spLocks noChangeArrowheads="1"/>
            </p:cNvSpPr>
            <p:nvPr/>
          </p:nvSpPr>
          <p:spPr bwMode="auto">
            <a:xfrm rot="5397633">
              <a:off x="2230" y="791"/>
              <a:ext cx="97" cy="2543"/>
            </a:xfrm>
            <a:prstGeom prst="can">
              <a:avLst>
                <a:gd name="adj" fmla="val 40417"/>
              </a:avLst>
            </a:prstGeom>
            <a:gradFill rotWithShape="0">
              <a:gsLst>
                <a:gs pos="0">
                  <a:srgbClr val="BBA717"/>
                </a:gs>
                <a:gs pos="50000">
                  <a:srgbClr val="FFFFFF"/>
                </a:gs>
                <a:gs pos="100000">
                  <a:srgbClr val="BBA717"/>
                </a:gs>
              </a:gsLst>
              <a:lin ang="5400000" scaled="1"/>
            </a:gradFill>
            <a:ln w="9525">
              <a:solidFill>
                <a:srgbClr val="B69A3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92" name="AutoShape 12">
              <a:extLst>
                <a:ext uri="{FF2B5EF4-FFF2-40B4-BE49-F238E27FC236}">
                  <a16:creationId xmlns:a16="http://schemas.microsoft.com/office/drawing/2014/main" id="{693F6609-47D2-4640-8609-3F604B5B4428}"/>
                </a:ext>
              </a:extLst>
            </p:cNvPr>
            <p:cNvSpPr>
              <a:spLocks noChangeArrowheads="1"/>
            </p:cNvSpPr>
            <p:nvPr/>
          </p:nvSpPr>
          <p:spPr bwMode="auto">
            <a:xfrm rot="10797633">
              <a:off x="3467" y="383"/>
              <a:ext cx="85" cy="1727"/>
            </a:xfrm>
            <a:prstGeom prst="can">
              <a:avLst>
                <a:gd name="adj" fmla="val 31323"/>
              </a:avLst>
            </a:prstGeom>
            <a:gradFill rotWithShape="0">
              <a:gsLst>
                <a:gs pos="0">
                  <a:srgbClr val="BBA717"/>
                </a:gs>
                <a:gs pos="50000">
                  <a:srgbClr val="FFFFFF"/>
                </a:gs>
                <a:gs pos="100000">
                  <a:srgbClr val="BBA717"/>
                </a:gs>
              </a:gsLst>
              <a:lin ang="0" scaled="1"/>
            </a:gradFill>
            <a:ln w="9525">
              <a:solidFill>
                <a:srgbClr val="B69A3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93" name="AutoShape 13">
              <a:extLst>
                <a:ext uri="{FF2B5EF4-FFF2-40B4-BE49-F238E27FC236}">
                  <a16:creationId xmlns:a16="http://schemas.microsoft.com/office/drawing/2014/main" id="{90845E78-983C-41EE-8686-E0A1C914BDE2}"/>
                </a:ext>
              </a:extLst>
            </p:cNvPr>
            <p:cNvSpPr>
              <a:spLocks noChangeArrowheads="1"/>
            </p:cNvSpPr>
            <p:nvPr/>
          </p:nvSpPr>
          <p:spPr bwMode="auto">
            <a:xfrm rot="10797633">
              <a:off x="1008" y="384"/>
              <a:ext cx="86" cy="1728"/>
            </a:xfrm>
            <a:prstGeom prst="can">
              <a:avLst>
                <a:gd name="adj" fmla="val 30977"/>
              </a:avLst>
            </a:prstGeom>
            <a:gradFill rotWithShape="0">
              <a:gsLst>
                <a:gs pos="0">
                  <a:srgbClr val="BBA717"/>
                </a:gs>
                <a:gs pos="50000">
                  <a:srgbClr val="FFFFFF"/>
                </a:gs>
                <a:gs pos="100000">
                  <a:srgbClr val="BBA717"/>
                </a:gs>
              </a:gsLst>
              <a:lin ang="0" scaled="1"/>
            </a:gradFill>
            <a:ln w="9525">
              <a:solidFill>
                <a:srgbClr val="B69A3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194" name="Text Box 14">
              <a:extLst>
                <a:ext uri="{FF2B5EF4-FFF2-40B4-BE49-F238E27FC236}">
                  <a16:creationId xmlns:a16="http://schemas.microsoft.com/office/drawing/2014/main" id="{D4408E48-D96C-4578-A7EA-0DBC4240FCCA}"/>
                </a:ext>
              </a:extLst>
            </p:cNvPr>
            <p:cNvSpPr txBox="1">
              <a:spLocks noChangeArrowheads="1"/>
            </p:cNvSpPr>
            <p:nvPr/>
          </p:nvSpPr>
          <p:spPr bwMode="auto">
            <a:xfrm>
              <a:off x="2658" y="384"/>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50195" name="Text Box 15">
              <a:extLst>
                <a:ext uri="{FF2B5EF4-FFF2-40B4-BE49-F238E27FC236}">
                  <a16:creationId xmlns:a16="http://schemas.microsoft.com/office/drawing/2014/main" id="{E0C142DC-D6F1-4144-8F9C-604A1DC14487}"/>
                </a:ext>
              </a:extLst>
            </p:cNvPr>
            <p:cNvSpPr txBox="1">
              <a:spLocks noChangeArrowheads="1"/>
            </p:cNvSpPr>
            <p:nvPr/>
          </p:nvSpPr>
          <p:spPr bwMode="auto">
            <a:xfrm>
              <a:off x="2658" y="624"/>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50196" name="Text Box 16">
              <a:extLst>
                <a:ext uri="{FF2B5EF4-FFF2-40B4-BE49-F238E27FC236}">
                  <a16:creationId xmlns:a16="http://schemas.microsoft.com/office/drawing/2014/main" id="{2DB95BE3-2EBC-4374-A28E-0688F319565A}"/>
                </a:ext>
              </a:extLst>
            </p:cNvPr>
            <p:cNvSpPr txBox="1">
              <a:spLocks noChangeArrowheads="1"/>
            </p:cNvSpPr>
            <p:nvPr/>
          </p:nvSpPr>
          <p:spPr bwMode="auto">
            <a:xfrm>
              <a:off x="2658" y="81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50197" name="Text Box 17">
              <a:extLst>
                <a:ext uri="{FF2B5EF4-FFF2-40B4-BE49-F238E27FC236}">
                  <a16:creationId xmlns:a16="http://schemas.microsoft.com/office/drawing/2014/main" id="{CCD35AC9-751A-4F3C-89C3-5BE55D4BA583}"/>
                </a:ext>
              </a:extLst>
            </p:cNvPr>
            <p:cNvSpPr txBox="1">
              <a:spLocks noChangeArrowheads="1"/>
            </p:cNvSpPr>
            <p:nvPr/>
          </p:nvSpPr>
          <p:spPr bwMode="auto">
            <a:xfrm>
              <a:off x="2658" y="105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50198" name="Text Box 18">
              <a:extLst>
                <a:ext uri="{FF2B5EF4-FFF2-40B4-BE49-F238E27FC236}">
                  <a16:creationId xmlns:a16="http://schemas.microsoft.com/office/drawing/2014/main" id="{21BBA93C-F508-4156-8230-EB3D8E68B382}"/>
                </a:ext>
              </a:extLst>
            </p:cNvPr>
            <p:cNvSpPr txBox="1">
              <a:spLocks noChangeArrowheads="1"/>
            </p:cNvSpPr>
            <p:nvPr/>
          </p:nvSpPr>
          <p:spPr bwMode="auto">
            <a:xfrm>
              <a:off x="2658" y="1248"/>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383004" name="Line 19">
              <a:extLst>
                <a:ext uri="{FF2B5EF4-FFF2-40B4-BE49-F238E27FC236}">
                  <a16:creationId xmlns:a16="http://schemas.microsoft.com/office/drawing/2014/main" id="{B54DEB16-0FEE-48F6-A111-D44E220FD2CD}"/>
                </a:ext>
              </a:extLst>
            </p:cNvPr>
            <p:cNvSpPr>
              <a:spLocks noChangeShapeType="1"/>
            </p:cNvSpPr>
            <p:nvPr/>
          </p:nvSpPr>
          <p:spPr bwMode="auto">
            <a:xfrm flipH="1">
              <a:off x="1923" y="2022"/>
              <a:ext cx="816" cy="0"/>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0200" name="Text Box 20">
              <a:extLst>
                <a:ext uri="{FF2B5EF4-FFF2-40B4-BE49-F238E27FC236}">
                  <a16:creationId xmlns:a16="http://schemas.microsoft.com/office/drawing/2014/main" id="{161ADB63-E135-4C4F-AED5-23BA3450DE78}"/>
                </a:ext>
              </a:extLst>
            </p:cNvPr>
            <p:cNvSpPr txBox="1">
              <a:spLocks noChangeArrowheads="1"/>
            </p:cNvSpPr>
            <p:nvPr/>
          </p:nvSpPr>
          <p:spPr bwMode="auto">
            <a:xfrm>
              <a:off x="2259" y="1619"/>
              <a:ext cx="250"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i="1">
                  <a:solidFill>
                    <a:srgbClr val="FFFFFF"/>
                  </a:solidFill>
                </a:rPr>
                <a:t>I</a:t>
              </a:r>
            </a:p>
          </p:txBody>
        </p:sp>
        <p:sp>
          <p:nvSpPr>
            <p:cNvPr id="50201" name="Text Box 21">
              <a:extLst>
                <a:ext uri="{FF2B5EF4-FFF2-40B4-BE49-F238E27FC236}">
                  <a16:creationId xmlns:a16="http://schemas.microsoft.com/office/drawing/2014/main" id="{D9004FDF-22DB-4C35-8994-E0DA12921CC7}"/>
                </a:ext>
              </a:extLst>
            </p:cNvPr>
            <p:cNvSpPr txBox="1">
              <a:spLocks noChangeArrowheads="1"/>
            </p:cNvSpPr>
            <p:nvPr/>
          </p:nvSpPr>
          <p:spPr bwMode="auto">
            <a:xfrm>
              <a:off x="1680" y="384"/>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50202" name="Text Box 22">
              <a:extLst>
                <a:ext uri="{FF2B5EF4-FFF2-40B4-BE49-F238E27FC236}">
                  <a16:creationId xmlns:a16="http://schemas.microsoft.com/office/drawing/2014/main" id="{9F579D77-1AD4-477E-BD3B-8CBD3EA960CF}"/>
                </a:ext>
              </a:extLst>
            </p:cNvPr>
            <p:cNvSpPr txBox="1">
              <a:spLocks noChangeArrowheads="1"/>
            </p:cNvSpPr>
            <p:nvPr/>
          </p:nvSpPr>
          <p:spPr bwMode="auto">
            <a:xfrm>
              <a:off x="1680" y="624"/>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50203" name="Text Box 23">
              <a:extLst>
                <a:ext uri="{FF2B5EF4-FFF2-40B4-BE49-F238E27FC236}">
                  <a16:creationId xmlns:a16="http://schemas.microsoft.com/office/drawing/2014/main" id="{2DF5CDD8-5E6C-4401-9277-69F29D8CC0CA}"/>
                </a:ext>
              </a:extLst>
            </p:cNvPr>
            <p:cNvSpPr txBox="1">
              <a:spLocks noChangeArrowheads="1"/>
            </p:cNvSpPr>
            <p:nvPr/>
          </p:nvSpPr>
          <p:spPr bwMode="auto">
            <a:xfrm>
              <a:off x="1680" y="81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50204" name="Text Box 24">
              <a:extLst>
                <a:ext uri="{FF2B5EF4-FFF2-40B4-BE49-F238E27FC236}">
                  <a16:creationId xmlns:a16="http://schemas.microsoft.com/office/drawing/2014/main" id="{02D377FE-63E3-4661-85DF-71EC68C87CC9}"/>
                </a:ext>
              </a:extLst>
            </p:cNvPr>
            <p:cNvSpPr txBox="1">
              <a:spLocks noChangeArrowheads="1"/>
            </p:cNvSpPr>
            <p:nvPr/>
          </p:nvSpPr>
          <p:spPr bwMode="auto">
            <a:xfrm>
              <a:off x="1680" y="1056"/>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50205" name="Text Box 25">
              <a:extLst>
                <a:ext uri="{FF2B5EF4-FFF2-40B4-BE49-F238E27FC236}">
                  <a16:creationId xmlns:a16="http://schemas.microsoft.com/office/drawing/2014/main" id="{BCF87AD6-5D20-4705-9DF2-15811DFA014B}"/>
                </a:ext>
              </a:extLst>
            </p:cNvPr>
            <p:cNvSpPr txBox="1">
              <a:spLocks noChangeArrowheads="1"/>
            </p:cNvSpPr>
            <p:nvPr/>
          </p:nvSpPr>
          <p:spPr bwMode="auto">
            <a:xfrm>
              <a:off x="1680" y="1248"/>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383011" name="Line 26">
              <a:extLst>
                <a:ext uri="{FF2B5EF4-FFF2-40B4-BE49-F238E27FC236}">
                  <a16:creationId xmlns:a16="http://schemas.microsoft.com/office/drawing/2014/main" id="{30AD59AB-AECB-4A89-BA7E-6CA3DDE7F5DE}"/>
                </a:ext>
              </a:extLst>
            </p:cNvPr>
            <p:cNvSpPr>
              <a:spLocks noChangeShapeType="1"/>
            </p:cNvSpPr>
            <p:nvPr/>
          </p:nvSpPr>
          <p:spPr bwMode="auto">
            <a:xfrm>
              <a:off x="3506" y="1152"/>
              <a:ext cx="0" cy="95"/>
            </a:xfrm>
            <a:prstGeom prst="line">
              <a:avLst/>
            </a:prstGeom>
            <a:noFill/>
            <a:ln w="12700">
              <a:solidFill>
                <a:srgbClr val="009900"/>
              </a:solidFill>
              <a:round/>
              <a:headEnd/>
              <a:tailEnd type="triangle" w="lg"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83012" name="Line 27">
              <a:extLst>
                <a:ext uri="{FF2B5EF4-FFF2-40B4-BE49-F238E27FC236}">
                  <a16:creationId xmlns:a16="http://schemas.microsoft.com/office/drawing/2014/main" id="{F8EFDFDA-AF6A-4628-84DA-72A70733362F}"/>
                </a:ext>
              </a:extLst>
            </p:cNvPr>
            <p:cNvSpPr>
              <a:spLocks noChangeShapeType="1"/>
            </p:cNvSpPr>
            <p:nvPr/>
          </p:nvSpPr>
          <p:spPr bwMode="auto">
            <a:xfrm flipV="1">
              <a:off x="1047" y="1247"/>
              <a:ext cx="0" cy="97"/>
            </a:xfrm>
            <a:prstGeom prst="line">
              <a:avLst/>
            </a:prstGeom>
            <a:noFill/>
            <a:ln w="12700">
              <a:solidFill>
                <a:srgbClr val="009900"/>
              </a:solidFill>
              <a:round/>
              <a:headEnd/>
              <a:tailEnd type="triangle" w="lg"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0208" name="AutoShape 28">
              <a:extLst>
                <a:ext uri="{FF2B5EF4-FFF2-40B4-BE49-F238E27FC236}">
                  <a16:creationId xmlns:a16="http://schemas.microsoft.com/office/drawing/2014/main" id="{CE07CFF3-3A3D-4ED1-8784-937AA9D0CC3E}"/>
                </a:ext>
              </a:extLst>
            </p:cNvPr>
            <p:cNvSpPr>
              <a:spLocks noChangeArrowheads="1"/>
            </p:cNvSpPr>
            <p:nvPr/>
          </p:nvSpPr>
          <p:spPr bwMode="auto">
            <a:xfrm>
              <a:off x="1689" y="288"/>
              <a:ext cx="192" cy="1248"/>
            </a:xfrm>
            <a:prstGeom prst="can">
              <a:avLst>
                <a:gd name="adj" fmla="val 63826"/>
              </a:avLst>
            </a:prstGeom>
            <a:solidFill>
              <a:srgbClr val="33CCFF">
                <a:alpha val="50195"/>
              </a:srgbClr>
            </a:solidFill>
            <a:ln w="9525">
              <a:solidFill>
                <a:schemeClr val="accent2"/>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209" name="AutoShape 29">
              <a:extLst>
                <a:ext uri="{FF2B5EF4-FFF2-40B4-BE49-F238E27FC236}">
                  <a16:creationId xmlns:a16="http://schemas.microsoft.com/office/drawing/2014/main" id="{854B5234-F049-4BBF-BA87-A8615B5E7F01}"/>
                </a:ext>
              </a:extLst>
            </p:cNvPr>
            <p:cNvSpPr>
              <a:spLocks noChangeArrowheads="1"/>
            </p:cNvSpPr>
            <p:nvPr/>
          </p:nvSpPr>
          <p:spPr bwMode="auto">
            <a:xfrm>
              <a:off x="2679" y="288"/>
              <a:ext cx="192" cy="1248"/>
            </a:xfrm>
            <a:prstGeom prst="can">
              <a:avLst>
                <a:gd name="adj" fmla="val 63826"/>
              </a:avLst>
            </a:prstGeom>
            <a:solidFill>
              <a:srgbClr val="FF6699">
                <a:alpha val="50195"/>
              </a:srgbClr>
            </a:solidFill>
            <a:ln w="9525">
              <a:solidFill>
                <a:schemeClr val="accent2"/>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50210" name="Group 30">
              <a:extLst>
                <a:ext uri="{FF2B5EF4-FFF2-40B4-BE49-F238E27FC236}">
                  <a16:creationId xmlns:a16="http://schemas.microsoft.com/office/drawing/2014/main" id="{6D75111B-97AF-4BF1-A9C6-E194981B627F}"/>
                </a:ext>
              </a:extLst>
            </p:cNvPr>
            <p:cNvGrpSpPr>
              <a:grpSpLocks/>
            </p:cNvGrpSpPr>
            <p:nvPr/>
          </p:nvGrpSpPr>
          <p:grpSpPr bwMode="auto">
            <a:xfrm>
              <a:off x="2160" y="877"/>
              <a:ext cx="288" cy="288"/>
              <a:chOff x="0" y="13"/>
              <a:chExt cx="288" cy="288"/>
            </a:xfrm>
          </p:grpSpPr>
          <p:sp>
            <p:nvSpPr>
              <p:cNvPr id="50232" name="Oval 31">
                <a:extLst>
                  <a:ext uri="{FF2B5EF4-FFF2-40B4-BE49-F238E27FC236}">
                    <a16:creationId xmlns:a16="http://schemas.microsoft.com/office/drawing/2014/main" id="{98EA0D22-79F9-48DD-B136-FC4A8AD7279D}"/>
                  </a:ext>
                </a:extLst>
              </p:cNvPr>
              <p:cNvSpPr>
                <a:spLocks noChangeArrowheads="1"/>
              </p:cNvSpPr>
              <p:nvPr/>
            </p:nvSpPr>
            <p:spPr bwMode="auto">
              <a:xfrm>
                <a:off x="41" y="80"/>
                <a:ext cx="124" cy="120"/>
              </a:xfrm>
              <a:prstGeom prst="ellipse">
                <a:avLst/>
              </a:prstGeom>
              <a:solidFill>
                <a:srgbClr val="CCFFFF"/>
              </a:solidFill>
              <a:ln w="9525">
                <a:solidFill>
                  <a:srgbClr val="FF6699"/>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233" name="Text Box 32">
                <a:extLst>
                  <a:ext uri="{FF2B5EF4-FFF2-40B4-BE49-F238E27FC236}">
                    <a16:creationId xmlns:a16="http://schemas.microsoft.com/office/drawing/2014/main" id="{DFFB0A87-48E9-424C-991B-AD5541E26578}"/>
                  </a:ext>
                </a:extLst>
              </p:cNvPr>
              <p:cNvSpPr txBox="1">
                <a:spLocks noChangeArrowheads="1"/>
              </p:cNvSpPr>
              <p:nvPr/>
            </p:nvSpPr>
            <p:spPr bwMode="auto">
              <a:xfrm>
                <a:off x="0" y="1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zh-CN" sz="2400">
                    <a:solidFill>
                      <a:srgbClr val="FF6699"/>
                    </a:solidFill>
                    <a:latin typeface="宋体" panose="02010600030101010101" pitchFamily="2" charset="-122"/>
                  </a:rPr>
                  <a:t>+</a:t>
                </a:r>
              </a:p>
            </p:txBody>
          </p:sp>
        </p:grpSp>
        <p:sp>
          <p:nvSpPr>
            <p:cNvPr id="383016" name="Line 33">
              <a:extLst>
                <a:ext uri="{FF2B5EF4-FFF2-40B4-BE49-F238E27FC236}">
                  <a16:creationId xmlns:a16="http://schemas.microsoft.com/office/drawing/2014/main" id="{8F8EA560-A116-4E41-AECF-4FAEA01BD638}"/>
                </a:ext>
              </a:extLst>
            </p:cNvPr>
            <p:cNvSpPr>
              <a:spLocks noChangeShapeType="1"/>
            </p:cNvSpPr>
            <p:nvPr/>
          </p:nvSpPr>
          <p:spPr bwMode="auto">
            <a:xfrm>
              <a:off x="2352" y="1008"/>
              <a:ext cx="288" cy="0"/>
            </a:xfrm>
            <a:prstGeom prst="line">
              <a:avLst/>
            </a:prstGeom>
            <a:noFill/>
            <a:ln w="28575">
              <a:solidFill>
                <a:srgbClr val="00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50212" name="Object 2">
              <a:extLst>
                <a:ext uri="{FF2B5EF4-FFF2-40B4-BE49-F238E27FC236}">
                  <a16:creationId xmlns:a16="http://schemas.microsoft.com/office/drawing/2014/main" id="{DF8F6EA2-AB89-475F-A1FA-52820353B42F}"/>
                </a:ext>
              </a:extLst>
            </p:cNvPr>
            <p:cNvGraphicFramePr>
              <a:graphicFrameLocks noChangeAspect="1"/>
            </p:cNvGraphicFramePr>
            <p:nvPr/>
          </p:nvGraphicFramePr>
          <p:xfrm>
            <a:off x="2208" y="1252"/>
            <a:ext cx="385" cy="480"/>
          </p:xfrm>
          <a:graphic>
            <a:graphicData uri="http://schemas.openxmlformats.org/presentationml/2006/ole">
              <mc:AlternateContent xmlns:mc="http://schemas.openxmlformats.org/markup-compatibility/2006">
                <mc:Choice xmlns:v="urn:schemas-microsoft-com:vml" Requires="v">
                  <p:oleObj name="Equation" r:id="rId2" imgW="85871" imgH="142795" progId="Equation.3">
                    <p:embed/>
                  </p:oleObj>
                </mc:Choice>
                <mc:Fallback>
                  <p:oleObj name="Equation" r:id="rId2" imgW="85871" imgH="142795"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 y="1252"/>
                          <a:ext cx="38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213" name="Object 3">
              <a:extLst>
                <a:ext uri="{FF2B5EF4-FFF2-40B4-BE49-F238E27FC236}">
                  <a16:creationId xmlns:a16="http://schemas.microsoft.com/office/drawing/2014/main" id="{592B145B-26AD-48CB-A966-B446BBBF3A83}"/>
                </a:ext>
              </a:extLst>
            </p:cNvPr>
            <p:cNvGraphicFramePr>
              <a:graphicFrameLocks noChangeAspect="1"/>
            </p:cNvGraphicFramePr>
            <p:nvPr/>
          </p:nvGraphicFramePr>
          <p:xfrm>
            <a:off x="2022" y="532"/>
            <a:ext cx="330" cy="406"/>
          </p:xfrm>
          <a:graphic>
            <a:graphicData uri="http://schemas.openxmlformats.org/presentationml/2006/ole">
              <mc:AlternateContent xmlns:mc="http://schemas.openxmlformats.org/markup-compatibility/2006">
                <mc:Choice xmlns:v="urn:schemas-microsoft-com:vml" Requires="v">
                  <p:oleObj r:id="rId4" imgW="47786" imgH="85605" progId="Equation.3">
                    <p:embed/>
                  </p:oleObj>
                </mc:Choice>
                <mc:Fallback>
                  <p:oleObj r:id="rId4" imgW="47786" imgH="8560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 y="532"/>
                          <a:ext cx="330"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3017" name="Freeform 36">
              <a:extLst>
                <a:ext uri="{FF2B5EF4-FFF2-40B4-BE49-F238E27FC236}">
                  <a16:creationId xmlns:a16="http://schemas.microsoft.com/office/drawing/2014/main" id="{4BD3B8F0-AAF0-4B12-A37D-0681633DE828}"/>
                </a:ext>
              </a:extLst>
            </p:cNvPr>
            <p:cNvSpPr>
              <a:spLocks/>
            </p:cNvSpPr>
            <p:nvPr/>
          </p:nvSpPr>
          <p:spPr bwMode="auto">
            <a:xfrm>
              <a:off x="1055" y="432"/>
              <a:ext cx="2449" cy="1632"/>
            </a:xfrm>
            <a:custGeom>
              <a:avLst/>
              <a:gdLst>
                <a:gd name="T0" fmla="*/ 1776 w 2448"/>
                <a:gd name="T1" fmla="*/ 0 h 1632"/>
                <a:gd name="T2" fmla="*/ 2448 w 2448"/>
                <a:gd name="T3" fmla="*/ 0 h 1632"/>
                <a:gd name="T4" fmla="*/ 2448 w 2448"/>
                <a:gd name="T5" fmla="*/ 1632 h 1632"/>
                <a:gd name="T6" fmla="*/ 0 w 2448"/>
                <a:gd name="T7" fmla="*/ 1632 h 1632"/>
                <a:gd name="T8" fmla="*/ 0 w 2448"/>
                <a:gd name="T9" fmla="*/ 0 h 1632"/>
                <a:gd name="T10" fmla="*/ 624 w 2448"/>
                <a:gd name="T11" fmla="*/ 0 h 1632"/>
                <a:gd name="T12" fmla="*/ 0 60000 65536"/>
                <a:gd name="T13" fmla="*/ 0 60000 65536"/>
                <a:gd name="T14" fmla="*/ 0 60000 65536"/>
                <a:gd name="T15" fmla="*/ 0 60000 65536"/>
                <a:gd name="T16" fmla="*/ 0 60000 65536"/>
                <a:gd name="T17" fmla="*/ 0 60000 65536"/>
                <a:gd name="T18" fmla="*/ 0 w 2448"/>
                <a:gd name="T19" fmla="*/ 0 h 1632"/>
                <a:gd name="T20" fmla="*/ 2448 w 2448"/>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2448" h="1632">
                  <a:moveTo>
                    <a:pt x="1776" y="0"/>
                  </a:moveTo>
                  <a:lnTo>
                    <a:pt x="2448" y="0"/>
                  </a:lnTo>
                  <a:lnTo>
                    <a:pt x="2448" y="1632"/>
                  </a:lnTo>
                  <a:lnTo>
                    <a:pt x="0" y="1632"/>
                  </a:lnTo>
                  <a:lnTo>
                    <a:pt x="0" y="0"/>
                  </a:lnTo>
                  <a:lnTo>
                    <a:pt x="624" y="0"/>
                  </a:lnTo>
                </a:path>
              </a:pathLst>
            </a:custGeom>
            <a:noFill/>
            <a:ln w="28575" cap="flat" cmpd="sng">
              <a:solidFill>
                <a:srgbClr val="008080"/>
              </a:solidFill>
              <a:prstDash val="dash"/>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0215" name="AutoShape 37">
              <a:extLst>
                <a:ext uri="{FF2B5EF4-FFF2-40B4-BE49-F238E27FC236}">
                  <a16:creationId xmlns:a16="http://schemas.microsoft.com/office/drawing/2014/main" id="{173BBB77-4911-4073-8C52-9A652CD4476E}"/>
                </a:ext>
              </a:extLst>
            </p:cNvPr>
            <p:cNvSpPr>
              <a:spLocks noChangeArrowheads="1"/>
            </p:cNvSpPr>
            <p:nvPr/>
          </p:nvSpPr>
          <p:spPr bwMode="auto">
            <a:xfrm>
              <a:off x="2688" y="288"/>
              <a:ext cx="192" cy="240"/>
            </a:xfrm>
            <a:prstGeom prst="can">
              <a:avLst>
                <a:gd name="adj" fmla="val 62500"/>
              </a:avLst>
            </a:prstGeom>
            <a:solidFill>
              <a:srgbClr val="FF99CC"/>
            </a:solidFill>
            <a:ln w="9525">
              <a:solidFill>
                <a:srgbClr val="FF6699"/>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216" name="AutoShape 38">
              <a:extLst>
                <a:ext uri="{FF2B5EF4-FFF2-40B4-BE49-F238E27FC236}">
                  <a16:creationId xmlns:a16="http://schemas.microsoft.com/office/drawing/2014/main" id="{9B9930EB-F5B7-4BB4-B05D-1B9C14068924}"/>
                </a:ext>
              </a:extLst>
            </p:cNvPr>
            <p:cNvSpPr>
              <a:spLocks noChangeArrowheads="1"/>
            </p:cNvSpPr>
            <p:nvPr/>
          </p:nvSpPr>
          <p:spPr bwMode="auto">
            <a:xfrm>
              <a:off x="1680" y="288"/>
              <a:ext cx="192" cy="240"/>
            </a:xfrm>
            <a:prstGeom prst="can">
              <a:avLst>
                <a:gd name="adj" fmla="val 62500"/>
              </a:avLst>
            </a:prstGeom>
            <a:solidFill>
              <a:srgbClr val="66CCFF"/>
            </a:solidFill>
            <a:ln w="9525">
              <a:solidFill>
                <a:srgbClr val="0099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217" name="Text Box 39">
              <a:extLst>
                <a:ext uri="{FF2B5EF4-FFF2-40B4-BE49-F238E27FC236}">
                  <a16:creationId xmlns:a16="http://schemas.microsoft.com/office/drawing/2014/main" id="{047EDC97-FB1B-4A9C-AD03-931C241EEF99}"/>
                </a:ext>
              </a:extLst>
            </p:cNvPr>
            <p:cNvSpPr txBox="1">
              <a:spLocks noChangeArrowheads="1"/>
            </p:cNvSpPr>
            <p:nvPr/>
          </p:nvSpPr>
          <p:spPr bwMode="auto">
            <a:xfrm>
              <a:off x="1659" y="192"/>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chemeClr val="accent2"/>
                  </a:solidFill>
                  <a:latin typeface="宋体" panose="02010600030101010101" pitchFamily="2" charset="-122"/>
                </a:rPr>
                <a:t>-</a:t>
              </a:r>
            </a:p>
          </p:txBody>
        </p:sp>
        <p:sp>
          <p:nvSpPr>
            <p:cNvPr id="50218" name="Text Box 40">
              <a:extLst>
                <a:ext uri="{FF2B5EF4-FFF2-40B4-BE49-F238E27FC236}">
                  <a16:creationId xmlns:a16="http://schemas.microsoft.com/office/drawing/2014/main" id="{A1DE47DE-E303-4203-A1EA-FD95150351E9}"/>
                </a:ext>
              </a:extLst>
            </p:cNvPr>
            <p:cNvSpPr txBox="1">
              <a:spLocks noChangeArrowheads="1"/>
            </p:cNvSpPr>
            <p:nvPr/>
          </p:nvSpPr>
          <p:spPr bwMode="auto">
            <a:xfrm>
              <a:off x="2667" y="192"/>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FF0066"/>
                  </a:solidFill>
                  <a:latin typeface="宋体" panose="02010600030101010101" pitchFamily="2" charset="-122"/>
                </a:rPr>
                <a:t>+</a:t>
              </a:r>
            </a:p>
          </p:txBody>
        </p:sp>
        <p:sp>
          <p:nvSpPr>
            <p:cNvPr id="50219" name="AutoShape 41">
              <a:extLst>
                <a:ext uri="{FF2B5EF4-FFF2-40B4-BE49-F238E27FC236}">
                  <a16:creationId xmlns:a16="http://schemas.microsoft.com/office/drawing/2014/main" id="{4C27CB22-68C1-4F8F-90B7-0A64E42BD2BB}"/>
                </a:ext>
              </a:extLst>
            </p:cNvPr>
            <p:cNvSpPr>
              <a:spLocks noChangeArrowheads="1"/>
            </p:cNvSpPr>
            <p:nvPr/>
          </p:nvSpPr>
          <p:spPr bwMode="auto">
            <a:xfrm>
              <a:off x="-303" y="1560"/>
              <a:ext cx="927" cy="444"/>
            </a:xfrm>
            <a:prstGeom prst="wedgeRoundRectCallout">
              <a:avLst>
                <a:gd name="adj1" fmla="val 143157"/>
                <a:gd name="adj2" fmla="val -70852"/>
                <a:gd name="adj3" fmla="val 16667"/>
              </a:avLst>
            </a:prstGeom>
            <a:solidFill>
              <a:srgbClr val="CCFFCC">
                <a:alpha val="50195"/>
              </a:srgbClr>
            </a:solidFill>
            <a:ln w="9525">
              <a:solidFill>
                <a:srgbClr val="FF99CC"/>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rgbClr val="FFFF66"/>
                  </a:solidFill>
                </a:rPr>
                <a:t>电源</a:t>
              </a:r>
              <a:endParaRPr lang="zh-CN" altLang="en-US" sz="2400" b="1">
                <a:solidFill>
                  <a:srgbClr val="FFFF66"/>
                </a:solidFill>
                <a:latin typeface="Monotype Corsiva" panose="03010101010201010101" pitchFamily="66" charset="0"/>
              </a:endParaRPr>
            </a:p>
          </p:txBody>
        </p:sp>
        <p:sp>
          <p:nvSpPr>
            <p:cNvPr id="50220" name="AutoShape 42">
              <a:extLst>
                <a:ext uri="{FF2B5EF4-FFF2-40B4-BE49-F238E27FC236}">
                  <a16:creationId xmlns:a16="http://schemas.microsoft.com/office/drawing/2014/main" id="{284CB871-5C22-4B1B-96DB-311A290BAFC4}"/>
                </a:ext>
              </a:extLst>
            </p:cNvPr>
            <p:cNvSpPr>
              <a:spLocks noChangeArrowheads="1"/>
            </p:cNvSpPr>
            <p:nvPr/>
          </p:nvSpPr>
          <p:spPr bwMode="auto">
            <a:xfrm>
              <a:off x="3936" y="1346"/>
              <a:ext cx="1771" cy="444"/>
            </a:xfrm>
            <a:prstGeom prst="wedgeRoundRectCallout">
              <a:avLst>
                <a:gd name="adj1" fmla="val -127699"/>
                <a:gd name="adj2" fmla="val -15343"/>
                <a:gd name="adj3" fmla="val 16667"/>
              </a:avLst>
            </a:prstGeom>
            <a:solidFill>
              <a:srgbClr val="CCFFCC">
                <a:alpha val="50195"/>
              </a:srgbClr>
            </a:solidFill>
            <a:ln w="9525">
              <a:solidFill>
                <a:srgbClr val="FF99CC"/>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rgbClr val="FFFF66"/>
                  </a:solidFill>
                  <a:latin typeface="Monotype Corsiva" panose="03010101010201010101" pitchFamily="66" charset="0"/>
                </a:rPr>
                <a:t>非静电场</a:t>
              </a:r>
              <a:endParaRPr lang="zh-CN" altLang="en-US" sz="2400" b="1">
                <a:solidFill>
                  <a:srgbClr val="FFFF66"/>
                </a:solidFill>
              </a:endParaRPr>
            </a:p>
          </p:txBody>
        </p:sp>
        <p:sp>
          <p:nvSpPr>
            <p:cNvPr id="50221" name="AutoShape 43">
              <a:extLst>
                <a:ext uri="{FF2B5EF4-FFF2-40B4-BE49-F238E27FC236}">
                  <a16:creationId xmlns:a16="http://schemas.microsoft.com/office/drawing/2014/main" id="{C9D0004C-DFD3-422E-BA3B-BB4C819402D7}"/>
                </a:ext>
              </a:extLst>
            </p:cNvPr>
            <p:cNvSpPr>
              <a:spLocks noChangeArrowheads="1"/>
            </p:cNvSpPr>
            <p:nvPr/>
          </p:nvSpPr>
          <p:spPr bwMode="auto">
            <a:xfrm>
              <a:off x="4123" y="112"/>
              <a:ext cx="1585" cy="444"/>
            </a:xfrm>
            <a:prstGeom prst="wedgeRoundRectCallout">
              <a:avLst>
                <a:gd name="adj1" fmla="val -84671"/>
                <a:gd name="adj2" fmla="val 144630"/>
                <a:gd name="adj3" fmla="val 16667"/>
              </a:avLst>
            </a:prstGeom>
            <a:solidFill>
              <a:srgbClr val="CCFFCC">
                <a:alpha val="50195"/>
              </a:srgbClr>
            </a:solidFill>
            <a:ln w="9525">
              <a:solidFill>
                <a:srgbClr val="FF99CC"/>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Monotype Corsiva" panose="03010101010201010101" pitchFamily="66" charset="0"/>
                </a:rPr>
                <a:t>稳恒电场</a:t>
              </a:r>
              <a:endParaRPr lang="zh-CN" altLang="en-US" sz="2400" b="1">
                <a:solidFill>
                  <a:srgbClr val="FFFF66"/>
                </a:solidFill>
              </a:endParaRPr>
            </a:p>
          </p:txBody>
        </p:sp>
        <p:sp>
          <p:nvSpPr>
            <p:cNvPr id="50222" name="AutoShape 44">
              <a:extLst>
                <a:ext uri="{FF2B5EF4-FFF2-40B4-BE49-F238E27FC236}">
                  <a16:creationId xmlns:a16="http://schemas.microsoft.com/office/drawing/2014/main" id="{B3D8BAEB-D3EA-4198-A15E-7C3552CE78F4}"/>
                </a:ext>
              </a:extLst>
            </p:cNvPr>
            <p:cNvSpPr>
              <a:spLocks noChangeArrowheads="1"/>
            </p:cNvSpPr>
            <p:nvPr/>
          </p:nvSpPr>
          <p:spPr bwMode="auto">
            <a:xfrm>
              <a:off x="-429" y="732"/>
              <a:ext cx="1245" cy="444"/>
            </a:xfrm>
            <a:prstGeom prst="wedgeRoundRectCallout">
              <a:avLst>
                <a:gd name="adj1" fmla="val 142861"/>
                <a:gd name="adj2" fmla="val -40005"/>
                <a:gd name="adj3" fmla="val 16667"/>
              </a:avLst>
            </a:prstGeom>
            <a:solidFill>
              <a:srgbClr val="CCFFCC">
                <a:alpha val="50195"/>
              </a:srgbClr>
            </a:solidFill>
            <a:ln w="9525">
              <a:solidFill>
                <a:srgbClr val="FF99CC"/>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rgbClr val="FFFF66"/>
                  </a:solidFill>
                  <a:latin typeface="Monotype Corsiva" panose="03010101010201010101" pitchFamily="66" charset="0"/>
                </a:rPr>
                <a:t>静电场</a:t>
              </a:r>
              <a:endParaRPr lang="zh-CN" altLang="en-US" sz="2400" b="1">
                <a:solidFill>
                  <a:srgbClr val="FFFF66"/>
                </a:solidFill>
              </a:endParaRPr>
            </a:p>
          </p:txBody>
        </p:sp>
        <p:grpSp>
          <p:nvGrpSpPr>
            <p:cNvPr id="50223" name="Group 45">
              <a:extLst>
                <a:ext uri="{FF2B5EF4-FFF2-40B4-BE49-F238E27FC236}">
                  <a16:creationId xmlns:a16="http://schemas.microsoft.com/office/drawing/2014/main" id="{3EAB678F-8F65-42BE-89C1-101AF6BB7794}"/>
                </a:ext>
              </a:extLst>
            </p:cNvPr>
            <p:cNvGrpSpPr>
              <a:grpSpLocks/>
            </p:cNvGrpSpPr>
            <p:nvPr/>
          </p:nvGrpSpPr>
          <p:grpSpPr bwMode="auto">
            <a:xfrm>
              <a:off x="2880" y="1920"/>
              <a:ext cx="288" cy="288"/>
              <a:chOff x="0" y="0"/>
              <a:chExt cx="288" cy="288"/>
            </a:xfrm>
          </p:grpSpPr>
          <p:sp>
            <p:nvSpPr>
              <p:cNvPr id="50230" name="Oval 46">
                <a:extLst>
                  <a:ext uri="{FF2B5EF4-FFF2-40B4-BE49-F238E27FC236}">
                    <a16:creationId xmlns:a16="http://schemas.microsoft.com/office/drawing/2014/main" id="{93DFAB38-CCF9-400E-BFE1-B8C3DF9BDEC7}"/>
                  </a:ext>
                </a:extLst>
              </p:cNvPr>
              <p:cNvSpPr>
                <a:spLocks noChangeArrowheads="1"/>
              </p:cNvSpPr>
              <p:nvPr/>
            </p:nvSpPr>
            <p:spPr bwMode="auto">
              <a:xfrm>
                <a:off x="41" y="80"/>
                <a:ext cx="124" cy="120"/>
              </a:xfrm>
              <a:prstGeom prst="ellipse">
                <a:avLst/>
              </a:prstGeom>
              <a:solidFill>
                <a:srgbClr val="CCFFFF"/>
              </a:solidFill>
              <a:ln w="9525">
                <a:solidFill>
                  <a:srgbClr val="FF6699"/>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50231" name="Text Box 47">
                <a:extLst>
                  <a:ext uri="{FF2B5EF4-FFF2-40B4-BE49-F238E27FC236}">
                    <a16:creationId xmlns:a16="http://schemas.microsoft.com/office/drawing/2014/main" id="{79B102AD-98C6-4843-B18C-B601B8DC057A}"/>
                  </a:ext>
                </a:extLst>
              </p:cNvPr>
              <p:cNvSpPr txBox="1">
                <a:spLocks noChangeArrowheads="1"/>
              </p:cNvSpPr>
              <p:nvPr/>
            </p:nvSpPr>
            <p:spPr bwMode="auto">
              <a:xfrm>
                <a:off x="0" y="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zh-CN" sz="2400">
                    <a:solidFill>
                      <a:srgbClr val="FF6699"/>
                    </a:solidFill>
                    <a:latin typeface="宋体" panose="02010600030101010101" pitchFamily="2" charset="-122"/>
                  </a:rPr>
                  <a:t>+</a:t>
                </a:r>
              </a:p>
            </p:txBody>
          </p:sp>
        </p:grpSp>
        <p:sp>
          <p:nvSpPr>
            <p:cNvPr id="383027" name="Line 48">
              <a:extLst>
                <a:ext uri="{FF2B5EF4-FFF2-40B4-BE49-F238E27FC236}">
                  <a16:creationId xmlns:a16="http://schemas.microsoft.com/office/drawing/2014/main" id="{F5F9DAA6-D3CA-49B7-BA76-CF00383886CA}"/>
                </a:ext>
              </a:extLst>
            </p:cNvPr>
            <p:cNvSpPr>
              <a:spLocks noChangeShapeType="1"/>
            </p:cNvSpPr>
            <p:nvPr/>
          </p:nvSpPr>
          <p:spPr bwMode="auto">
            <a:xfrm flipH="1">
              <a:off x="2639" y="2064"/>
              <a:ext cx="336" cy="0"/>
            </a:xfrm>
            <a:prstGeom prst="line">
              <a:avLst/>
            </a:prstGeom>
            <a:noFill/>
            <a:ln w="28575">
              <a:solidFill>
                <a:srgbClr val="FF6699"/>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83028" name="Line 49">
              <a:extLst>
                <a:ext uri="{FF2B5EF4-FFF2-40B4-BE49-F238E27FC236}">
                  <a16:creationId xmlns:a16="http://schemas.microsoft.com/office/drawing/2014/main" id="{8C8FE0AB-2ADB-4EE4-8C2E-3B6C8DDC30C6}"/>
                </a:ext>
              </a:extLst>
            </p:cNvPr>
            <p:cNvSpPr>
              <a:spLocks noChangeShapeType="1"/>
            </p:cNvSpPr>
            <p:nvPr/>
          </p:nvSpPr>
          <p:spPr bwMode="auto">
            <a:xfrm>
              <a:off x="1872" y="1247"/>
              <a:ext cx="816" cy="0"/>
            </a:xfrm>
            <a:prstGeom prst="line">
              <a:avLst/>
            </a:prstGeom>
            <a:noFill/>
            <a:ln w="28575">
              <a:solidFill>
                <a:srgbClr val="00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83029" name="Line 50">
              <a:extLst>
                <a:ext uri="{FF2B5EF4-FFF2-40B4-BE49-F238E27FC236}">
                  <a16:creationId xmlns:a16="http://schemas.microsoft.com/office/drawing/2014/main" id="{4FF36523-13B7-43D8-B3A8-D415D60573FC}"/>
                </a:ext>
              </a:extLst>
            </p:cNvPr>
            <p:cNvSpPr>
              <a:spLocks noChangeShapeType="1"/>
            </p:cNvSpPr>
            <p:nvPr/>
          </p:nvSpPr>
          <p:spPr bwMode="auto">
            <a:xfrm flipH="1">
              <a:off x="1872" y="911"/>
              <a:ext cx="816" cy="0"/>
            </a:xfrm>
            <a:prstGeom prst="line">
              <a:avLst/>
            </a:prstGeom>
            <a:noFill/>
            <a:ln w="28575">
              <a:solidFill>
                <a:srgbClr val="FF6699"/>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0227" name="Rectangle 51">
              <a:extLst>
                <a:ext uri="{FF2B5EF4-FFF2-40B4-BE49-F238E27FC236}">
                  <a16:creationId xmlns:a16="http://schemas.microsoft.com/office/drawing/2014/main" id="{A15197E4-6145-463D-A566-99C8F3A76DB6}"/>
                </a:ext>
              </a:extLst>
            </p:cNvPr>
            <p:cNvSpPr>
              <a:spLocks noChangeArrowheads="1"/>
            </p:cNvSpPr>
            <p:nvPr/>
          </p:nvSpPr>
          <p:spPr bwMode="auto">
            <a:xfrm>
              <a:off x="2880" y="1546"/>
              <a:ext cx="295"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i="1">
                  <a:solidFill>
                    <a:srgbClr val="FFFFFF"/>
                  </a:solidFill>
                </a:rPr>
                <a:t>q</a:t>
              </a:r>
            </a:p>
          </p:txBody>
        </p:sp>
        <p:sp>
          <p:nvSpPr>
            <p:cNvPr id="50228" name="Rectangle 52">
              <a:extLst>
                <a:ext uri="{FF2B5EF4-FFF2-40B4-BE49-F238E27FC236}">
                  <a16:creationId xmlns:a16="http://schemas.microsoft.com/office/drawing/2014/main" id="{4D771B0C-9178-454C-8119-513A9648AB38}"/>
                </a:ext>
              </a:extLst>
            </p:cNvPr>
            <p:cNvSpPr>
              <a:spLocks noChangeArrowheads="1"/>
            </p:cNvSpPr>
            <p:nvPr/>
          </p:nvSpPr>
          <p:spPr bwMode="auto">
            <a:xfrm>
              <a:off x="2256" y="844"/>
              <a:ext cx="3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i="1"/>
                <a:t>q</a:t>
              </a:r>
            </a:p>
          </p:txBody>
        </p:sp>
        <p:graphicFrame>
          <p:nvGraphicFramePr>
            <p:cNvPr id="50229" name="Object 4">
              <a:extLst>
                <a:ext uri="{FF2B5EF4-FFF2-40B4-BE49-F238E27FC236}">
                  <a16:creationId xmlns:a16="http://schemas.microsoft.com/office/drawing/2014/main" id="{C3338975-3EE2-4D34-BE77-8A27B45CD837}"/>
                </a:ext>
              </a:extLst>
            </p:cNvPr>
            <p:cNvGraphicFramePr>
              <a:graphicFrameLocks noChangeAspect="1"/>
            </p:cNvGraphicFramePr>
            <p:nvPr/>
          </p:nvGraphicFramePr>
          <p:xfrm>
            <a:off x="5340" y="113"/>
            <a:ext cx="367" cy="452"/>
          </p:xfrm>
          <a:graphic>
            <a:graphicData uri="http://schemas.openxmlformats.org/presentationml/2006/ole">
              <mc:AlternateContent xmlns:mc="http://schemas.openxmlformats.org/markup-compatibility/2006">
                <mc:Choice xmlns:v="urn:schemas-microsoft-com:vml" Requires="v">
                  <p:oleObj r:id="rId6" imgW="47786" imgH="85605" progId="Equation.3">
                    <p:embed/>
                  </p:oleObj>
                </mc:Choice>
                <mc:Fallback>
                  <p:oleObj r:id="rId6" imgW="47786" imgH="8560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0" y="113"/>
                          <a:ext cx="36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3" name="组合 62">
            <a:extLst>
              <a:ext uri="{FF2B5EF4-FFF2-40B4-BE49-F238E27FC236}">
                <a16:creationId xmlns:a16="http://schemas.microsoft.com/office/drawing/2014/main" id="{CF3BF9DF-43DA-4B19-8BB6-CFDE429D80CE}"/>
              </a:ext>
            </a:extLst>
          </p:cNvPr>
          <p:cNvGrpSpPr>
            <a:grpSpLocks/>
          </p:cNvGrpSpPr>
          <p:nvPr/>
        </p:nvGrpSpPr>
        <p:grpSpPr bwMode="auto">
          <a:xfrm>
            <a:off x="277813" y="3314700"/>
            <a:ext cx="8839200" cy="3213100"/>
            <a:chOff x="464726" y="3314463"/>
            <a:chExt cx="8839200" cy="3213337"/>
          </a:xfrm>
        </p:grpSpPr>
        <p:sp>
          <p:nvSpPr>
            <p:cNvPr id="50180" name="Text Box 9">
              <a:extLst>
                <a:ext uri="{FF2B5EF4-FFF2-40B4-BE49-F238E27FC236}">
                  <a16:creationId xmlns:a16="http://schemas.microsoft.com/office/drawing/2014/main" id="{AC482E23-65CC-4D43-998D-FF6C2C6888CF}"/>
                </a:ext>
              </a:extLst>
            </p:cNvPr>
            <p:cNvSpPr txBox="1">
              <a:spLocks noChangeArrowheads="1"/>
            </p:cNvSpPr>
            <p:nvPr/>
          </p:nvSpPr>
          <p:spPr bwMode="auto">
            <a:xfrm>
              <a:off x="464726" y="3489101"/>
              <a:ext cx="5910263" cy="13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FFFF66"/>
                  </a:solidFill>
                  <a:ea typeface="华文中宋" panose="02010600040101010101" pitchFamily="2" charset="-122"/>
                  <a:cs typeface="Times New Roman" panose="02020603050405020304" pitchFamily="18" charset="0"/>
                </a:rPr>
                <a:t>♦ 电动势的定义：</a:t>
              </a:r>
              <a:r>
                <a:rPr lang="zh-CN" altLang="en-US" sz="2800">
                  <a:solidFill>
                    <a:schemeClr val="bg1"/>
                  </a:solidFill>
                  <a:ea typeface="华文中宋" panose="02010600040101010101" pitchFamily="2" charset="-122"/>
                  <a:cs typeface="Times New Roman" panose="02020603050405020304" pitchFamily="18" charset="0"/>
                </a:rPr>
                <a:t>在电源内部，单位正电荷从负极到正极，非静电力所做的功。</a:t>
              </a:r>
            </a:p>
          </p:txBody>
        </p:sp>
        <p:sp>
          <p:nvSpPr>
            <p:cNvPr id="50181" name="Text Box 9">
              <a:extLst>
                <a:ext uri="{FF2B5EF4-FFF2-40B4-BE49-F238E27FC236}">
                  <a16:creationId xmlns:a16="http://schemas.microsoft.com/office/drawing/2014/main" id="{402537AA-332D-43F3-A95D-898476FA0320}"/>
                </a:ext>
              </a:extLst>
            </p:cNvPr>
            <p:cNvSpPr txBox="1">
              <a:spLocks noChangeArrowheads="1"/>
            </p:cNvSpPr>
            <p:nvPr/>
          </p:nvSpPr>
          <p:spPr bwMode="auto">
            <a:xfrm>
              <a:off x="6803596" y="3463126"/>
              <a:ext cx="25003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ea typeface="华文中宋" panose="02010600040101010101" pitchFamily="2" charset="-122"/>
                </a:rPr>
                <a:t>非静电力存在于整个回路上</a:t>
              </a:r>
            </a:p>
          </p:txBody>
        </p:sp>
        <p:sp>
          <p:nvSpPr>
            <p:cNvPr id="59" name="圆角矩形 58">
              <a:extLst>
                <a:ext uri="{FF2B5EF4-FFF2-40B4-BE49-F238E27FC236}">
                  <a16:creationId xmlns:a16="http://schemas.microsoft.com/office/drawing/2014/main" id="{FC1AF1BA-05E2-4D24-A6D1-40ACD9AACAC3}"/>
                </a:ext>
              </a:extLst>
            </p:cNvPr>
            <p:cNvSpPr/>
            <p:nvPr/>
          </p:nvSpPr>
          <p:spPr>
            <a:xfrm>
              <a:off x="6517863" y="3314463"/>
              <a:ext cx="142875" cy="2143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50183" name="Object 7">
              <a:extLst>
                <a:ext uri="{FF2B5EF4-FFF2-40B4-BE49-F238E27FC236}">
                  <a16:creationId xmlns:a16="http://schemas.microsoft.com/office/drawing/2014/main" id="{CB3095FC-1674-4F18-8EDC-26ED4FD214F9}"/>
                </a:ext>
              </a:extLst>
            </p:cNvPr>
            <p:cNvGraphicFramePr>
              <a:graphicFrameLocks noChangeAspect="1"/>
            </p:cNvGraphicFramePr>
            <p:nvPr/>
          </p:nvGraphicFramePr>
          <p:xfrm>
            <a:off x="2211784" y="4617494"/>
            <a:ext cx="2614612" cy="1162050"/>
          </p:xfrm>
          <a:graphic>
            <a:graphicData uri="http://schemas.openxmlformats.org/presentationml/2006/ole">
              <mc:AlternateContent xmlns:mc="http://schemas.openxmlformats.org/markup-compatibility/2006">
                <mc:Choice xmlns:v="urn:schemas-microsoft-com:vml" Requires="v">
                  <p:oleObj name="Equation" r:id="rId8" imgW="1054100" imgH="469900" progId="Equation.3">
                    <p:embed/>
                  </p:oleObj>
                </mc:Choice>
                <mc:Fallback>
                  <p:oleObj name="Equation" r:id="rId8" imgW="1054100" imgH="4699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1784" y="4617494"/>
                          <a:ext cx="2614612" cy="1162050"/>
                        </a:xfrm>
                        <a:prstGeom prst="rect">
                          <a:avLst/>
                        </a:prstGeom>
                        <a:solidFill>
                          <a:srgbClr val="FFFF00"/>
                        </a:solidFill>
                        <a:ln w="19050">
                          <a:solidFill>
                            <a:srgbClr val="FF0000"/>
                          </a:solidFill>
                          <a:miter lim="800000"/>
                          <a:headEnd/>
                          <a:tailEnd/>
                        </a:ln>
                      </p:spPr>
                    </p:pic>
                  </p:oleObj>
                </mc:Fallback>
              </mc:AlternateContent>
            </a:graphicData>
          </a:graphic>
        </p:graphicFrame>
        <p:graphicFrame>
          <p:nvGraphicFramePr>
            <p:cNvPr id="50184" name="Object 8">
              <a:extLst>
                <a:ext uri="{FF2B5EF4-FFF2-40B4-BE49-F238E27FC236}">
                  <a16:creationId xmlns:a16="http://schemas.microsoft.com/office/drawing/2014/main" id="{532535D6-A0D0-44B2-BA34-3297365B824B}"/>
                </a:ext>
              </a:extLst>
            </p:cNvPr>
            <p:cNvGraphicFramePr>
              <a:graphicFrameLocks noChangeAspect="1"/>
            </p:cNvGraphicFramePr>
            <p:nvPr/>
          </p:nvGraphicFramePr>
          <p:xfrm>
            <a:off x="7073489" y="4606134"/>
            <a:ext cx="1920875" cy="973137"/>
          </p:xfrm>
          <a:graphic>
            <a:graphicData uri="http://schemas.openxmlformats.org/presentationml/2006/ole">
              <mc:AlternateContent xmlns:mc="http://schemas.openxmlformats.org/markup-compatibility/2006">
                <mc:Choice xmlns:v="urn:schemas-microsoft-com:vml" Requires="v">
                  <p:oleObj name="Equation" r:id="rId10" imgW="774364" imgH="393529" progId="Equation.3">
                    <p:embed/>
                  </p:oleObj>
                </mc:Choice>
                <mc:Fallback>
                  <p:oleObj name="Equation" r:id="rId10" imgW="774364" imgH="393529"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3489" y="4606134"/>
                          <a:ext cx="1920875" cy="973137"/>
                        </a:xfrm>
                        <a:prstGeom prst="rect">
                          <a:avLst/>
                        </a:prstGeom>
                        <a:solidFill>
                          <a:srgbClr val="FFFF00"/>
                        </a:solidFill>
                        <a:ln w="19050">
                          <a:solidFill>
                            <a:srgbClr val="FF0000"/>
                          </a:solidFill>
                          <a:miter lim="800000"/>
                          <a:headEnd/>
                          <a:tailEnd/>
                        </a:ln>
                      </p:spPr>
                    </p:pic>
                  </p:oleObj>
                </mc:Fallback>
              </mc:AlternateContent>
            </a:graphicData>
          </a:graphic>
        </p:graphicFrame>
        <p:sp>
          <p:nvSpPr>
            <p:cNvPr id="50185" name="TextBox 61">
              <a:extLst>
                <a:ext uri="{FF2B5EF4-FFF2-40B4-BE49-F238E27FC236}">
                  <a16:creationId xmlns:a16="http://schemas.microsoft.com/office/drawing/2014/main" id="{12A4EF76-39AB-4461-94B5-DB7F6654514D}"/>
                </a:ext>
              </a:extLst>
            </p:cNvPr>
            <p:cNvSpPr txBox="1">
              <a:spLocks noChangeArrowheads="1"/>
            </p:cNvSpPr>
            <p:nvPr/>
          </p:nvSpPr>
          <p:spPr bwMode="auto">
            <a:xfrm>
              <a:off x="688563" y="6004580"/>
              <a:ext cx="5318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00"/>
                  </a:solidFill>
                  <a:latin typeface="Arial" panose="020B0604020202020204" pitchFamily="34" charset="0"/>
                </a:rPr>
                <a:t>单位</a:t>
              </a:r>
              <a:r>
                <a:rPr lang="zh-CN" altLang="en-US" sz="2800">
                  <a:solidFill>
                    <a:schemeClr val="bg1"/>
                  </a:solidFill>
                  <a:latin typeface="Arial" panose="020B0604020202020204" pitchFamily="34" charset="0"/>
                </a:rPr>
                <a:t>：伏特（</a:t>
              </a:r>
              <a:r>
                <a:rPr lang="en-US" altLang="zh-CN" sz="2800">
                  <a:solidFill>
                    <a:schemeClr val="bg1"/>
                  </a:solidFill>
                  <a:latin typeface="Arial" panose="020B0604020202020204" pitchFamily="34" charset="0"/>
                </a:rPr>
                <a:t>V</a:t>
              </a:r>
              <a:r>
                <a:rPr lang="zh-CN" altLang="en-US" sz="2800">
                  <a:solidFill>
                    <a:schemeClr val="bg1"/>
                  </a:solidFill>
                  <a:latin typeface="Arial" panose="020B060402020202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90" name="Picture 4" descr="JP1Q[850S(C_3`AGJSSDV)4">
            <a:extLst>
              <a:ext uri="{FF2B5EF4-FFF2-40B4-BE49-F238E27FC236}">
                <a16:creationId xmlns:a16="http://schemas.microsoft.com/office/drawing/2014/main" id="{BE51DF74-50FF-4C74-B320-CC05507DA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1295400"/>
            <a:ext cx="54673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ext Box 2">
            <a:extLst>
              <a:ext uri="{FF2B5EF4-FFF2-40B4-BE49-F238E27FC236}">
                <a16:creationId xmlns:a16="http://schemas.microsoft.com/office/drawing/2014/main" id="{1AE81028-546F-4ADF-8287-DFB7651486B3}"/>
              </a:ext>
            </a:extLst>
          </p:cNvPr>
          <p:cNvSpPr txBox="1">
            <a:spLocks noChangeArrowheads="1"/>
          </p:cNvSpPr>
          <p:nvPr/>
        </p:nvSpPr>
        <p:spPr bwMode="auto">
          <a:xfrm>
            <a:off x="131763" y="476250"/>
            <a:ext cx="655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3600" b="1">
                <a:solidFill>
                  <a:srgbClr val="FFFF00"/>
                </a:solidFill>
                <a:latin typeface="黑体" panose="02010609060101010101" pitchFamily="49" charset="-122"/>
                <a:ea typeface="黑体" panose="02010609060101010101" pitchFamily="49" charset="-122"/>
                <a:cs typeface="Times New Roman" panose="02020603050405020304" pitchFamily="18" charset="0"/>
              </a:rPr>
              <a:t>三、磁化强度与磁化电流</a:t>
            </a:r>
          </a:p>
        </p:txBody>
      </p:sp>
      <p:sp>
        <p:nvSpPr>
          <p:cNvPr id="208899" name="Text Box 3">
            <a:extLst>
              <a:ext uri="{FF2B5EF4-FFF2-40B4-BE49-F238E27FC236}">
                <a16:creationId xmlns:a16="http://schemas.microsoft.com/office/drawing/2014/main" id="{CA827B5B-8E5C-43CC-8D55-A5FE87E6F5C9}"/>
              </a:ext>
            </a:extLst>
          </p:cNvPr>
          <p:cNvSpPr txBox="1">
            <a:spLocks noChangeArrowheads="1"/>
          </p:cNvSpPr>
          <p:nvPr/>
        </p:nvSpPr>
        <p:spPr bwMode="auto">
          <a:xfrm>
            <a:off x="395288" y="1268413"/>
            <a:ext cx="2519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FFFF66"/>
                </a:solidFill>
                <a:latin typeface="宋体" panose="02010600030101010101" pitchFamily="2" charset="-122"/>
              </a:rPr>
              <a:t>1.</a:t>
            </a:r>
            <a:r>
              <a:rPr lang="zh-CN" altLang="en-US" sz="2800" b="1">
                <a:solidFill>
                  <a:srgbClr val="FFFF66"/>
                </a:solidFill>
                <a:latin typeface="宋体" panose="02010600030101010101" pitchFamily="2" charset="-122"/>
              </a:rPr>
              <a:t>　磁化强度</a:t>
            </a:r>
            <a:r>
              <a:rPr lang="zh-CN" altLang="en-US" sz="2800" b="1">
                <a:solidFill>
                  <a:srgbClr val="CCCCFF"/>
                </a:solidFill>
                <a:latin typeface="宋体" panose="02010600030101010101" pitchFamily="2" charset="-122"/>
              </a:rPr>
              <a:t> </a:t>
            </a:r>
          </a:p>
        </p:txBody>
      </p:sp>
      <p:sp>
        <p:nvSpPr>
          <p:cNvPr id="208900" name="Text Box 4">
            <a:extLst>
              <a:ext uri="{FF2B5EF4-FFF2-40B4-BE49-F238E27FC236}">
                <a16:creationId xmlns:a16="http://schemas.microsoft.com/office/drawing/2014/main" id="{03EFCA0B-8031-4585-BC90-277B52ED57A9}"/>
              </a:ext>
            </a:extLst>
          </p:cNvPr>
          <p:cNvSpPr txBox="1">
            <a:spLocks noChangeArrowheads="1"/>
          </p:cNvSpPr>
          <p:nvPr/>
        </p:nvSpPr>
        <p:spPr bwMode="auto">
          <a:xfrm>
            <a:off x="611188" y="1916113"/>
            <a:ext cx="7620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FFFFFF"/>
                </a:solidFill>
                <a:latin typeface="Times New Roman" panose="02020603050405020304" pitchFamily="18" charset="0"/>
              </a:rPr>
              <a:t>         </a:t>
            </a:r>
            <a:r>
              <a:rPr lang="zh-CN" altLang="en-US" sz="2800" b="1">
                <a:solidFill>
                  <a:srgbClr val="FFFFFF"/>
                </a:solidFill>
                <a:latin typeface="Times New Roman" panose="02020603050405020304" pitchFamily="18" charset="0"/>
              </a:rPr>
              <a:t>为了反映磁化程度的强弱，引入“磁化强度矢量”</a:t>
            </a:r>
          </a:p>
        </p:txBody>
      </p:sp>
      <p:grpSp>
        <p:nvGrpSpPr>
          <p:cNvPr id="3" name="Group 10">
            <a:extLst>
              <a:ext uri="{FF2B5EF4-FFF2-40B4-BE49-F238E27FC236}">
                <a16:creationId xmlns:a16="http://schemas.microsoft.com/office/drawing/2014/main" id="{18DDC00A-32D6-420C-8DC2-53DD2A13FD5F}"/>
              </a:ext>
            </a:extLst>
          </p:cNvPr>
          <p:cNvGrpSpPr>
            <a:grpSpLocks/>
          </p:cNvGrpSpPr>
          <p:nvPr/>
        </p:nvGrpSpPr>
        <p:grpSpPr bwMode="auto">
          <a:xfrm>
            <a:off x="220663" y="5634038"/>
            <a:ext cx="8388350" cy="1031875"/>
            <a:chOff x="295" y="3430"/>
            <a:chExt cx="5284" cy="650"/>
          </a:xfrm>
        </p:grpSpPr>
        <p:sp>
          <p:nvSpPr>
            <p:cNvPr id="269332" name="Text Box 11">
              <a:extLst>
                <a:ext uri="{FF2B5EF4-FFF2-40B4-BE49-F238E27FC236}">
                  <a16:creationId xmlns:a16="http://schemas.microsoft.com/office/drawing/2014/main" id="{1BC8D5E6-368E-476F-9CF0-3A62A1701572}"/>
                </a:ext>
              </a:extLst>
            </p:cNvPr>
            <p:cNvSpPr txBox="1">
              <a:spLocks noChangeArrowheads="1"/>
            </p:cNvSpPr>
            <p:nvPr/>
          </p:nvSpPr>
          <p:spPr bwMode="auto">
            <a:xfrm>
              <a:off x="930" y="3430"/>
              <a:ext cx="4649"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Tx/>
                <a:buSzTx/>
                <a:buFontTx/>
                <a:buNone/>
              </a:pPr>
              <a:r>
                <a:rPr lang="zh-CN" altLang="en-US" sz="2800" b="1">
                  <a:solidFill>
                    <a:srgbClr val="FFFFFF"/>
                  </a:solidFill>
                </a:rPr>
                <a:t>磁化强度是空间坐标的矢量函数。当磁化强度矢量为恒矢量时，磁介质被均匀磁化</a:t>
              </a:r>
              <a:r>
                <a:rPr lang="zh-CN" altLang="en-US" sz="2800" b="1"/>
                <a:t>。</a:t>
              </a:r>
              <a:r>
                <a:rPr lang="zh-CN" altLang="en-US" sz="2800" b="1">
                  <a:solidFill>
                    <a:srgbClr val="000000"/>
                  </a:solidFill>
                </a:rPr>
                <a:t> </a:t>
              </a:r>
            </a:p>
          </p:txBody>
        </p:sp>
        <p:sp>
          <p:nvSpPr>
            <p:cNvPr id="269333" name="Text Box 12">
              <a:extLst>
                <a:ext uri="{FF2B5EF4-FFF2-40B4-BE49-F238E27FC236}">
                  <a16:creationId xmlns:a16="http://schemas.microsoft.com/office/drawing/2014/main" id="{1C8353B6-67E7-43E3-829C-590E02B45343}"/>
                </a:ext>
              </a:extLst>
            </p:cNvPr>
            <p:cNvSpPr txBox="1">
              <a:spLocks noChangeArrowheads="1"/>
            </p:cNvSpPr>
            <p:nvPr/>
          </p:nvSpPr>
          <p:spPr bwMode="auto">
            <a:xfrm>
              <a:off x="295" y="3439"/>
              <a:ext cx="6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注意</a:t>
              </a:r>
              <a:r>
                <a:rPr lang="en-US" altLang="zh-CN" sz="2800" b="1">
                  <a:solidFill>
                    <a:srgbClr val="FFFF00"/>
                  </a:solidFill>
                  <a:latin typeface="Times New Roman" panose="02020603050405020304" pitchFamily="18" charset="0"/>
                  <a:ea typeface="华文中宋" panose="02010600040101010101" pitchFamily="2" charset="-122"/>
                </a:rPr>
                <a:t>:</a:t>
              </a:r>
            </a:p>
          </p:txBody>
        </p:sp>
      </p:grpSp>
      <p:graphicFrame>
        <p:nvGraphicFramePr>
          <p:cNvPr id="2" name="Object 30">
            <a:extLst>
              <a:ext uri="{FF2B5EF4-FFF2-40B4-BE49-F238E27FC236}">
                <a16:creationId xmlns:a16="http://schemas.microsoft.com/office/drawing/2014/main" id="{D78A6494-BCCB-412F-BC1A-FC0871EE5000}"/>
              </a:ext>
            </a:extLst>
          </p:cNvPr>
          <p:cNvGraphicFramePr>
            <a:graphicFrameLocks noChangeAspect="1"/>
          </p:cNvGraphicFramePr>
          <p:nvPr/>
        </p:nvGraphicFramePr>
        <p:xfrm>
          <a:off x="2754313" y="3600450"/>
          <a:ext cx="3241675" cy="1290638"/>
        </p:xfrm>
        <a:graphic>
          <a:graphicData uri="http://schemas.openxmlformats.org/presentationml/2006/ole">
            <mc:AlternateContent xmlns:mc="http://schemas.openxmlformats.org/markup-compatibility/2006">
              <mc:Choice xmlns:v="urn:schemas-microsoft-com:vml" Requires="v">
                <p:oleObj name="Equation" r:id="rId2" imgW="1244600" imgH="431800" progId="Equation.DSMT4">
                  <p:embed/>
                </p:oleObj>
              </mc:Choice>
              <mc:Fallback>
                <p:oleObj name="Equation" r:id="rId2" imgW="1244600" imgH="431800" progId="Equation.DSMT4">
                  <p:embed/>
                  <p:pic>
                    <p:nvPicPr>
                      <p:cNvPr id="0"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3" y="3600450"/>
                        <a:ext cx="3241675" cy="1290638"/>
                      </a:xfrm>
                      <a:prstGeom prst="rect">
                        <a:avLst/>
                      </a:prstGeom>
                      <a:solidFill>
                        <a:srgbClr val="00FFFF"/>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4" name="Group 4">
            <a:extLst>
              <a:ext uri="{FF2B5EF4-FFF2-40B4-BE49-F238E27FC236}">
                <a16:creationId xmlns:a16="http://schemas.microsoft.com/office/drawing/2014/main" id="{4A4E6FCD-2744-477B-9AC5-89D7131D230E}"/>
              </a:ext>
            </a:extLst>
          </p:cNvPr>
          <p:cNvGrpSpPr>
            <a:grpSpLocks/>
          </p:cNvGrpSpPr>
          <p:nvPr/>
        </p:nvGrpSpPr>
        <p:grpSpPr bwMode="auto">
          <a:xfrm>
            <a:off x="3111500" y="2386013"/>
            <a:ext cx="1757363" cy="946150"/>
            <a:chOff x="2016" y="2380"/>
            <a:chExt cx="1107" cy="596"/>
          </a:xfrm>
        </p:grpSpPr>
        <p:sp>
          <p:nvSpPr>
            <p:cNvPr id="269330" name="AutoShape 5">
              <a:extLst>
                <a:ext uri="{FF2B5EF4-FFF2-40B4-BE49-F238E27FC236}">
                  <a16:creationId xmlns:a16="http://schemas.microsoft.com/office/drawing/2014/main" id="{3EE32932-8334-4697-BFA2-9973AC7F19D3}"/>
                </a:ext>
              </a:extLst>
            </p:cNvPr>
            <p:cNvSpPr>
              <a:spLocks noChangeArrowheads="1"/>
            </p:cNvSpPr>
            <p:nvPr/>
          </p:nvSpPr>
          <p:spPr bwMode="auto">
            <a:xfrm>
              <a:off x="2016" y="2400"/>
              <a:ext cx="1056" cy="576"/>
            </a:xfrm>
            <a:prstGeom prst="wedgeRectCallout">
              <a:avLst>
                <a:gd name="adj1" fmla="val 20074"/>
                <a:gd name="adj2" fmla="val 88542"/>
              </a:avLst>
            </a:prstGeom>
            <a:solidFill>
              <a:srgbClr val="FF99FF"/>
            </a:solidFill>
            <a:ln w="28575">
              <a:solidFill>
                <a:srgbClr val="FF00FF"/>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69331" name="Text Box 6">
              <a:extLst>
                <a:ext uri="{FF2B5EF4-FFF2-40B4-BE49-F238E27FC236}">
                  <a16:creationId xmlns:a16="http://schemas.microsoft.com/office/drawing/2014/main" id="{694CE360-72E3-43C7-AEB4-E7939DA8D795}"/>
                </a:ext>
              </a:extLst>
            </p:cNvPr>
            <p:cNvSpPr txBox="1">
              <a:spLocks noChangeArrowheads="1"/>
            </p:cNvSpPr>
            <p:nvPr/>
          </p:nvSpPr>
          <p:spPr bwMode="auto">
            <a:xfrm>
              <a:off x="2038" y="2380"/>
              <a:ext cx="108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分子磁矩的矢量和</a:t>
              </a:r>
              <a:endParaRPr kumimoji="1" lang="en-US" altLang="zh-CN" sz="2800">
                <a:solidFill>
                  <a:srgbClr val="000000"/>
                </a:solidFill>
                <a:latin typeface="Times New Roman" panose="02020603050405020304" pitchFamily="18" charset="0"/>
                <a:ea typeface="华文中宋" panose="02010600040101010101" pitchFamily="2" charset="-122"/>
              </a:endParaRPr>
            </a:p>
          </p:txBody>
        </p:sp>
      </p:grpSp>
      <p:grpSp>
        <p:nvGrpSpPr>
          <p:cNvPr id="7" name="Group 7">
            <a:extLst>
              <a:ext uri="{FF2B5EF4-FFF2-40B4-BE49-F238E27FC236}">
                <a16:creationId xmlns:a16="http://schemas.microsoft.com/office/drawing/2014/main" id="{A9022F9B-273F-4A00-8CAE-374C8072A64D}"/>
              </a:ext>
            </a:extLst>
          </p:cNvPr>
          <p:cNvGrpSpPr>
            <a:grpSpLocks/>
          </p:cNvGrpSpPr>
          <p:nvPr/>
        </p:nvGrpSpPr>
        <p:grpSpPr bwMode="auto">
          <a:xfrm>
            <a:off x="4343400" y="5100638"/>
            <a:ext cx="1482725" cy="533400"/>
            <a:chOff x="2064" y="3168"/>
            <a:chExt cx="934" cy="336"/>
          </a:xfrm>
        </p:grpSpPr>
        <p:sp>
          <p:nvSpPr>
            <p:cNvPr id="8" name="AutoShape 8">
              <a:extLst>
                <a:ext uri="{FF2B5EF4-FFF2-40B4-BE49-F238E27FC236}">
                  <a16:creationId xmlns:a16="http://schemas.microsoft.com/office/drawing/2014/main" id="{F6FBDD29-F75A-4C84-832E-85BC2C5B4B7D}"/>
                </a:ext>
              </a:extLst>
            </p:cNvPr>
            <p:cNvSpPr>
              <a:spLocks noChangeArrowheads="1"/>
            </p:cNvSpPr>
            <p:nvPr/>
          </p:nvSpPr>
          <p:spPr bwMode="auto">
            <a:xfrm>
              <a:off x="2064" y="3168"/>
              <a:ext cx="900" cy="336"/>
            </a:xfrm>
            <a:prstGeom prst="wedgeRectCallout">
              <a:avLst>
                <a:gd name="adj1" fmla="val -20861"/>
                <a:gd name="adj2" fmla="val -85712"/>
              </a:avLst>
            </a:prstGeom>
            <a:solidFill>
              <a:srgbClr val="FFFF99"/>
            </a:solidFill>
            <a:ln w="28575">
              <a:solidFill>
                <a:schemeClr val="accent6">
                  <a:lumMod val="75000"/>
                </a:schemeClr>
              </a:solidFill>
              <a:miter lim="800000"/>
              <a:headEnd/>
              <a:tailEnd/>
            </a:ln>
            <a:effectLst/>
          </p:spPr>
          <p:txBody>
            <a:bodyPr/>
            <a:lstStyle/>
            <a:p>
              <a:pPr algn="ctr">
                <a:defRPr/>
              </a:pPr>
              <a:endParaRPr lang="zh-CN" altLang="en-US" sz="2800">
                <a:latin typeface="Times New Roman" pitchFamily="18" charset="0"/>
                <a:ea typeface="华文中宋" pitchFamily="2" charset="-122"/>
              </a:endParaRPr>
            </a:p>
          </p:txBody>
        </p:sp>
        <p:sp>
          <p:nvSpPr>
            <p:cNvPr id="269329" name="Text Box 9">
              <a:extLst>
                <a:ext uri="{FF2B5EF4-FFF2-40B4-BE49-F238E27FC236}">
                  <a16:creationId xmlns:a16="http://schemas.microsoft.com/office/drawing/2014/main" id="{4637F83E-0F53-4458-827D-260AD7CC8887}"/>
                </a:ext>
              </a:extLst>
            </p:cNvPr>
            <p:cNvSpPr txBox="1">
              <a:spLocks noChangeArrowheads="1"/>
            </p:cNvSpPr>
            <p:nvPr/>
          </p:nvSpPr>
          <p:spPr bwMode="auto">
            <a:xfrm>
              <a:off x="2109" y="3168"/>
              <a:ext cx="8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体积元</a:t>
              </a:r>
            </a:p>
          </p:txBody>
        </p:sp>
      </p:grpSp>
      <p:grpSp>
        <p:nvGrpSpPr>
          <p:cNvPr id="10" name="组合 19">
            <a:extLst>
              <a:ext uri="{FF2B5EF4-FFF2-40B4-BE49-F238E27FC236}">
                <a16:creationId xmlns:a16="http://schemas.microsoft.com/office/drawing/2014/main" id="{0BA0B032-FC47-4306-8F19-9EF95CE05FEF}"/>
              </a:ext>
            </a:extLst>
          </p:cNvPr>
          <p:cNvGrpSpPr>
            <a:grpSpLocks/>
          </p:cNvGrpSpPr>
          <p:nvPr/>
        </p:nvGrpSpPr>
        <p:grpSpPr bwMode="auto">
          <a:xfrm>
            <a:off x="6469063" y="3671888"/>
            <a:ext cx="2643187" cy="1044575"/>
            <a:chOff x="1428729" y="5605474"/>
            <a:chExt cx="2643174" cy="1044584"/>
          </a:xfrm>
        </p:grpSpPr>
        <p:graphicFrame>
          <p:nvGraphicFramePr>
            <p:cNvPr id="269326" name="Object 38">
              <a:extLst>
                <a:ext uri="{FF2B5EF4-FFF2-40B4-BE49-F238E27FC236}">
                  <a16:creationId xmlns:a16="http://schemas.microsoft.com/office/drawing/2014/main" id="{5E6A61DA-4835-40A9-8D7A-905275ECA361}"/>
                </a:ext>
              </a:extLst>
            </p:cNvPr>
            <p:cNvGraphicFramePr>
              <a:graphicFrameLocks noChangeAspect="1"/>
            </p:cNvGraphicFramePr>
            <p:nvPr/>
          </p:nvGraphicFramePr>
          <p:xfrm>
            <a:off x="1914508" y="6172220"/>
            <a:ext cx="1184275" cy="477838"/>
          </p:xfrm>
          <a:graphic>
            <a:graphicData uri="http://schemas.openxmlformats.org/presentationml/2006/ole">
              <mc:AlternateContent xmlns:mc="http://schemas.openxmlformats.org/markup-compatibility/2006">
                <mc:Choice xmlns:v="urn:schemas-microsoft-com:vml" Requires="v">
                  <p:oleObj name="Equation" r:id="rId4" imgW="469696" imgH="190417" progId="Equation.DSMT4">
                    <p:embed/>
                  </p:oleObj>
                </mc:Choice>
                <mc:Fallback>
                  <p:oleObj name="Equation" r:id="rId4" imgW="469696" imgH="190417" progId="Equation.DSMT4">
                    <p:embed/>
                    <p:pic>
                      <p:nvPicPr>
                        <p:cNvPr id="0" name="Object 38"/>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914508" y="6172220"/>
                          <a:ext cx="1184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9327" name="Text Box 13">
              <a:extLst>
                <a:ext uri="{FF2B5EF4-FFF2-40B4-BE49-F238E27FC236}">
                  <a16:creationId xmlns:a16="http://schemas.microsoft.com/office/drawing/2014/main" id="{86EF52DB-BB62-4957-AF51-83AC684B2931}"/>
                </a:ext>
              </a:extLst>
            </p:cNvPr>
            <p:cNvSpPr txBox="1">
              <a:spLocks noChangeArrowheads="1"/>
            </p:cNvSpPr>
            <p:nvPr/>
          </p:nvSpPr>
          <p:spPr bwMode="auto">
            <a:xfrm>
              <a:off x="1428729" y="5605474"/>
              <a:ext cx="2643174" cy="5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单位（安/米）</a:t>
              </a:r>
            </a:p>
          </p:txBody>
        </p:sp>
      </p:grpSp>
      <p:sp>
        <p:nvSpPr>
          <p:cNvPr id="16" name="Text Box 16">
            <a:extLst>
              <a:ext uri="{FF2B5EF4-FFF2-40B4-BE49-F238E27FC236}">
                <a16:creationId xmlns:a16="http://schemas.microsoft.com/office/drawing/2014/main" id="{213BAD8B-FF7E-4C64-BD78-30C19B289E89}"/>
              </a:ext>
            </a:extLst>
          </p:cNvPr>
          <p:cNvSpPr txBox="1">
            <a:spLocks noChangeArrowheads="1"/>
          </p:cNvSpPr>
          <p:nvPr/>
        </p:nvSpPr>
        <p:spPr bwMode="auto">
          <a:xfrm>
            <a:off x="111125" y="3571875"/>
            <a:ext cx="250031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意义：</a:t>
            </a:r>
            <a:r>
              <a:rPr lang="zh-CN" altLang="en-US" sz="2800" b="1">
                <a:solidFill>
                  <a:srgbClr val="FFFFFF"/>
                </a:solidFill>
                <a:latin typeface="Times New Roman" panose="02020603050405020304" pitchFamily="18" charset="0"/>
                <a:ea typeface="华文中宋" panose="02010600040101010101" pitchFamily="2" charset="-122"/>
              </a:rPr>
              <a:t>磁介质中单位体积内分子的合磁矩</a:t>
            </a:r>
          </a:p>
        </p:txBody>
      </p:sp>
      <p:grpSp>
        <p:nvGrpSpPr>
          <p:cNvPr id="11" name="Group 4">
            <a:extLst>
              <a:ext uri="{FF2B5EF4-FFF2-40B4-BE49-F238E27FC236}">
                <a16:creationId xmlns:a16="http://schemas.microsoft.com/office/drawing/2014/main" id="{844A4A11-4305-4CAA-A481-27E56EDE05B7}"/>
              </a:ext>
            </a:extLst>
          </p:cNvPr>
          <p:cNvGrpSpPr>
            <a:grpSpLocks/>
          </p:cNvGrpSpPr>
          <p:nvPr/>
        </p:nvGrpSpPr>
        <p:grpSpPr bwMode="auto">
          <a:xfrm>
            <a:off x="5111750" y="2352675"/>
            <a:ext cx="1757363" cy="957263"/>
            <a:chOff x="2016" y="2412"/>
            <a:chExt cx="1107" cy="603"/>
          </a:xfrm>
        </p:grpSpPr>
        <p:sp>
          <p:nvSpPr>
            <p:cNvPr id="269324" name="AutoShape 5">
              <a:extLst>
                <a:ext uri="{FF2B5EF4-FFF2-40B4-BE49-F238E27FC236}">
                  <a16:creationId xmlns:a16="http://schemas.microsoft.com/office/drawing/2014/main" id="{97762ECF-CADE-435D-A2B2-6A00E2E4A5C7}"/>
                </a:ext>
              </a:extLst>
            </p:cNvPr>
            <p:cNvSpPr>
              <a:spLocks noChangeArrowheads="1"/>
            </p:cNvSpPr>
            <p:nvPr/>
          </p:nvSpPr>
          <p:spPr bwMode="auto">
            <a:xfrm>
              <a:off x="2016" y="2439"/>
              <a:ext cx="1056" cy="576"/>
            </a:xfrm>
            <a:prstGeom prst="wedgeRectCallout">
              <a:avLst>
                <a:gd name="adj1" fmla="val -19981"/>
                <a:gd name="adj2" fmla="val 83852"/>
              </a:avLst>
            </a:prstGeom>
            <a:solidFill>
              <a:srgbClr val="99FF99"/>
            </a:solidFill>
            <a:ln w="28575">
              <a:solidFill>
                <a:srgbClr val="008000"/>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69325" name="Text Box 6">
              <a:extLst>
                <a:ext uri="{FF2B5EF4-FFF2-40B4-BE49-F238E27FC236}">
                  <a16:creationId xmlns:a16="http://schemas.microsoft.com/office/drawing/2014/main" id="{42E50E94-6A51-4B48-A36F-CA75D65738B9}"/>
                </a:ext>
              </a:extLst>
            </p:cNvPr>
            <p:cNvSpPr txBox="1">
              <a:spLocks noChangeArrowheads="1"/>
            </p:cNvSpPr>
            <p:nvPr/>
          </p:nvSpPr>
          <p:spPr bwMode="auto">
            <a:xfrm>
              <a:off x="2038" y="2412"/>
              <a:ext cx="108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附加磁矩的矢量和</a:t>
              </a:r>
              <a:endParaRPr kumimoji="1" lang="en-US" altLang="zh-CN" sz="2800">
                <a:solidFill>
                  <a:srgbClr val="000000"/>
                </a:solidFill>
                <a:latin typeface="Times New Roman" panose="02020603050405020304" pitchFamily="18" charset="0"/>
                <a:ea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8899"/>
                                        </p:tgtEl>
                                        <p:attrNameLst>
                                          <p:attrName>style.visibility</p:attrName>
                                        </p:attrNameLst>
                                      </p:cBhvr>
                                      <p:to>
                                        <p:strVal val="visible"/>
                                      </p:to>
                                    </p:set>
                                    <p:animEffect transition="in" filter="wipe(left)">
                                      <p:cBhvr>
                                        <p:cTn id="7" dur="500"/>
                                        <p:tgtEl>
                                          <p:spTgt spid="208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8900"/>
                                        </p:tgtEl>
                                        <p:attrNameLst>
                                          <p:attrName>style.visibility</p:attrName>
                                        </p:attrNameLst>
                                      </p:cBhvr>
                                      <p:to>
                                        <p:strVal val="visible"/>
                                      </p:to>
                                    </p:set>
                                    <p:animEffect transition="in" filter="blinds(horizontal)">
                                      <p:cBhvr>
                                        <p:cTn id="12" dur="500"/>
                                        <p:tgtEl>
                                          <p:spTgt spid="208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vertic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p:bldP spid="208900" grpId="0" autoUpdateAnimBg="0"/>
      <p:bldP spid="1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2">
            <a:extLst>
              <a:ext uri="{FF2B5EF4-FFF2-40B4-BE49-F238E27FC236}">
                <a16:creationId xmlns:a16="http://schemas.microsoft.com/office/drawing/2014/main" id="{DAA126B2-9400-4AA1-9DD9-8D17CC915598}"/>
              </a:ext>
            </a:extLst>
          </p:cNvPr>
          <p:cNvGraphicFramePr>
            <a:graphicFrameLocks noChangeAspect="1"/>
          </p:cNvGraphicFramePr>
          <p:nvPr/>
        </p:nvGraphicFramePr>
        <p:xfrm>
          <a:off x="2786063" y="1747838"/>
          <a:ext cx="3241675" cy="1290637"/>
        </p:xfrm>
        <a:graphic>
          <a:graphicData uri="http://schemas.openxmlformats.org/presentationml/2006/ole">
            <mc:AlternateContent xmlns:mc="http://schemas.openxmlformats.org/markup-compatibility/2006">
              <mc:Choice xmlns:v="urn:schemas-microsoft-com:vml" Requires="v">
                <p:oleObj name="Equation" r:id="rId2" imgW="1244600" imgH="431800" progId="Equation.DSMT4">
                  <p:embed/>
                </p:oleObj>
              </mc:Choice>
              <mc:Fallback>
                <p:oleObj name="Equation" r:id="rId2" imgW="1244600" imgH="431800" progId="Equation.DSMT4">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1747838"/>
                        <a:ext cx="3241675" cy="1290637"/>
                      </a:xfrm>
                      <a:prstGeom prst="rect">
                        <a:avLst/>
                      </a:prstGeom>
                      <a:solidFill>
                        <a:srgbClr val="00FFFF"/>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4" name="Group 4">
            <a:extLst>
              <a:ext uri="{FF2B5EF4-FFF2-40B4-BE49-F238E27FC236}">
                <a16:creationId xmlns:a16="http://schemas.microsoft.com/office/drawing/2014/main" id="{589B963A-7B8C-4ED8-A4B6-282D355029C7}"/>
              </a:ext>
            </a:extLst>
          </p:cNvPr>
          <p:cNvGrpSpPr>
            <a:grpSpLocks/>
          </p:cNvGrpSpPr>
          <p:nvPr/>
        </p:nvGrpSpPr>
        <p:grpSpPr bwMode="auto">
          <a:xfrm>
            <a:off x="3143250" y="533400"/>
            <a:ext cx="1757363" cy="946150"/>
            <a:chOff x="2016" y="2380"/>
            <a:chExt cx="1107" cy="596"/>
          </a:xfrm>
        </p:grpSpPr>
        <p:sp>
          <p:nvSpPr>
            <p:cNvPr id="270354" name="AutoShape 5">
              <a:extLst>
                <a:ext uri="{FF2B5EF4-FFF2-40B4-BE49-F238E27FC236}">
                  <a16:creationId xmlns:a16="http://schemas.microsoft.com/office/drawing/2014/main" id="{540BF01C-C04A-4B09-B40E-3D5FC603CC42}"/>
                </a:ext>
              </a:extLst>
            </p:cNvPr>
            <p:cNvSpPr>
              <a:spLocks noChangeArrowheads="1"/>
            </p:cNvSpPr>
            <p:nvPr/>
          </p:nvSpPr>
          <p:spPr bwMode="auto">
            <a:xfrm>
              <a:off x="2016" y="2400"/>
              <a:ext cx="1056" cy="576"/>
            </a:xfrm>
            <a:prstGeom prst="wedgeRectCallout">
              <a:avLst>
                <a:gd name="adj1" fmla="val 20074"/>
                <a:gd name="adj2" fmla="val 88542"/>
              </a:avLst>
            </a:prstGeom>
            <a:solidFill>
              <a:srgbClr val="FF99FF"/>
            </a:solidFill>
            <a:ln w="28575">
              <a:solidFill>
                <a:srgbClr val="FF00FF"/>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70355" name="Text Box 6">
              <a:extLst>
                <a:ext uri="{FF2B5EF4-FFF2-40B4-BE49-F238E27FC236}">
                  <a16:creationId xmlns:a16="http://schemas.microsoft.com/office/drawing/2014/main" id="{5D89B663-D99D-4B9A-93F6-5931AC536718}"/>
                </a:ext>
              </a:extLst>
            </p:cNvPr>
            <p:cNvSpPr txBox="1">
              <a:spLocks noChangeArrowheads="1"/>
            </p:cNvSpPr>
            <p:nvPr/>
          </p:nvSpPr>
          <p:spPr bwMode="auto">
            <a:xfrm>
              <a:off x="2038" y="2380"/>
              <a:ext cx="108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分子磁矩的矢量和</a:t>
              </a:r>
              <a:endParaRPr kumimoji="1" lang="en-US" altLang="zh-CN" sz="2800">
                <a:solidFill>
                  <a:srgbClr val="000000"/>
                </a:solidFill>
                <a:latin typeface="Times New Roman" panose="02020603050405020304" pitchFamily="18" charset="0"/>
                <a:ea typeface="华文中宋" panose="02010600040101010101" pitchFamily="2" charset="-122"/>
              </a:endParaRPr>
            </a:p>
          </p:txBody>
        </p:sp>
      </p:grpSp>
      <p:grpSp>
        <p:nvGrpSpPr>
          <p:cNvPr id="7" name="Group 7">
            <a:extLst>
              <a:ext uri="{FF2B5EF4-FFF2-40B4-BE49-F238E27FC236}">
                <a16:creationId xmlns:a16="http://schemas.microsoft.com/office/drawing/2014/main" id="{CE8AA89C-CC05-4DA6-9016-06351427FEF5}"/>
              </a:ext>
            </a:extLst>
          </p:cNvPr>
          <p:cNvGrpSpPr>
            <a:grpSpLocks/>
          </p:cNvGrpSpPr>
          <p:nvPr/>
        </p:nvGrpSpPr>
        <p:grpSpPr bwMode="auto">
          <a:xfrm>
            <a:off x="4375150" y="3248025"/>
            <a:ext cx="1482725" cy="533400"/>
            <a:chOff x="2064" y="3168"/>
            <a:chExt cx="934" cy="336"/>
          </a:xfrm>
        </p:grpSpPr>
        <p:sp>
          <p:nvSpPr>
            <p:cNvPr id="8" name="AutoShape 8">
              <a:extLst>
                <a:ext uri="{FF2B5EF4-FFF2-40B4-BE49-F238E27FC236}">
                  <a16:creationId xmlns:a16="http://schemas.microsoft.com/office/drawing/2014/main" id="{15DEE8BC-7404-4B4B-9879-F4E91FCA85B0}"/>
                </a:ext>
              </a:extLst>
            </p:cNvPr>
            <p:cNvSpPr>
              <a:spLocks noChangeArrowheads="1"/>
            </p:cNvSpPr>
            <p:nvPr/>
          </p:nvSpPr>
          <p:spPr bwMode="auto">
            <a:xfrm>
              <a:off x="2064" y="3168"/>
              <a:ext cx="900" cy="336"/>
            </a:xfrm>
            <a:prstGeom prst="wedgeRectCallout">
              <a:avLst>
                <a:gd name="adj1" fmla="val -20861"/>
                <a:gd name="adj2" fmla="val -85712"/>
              </a:avLst>
            </a:prstGeom>
            <a:solidFill>
              <a:srgbClr val="FFFF99"/>
            </a:solidFill>
            <a:ln w="28575">
              <a:solidFill>
                <a:schemeClr val="accent6">
                  <a:lumMod val="75000"/>
                </a:schemeClr>
              </a:solidFill>
              <a:miter lim="800000"/>
              <a:headEnd/>
              <a:tailEnd/>
            </a:ln>
            <a:effectLst/>
          </p:spPr>
          <p:txBody>
            <a:bodyPr/>
            <a:lstStyle/>
            <a:p>
              <a:pPr algn="ctr">
                <a:defRPr/>
              </a:pPr>
              <a:endParaRPr lang="zh-CN" altLang="en-US" sz="2800">
                <a:latin typeface="Times New Roman" pitchFamily="18" charset="0"/>
                <a:ea typeface="华文中宋" pitchFamily="2" charset="-122"/>
              </a:endParaRPr>
            </a:p>
          </p:txBody>
        </p:sp>
        <p:sp>
          <p:nvSpPr>
            <p:cNvPr id="270353" name="Text Box 9">
              <a:extLst>
                <a:ext uri="{FF2B5EF4-FFF2-40B4-BE49-F238E27FC236}">
                  <a16:creationId xmlns:a16="http://schemas.microsoft.com/office/drawing/2014/main" id="{200E16BF-C56E-4A4F-B175-FFEA0105B82D}"/>
                </a:ext>
              </a:extLst>
            </p:cNvPr>
            <p:cNvSpPr txBox="1">
              <a:spLocks noChangeArrowheads="1"/>
            </p:cNvSpPr>
            <p:nvPr/>
          </p:nvSpPr>
          <p:spPr bwMode="auto">
            <a:xfrm>
              <a:off x="2109" y="3168"/>
              <a:ext cx="8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体积元</a:t>
              </a:r>
            </a:p>
          </p:txBody>
        </p:sp>
      </p:grpSp>
      <p:grpSp>
        <p:nvGrpSpPr>
          <p:cNvPr id="10" name="组合 19">
            <a:extLst>
              <a:ext uri="{FF2B5EF4-FFF2-40B4-BE49-F238E27FC236}">
                <a16:creationId xmlns:a16="http://schemas.microsoft.com/office/drawing/2014/main" id="{8E38607E-863E-4C45-9580-23D708BC6B9C}"/>
              </a:ext>
            </a:extLst>
          </p:cNvPr>
          <p:cNvGrpSpPr>
            <a:grpSpLocks/>
          </p:cNvGrpSpPr>
          <p:nvPr/>
        </p:nvGrpSpPr>
        <p:grpSpPr bwMode="auto">
          <a:xfrm>
            <a:off x="6500813" y="1819275"/>
            <a:ext cx="2643187" cy="1044575"/>
            <a:chOff x="1428729" y="5605474"/>
            <a:chExt cx="2643174" cy="1044584"/>
          </a:xfrm>
        </p:grpSpPr>
        <p:graphicFrame>
          <p:nvGraphicFramePr>
            <p:cNvPr id="270350" name="Object 30">
              <a:extLst>
                <a:ext uri="{FF2B5EF4-FFF2-40B4-BE49-F238E27FC236}">
                  <a16:creationId xmlns:a16="http://schemas.microsoft.com/office/drawing/2014/main" id="{0FB3965B-F1DE-42BC-86F2-873F5B086986}"/>
                </a:ext>
              </a:extLst>
            </p:cNvPr>
            <p:cNvGraphicFramePr>
              <a:graphicFrameLocks noChangeAspect="1"/>
            </p:cNvGraphicFramePr>
            <p:nvPr/>
          </p:nvGraphicFramePr>
          <p:xfrm>
            <a:off x="1914508" y="6172220"/>
            <a:ext cx="1184275" cy="477838"/>
          </p:xfrm>
          <a:graphic>
            <a:graphicData uri="http://schemas.openxmlformats.org/presentationml/2006/ole">
              <mc:AlternateContent xmlns:mc="http://schemas.openxmlformats.org/markup-compatibility/2006">
                <mc:Choice xmlns:v="urn:schemas-microsoft-com:vml" Requires="v">
                  <p:oleObj name="Equation" r:id="rId4" imgW="469696" imgH="190417" progId="Equation.DSMT4">
                    <p:embed/>
                  </p:oleObj>
                </mc:Choice>
                <mc:Fallback>
                  <p:oleObj name="Equation" r:id="rId4" imgW="469696" imgH="190417" progId="Equation.DSMT4">
                    <p:embed/>
                    <p:pic>
                      <p:nvPicPr>
                        <p:cNvPr id="0" name="Object 30"/>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914508" y="6172220"/>
                          <a:ext cx="118427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0351" name="Text Box 13">
              <a:extLst>
                <a:ext uri="{FF2B5EF4-FFF2-40B4-BE49-F238E27FC236}">
                  <a16:creationId xmlns:a16="http://schemas.microsoft.com/office/drawing/2014/main" id="{FF5FA94A-F727-4570-9E24-B230B52BAB19}"/>
                </a:ext>
              </a:extLst>
            </p:cNvPr>
            <p:cNvSpPr txBox="1">
              <a:spLocks noChangeArrowheads="1"/>
            </p:cNvSpPr>
            <p:nvPr/>
          </p:nvSpPr>
          <p:spPr bwMode="auto">
            <a:xfrm>
              <a:off x="1428729" y="5605474"/>
              <a:ext cx="2643174" cy="5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单位（安/米）</a:t>
              </a:r>
            </a:p>
          </p:txBody>
        </p:sp>
      </p:grpSp>
      <p:sp>
        <p:nvSpPr>
          <p:cNvPr id="16" name="Text Box 16">
            <a:extLst>
              <a:ext uri="{FF2B5EF4-FFF2-40B4-BE49-F238E27FC236}">
                <a16:creationId xmlns:a16="http://schemas.microsoft.com/office/drawing/2014/main" id="{4C1FA132-762C-4498-8F7A-518CC1678CA5}"/>
              </a:ext>
            </a:extLst>
          </p:cNvPr>
          <p:cNvSpPr txBox="1">
            <a:spLocks noChangeArrowheads="1"/>
          </p:cNvSpPr>
          <p:nvPr/>
        </p:nvSpPr>
        <p:spPr bwMode="auto">
          <a:xfrm>
            <a:off x="142875" y="1719263"/>
            <a:ext cx="250031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意义：</a:t>
            </a:r>
            <a:r>
              <a:rPr lang="zh-CN" altLang="en-US" sz="2800" b="1">
                <a:solidFill>
                  <a:srgbClr val="FFFFFF"/>
                </a:solidFill>
                <a:latin typeface="Times New Roman" panose="02020603050405020304" pitchFamily="18" charset="0"/>
                <a:ea typeface="华文中宋" panose="02010600040101010101" pitchFamily="2" charset="-122"/>
              </a:rPr>
              <a:t>磁介质中单位体积内分子的合磁矩</a:t>
            </a:r>
          </a:p>
        </p:txBody>
      </p:sp>
      <p:grpSp>
        <p:nvGrpSpPr>
          <p:cNvPr id="11" name="Group 4">
            <a:extLst>
              <a:ext uri="{FF2B5EF4-FFF2-40B4-BE49-F238E27FC236}">
                <a16:creationId xmlns:a16="http://schemas.microsoft.com/office/drawing/2014/main" id="{4F625529-BB76-4DC3-A072-6EBED6482369}"/>
              </a:ext>
            </a:extLst>
          </p:cNvPr>
          <p:cNvGrpSpPr>
            <a:grpSpLocks/>
          </p:cNvGrpSpPr>
          <p:nvPr/>
        </p:nvGrpSpPr>
        <p:grpSpPr bwMode="auto">
          <a:xfrm>
            <a:off x="5143500" y="500063"/>
            <a:ext cx="1757363" cy="957262"/>
            <a:chOff x="2016" y="2412"/>
            <a:chExt cx="1107" cy="603"/>
          </a:xfrm>
        </p:grpSpPr>
        <p:sp>
          <p:nvSpPr>
            <p:cNvPr id="270348" name="AutoShape 5">
              <a:extLst>
                <a:ext uri="{FF2B5EF4-FFF2-40B4-BE49-F238E27FC236}">
                  <a16:creationId xmlns:a16="http://schemas.microsoft.com/office/drawing/2014/main" id="{A23FAC25-9793-4F42-AB03-C314717537C4}"/>
                </a:ext>
              </a:extLst>
            </p:cNvPr>
            <p:cNvSpPr>
              <a:spLocks noChangeArrowheads="1"/>
            </p:cNvSpPr>
            <p:nvPr/>
          </p:nvSpPr>
          <p:spPr bwMode="auto">
            <a:xfrm>
              <a:off x="2016" y="2439"/>
              <a:ext cx="1056" cy="576"/>
            </a:xfrm>
            <a:prstGeom prst="wedgeRectCallout">
              <a:avLst>
                <a:gd name="adj1" fmla="val -19981"/>
                <a:gd name="adj2" fmla="val 83852"/>
              </a:avLst>
            </a:prstGeom>
            <a:solidFill>
              <a:srgbClr val="99FF99"/>
            </a:solidFill>
            <a:ln w="28575">
              <a:solidFill>
                <a:srgbClr val="008000"/>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70349" name="Text Box 6">
              <a:extLst>
                <a:ext uri="{FF2B5EF4-FFF2-40B4-BE49-F238E27FC236}">
                  <a16:creationId xmlns:a16="http://schemas.microsoft.com/office/drawing/2014/main" id="{A409C2A9-EA16-477E-B9CC-80FC9D8487ED}"/>
                </a:ext>
              </a:extLst>
            </p:cNvPr>
            <p:cNvSpPr txBox="1">
              <a:spLocks noChangeArrowheads="1"/>
            </p:cNvSpPr>
            <p:nvPr/>
          </p:nvSpPr>
          <p:spPr bwMode="auto">
            <a:xfrm>
              <a:off x="2038" y="2412"/>
              <a:ext cx="108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000000"/>
                  </a:solidFill>
                  <a:latin typeface="Times New Roman" panose="02020603050405020304" pitchFamily="18" charset="0"/>
                  <a:ea typeface="华文中宋" panose="02010600040101010101" pitchFamily="2" charset="-122"/>
                </a:rPr>
                <a:t>附加磁矩的矢量和</a:t>
              </a:r>
              <a:endParaRPr kumimoji="1" lang="en-US" altLang="zh-CN" sz="2800">
                <a:solidFill>
                  <a:srgbClr val="000000"/>
                </a:solidFill>
                <a:latin typeface="Times New Roman" panose="02020603050405020304" pitchFamily="18" charset="0"/>
                <a:ea typeface="华文中宋" panose="02010600040101010101" pitchFamily="2" charset="-122"/>
              </a:endParaRPr>
            </a:p>
          </p:txBody>
        </p:sp>
      </p:grpSp>
      <p:sp>
        <p:nvSpPr>
          <p:cNvPr id="20" name="Text Box 94">
            <a:extLst>
              <a:ext uri="{FF2B5EF4-FFF2-40B4-BE49-F238E27FC236}">
                <a16:creationId xmlns:a16="http://schemas.microsoft.com/office/drawing/2014/main" id="{7DD578E9-B10E-4575-9C16-69B93084E21E}"/>
              </a:ext>
            </a:extLst>
          </p:cNvPr>
          <p:cNvSpPr txBox="1">
            <a:spLocks noChangeArrowheads="1"/>
          </p:cNvSpPr>
          <p:nvPr/>
        </p:nvSpPr>
        <p:spPr bwMode="auto">
          <a:xfrm>
            <a:off x="1111250" y="4757738"/>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对于顺磁质：可忽略</a:t>
            </a:r>
          </a:p>
        </p:txBody>
      </p:sp>
      <p:graphicFrame>
        <p:nvGraphicFramePr>
          <p:cNvPr id="18440" name="Object 37">
            <a:extLst>
              <a:ext uri="{FF2B5EF4-FFF2-40B4-BE49-F238E27FC236}">
                <a16:creationId xmlns:a16="http://schemas.microsoft.com/office/drawing/2014/main" id="{D21E17B6-5FDD-4D2F-956D-B44A4402D7AA}"/>
              </a:ext>
            </a:extLst>
          </p:cNvPr>
          <p:cNvGraphicFramePr>
            <a:graphicFrameLocks noChangeAspect="1"/>
          </p:cNvGraphicFramePr>
          <p:nvPr/>
        </p:nvGraphicFramePr>
        <p:xfrm>
          <a:off x="4535488" y="4738688"/>
          <a:ext cx="1000125" cy="541337"/>
        </p:xfrm>
        <a:graphic>
          <a:graphicData uri="http://schemas.openxmlformats.org/presentationml/2006/ole">
            <mc:AlternateContent xmlns:mc="http://schemas.openxmlformats.org/markup-compatibility/2006">
              <mc:Choice xmlns:v="urn:schemas-microsoft-com:vml" Requires="v">
                <p:oleObj name="Equation" r:id="rId6" imgW="444307" imgH="279279" progId="Equation.3">
                  <p:embed/>
                </p:oleObj>
              </mc:Choice>
              <mc:Fallback>
                <p:oleObj name="Equation" r:id="rId6" imgW="444307" imgH="279279" progId="Equation.3">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488" y="4738688"/>
                        <a:ext cx="1000125" cy="5413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24" name="Text Box 94">
            <a:extLst>
              <a:ext uri="{FF2B5EF4-FFF2-40B4-BE49-F238E27FC236}">
                <a16:creationId xmlns:a16="http://schemas.microsoft.com/office/drawing/2014/main" id="{2846083A-7F4E-4F00-9ABB-0AE9C4E3029F}"/>
              </a:ext>
            </a:extLst>
          </p:cNvPr>
          <p:cNvSpPr txBox="1">
            <a:spLocks noChangeArrowheads="1"/>
          </p:cNvSpPr>
          <p:nvPr/>
        </p:nvSpPr>
        <p:spPr bwMode="auto">
          <a:xfrm>
            <a:off x="1127125" y="5546725"/>
            <a:ext cx="2325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对于抗磁质</a:t>
            </a:r>
            <a:r>
              <a:rPr lang="zh-CN" altLang="en-US" sz="2800">
                <a:solidFill>
                  <a:srgbClr val="FFFFFF"/>
                </a:solidFill>
              </a:rPr>
              <a:t>：</a:t>
            </a:r>
          </a:p>
        </p:txBody>
      </p:sp>
      <p:graphicFrame>
        <p:nvGraphicFramePr>
          <p:cNvPr id="14" name="Object 39">
            <a:extLst>
              <a:ext uri="{FF2B5EF4-FFF2-40B4-BE49-F238E27FC236}">
                <a16:creationId xmlns:a16="http://schemas.microsoft.com/office/drawing/2014/main" id="{A8F9A819-1228-4425-BE14-158DD37B0A67}"/>
              </a:ext>
            </a:extLst>
          </p:cNvPr>
          <p:cNvGraphicFramePr>
            <a:graphicFrameLocks noChangeAspect="1"/>
          </p:cNvGraphicFramePr>
          <p:nvPr/>
        </p:nvGraphicFramePr>
        <p:xfrm>
          <a:off x="3427413" y="5546725"/>
          <a:ext cx="1285875" cy="541338"/>
        </p:xfrm>
        <a:graphic>
          <a:graphicData uri="http://schemas.openxmlformats.org/presentationml/2006/ole">
            <mc:AlternateContent xmlns:mc="http://schemas.openxmlformats.org/markup-compatibility/2006">
              <mc:Choice xmlns:v="urn:schemas-microsoft-com:vml" Requires="v">
                <p:oleObj name="Equation" r:id="rId8" imgW="571252" imgH="279279" progId="Equation.3">
                  <p:embed/>
                </p:oleObj>
              </mc:Choice>
              <mc:Fallback>
                <p:oleObj name="Equation" r:id="rId8" imgW="571252" imgH="279279"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7413" y="5546725"/>
                        <a:ext cx="1285875" cy="541338"/>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wipe(left)">
                                      <p:cBhvr>
                                        <p:cTn id="37" dur="500"/>
                                        <p:tgtEl>
                                          <p:spTgt spid="20">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8440"/>
                                        </p:tgtEl>
                                        <p:attrNameLst>
                                          <p:attrName>style.visibility</p:attrName>
                                        </p:attrNameLst>
                                      </p:cBhvr>
                                      <p:to>
                                        <p:strVal val="visible"/>
                                      </p:to>
                                    </p:set>
                                    <p:animEffect transition="in" filter="fade">
                                      <p:cBhvr>
                                        <p:cTn id="42" dur="2000"/>
                                        <p:tgtEl>
                                          <p:spTgt spid="1844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left)">
                                      <p:cBhvr>
                                        <p:cTn id="47" dur="500"/>
                                        <p:tgtEl>
                                          <p:spTgt spid="2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build="p" autoUpdateAnimBg="0"/>
      <p:bldP spid="24" grpId="0" build="p"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a:extLst>
              <a:ext uri="{FF2B5EF4-FFF2-40B4-BE49-F238E27FC236}">
                <a16:creationId xmlns:a16="http://schemas.microsoft.com/office/drawing/2014/main" id="{907581E1-073E-4114-9C48-6869FF2B6CB2}"/>
              </a:ext>
            </a:extLst>
          </p:cNvPr>
          <p:cNvSpPr txBox="1">
            <a:spLocks noChangeArrowheads="1"/>
          </p:cNvSpPr>
          <p:nvPr/>
        </p:nvSpPr>
        <p:spPr bwMode="auto">
          <a:xfrm>
            <a:off x="539750" y="476250"/>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a:solidFill>
                  <a:srgbClr val="FFFF66"/>
                </a:solidFill>
                <a:latin typeface="宋体" panose="02010600030101010101" pitchFamily="2" charset="-122"/>
              </a:rPr>
              <a:t>2.</a:t>
            </a:r>
            <a:r>
              <a:rPr lang="zh-CN" altLang="en-US" sz="2800" b="1">
                <a:solidFill>
                  <a:srgbClr val="FFFF66"/>
                </a:solidFill>
                <a:latin typeface="宋体" panose="02010600030101010101" pitchFamily="2" charset="-122"/>
              </a:rPr>
              <a:t>磁化电流</a:t>
            </a:r>
            <a:r>
              <a:rPr lang="zh-CN" altLang="en-US" sz="2800" b="1">
                <a:solidFill>
                  <a:srgbClr val="CCCCFF"/>
                </a:solidFill>
                <a:latin typeface="宋体" panose="02010600030101010101" pitchFamily="2" charset="-122"/>
              </a:rPr>
              <a:t> </a:t>
            </a:r>
          </a:p>
        </p:txBody>
      </p:sp>
      <p:pic>
        <p:nvPicPr>
          <p:cNvPr id="209923" name="Picture 3" descr="7-51a">
            <a:extLst>
              <a:ext uri="{FF2B5EF4-FFF2-40B4-BE49-F238E27FC236}">
                <a16:creationId xmlns:a16="http://schemas.microsoft.com/office/drawing/2014/main" id="{E5B7A467-A13A-438B-BB55-2D14DA6B7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060575"/>
            <a:ext cx="38893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4" name="Text Box 4">
            <a:extLst>
              <a:ext uri="{FF2B5EF4-FFF2-40B4-BE49-F238E27FC236}">
                <a16:creationId xmlns:a16="http://schemas.microsoft.com/office/drawing/2014/main" id="{0C524E7C-7530-495B-AF80-93C684B19745}"/>
              </a:ext>
            </a:extLst>
          </p:cNvPr>
          <p:cNvSpPr txBox="1">
            <a:spLocks noChangeArrowheads="1"/>
          </p:cNvSpPr>
          <p:nvPr/>
        </p:nvSpPr>
        <p:spPr bwMode="auto">
          <a:xfrm>
            <a:off x="539750" y="1196975"/>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FF"/>
                </a:solidFill>
              </a:rPr>
              <a:t>以长直螺线管为例：</a:t>
            </a:r>
          </a:p>
        </p:txBody>
      </p:sp>
      <p:pic>
        <p:nvPicPr>
          <p:cNvPr id="209925" name="Picture 5" descr="7-51b">
            <a:extLst>
              <a:ext uri="{FF2B5EF4-FFF2-40B4-BE49-F238E27FC236}">
                <a16:creationId xmlns:a16="http://schemas.microsoft.com/office/drawing/2014/main" id="{9534CA8C-DC2B-455A-92EB-4CE97E977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060575"/>
            <a:ext cx="3673475"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6" name="Text Box 6">
            <a:extLst>
              <a:ext uri="{FF2B5EF4-FFF2-40B4-BE49-F238E27FC236}">
                <a16:creationId xmlns:a16="http://schemas.microsoft.com/office/drawing/2014/main" id="{8F49E174-9C7C-4BDD-911F-421231450C62}"/>
              </a:ext>
            </a:extLst>
          </p:cNvPr>
          <p:cNvSpPr txBox="1">
            <a:spLocks noChangeArrowheads="1"/>
          </p:cNvSpPr>
          <p:nvPr/>
        </p:nvSpPr>
        <p:spPr bwMode="auto">
          <a:xfrm>
            <a:off x="611188" y="4365625"/>
            <a:ext cx="79216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zh-CN" sz="2800" b="1">
                <a:solidFill>
                  <a:srgbClr val="000000"/>
                </a:solidFill>
                <a:latin typeface="Times New Roman" panose="02020603050405020304" pitchFamily="18" charset="0"/>
              </a:rPr>
              <a:t>    </a:t>
            </a:r>
            <a:r>
              <a:rPr lang="zh-CN" altLang="zh-CN" sz="2800" b="1">
                <a:solidFill>
                  <a:srgbClr val="FFFFFF"/>
                </a:solidFill>
                <a:latin typeface="Times New Roman" panose="02020603050405020304" pitchFamily="18" charset="0"/>
              </a:rPr>
              <a:t>介质磁化以后，由于分子磁矩的有序排列，其宏观效果是在介质横截面边缘出现环形电流，这种电流称为“</a:t>
            </a:r>
            <a:r>
              <a:rPr lang="zh-CN" altLang="zh-CN" sz="2800" b="1">
                <a:solidFill>
                  <a:srgbClr val="FFFF00"/>
                </a:solidFill>
                <a:latin typeface="Times New Roman" panose="02020603050405020304" pitchFamily="18" charset="0"/>
              </a:rPr>
              <a:t>磁化电流</a:t>
            </a:r>
            <a:r>
              <a:rPr lang="zh-CN" altLang="en-US" sz="2800" b="1">
                <a:solidFill>
                  <a:srgbClr val="FFFFFF"/>
                </a:solidFill>
                <a:latin typeface="Times New Roman" panose="02020603050405020304" pitchFamily="18" charset="0"/>
              </a:rPr>
              <a:t>”（</a:t>
            </a:r>
            <a:r>
              <a:rPr lang="en-US" altLang="zh-CN" sz="2800" b="1" i="1">
                <a:solidFill>
                  <a:srgbClr val="FFFFFF"/>
                </a:solidFill>
                <a:latin typeface="Times New Roman" panose="02020603050405020304" pitchFamily="18" charset="0"/>
              </a:rPr>
              <a:t>I</a:t>
            </a:r>
            <a:r>
              <a:rPr lang="en-US" altLang="zh-CN" sz="2800" b="1" baseline="-25000">
                <a:solidFill>
                  <a:srgbClr val="FFFFFF"/>
                </a:solidFill>
                <a:latin typeface="Times New Roman" panose="02020603050405020304" pitchFamily="18" charset="0"/>
              </a:rPr>
              <a:t>s </a:t>
            </a:r>
            <a:r>
              <a:rPr lang="zh-CN" altLang="en-US" sz="2800" b="1">
                <a:solidFill>
                  <a:srgbClr val="FFFFFF"/>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24"/>
                                        </p:tgtEl>
                                        <p:attrNameLst>
                                          <p:attrName>style.visibility</p:attrName>
                                        </p:attrNameLst>
                                      </p:cBhvr>
                                      <p:to>
                                        <p:strVal val="visible"/>
                                      </p:to>
                                    </p:set>
                                    <p:animEffect transition="in" filter="wipe(left)">
                                      <p:cBhvr>
                                        <p:cTn id="7" dur="500"/>
                                        <p:tgtEl>
                                          <p:spTgt spid="209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9923"/>
                                        </p:tgtEl>
                                        <p:attrNameLst>
                                          <p:attrName>style.visibility</p:attrName>
                                        </p:attrNameLst>
                                      </p:cBhvr>
                                      <p:to>
                                        <p:strVal val="visible"/>
                                      </p:to>
                                    </p:set>
                                    <p:animEffect transition="in" filter="fade">
                                      <p:cBhvr>
                                        <p:cTn id="12" dur="1000"/>
                                        <p:tgtEl>
                                          <p:spTgt spid="2099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9925"/>
                                        </p:tgtEl>
                                        <p:attrNameLst>
                                          <p:attrName>style.visibility</p:attrName>
                                        </p:attrNameLst>
                                      </p:cBhvr>
                                      <p:to>
                                        <p:strVal val="visible"/>
                                      </p:to>
                                    </p:set>
                                    <p:animEffect transition="in" filter="fade">
                                      <p:cBhvr>
                                        <p:cTn id="17" dur="1000"/>
                                        <p:tgtEl>
                                          <p:spTgt spid="2099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09926"/>
                                        </p:tgtEl>
                                        <p:attrNameLst>
                                          <p:attrName>style.visibility</p:attrName>
                                        </p:attrNameLst>
                                      </p:cBhvr>
                                      <p:to>
                                        <p:strVal val="visible"/>
                                      </p:to>
                                    </p:set>
                                    <p:animEffect transition="in" filter="box(out)">
                                      <p:cBhvr>
                                        <p:cTn id="22"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p:bldP spid="209926" grpId="0"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Oval 2">
            <a:extLst>
              <a:ext uri="{FF2B5EF4-FFF2-40B4-BE49-F238E27FC236}">
                <a16:creationId xmlns:a16="http://schemas.microsoft.com/office/drawing/2014/main" id="{F0A826B1-A403-40D8-8A8E-A347BAA98008}"/>
              </a:ext>
            </a:extLst>
          </p:cNvPr>
          <p:cNvSpPr>
            <a:spLocks noChangeArrowheads="1"/>
          </p:cNvSpPr>
          <p:nvPr/>
        </p:nvSpPr>
        <p:spPr bwMode="auto">
          <a:xfrm>
            <a:off x="6913563" y="852488"/>
            <a:ext cx="1400175" cy="2260600"/>
          </a:xfrm>
          <a:prstGeom prst="ellipse">
            <a:avLst/>
          </a:prstGeom>
          <a:solidFill>
            <a:srgbClr val="00CC99"/>
          </a:solidFill>
          <a:ln w="2540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87" name="Oval 3">
            <a:extLst>
              <a:ext uri="{FF2B5EF4-FFF2-40B4-BE49-F238E27FC236}">
                <a16:creationId xmlns:a16="http://schemas.microsoft.com/office/drawing/2014/main" id="{AE397541-6626-4722-9064-ED99F2D885B5}"/>
              </a:ext>
            </a:extLst>
          </p:cNvPr>
          <p:cNvSpPr>
            <a:spLocks noChangeArrowheads="1"/>
          </p:cNvSpPr>
          <p:nvPr/>
        </p:nvSpPr>
        <p:spPr bwMode="auto">
          <a:xfrm>
            <a:off x="44529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88" name="Rectangle 4">
            <a:extLst>
              <a:ext uri="{FF2B5EF4-FFF2-40B4-BE49-F238E27FC236}">
                <a16:creationId xmlns:a16="http://schemas.microsoft.com/office/drawing/2014/main" id="{381CA0D8-8EA6-438B-BA36-AC9C2046B688}"/>
              </a:ext>
            </a:extLst>
          </p:cNvPr>
          <p:cNvSpPr>
            <a:spLocks noChangeArrowheads="1"/>
          </p:cNvSpPr>
          <p:nvPr/>
        </p:nvSpPr>
        <p:spPr bwMode="auto">
          <a:xfrm>
            <a:off x="44243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272389" name="Oval 5">
            <a:extLst>
              <a:ext uri="{FF2B5EF4-FFF2-40B4-BE49-F238E27FC236}">
                <a16:creationId xmlns:a16="http://schemas.microsoft.com/office/drawing/2014/main" id="{7A23C662-C79C-4413-A6C5-30D3F5CD5071}"/>
              </a:ext>
            </a:extLst>
          </p:cNvPr>
          <p:cNvSpPr>
            <a:spLocks noChangeArrowheads="1"/>
          </p:cNvSpPr>
          <p:nvPr/>
        </p:nvSpPr>
        <p:spPr bwMode="auto">
          <a:xfrm>
            <a:off x="49863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90" name="Rectangle 6">
            <a:extLst>
              <a:ext uri="{FF2B5EF4-FFF2-40B4-BE49-F238E27FC236}">
                <a16:creationId xmlns:a16="http://schemas.microsoft.com/office/drawing/2014/main" id="{BE8CF6BB-ED0F-495D-84F6-BAA7022F8019}"/>
              </a:ext>
            </a:extLst>
          </p:cNvPr>
          <p:cNvSpPr>
            <a:spLocks noChangeArrowheads="1"/>
          </p:cNvSpPr>
          <p:nvPr/>
        </p:nvSpPr>
        <p:spPr bwMode="auto">
          <a:xfrm>
            <a:off x="49577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272391" name="Oval 7">
            <a:extLst>
              <a:ext uri="{FF2B5EF4-FFF2-40B4-BE49-F238E27FC236}">
                <a16:creationId xmlns:a16="http://schemas.microsoft.com/office/drawing/2014/main" id="{F0048A03-807D-41AF-B145-CC06C40A2412}"/>
              </a:ext>
            </a:extLst>
          </p:cNvPr>
          <p:cNvSpPr>
            <a:spLocks noChangeArrowheads="1"/>
          </p:cNvSpPr>
          <p:nvPr/>
        </p:nvSpPr>
        <p:spPr bwMode="auto">
          <a:xfrm>
            <a:off x="55197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92" name="Rectangle 8">
            <a:extLst>
              <a:ext uri="{FF2B5EF4-FFF2-40B4-BE49-F238E27FC236}">
                <a16:creationId xmlns:a16="http://schemas.microsoft.com/office/drawing/2014/main" id="{83F21FE7-EF8B-4682-9D82-17C3B1CB4741}"/>
              </a:ext>
            </a:extLst>
          </p:cNvPr>
          <p:cNvSpPr>
            <a:spLocks noChangeArrowheads="1"/>
          </p:cNvSpPr>
          <p:nvPr/>
        </p:nvSpPr>
        <p:spPr bwMode="auto">
          <a:xfrm>
            <a:off x="54911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272393" name="Oval 9">
            <a:extLst>
              <a:ext uri="{FF2B5EF4-FFF2-40B4-BE49-F238E27FC236}">
                <a16:creationId xmlns:a16="http://schemas.microsoft.com/office/drawing/2014/main" id="{44E49577-D95A-4DFF-A55A-60AFF1E20B6B}"/>
              </a:ext>
            </a:extLst>
          </p:cNvPr>
          <p:cNvSpPr>
            <a:spLocks noChangeArrowheads="1"/>
          </p:cNvSpPr>
          <p:nvPr/>
        </p:nvSpPr>
        <p:spPr bwMode="auto">
          <a:xfrm>
            <a:off x="60531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94" name="Rectangle 10">
            <a:extLst>
              <a:ext uri="{FF2B5EF4-FFF2-40B4-BE49-F238E27FC236}">
                <a16:creationId xmlns:a16="http://schemas.microsoft.com/office/drawing/2014/main" id="{9D5C3E59-250C-4AD2-A004-05A89FF8BE5C}"/>
              </a:ext>
            </a:extLst>
          </p:cNvPr>
          <p:cNvSpPr>
            <a:spLocks noChangeArrowheads="1"/>
          </p:cNvSpPr>
          <p:nvPr/>
        </p:nvSpPr>
        <p:spPr bwMode="auto">
          <a:xfrm>
            <a:off x="5948363" y="0"/>
            <a:ext cx="306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FF"/>
                </a:solidFill>
                <a:latin typeface="Times New Roman" panose="02020603050405020304" pitchFamily="18" charset="0"/>
              </a:rPr>
              <a:t>I</a:t>
            </a:r>
          </a:p>
        </p:txBody>
      </p:sp>
      <p:sp>
        <p:nvSpPr>
          <p:cNvPr id="272395" name="Oval 11">
            <a:extLst>
              <a:ext uri="{FF2B5EF4-FFF2-40B4-BE49-F238E27FC236}">
                <a16:creationId xmlns:a16="http://schemas.microsoft.com/office/drawing/2014/main" id="{32BB0966-CCBB-4E05-84DE-0D6B3F23D6D8}"/>
              </a:ext>
            </a:extLst>
          </p:cNvPr>
          <p:cNvSpPr>
            <a:spLocks noChangeArrowheads="1"/>
          </p:cNvSpPr>
          <p:nvPr/>
        </p:nvSpPr>
        <p:spPr bwMode="auto">
          <a:xfrm>
            <a:off x="65865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96" name="Rectangle 12">
            <a:extLst>
              <a:ext uri="{FF2B5EF4-FFF2-40B4-BE49-F238E27FC236}">
                <a16:creationId xmlns:a16="http://schemas.microsoft.com/office/drawing/2014/main" id="{E927991D-0408-45B7-AE4A-0F713CBF68B7}"/>
              </a:ext>
            </a:extLst>
          </p:cNvPr>
          <p:cNvSpPr>
            <a:spLocks noChangeArrowheads="1"/>
          </p:cNvSpPr>
          <p:nvPr/>
        </p:nvSpPr>
        <p:spPr bwMode="auto">
          <a:xfrm>
            <a:off x="65579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272397" name="Oval 13">
            <a:extLst>
              <a:ext uri="{FF2B5EF4-FFF2-40B4-BE49-F238E27FC236}">
                <a16:creationId xmlns:a16="http://schemas.microsoft.com/office/drawing/2014/main" id="{CA7DD3EF-B114-4A39-B4BE-8B9D8CD3B2A1}"/>
              </a:ext>
            </a:extLst>
          </p:cNvPr>
          <p:cNvSpPr>
            <a:spLocks noChangeArrowheads="1"/>
          </p:cNvSpPr>
          <p:nvPr/>
        </p:nvSpPr>
        <p:spPr bwMode="auto">
          <a:xfrm>
            <a:off x="7119938" y="5476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398" name="Rectangle 14">
            <a:extLst>
              <a:ext uri="{FF2B5EF4-FFF2-40B4-BE49-F238E27FC236}">
                <a16:creationId xmlns:a16="http://schemas.microsoft.com/office/drawing/2014/main" id="{CC10BE7F-ECF0-4E41-AFF9-B1239E5434CF}"/>
              </a:ext>
            </a:extLst>
          </p:cNvPr>
          <p:cNvSpPr>
            <a:spLocks noChangeArrowheads="1"/>
          </p:cNvSpPr>
          <p:nvPr/>
        </p:nvSpPr>
        <p:spPr bwMode="auto">
          <a:xfrm>
            <a:off x="70913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272399" name="Rectangle 15">
            <a:extLst>
              <a:ext uri="{FF2B5EF4-FFF2-40B4-BE49-F238E27FC236}">
                <a16:creationId xmlns:a16="http://schemas.microsoft.com/office/drawing/2014/main" id="{48676106-36A6-4B55-B3E2-2B69542BE2E5}"/>
              </a:ext>
            </a:extLst>
          </p:cNvPr>
          <p:cNvSpPr>
            <a:spLocks noChangeArrowheads="1"/>
          </p:cNvSpPr>
          <p:nvPr/>
        </p:nvSpPr>
        <p:spPr bwMode="auto">
          <a:xfrm>
            <a:off x="4049713" y="839788"/>
            <a:ext cx="3600450" cy="2286000"/>
          </a:xfrm>
          <a:prstGeom prst="rect">
            <a:avLst/>
          </a:prstGeom>
          <a:solidFill>
            <a:srgbClr val="00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00" name="Oval 16">
            <a:extLst>
              <a:ext uri="{FF2B5EF4-FFF2-40B4-BE49-F238E27FC236}">
                <a16:creationId xmlns:a16="http://schemas.microsoft.com/office/drawing/2014/main" id="{C66A2EFF-6E89-4B44-8916-3BD628FFCCD0}"/>
              </a:ext>
            </a:extLst>
          </p:cNvPr>
          <p:cNvSpPr>
            <a:spLocks noChangeArrowheads="1"/>
          </p:cNvSpPr>
          <p:nvPr/>
        </p:nvSpPr>
        <p:spPr bwMode="auto">
          <a:xfrm>
            <a:off x="3386138" y="852488"/>
            <a:ext cx="1400175" cy="2260600"/>
          </a:xfrm>
          <a:prstGeom prst="ellipse">
            <a:avLst/>
          </a:prstGeom>
          <a:solidFill>
            <a:srgbClr val="00CC99"/>
          </a:solidFill>
          <a:ln w="25400">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38150" name="Line 17">
            <a:extLst>
              <a:ext uri="{FF2B5EF4-FFF2-40B4-BE49-F238E27FC236}">
                <a16:creationId xmlns:a16="http://schemas.microsoft.com/office/drawing/2014/main" id="{B403759A-02E0-476A-8EC7-6EF221637B7A}"/>
              </a:ext>
            </a:extLst>
          </p:cNvPr>
          <p:cNvSpPr>
            <a:spLocks noChangeShapeType="1"/>
          </p:cNvSpPr>
          <p:nvPr/>
        </p:nvSpPr>
        <p:spPr bwMode="auto">
          <a:xfrm>
            <a:off x="4054475" y="839788"/>
            <a:ext cx="3590925" cy="0"/>
          </a:xfrm>
          <a:prstGeom prst="line">
            <a:avLst/>
          </a:prstGeom>
          <a:noFill/>
          <a:ln w="25400">
            <a:solidFill>
              <a:srgbClr val="000000"/>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51" name="Line 18">
            <a:extLst>
              <a:ext uri="{FF2B5EF4-FFF2-40B4-BE49-F238E27FC236}">
                <a16:creationId xmlns:a16="http://schemas.microsoft.com/office/drawing/2014/main" id="{1F66FD91-B2AA-4559-9231-42C51B396AE1}"/>
              </a:ext>
            </a:extLst>
          </p:cNvPr>
          <p:cNvSpPr>
            <a:spLocks noChangeShapeType="1"/>
          </p:cNvSpPr>
          <p:nvPr/>
        </p:nvSpPr>
        <p:spPr bwMode="auto">
          <a:xfrm>
            <a:off x="4100513" y="3125788"/>
            <a:ext cx="3590925" cy="0"/>
          </a:xfrm>
          <a:prstGeom prst="line">
            <a:avLst/>
          </a:prstGeom>
          <a:noFill/>
          <a:ln w="25400">
            <a:solidFill>
              <a:srgbClr val="000000"/>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2403" name="Oval 19">
            <a:extLst>
              <a:ext uri="{FF2B5EF4-FFF2-40B4-BE49-F238E27FC236}">
                <a16:creationId xmlns:a16="http://schemas.microsoft.com/office/drawing/2014/main" id="{36F89787-4ECF-4EE1-BE57-1023F654CDC3}"/>
              </a:ext>
            </a:extLst>
          </p:cNvPr>
          <p:cNvSpPr>
            <a:spLocks noChangeArrowheads="1"/>
          </p:cNvSpPr>
          <p:nvPr/>
        </p:nvSpPr>
        <p:spPr bwMode="auto">
          <a:xfrm>
            <a:off x="45291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04" name="Rectangle 20">
            <a:extLst>
              <a:ext uri="{FF2B5EF4-FFF2-40B4-BE49-F238E27FC236}">
                <a16:creationId xmlns:a16="http://schemas.microsoft.com/office/drawing/2014/main" id="{DC9FC0C3-EA00-40F3-877A-34B84375B15A}"/>
              </a:ext>
            </a:extLst>
          </p:cNvPr>
          <p:cNvSpPr>
            <a:spLocks noChangeArrowheads="1"/>
          </p:cNvSpPr>
          <p:nvPr/>
        </p:nvSpPr>
        <p:spPr bwMode="auto">
          <a:xfrm rot="2640000">
            <a:off x="4473575" y="301307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272405" name="Oval 21">
            <a:extLst>
              <a:ext uri="{FF2B5EF4-FFF2-40B4-BE49-F238E27FC236}">
                <a16:creationId xmlns:a16="http://schemas.microsoft.com/office/drawing/2014/main" id="{742833D2-D348-4A39-BF5B-17A66195B3D5}"/>
              </a:ext>
            </a:extLst>
          </p:cNvPr>
          <p:cNvSpPr>
            <a:spLocks noChangeArrowheads="1"/>
          </p:cNvSpPr>
          <p:nvPr/>
        </p:nvSpPr>
        <p:spPr bwMode="auto">
          <a:xfrm>
            <a:off x="50625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06" name="Rectangle 22">
            <a:extLst>
              <a:ext uri="{FF2B5EF4-FFF2-40B4-BE49-F238E27FC236}">
                <a16:creationId xmlns:a16="http://schemas.microsoft.com/office/drawing/2014/main" id="{D6786FEA-5C34-4D46-A9A1-7EF54E67477C}"/>
              </a:ext>
            </a:extLst>
          </p:cNvPr>
          <p:cNvSpPr>
            <a:spLocks noChangeArrowheads="1"/>
          </p:cNvSpPr>
          <p:nvPr/>
        </p:nvSpPr>
        <p:spPr bwMode="auto">
          <a:xfrm rot="2640000">
            <a:off x="5006975" y="301307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272407" name="Oval 23">
            <a:extLst>
              <a:ext uri="{FF2B5EF4-FFF2-40B4-BE49-F238E27FC236}">
                <a16:creationId xmlns:a16="http://schemas.microsoft.com/office/drawing/2014/main" id="{0D5E76AF-90BD-4C62-9211-A154BAE319DB}"/>
              </a:ext>
            </a:extLst>
          </p:cNvPr>
          <p:cNvSpPr>
            <a:spLocks noChangeArrowheads="1"/>
          </p:cNvSpPr>
          <p:nvPr/>
        </p:nvSpPr>
        <p:spPr bwMode="auto">
          <a:xfrm>
            <a:off x="55959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08" name="Rectangle 24">
            <a:extLst>
              <a:ext uri="{FF2B5EF4-FFF2-40B4-BE49-F238E27FC236}">
                <a16:creationId xmlns:a16="http://schemas.microsoft.com/office/drawing/2014/main" id="{8E74E83F-053A-47C8-80CB-2728539BF2C9}"/>
              </a:ext>
            </a:extLst>
          </p:cNvPr>
          <p:cNvSpPr>
            <a:spLocks noChangeArrowheads="1"/>
          </p:cNvSpPr>
          <p:nvPr/>
        </p:nvSpPr>
        <p:spPr bwMode="auto">
          <a:xfrm rot="2640000">
            <a:off x="5540375" y="301307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272409" name="Oval 25">
            <a:extLst>
              <a:ext uri="{FF2B5EF4-FFF2-40B4-BE49-F238E27FC236}">
                <a16:creationId xmlns:a16="http://schemas.microsoft.com/office/drawing/2014/main" id="{C0DEB69C-26B1-4C83-9927-2C52587CF8C0}"/>
              </a:ext>
            </a:extLst>
          </p:cNvPr>
          <p:cNvSpPr>
            <a:spLocks noChangeArrowheads="1"/>
          </p:cNvSpPr>
          <p:nvPr/>
        </p:nvSpPr>
        <p:spPr bwMode="auto">
          <a:xfrm>
            <a:off x="61293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10" name="Rectangle 26">
            <a:extLst>
              <a:ext uri="{FF2B5EF4-FFF2-40B4-BE49-F238E27FC236}">
                <a16:creationId xmlns:a16="http://schemas.microsoft.com/office/drawing/2014/main" id="{103C00BA-4DB9-495F-B540-B124C5DCE4E6}"/>
              </a:ext>
            </a:extLst>
          </p:cNvPr>
          <p:cNvSpPr>
            <a:spLocks noChangeArrowheads="1"/>
          </p:cNvSpPr>
          <p:nvPr/>
        </p:nvSpPr>
        <p:spPr bwMode="auto">
          <a:xfrm rot="2640000">
            <a:off x="6073775" y="301307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272411" name="Oval 27">
            <a:extLst>
              <a:ext uri="{FF2B5EF4-FFF2-40B4-BE49-F238E27FC236}">
                <a16:creationId xmlns:a16="http://schemas.microsoft.com/office/drawing/2014/main" id="{2411240D-E785-4D0D-97DA-90A04DD5294C}"/>
              </a:ext>
            </a:extLst>
          </p:cNvPr>
          <p:cNvSpPr>
            <a:spLocks noChangeArrowheads="1"/>
          </p:cNvSpPr>
          <p:nvPr/>
        </p:nvSpPr>
        <p:spPr bwMode="auto">
          <a:xfrm>
            <a:off x="66627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12" name="Rectangle 28">
            <a:extLst>
              <a:ext uri="{FF2B5EF4-FFF2-40B4-BE49-F238E27FC236}">
                <a16:creationId xmlns:a16="http://schemas.microsoft.com/office/drawing/2014/main" id="{2F43453D-1170-4D36-87BE-162546597394}"/>
              </a:ext>
            </a:extLst>
          </p:cNvPr>
          <p:cNvSpPr>
            <a:spLocks noChangeArrowheads="1"/>
          </p:cNvSpPr>
          <p:nvPr/>
        </p:nvSpPr>
        <p:spPr bwMode="auto">
          <a:xfrm rot="2640000">
            <a:off x="6594475" y="3019425"/>
            <a:ext cx="396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272413" name="Oval 29">
            <a:extLst>
              <a:ext uri="{FF2B5EF4-FFF2-40B4-BE49-F238E27FC236}">
                <a16:creationId xmlns:a16="http://schemas.microsoft.com/office/drawing/2014/main" id="{0AA26391-55FE-4027-9183-191F203E6A3B}"/>
              </a:ext>
            </a:extLst>
          </p:cNvPr>
          <p:cNvSpPr>
            <a:spLocks noChangeArrowheads="1"/>
          </p:cNvSpPr>
          <p:nvPr/>
        </p:nvSpPr>
        <p:spPr bwMode="auto">
          <a:xfrm>
            <a:off x="7196138" y="3138488"/>
            <a:ext cx="279400" cy="279400"/>
          </a:xfrm>
          <a:prstGeom prst="ellipse">
            <a:avLst/>
          </a:prstGeom>
          <a:noFill/>
          <a:ln w="25400">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14" name="Rectangle 30">
            <a:extLst>
              <a:ext uri="{FF2B5EF4-FFF2-40B4-BE49-F238E27FC236}">
                <a16:creationId xmlns:a16="http://schemas.microsoft.com/office/drawing/2014/main" id="{FA70160D-7CF2-4752-97ED-0336C8A55D2D}"/>
              </a:ext>
            </a:extLst>
          </p:cNvPr>
          <p:cNvSpPr>
            <a:spLocks noChangeArrowheads="1"/>
          </p:cNvSpPr>
          <p:nvPr/>
        </p:nvSpPr>
        <p:spPr bwMode="auto">
          <a:xfrm rot="2640000">
            <a:off x="7134225" y="3019425"/>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FFFF"/>
                </a:solidFill>
              </a:rPr>
              <a:t>+</a:t>
            </a:r>
          </a:p>
        </p:txBody>
      </p:sp>
      <p:sp>
        <p:nvSpPr>
          <p:cNvPr id="186399" name="Rectangle 31">
            <a:extLst>
              <a:ext uri="{FF2B5EF4-FFF2-40B4-BE49-F238E27FC236}">
                <a16:creationId xmlns:a16="http://schemas.microsoft.com/office/drawing/2014/main" id="{C8004716-BA69-4DBB-9032-2D521F92A8DA}"/>
              </a:ext>
            </a:extLst>
          </p:cNvPr>
          <p:cNvSpPr>
            <a:spLocks noChangeArrowheads="1"/>
          </p:cNvSpPr>
          <p:nvPr/>
        </p:nvSpPr>
        <p:spPr bwMode="auto">
          <a:xfrm>
            <a:off x="6024563" y="806450"/>
            <a:ext cx="376237" cy="523875"/>
          </a:xfrm>
          <a:prstGeom prst="rect">
            <a:avLst/>
          </a:prstGeom>
          <a:noFill/>
          <a:ln w="9525">
            <a:noFill/>
            <a:miter lim="800000"/>
            <a:headEnd/>
            <a:tailEnd/>
          </a:ln>
          <a:effectLst/>
        </p:spPr>
        <p:txBody>
          <a:bodyPr lIns="92075" tIns="46038" rIns="92075" bIns="46038">
            <a:spAutoFit/>
          </a:bodyPr>
          <a:lstStyle/>
          <a:p>
            <a:pPr>
              <a:defRPr/>
            </a:pPr>
            <a:r>
              <a:rPr lang="en-US" altLang="zh-CN" sz="2800" i="1" dirty="0">
                <a:solidFill>
                  <a:srgbClr val="FF33CC"/>
                </a:solidFill>
                <a:latin typeface="+mj-lt"/>
              </a:rPr>
              <a:t> l</a:t>
            </a:r>
          </a:p>
        </p:txBody>
      </p:sp>
      <p:sp>
        <p:nvSpPr>
          <p:cNvPr id="938165" name="Line 32">
            <a:extLst>
              <a:ext uri="{FF2B5EF4-FFF2-40B4-BE49-F238E27FC236}">
                <a16:creationId xmlns:a16="http://schemas.microsoft.com/office/drawing/2014/main" id="{EA9077CD-4417-4B33-9443-24A1A149D4B6}"/>
              </a:ext>
            </a:extLst>
          </p:cNvPr>
          <p:cNvSpPr>
            <a:spLocks noChangeShapeType="1"/>
          </p:cNvSpPr>
          <p:nvPr/>
        </p:nvSpPr>
        <p:spPr bwMode="auto">
          <a:xfrm>
            <a:off x="4592638" y="1144588"/>
            <a:ext cx="1371600" cy="0"/>
          </a:xfrm>
          <a:prstGeom prst="line">
            <a:avLst/>
          </a:prstGeom>
          <a:noFill/>
          <a:ln w="19050">
            <a:solidFill>
              <a:srgbClr val="FFFF00"/>
            </a:solidFill>
            <a:round/>
            <a:headEnd type="stealth" w="med" len="lg"/>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2417" name="Rectangle 33">
            <a:extLst>
              <a:ext uri="{FF2B5EF4-FFF2-40B4-BE49-F238E27FC236}">
                <a16:creationId xmlns:a16="http://schemas.microsoft.com/office/drawing/2014/main" id="{AB3529DB-1D2D-492B-83A6-F1FDB8DAD2C5}"/>
              </a:ext>
            </a:extLst>
          </p:cNvPr>
          <p:cNvSpPr>
            <a:spLocks noChangeArrowheads="1"/>
          </p:cNvSpPr>
          <p:nvPr/>
        </p:nvSpPr>
        <p:spPr bwMode="auto">
          <a:xfrm>
            <a:off x="6024563" y="92075"/>
            <a:ext cx="357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a:solidFill>
                  <a:srgbClr val="FFFFFF"/>
                </a:solidFill>
              </a:rPr>
              <a:t>.</a:t>
            </a:r>
          </a:p>
        </p:txBody>
      </p:sp>
      <p:sp>
        <p:nvSpPr>
          <p:cNvPr id="938167" name="Line 34">
            <a:extLst>
              <a:ext uri="{FF2B5EF4-FFF2-40B4-BE49-F238E27FC236}">
                <a16:creationId xmlns:a16="http://schemas.microsoft.com/office/drawing/2014/main" id="{66158CC5-8954-44CF-8090-A15A2C345534}"/>
              </a:ext>
            </a:extLst>
          </p:cNvPr>
          <p:cNvSpPr>
            <a:spLocks noChangeShapeType="1"/>
          </p:cNvSpPr>
          <p:nvPr/>
        </p:nvSpPr>
        <p:spPr bwMode="auto">
          <a:xfrm flipH="1">
            <a:off x="6497638" y="1144588"/>
            <a:ext cx="1524000" cy="0"/>
          </a:xfrm>
          <a:prstGeom prst="line">
            <a:avLst/>
          </a:prstGeom>
          <a:noFill/>
          <a:ln w="19050">
            <a:solidFill>
              <a:srgbClr val="FFFF00"/>
            </a:solidFill>
            <a:round/>
            <a:headEnd type="stealth" w="med" len="lg"/>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72419" name="Group 35">
            <a:extLst>
              <a:ext uri="{FF2B5EF4-FFF2-40B4-BE49-F238E27FC236}">
                <a16:creationId xmlns:a16="http://schemas.microsoft.com/office/drawing/2014/main" id="{7611F364-5494-4F55-BB78-58FB454ED852}"/>
              </a:ext>
            </a:extLst>
          </p:cNvPr>
          <p:cNvGrpSpPr>
            <a:grpSpLocks/>
          </p:cNvGrpSpPr>
          <p:nvPr/>
        </p:nvGrpSpPr>
        <p:grpSpPr bwMode="auto">
          <a:xfrm>
            <a:off x="96838" y="319088"/>
            <a:ext cx="2819400" cy="2794000"/>
            <a:chOff x="61" y="201"/>
            <a:chExt cx="1776" cy="1760"/>
          </a:xfrm>
        </p:grpSpPr>
        <p:sp>
          <p:nvSpPr>
            <p:cNvPr id="272497" name="Oval 36">
              <a:extLst>
                <a:ext uri="{FF2B5EF4-FFF2-40B4-BE49-F238E27FC236}">
                  <a16:creationId xmlns:a16="http://schemas.microsoft.com/office/drawing/2014/main" id="{D8ACD34A-7F9B-412D-8BCE-27065E6F3415}"/>
                </a:ext>
              </a:extLst>
            </p:cNvPr>
            <p:cNvSpPr>
              <a:spLocks noChangeArrowheads="1"/>
            </p:cNvSpPr>
            <p:nvPr/>
          </p:nvSpPr>
          <p:spPr bwMode="auto">
            <a:xfrm>
              <a:off x="61" y="201"/>
              <a:ext cx="1776" cy="1760"/>
            </a:xfrm>
            <a:prstGeom prst="ellipse">
              <a:avLst/>
            </a:prstGeom>
            <a:solidFill>
              <a:srgbClr val="00CC99"/>
            </a:solidFill>
            <a:ln w="25400">
              <a:solidFill>
                <a:srgbClr val="FF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72498" name="Group 37">
              <a:extLst>
                <a:ext uri="{FF2B5EF4-FFF2-40B4-BE49-F238E27FC236}">
                  <a16:creationId xmlns:a16="http://schemas.microsoft.com/office/drawing/2014/main" id="{249C41B8-433E-43FD-8E1C-7A38D5B3EB3B}"/>
                </a:ext>
              </a:extLst>
            </p:cNvPr>
            <p:cNvGrpSpPr>
              <a:grpSpLocks/>
            </p:cNvGrpSpPr>
            <p:nvPr/>
          </p:nvGrpSpPr>
          <p:grpSpPr bwMode="auto">
            <a:xfrm>
              <a:off x="296" y="242"/>
              <a:ext cx="1398" cy="1632"/>
              <a:chOff x="283" y="961"/>
              <a:chExt cx="1398" cy="1632"/>
            </a:xfrm>
          </p:grpSpPr>
          <p:sp>
            <p:nvSpPr>
              <p:cNvPr id="272499" name="Oval 38">
                <a:extLst>
                  <a:ext uri="{FF2B5EF4-FFF2-40B4-BE49-F238E27FC236}">
                    <a16:creationId xmlns:a16="http://schemas.microsoft.com/office/drawing/2014/main" id="{A1B60F0D-0A94-432E-B822-B9C87C3350B0}"/>
                  </a:ext>
                </a:extLst>
              </p:cNvPr>
              <p:cNvSpPr>
                <a:spLocks noChangeArrowheads="1"/>
              </p:cNvSpPr>
              <p:nvPr/>
            </p:nvSpPr>
            <p:spPr bwMode="auto">
              <a:xfrm>
                <a:off x="820" y="1444"/>
                <a:ext cx="328" cy="328"/>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500" name="Oval 39">
                <a:extLst>
                  <a:ext uri="{FF2B5EF4-FFF2-40B4-BE49-F238E27FC236}">
                    <a16:creationId xmlns:a16="http://schemas.microsoft.com/office/drawing/2014/main" id="{AD3CD739-1C17-4677-AE4F-3E26E05D8FD8}"/>
                  </a:ext>
                </a:extLst>
              </p:cNvPr>
              <p:cNvSpPr>
                <a:spLocks noChangeArrowheads="1"/>
              </p:cNvSpPr>
              <p:nvPr/>
            </p:nvSpPr>
            <p:spPr bwMode="auto">
              <a:xfrm>
                <a:off x="820" y="1876"/>
                <a:ext cx="328" cy="328"/>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501" name="Oval 40">
                <a:extLst>
                  <a:ext uri="{FF2B5EF4-FFF2-40B4-BE49-F238E27FC236}">
                    <a16:creationId xmlns:a16="http://schemas.microsoft.com/office/drawing/2014/main" id="{5A5EF4ED-E9A7-4E03-8552-717D2F0B1353}"/>
                  </a:ext>
                </a:extLst>
              </p:cNvPr>
              <p:cNvSpPr>
                <a:spLocks noChangeArrowheads="1"/>
              </p:cNvSpPr>
              <p:nvPr/>
            </p:nvSpPr>
            <p:spPr bwMode="auto">
              <a:xfrm>
                <a:off x="292" y="1636"/>
                <a:ext cx="328" cy="328"/>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502" name="Oval 41">
                <a:extLst>
                  <a:ext uri="{FF2B5EF4-FFF2-40B4-BE49-F238E27FC236}">
                    <a16:creationId xmlns:a16="http://schemas.microsoft.com/office/drawing/2014/main" id="{5029EB91-EE9E-4023-9CBF-6EEF6BF54115}"/>
                  </a:ext>
                </a:extLst>
              </p:cNvPr>
              <p:cNvSpPr>
                <a:spLocks noChangeArrowheads="1"/>
              </p:cNvSpPr>
              <p:nvPr/>
            </p:nvSpPr>
            <p:spPr bwMode="auto">
              <a:xfrm>
                <a:off x="820" y="2260"/>
                <a:ext cx="328" cy="328"/>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72503" name="Group 42">
                <a:extLst>
                  <a:ext uri="{FF2B5EF4-FFF2-40B4-BE49-F238E27FC236}">
                    <a16:creationId xmlns:a16="http://schemas.microsoft.com/office/drawing/2014/main" id="{D9885F95-CDC6-4533-9D84-EBC5A8626762}"/>
                  </a:ext>
                </a:extLst>
              </p:cNvPr>
              <p:cNvGrpSpPr>
                <a:grpSpLocks/>
              </p:cNvGrpSpPr>
              <p:nvPr/>
            </p:nvGrpSpPr>
            <p:grpSpPr bwMode="auto">
              <a:xfrm>
                <a:off x="1243" y="1201"/>
                <a:ext cx="342" cy="336"/>
                <a:chOff x="1195" y="1201"/>
                <a:chExt cx="342" cy="336"/>
              </a:xfrm>
            </p:grpSpPr>
            <p:sp>
              <p:nvSpPr>
                <p:cNvPr id="938176" name="Arc 43">
                  <a:extLst>
                    <a:ext uri="{FF2B5EF4-FFF2-40B4-BE49-F238E27FC236}">
                      <a16:creationId xmlns:a16="http://schemas.microsoft.com/office/drawing/2014/main" id="{E944560D-E723-4920-B27C-A34C100E4BC5}"/>
                    </a:ext>
                  </a:extLst>
                </p:cNvPr>
                <p:cNvSpPr>
                  <a:spLocks/>
                </p:cNvSpPr>
                <p:nvPr/>
              </p:nvSpPr>
              <p:spPr bwMode="auto">
                <a:xfrm>
                  <a:off x="1195" y="1366"/>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77" name="Arc 44">
                  <a:extLst>
                    <a:ext uri="{FF2B5EF4-FFF2-40B4-BE49-F238E27FC236}">
                      <a16:creationId xmlns:a16="http://schemas.microsoft.com/office/drawing/2014/main" id="{8B6FF13B-8FE5-4423-A882-86B96B8E89F3}"/>
                    </a:ext>
                  </a:extLst>
                </p:cNvPr>
                <p:cNvSpPr>
                  <a:spLocks/>
                </p:cNvSpPr>
                <p:nvPr/>
              </p:nvSpPr>
              <p:spPr bwMode="auto">
                <a:xfrm>
                  <a:off x="1196" y="1201"/>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4" name="Group 45">
                <a:extLst>
                  <a:ext uri="{FF2B5EF4-FFF2-40B4-BE49-F238E27FC236}">
                    <a16:creationId xmlns:a16="http://schemas.microsoft.com/office/drawing/2014/main" id="{2B98D34E-376E-4E1D-B51B-77ABB6F89A5C}"/>
                  </a:ext>
                </a:extLst>
              </p:cNvPr>
              <p:cNvGrpSpPr>
                <a:grpSpLocks/>
              </p:cNvGrpSpPr>
              <p:nvPr/>
            </p:nvGrpSpPr>
            <p:grpSpPr bwMode="auto">
              <a:xfrm>
                <a:off x="379" y="2017"/>
                <a:ext cx="342" cy="336"/>
                <a:chOff x="331" y="2017"/>
                <a:chExt cx="342" cy="336"/>
              </a:xfrm>
            </p:grpSpPr>
            <p:sp>
              <p:nvSpPr>
                <p:cNvPr id="938179" name="Arc 46">
                  <a:extLst>
                    <a:ext uri="{FF2B5EF4-FFF2-40B4-BE49-F238E27FC236}">
                      <a16:creationId xmlns:a16="http://schemas.microsoft.com/office/drawing/2014/main" id="{AC63E3C0-8B24-4658-A084-0C45A524BAE1}"/>
                    </a:ext>
                  </a:extLst>
                </p:cNvPr>
                <p:cNvSpPr>
                  <a:spLocks/>
                </p:cNvSpPr>
                <p:nvPr/>
              </p:nvSpPr>
              <p:spPr bwMode="auto">
                <a:xfrm>
                  <a:off x="331" y="2182"/>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80" name="Arc 47">
                  <a:extLst>
                    <a:ext uri="{FF2B5EF4-FFF2-40B4-BE49-F238E27FC236}">
                      <a16:creationId xmlns:a16="http://schemas.microsoft.com/office/drawing/2014/main" id="{48C7C325-EAC2-4605-A6BB-B98CB4A95DBC}"/>
                    </a:ext>
                  </a:extLst>
                </p:cNvPr>
                <p:cNvSpPr>
                  <a:spLocks/>
                </p:cNvSpPr>
                <p:nvPr/>
              </p:nvSpPr>
              <p:spPr bwMode="auto">
                <a:xfrm>
                  <a:off x="332" y="2017"/>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5" name="Group 48">
                <a:extLst>
                  <a:ext uri="{FF2B5EF4-FFF2-40B4-BE49-F238E27FC236}">
                    <a16:creationId xmlns:a16="http://schemas.microsoft.com/office/drawing/2014/main" id="{05B8AA2B-7DB9-4FE4-8D7D-B8147E66AE02}"/>
                  </a:ext>
                </a:extLst>
              </p:cNvPr>
              <p:cNvGrpSpPr>
                <a:grpSpLocks/>
              </p:cNvGrpSpPr>
              <p:nvPr/>
            </p:nvGrpSpPr>
            <p:grpSpPr bwMode="auto">
              <a:xfrm>
                <a:off x="283" y="1633"/>
                <a:ext cx="342" cy="336"/>
                <a:chOff x="235" y="1633"/>
                <a:chExt cx="342" cy="336"/>
              </a:xfrm>
            </p:grpSpPr>
            <p:sp>
              <p:nvSpPr>
                <p:cNvPr id="938182" name="Arc 49">
                  <a:extLst>
                    <a:ext uri="{FF2B5EF4-FFF2-40B4-BE49-F238E27FC236}">
                      <a16:creationId xmlns:a16="http://schemas.microsoft.com/office/drawing/2014/main" id="{E3708C43-1D06-44E0-B9BD-781588D95F08}"/>
                    </a:ext>
                  </a:extLst>
                </p:cNvPr>
                <p:cNvSpPr>
                  <a:spLocks/>
                </p:cNvSpPr>
                <p:nvPr/>
              </p:nvSpPr>
              <p:spPr bwMode="auto">
                <a:xfrm>
                  <a:off x="235" y="1798"/>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83" name="Arc 50">
                  <a:extLst>
                    <a:ext uri="{FF2B5EF4-FFF2-40B4-BE49-F238E27FC236}">
                      <a16:creationId xmlns:a16="http://schemas.microsoft.com/office/drawing/2014/main" id="{8ECEB6C8-D86D-40E0-BC65-2EFD68CFD404}"/>
                    </a:ext>
                  </a:extLst>
                </p:cNvPr>
                <p:cNvSpPr>
                  <a:spLocks/>
                </p:cNvSpPr>
                <p:nvPr/>
              </p:nvSpPr>
              <p:spPr bwMode="auto">
                <a:xfrm>
                  <a:off x="236" y="1633"/>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6" name="Group 51">
                <a:extLst>
                  <a:ext uri="{FF2B5EF4-FFF2-40B4-BE49-F238E27FC236}">
                    <a16:creationId xmlns:a16="http://schemas.microsoft.com/office/drawing/2014/main" id="{159DA79A-30AD-4A5B-A29E-6014CDF167BA}"/>
                  </a:ext>
                </a:extLst>
              </p:cNvPr>
              <p:cNvGrpSpPr>
                <a:grpSpLocks/>
              </p:cNvGrpSpPr>
              <p:nvPr/>
            </p:nvGrpSpPr>
            <p:grpSpPr bwMode="auto">
              <a:xfrm>
                <a:off x="379" y="1201"/>
                <a:ext cx="342" cy="336"/>
                <a:chOff x="331" y="1201"/>
                <a:chExt cx="342" cy="336"/>
              </a:xfrm>
            </p:grpSpPr>
            <p:sp>
              <p:nvSpPr>
                <p:cNvPr id="938185" name="Arc 52">
                  <a:extLst>
                    <a:ext uri="{FF2B5EF4-FFF2-40B4-BE49-F238E27FC236}">
                      <a16:creationId xmlns:a16="http://schemas.microsoft.com/office/drawing/2014/main" id="{D083DBB6-A088-46FA-A5D4-2506AE527CA5}"/>
                    </a:ext>
                  </a:extLst>
                </p:cNvPr>
                <p:cNvSpPr>
                  <a:spLocks/>
                </p:cNvSpPr>
                <p:nvPr/>
              </p:nvSpPr>
              <p:spPr bwMode="auto">
                <a:xfrm>
                  <a:off x="331" y="1366"/>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86" name="Arc 53">
                  <a:extLst>
                    <a:ext uri="{FF2B5EF4-FFF2-40B4-BE49-F238E27FC236}">
                      <a16:creationId xmlns:a16="http://schemas.microsoft.com/office/drawing/2014/main" id="{28990FF5-49F1-476A-B00E-0FE5278F7D2A}"/>
                    </a:ext>
                  </a:extLst>
                </p:cNvPr>
                <p:cNvSpPr>
                  <a:spLocks/>
                </p:cNvSpPr>
                <p:nvPr/>
              </p:nvSpPr>
              <p:spPr bwMode="auto">
                <a:xfrm>
                  <a:off x="332" y="1201"/>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7" name="Group 54">
                <a:extLst>
                  <a:ext uri="{FF2B5EF4-FFF2-40B4-BE49-F238E27FC236}">
                    <a16:creationId xmlns:a16="http://schemas.microsoft.com/office/drawing/2014/main" id="{23B6A00D-F6AE-4789-8C00-5BD5345DF556}"/>
                  </a:ext>
                </a:extLst>
              </p:cNvPr>
              <p:cNvGrpSpPr>
                <a:grpSpLocks/>
              </p:cNvGrpSpPr>
              <p:nvPr/>
            </p:nvGrpSpPr>
            <p:grpSpPr bwMode="auto">
              <a:xfrm>
                <a:off x="811" y="961"/>
                <a:ext cx="342" cy="336"/>
                <a:chOff x="763" y="961"/>
                <a:chExt cx="342" cy="336"/>
              </a:xfrm>
            </p:grpSpPr>
            <p:sp>
              <p:nvSpPr>
                <p:cNvPr id="938188" name="Arc 55">
                  <a:extLst>
                    <a:ext uri="{FF2B5EF4-FFF2-40B4-BE49-F238E27FC236}">
                      <a16:creationId xmlns:a16="http://schemas.microsoft.com/office/drawing/2014/main" id="{C9B134F2-F066-4E5A-B9ED-47BFDDD87CD2}"/>
                    </a:ext>
                  </a:extLst>
                </p:cNvPr>
                <p:cNvSpPr>
                  <a:spLocks/>
                </p:cNvSpPr>
                <p:nvPr/>
              </p:nvSpPr>
              <p:spPr bwMode="auto">
                <a:xfrm>
                  <a:off x="763" y="1126"/>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89" name="Arc 56">
                  <a:extLst>
                    <a:ext uri="{FF2B5EF4-FFF2-40B4-BE49-F238E27FC236}">
                      <a16:creationId xmlns:a16="http://schemas.microsoft.com/office/drawing/2014/main" id="{6EC58E67-9534-4D5F-9811-4927F57CE899}"/>
                    </a:ext>
                  </a:extLst>
                </p:cNvPr>
                <p:cNvSpPr>
                  <a:spLocks/>
                </p:cNvSpPr>
                <p:nvPr/>
              </p:nvSpPr>
              <p:spPr bwMode="auto">
                <a:xfrm>
                  <a:off x="764" y="961"/>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8" name="Group 57">
                <a:extLst>
                  <a:ext uri="{FF2B5EF4-FFF2-40B4-BE49-F238E27FC236}">
                    <a16:creationId xmlns:a16="http://schemas.microsoft.com/office/drawing/2014/main" id="{BED4611A-9BDB-4407-9A27-AA747652E290}"/>
                  </a:ext>
                </a:extLst>
              </p:cNvPr>
              <p:cNvGrpSpPr>
                <a:grpSpLocks/>
              </p:cNvGrpSpPr>
              <p:nvPr/>
            </p:nvGrpSpPr>
            <p:grpSpPr bwMode="auto">
              <a:xfrm>
                <a:off x="811" y="1441"/>
                <a:ext cx="342" cy="336"/>
                <a:chOff x="763" y="1441"/>
                <a:chExt cx="342" cy="336"/>
              </a:xfrm>
            </p:grpSpPr>
            <p:sp>
              <p:nvSpPr>
                <p:cNvPr id="938191" name="Arc 58">
                  <a:extLst>
                    <a:ext uri="{FF2B5EF4-FFF2-40B4-BE49-F238E27FC236}">
                      <a16:creationId xmlns:a16="http://schemas.microsoft.com/office/drawing/2014/main" id="{27A3A1B7-5AE0-47F8-B9AE-D030939C1B1A}"/>
                    </a:ext>
                  </a:extLst>
                </p:cNvPr>
                <p:cNvSpPr>
                  <a:spLocks/>
                </p:cNvSpPr>
                <p:nvPr/>
              </p:nvSpPr>
              <p:spPr bwMode="auto">
                <a:xfrm>
                  <a:off x="763" y="1606"/>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92" name="Arc 59">
                  <a:extLst>
                    <a:ext uri="{FF2B5EF4-FFF2-40B4-BE49-F238E27FC236}">
                      <a16:creationId xmlns:a16="http://schemas.microsoft.com/office/drawing/2014/main" id="{521B55A6-053C-4FE3-961D-3601368DB7C0}"/>
                    </a:ext>
                  </a:extLst>
                </p:cNvPr>
                <p:cNvSpPr>
                  <a:spLocks/>
                </p:cNvSpPr>
                <p:nvPr/>
              </p:nvSpPr>
              <p:spPr bwMode="auto">
                <a:xfrm>
                  <a:off x="764" y="1441"/>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09" name="Group 60">
                <a:extLst>
                  <a:ext uri="{FF2B5EF4-FFF2-40B4-BE49-F238E27FC236}">
                    <a16:creationId xmlns:a16="http://schemas.microsoft.com/office/drawing/2014/main" id="{50903710-459F-4F64-8081-36155D6E97D9}"/>
                  </a:ext>
                </a:extLst>
              </p:cNvPr>
              <p:cNvGrpSpPr>
                <a:grpSpLocks/>
              </p:cNvGrpSpPr>
              <p:nvPr/>
            </p:nvGrpSpPr>
            <p:grpSpPr bwMode="auto">
              <a:xfrm>
                <a:off x="811" y="1873"/>
                <a:ext cx="342" cy="336"/>
                <a:chOff x="763" y="1873"/>
                <a:chExt cx="342" cy="336"/>
              </a:xfrm>
            </p:grpSpPr>
            <p:sp>
              <p:nvSpPr>
                <p:cNvPr id="938194" name="Arc 61">
                  <a:extLst>
                    <a:ext uri="{FF2B5EF4-FFF2-40B4-BE49-F238E27FC236}">
                      <a16:creationId xmlns:a16="http://schemas.microsoft.com/office/drawing/2014/main" id="{9A6623C5-7262-483C-A632-25CCACC51939}"/>
                    </a:ext>
                  </a:extLst>
                </p:cNvPr>
                <p:cNvSpPr>
                  <a:spLocks/>
                </p:cNvSpPr>
                <p:nvPr/>
              </p:nvSpPr>
              <p:spPr bwMode="auto">
                <a:xfrm>
                  <a:off x="763" y="2038"/>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95" name="Arc 62">
                  <a:extLst>
                    <a:ext uri="{FF2B5EF4-FFF2-40B4-BE49-F238E27FC236}">
                      <a16:creationId xmlns:a16="http://schemas.microsoft.com/office/drawing/2014/main" id="{72A3FD75-7576-4350-90DA-D93E29AE2D0C}"/>
                    </a:ext>
                  </a:extLst>
                </p:cNvPr>
                <p:cNvSpPr>
                  <a:spLocks/>
                </p:cNvSpPr>
                <p:nvPr/>
              </p:nvSpPr>
              <p:spPr bwMode="auto">
                <a:xfrm>
                  <a:off x="764" y="1873"/>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10" name="Group 63">
                <a:extLst>
                  <a:ext uri="{FF2B5EF4-FFF2-40B4-BE49-F238E27FC236}">
                    <a16:creationId xmlns:a16="http://schemas.microsoft.com/office/drawing/2014/main" id="{629C53CC-5173-44D9-AB29-4960DA696C60}"/>
                  </a:ext>
                </a:extLst>
              </p:cNvPr>
              <p:cNvGrpSpPr>
                <a:grpSpLocks/>
              </p:cNvGrpSpPr>
              <p:nvPr/>
            </p:nvGrpSpPr>
            <p:grpSpPr bwMode="auto">
              <a:xfrm>
                <a:off x="1243" y="2065"/>
                <a:ext cx="342" cy="336"/>
                <a:chOff x="1195" y="2065"/>
                <a:chExt cx="342" cy="336"/>
              </a:xfrm>
            </p:grpSpPr>
            <p:sp>
              <p:nvSpPr>
                <p:cNvPr id="938197" name="Arc 64">
                  <a:extLst>
                    <a:ext uri="{FF2B5EF4-FFF2-40B4-BE49-F238E27FC236}">
                      <a16:creationId xmlns:a16="http://schemas.microsoft.com/office/drawing/2014/main" id="{D2D988C3-4BD1-4E67-9723-1FF8B0486EC6}"/>
                    </a:ext>
                  </a:extLst>
                </p:cNvPr>
                <p:cNvSpPr>
                  <a:spLocks/>
                </p:cNvSpPr>
                <p:nvPr/>
              </p:nvSpPr>
              <p:spPr bwMode="auto">
                <a:xfrm>
                  <a:off x="1195" y="2230"/>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198" name="Arc 65">
                  <a:extLst>
                    <a:ext uri="{FF2B5EF4-FFF2-40B4-BE49-F238E27FC236}">
                      <a16:creationId xmlns:a16="http://schemas.microsoft.com/office/drawing/2014/main" id="{076C362C-C018-4DF1-8B57-0893B20149AA}"/>
                    </a:ext>
                  </a:extLst>
                </p:cNvPr>
                <p:cNvSpPr>
                  <a:spLocks/>
                </p:cNvSpPr>
                <p:nvPr/>
              </p:nvSpPr>
              <p:spPr bwMode="auto">
                <a:xfrm>
                  <a:off x="1196" y="2065"/>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11" name="Group 66">
                <a:extLst>
                  <a:ext uri="{FF2B5EF4-FFF2-40B4-BE49-F238E27FC236}">
                    <a16:creationId xmlns:a16="http://schemas.microsoft.com/office/drawing/2014/main" id="{D79F0F42-DA0B-493F-87D0-64E88AF78297}"/>
                  </a:ext>
                </a:extLst>
              </p:cNvPr>
              <p:cNvGrpSpPr>
                <a:grpSpLocks/>
              </p:cNvGrpSpPr>
              <p:nvPr/>
            </p:nvGrpSpPr>
            <p:grpSpPr bwMode="auto">
              <a:xfrm>
                <a:off x="811" y="2257"/>
                <a:ext cx="342" cy="336"/>
                <a:chOff x="763" y="2257"/>
                <a:chExt cx="342" cy="336"/>
              </a:xfrm>
            </p:grpSpPr>
            <p:sp>
              <p:nvSpPr>
                <p:cNvPr id="938200" name="Arc 67">
                  <a:extLst>
                    <a:ext uri="{FF2B5EF4-FFF2-40B4-BE49-F238E27FC236}">
                      <a16:creationId xmlns:a16="http://schemas.microsoft.com/office/drawing/2014/main" id="{DCA7F370-7F90-4A23-B213-3E141D01B381}"/>
                    </a:ext>
                  </a:extLst>
                </p:cNvPr>
                <p:cNvSpPr>
                  <a:spLocks/>
                </p:cNvSpPr>
                <p:nvPr/>
              </p:nvSpPr>
              <p:spPr bwMode="auto">
                <a:xfrm>
                  <a:off x="763" y="2422"/>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01" name="Arc 68">
                  <a:extLst>
                    <a:ext uri="{FF2B5EF4-FFF2-40B4-BE49-F238E27FC236}">
                      <a16:creationId xmlns:a16="http://schemas.microsoft.com/office/drawing/2014/main" id="{C16D313F-60B5-4822-B857-BD22D69DA5FB}"/>
                    </a:ext>
                  </a:extLst>
                </p:cNvPr>
                <p:cNvSpPr>
                  <a:spLocks/>
                </p:cNvSpPr>
                <p:nvPr/>
              </p:nvSpPr>
              <p:spPr bwMode="auto">
                <a:xfrm>
                  <a:off x="764" y="2257"/>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512" name="Group 69">
                <a:extLst>
                  <a:ext uri="{FF2B5EF4-FFF2-40B4-BE49-F238E27FC236}">
                    <a16:creationId xmlns:a16="http://schemas.microsoft.com/office/drawing/2014/main" id="{B7D525A8-E32E-49D3-ACD5-EA169B3B2B88}"/>
                  </a:ext>
                </a:extLst>
              </p:cNvPr>
              <p:cNvGrpSpPr>
                <a:grpSpLocks/>
              </p:cNvGrpSpPr>
              <p:nvPr/>
            </p:nvGrpSpPr>
            <p:grpSpPr bwMode="auto">
              <a:xfrm>
                <a:off x="1339" y="1633"/>
                <a:ext cx="342" cy="336"/>
                <a:chOff x="1291" y="1633"/>
                <a:chExt cx="342" cy="336"/>
              </a:xfrm>
            </p:grpSpPr>
            <p:sp>
              <p:nvSpPr>
                <p:cNvPr id="938203" name="Arc 70">
                  <a:extLst>
                    <a:ext uri="{FF2B5EF4-FFF2-40B4-BE49-F238E27FC236}">
                      <a16:creationId xmlns:a16="http://schemas.microsoft.com/office/drawing/2014/main" id="{7B38B8DE-99C6-462D-A5C5-E32638276532}"/>
                    </a:ext>
                  </a:extLst>
                </p:cNvPr>
                <p:cNvSpPr>
                  <a:spLocks/>
                </p:cNvSpPr>
                <p:nvPr/>
              </p:nvSpPr>
              <p:spPr bwMode="auto">
                <a:xfrm>
                  <a:off x="1291" y="1798"/>
                  <a:ext cx="338" cy="171"/>
                </a:xfrm>
                <a:custGeom>
                  <a:avLst/>
                  <a:gdLst>
                    <a:gd name="T0" fmla="*/ 338 w 42822"/>
                    <a:gd name="T1" fmla="*/ 34 h 21985"/>
                    <a:gd name="T2" fmla="*/ 0 w 42822"/>
                    <a:gd name="T3" fmla="*/ 0 h 21985"/>
                    <a:gd name="T4" fmla="*/ 170 w 42822"/>
                    <a:gd name="T5" fmla="*/ 3 h 21985"/>
                    <a:gd name="T6" fmla="*/ 0 60000 65536"/>
                    <a:gd name="T7" fmla="*/ 0 60000 65536"/>
                    <a:gd name="T8" fmla="*/ 0 60000 65536"/>
                    <a:gd name="T9" fmla="*/ 0 w 42822"/>
                    <a:gd name="T10" fmla="*/ 0 h 21985"/>
                    <a:gd name="T11" fmla="*/ 42822 w 42822"/>
                    <a:gd name="T12" fmla="*/ 21985 h 21985"/>
                  </a:gdLst>
                  <a:ahLst/>
                  <a:cxnLst>
                    <a:cxn ang="T6">
                      <a:pos x="T0" y="T1"/>
                    </a:cxn>
                    <a:cxn ang="T7">
                      <a:pos x="T2" y="T3"/>
                    </a:cxn>
                    <a:cxn ang="T8">
                      <a:pos x="T4" y="T5"/>
                    </a:cxn>
                  </a:cxnLst>
                  <a:rect l="T9" t="T10" r="T11" b="T12"/>
                  <a:pathLst>
                    <a:path w="42822" h="21985" fill="none" extrusionOk="0">
                      <a:moveTo>
                        <a:pt x="42822" y="4407"/>
                      </a:moveTo>
                      <a:cubicBezTo>
                        <a:pt x="40889" y="14603"/>
                        <a:pt x="31978" y="21984"/>
                        <a:pt x="21600" y="21985"/>
                      </a:cubicBezTo>
                      <a:cubicBezTo>
                        <a:pt x="9670" y="21985"/>
                        <a:pt x="0" y="12314"/>
                        <a:pt x="0" y="385"/>
                      </a:cubicBezTo>
                      <a:cubicBezTo>
                        <a:pt x="-1" y="256"/>
                        <a:pt x="1" y="128"/>
                        <a:pt x="3" y="0"/>
                      </a:cubicBezTo>
                    </a:path>
                    <a:path w="42822" h="21985" stroke="0" extrusionOk="0">
                      <a:moveTo>
                        <a:pt x="42822" y="4407"/>
                      </a:moveTo>
                      <a:cubicBezTo>
                        <a:pt x="40889" y="14603"/>
                        <a:pt x="31978" y="21984"/>
                        <a:pt x="21600" y="21985"/>
                      </a:cubicBezTo>
                      <a:cubicBezTo>
                        <a:pt x="9670" y="21985"/>
                        <a:pt x="0" y="12314"/>
                        <a:pt x="0" y="385"/>
                      </a:cubicBezTo>
                      <a:cubicBezTo>
                        <a:pt x="-1" y="256"/>
                        <a:pt x="1" y="128"/>
                        <a:pt x="3" y="0"/>
                      </a:cubicBezTo>
                      <a:lnTo>
                        <a:pt x="21600" y="385"/>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04" name="Arc 71">
                  <a:extLst>
                    <a:ext uri="{FF2B5EF4-FFF2-40B4-BE49-F238E27FC236}">
                      <a16:creationId xmlns:a16="http://schemas.microsoft.com/office/drawing/2014/main" id="{A6DC164C-5C0A-4956-9B89-4F133EE24DA1}"/>
                    </a:ext>
                  </a:extLst>
                </p:cNvPr>
                <p:cNvSpPr>
                  <a:spLocks/>
                </p:cNvSpPr>
                <p:nvPr/>
              </p:nvSpPr>
              <p:spPr bwMode="auto">
                <a:xfrm>
                  <a:off x="1292" y="1633"/>
                  <a:ext cx="341" cy="200"/>
                </a:xfrm>
                <a:custGeom>
                  <a:avLst/>
                  <a:gdLst>
                    <a:gd name="T0" fmla="*/ 0 w 43200"/>
                    <a:gd name="T1" fmla="*/ 180 h 25747"/>
                    <a:gd name="T2" fmla="*/ 338 w 43200"/>
                    <a:gd name="T3" fmla="*/ 200 h 25747"/>
                    <a:gd name="T4" fmla="*/ 171 w 43200"/>
                    <a:gd name="T5" fmla="*/ 168 h 25747"/>
                    <a:gd name="T6" fmla="*/ 0 60000 65536"/>
                    <a:gd name="T7" fmla="*/ 0 60000 65536"/>
                    <a:gd name="T8" fmla="*/ 0 60000 65536"/>
                    <a:gd name="T9" fmla="*/ 0 w 43200"/>
                    <a:gd name="T10" fmla="*/ 0 h 25747"/>
                    <a:gd name="T11" fmla="*/ 43200 w 43200"/>
                    <a:gd name="T12" fmla="*/ 25747 h 25747"/>
                  </a:gdLst>
                  <a:ahLst/>
                  <a:cxnLst>
                    <a:cxn ang="T6">
                      <a:pos x="T0" y="T1"/>
                    </a:cxn>
                    <a:cxn ang="T7">
                      <a:pos x="T2" y="T3"/>
                    </a:cxn>
                    <a:cxn ang="T8">
                      <a:pos x="T4" y="T5"/>
                    </a:cxn>
                  </a:cxnLst>
                  <a:rect l="T9" t="T10" r="T11" b="T12"/>
                  <a:pathLst>
                    <a:path w="43200" h="25747" fill="none"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path>
                    <a:path w="43200" h="25747" stroke="0" extrusionOk="0">
                      <a:moveTo>
                        <a:pt x="54" y="23134"/>
                      </a:moveTo>
                      <a:cubicBezTo>
                        <a:pt x="18" y="22623"/>
                        <a:pt x="0" y="22111"/>
                        <a:pt x="0" y="21600"/>
                      </a:cubicBezTo>
                      <a:cubicBezTo>
                        <a:pt x="0" y="9670"/>
                        <a:pt x="9670" y="0"/>
                        <a:pt x="21600" y="0"/>
                      </a:cubicBezTo>
                      <a:cubicBezTo>
                        <a:pt x="33529" y="0"/>
                        <a:pt x="43200" y="9670"/>
                        <a:pt x="43200" y="21600"/>
                      </a:cubicBezTo>
                      <a:cubicBezTo>
                        <a:pt x="43200" y="22992"/>
                        <a:pt x="43065" y="24380"/>
                        <a:pt x="42798" y="25747"/>
                      </a:cubicBezTo>
                      <a:lnTo>
                        <a:pt x="21600" y="21600"/>
                      </a:lnTo>
                      <a:close/>
                    </a:path>
                  </a:pathLst>
                </a:custGeom>
                <a:noFill/>
                <a:ln w="254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272420" name="Group 72">
            <a:extLst>
              <a:ext uri="{FF2B5EF4-FFF2-40B4-BE49-F238E27FC236}">
                <a16:creationId xmlns:a16="http://schemas.microsoft.com/office/drawing/2014/main" id="{746381B0-AAFB-4373-AB36-FCF2BDFD811D}"/>
              </a:ext>
            </a:extLst>
          </p:cNvPr>
          <p:cNvGrpSpPr>
            <a:grpSpLocks/>
          </p:cNvGrpSpPr>
          <p:nvPr/>
        </p:nvGrpSpPr>
        <p:grpSpPr bwMode="auto">
          <a:xfrm>
            <a:off x="3505200" y="838200"/>
            <a:ext cx="1177925" cy="2097088"/>
            <a:chOff x="2208" y="528"/>
            <a:chExt cx="742" cy="1321"/>
          </a:xfrm>
        </p:grpSpPr>
        <p:sp>
          <p:nvSpPr>
            <p:cNvPr id="272477" name="Oval 73">
              <a:extLst>
                <a:ext uri="{FF2B5EF4-FFF2-40B4-BE49-F238E27FC236}">
                  <a16:creationId xmlns:a16="http://schemas.microsoft.com/office/drawing/2014/main" id="{9B5ED3AE-634B-4785-99B1-803071F86D8D}"/>
                </a:ext>
              </a:extLst>
            </p:cNvPr>
            <p:cNvSpPr>
              <a:spLocks noChangeArrowheads="1"/>
            </p:cNvSpPr>
            <p:nvPr/>
          </p:nvSpPr>
          <p:spPr bwMode="auto">
            <a:xfrm>
              <a:off x="2494" y="531"/>
              <a:ext cx="193" cy="244"/>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78" name="Oval 74">
              <a:extLst>
                <a:ext uri="{FF2B5EF4-FFF2-40B4-BE49-F238E27FC236}">
                  <a16:creationId xmlns:a16="http://schemas.microsoft.com/office/drawing/2014/main" id="{8F3B24A1-309A-40C0-BE0D-FD186F0B18B3}"/>
                </a:ext>
              </a:extLst>
            </p:cNvPr>
            <p:cNvSpPr>
              <a:spLocks noChangeArrowheads="1"/>
            </p:cNvSpPr>
            <p:nvPr/>
          </p:nvSpPr>
          <p:spPr bwMode="auto">
            <a:xfrm>
              <a:off x="2724" y="714"/>
              <a:ext cx="192" cy="244"/>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79" name="Oval 75">
              <a:extLst>
                <a:ext uri="{FF2B5EF4-FFF2-40B4-BE49-F238E27FC236}">
                  <a16:creationId xmlns:a16="http://schemas.microsoft.com/office/drawing/2014/main" id="{6BC7CD6C-5260-48F1-B9A4-16AED3304E0D}"/>
                </a:ext>
              </a:extLst>
            </p:cNvPr>
            <p:cNvSpPr>
              <a:spLocks noChangeArrowheads="1"/>
            </p:cNvSpPr>
            <p:nvPr/>
          </p:nvSpPr>
          <p:spPr bwMode="auto">
            <a:xfrm>
              <a:off x="2494" y="897"/>
              <a:ext cx="193" cy="244"/>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0" name="Oval 76">
              <a:extLst>
                <a:ext uri="{FF2B5EF4-FFF2-40B4-BE49-F238E27FC236}">
                  <a16:creationId xmlns:a16="http://schemas.microsoft.com/office/drawing/2014/main" id="{F6EE1DE7-73E8-4D5E-A631-725133D6D9CE}"/>
                </a:ext>
              </a:extLst>
            </p:cNvPr>
            <p:cNvSpPr>
              <a:spLocks noChangeArrowheads="1"/>
            </p:cNvSpPr>
            <p:nvPr/>
          </p:nvSpPr>
          <p:spPr bwMode="auto">
            <a:xfrm>
              <a:off x="2494" y="1240"/>
              <a:ext cx="193" cy="243"/>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1" name="Oval 77">
              <a:extLst>
                <a:ext uri="{FF2B5EF4-FFF2-40B4-BE49-F238E27FC236}">
                  <a16:creationId xmlns:a16="http://schemas.microsoft.com/office/drawing/2014/main" id="{B5542FE6-CD7D-42D2-B4D5-67693FDB9AC1}"/>
                </a:ext>
              </a:extLst>
            </p:cNvPr>
            <p:cNvSpPr>
              <a:spLocks noChangeArrowheads="1"/>
            </p:cNvSpPr>
            <p:nvPr/>
          </p:nvSpPr>
          <p:spPr bwMode="auto">
            <a:xfrm>
              <a:off x="2752" y="1058"/>
              <a:ext cx="193" cy="243"/>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2" name="Oval 78">
              <a:extLst>
                <a:ext uri="{FF2B5EF4-FFF2-40B4-BE49-F238E27FC236}">
                  <a16:creationId xmlns:a16="http://schemas.microsoft.com/office/drawing/2014/main" id="{53C3A59E-3CA7-4174-AB03-5CAA4B3B6093}"/>
                </a:ext>
              </a:extLst>
            </p:cNvPr>
            <p:cNvSpPr>
              <a:spLocks noChangeArrowheads="1"/>
            </p:cNvSpPr>
            <p:nvPr/>
          </p:nvSpPr>
          <p:spPr bwMode="auto">
            <a:xfrm>
              <a:off x="2724" y="1424"/>
              <a:ext cx="192" cy="242"/>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3" name="Oval 79">
              <a:extLst>
                <a:ext uri="{FF2B5EF4-FFF2-40B4-BE49-F238E27FC236}">
                  <a16:creationId xmlns:a16="http://schemas.microsoft.com/office/drawing/2014/main" id="{34DB5545-0E9C-4609-BCE5-A73809A2577E}"/>
                </a:ext>
              </a:extLst>
            </p:cNvPr>
            <p:cNvSpPr>
              <a:spLocks noChangeArrowheads="1"/>
            </p:cNvSpPr>
            <p:nvPr/>
          </p:nvSpPr>
          <p:spPr bwMode="auto">
            <a:xfrm>
              <a:off x="2494" y="1606"/>
              <a:ext cx="193" cy="243"/>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4" name="Oval 80">
              <a:extLst>
                <a:ext uri="{FF2B5EF4-FFF2-40B4-BE49-F238E27FC236}">
                  <a16:creationId xmlns:a16="http://schemas.microsoft.com/office/drawing/2014/main" id="{A337E9D6-A0D4-4B8F-A4DA-E9360CB8C005}"/>
                </a:ext>
              </a:extLst>
            </p:cNvPr>
            <p:cNvSpPr>
              <a:spLocks noChangeArrowheads="1"/>
            </p:cNvSpPr>
            <p:nvPr/>
          </p:nvSpPr>
          <p:spPr bwMode="auto">
            <a:xfrm>
              <a:off x="2266" y="1424"/>
              <a:ext cx="192" cy="242"/>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5" name="Oval 81">
              <a:extLst>
                <a:ext uri="{FF2B5EF4-FFF2-40B4-BE49-F238E27FC236}">
                  <a16:creationId xmlns:a16="http://schemas.microsoft.com/office/drawing/2014/main" id="{38745FAC-73A4-4F03-83DF-602B7132CFC1}"/>
                </a:ext>
              </a:extLst>
            </p:cNvPr>
            <p:cNvSpPr>
              <a:spLocks noChangeArrowheads="1"/>
            </p:cNvSpPr>
            <p:nvPr/>
          </p:nvSpPr>
          <p:spPr bwMode="auto">
            <a:xfrm>
              <a:off x="2208" y="1080"/>
              <a:ext cx="193" cy="244"/>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72486" name="Oval 82">
              <a:extLst>
                <a:ext uri="{FF2B5EF4-FFF2-40B4-BE49-F238E27FC236}">
                  <a16:creationId xmlns:a16="http://schemas.microsoft.com/office/drawing/2014/main" id="{049E960B-EBEE-491D-A4ED-ABC31535C051}"/>
                </a:ext>
              </a:extLst>
            </p:cNvPr>
            <p:cNvSpPr>
              <a:spLocks noChangeArrowheads="1"/>
            </p:cNvSpPr>
            <p:nvPr/>
          </p:nvSpPr>
          <p:spPr bwMode="auto">
            <a:xfrm>
              <a:off x="2266" y="738"/>
              <a:ext cx="192" cy="242"/>
            </a:xfrm>
            <a:prstGeom prst="ellipse">
              <a:avLst/>
            </a:prstGeom>
            <a:solidFill>
              <a:srgbClr val="00CC99"/>
            </a:solidFill>
            <a:ln w="12700">
              <a:solidFill>
                <a:srgbClr val="FFFF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38216" name="Arc 83">
              <a:extLst>
                <a:ext uri="{FF2B5EF4-FFF2-40B4-BE49-F238E27FC236}">
                  <a16:creationId xmlns:a16="http://schemas.microsoft.com/office/drawing/2014/main" id="{E705BDF5-1042-4AC9-9042-7C4E312198CC}"/>
                </a:ext>
              </a:extLst>
            </p:cNvPr>
            <p:cNvSpPr>
              <a:spLocks/>
            </p:cNvSpPr>
            <p:nvPr/>
          </p:nvSpPr>
          <p:spPr bwMode="auto">
            <a:xfrm>
              <a:off x="2577" y="528"/>
              <a:ext cx="115" cy="144"/>
            </a:xfrm>
            <a:custGeom>
              <a:avLst/>
              <a:gdLst>
                <a:gd name="T0" fmla="*/ 0 w 21788"/>
                <a:gd name="T1" fmla="*/ 0 h 27106"/>
                <a:gd name="T2" fmla="*/ 111 w 21788"/>
                <a:gd name="T3" fmla="*/ 144 h 27106"/>
                <a:gd name="T4" fmla="*/ 1 w 21788"/>
                <a:gd name="T5" fmla="*/ 115 h 27106"/>
                <a:gd name="T6" fmla="*/ 0 60000 65536"/>
                <a:gd name="T7" fmla="*/ 0 60000 65536"/>
                <a:gd name="T8" fmla="*/ 0 60000 65536"/>
                <a:gd name="T9" fmla="*/ 0 w 21788"/>
                <a:gd name="T10" fmla="*/ 0 h 27106"/>
                <a:gd name="T11" fmla="*/ 21788 w 21788"/>
                <a:gd name="T12" fmla="*/ 27106 h 27106"/>
              </a:gdLst>
              <a:ahLst/>
              <a:cxnLst>
                <a:cxn ang="T6">
                  <a:pos x="T0" y="T1"/>
                </a:cxn>
                <a:cxn ang="T7">
                  <a:pos x="T2" y="T3"/>
                </a:cxn>
                <a:cxn ang="T8">
                  <a:pos x="T4" y="T5"/>
                </a:cxn>
              </a:cxnLst>
              <a:rect l="T9" t="T10" r="T11" b="T12"/>
              <a:pathLst>
                <a:path w="21788" h="27106" fill="none" extrusionOk="0">
                  <a:moveTo>
                    <a:pt x="-1" y="0"/>
                  </a:moveTo>
                  <a:cubicBezTo>
                    <a:pt x="62" y="0"/>
                    <a:pt x="125" y="-1"/>
                    <a:pt x="188" y="0"/>
                  </a:cubicBezTo>
                  <a:cubicBezTo>
                    <a:pt x="12117" y="0"/>
                    <a:pt x="21788" y="9670"/>
                    <a:pt x="21788" y="21600"/>
                  </a:cubicBezTo>
                  <a:cubicBezTo>
                    <a:pt x="21788" y="23458"/>
                    <a:pt x="21548" y="25309"/>
                    <a:pt x="21074" y="27106"/>
                  </a:cubicBezTo>
                </a:path>
                <a:path w="21788" h="27106" stroke="0" extrusionOk="0">
                  <a:moveTo>
                    <a:pt x="-1" y="0"/>
                  </a:moveTo>
                  <a:cubicBezTo>
                    <a:pt x="62" y="0"/>
                    <a:pt x="125" y="-1"/>
                    <a:pt x="188" y="0"/>
                  </a:cubicBezTo>
                  <a:cubicBezTo>
                    <a:pt x="12117" y="0"/>
                    <a:pt x="21788" y="9670"/>
                    <a:pt x="21788" y="21600"/>
                  </a:cubicBezTo>
                  <a:cubicBezTo>
                    <a:pt x="21788" y="23458"/>
                    <a:pt x="21548" y="25309"/>
                    <a:pt x="21074" y="27106"/>
                  </a:cubicBezTo>
                  <a:lnTo>
                    <a:pt x="188"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17" name="Arc 84">
              <a:extLst>
                <a:ext uri="{FF2B5EF4-FFF2-40B4-BE49-F238E27FC236}">
                  <a16:creationId xmlns:a16="http://schemas.microsoft.com/office/drawing/2014/main" id="{900A2CCA-5867-47B7-A29F-3AC30EEAD9B3}"/>
                </a:ext>
              </a:extLst>
            </p:cNvPr>
            <p:cNvSpPr>
              <a:spLocks/>
            </p:cNvSpPr>
            <p:nvPr/>
          </p:nvSpPr>
          <p:spPr bwMode="auto">
            <a:xfrm>
              <a:off x="2805" y="711"/>
              <a:ext cx="116" cy="144"/>
            </a:xfrm>
            <a:custGeom>
              <a:avLst/>
              <a:gdLst>
                <a:gd name="T0" fmla="*/ 0 w 21789"/>
                <a:gd name="T1" fmla="*/ 0 h 27084"/>
                <a:gd name="T2" fmla="*/ 112 w 21789"/>
                <a:gd name="T3" fmla="*/ 144 h 27084"/>
                <a:gd name="T4" fmla="*/ 1 w 21789"/>
                <a:gd name="T5" fmla="*/ 115 h 27084"/>
                <a:gd name="T6" fmla="*/ 0 60000 65536"/>
                <a:gd name="T7" fmla="*/ 0 60000 65536"/>
                <a:gd name="T8" fmla="*/ 0 60000 65536"/>
                <a:gd name="T9" fmla="*/ 0 w 21789"/>
                <a:gd name="T10" fmla="*/ 0 h 27084"/>
                <a:gd name="T11" fmla="*/ 21789 w 21789"/>
                <a:gd name="T12" fmla="*/ 27084 h 27084"/>
              </a:gdLst>
              <a:ahLst/>
              <a:cxnLst>
                <a:cxn ang="T6">
                  <a:pos x="T0" y="T1"/>
                </a:cxn>
                <a:cxn ang="T7">
                  <a:pos x="T2" y="T3"/>
                </a:cxn>
                <a:cxn ang="T8">
                  <a:pos x="T4" y="T5"/>
                </a:cxn>
              </a:cxnLst>
              <a:rect l="T9" t="T10" r="T11" b="T12"/>
              <a:pathLst>
                <a:path w="21789" h="27084" fill="none" extrusionOk="0">
                  <a:moveTo>
                    <a:pt x="-1" y="0"/>
                  </a:moveTo>
                  <a:cubicBezTo>
                    <a:pt x="62" y="0"/>
                    <a:pt x="125" y="-1"/>
                    <a:pt x="189" y="0"/>
                  </a:cubicBezTo>
                  <a:cubicBezTo>
                    <a:pt x="12118" y="0"/>
                    <a:pt x="21789" y="9670"/>
                    <a:pt x="21789" y="21600"/>
                  </a:cubicBezTo>
                  <a:cubicBezTo>
                    <a:pt x="21789" y="23450"/>
                    <a:pt x="21551" y="25293"/>
                    <a:pt x="21081" y="27084"/>
                  </a:cubicBezTo>
                </a:path>
                <a:path w="21789" h="27084" stroke="0" extrusionOk="0">
                  <a:moveTo>
                    <a:pt x="-1" y="0"/>
                  </a:moveTo>
                  <a:cubicBezTo>
                    <a:pt x="62" y="0"/>
                    <a:pt x="125" y="-1"/>
                    <a:pt x="189" y="0"/>
                  </a:cubicBezTo>
                  <a:cubicBezTo>
                    <a:pt x="12118" y="0"/>
                    <a:pt x="21789" y="9670"/>
                    <a:pt x="21789" y="21600"/>
                  </a:cubicBezTo>
                  <a:cubicBezTo>
                    <a:pt x="21789" y="23450"/>
                    <a:pt x="21551" y="25293"/>
                    <a:pt x="21081" y="27084"/>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18" name="Arc 85">
              <a:extLst>
                <a:ext uri="{FF2B5EF4-FFF2-40B4-BE49-F238E27FC236}">
                  <a16:creationId xmlns:a16="http://schemas.microsoft.com/office/drawing/2014/main" id="{DBD8C4D0-4B9B-454D-BBE3-086088A6AB65}"/>
                </a:ext>
              </a:extLst>
            </p:cNvPr>
            <p:cNvSpPr>
              <a:spLocks/>
            </p:cNvSpPr>
            <p:nvPr/>
          </p:nvSpPr>
          <p:spPr bwMode="auto">
            <a:xfrm>
              <a:off x="2290" y="1077"/>
              <a:ext cx="116" cy="144"/>
            </a:xfrm>
            <a:custGeom>
              <a:avLst/>
              <a:gdLst>
                <a:gd name="T0" fmla="*/ 0 w 21787"/>
                <a:gd name="T1" fmla="*/ 0 h 27082"/>
                <a:gd name="T2" fmla="*/ 112 w 21787"/>
                <a:gd name="T3" fmla="*/ 144 h 27082"/>
                <a:gd name="T4" fmla="*/ 1 w 21787"/>
                <a:gd name="T5" fmla="*/ 115 h 27082"/>
                <a:gd name="T6" fmla="*/ 0 60000 65536"/>
                <a:gd name="T7" fmla="*/ 0 60000 65536"/>
                <a:gd name="T8" fmla="*/ 0 60000 65536"/>
                <a:gd name="T9" fmla="*/ 0 w 21787"/>
                <a:gd name="T10" fmla="*/ 0 h 27082"/>
                <a:gd name="T11" fmla="*/ 21787 w 21787"/>
                <a:gd name="T12" fmla="*/ 27082 h 27082"/>
              </a:gdLst>
              <a:ahLst/>
              <a:cxnLst>
                <a:cxn ang="T6">
                  <a:pos x="T0" y="T1"/>
                </a:cxn>
                <a:cxn ang="T7">
                  <a:pos x="T2" y="T3"/>
                </a:cxn>
                <a:cxn ang="T8">
                  <a:pos x="T4" y="T5"/>
                </a:cxn>
              </a:cxnLst>
              <a:rect l="T9" t="T10" r="T11" b="T12"/>
              <a:pathLst>
                <a:path w="21787" h="27082" fill="none" extrusionOk="0">
                  <a:moveTo>
                    <a:pt x="-1" y="0"/>
                  </a:moveTo>
                  <a:cubicBezTo>
                    <a:pt x="62" y="0"/>
                    <a:pt x="124" y="-1"/>
                    <a:pt x="187" y="0"/>
                  </a:cubicBezTo>
                  <a:cubicBezTo>
                    <a:pt x="12116" y="0"/>
                    <a:pt x="21787" y="9670"/>
                    <a:pt x="21787" y="21600"/>
                  </a:cubicBezTo>
                  <a:cubicBezTo>
                    <a:pt x="21787" y="23450"/>
                    <a:pt x="21549" y="25292"/>
                    <a:pt x="21079" y="27081"/>
                  </a:cubicBezTo>
                </a:path>
                <a:path w="21787" h="27082" stroke="0" extrusionOk="0">
                  <a:moveTo>
                    <a:pt x="-1" y="0"/>
                  </a:moveTo>
                  <a:cubicBezTo>
                    <a:pt x="62" y="0"/>
                    <a:pt x="124" y="-1"/>
                    <a:pt x="187" y="0"/>
                  </a:cubicBezTo>
                  <a:cubicBezTo>
                    <a:pt x="12116" y="0"/>
                    <a:pt x="21787" y="9670"/>
                    <a:pt x="21787" y="21600"/>
                  </a:cubicBezTo>
                  <a:cubicBezTo>
                    <a:pt x="21787" y="23450"/>
                    <a:pt x="21549" y="25292"/>
                    <a:pt x="21079" y="27081"/>
                  </a:cubicBezTo>
                  <a:lnTo>
                    <a:pt x="187"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19" name="Arc 86">
              <a:extLst>
                <a:ext uri="{FF2B5EF4-FFF2-40B4-BE49-F238E27FC236}">
                  <a16:creationId xmlns:a16="http://schemas.microsoft.com/office/drawing/2014/main" id="{ECDB3594-F6C0-42F8-A62A-DB45DC9B6D13}"/>
                </a:ext>
              </a:extLst>
            </p:cNvPr>
            <p:cNvSpPr>
              <a:spLocks/>
            </p:cNvSpPr>
            <p:nvPr/>
          </p:nvSpPr>
          <p:spPr bwMode="auto">
            <a:xfrm>
              <a:off x="2576" y="1237"/>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0" name="Arc 87">
              <a:extLst>
                <a:ext uri="{FF2B5EF4-FFF2-40B4-BE49-F238E27FC236}">
                  <a16:creationId xmlns:a16="http://schemas.microsoft.com/office/drawing/2014/main" id="{165B1B74-1A9B-4EA5-89CF-BCA9EF5F3722}"/>
                </a:ext>
              </a:extLst>
            </p:cNvPr>
            <p:cNvSpPr>
              <a:spLocks/>
            </p:cNvSpPr>
            <p:nvPr/>
          </p:nvSpPr>
          <p:spPr bwMode="auto">
            <a:xfrm>
              <a:off x="2347" y="735"/>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1" name="Arc 88">
              <a:extLst>
                <a:ext uri="{FF2B5EF4-FFF2-40B4-BE49-F238E27FC236}">
                  <a16:creationId xmlns:a16="http://schemas.microsoft.com/office/drawing/2014/main" id="{5819F432-768F-482B-9FBF-2C7099BCE28C}"/>
                </a:ext>
              </a:extLst>
            </p:cNvPr>
            <p:cNvSpPr>
              <a:spLocks/>
            </p:cNvSpPr>
            <p:nvPr/>
          </p:nvSpPr>
          <p:spPr bwMode="auto">
            <a:xfrm>
              <a:off x="2577" y="894"/>
              <a:ext cx="115" cy="144"/>
            </a:xfrm>
            <a:custGeom>
              <a:avLst/>
              <a:gdLst>
                <a:gd name="T0" fmla="*/ 0 w 21788"/>
                <a:gd name="T1" fmla="*/ 0 h 27106"/>
                <a:gd name="T2" fmla="*/ 111 w 21788"/>
                <a:gd name="T3" fmla="*/ 144 h 27106"/>
                <a:gd name="T4" fmla="*/ 1 w 21788"/>
                <a:gd name="T5" fmla="*/ 115 h 27106"/>
                <a:gd name="T6" fmla="*/ 0 60000 65536"/>
                <a:gd name="T7" fmla="*/ 0 60000 65536"/>
                <a:gd name="T8" fmla="*/ 0 60000 65536"/>
                <a:gd name="T9" fmla="*/ 0 w 21788"/>
                <a:gd name="T10" fmla="*/ 0 h 27106"/>
                <a:gd name="T11" fmla="*/ 21788 w 21788"/>
                <a:gd name="T12" fmla="*/ 27106 h 27106"/>
              </a:gdLst>
              <a:ahLst/>
              <a:cxnLst>
                <a:cxn ang="T6">
                  <a:pos x="T0" y="T1"/>
                </a:cxn>
                <a:cxn ang="T7">
                  <a:pos x="T2" y="T3"/>
                </a:cxn>
                <a:cxn ang="T8">
                  <a:pos x="T4" y="T5"/>
                </a:cxn>
              </a:cxnLst>
              <a:rect l="T9" t="T10" r="T11" b="T12"/>
              <a:pathLst>
                <a:path w="21788" h="27106" fill="none" extrusionOk="0">
                  <a:moveTo>
                    <a:pt x="-1" y="0"/>
                  </a:moveTo>
                  <a:cubicBezTo>
                    <a:pt x="62" y="0"/>
                    <a:pt x="125" y="-1"/>
                    <a:pt x="188" y="0"/>
                  </a:cubicBezTo>
                  <a:cubicBezTo>
                    <a:pt x="12117" y="0"/>
                    <a:pt x="21788" y="9670"/>
                    <a:pt x="21788" y="21600"/>
                  </a:cubicBezTo>
                  <a:cubicBezTo>
                    <a:pt x="21788" y="23458"/>
                    <a:pt x="21548" y="25309"/>
                    <a:pt x="21074" y="27106"/>
                  </a:cubicBezTo>
                </a:path>
                <a:path w="21788" h="27106" stroke="0" extrusionOk="0">
                  <a:moveTo>
                    <a:pt x="-1" y="0"/>
                  </a:moveTo>
                  <a:cubicBezTo>
                    <a:pt x="62" y="0"/>
                    <a:pt x="125" y="-1"/>
                    <a:pt x="188" y="0"/>
                  </a:cubicBezTo>
                  <a:cubicBezTo>
                    <a:pt x="12117" y="0"/>
                    <a:pt x="21788" y="9670"/>
                    <a:pt x="21788" y="21600"/>
                  </a:cubicBezTo>
                  <a:cubicBezTo>
                    <a:pt x="21788" y="23458"/>
                    <a:pt x="21548" y="25309"/>
                    <a:pt x="21074" y="27106"/>
                  </a:cubicBezTo>
                  <a:lnTo>
                    <a:pt x="188"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2" name="Arc 89">
              <a:extLst>
                <a:ext uri="{FF2B5EF4-FFF2-40B4-BE49-F238E27FC236}">
                  <a16:creationId xmlns:a16="http://schemas.microsoft.com/office/drawing/2014/main" id="{B50A186B-EA5F-405C-9330-94D1D4084D87}"/>
                </a:ext>
              </a:extLst>
            </p:cNvPr>
            <p:cNvSpPr>
              <a:spLocks/>
            </p:cNvSpPr>
            <p:nvPr/>
          </p:nvSpPr>
          <p:spPr bwMode="auto">
            <a:xfrm>
              <a:off x="2834" y="1055"/>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3" name="Arc 90">
              <a:extLst>
                <a:ext uri="{FF2B5EF4-FFF2-40B4-BE49-F238E27FC236}">
                  <a16:creationId xmlns:a16="http://schemas.microsoft.com/office/drawing/2014/main" id="{ADAD4669-CC98-4FC4-AC35-2FBE974C616D}"/>
                </a:ext>
              </a:extLst>
            </p:cNvPr>
            <p:cNvSpPr>
              <a:spLocks/>
            </p:cNvSpPr>
            <p:nvPr/>
          </p:nvSpPr>
          <p:spPr bwMode="auto">
            <a:xfrm>
              <a:off x="2576" y="1603"/>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4" name="Arc 91">
              <a:extLst>
                <a:ext uri="{FF2B5EF4-FFF2-40B4-BE49-F238E27FC236}">
                  <a16:creationId xmlns:a16="http://schemas.microsoft.com/office/drawing/2014/main" id="{6CA8EA84-7C1E-48F8-A856-617A1C226434}"/>
                </a:ext>
              </a:extLst>
            </p:cNvPr>
            <p:cNvSpPr>
              <a:spLocks/>
            </p:cNvSpPr>
            <p:nvPr/>
          </p:nvSpPr>
          <p:spPr bwMode="auto">
            <a:xfrm>
              <a:off x="2347" y="1421"/>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25" name="Arc 92">
              <a:extLst>
                <a:ext uri="{FF2B5EF4-FFF2-40B4-BE49-F238E27FC236}">
                  <a16:creationId xmlns:a16="http://schemas.microsoft.com/office/drawing/2014/main" id="{555DA9C2-7A64-46EB-A04D-ABE56A038B43}"/>
                </a:ext>
              </a:extLst>
            </p:cNvPr>
            <p:cNvSpPr>
              <a:spLocks/>
            </p:cNvSpPr>
            <p:nvPr/>
          </p:nvSpPr>
          <p:spPr bwMode="auto">
            <a:xfrm>
              <a:off x="2805" y="1421"/>
              <a:ext cx="116" cy="143"/>
            </a:xfrm>
            <a:custGeom>
              <a:avLst/>
              <a:gdLst>
                <a:gd name="T0" fmla="*/ 0 w 21789"/>
                <a:gd name="T1" fmla="*/ 0 h 27129"/>
                <a:gd name="T2" fmla="*/ 112 w 21789"/>
                <a:gd name="T3" fmla="*/ 143 h 27129"/>
                <a:gd name="T4" fmla="*/ 1 w 21789"/>
                <a:gd name="T5" fmla="*/ 114 h 27129"/>
                <a:gd name="T6" fmla="*/ 0 60000 65536"/>
                <a:gd name="T7" fmla="*/ 0 60000 65536"/>
                <a:gd name="T8" fmla="*/ 0 60000 65536"/>
                <a:gd name="T9" fmla="*/ 0 w 21789"/>
                <a:gd name="T10" fmla="*/ 0 h 27129"/>
                <a:gd name="T11" fmla="*/ 21789 w 21789"/>
                <a:gd name="T12" fmla="*/ 27129 h 27129"/>
              </a:gdLst>
              <a:ahLst/>
              <a:cxnLst>
                <a:cxn ang="T6">
                  <a:pos x="T0" y="T1"/>
                </a:cxn>
                <a:cxn ang="T7">
                  <a:pos x="T2" y="T3"/>
                </a:cxn>
                <a:cxn ang="T8">
                  <a:pos x="T4" y="T5"/>
                </a:cxn>
              </a:cxnLst>
              <a:rect l="T9" t="T10" r="T11" b="T12"/>
              <a:pathLst>
                <a:path w="21789" h="27129" fill="none" extrusionOk="0">
                  <a:moveTo>
                    <a:pt x="-1" y="0"/>
                  </a:moveTo>
                  <a:cubicBezTo>
                    <a:pt x="62" y="0"/>
                    <a:pt x="125" y="-1"/>
                    <a:pt x="189" y="0"/>
                  </a:cubicBezTo>
                  <a:cubicBezTo>
                    <a:pt x="12118" y="0"/>
                    <a:pt x="21789" y="9670"/>
                    <a:pt x="21789" y="21600"/>
                  </a:cubicBezTo>
                  <a:cubicBezTo>
                    <a:pt x="21789" y="23466"/>
                    <a:pt x="21547" y="25324"/>
                    <a:pt x="21069" y="27129"/>
                  </a:cubicBezTo>
                </a:path>
                <a:path w="21789" h="27129" stroke="0" extrusionOk="0">
                  <a:moveTo>
                    <a:pt x="-1" y="0"/>
                  </a:moveTo>
                  <a:cubicBezTo>
                    <a:pt x="62" y="0"/>
                    <a:pt x="125" y="-1"/>
                    <a:pt x="189" y="0"/>
                  </a:cubicBezTo>
                  <a:cubicBezTo>
                    <a:pt x="12118" y="0"/>
                    <a:pt x="21789" y="9670"/>
                    <a:pt x="21789" y="21600"/>
                  </a:cubicBezTo>
                  <a:cubicBezTo>
                    <a:pt x="21789" y="23466"/>
                    <a:pt x="21547" y="25324"/>
                    <a:pt x="21069" y="27129"/>
                  </a:cubicBezTo>
                  <a:lnTo>
                    <a:pt x="189" y="21600"/>
                  </a:lnTo>
                  <a:close/>
                </a:path>
              </a:pathLst>
            </a:custGeom>
            <a:noFill/>
            <a:ln w="12700" cap="rnd">
              <a:solidFill>
                <a:srgbClr val="FFFF00"/>
              </a:solidFill>
              <a:round/>
              <a:headEnd type="none" w="sm" len="sm"/>
              <a:tailEnd type="stealth"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421" name="Group 93">
            <a:extLst>
              <a:ext uri="{FF2B5EF4-FFF2-40B4-BE49-F238E27FC236}">
                <a16:creationId xmlns:a16="http://schemas.microsoft.com/office/drawing/2014/main" id="{3ACCDC38-D19F-44F3-A594-E0FF7F4B675A}"/>
              </a:ext>
            </a:extLst>
          </p:cNvPr>
          <p:cNvGrpSpPr>
            <a:grpSpLocks/>
          </p:cNvGrpSpPr>
          <p:nvPr/>
        </p:nvGrpSpPr>
        <p:grpSpPr bwMode="auto">
          <a:xfrm>
            <a:off x="4267200" y="3505200"/>
            <a:ext cx="2514600" cy="519113"/>
            <a:chOff x="2688" y="2112"/>
            <a:chExt cx="1536" cy="292"/>
          </a:xfrm>
        </p:grpSpPr>
        <p:sp>
          <p:nvSpPr>
            <p:cNvPr id="272475" name="Rectangle 94">
              <a:extLst>
                <a:ext uri="{FF2B5EF4-FFF2-40B4-BE49-F238E27FC236}">
                  <a16:creationId xmlns:a16="http://schemas.microsoft.com/office/drawing/2014/main" id="{79C6CE98-5F16-49B5-AAC4-1B75F20DC717}"/>
                </a:ext>
              </a:extLst>
            </p:cNvPr>
            <p:cNvSpPr>
              <a:spLocks noChangeArrowheads="1"/>
            </p:cNvSpPr>
            <p:nvPr/>
          </p:nvSpPr>
          <p:spPr bwMode="auto">
            <a:xfrm>
              <a:off x="2688" y="2112"/>
              <a:ext cx="985"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楷体_GB2312" pitchFamily="49" charset="-122"/>
                  <a:ea typeface="楷体_GB2312" pitchFamily="49" charset="-122"/>
                </a:rPr>
                <a:t>磁化电流</a:t>
              </a:r>
            </a:p>
          </p:txBody>
        </p:sp>
        <p:sp>
          <p:nvSpPr>
            <p:cNvPr id="938228" name="Line 95">
              <a:extLst>
                <a:ext uri="{FF2B5EF4-FFF2-40B4-BE49-F238E27FC236}">
                  <a16:creationId xmlns:a16="http://schemas.microsoft.com/office/drawing/2014/main" id="{3664FA23-8645-45B3-B78C-CB5EC8DB8309}"/>
                </a:ext>
              </a:extLst>
            </p:cNvPr>
            <p:cNvSpPr>
              <a:spLocks noChangeShapeType="1"/>
            </p:cNvSpPr>
            <p:nvPr/>
          </p:nvSpPr>
          <p:spPr bwMode="auto">
            <a:xfrm flipV="1">
              <a:off x="3936" y="2112"/>
              <a:ext cx="288" cy="240"/>
            </a:xfrm>
            <a:prstGeom prst="line">
              <a:avLst/>
            </a:prstGeom>
            <a:noFill/>
            <a:ln w="25400">
              <a:solidFill>
                <a:srgbClr val="FFFF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422" name="Group 100">
            <a:extLst>
              <a:ext uri="{FF2B5EF4-FFF2-40B4-BE49-F238E27FC236}">
                <a16:creationId xmlns:a16="http://schemas.microsoft.com/office/drawing/2014/main" id="{9B06FD43-7CC3-4824-A1F0-B4818EDFD346}"/>
              </a:ext>
            </a:extLst>
          </p:cNvPr>
          <p:cNvGrpSpPr>
            <a:grpSpLocks/>
          </p:cNvGrpSpPr>
          <p:nvPr/>
        </p:nvGrpSpPr>
        <p:grpSpPr bwMode="auto">
          <a:xfrm>
            <a:off x="3449638" y="992188"/>
            <a:ext cx="5564187" cy="1676400"/>
            <a:chOff x="2173" y="625"/>
            <a:chExt cx="3505" cy="1056"/>
          </a:xfrm>
        </p:grpSpPr>
        <p:sp>
          <p:nvSpPr>
            <p:cNvPr id="186469" name="Line 101">
              <a:extLst>
                <a:ext uri="{FF2B5EF4-FFF2-40B4-BE49-F238E27FC236}">
                  <a16:creationId xmlns:a16="http://schemas.microsoft.com/office/drawing/2014/main" id="{F81D9678-B1F2-4E9F-972F-71E71E6CBB7B}"/>
                </a:ext>
              </a:extLst>
            </p:cNvPr>
            <p:cNvSpPr>
              <a:spLocks noChangeShapeType="1"/>
            </p:cNvSpPr>
            <p:nvPr/>
          </p:nvSpPr>
          <p:spPr bwMode="auto">
            <a:xfrm>
              <a:off x="5101" y="625"/>
              <a:ext cx="432" cy="0"/>
            </a:xfrm>
            <a:prstGeom prst="line">
              <a:avLst/>
            </a:prstGeom>
            <a:noFill/>
            <a:ln w="12700">
              <a:solidFill>
                <a:schemeClr val="accent1">
                  <a:lumMod val="40000"/>
                  <a:lumOff val="60000"/>
                </a:schemeClr>
              </a:solidFill>
              <a:round/>
              <a:headEnd type="none" w="sm" len="sm"/>
              <a:tailEnd type="stealth" w="med" len="lg"/>
            </a:ln>
            <a:effectLst/>
          </p:spPr>
          <p:txBody>
            <a:bodyPr wrap="none" anchor="ctr"/>
            <a:lstStyle/>
            <a:p>
              <a:pPr>
                <a:defRPr/>
              </a:pPr>
              <a:endParaRPr lang="zh-CN" altLang="en-US"/>
            </a:p>
          </p:txBody>
        </p:sp>
        <p:sp>
          <p:nvSpPr>
            <p:cNvPr id="186470" name="Line 102">
              <a:extLst>
                <a:ext uri="{FF2B5EF4-FFF2-40B4-BE49-F238E27FC236}">
                  <a16:creationId xmlns:a16="http://schemas.microsoft.com/office/drawing/2014/main" id="{AB82EA84-1A51-46D1-9842-CA4444A68E35}"/>
                </a:ext>
              </a:extLst>
            </p:cNvPr>
            <p:cNvSpPr>
              <a:spLocks noChangeShapeType="1"/>
            </p:cNvSpPr>
            <p:nvPr/>
          </p:nvSpPr>
          <p:spPr bwMode="auto">
            <a:xfrm>
              <a:off x="5197" y="865"/>
              <a:ext cx="432" cy="0"/>
            </a:xfrm>
            <a:prstGeom prst="line">
              <a:avLst/>
            </a:prstGeom>
            <a:noFill/>
            <a:ln w="12700">
              <a:solidFill>
                <a:schemeClr val="accent1">
                  <a:lumMod val="40000"/>
                  <a:lumOff val="60000"/>
                </a:schemeClr>
              </a:solidFill>
              <a:round/>
              <a:headEnd type="none" w="sm" len="sm"/>
              <a:tailEnd type="stealth" w="med" len="lg"/>
            </a:ln>
            <a:effectLst/>
          </p:spPr>
          <p:txBody>
            <a:bodyPr wrap="none" anchor="ctr"/>
            <a:lstStyle/>
            <a:p>
              <a:pPr>
                <a:defRPr/>
              </a:pPr>
              <a:endParaRPr lang="zh-CN" altLang="en-US"/>
            </a:p>
          </p:txBody>
        </p:sp>
        <p:sp>
          <p:nvSpPr>
            <p:cNvPr id="186471" name="Line 103">
              <a:extLst>
                <a:ext uri="{FF2B5EF4-FFF2-40B4-BE49-F238E27FC236}">
                  <a16:creationId xmlns:a16="http://schemas.microsoft.com/office/drawing/2014/main" id="{55523DD4-AF31-45A7-8985-E965296E3430}"/>
                </a:ext>
              </a:extLst>
            </p:cNvPr>
            <p:cNvSpPr>
              <a:spLocks noChangeShapeType="1"/>
            </p:cNvSpPr>
            <p:nvPr/>
          </p:nvSpPr>
          <p:spPr bwMode="auto">
            <a:xfrm>
              <a:off x="5246" y="1105"/>
              <a:ext cx="432" cy="0"/>
            </a:xfrm>
            <a:prstGeom prst="line">
              <a:avLst/>
            </a:prstGeom>
            <a:noFill/>
            <a:ln w="12700">
              <a:solidFill>
                <a:schemeClr val="accent1">
                  <a:lumMod val="40000"/>
                  <a:lumOff val="60000"/>
                </a:schemeClr>
              </a:solidFill>
              <a:round/>
              <a:headEnd type="none" w="sm" len="sm"/>
              <a:tailEnd type="stealth" w="med" len="lg"/>
            </a:ln>
            <a:effectLst/>
          </p:spPr>
          <p:txBody>
            <a:bodyPr wrap="none" anchor="ctr"/>
            <a:lstStyle/>
            <a:p>
              <a:pPr>
                <a:defRPr/>
              </a:pPr>
              <a:endParaRPr lang="zh-CN" altLang="en-US"/>
            </a:p>
          </p:txBody>
        </p:sp>
        <p:sp>
          <p:nvSpPr>
            <p:cNvPr id="186472" name="Line 104">
              <a:extLst>
                <a:ext uri="{FF2B5EF4-FFF2-40B4-BE49-F238E27FC236}">
                  <a16:creationId xmlns:a16="http://schemas.microsoft.com/office/drawing/2014/main" id="{B2A50CCF-AF62-481A-BC20-92E06F450BB2}"/>
                </a:ext>
              </a:extLst>
            </p:cNvPr>
            <p:cNvSpPr>
              <a:spLocks noChangeShapeType="1"/>
            </p:cNvSpPr>
            <p:nvPr/>
          </p:nvSpPr>
          <p:spPr bwMode="auto">
            <a:xfrm>
              <a:off x="5246" y="1393"/>
              <a:ext cx="432" cy="0"/>
            </a:xfrm>
            <a:prstGeom prst="line">
              <a:avLst/>
            </a:prstGeom>
            <a:noFill/>
            <a:ln w="12700">
              <a:solidFill>
                <a:schemeClr val="accent1">
                  <a:lumMod val="40000"/>
                  <a:lumOff val="60000"/>
                </a:schemeClr>
              </a:solidFill>
              <a:round/>
              <a:headEnd type="none" w="sm" len="sm"/>
              <a:tailEnd type="stealth" w="med" len="lg"/>
            </a:ln>
            <a:effectLst/>
          </p:spPr>
          <p:txBody>
            <a:bodyPr wrap="none" anchor="ctr"/>
            <a:lstStyle/>
            <a:p>
              <a:pPr>
                <a:defRPr/>
              </a:pPr>
              <a:endParaRPr lang="zh-CN" altLang="en-US"/>
            </a:p>
          </p:txBody>
        </p:sp>
        <p:sp>
          <p:nvSpPr>
            <p:cNvPr id="186473" name="Line 105">
              <a:extLst>
                <a:ext uri="{FF2B5EF4-FFF2-40B4-BE49-F238E27FC236}">
                  <a16:creationId xmlns:a16="http://schemas.microsoft.com/office/drawing/2014/main" id="{A9DFF28A-F970-42C4-A8A8-2A7351502437}"/>
                </a:ext>
              </a:extLst>
            </p:cNvPr>
            <p:cNvSpPr>
              <a:spLocks noChangeShapeType="1"/>
            </p:cNvSpPr>
            <p:nvPr/>
          </p:nvSpPr>
          <p:spPr bwMode="auto">
            <a:xfrm>
              <a:off x="5102" y="1681"/>
              <a:ext cx="432" cy="0"/>
            </a:xfrm>
            <a:prstGeom prst="line">
              <a:avLst/>
            </a:prstGeom>
            <a:noFill/>
            <a:ln w="12700">
              <a:solidFill>
                <a:schemeClr val="accent1">
                  <a:lumMod val="40000"/>
                  <a:lumOff val="60000"/>
                </a:schemeClr>
              </a:solidFill>
              <a:round/>
              <a:headEnd type="none" w="sm" len="sm"/>
              <a:tailEnd type="stealth" w="med" len="lg"/>
            </a:ln>
            <a:effectLst/>
          </p:spPr>
          <p:txBody>
            <a:bodyPr wrap="none" anchor="ctr"/>
            <a:lstStyle/>
            <a:p>
              <a:pPr>
                <a:defRPr/>
              </a:pPr>
              <a:endParaRPr lang="zh-CN" altLang="en-US"/>
            </a:p>
          </p:txBody>
        </p:sp>
        <p:sp>
          <p:nvSpPr>
            <p:cNvPr id="938235" name="Line 106">
              <a:extLst>
                <a:ext uri="{FF2B5EF4-FFF2-40B4-BE49-F238E27FC236}">
                  <a16:creationId xmlns:a16="http://schemas.microsoft.com/office/drawing/2014/main" id="{45CC170E-C68B-467E-AB0C-989D4CF7EB71}"/>
                </a:ext>
              </a:extLst>
            </p:cNvPr>
            <p:cNvSpPr>
              <a:spLocks noChangeShapeType="1"/>
            </p:cNvSpPr>
            <p:nvPr/>
          </p:nvSpPr>
          <p:spPr bwMode="auto">
            <a:xfrm>
              <a:off x="2220" y="625"/>
              <a:ext cx="432" cy="0"/>
            </a:xfrm>
            <a:prstGeom prst="line">
              <a:avLst/>
            </a:prstGeom>
            <a:noFill/>
            <a:ln w="12700">
              <a:solidFill>
                <a:srgbClr val="0000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36" name="Line 107">
              <a:extLst>
                <a:ext uri="{FF2B5EF4-FFF2-40B4-BE49-F238E27FC236}">
                  <a16:creationId xmlns:a16="http://schemas.microsoft.com/office/drawing/2014/main" id="{6F8360EE-4728-4606-AB8D-ECCA2F82F314}"/>
                </a:ext>
              </a:extLst>
            </p:cNvPr>
            <p:cNvSpPr>
              <a:spLocks noChangeShapeType="1"/>
            </p:cNvSpPr>
            <p:nvPr/>
          </p:nvSpPr>
          <p:spPr bwMode="auto">
            <a:xfrm>
              <a:off x="2173" y="865"/>
              <a:ext cx="432" cy="0"/>
            </a:xfrm>
            <a:prstGeom prst="line">
              <a:avLst/>
            </a:prstGeom>
            <a:noFill/>
            <a:ln w="12700">
              <a:solidFill>
                <a:srgbClr val="0000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37" name="Line 108">
              <a:extLst>
                <a:ext uri="{FF2B5EF4-FFF2-40B4-BE49-F238E27FC236}">
                  <a16:creationId xmlns:a16="http://schemas.microsoft.com/office/drawing/2014/main" id="{57A6B4FC-95C3-4F0C-A305-6BBC678452AB}"/>
                </a:ext>
              </a:extLst>
            </p:cNvPr>
            <p:cNvSpPr>
              <a:spLocks noChangeShapeType="1"/>
            </p:cNvSpPr>
            <p:nvPr/>
          </p:nvSpPr>
          <p:spPr bwMode="auto">
            <a:xfrm>
              <a:off x="2413" y="1105"/>
              <a:ext cx="432" cy="0"/>
            </a:xfrm>
            <a:prstGeom prst="line">
              <a:avLst/>
            </a:prstGeom>
            <a:noFill/>
            <a:ln w="12700">
              <a:solidFill>
                <a:srgbClr val="0000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38" name="Line 109">
              <a:extLst>
                <a:ext uri="{FF2B5EF4-FFF2-40B4-BE49-F238E27FC236}">
                  <a16:creationId xmlns:a16="http://schemas.microsoft.com/office/drawing/2014/main" id="{39EA0360-AFF4-41B5-BAF9-E7A3EAEE2E85}"/>
                </a:ext>
              </a:extLst>
            </p:cNvPr>
            <p:cNvSpPr>
              <a:spLocks noChangeShapeType="1"/>
            </p:cNvSpPr>
            <p:nvPr/>
          </p:nvSpPr>
          <p:spPr bwMode="auto">
            <a:xfrm>
              <a:off x="2222" y="1393"/>
              <a:ext cx="432" cy="0"/>
            </a:xfrm>
            <a:prstGeom prst="line">
              <a:avLst/>
            </a:prstGeom>
            <a:noFill/>
            <a:ln w="12700">
              <a:solidFill>
                <a:srgbClr val="0000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39" name="Line 110">
              <a:extLst>
                <a:ext uri="{FF2B5EF4-FFF2-40B4-BE49-F238E27FC236}">
                  <a16:creationId xmlns:a16="http://schemas.microsoft.com/office/drawing/2014/main" id="{3EFB9C56-18DC-404A-8CD7-FF4BED7C5E49}"/>
                </a:ext>
              </a:extLst>
            </p:cNvPr>
            <p:cNvSpPr>
              <a:spLocks noChangeShapeType="1"/>
            </p:cNvSpPr>
            <p:nvPr/>
          </p:nvSpPr>
          <p:spPr bwMode="auto">
            <a:xfrm>
              <a:off x="2221" y="1681"/>
              <a:ext cx="432" cy="0"/>
            </a:xfrm>
            <a:prstGeom prst="line">
              <a:avLst/>
            </a:prstGeom>
            <a:noFill/>
            <a:ln w="12700">
              <a:solidFill>
                <a:srgbClr val="0000FF"/>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423" name="Group 111">
            <a:extLst>
              <a:ext uri="{FF2B5EF4-FFF2-40B4-BE49-F238E27FC236}">
                <a16:creationId xmlns:a16="http://schemas.microsoft.com/office/drawing/2014/main" id="{D1FE8B21-2010-4EEF-8262-29D206CFC70A}"/>
              </a:ext>
            </a:extLst>
          </p:cNvPr>
          <p:cNvGrpSpPr>
            <a:grpSpLocks/>
          </p:cNvGrpSpPr>
          <p:nvPr/>
        </p:nvGrpSpPr>
        <p:grpSpPr bwMode="auto">
          <a:xfrm>
            <a:off x="1295400" y="153988"/>
            <a:ext cx="6465888" cy="2746375"/>
            <a:chOff x="816" y="768"/>
            <a:chExt cx="4073" cy="1730"/>
          </a:xfrm>
        </p:grpSpPr>
        <p:sp>
          <p:nvSpPr>
            <p:cNvPr id="938241" name="Arc 112">
              <a:extLst>
                <a:ext uri="{FF2B5EF4-FFF2-40B4-BE49-F238E27FC236}">
                  <a16:creationId xmlns:a16="http://schemas.microsoft.com/office/drawing/2014/main" id="{A89400B7-F8F1-45F4-897B-C084354C2BFC}"/>
                </a:ext>
              </a:extLst>
            </p:cNvPr>
            <p:cNvSpPr>
              <a:spLocks/>
            </p:cNvSpPr>
            <p:nvPr/>
          </p:nvSpPr>
          <p:spPr bwMode="auto">
            <a:xfrm>
              <a:off x="816" y="913"/>
              <a:ext cx="1018" cy="720"/>
            </a:xfrm>
            <a:custGeom>
              <a:avLst/>
              <a:gdLst>
                <a:gd name="T0" fmla="*/ 561 w 20587"/>
                <a:gd name="T1" fmla="*/ 0 h 18381"/>
                <a:gd name="T2" fmla="*/ 1018 w 20587"/>
                <a:gd name="T3" fmla="*/ 464 h 18381"/>
                <a:gd name="T4" fmla="*/ 0 w 20587"/>
                <a:gd name="T5" fmla="*/ 720 h 18381"/>
                <a:gd name="T6" fmla="*/ 0 60000 65536"/>
                <a:gd name="T7" fmla="*/ 0 60000 65536"/>
                <a:gd name="T8" fmla="*/ 0 60000 65536"/>
                <a:gd name="T9" fmla="*/ 0 w 20587"/>
                <a:gd name="T10" fmla="*/ 0 h 18381"/>
                <a:gd name="T11" fmla="*/ 20587 w 20587"/>
                <a:gd name="T12" fmla="*/ 18381 h 18381"/>
              </a:gdLst>
              <a:ahLst/>
              <a:cxnLst>
                <a:cxn ang="T6">
                  <a:pos x="T0" y="T1"/>
                </a:cxn>
                <a:cxn ang="T7">
                  <a:pos x="T2" y="T3"/>
                </a:cxn>
                <a:cxn ang="T8">
                  <a:pos x="T4" y="T5"/>
                </a:cxn>
              </a:cxnLst>
              <a:rect l="T9" t="T10" r="T11" b="T12"/>
              <a:pathLst>
                <a:path w="20587" h="18381" fill="none" extrusionOk="0">
                  <a:moveTo>
                    <a:pt x="11344" y="0"/>
                  </a:moveTo>
                  <a:cubicBezTo>
                    <a:pt x="15743" y="2715"/>
                    <a:pt x="19023" y="6917"/>
                    <a:pt x="20587" y="11844"/>
                  </a:cubicBezTo>
                </a:path>
                <a:path w="20587" h="18381" stroke="0" extrusionOk="0">
                  <a:moveTo>
                    <a:pt x="11344" y="0"/>
                  </a:moveTo>
                  <a:cubicBezTo>
                    <a:pt x="15743" y="2715"/>
                    <a:pt x="19023" y="6917"/>
                    <a:pt x="20587" y="11844"/>
                  </a:cubicBezTo>
                  <a:lnTo>
                    <a:pt x="0" y="18381"/>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2451" name="Rectangle 113">
              <a:extLst>
                <a:ext uri="{FF2B5EF4-FFF2-40B4-BE49-F238E27FC236}">
                  <a16:creationId xmlns:a16="http://schemas.microsoft.com/office/drawing/2014/main" id="{CF447E3B-E23A-4634-A39A-8970666D6778}"/>
                </a:ext>
              </a:extLst>
            </p:cNvPr>
            <p:cNvSpPr>
              <a:spLocks noChangeArrowheads="1"/>
            </p:cNvSpPr>
            <p:nvPr/>
          </p:nvSpPr>
          <p:spPr bwMode="auto">
            <a:xfrm>
              <a:off x="1814" y="9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i="1">
                <a:solidFill>
                  <a:srgbClr val="FF0033"/>
                </a:solidFill>
              </a:endParaRPr>
            </a:p>
          </p:txBody>
        </p:sp>
        <p:sp>
          <p:nvSpPr>
            <p:cNvPr id="272452" name="Rectangle 114">
              <a:extLst>
                <a:ext uri="{FF2B5EF4-FFF2-40B4-BE49-F238E27FC236}">
                  <a16:creationId xmlns:a16="http://schemas.microsoft.com/office/drawing/2014/main" id="{01C51C14-83ED-4261-8E5D-7DF47F8B6331}"/>
                </a:ext>
              </a:extLst>
            </p:cNvPr>
            <p:cNvSpPr>
              <a:spLocks noChangeArrowheads="1"/>
            </p:cNvSpPr>
            <p:nvPr/>
          </p:nvSpPr>
          <p:spPr bwMode="auto">
            <a:xfrm>
              <a:off x="1680" y="768"/>
              <a:ext cx="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i="1">
                <a:solidFill>
                  <a:srgbClr val="FF0033"/>
                </a:solidFill>
                <a:latin typeface="Times New Roman" panose="02020603050405020304" pitchFamily="18" charset="0"/>
              </a:endParaRPr>
            </a:p>
          </p:txBody>
        </p:sp>
        <p:grpSp>
          <p:nvGrpSpPr>
            <p:cNvPr id="272453" name="Group 115">
              <a:extLst>
                <a:ext uri="{FF2B5EF4-FFF2-40B4-BE49-F238E27FC236}">
                  <a16:creationId xmlns:a16="http://schemas.microsoft.com/office/drawing/2014/main" id="{BDF6FE59-4EEC-41DD-9CBE-47C7FAC53427}"/>
                </a:ext>
              </a:extLst>
            </p:cNvPr>
            <p:cNvGrpSpPr>
              <a:grpSpLocks/>
            </p:cNvGrpSpPr>
            <p:nvPr/>
          </p:nvGrpSpPr>
          <p:grpSpPr bwMode="auto">
            <a:xfrm>
              <a:off x="2713" y="1536"/>
              <a:ext cx="2176" cy="962"/>
              <a:chOff x="2713" y="1536"/>
              <a:chExt cx="2176" cy="962"/>
            </a:xfrm>
          </p:grpSpPr>
          <p:grpSp>
            <p:nvGrpSpPr>
              <p:cNvPr id="272454" name="Group 116">
                <a:extLst>
                  <a:ext uri="{FF2B5EF4-FFF2-40B4-BE49-F238E27FC236}">
                    <a16:creationId xmlns:a16="http://schemas.microsoft.com/office/drawing/2014/main" id="{68374559-CCB2-4947-81C7-4CAF5018D855}"/>
                  </a:ext>
                </a:extLst>
              </p:cNvPr>
              <p:cNvGrpSpPr>
                <a:grpSpLocks/>
              </p:cNvGrpSpPr>
              <p:nvPr/>
            </p:nvGrpSpPr>
            <p:grpSpPr bwMode="auto">
              <a:xfrm>
                <a:off x="2713" y="1872"/>
                <a:ext cx="2176" cy="626"/>
                <a:chOff x="2713" y="1873"/>
                <a:chExt cx="2176" cy="626"/>
              </a:xfrm>
            </p:grpSpPr>
            <p:sp>
              <p:nvSpPr>
                <p:cNvPr id="938246" name="Arc 117">
                  <a:extLst>
                    <a:ext uri="{FF2B5EF4-FFF2-40B4-BE49-F238E27FC236}">
                      <a16:creationId xmlns:a16="http://schemas.microsoft.com/office/drawing/2014/main" id="{8B18BC5E-FD80-4C18-9762-8A82C79F7546}"/>
                    </a:ext>
                  </a:extLst>
                </p:cNvPr>
                <p:cNvSpPr>
                  <a:spLocks/>
                </p:cNvSpPr>
                <p:nvPr/>
              </p:nvSpPr>
              <p:spPr bwMode="auto">
                <a:xfrm>
                  <a:off x="3543" y="1873"/>
                  <a:ext cx="515" cy="597"/>
                </a:xfrm>
                <a:custGeom>
                  <a:avLst/>
                  <a:gdLst>
                    <a:gd name="T0" fmla="*/ 515 w 21599"/>
                    <a:gd name="T1" fmla="*/ 6 h 15175"/>
                    <a:gd name="T2" fmla="*/ 367 w 21599"/>
                    <a:gd name="T3" fmla="*/ 597 h 15175"/>
                    <a:gd name="T4" fmla="*/ 0 w 21599"/>
                    <a:gd name="T5" fmla="*/ 0 h 15175"/>
                    <a:gd name="T6" fmla="*/ 0 60000 65536"/>
                    <a:gd name="T7" fmla="*/ 0 60000 65536"/>
                    <a:gd name="T8" fmla="*/ 0 60000 65536"/>
                    <a:gd name="T9" fmla="*/ 0 w 21599"/>
                    <a:gd name="T10" fmla="*/ 0 h 15175"/>
                    <a:gd name="T11" fmla="*/ 21599 w 21599"/>
                    <a:gd name="T12" fmla="*/ 15175 h 15175"/>
                  </a:gdLst>
                  <a:ahLst/>
                  <a:cxnLst>
                    <a:cxn ang="T6">
                      <a:pos x="T0" y="T1"/>
                    </a:cxn>
                    <a:cxn ang="T7">
                      <a:pos x="T2" y="T3"/>
                    </a:cxn>
                    <a:cxn ang="T8">
                      <a:pos x="T4" y="T5"/>
                    </a:cxn>
                  </a:cxnLst>
                  <a:rect l="T9" t="T10" r="T11" b="T12"/>
                  <a:pathLst>
                    <a:path w="21599" h="15175" fill="none" extrusionOk="0">
                      <a:moveTo>
                        <a:pt x="21599" y="153"/>
                      </a:moveTo>
                      <a:cubicBezTo>
                        <a:pt x="21559" y="5780"/>
                        <a:pt x="19324" y="11170"/>
                        <a:pt x="15371" y="15175"/>
                      </a:cubicBezTo>
                    </a:path>
                    <a:path w="21599" h="15175" stroke="0" extrusionOk="0">
                      <a:moveTo>
                        <a:pt x="21599" y="153"/>
                      </a:moveTo>
                      <a:cubicBezTo>
                        <a:pt x="21559" y="5780"/>
                        <a:pt x="19324" y="11170"/>
                        <a:pt x="15371" y="15175"/>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47" name="Arc 118">
                  <a:extLst>
                    <a:ext uri="{FF2B5EF4-FFF2-40B4-BE49-F238E27FC236}">
                      <a16:creationId xmlns:a16="http://schemas.microsoft.com/office/drawing/2014/main" id="{26527ACD-A3A5-4C3C-BE8E-D8B8D67DEC15}"/>
                    </a:ext>
                  </a:extLst>
                </p:cNvPr>
                <p:cNvSpPr>
                  <a:spLocks/>
                </p:cNvSpPr>
                <p:nvPr/>
              </p:nvSpPr>
              <p:spPr bwMode="auto">
                <a:xfrm>
                  <a:off x="3830" y="1873"/>
                  <a:ext cx="515" cy="602"/>
                </a:xfrm>
                <a:custGeom>
                  <a:avLst/>
                  <a:gdLst>
                    <a:gd name="T0" fmla="*/ 515 w 21599"/>
                    <a:gd name="T1" fmla="*/ 6 h 15297"/>
                    <a:gd name="T2" fmla="*/ 364 w 21599"/>
                    <a:gd name="T3" fmla="*/ 602 h 15297"/>
                    <a:gd name="T4" fmla="*/ 0 w 21599"/>
                    <a:gd name="T5" fmla="*/ 0 h 15297"/>
                    <a:gd name="T6" fmla="*/ 0 60000 65536"/>
                    <a:gd name="T7" fmla="*/ 0 60000 65536"/>
                    <a:gd name="T8" fmla="*/ 0 60000 65536"/>
                    <a:gd name="T9" fmla="*/ 0 w 21599"/>
                    <a:gd name="T10" fmla="*/ 0 h 15297"/>
                    <a:gd name="T11" fmla="*/ 21599 w 21599"/>
                    <a:gd name="T12" fmla="*/ 15297 h 15297"/>
                  </a:gdLst>
                  <a:ahLst/>
                  <a:cxnLst>
                    <a:cxn ang="T6">
                      <a:pos x="T0" y="T1"/>
                    </a:cxn>
                    <a:cxn ang="T7">
                      <a:pos x="T2" y="T3"/>
                    </a:cxn>
                    <a:cxn ang="T8">
                      <a:pos x="T4" y="T5"/>
                    </a:cxn>
                  </a:cxnLst>
                  <a:rect l="T9" t="T10" r="T11" b="T12"/>
                  <a:pathLst>
                    <a:path w="21599" h="15297" fill="none" extrusionOk="0">
                      <a:moveTo>
                        <a:pt x="21599" y="153"/>
                      </a:moveTo>
                      <a:cubicBezTo>
                        <a:pt x="21559" y="5840"/>
                        <a:pt x="19277" y="11281"/>
                        <a:pt x="15249" y="15296"/>
                      </a:cubicBezTo>
                    </a:path>
                    <a:path w="21599" h="15297" stroke="0" extrusionOk="0">
                      <a:moveTo>
                        <a:pt x="21599" y="153"/>
                      </a:moveTo>
                      <a:cubicBezTo>
                        <a:pt x="21559" y="5840"/>
                        <a:pt x="19277" y="11281"/>
                        <a:pt x="15249" y="15296"/>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48" name="Arc 119">
                  <a:extLst>
                    <a:ext uri="{FF2B5EF4-FFF2-40B4-BE49-F238E27FC236}">
                      <a16:creationId xmlns:a16="http://schemas.microsoft.com/office/drawing/2014/main" id="{825FA30E-36B5-4617-8D61-0DB738C1AFA6}"/>
                    </a:ext>
                  </a:extLst>
                </p:cNvPr>
                <p:cNvSpPr>
                  <a:spLocks/>
                </p:cNvSpPr>
                <p:nvPr/>
              </p:nvSpPr>
              <p:spPr bwMode="auto">
                <a:xfrm>
                  <a:off x="4116" y="1873"/>
                  <a:ext cx="515" cy="590"/>
                </a:xfrm>
                <a:custGeom>
                  <a:avLst/>
                  <a:gdLst>
                    <a:gd name="T0" fmla="*/ 515 w 21599"/>
                    <a:gd name="T1" fmla="*/ 6 h 15007"/>
                    <a:gd name="T2" fmla="*/ 370 w 21599"/>
                    <a:gd name="T3" fmla="*/ 590 h 15007"/>
                    <a:gd name="T4" fmla="*/ 0 w 21599"/>
                    <a:gd name="T5" fmla="*/ 0 h 15007"/>
                    <a:gd name="T6" fmla="*/ 0 60000 65536"/>
                    <a:gd name="T7" fmla="*/ 0 60000 65536"/>
                    <a:gd name="T8" fmla="*/ 0 60000 65536"/>
                    <a:gd name="T9" fmla="*/ 0 w 21599"/>
                    <a:gd name="T10" fmla="*/ 0 h 15007"/>
                    <a:gd name="T11" fmla="*/ 21599 w 21599"/>
                    <a:gd name="T12" fmla="*/ 15007 h 15007"/>
                  </a:gdLst>
                  <a:ahLst/>
                  <a:cxnLst>
                    <a:cxn ang="T6">
                      <a:pos x="T0" y="T1"/>
                    </a:cxn>
                    <a:cxn ang="T7">
                      <a:pos x="T2" y="T3"/>
                    </a:cxn>
                    <a:cxn ang="T8">
                      <a:pos x="T4" y="T5"/>
                    </a:cxn>
                  </a:cxnLst>
                  <a:rect l="T9" t="T10" r="T11" b="T12"/>
                  <a:pathLst>
                    <a:path w="21599" h="15007" fill="none" extrusionOk="0">
                      <a:moveTo>
                        <a:pt x="21599" y="153"/>
                      </a:moveTo>
                      <a:cubicBezTo>
                        <a:pt x="21560" y="5699"/>
                        <a:pt x="19388" y="11018"/>
                        <a:pt x="15535" y="15007"/>
                      </a:cubicBezTo>
                    </a:path>
                    <a:path w="21599" h="15007" stroke="0" extrusionOk="0">
                      <a:moveTo>
                        <a:pt x="21599" y="153"/>
                      </a:moveTo>
                      <a:cubicBezTo>
                        <a:pt x="21560" y="5699"/>
                        <a:pt x="19388" y="11018"/>
                        <a:pt x="15535" y="15007"/>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49" name="Arc 120">
                  <a:extLst>
                    <a:ext uri="{FF2B5EF4-FFF2-40B4-BE49-F238E27FC236}">
                      <a16:creationId xmlns:a16="http://schemas.microsoft.com/office/drawing/2014/main" id="{2DBAFBF5-2A68-401D-9F92-87775D5DBDB2}"/>
                    </a:ext>
                  </a:extLst>
                </p:cNvPr>
                <p:cNvSpPr>
                  <a:spLocks/>
                </p:cNvSpPr>
                <p:nvPr/>
              </p:nvSpPr>
              <p:spPr bwMode="auto">
                <a:xfrm>
                  <a:off x="4374" y="1873"/>
                  <a:ext cx="515" cy="581"/>
                </a:xfrm>
                <a:custGeom>
                  <a:avLst/>
                  <a:gdLst>
                    <a:gd name="T0" fmla="*/ 515 w 21599"/>
                    <a:gd name="T1" fmla="*/ 6 h 14782"/>
                    <a:gd name="T2" fmla="*/ 376 w 21599"/>
                    <a:gd name="T3" fmla="*/ 581 h 14782"/>
                    <a:gd name="T4" fmla="*/ 0 w 21599"/>
                    <a:gd name="T5" fmla="*/ 0 h 14782"/>
                    <a:gd name="T6" fmla="*/ 0 60000 65536"/>
                    <a:gd name="T7" fmla="*/ 0 60000 65536"/>
                    <a:gd name="T8" fmla="*/ 0 60000 65536"/>
                    <a:gd name="T9" fmla="*/ 0 w 21599"/>
                    <a:gd name="T10" fmla="*/ 0 h 14782"/>
                    <a:gd name="T11" fmla="*/ 21599 w 21599"/>
                    <a:gd name="T12" fmla="*/ 14782 h 14782"/>
                  </a:gdLst>
                  <a:ahLst/>
                  <a:cxnLst>
                    <a:cxn ang="T6">
                      <a:pos x="T0" y="T1"/>
                    </a:cxn>
                    <a:cxn ang="T7">
                      <a:pos x="T2" y="T3"/>
                    </a:cxn>
                    <a:cxn ang="T8">
                      <a:pos x="T4" y="T5"/>
                    </a:cxn>
                  </a:cxnLst>
                  <a:rect l="T9" t="T10" r="T11" b="T12"/>
                  <a:pathLst>
                    <a:path w="21599" h="14782" fill="none" extrusionOk="0">
                      <a:moveTo>
                        <a:pt x="21599" y="153"/>
                      </a:moveTo>
                      <a:cubicBezTo>
                        <a:pt x="21560" y="5591"/>
                        <a:pt x="19471" y="10815"/>
                        <a:pt x="15749" y="14781"/>
                      </a:cubicBezTo>
                    </a:path>
                    <a:path w="21599" h="14782" stroke="0" extrusionOk="0">
                      <a:moveTo>
                        <a:pt x="21599" y="153"/>
                      </a:moveTo>
                      <a:cubicBezTo>
                        <a:pt x="21560" y="5591"/>
                        <a:pt x="19471" y="10815"/>
                        <a:pt x="15749" y="14781"/>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50" name="Arc 121">
                  <a:extLst>
                    <a:ext uri="{FF2B5EF4-FFF2-40B4-BE49-F238E27FC236}">
                      <a16:creationId xmlns:a16="http://schemas.microsoft.com/office/drawing/2014/main" id="{84BBAC97-63D6-4E01-AEF9-90969882282E}"/>
                    </a:ext>
                  </a:extLst>
                </p:cNvPr>
                <p:cNvSpPr>
                  <a:spLocks/>
                </p:cNvSpPr>
                <p:nvPr/>
              </p:nvSpPr>
              <p:spPr bwMode="auto">
                <a:xfrm>
                  <a:off x="3285" y="1873"/>
                  <a:ext cx="515" cy="609"/>
                </a:xfrm>
                <a:custGeom>
                  <a:avLst/>
                  <a:gdLst>
                    <a:gd name="T0" fmla="*/ 515 w 21599"/>
                    <a:gd name="T1" fmla="*/ 6 h 15495"/>
                    <a:gd name="T2" fmla="*/ 359 w 21599"/>
                    <a:gd name="T3" fmla="*/ 609 h 15495"/>
                    <a:gd name="T4" fmla="*/ 0 w 21599"/>
                    <a:gd name="T5" fmla="*/ 0 h 15495"/>
                    <a:gd name="T6" fmla="*/ 0 60000 65536"/>
                    <a:gd name="T7" fmla="*/ 0 60000 65536"/>
                    <a:gd name="T8" fmla="*/ 0 60000 65536"/>
                    <a:gd name="T9" fmla="*/ 0 w 21599"/>
                    <a:gd name="T10" fmla="*/ 0 h 15495"/>
                    <a:gd name="T11" fmla="*/ 21599 w 21599"/>
                    <a:gd name="T12" fmla="*/ 15495 h 15495"/>
                  </a:gdLst>
                  <a:ahLst/>
                  <a:cxnLst>
                    <a:cxn ang="T6">
                      <a:pos x="T0" y="T1"/>
                    </a:cxn>
                    <a:cxn ang="T7">
                      <a:pos x="T2" y="T3"/>
                    </a:cxn>
                    <a:cxn ang="T8">
                      <a:pos x="T4" y="T5"/>
                    </a:cxn>
                  </a:cxnLst>
                  <a:rect l="T9" t="T10" r="T11" b="T12"/>
                  <a:pathLst>
                    <a:path w="21599" h="15495" fill="none" extrusionOk="0">
                      <a:moveTo>
                        <a:pt x="21599" y="153"/>
                      </a:moveTo>
                      <a:cubicBezTo>
                        <a:pt x="21558" y="5937"/>
                        <a:pt x="19198" y="11464"/>
                        <a:pt x="15048" y="15494"/>
                      </a:cubicBezTo>
                    </a:path>
                    <a:path w="21599" h="15495" stroke="0" extrusionOk="0">
                      <a:moveTo>
                        <a:pt x="21599" y="153"/>
                      </a:moveTo>
                      <a:cubicBezTo>
                        <a:pt x="21558" y="5937"/>
                        <a:pt x="19198" y="11464"/>
                        <a:pt x="15048" y="15494"/>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51" name="Arc 122">
                  <a:extLst>
                    <a:ext uri="{FF2B5EF4-FFF2-40B4-BE49-F238E27FC236}">
                      <a16:creationId xmlns:a16="http://schemas.microsoft.com/office/drawing/2014/main" id="{975581DA-2921-40A7-AECF-A4E0DA668FC4}"/>
                    </a:ext>
                  </a:extLst>
                </p:cNvPr>
                <p:cNvSpPr>
                  <a:spLocks/>
                </p:cNvSpPr>
                <p:nvPr/>
              </p:nvSpPr>
              <p:spPr bwMode="auto">
                <a:xfrm>
                  <a:off x="3000" y="1873"/>
                  <a:ext cx="515" cy="607"/>
                </a:xfrm>
                <a:custGeom>
                  <a:avLst/>
                  <a:gdLst>
                    <a:gd name="T0" fmla="*/ 515 w 21599"/>
                    <a:gd name="T1" fmla="*/ 6 h 15435"/>
                    <a:gd name="T2" fmla="*/ 360 w 21599"/>
                    <a:gd name="T3" fmla="*/ 607 h 15435"/>
                    <a:gd name="T4" fmla="*/ 0 w 21599"/>
                    <a:gd name="T5" fmla="*/ 0 h 15435"/>
                    <a:gd name="T6" fmla="*/ 0 60000 65536"/>
                    <a:gd name="T7" fmla="*/ 0 60000 65536"/>
                    <a:gd name="T8" fmla="*/ 0 60000 65536"/>
                    <a:gd name="T9" fmla="*/ 0 w 21599"/>
                    <a:gd name="T10" fmla="*/ 0 h 15435"/>
                    <a:gd name="T11" fmla="*/ 21599 w 21599"/>
                    <a:gd name="T12" fmla="*/ 15435 h 15435"/>
                  </a:gdLst>
                  <a:ahLst/>
                  <a:cxnLst>
                    <a:cxn ang="T6">
                      <a:pos x="T0" y="T1"/>
                    </a:cxn>
                    <a:cxn ang="T7">
                      <a:pos x="T2" y="T3"/>
                    </a:cxn>
                    <a:cxn ang="T8">
                      <a:pos x="T4" y="T5"/>
                    </a:cxn>
                  </a:cxnLst>
                  <a:rect l="T9" t="T10" r="T11" b="T12"/>
                  <a:pathLst>
                    <a:path w="21599" h="15435" fill="none" extrusionOk="0">
                      <a:moveTo>
                        <a:pt x="21599" y="153"/>
                      </a:moveTo>
                      <a:cubicBezTo>
                        <a:pt x="21558" y="5908"/>
                        <a:pt x="19222" y="11409"/>
                        <a:pt x="15110" y="15435"/>
                      </a:cubicBezTo>
                    </a:path>
                    <a:path w="21599" h="15435" stroke="0" extrusionOk="0">
                      <a:moveTo>
                        <a:pt x="21599" y="153"/>
                      </a:moveTo>
                      <a:cubicBezTo>
                        <a:pt x="21558" y="5908"/>
                        <a:pt x="19222" y="11409"/>
                        <a:pt x="15110" y="15435"/>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52" name="Arc 123">
                  <a:extLst>
                    <a:ext uri="{FF2B5EF4-FFF2-40B4-BE49-F238E27FC236}">
                      <a16:creationId xmlns:a16="http://schemas.microsoft.com/office/drawing/2014/main" id="{06066D47-70D9-4517-977D-FFC6C604524B}"/>
                    </a:ext>
                  </a:extLst>
                </p:cNvPr>
                <p:cNvSpPr>
                  <a:spLocks/>
                </p:cNvSpPr>
                <p:nvPr/>
              </p:nvSpPr>
              <p:spPr bwMode="auto">
                <a:xfrm>
                  <a:off x="2713" y="1873"/>
                  <a:ext cx="515" cy="626"/>
                </a:xfrm>
                <a:custGeom>
                  <a:avLst/>
                  <a:gdLst>
                    <a:gd name="T0" fmla="*/ 515 w 21599"/>
                    <a:gd name="T1" fmla="*/ 6 h 15908"/>
                    <a:gd name="T2" fmla="*/ 348 w 21599"/>
                    <a:gd name="T3" fmla="*/ 626 h 15908"/>
                    <a:gd name="T4" fmla="*/ 0 w 21599"/>
                    <a:gd name="T5" fmla="*/ 0 h 15908"/>
                    <a:gd name="T6" fmla="*/ 0 60000 65536"/>
                    <a:gd name="T7" fmla="*/ 0 60000 65536"/>
                    <a:gd name="T8" fmla="*/ 0 60000 65536"/>
                    <a:gd name="T9" fmla="*/ 0 w 21599"/>
                    <a:gd name="T10" fmla="*/ 0 h 15908"/>
                    <a:gd name="T11" fmla="*/ 21599 w 21599"/>
                    <a:gd name="T12" fmla="*/ 15908 h 15908"/>
                  </a:gdLst>
                  <a:ahLst/>
                  <a:cxnLst>
                    <a:cxn ang="T6">
                      <a:pos x="T0" y="T1"/>
                    </a:cxn>
                    <a:cxn ang="T7">
                      <a:pos x="T2" y="T3"/>
                    </a:cxn>
                    <a:cxn ang="T8">
                      <a:pos x="T4" y="T5"/>
                    </a:cxn>
                  </a:cxnLst>
                  <a:rect l="T9" t="T10" r="T11" b="T12"/>
                  <a:pathLst>
                    <a:path w="21599" h="15908" fill="none" extrusionOk="0">
                      <a:moveTo>
                        <a:pt x="21599" y="153"/>
                      </a:moveTo>
                      <a:cubicBezTo>
                        <a:pt x="21556" y="6146"/>
                        <a:pt x="19025" y="11853"/>
                        <a:pt x="14611" y="15908"/>
                      </a:cubicBezTo>
                    </a:path>
                    <a:path w="21599" h="15908" stroke="0" extrusionOk="0">
                      <a:moveTo>
                        <a:pt x="21599" y="153"/>
                      </a:moveTo>
                      <a:cubicBezTo>
                        <a:pt x="21556" y="6146"/>
                        <a:pt x="19025" y="11853"/>
                        <a:pt x="14611" y="15908"/>
                      </a:cubicBezTo>
                      <a:lnTo>
                        <a:pt x="0" y="0"/>
                      </a:lnTo>
                      <a:close/>
                    </a:path>
                  </a:pathLst>
                </a:custGeom>
                <a:noFill/>
                <a:ln w="25400" cap="rnd">
                  <a:solidFill>
                    <a:srgbClr val="FF0033"/>
                  </a:solidFill>
                  <a:round/>
                  <a:headEnd type="none" w="sm" len="sm"/>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72455" name="Rectangle 124">
                <a:extLst>
                  <a:ext uri="{FF2B5EF4-FFF2-40B4-BE49-F238E27FC236}">
                    <a16:creationId xmlns:a16="http://schemas.microsoft.com/office/drawing/2014/main" id="{F0F3FA5F-C5F4-4700-A1B9-D7012F0ED8FC}"/>
                  </a:ext>
                </a:extLst>
              </p:cNvPr>
              <p:cNvSpPr>
                <a:spLocks noChangeArrowheads="1"/>
              </p:cNvSpPr>
              <p:nvPr/>
            </p:nvSpPr>
            <p:spPr bwMode="auto">
              <a:xfrm>
                <a:off x="4639" y="1659"/>
                <a:ext cx="2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i="1">
                  <a:solidFill>
                    <a:srgbClr val="FF0033"/>
                  </a:solidFill>
                </a:endParaRPr>
              </a:p>
            </p:txBody>
          </p:sp>
          <p:sp>
            <p:nvSpPr>
              <p:cNvPr id="272456" name="Rectangle 125">
                <a:extLst>
                  <a:ext uri="{FF2B5EF4-FFF2-40B4-BE49-F238E27FC236}">
                    <a16:creationId xmlns:a16="http://schemas.microsoft.com/office/drawing/2014/main" id="{6D5D60F5-E3FB-400E-9813-508934716165}"/>
                  </a:ext>
                </a:extLst>
              </p:cNvPr>
              <p:cNvSpPr>
                <a:spLocks noChangeArrowheads="1"/>
              </p:cNvSpPr>
              <p:nvPr/>
            </p:nvSpPr>
            <p:spPr bwMode="auto">
              <a:xfrm>
                <a:off x="4505" y="1536"/>
                <a:ext cx="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i="1">
                  <a:solidFill>
                    <a:srgbClr val="FF0033"/>
                  </a:solidFill>
                  <a:latin typeface="Times New Roman" panose="02020603050405020304" pitchFamily="18" charset="0"/>
                </a:endParaRPr>
              </a:p>
            </p:txBody>
          </p:sp>
          <p:sp>
            <p:nvSpPr>
              <p:cNvPr id="272457" name="Rectangle 126">
                <a:extLst>
                  <a:ext uri="{FF2B5EF4-FFF2-40B4-BE49-F238E27FC236}">
                    <a16:creationId xmlns:a16="http://schemas.microsoft.com/office/drawing/2014/main" id="{D3433034-172E-4387-AA81-858B9A154BB5}"/>
                  </a:ext>
                </a:extLst>
              </p:cNvPr>
              <p:cNvSpPr>
                <a:spLocks noChangeArrowheads="1"/>
              </p:cNvSpPr>
              <p:nvPr/>
            </p:nvSpPr>
            <p:spPr bwMode="auto">
              <a:xfrm>
                <a:off x="3305" y="1593"/>
                <a:ext cx="1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00"/>
                    </a:solidFill>
                    <a:latin typeface="楷体_GB2312" pitchFamily="49" charset="-122"/>
                    <a:ea typeface="楷体_GB2312" pitchFamily="49" charset="-122"/>
                  </a:rPr>
                  <a:t>磁化面电流</a:t>
                </a:r>
              </a:p>
            </p:txBody>
          </p:sp>
        </p:grpSp>
      </p:grpSp>
      <p:grpSp>
        <p:nvGrpSpPr>
          <p:cNvPr id="272424" name="Group 127">
            <a:extLst>
              <a:ext uri="{FF2B5EF4-FFF2-40B4-BE49-F238E27FC236}">
                <a16:creationId xmlns:a16="http://schemas.microsoft.com/office/drawing/2014/main" id="{602EA1D2-AD06-4339-9FA2-4791718CE379}"/>
              </a:ext>
            </a:extLst>
          </p:cNvPr>
          <p:cNvGrpSpPr>
            <a:grpSpLocks/>
          </p:cNvGrpSpPr>
          <p:nvPr/>
        </p:nvGrpSpPr>
        <p:grpSpPr bwMode="auto">
          <a:xfrm>
            <a:off x="1905000" y="2667000"/>
            <a:ext cx="1981200" cy="1089025"/>
            <a:chOff x="1200" y="2400"/>
            <a:chExt cx="1248" cy="686"/>
          </a:xfrm>
        </p:grpSpPr>
        <p:sp>
          <p:nvSpPr>
            <p:cNvPr id="272447" name="Text Box 128">
              <a:extLst>
                <a:ext uri="{FF2B5EF4-FFF2-40B4-BE49-F238E27FC236}">
                  <a16:creationId xmlns:a16="http://schemas.microsoft.com/office/drawing/2014/main" id="{7DA8E13D-E29E-40F0-8F4B-19EF4BF1A46C}"/>
                </a:ext>
              </a:extLst>
            </p:cNvPr>
            <p:cNvSpPr txBox="1">
              <a:spLocks noChangeArrowheads="1"/>
            </p:cNvSpPr>
            <p:nvPr/>
          </p:nvSpPr>
          <p:spPr bwMode="auto">
            <a:xfrm>
              <a:off x="1200" y="2721"/>
              <a:ext cx="114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FFFF"/>
                  </a:solidFill>
                  <a:ea typeface="楷体_GB2312" pitchFamily="49" charset="-122"/>
                </a:rPr>
                <a:t>分子电流</a:t>
              </a:r>
            </a:p>
          </p:txBody>
        </p:sp>
        <p:sp>
          <p:nvSpPr>
            <p:cNvPr id="938258" name="Line 129">
              <a:extLst>
                <a:ext uri="{FF2B5EF4-FFF2-40B4-BE49-F238E27FC236}">
                  <a16:creationId xmlns:a16="http://schemas.microsoft.com/office/drawing/2014/main" id="{DAF36F16-BE59-4450-A10A-539676E7EC68}"/>
                </a:ext>
              </a:extLst>
            </p:cNvPr>
            <p:cNvSpPr>
              <a:spLocks noChangeShapeType="1"/>
            </p:cNvSpPr>
            <p:nvPr/>
          </p:nvSpPr>
          <p:spPr bwMode="auto">
            <a:xfrm flipH="1" flipV="1">
              <a:off x="1440" y="2400"/>
              <a:ext cx="144" cy="384"/>
            </a:xfrm>
            <a:prstGeom prst="line">
              <a:avLst/>
            </a:prstGeom>
            <a:noFill/>
            <a:ln w="28575">
              <a:solidFill>
                <a:srgbClr val="FFFFFF"/>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59" name="Line 130">
              <a:extLst>
                <a:ext uri="{FF2B5EF4-FFF2-40B4-BE49-F238E27FC236}">
                  <a16:creationId xmlns:a16="http://schemas.microsoft.com/office/drawing/2014/main" id="{741A965A-4788-4EDB-B24D-DF3E1A67346F}"/>
                </a:ext>
              </a:extLst>
            </p:cNvPr>
            <p:cNvSpPr>
              <a:spLocks noChangeShapeType="1"/>
            </p:cNvSpPr>
            <p:nvPr/>
          </p:nvSpPr>
          <p:spPr bwMode="auto">
            <a:xfrm flipV="1">
              <a:off x="1584" y="2448"/>
              <a:ext cx="864" cy="288"/>
            </a:xfrm>
            <a:prstGeom prst="line">
              <a:avLst/>
            </a:prstGeom>
            <a:noFill/>
            <a:ln w="28575">
              <a:solidFill>
                <a:srgbClr val="FFFFFF"/>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72425" name="Group 142">
            <a:extLst>
              <a:ext uri="{FF2B5EF4-FFF2-40B4-BE49-F238E27FC236}">
                <a16:creationId xmlns:a16="http://schemas.microsoft.com/office/drawing/2014/main" id="{07A08580-7D26-4712-BECC-588B0BD22283}"/>
              </a:ext>
            </a:extLst>
          </p:cNvPr>
          <p:cNvGrpSpPr>
            <a:grpSpLocks/>
          </p:cNvGrpSpPr>
          <p:nvPr/>
        </p:nvGrpSpPr>
        <p:grpSpPr bwMode="auto">
          <a:xfrm>
            <a:off x="3221038" y="1220788"/>
            <a:ext cx="5562600" cy="1676400"/>
            <a:chOff x="2016" y="1488"/>
            <a:chExt cx="3600" cy="768"/>
          </a:xfrm>
        </p:grpSpPr>
        <p:sp>
          <p:nvSpPr>
            <p:cNvPr id="938261" name="Line 143">
              <a:extLst>
                <a:ext uri="{FF2B5EF4-FFF2-40B4-BE49-F238E27FC236}">
                  <a16:creationId xmlns:a16="http://schemas.microsoft.com/office/drawing/2014/main" id="{7DDA9B90-9E51-473A-8D68-3EF77000DBEF}"/>
                </a:ext>
              </a:extLst>
            </p:cNvPr>
            <p:cNvSpPr>
              <a:spLocks noChangeShapeType="1"/>
            </p:cNvSpPr>
            <p:nvPr/>
          </p:nvSpPr>
          <p:spPr bwMode="auto">
            <a:xfrm>
              <a:off x="2016" y="1488"/>
              <a:ext cx="3600" cy="0"/>
            </a:xfrm>
            <a:prstGeom prst="line">
              <a:avLst/>
            </a:prstGeom>
            <a:noFill/>
            <a:ln w="9525">
              <a:solidFill>
                <a:srgbClr val="FF0033"/>
              </a:solidFill>
              <a:prstDash val="dash"/>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62" name="Line 144">
              <a:extLst>
                <a:ext uri="{FF2B5EF4-FFF2-40B4-BE49-F238E27FC236}">
                  <a16:creationId xmlns:a16="http://schemas.microsoft.com/office/drawing/2014/main" id="{CE37A536-E9B9-4A43-B9EA-0DF92370593C}"/>
                </a:ext>
              </a:extLst>
            </p:cNvPr>
            <p:cNvSpPr>
              <a:spLocks noChangeShapeType="1"/>
            </p:cNvSpPr>
            <p:nvPr/>
          </p:nvSpPr>
          <p:spPr bwMode="auto">
            <a:xfrm>
              <a:off x="2016" y="1680"/>
              <a:ext cx="3600" cy="0"/>
            </a:xfrm>
            <a:prstGeom prst="line">
              <a:avLst/>
            </a:prstGeom>
            <a:noFill/>
            <a:ln w="9525">
              <a:solidFill>
                <a:srgbClr val="FF0033"/>
              </a:solidFill>
              <a:prstDash val="dash"/>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63" name="Line 145">
              <a:extLst>
                <a:ext uri="{FF2B5EF4-FFF2-40B4-BE49-F238E27FC236}">
                  <a16:creationId xmlns:a16="http://schemas.microsoft.com/office/drawing/2014/main" id="{66012EF9-0F77-4D25-8421-C3EABE5790A6}"/>
                </a:ext>
              </a:extLst>
            </p:cNvPr>
            <p:cNvSpPr>
              <a:spLocks noChangeShapeType="1"/>
            </p:cNvSpPr>
            <p:nvPr/>
          </p:nvSpPr>
          <p:spPr bwMode="auto">
            <a:xfrm>
              <a:off x="2016" y="1872"/>
              <a:ext cx="3600" cy="0"/>
            </a:xfrm>
            <a:prstGeom prst="line">
              <a:avLst/>
            </a:prstGeom>
            <a:noFill/>
            <a:ln w="9525">
              <a:solidFill>
                <a:srgbClr val="FF0033"/>
              </a:solidFill>
              <a:prstDash val="dash"/>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64" name="Line 146">
              <a:extLst>
                <a:ext uri="{FF2B5EF4-FFF2-40B4-BE49-F238E27FC236}">
                  <a16:creationId xmlns:a16="http://schemas.microsoft.com/office/drawing/2014/main" id="{98126994-9B26-442B-AC86-0F35AA02001C}"/>
                </a:ext>
              </a:extLst>
            </p:cNvPr>
            <p:cNvSpPr>
              <a:spLocks noChangeShapeType="1"/>
            </p:cNvSpPr>
            <p:nvPr/>
          </p:nvSpPr>
          <p:spPr bwMode="auto">
            <a:xfrm>
              <a:off x="2016" y="2064"/>
              <a:ext cx="3600" cy="0"/>
            </a:xfrm>
            <a:prstGeom prst="line">
              <a:avLst/>
            </a:prstGeom>
            <a:noFill/>
            <a:ln w="9525">
              <a:solidFill>
                <a:srgbClr val="FF0033"/>
              </a:solidFill>
              <a:prstDash val="dash"/>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38265" name="Line 147">
              <a:extLst>
                <a:ext uri="{FF2B5EF4-FFF2-40B4-BE49-F238E27FC236}">
                  <a16:creationId xmlns:a16="http://schemas.microsoft.com/office/drawing/2014/main" id="{0A9A1D28-D5F8-4A45-AE97-BB82CDDBC177}"/>
                </a:ext>
              </a:extLst>
            </p:cNvPr>
            <p:cNvSpPr>
              <a:spLocks noChangeShapeType="1"/>
            </p:cNvSpPr>
            <p:nvPr/>
          </p:nvSpPr>
          <p:spPr bwMode="auto">
            <a:xfrm>
              <a:off x="2016" y="2256"/>
              <a:ext cx="3600" cy="0"/>
            </a:xfrm>
            <a:prstGeom prst="line">
              <a:avLst/>
            </a:prstGeom>
            <a:noFill/>
            <a:ln w="9525">
              <a:solidFill>
                <a:srgbClr val="FF0033"/>
              </a:solidFill>
              <a:prstDash val="dash"/>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72426" name="Text Box 148">
            <a:extLst>
              <a:ext uri="{FF2B5EF4-FFF2-40B4-BE49-F238E27FC236}">
                <a16:creationId xmlns:a16="http://schemas.microsoft.com/office/drawing/2014/main" id="{EC09845B-D766-48A0-B392-F619F652E8BB}"/>
              </a:ext>
            </a:extLst>
          </p:cNvPr>
          <p:cNvSpPr txBox="1">
            <a:spLocks noChangeArrowheads="1"/>
          </p:cNvSpPr>
          <p:nvPr/>
        </p:nvSpPr>
        <p:spPr bwMode="auto">
          <a:xfrm>
            <a:off x="2743200" y="228600"/>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FF0033"/>
                </a:solidFill>
                <a:latin typeface="Times New Roman" panose="02020603050405020304" pitchFamily="18" charset="0"/>
              </a:rPr>
              <a:t>j</a:t>
            </a:r>
            <a:r>
              <a:rPr lang="en-US" altLang="zh-CN" sz="2800" baseline="-25000">
                <a:solidFill>
                  <a:srgbClr val="FF0033"/>
                </a:solidFill>
                <a:latin typeface="Times New Roman" panose="02020603050405020304" pitchFamily="18" charset="0"/>
              </a:rPr>
              <a:t>s</a:t>
            </a:r>
            <a:endParaRPr lang="en-US" altLang="zh-CN" sz="2800">
              <a:solidFill>
                <a:srgbClr val="000000"/>
              </a:solidFill>
              <a:latin typeface="Times New Roman" panose="02020603050405020304" pitchFamily="18" charset="0"/>
            </a:endParaRPr>
          </a:p>
        </p:txBody>
      </p:sp>
      <p:grpSp>
        <p:nvGrpSpPr>
          <p:cNvPr id="272427" name="Group 149">
            <a:extLst>
              <a:ext uri="{FF2B5EF4-FFF2-40B4-BE49-F238E27FC236}">
                <a16:creationId xmlns:a16="http://schemas.microsoft.com/office/drawing/2014/main" id="{F1F517CF-FACA-4F64-A90B-697F4C8B6C62}"/>
              </a:ext>
            </a:extLst>
          </p:cNvPr>
          <p:cNvGrpSpPr>
            <a:grpSpLocks/>
          </p:cNvGrpSpPr>
          <p:nvPr/>
        </p:nvGrpSpPr>
        <p:grpSpPr bwMode="auto">
          <a:xfrm>
            <a:off x="727075" y="4260850"/>
            <a:ext cx="7364413" cy="525463"/>
            <a:chOff x="122" y="2643"/>
            <a:chExt cx="4639" cy="331"/>
          </a:xfrm>
        </p:grpSpPr>
        <p:sp>
          <p:nvSpPr>
            <p:cNvPr id="272439" name="Rectangle 150">
              <a:extLst>
                <a:ext uri="{FF2B5EF4-FFF2-40B4-BE49-F238E27FC236}">
                  <a16:creationId xmlns:a16="http://schemas.microsoft.com/office/drawing/2014/main" id="{DA43608B-97FD-4029-B223-59A579A13219}"/>
                </a:ext>
              </a:extLst>
            </p:cNvPr>
            <p:cNvSpPr>
              <a:spLocks noChangeArrowheads="1"/>
            </p:cNvSpPr>
            <p:nvPr/>
          </p:nvSpPr>
          <p:spPr bwMode="auto">
            <a:xfrm>
              <a:off x="820" y="2647"/>
              <a:ext cx="39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磁化电流面密度（单位长度上的电流）</a:t>
              </a:r>
            </a:p>
          </p:txBody>
        </p:sp>
        <p:sp>
          <p:nvSpPr>
            <p:cNvPr id="938269" name="Line 151">
              <a:extLst>
                <a:ext uri="{FF2B5EF4-FFF2-40B4-BE49-F238E27FC236}">
                  <a16:creationId xmlns:a16="http://schemas.microsoft.com/office/drawing/2014/main" id="{F85759EF-7456-4B2F-8240-9D6DE9D60C18}"/>
                </a:ext>
              </a:extLst>
            </p:cNvPr>
            <p:cNvSpPr>
              <a:spLocks noChangeShapeType="1"/>
            </p:cNvSpPr>
            <p:nvPr/>
          </p:nvSpPr>
          <p:spPr bwMode="auto">
            <a:xfrm>
              <a:off x="397" y="2861"/>
              <a:ext cx="432" cy="0"/>
            </a:xfrm>
            <a:prstGeom prst="line">
              <a:avLst/>
            </a:pr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2441" name="Text Box 152">
              <a:extLst>
                <a:ext uri="{FF2B5EF4-FFF2-40B4-BE49-F238E27FC236}">
                  <a16:creationId xmlns:a16="http://schemas.microsoft.com/office/drawing/2014/main" id="{10E9FF6B-9948-4902-8692-F86987107F47}"/>
                </a:ext>
              </a:extLst>
            </p:cNvPr>
            <p:cNvSpPr txBox="1">
              <a:spLocks noChangeArrowheads="1"/>
            </p:cNvSpPr>
            <p:nvPr/>
          </p:nvSpPr>
          <p:spPr bwMode="auto">
            <a:xfrm>
              <a:off x="122" y="2643"/>
              <a:ext cx="2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FF"/>
                  </a:solidFill>
                  <a:latin typeface="Times New Roman" panose="02020603050405020304" pitchFamily="18" charset="0"/>
                </a:rPr>
                <a:t>j</a:t>
              </a:r>
              <a:r>
                <a:rPr lang="en-US" altLang="zh-CN" sz="2800" baseline="-25000">
                  <a:solidFill>
                    <a:srgbClr val="FFFFFF"/>
                  </a:solidFill>
                  <a:latin typeface="Times New Roman" panose="02020603050405020304" pitchFamily="18" charset="0"/>
                </a:rPr>
                <a:t>s</a:t>
              </a:r>
              <a:endParaRPr lang="en-US" altLang="zh-CN" sz="2800">
                <a:solidFill>
                  <a:srgbClr val="FFFFFF"/>
                </a:solidFill>
                <a:latin typeface="Times New Roman" panose="02020603050405020304" pitchFamily="18" charset="0"/>
              </a:endParaRPr>
            </a:p>
          </p:txBody>
        </p:sp>
      </p:grpSp>
      <p:sp>
        <p:nvSpPr>
          <p:cNvPr id="272428" name="Text Box 168">
            <a:extLst>
              <a:ext uri="{FF2B5EF4-FFF2-40B4-BE49-F238E27FC236}">
                <a16:creationId xmlns:a16="http://schemas.microsoft.com/office/drawing/2014/main" id="{630545BD-73D0-4D95-B3C4-8FD5D814E5F5}"/>
              </a:ext>
            </a:extLst>
          </p:cNvPr>
          <p:cNvSpPr txBox="1">
            <a:spLocks noChangeArrowheads="1"/>
          </p:cNvSpPr>
          <p:nvPr/>
        </p:nvSpPr>
        <p:spPr bwMode="auto">
          <a:xfrm>
            <a:off x="365125" y="3521075"/>
            <a:ext cx="184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186537" name="Text Box 169">
            <a:extLst>
              <a:ext uri="{FF2B5EF4-FFF2-40B4-BE49-F238E27FC236}">
                <a16:creationId xmlns:a16="http://schemas.microsoft.com/office/drawing/2014/main" id="{A433B761-58A6-4893-A89A-E3B2127E3EB3}"/>
              </a:ext>
            </a:extLst>
          </p:cNvPr>
          <p:cNvSpPr txBox="1">
            <a:spLocks noChangeArrowheads="1"/>
          </p:cNvSpPr>
          <p:nvPr/>
        </p:nvSpPr>
        <p:spPr bwMode="auto">
          <a:xfrm>
            <a:off x="7239000" y="1219200"/>
            <a:ext cx="385763" cy="523875"/>
          </a:xfrm>
          <a:prstGeom prst="rect">
            <a:avLst/>
          </a:prstGeom>
          <a:noFill/>
          <a:ln w="9525">
            <a:noFill/>
            <a:miter lim="800000"/>
            <a:headEnd/>
            <a:tailEnd/>
          </a:ln>
          <a:effectLst/>
        </p:spPr>
        <p:txBody>
          <a:bodyPr wrap="none">
            <a:spAutoFit/>
          </a:bodyPr>
          <a:lstStyle/>
          <a:p>
            <a:pPr>
              <a:defRPr/>
            </a:pPr>
            <a:r>
              <a:rPr lang="en-US" altLang="zh-CN" sz="2800" dirty="0" err="1">
                <a:solidFill>
                  <a:srgbClr val="FFFF00"/>
                </a:solidFill>
                <a:latin typeface="+mj-lt"/>
              </a:rPr>
              <a:t>j</a:t>
            </a:r>
            <a:r>
              <a:rPr lang="en-US" altLang="zh-CN" sz="2800" baseline="-25000" dirty="0" err="1">
                <a:solidFill>
                  <a:srgbClr val="FFFF00"/>
                </a:solidFill>
                <a:latin typeface="+mj-lt"/>
              </a:rPr>
              <a:t>s</a:t>
            </a:r>
            <a:endParaRPr lang="en-US" altLang="zh-CN" sz="2800" dirty="0">
              <a:solidFill>
                <a:srgbClr val="FFFF00"/>
              </a:solidFill>
              <a:latin typeface="+mj-lt"/>
            </a:endParaRPr>
          </a:p>
        </p:txBody>
      </p:sp>
      <p:graphicFrame>
        <p:nvGraphicFramePr>
          <p:cNvPr id="272430" name="Object 289">
            <a:extLst>
              <a:ext uri="{FF2B5EF4-FFF2-40B4-BE49-F238E27FC236}">
                <a16:creationId xmlns:a16="http://schemas.microsoft.com/office/drawing/2014/main" id="{51603908-6EEA-445E-AE84-656771EB8DA4}"/>
              </a:ext>
            </a:extLst>
          </p:cNvPr>
          <p:cNvGraphicFramePr>
            <a:graphicFrameLocks noChangeAspect="1"/>
          </p:cNvGraphicFramePr>
          <p:nvPr/>
        </p:nvGraphicFramePr>
        <p:xfrm>
          <a:off x="8229600" y="222250"/>
          <a:ext cx="555625" cy="609600"/>
        </p:xfrm>
        <a:graphic>
          <a:graphicData uri="http://schemas.openxmlformats.org/presentationml/2006/ole">
            <mc:AlternateContent xmlns:mc="http://schemas.openxmlformats.org/markup-compatibility/2006">
              <mc:Choice xmlns:v="urn:schemas-microsoft-com:vml" Requires="v">
                <p:oleObj name="公式" r:id="rId2" imgW="47786" imgH="85605" progId="Equation.3">
                  <p:embed/>
                </p:oleObj>
              </mc:Choice>
              <mc:Fallback>
                <p:oleObj name="公式" r:id="rId2" imgW="47786" imgH="85605" progId="Equation.3">
                  <p:embed/>
                  <p:pic>
                    <p:nvPicPr>
                      <p:cNvPr id="0" name="Object 289"/>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8229600" y="222250"/>
                        <a:ext cx="555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2431" name="Object 290">
            <a:extLst>
              <a:ext uri="{FF2B5EF4-FFF2-40B4-BE49-F238E27FC236}">
                <a16:creationId xmlns:a16="http://schemas.microsoft.com/office/drawing/2014/main" id="{27BD50B1-0613-45E9-A8A8-994FA69800BE}"/>
              </a:ext>
            </a:extLst>
          </p:cNvPr>
          <p:cNvGraphicFramePr>
            <a:graphicFrameLocks noChangeAspect="1"/>
          </p:cNvGraphicFramePr>
          <p:nvPr/>
        </p:nvGraphicFramePr>
        <p:xfrm>
          <a:off x="8077200" y="2971800"/>
          <a:ext cx="684213" cy="609600"/>
        </p:xfrm>
        <a:graphic>
          <a:graphicData uri="http://schemas.openxmlformats.org/presentationml/2006/ole">
            <mc:AlternateContent xmlns:mc="http://schemas.openxmlformats.org/markup-compatibility/2006">
              <mc:Choice xmlns:v="urn:schemas-microsoft-com:vml" Requires="v">
                <p:oleObj name="公式" r:id="rId4" imgW="85871" imgH="85605" progId="Equation.3">
                  <p:embed/>
                </p:oleObj>
              </mc:Choice>
              <mc:Fallback>
                <p:oleObj name="公式" r:id="rId4" imgW="85871" imgH="85605" progId="Equation.3">
                  <p:embed/>
                  <p:pic>
                    <p:nvPicPr>
                      <p:cNvPr id="0" name="Object 290"/>
                      <p:cNvPicPr>
                        <a:picLocks noChangeAspect="1" noChangeArrowheads="1"/>
                      </p:cNvPicPr>
                      <p:nvPr/>
                    </p:nvPicPr>
                    <p:blipFill>
                      <a:blip r:embed="rId5">
                        <a:lum bright="98000"/>
                        <a:extLst>
                          <a:ext uri="{28A0092B-C50C-407E-A947-70E740481C1C}">
                            <a14:useLocalDpi xmlns:a14="http://schemas.microsoft.com/office/drawing/2010/main" val="0"/>
                          </a:ext>
                        </a:extLst>
                      </a:blip>
                      <a:srcRect/>
                      <a:stretch>
                        <a:fillRect/>
                      </a:stretch>
                    </p:blipFill>
                    <p:spPr bwMode="auto">
                      <a:xfrm>
                        <a:off x="8077200" y="2971800"/>
                        <a:ext cx="6842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2432" name="Object 291">
            <a:extLst>
              <a:ext uri="{FF2B5EF4-FFF2-40B4-BE49-F238E27FC236}">
                <a16:creationId xmlns:a16="http://schemas.microsoft.com/office/drawing/2014/main" id="{F994A6EF-6831-4CA2-B50B-AEE10D24F426}"/>
              </a:ext>
            </a:extLst>
          </p:cNvPr>
          <p:cNvGraphicFramePr>
            <a:graphicFrameLocks noChangeAspect="1"/>
          </p:cNvGraphicFramePr>
          <p:nvPr/>
        </p:nvGraphicFramePr>
        <p:xfrm>
          <a:off x="804863" y="5000625"/>
          <a:ext cx="2201862" cy="708025"/>
        </p:xfrm>
        <a:graphic>
          <a:graphicData uri="http://schemas.openxmlformats.org/presentationml/2006/ole">
            <mc:AlternateContent xmlns:mc="http://schemas.openxmlformats.org/markup-compatibility/2006">
              <mc:Choice xmlns:v="urn:schemas-microsoft-com:vml" Requires="v">
                <p:oleObj name="Equation" r:id="rId6" imgW="749300" imgH="279400" progId="Equation.3">
                  <p:embed/>
                </p:oleObj>
              </mc:Choice>
              <mc:Fallback>
                <p:oleObj name="Equation" r:id="rId6" imgW="749300" imgH="279400" progId="Equation.3">
                  <p:embed/>
                  <p:pic>
                    <p:nvPicPr>
                      <p:cNvPr id="0" name="Object 2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3" y="5000625"/>
                        <a:ext cx="2201862" cy="708025"/>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72433" name="Group 149">
            <a:extLst>
              <a:ext uri="{FF2B5EF4-FFF2-40B4-BE49-F238E27FC236}">
                <a16:creationId xmlns:a16="http://schemas.microsoft.com/office/drawing/2014/main" id="{CE5B0D7B-C0B9-4860-8F9A-94C6D3727844}"/>
              </a:ext>
            </a:extLst>
          </p:cNvPr>
          <p:cNvGrpSpPr>
            <a:grpSpLocks/>
          </p:cNvGrpSpPr>
          <p:nvPr/>
        </p:nvGrpSpPr>
        <p:grpSpPr bwMode="auto">
          <a:xfrm>
            <a:off x="3198813" y="4897438"/>
            <a:ext cx="3792537" cy="525462"/>
            <a:chOff x="122" y="2643"/>
            <a:chExt cx="2389" cy="331"/>
          </a:xfrm>
        </p:grpSpPr>
        <p:sp>
          <p:nvSpPr>
            <p:cNvPr id="272436" name="Rectangle 150">
              <a:extLst>
                <a:ext uri="{FF2B5EF4-FFF2-40B4-BE49-F238E27FC236}">
                  <a16:creationId xmlns:a16="http://schemas.microsoft.com/office/drawing/2014/main" id="{076EC9E3-4E6E-497A-A5EA-007353BB2C01}"/>
                </a:ext>
              </a:extLst>
            </p:cNvPr>
            <p:cNvSpPr>
              <a:spLocks noChangeArrowheads="1"/>
            </p:cNvSpPr>
            <p:nvPr/>
          </p:nvSpPr>
          <p:spPr bwMode="auto">
            <a:xfrm>
              <a:off x="820" y="2647"/>
              <a:ext cx="16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圆柱体横截面积</a:t>
              </a:r>
            </a:p>
          </p:txBody>
        </p:sp>
        <p:sp>
          <p:nvSpPr>
            <p:cNvPr id="938278" name="Line 151">
              <a:extLst>
                <a:ext uri="{FF2B5EF4-FFF2-40B4-BE49-F238E27FC236}">
                  <a16:creationId xmlns:a16="http://schemas.microsoft.com/office/drawing/2014/main" id="{4014A797-E81B-4972-8D55-0BE746550E8E}"/>
                </a:ext>
              </a:extLst>
            </p:cNvPr>
            <p:cNvSpPr>
              <a:spLocks noChangeShapeType="1"/>
            </p:cNvSpPr>
            <p:nvPr/>
          </p:nvSpPr>
          <p:spPr bwMode="auto">
            <a:xfrm>
              <a:off x="397" y="2861"/>
              <a:ext cx="432" cy="0"/>
            </a:xfrm>
            <a:prstGeom prst="line">
              <a:avLst/>
            </a:prstGeom>
            <a:noFill/>
            <a:ln w="12700">
              <a:solidFill>
                <a:srgbClr val="FFFFFF"/>
              </a:solidFill>
              <a:round/>
              <a:headEnd type="none" w="sm" len="sm"/>
              <a:tailEnd type="none" w="sm" len="sm"/>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2438" name="Text Box 152">
              <a:extLst>
                <a:ext uri="{FF2B5EF4-FFF2-40B4-BE49-F238E27FC236}">
                  <a16:creationId xmlns:a16="http://schemas.microsoft.com/office/drawing/2014/main" id="{4A5682B8-251C-49E4-87E3-7785143DEC6D}"/>
                </a:ext>
              </a:extLst>
            </p:cNvPr>
            <p:cNvSpPr txBox="1">
              <a:spLocks noChangeArrowheads="1"/>
            </p:cNvSpPr>
            <p:nvPr/>
          </p:nvSpPr>
          <p:spPr bwMode="auto">
            <a:xfrm>
              <a:off x="122" y="264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FFFFFF"/>
                  </a:solidFill>
                  <a:latin typeface="Times New Roman" panose="02020603050405020304" pitchFamily="18" charset="0"/>
                </a:rPr>
                <a:t>S</a:t>
              </a:r>
            </a:p>
          </p:txBody>
        </p:sp>
      </p:grpSp>
      <p:sp>
        <p:nvSpPr>
          <p:cNvPr id="272434" name="Rectangle 150">
            <a:extLst>
              <a:ext uri="{FF2B5EF4-FFF2-40B4-BE49-F238E27FC236}">
                <a16:creationId xmlns:a16="http://schemas.microsoft.com/office/drawing/2014/main" id="{D53294A8-2E4B-4936-B5E9-B9BEDEDC68F5}"/>
              </a:ext>
            </a:extLst>
          </p:cNvPr>
          <p:cNvSpPr>
            <a:spLocks noChangeArrowheads="1"/>
          </p:cNvSpPr>
          <p:nvPr/>
        </p:nvSpPr>
        <p:spPr bwMode="auto">
          <a:xfrm>
            <a:off x="311150" y="5910263"/>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各项同性的顺磁质：</a:t>
            </a:r>
          </a:p>
        </p:txBody>
      </p:sp>
      <p:graphicFrame>
        <p:nvGraphicFramePr>
          <p:cNvPr id="272435" name="Object 297">
            <a:extLst>
              <a:ext uri="{FF2B5EF4-FFF2-40B4-BE49-F238E27FC236}">
                <a16:creationId xmlns:a16="http://schemas.microsoft.com/office/drawing/2014/main" id="{E84AB6F4-8E3E-4A79-8747-88605D6A7781}"/>
              </a:ext>
            </a:extLst>
          </p:cNvPr>
          <p:cNvGraphicFramePr>
            <a:graphicFrameLocks noChangeAspect="1"/>
          </p:cNvGraphicFramePr>
          <p:nvPr/>
        </p:nvGraphicFramePr>
        <p:xfrm>
          <a:off x="3721100" y="5588000"/>
          <a:ext cx="4070350" cy="1158875"/>
        </p:xfrm>
        <a:graphic>
          <a:graphicData uri="http://schemas.openxmlformats.org/presentationml/2006/ole">
            <mc:AlternateContent xmlns:mc="http://schemas.openxmlformats.org/markup-compatibility/2006">
              <mc:Choice xmlns:v="urn:schemas-microsoft-com:vml" Requires="v">
                <p:oleObj name="Equation" r:id="rId8" imgW="1384300" imgH="457200" progId="Equation.3">
                  <p:embed/>
                </p:oleObj>
              </mc:Choice>
              <mc:Fallback>
                <p:oleObj name="Equation" r:id="rId8" imgW="1384300" imgH="457200" progId="Equation.3">
                  <p:embed/>
                  <p:pic>
                    <p:nvPicPr>
                      <p:cNvPr id="0" name="Object 2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1100" y="5588000"/>
                        <a:ext cx="4070350" cy="1158875"/>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a:extLst>
              <a:ext uri="{FF2B5EF4-FFF2-40B4-BE49-F238E27FC236}">
                <a16:creationId xmlns:a16="http://schemas.microsoft.com/office/drawing/2014/main" id="{DF60E82B-5FAD-4960-950A-23E7992E03EB}"/>
              </a:ext>
            </a:extLst>
          </p:cNvPr>
          <p:cNvSpPr txBox="1">
            <a:spLocks noChangeArrowheads="1"/>
          </p:cNvSpPr>
          <p:nvPr/>
        </p:nvSpPr>
        <p:spPr bwMode="auto">
          <a:xfrm>
            <a:off x="1763713" y="333375"/>
            <a:ext cx="5562600" cy="519113"/>
          </a:xfrm>
          <a:prstGeom prst="rect">
            <a:avLst/>
          </a:prstGeom>
          <a:noFill/>
          <a:ln w="9525">
            <a:noFill/>
            <a:miter lim="800000"/>
            <a:headEnd/>
            <a:tailEnd/>
          </a:ln>
          <a:effectLst/>
        </p:spPr>
        <p:txBody>
          <a:bodyPr>
            <a:spAutoFit/>
          </a:bodyPr>
          <a:lstStyle/>
          <a:p>
            <a:pPr eaLnBrk="1" hangingPunct="1">
              <a:spcBef>
                <a:spcPct val="50000"/>
              </a:spcBef>
              <a:defRPr/>
            </a:pPr>
            <a:r>
              <a:rPr lang="zh-CN" altLang="en-US" sz="2800" b="1">
                <a:solidFill>
                  <a:schemeClr val="hlink"/>
                </a:solidFill>
                <a:effectLst>
                  <a:outerShdw blurRad="38100" dist="38100" dir="2700000" algn="tl">
                    <a:srgbClr val="C0C0C0"/>
                  </a:outerShdw>
                </a:effectLst>
                <a:latin typeface="Times New Roman" pitchFamily="18" charset="0"/>
                <a:ea typeface="黑体" pitchFamily="2" charset="-122"/>
              </a:rPr>
              <a:t>磁化电流与传导电流的区别：</a:t>
            </a:r>
            <a:endParaRPr lang="zh-CN" altLang="en-US" sz="2800" b="1">
              <a:solidFill>
                <a:schemeClr val="hlink"/>
              </a:solidFill>
              <a:latin typeface="Times New Roman" pitchFamily="18" charset="0"/>
              <a:ea typeface="黑体" pitchFamily="2" charset="-122"/>
            </a:endParaRPr>
          </a:p>
        </p:txBody>
      </p:sp>
      <p:sp>
        <p:nvSpPr>
          <p:cNvPr id="210947" name="Text Box 3">
            <a:extLst>
              <a:ext uri="{FF2B5EF4-FFF2-40B4-BE49-F238E27FC236}">
                <a16:creationId xmlns:a16="http://schemas.microsoft.com/office/drawing/2014/main" id="{126BB5BE-57FD-45D9-A20E-E63C1E4E8A2A}"/>
              </a:ext>
            </a:extLst>
          </p:cNvPr>
          <p:cNvSpPr txBox="1">
            <a:spLocks noChangeArrowheads="1"/>
          </p:cNvSpPr>
          <p:nvPr/>
        </p:nvSpPr>
        <p:spPr bwMode="auto">
          <a:xfrm>
            <a:off x="468313" y="1052513"/>
            <a:ext cx="8207375" cy="1501775"/>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pPr>
            <a:r>
              <a:rPr lang="en-US" altLang="zh-CN" sz="2800" b="1">
                <a:latin typeface="Times New Roman" panose="02020603050405020304" pitchFamily="18" charset="0"/>
              </a:rPr>
              <a:t>         </a:t>
            </a:r>
            <a:r>
              <a:rPr lang="zh-CN" altLang="en-US" sz="2800" b="1">
                <a:solidFill>
                  <a:srgbClr val="FF9900"/>
                </a:solidFill>
                <a:latin typeface="Times New Roman" panose="02020603050405020304" pitchFamily="18" charset="0"/>
              </a:rPr>
              <a:t>磁化电流是分子电流规则排列的宏观反映，并不伴随电荷的定向运动，不产生热效应。而传导电流是由大量电荷作定向运动而形成的。</a:t>
            </a:r>
          </a:p>
        </p:txBody>
      </p:sp>
      <p:sp>
        <p:nvSpPr>
          <p:cNvPr id="210948" name="Text Box 4">
            <a:extLst>
              <a:ext uri="{FF2B5EF4-FFF2-40B4-BE49-F238E27FC236}">
                <a16:creationId xmlns:a16="http://schemas.microsoft.com/office/drawing/2014/main" id="{04038FFC-8DCB-496B-9C6C-23484A317D4C}"/>
              </a:ext>
            </a:extLst>
          </p:cNvPr>
          <p:cNvSpPr txBox="1">
            <a:spLocks noChangeArrowheads="1"/>
          </p:cNvSpPr>
          <p:nvPr/>
        </p:nvSpPr>
        <p:spPr bwMode="auto">
          <a:xfrm>
            <a:off x="395288" y="2781300"/>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Times New Roman" panose="02020603050405020304" pitchFamily="18" charset="0"/>
                <a:ea typeface="黑体" panose="02010609060101010101" pitchFamily="49" charset="-122"/>
              </a:rPr>
              <a:t>磁化面电流密度：</a:t>
            </a:r>
            <a:r>
              <a:rPr lang="zh-CN" altLang="en-US" sz="2800" b="1">
                <a:latin typeface="Times New Roman" panose="02020603050405020304" pitchFamily="18" charset="0"/>
              </a:rPr>
              <a:t>介质表面单位长度上的磁化电流</a:t>
            </a:r>
          </a:p>
        </p:txBody>
      </p:sp>
      <p:graphicFrame>
        <p:nvGraphicFramePr>
          <p:cNvPr id="210949" name="Object 5">
            <a:extLst>
              <a:ext uri="{FF2B5EF4-FFF2-40B4-BE49-F238E27FC236}">
                <a16:creationId xmlns:a16="http://schemas.microsoft.com/office/drawing/2014/main" id="{700944FE-34EB-453E-BA4E-EB9C660A6B40}"/>
              </a:ext>
            </a:extLst>
          </p:cNvPr>
          <p:cNvGraphicFramePr>
            <a:graphicFrameLocks noChangeAspect="1"/>
          </p:cNvGraphicFramePr>
          <p:nvPr/>
        </p:nvGraphicFramePr>
        <p:xfrm>
          <a:off x="1403350" y="3357563"/>
          <a:ext cx="1371600" cy="996950"/>
        </p:xfrm>
        <a:graphic>
          <a:graphicData uri="http://schemas.openxmlformats.org/presentationml/2006/ole">
            <mc:AlternateContent xmlns:mc="http://schemas.openxmlformats.org/markup-compatibility/2006">
              <mc:Choice xmlns:v="urn:schemas-microsoft-com:vml" Requires="v">
                <p:oleObj name="公式" r:id="rId2" imgW="371509" imgH="276238" progId="Equation.3">
                  <p:embed/>
                </p:oleObj>
              </mc:Choice>
              <mc:Fallback>
                <p:oleObj name="公式" r:id="rId2" imgW="371509" imgH="276238"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357563"/>
                        <a:ext cx="1371600" cy="996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50" name="Text Box 6">
            <a:extLst>
              <a:ext uri="{FF2B5EF4-FFF2-40B4-BE49-F238E27FC236}">
                <a16:creationId xmlns:a16="http://schemas.microsoft.com/office/drawing/2014/main" id="{45E1671F-C930-463B-A8F0-83B615DA4327}"/>
              </a:ext>
            </a:extLst>
          </p:cNvPr>
          <p:cNvSpPr txBox="1">
            <a:spLocks noChangeArrowheads="1"/>
          </p:cNvSpPr>
          <p:nvPr/>
        </p:nvSpPr>
        <p:spPr bwMode="auto">
          <a:xfrm>
            <a:off x="395288" y="42926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Times New Roman" panose="02020603050405020304" pitchFamily="18" charset="0"/>
              </a:rPr>
              <a:t>磁化强度矢量：</a:t>
            </a:r>
          </a:p>
        </p:txBody>
      </p:sp>
      <p:graphicFrame>
        <p:nvGraphicFramePr>
          <p:cNvPr id="210951" name="Object 7">
            <a:extLst>
              <a:ext uri="{FF2B5EF4-FFF2-40B4-BE49-F238E27FC236}">
                <a16:creationId xmlns:a16="http://schemas.microsoft.com/office/drawing/2014/main" id="{25847266-3E4B-4E74-BFB3-E09A3EFC87B9}"/>
              </a:ext>
            </a:extLst>
          </p:cNvPr>
          <p:cNvGraphicFramePr>
            <a:graphicFrameLocks noChangeAspect="1"/>
          </p:cNvGraphicFramePr>
          <p:nvPr/>
        </p:nvGraphicFramePr>
        <p:xfrm>
          <a:off x="847725" y="5084763"/>
          <a:ext cx="3414713" cy="1023937"/>
        </p:xfrm>
        <a:graphic>
          <a:graphicData uri="http://schemas.openxmlformats.org/presentationml/2006/ole">
            <mc:AlternateContent xmlns:mc="http://schemas.openxmlformats.org/markup-compatibility/2006">
              <mc:Choice xmlns:v="urn:schemas-microsoft-com:vml" Requires="v">
                <p:oleObj name="公式" r:id="rId4" imgW="1285909" imgH="304653" progId="Equation.3">
                  <p:embed/>
                </p:oleObj>
              </mc:Choice>
              <mc:Fallback>
                <p:oleObj name="公式" r:id="rId4" imgW="1285909" imgH="304653"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25" y="5084763"/>
                        <a:ext cx="3414713" cy="1023937"/>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a:extLst>
              <a:ext uri="{FF2B5EF4-FFF2-40B4-BE49-F238E27FC236}">
                <a16:creationId xmlns:a16="http://schemas.microsoft.com/office/drawing/2014/main" id="{948EEC42-2CDA-434D-88C8-B1CB75AB967E}"/>
              </a:ext>
            </a:extLst>
          </p:cNvPr>
          <p:cNvGrpSpPr>
            <a:grpSpLocks/>
          </p:cNvGrpSpPr>
          <p:nvPr/>
        </p:nvGrpSpPr>
        <p:grpSpPr bwMode="auto">
          <a:xfrm>
            <a:off x="4859338" y="3789363"/>
            <a:ext cx="3455987" cy="2016125"/>
            <a:chOff x="3061" y="2387"/>
            <a:chExt cx="2177" cy="1270"/>
          </a:xfrm>
        </p:grpSpPr>
        <p:grpSp>
          <p:nvGrpSpPr>
            <p:cNvPr id="273417" name="Group 9">
              <a:extLst>
                <a:ext uri="{FF2B5EF4-FFF2-40B4-BE49-F238E27FC236}">
                  <a16:creationId xmlns:a16="http://schemas.microsoft.com/office/drawing/2014/main" id="{AECC28C7-9139-4F6E-A1AE-E16F8DF20669}"/>
                </a:ext>
              </a:extLst>
            </p:cNvPr>
            <p:cNvGrpSpPr>
              <a:grpSpLocks/>
            </p:cNvGrpSpPr>
            <p:nvPr/>
          </p:nvGrpSpPr>
          <p:grpSpPr bwMode="auto">
            <a:xfrm>
              <a:off x="3061" y="2387"/>
              <a:ext cx="2177" cy="1270"/>
              <a:chOff x="2971" y="2205"/>
              <a:chExt cx="2177" cy="1270"/>
            </a:xfrm>
          </p:grpSpPr>
          <p:sp>
            <p:nvSpPr>
              <p:cNvPr id="273419" name="Rectangle 10">
                <a:extLst>
                  <a:ext uri="{FF2B5EF4-FFF2-40B4-BE49-F238E27FC236}">
                    <a16:creationId xmlns:a16="http://schemas.microsoft.com/office/drawing/2014/main" id="{9901133E-3677-4843-8FF4-AAB6A9661FEC}"/>
                  </a:ext>
                </a:extLst>
              </p:cNvPr>
              <p:cNvSpPr>
                <a:spLocks noChangeArrowheads="1"/>
              </p:cNvSpPr>
              <p:nvPr/>
            </p:nvSpPr>
            <p:spPr bwMode="auto">
              <a:xfrm>
                <a:off x="2971" y="2205"/>
                <a:ext cx="2177" cy="1270"/>
              </a:xfrm>
              <a:prstGeom prst="rect">
                <a:avLst/>
              </a:prstGeom>
              <a:solidFill>
                <a:srgbClr val="0066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73420" name="Group 11">
                <a:extLst>
                  <a:ext uri="{FF2B5EF4-FFF2-40B4-BE49-F238E27FC236}">
                    <a16:creationId xmlns:a16="http://schemas.microsoft.com/office/drawing/2014/main" id="{FEC89532-C6CB-44FF-8280-9BA5CA99D0AB}"/>
                  </a:ext>
                </a:extLst>
              </p:cNvPr>
              <p:cNvGrpSpPr>
                <a:grpSpLocks/>
              </p:cNvGrpSpPr>
              <p:nvPr/>
            </p:nvGrpSpPr>
            <p:grpSpPr bwMode="auto">
              <a:xfrm>
                <a:off x="3307" y="3053"/>
                <a:ext cx="1180" cy="141"/>
                <a:chOff x="3307" y="3053"/>
                <a:chExt cx="1180" cy="95"/>
              </a:xfrm>
            </p:grpSpPr>
            <p:sp>
              <p:nvSpPr>
                <p:cNvPr id="788493" name="Line 12">
                  <a:extLst>
                    <a:ext uri="{FF2B5EF4-FFF2-40B4-BE49-F238E27FC236}">
                      <a16:creationId xmlns:a16="http://schemas.microsoft.com/office/drawing/2014/main" id="{691295B6-E20F-4AEF-A053-A771B09C9D0F}"/>
                    </a:ext>
                  </a:extLst>
                </p:cNvPr>
                <p:cNvSpPr>
                  <a:spLocks noChangeShapeType="1"/>
                </p:cNvSpPr>
                <p:nvPr/>
              </p:nvSpPr>
              <p:spPr bwMode="auto">
                <a:xfrm>
                  <a:off x="3312" y="3053"/>
                  <a:ext cx="0" cy="95"/>
                </a:xfrm>
                <a:prstGeom prst="line">
                  <a:avLst/>
                </a:prstGeom>
                <a:noFill/>
                <a:ln w="9525">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8494" name="Line 13">
                  <a:extLst>
                    <a:ext uri="{FF2B5EF4-FFF2-40B4-BE49-F238E27FC236}">
                      <a16:creationId xmlns:a16="http://schemas.microsoft.com/office/drawing/2014/main" id="{F5E37FA4-007B-4E03-8774-12B812B9AC7C}"/>
                    </a:ext>
                  </a:extLst>
                </p:cNvPr>
                <p:cNvSpPr>
                  <a:spLocks noChangeShapeType="1"/>
                </p:cNvSpPr>
                <p:nvPr/>
              </p:nvSpPr>
              <p:spPr bwMode="auto">
                <a:xfrm>
                  <a:off x="4487" y="3053"/>
                  <a:ext cx="0" cy="95"/>
                </a:xfrm>
                <a:prstGeom prst="line">
                  <a:avLst/>
                </a:prstGeom>
                <a:noFill/>
                <a:ln w="9525">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8495" name="Line 14">
                  <a:extLst>
                    <a:ext uri="{FF2B5EF4-FFF2-40B4-BE49-F238E27FC236}">
                      <a16:creationId xmlns:a16="http://schemas.microsoft.com/office/drawing/2014/main" id="{AA70E7D2-EFAC-41B4-A6F4-36EDF20D6218}"/>
                    </a:ext>
                  </a:extLst>
                </p:cNvPr>
                <p:cNvSpPr>
                  <a:spLocks noChangeShapeType="1"/>
                </p:cNvSpPr>
                <p:nvPr/>
              </p:nvSpPr>
              <p:spPr bwMode="auto">
                <a:xfrm>
                  <a:off x="3307" y="3113"/>
                  <a:ext cx="1175" cy="0"/>
                </a:xfrm>
                <a:prstGeom prst="line">
                  <a:avLst/>
                </a:prstGeom>
                <a:noFill/>
                <a:ln w="19050">
                  <a:solidFill>
                    <a:schemeClr val="tx1"/>
                  </a:solidFill>
                  <a:round/>
                  <a:headEnd type="arrow" w="med" len="lg"/>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0959" name="AutoShape 15">
                <a:extLst>
                  <a:ext uri="{FF2B5EF4-FFF2-40B4-BE49-F238E27FC236}">
                    <a16:creationId xmlns:a16="http://schemas.microsoft.com/office/drawing/2014/main" id="{6908734E-1EE9-4ED8-BEF1-6BDF5FE1A984}"/>
                  </a:ext>
                </a:extLst>
              </p:cNvPr>
              <p:cNvSpPr>
                <a:spLocks noChangeArrowheads="1"/>
              </p:cNvSpPr>
              <p:nvPr/>
            </p:nvSpPr>
            <p:spPr bwMode="auto">
              <a:xfrm rot="5400000">
                <a:off x="3557" y="1936"/>
                <a:ext cx="712" cy="1522"/>
              </a:xfrm>
              <a:prstGeom prst="can">
                <a:avLst>
                  <a:gd name="adj" fmla="val 53441"/>
                </a:avLst>
              </a:prstGeom>
              <a:gradFill rotWithShape="1">
                <a:gsLst>
                  <a:gs pos="0">
                    <a:schemeClr val="folHlink"/>
                  </a:gs>
                  <a:gs pos="100000">
                    <a:schemeClr val="folHlink">
                      <a:gamma/>
                      <a:shade val="63529"/>
                      <a:invGamma/>
                    </a:schemeClr>
                  </a:gs>
                </a:gsLst>
                <a:lin ang="0" scaled="1"/>
              </a:gradFill>
              <a:ln w="9525">
                <a:solidFill>
                  <a:schemeClr val="tx1"/>
                </a:solidFill>
                <a:round/>
                <a:headEnd/>
                <a:tailEnd/>
              </a:ln>
              <a:effectLst/>
            </p:spPr>
            <p:txBody>
              <a:bodyPr rot="10800000" vert="eaVert" wrap="none" anchor="ctr"/>
              <a:lstStyle/>
              <a:p>
                <a:pPr algn="ctr" eaLnBrk="1" hangingPunct="1">
                  <a:defRPr/>
                </a:pPr>
                <a:endParaRPr lang="zh-CN" altLang="zh-CN" sz="2400" b="1">
                  <a:solidFill>
                    <a:srgbClr val="FF9900"/>
                  </a:solidFill>
                  <a:latin typeface="Times New Roman" pitchFamily="18" charset="0"/>
                </a:endParaRPr>
              </a:p>
            </p:txBody>
          </p:sp>
          <p:sp>
            <p:nvSpPr>
              <p:cNvPr id="210960" name="AutoShape 16">
                <a:extLst>
                  <a:ext uri="{FF2B5EF4-FFF2-40B4-BE49-F238E27FC236}">
                    <a16:creationId xmlns:a16="http://schemas.microsoft.com/office/drawing/2014/main" id="{2524A6CA-E5D9-4C31-9763-FA5D65D1947B}"/>
                  </a:ext>
                </a:extLst>
              </p:cNvPr>
              <p:cNvSpPr>
                <a:spLocks noChangeArrowheads="1"/>
              </p:cNvSpPr>
              <p:nvPr/>
            </p:nvSpPr>
            <p:spPr bwMode="auto">
              <a:xfrm rot="5400000">
                <a:off x="3543" y="2384"/>
                <a:ext cx="498" cy="427"/>
              </a:xfrm>
              <a:prstGeom prst="curvedRightArrow">
                <a:avLst>
                  <a:gd name="adj1" fmla="val 27269"/>
                  <a:gd name="adj2" fmla="val 47269"/>
                  <a:gd name="adj3" fmla="val 41538"/>
                </a:avLst>
              </a:prstGeom>
              <a:gradFill rotWithShape="1">
                <a:gsLst>
                  <a:gs pos="0">
                    <a:schemeClr val="tx1"/>
                  </a:gs>
                  <a:gs pos="100000">
                    <a:schemeClr val="tx1">
                      <a:gamma/>
                      <a:shade val="60392"/>
                      <a:invGamma/>
                    </a:schemeClr>
                  </a:gs>
                </a:gsLst>
                <a:lin ang="5400000" scaled="1"/>
              </a:gradFill>
              <a:ln w="9525">
                <a:solidFill>
                  <a:schemeClr val="tx1"/>
                </a:solidFill>
                <a:prstDash val="dash"/>
                <a:miter lim="800000"/>
                <a:headEnd/>
                <a:tailEnd/>
              </a:ln>
              <a:effectLst/>
            </p:spPr>
            <p:txBody>
              <a:bodyPr wrap="none" anchor="ctr"/>
              <a:lstStyle/>
              <a:p>
                <a:pPr eaLnBrk="1" hangingPunct="1">
                  <a:defRPr/>
                </a:pPr>
                <a:endParaRPr lang="zh-CN" altLang="en-US">
                  <a:latin typeface="Arial" charset="0"/>
                </a:endParaRPr>
              </a:p>
            </p:txBody>
          </p:sp>
          <p:sp>
            <p:nvSpPr>
              <p:cNvPr id="273423" name="Rectangle 17">
                <a:extLst>
                  <a:ext uri="{FF2B5EF4-FFF2-40B4-BE49-F238E27FC236}">
                    <a16:creationId xmlns:a16="http://schemas.microsoft.com/office/drawing/2014/main" id="{DE4054E0-C38A-4521-9FE8-6F85B61C9E90}"/>
                  </a:ext>
                </a:extLst>
              </p:cNvPr>
              <p:cNvSpPr>
                <a:spLocks noChangeArrowheads="1"/>
              </p:cNvSpPr>
              <p:nvPr/>
            </p:nvSpPr>
            <p:spPr bwMode="auto">
              <a:xfrm>
                <a:off x="3379" y="2568"/>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i="1">
                    <a:latin typeface="幼圆" panose="02010509060101010101" pitchFamily="49" charset="-122"/>
                    <a:ea typeface="幼圆" panose="02010509060101010101" pitchFamily="49" charset="-122"/>
                  </a:rPr>
                  <a:t>I</a:t>
                </a:r>
                <a:r>
                  <a:rPr lang="en-US" altLang="zh-CN" sz="2800" baseline="-25000">
                    <a:latin typeface="幼圆" panose="02010509060101010101" pitchFamily="49" charset="-122"/>
                    <a:ea typeface="幼圆" panose="02010509060101010101" pitchFamily="49" charset="-122"/>
                  </a:rPr>
                  <a:t>s</a:t>
                </a:r>
              </a:p>
            </p:txBody>
          </p:sp>
          <p:sp>
            <p:nvSpPr>
              <p:cNvPr id="273424" name="Oval 18">
                <a:extLst>
                  <a:ext uri="{FF2B5EF4-FFF2-40B4-BE49-F238E27FC236}">
                    <a16:creationId xmlns:a16="http://schemas.microsoft.com/office/drawing/2014/main" id="{FB272DE7-9E9E-4463-81E7-B739EBF819CB}"/>
                  </a:ext>
                </a:extLst>
              </p:cNvPr>
              <p:cNvSpPr>
                <a:spLocks noChangeAspect="1" noChangeArrowheads="1"/>
              </p:cNvSpPr>
              <p:nvPr/>
            </p:nvSpPr>
            <p:spPr bwMode="auto">
              <a:xfrm>
                <a:off x="4323" y="2387"/>
                <a:ext cx="326" cy="62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8500" name="Line 19">
                <a:extLst>
                  <a:ext uri="{FF2B5EF4-FFF2-40B4-BE49-F238E27FC236}">
                    <a16:creationId xmlns:a16="http://schemas.microsoft.com/office/drawing/2014/main" id="{F99018E9-950E-49EA-BCAC-73C804DBE4B3}"/>
                  </a:ext>
                </a:extLst>
              </p:cNvPr>
              <p:cNvSpPr>
                <a:spLocks noChangeShapeType="1"/>
              </p:cNvSpPr>
              <p:nvPr/>
            </p:nvSpPr>
            <p:spPr bwMode="auto">
              <a:xfrm>
                <a:off x="4323" y="2632"/>
                <a:ext cx="0" cy="118"/>
              </a:xfrm>
              <a:prstGeom prst="line">
                <a:avLst/>
              </a:prstGeom>
              <a:noFill/>
              <a:ln w="28575">
                <a:solidFill>
                  <a:schemeClr val="tx1"/>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3426" name="Text Box 20">
                <a:extLst>
                  <a:ext uri="{FF2B5EF4-FFF2-40B4-BE49-F238E27FC236}">
                    <a16:creationId xmlns:a16="http://schemas.microsoft.com/office/drawing/2014/main" id="{A3EC56CF-41EC-4855-8B4F-B00145057A37}"/>
                  </a:ext>
                </a:extLst>
              </p:cNvPr>
              <p:cNvSpPr txBox="1">
                <a:spLocks noChangeArrowheads="1"/>
              </p:cNvSpPr>
              <p:nvPr/>
            </p:nvSpPr>
            <p:spPr bwMode="auto">
              <a:xfrm>
                <a:off x="3787" y="3103"/>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i="1">
                    <a:latin typeface="Times New Roman" panose="02020603050405020304" pitchFamily="18" charset="0"/>
                  </a:rPr>
                  <a:t>l</a:t>
                </a:r>
              </a:p>
            </p:txBody>
          </p:sp>
          <p:sp>
            <p:nvSpPr>
              <p:cNvPr id="788502" name="Line 21">
                <a:extLst>
                  <a:ext uri="{FF2B5EF4-FFF2-40B4-BE49-F238E27FC236}">
                    <a16:creationId xmlns:a16="http://schemas.microsoft.com/office/drawing/2014/main" id="{35D43087-F9C9-4375-9B65-5E1EE5876F9A}"/>
                  </a:ext>
                </a:extLst>
              </p:cNvPr>
              <p:cNvSpPr>
                <a:spLocks noChangeShapeType="1"/>
              </p:cNvSpPr>
              <p:nvPr/>
            </p:nvSpPr>
            <p:spPr bwMode="auto">
              <a:xfrm>
                <a:off x="4487" y="2697"/>
                <a:ext cx="267" cy="0"/>
              </a:xfrm>
              <a:prstGeom prst="line">
                <a:avLst/>
              </a:prstGeom>
              <a:noFill/>
              <a:ln w="28575">
                <a:solidFill>
                  <a:schemeClr val="hlink"/>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73428" name="Object 22">
                <a:extLst>
                  <a:ext uri="{FF2B5EF4-FFF2-40B4-BE49-F238E27FC236}">
                    <a16:creationId xmlns:a16="http://schemas.microsoft.com/office/drawing/2014/main" id="{44C5F54C-6943-4D51-A962-EAE5C7D436FE}"/>
                  </a:ext>
                </a:extLst>
              </p:cNvPr>
              <p:cNvGraphicFramePr>
                <a:graphicFrameLocks noChangeAspect="1"/>
              </p:cNvGraphicFramePr>
              <p:nvPr/>
            </p:nvGraphicFramePr>
            <p:xfrm>
              <a:off x="4676" y="2414"/>
              <a:ext cx="291" cy="273"/>
            </p:xfrm>
            <a:graphic>
              <a:graphicData uri="http://schemas.openxmlformats.org/presentationml/2006/ole">
                <mc:AlternateContent xmlns:mc="http://schemas.openxmlformats.org/markup-compatibility/2006">
                  <mc:Choice xmlns:v="urn:schemas-microsoft-com:vml" Requires="v">
                    <p:oleObj name="公式" r:id="rId6" imgW="85871" imgH="76253" progId="Equation.3">
                      <p:embed/>
                    </p:oleObj>
                  </mc:Choice>
                  <mc:Fallback>
                    <p:oleObj name="公式" r:id="rId6" imgW="85871" imgH="76253"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6" y="2414"/>
                            <a:ext cx="29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3418" name="Object 23">
              <a:extLst>
                <a:ext uri="{FF2B5EF4-FFF2-40B4-BE49-F238E27FC236}">
                  <a16:creationId xmlns:a16="http://schemas.microsoft.com/office/drawing/2014/main" id="{57C0D587-6A75-483C-BA5F-B13D57D2264A}"/>
                </a:ext>
              </a:extLst>
            </p:cNvPr>
            <p:cNvGraphicFramePr>
              <a:graphicFrameLocks noChangeAspect="1"/>
            </p:cNvGraphicFramePr>
            <p:nvPr/>
          </p:nvGraphicFramePr>
          <p:xfrm>
            <a:off x="4468" y="2886"/>
            <a:ext cx="186" cy="237"/>
          </p:xfrm>
          <a:graphic>
            <a:graphicData uri="http://schemas.openxmlformats.org/presentationml/2006/ole">
              <mc:AlternateContent xmlns:mc="http://schemas.openxmlformats.org/markup-compatibility/2006">
                <mc:Choice xmlns:v="urn:schemas-microsoft-com:vml" Requires="v">
                  <p:oleObj name="公式" r:id="rId8" imgW="28743" imgH="66542" progId="Equation.3">
                    <p:embed/>
                  </p:oleObj>
                </mc:Choice>
                <mc:Fallback>
                  <p:oleObj name="公式" r:id="rId8" imgW="28743" imgH="66542"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 y="2886"/>
                          <a:ext cx="18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 calcmode="lin" valueType="num">
                                      <p:cBhvr additive="base">
                                        <p:cTn id="7" dur="500" fill="hold"/>
                                        <p:tgtEl>
                                          <p:spTgt spid="210946"/>
                                        </p:tgtEl>
                                        <p:attrNameLst>
                                          <p:attrName>ppt_x</p:attrName>
                                        </p:attrNameLst>
                                      </p:cBhvr>
                                      <p:tavLst>
                                        <p:tav tm="0">
                                          <p:val>
                                            <p:strVal val="0-#ppt_w/2"/>
                                          </p:val>
                                        </p:tav>
                                        <p:tav tm="100000">
                                          <p:val>
                                            <p:strVal val="#ppt_x"/>
                                          </p:val>
                                        </p:tav>
                                      </p:tavLst>
                                    </p:anim>
                                    <p:anim calcmode="lin" valueType="num">
                                      <p:cBhvr additive="base">
                                        <p:cTn id="8" dur="500" fill="hold"/>
                                        <p:tgtEl>
                                          <p:spTgt spid="2109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0947"/>
                                        </p:tgtEl>
                                        <p:attrNameLst>
                                          <p:attrName>style.visibility</p:attrName>
                                        </p:attrNameLst>
                                      </p:cBhvr>
                                      <p:to>
                                        <p:strVal val="visible"/>
                                      </p:to>
                                    </p:set>
                                    <p:animEffect transition="in" filter="wipe(left)">
                                      <p:cBhvr>
                                        <p:cTn id="13" dur="500"/>
                                        <p:tgtEl>
                                          <p:spTgt spid="21094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0948"/>
                                        </p:tgtEl>
                                        <p:attrNameLst>
                                          <p:attrName>style.visibility</p:attrName>
                                        </p:attrNameLst>
                                      </p:cBhvr>
                                      <p:to>
                                        <p:strVal val="visible"/>
                                      </p:to>
                                    </p:set>
                                    <p:animEffect transition="in" filter="wipe(left)">
                                      <p:cBhvr>
                                        <p:cTn id="18" dur="500"/>
                                        <p:tgtEl>
                                          <p:spTgt spid="21094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p:cTn id="27" dur="1" fill="hold">
                                          <p:stCondLst>
                                            <p:cond delay="0"/>
                                          </p:stCondLst>
                                        </p:cTn>
                                        <p:tgtEl>
                                          <p:spTgt spid="210949"/>
                                        </p:tgtEl>
                                        <p:attrNameLst>
                                          <p:attrName>style.visibility</p:attrName>
                                        </p:attrNameLst>
                                      </p:cBhvr>
                                      <p:to>
                                        <p:strVal val="visible"/>
                                      </p:to>
                                    </p:set>
                                    <p:animEffect transition="in" filter="strips(upRight)">
                                      <p:cBhvr>
                                        <p:cTn id="28" dur="500"/>
                                        <p:tgtEl>
                                          <p:spTgt spid="21094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3" fill="hold" grpId="0" nodeType="clickEffect">
                                  <p:stCondLst>
                                    <p:cond delay="0"/>
                                  </p:stCondLst>
                                  <p:childTnLst>
                                    <p:set>
                                      <p:cBhvr>
                                        <p:cTn id="32" dur="1" fill="hold">
                                          <p:stCondLst>
                                            <p:cond delay="0"/>
                                          </p:stCondLst>
                                        </p:cTn>
                                        <p:tgtEl>
                                          <p:spTgt spid="210950"/>
                                        </p:tgtEl>
                                        <p:attrNameLst>
                                          <p:attrName>style.visibility</p:attrName>
                                        </p:attrNameLst>
                                      </p:cBhvr>
                                      <p:to>
                                        <p:strVal val="visible"/>
                                      </p:to>
                                    </p:set>
                                    <p:animEffect transition="in" filter="strips(upRight)">
                                      <p:cBhvr>
                                        <p:cTn id="33" dur="500"/>
                                        <p:tgtEl>
                                          <p:spTgt spid="21095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3" fill="hold" nodeType="clickEffect">
                                  <p:stCondLst>
                                    <p:cond delay="0"/>
                                  </p:stCondLst>
                                  <p:childTnLst>
                                    <p:set>
                                      <p:cBhvr>
                                        <p:cTn id="37" dur="1" fill="hold">
                                          <p:stCondLst>
                                            <p:cond delay="0"/>
                                          </p:stCondLst>
                                        </p:cTn>
                                        <p:tgtEl>
                                          <p:spTgt spid="210951"/>
                                        </p:tgtEl>
                                        <p:attrNameLst>
                                          <p:attrName>style.visibility</p:attrName>
                                        </p:attrNameLst>
                                      </p:cBhvr>
                                      <p:to>
                                        <p:strVal val="visible"/>
                                      </p:to>
                                    </p:set>
                                    <p:animEffect transition="in" filter="strips(upRight)">
                                      <p:cBhvr>
                                        <p:cTn id="38" dur="500"/>
                                        <p:tgtEl>
                                          <p:spTgt spid="210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utoUpdateAnimBg="0"/>
      <p:bldP spid="210947" grpId="0" animBg="1" autoUpdateAnimBg="0"/>
      <p:bldP spid="210948" grpId="0" autoUpdateAnimBg="0"/>
      <p:bldP spid="210950" grpId="0" autoUpdateAnimBg="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863CFC8-5593-4189-86F8-9B2263831962}"/>
              </a:ext>
            </a:extLst>
          </p:cNvPr>
          <p:cNvGrpSpPr>
            <a:grpSpLocks/>
          </p:cNvGrpSpPr>
          <p:nvPr/>
        </p:nvGrpSpPr>
        <p:grpSpPr bwMode="auto">
          <a:xfrm>
            <a:off x="5580063" y="476250"/>
            <a:ext cx="2881312" cy="1130300"/>
            <a:chOff x="3515" y="300"/>
            <a:chExt cx="1815" cy="712"/>
          </a:xfrm>
        </p:grpSpPr>
        <p:sp>
          <p:nvSpPr>
            <p:cNvPr id="211971" name="AutoShape 3">
              <a:extLst>
                <a:ext uri="{FF2B5EF4-FFF2-40B4-BE49-F238E27FC236}">
                  <a16:creationId xmlns:a16="http://schemas.microsoft.com/office/drawing/2014/main" id="{57F59E0E-D11E-4F3E-9E75-15188030481C}"/>
                </a:ext>
              </a:extLst>
            </p:cNvPr>
            <p:cNvSpPr>
              <a:spLocks noChangeArrowheads="1"/>
            </p:cNvSpPr>
            <p:nvPr/>
          </p:nvSpPr>
          <p:spPr bwMode="auto">
            <a:xfrm rot="5400000">
              <a:off x="3920" y="-105"/>
              <a:ext cx="712" cy="1522"/>
            </a:xfrm>
            <a:prstGeom prst="can">
              <a:avLst>
                <a:gd name="adj" fmla="val 53441"/>
              </a:avLst>
            </a:prstGeom>
            <a:gradFill rotWithShape="1">
              <a:gsLst>
                <a:gs pos="0">
                  <a:schemeClr val="folHlink"/>
                </a:gs>
                <a:gs pos="100000">
                  <a:schemeClr val="folHlink">
                    <a:gamma/>
                    <a:shade val="63529"/>
                    <a:invGamma/>
                  </a:schemeClr>
                </a:gs>
              </a:gsLst>
              <a:lin ang="0" scaled="1"/>
            </a:gradFill>
            <a:ln w="9525">
              <a:solidFill>
                <a:schemeClr val="tx1"/>
              </a:solidFill>
              <a:round/>
              <a:headEnd/>
              <a:tailEnd/>
            </a:ln>
            <a:effectLst/>
          </p:spPr>
          <p:txBody>
            <a:bodyPr rot="10800000" vert="eaVert" wrap="none" anchor="ctr"/>
            <a:lstStyle/>
            <a:p>
              <a:pPr algn="ctr" eaLnBrk="1" hangingPunct="1">
                <a:defRPr/>
              </a:pPr>
              <a:endParaRPr lang="zh-CN" altLang="zh-CN" sz="2400" b="1">
                <a:solidFill>
                  <a:srgbClr val="FF9900"/>
                </a:solidFill>
                <a:latin typeface="Times New Roman" pitchFamily="18" charset="0"/>
              </a:endParaRPr>
            </a:p>
          </p:txBody>
        </p:sp>
        <p:sp>
          <p:nvSpPr>
            <p:cNvPr id="211972" name="AutoShape 4">
              <a:extLst>
                <a:ext uri="{FF2B5EF4-FFF2-40B4-BE49-F238E27FC236}">
                  <a16:creationId xmlns:a16="http://schemas.microsoft.com/office/drawing/2014/main" id="{7ECDCB10-FEB8-46B7-87F5-029D593FB24F}"/>
                </a:ext>
              </a:extLst>
            </p:cNvPr>
            <p:cNvSpPr>
              <a:spLocks noChangeArrowheads="1"/>
            </p:cNvSpPr>
            <p:nvPr/>
          </p:nvSpPr>
          <p:spPr bwMode="auto">
            <a:xfrm rot="5400000">
              <a:off x="3906" y="349"/>
              <a:ext cx="498" cy="427"/>
            </a:xfrm>
            <a:prstGeom prst="curvedRightArrow">
              <a:avLst>
                <a:gd name="adj1" fmla="val 27269"/>
                <a:gd name="adj2" fmla="val 47269"/>
                <a:gd name="adj3" fmla="val 41538"/>
              </a:avLst>
            </a:prstGeom>
            <a:gradFill rotWithShape="1">
              <a:gsLst>
                <a:gs pos="0">
                  <a:schemeClr val="tx1"/>
                </a:gs>
                <a:gs pos="100000">
                  <a:schemeClr val="tx1">
                    <a:gamma/>
                    <a:shade val="60392"/>
                    <a:invGamma/>
                  </a:schemeClr>
                </a:gs>
              </a:gsLst>
              <a:lin ang="5400000" scaled="1"/>
            </a:gradFill>
            <a:ln w="9525">
              <a:solidFill>
                <a:schemeClr val="tx1"/>
              </a:solidFill>
              <a:prstDash val="dash"/>
              <a:miter lim="800000"/>
              <a:headEnd/>
              <a:tailEnd/>
            </a:ln>
            <a:effectLst/>
          </p:spPr>
          <p:txBody>
            <a:bodyPr wrap="none" anchor="ctr"/>
            <a:lstStyle/>
            <a:p>
              <a:pPr eaLnBrk="1" hangingPunct="1">
                <a:defRPr/>
              </a:pPr>
              <a:endParaRPr lang="zh-CN" altLang="en-US">
                <a:latin typeface="Arial" charset="0"/>
              </a:endParaRPr>
            </a:p>
          </p:txBody>
        </p:sp>
        <p:sp>
          <p:nvSpPr>
            <p:cNvPr id="274453" name="Rectangle 5">
              <a:extLst>
                <a:ext uri="{FF2B5EF4-FFF2-40B4-BE49-F238E27FC236}">
                  <a16:creationId xmlns:a16="http://schemas.microsoft.com/office/drawing/2014/main" id="{EFBE6705-F90A-47FC-A00D-6137DE7B2B93}"/>
                </a:ext>
              </a:extLst>
            </p:cNvPr>
            <p:cNvSpPr>
              <a:spLocks noChangeArrowheads="1"/>
            </p:cNvSpPr>
            <p:nvPr/>
          </p:nvSpPr>
          <p:spPr bwMode="auto">
            <a:xfrm>
              <a:off x="3742" y="300"/>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i="1">
                  <a:latin typeface="幼圆" panose="02010509060101010101" pitchFamily="49" charset="-122"/>
                  <a:ea typeface="幼圆" panose="02010509060101010101" pitchFamily="49" charset="-122"/>
                </a:rPr>
                <a:t>I</a:t>
              </a:r>
              <a:r>
                <a:rPr lang="en-US" altLang="zh-CN" sz="2800" baseline="-25000">
                  <a:latin typeface="幼圆" panose="02010509060101010101" pitchFamily="49" charset="-122"/>
                  <a:ea typeface="幼圆" panose="02010509060101010101" pitchFamily="49" charset="-122"/>
                </a:rPr>
                <a:t>s</a:t>
              </a:r>
            </a:p>
          </p:txBody>
        </p:sp>
        <p:sp>
          <p:nvSpPr>
            <p:cNvPr id="274454" name="Oval 6">
              <a:extLst>
                <a:ext uri="{FF2B5EF4-FFF2-40B4-BE49-F238E27FC236}">
                  <a16:creationId xmlns:a16="http://schemas.microsoft.com/office/drawing/2014/main" id="{A73455C1-BCBB-456A-B111-B2F66C790349}"/>
                </a:ext>
              </a:extLst>
            </p:cNvPr>
            <p:cNvSpPr>
              <a:spLocks noChangeAspect="1" noChangeArrowheads="1"/>
            </p:cNvSpPr>
            <p:nvPr/>
          </p:nvSpPr>
          <p:spPr bwMode="auto">
            <a:xfrm>
              <a:off x="4686" y="346"/>
              <a:ext cx="326" cy="62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9512" name="Line 7">
              <a:extLst>
                <a:ext uri="{FF2B5EF4-FFF2-40B4-BE49-F238E27FC236}">
                  <a16:creationId xmlns:a16="http://schemas.microsoft.com/office/drawing/2014/main" id="{140981AC-E12D-4CA5-B816-7469EAFC438F}"/>
                </a:ext>
              </a:extLst>
            </p:cNvPr>
            <p:cNvSpPr>
              <a:spLocks noChangeShapeType="1"/>
            </p:cNvSpPr>
            <p:nvPr/>
          </p:nvSpPr>
          <p:spPr bwMode="auto">
            <a:xfrm>
              <a:off x="4686" y="591"/>
              <a:ext cx="0" cy="118"/>
            </a:xfrm>
            <a:prstGeom prst="line">
              <a:avLst/>
            </a:prstGeom>
            <a:noFill/>
            <a:ln w="28575">
              <a:solidFill>
                <a:schemeClr val="tx1"/>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9513" name="Line 8">
              <a:extLst>
                <a:ext uri="{FF2B5EF4-FFF2-40B4-BE49-F238E27FC236}">
                  <a16:creationId xmlns:a16="http://schemas.microsoft.com/office/drawing/2014/main" id="{67FF858A-CF43-4CA1-9FAF-23392C64F801}"/>
                </a:ext>
              </a:extLst>
            </p:cNvPr>
            <p:cNvSpPr>
              <a:spLocks noChangeShapeType="1"/>
            </p:cNvSpPr>
            <p:nvPr/>
          </p:nvSpPr>
          <p:spPr bwMode="auto">
            <a:xfrm>
              <a:off x="4850" y="656"/>
              <a:ext cx="267" cy="0"/>
            </a:xfrm>
            <a:prstGeom prst="line">
              <a:avLst/>
            </a:prstGeom>
            <a:noFill/>
            <a:ln w="28575">
              <a:solidFill>
                <a:schemeClr val="hlink"/>
              </a:solidFill>
              <a:round/>
              <a:headEnd/>
              <a:tailEnd type="stealth"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74457" name="Object 9">
              <a:extLst>
                <a:ext uri="{FF2B5EF4-FFF2-40B4-BE49-F238E27FC236}">
                  <a16:creationId xmlns:a16="http://schemas.microsoft.com/office/drawing/2014/main" id="{3ECA6A55-AC6B-474D-BBCA-07CF7486F517}"/>
                </a:ext>
              </a:extLst>
            </p:cNvPr>
            <p:cNvGraphicFramePr>
              <a:graphicFrameLocks noChangeAspect="1"/>
            </p:cNvGraphicFramePr>
            <p:nvPr/>
          </p:nvGraphicFramePr>
          <p:xfrm>
            <a:off x="5039" y="373"/>
            <a:ext cx="291" cy="273"/>
          </p:xfrm>
          <a:graphic>
            <a:graphicData uri="http://schemas.openxmlformats.org/presentationml/2006/ole">
              <mc:AlternateContent xmlns:mc="http://schemas.openxmlformats.org/markup-compatibility/2006">
                <mc:Choice xmlns:v="urn:schemas-microsoft-com:vml" Requires="v">
                  <p:oleObj name="公式" r:id="rId2" imgW="85871" imgH="76253" progId="Equation.3">
                    <p:embed/>
                  </p:oleObj>
                </mc:Choice>
                <mc:Fallback>
                  <p:oleObj name="公式" r:id="rId2" imgW="85871" imgH="76253"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 y="373"/>
                          <a:ext cx="29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1978" name="Object 10">
            <a:extLst>
              <a:ext uri="{FF2B5EF4-FFF2-40B4-BE49-F238E27FC236}">
                <a16:creationId xmlns:a16="http://schemas.microsoft.com/office/drawing/2014/main" id="{B0A131E6-D89B-4D42-8DBA-7A46B5C332B0}"/>
              </a:ext>
            </a:extLst>
          </p:cNvPr>
          <p:cNvGraphicFramePr>
            <a:graphicFrameLocks noChangeAspect="1"/>
          </p:cNvGraphicFramePr>
          <p:nvPr/>
        </p:nvGraphicFramePr>
        <p:xfrm>
          <a:off x="1908175" y="908050"/>
          <a:ext cx="1447800" cy="760413"/>
        </p:xfrm>
        <a:graphic>
          <a:graphicData uri="http://schemas.openxmlformats.org/presentationml/2006/ole">
            <mc:AlternateContent xmlns:mc="http://schemas.openxmlformats.org/markup-compatibility/2006">
              <mc:Choice xmlns:v="urn:schemas-microsoft-com:vml" Requires="v">
                <p:oleObj name="公式" r:id="rId4" imgW="418935" imgH="161858" progId="Equation.3">
                  <p:embed/>
                </p:oleObj>
              </mc:Choice>
              <mc:Fallback>
                <p:oleObj name="公式" r:id="rId4" imgW="418935" imgH="161858"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908050"/>
                        <a:ext cx="1447800" cy="760413"/>
                      </a:xfrm>
                      <a:prstGeom prst="rect">
                        <a:avLst/>
                      </a:prstGeom>
                      <a:solidFill>
                        <a:schemeClr val="folHlink"/>
                      </a:solidFill>
                      <a:ln w="12700">
                        <a:solidFill>
                          <a:schemeClr val="tx1"/>
                        </a:solidFill>
                        <a:miter lim="800000"/>
                        <a:headEnd/>
                        <a:tailEnd/>
                      </a:ln>
                      <a:effectLst>
                        <a:outerShdw dist="35921" dir="2700000" algn="ctr" rotWithShape="0">
                          <a:srgbClr val="808080"/>
                        </a:outerShdw>
                      </a:effectLst>
                    </p:spPr>
                  </p:pic>
                </p:oleObj>
              </mc:Fallback>
            </mc:AlternateContent>
          </a:graphicData>
        </a:graphic>
      </p:graphicFrame>
      <p:sp>
        <p:nvSpPr>
          <p:cNvPr id="211979" name="Text Box 11">
            <a:extLst>
              <a:ext uri="{FF2B5EF4-FFF2-40B4-BE49-F238E27FC236}">
                <a16:creationId xmlns:a16="http://schemas.microsoft.com/office/drawing/2014/main" id="{13F0D0BE-8E60-40C4-A615-8BFE3A7F827C}"/>
              </a:ext>
            </a:extLst>
          </p:cNvPr>
          <p:cNvSpPr txBox="1">
            <a:spLocks noChangeArrowheads="1"/>
          </p:cNvSpPr>
          <p:nvPr/>
        </p:nvSpPr>
        <p:spPr bwMode="auto">
          <a:xfrm>
            <a:off x="468313" y="2133600"/>
            <a:ext cx="80645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50000"/>
              </a:spcBef>
            </a:pPr>
            <a:r>
              <a:rPr lang="zh-CN" altLang="en-US" sz="2800" b="1">
                <a:solidFill>
                  <a:schemeClr val="hlink"/>
                </a:solidFill>
                <a:latin typeface="Times New Roman" panose="02020603050405020304" pitchFamily="18" charset="0"/>
                <a:ea typeface="黑体" panose="02010609060101010101" pitchFamily="49" charset="-122"/>
              </a:rPr>
              <a:t>结论：</a:t>
            </a:r>
            <a:r>
              <a:rPr lang="zh-CN" altLang="en-US" sz="2800" b="1">
                <a:latin typeface="Times New Roman" panose="02020603050405020304" pitchFamily="18" charset="0"/>
              </a:rPr>
              <a:t>磁化强度在数值上等于磁化电流面密度，它们之间的关系由右手螺旋法则确定。</a:t>
            </a:r>
          </a:p>
        </p:txBody>
      </p:sp>
      <p:grpSp>
        <p:nvGrpSpPr>
          <p:cNvPr id="3" name="Group 12">
            <a:extLst>
              <a:ext uri="{FF2B5EF4-FFF2-40B4-BE49-F238E27FC236}">
                <a16:creationId xmlns:a16="http://schemas.microsoft.com/office/drawing/2014/main" id="{097EA38F-6801-4A48-BE9C-223048A889CF}"/>
              </a:ext>
            </a:extLst>
          </p:cNvPr>
          <p:cNvGrpSpPr>
            <a:grpSpLocks/>
          </p:cNvGrpSpPr>
          <p:nvPr/>
        </p:nvGrpSpPr>
        <p:grpSpPr bwMode="auto">
          <a:xfrm>
            <a:off x="5651500" y="1184275"/>
            <a:ext cx="1851025" cy="1020763"/>
            <a:chOff x="3606" y="718"/>
            <a:chExt cx="1166" cy="643"/>
          </a:xfrm>
        </p:grpSpPr>
        <p:sp>
          <p:nvSpPr>
            <p:cNvPr id="274442" name="Rectangle 13">
              <a:extLst>
                <a:ext uri="{FF2B5EF4-FFF2-40B4-BE49-F238E27FC236}">
                  <a16:creationId xmlns:a16="http://schemas.microsoft.com/office/drawing/2014/main" id="{A8EC04FA-1C26-4BEF-8651-8661FCB74CE7}"/>
                </a:ext>
              </a:extLst>
            </p:cNvPr>
            <p:cNvSpPr>
              <a:spLocks noChangeArrowheads="1"/>
            </p:cNvSpPr>
            <p:nvPr/>
          </p:nvSpPr>
          <p:spPr bwMode="auto">
            <a:xfrm>
              <a:off x="3833" y="878"/>
              <a:ext cx="748" cy="32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9519" name="Line 14">
              <a:extLst>
                <a:ext uri="{FF2B5EF4-FFF2-40B4-BE49-F238E27FC236}">
                  <a16:creationId xmlns:a16="http://schemas.microsoft.com/office/drawing/2014/main" id="{579DD785-8779-4815-A82D-F8C39ABB1FA4}"/>
                </a:ext>
              </a:extLst>
            </p:cNvPr>
            <p:cNvSpPr>
              <a:spLocks noChangeShapeType="1"/>
            </p:cNvSpPr>
            <p:nvPr/>
          </p:nvSpPr>
          <p:spPr bwMode="auto">
            <a:xfrm flipV="1">
              <a:off x="3833" y="954"/>
              <a:ext cx="0" cy="154"/>
            </a:xfrm>
            <a:prstGeom prst="line">
              <a:avLst/>
            </a:prstGeom>
            <a:noFill/>
            <a:ln w="19050">
              <a:solidFill>
                <a:schemeClr val="tx1"/>
              </a:solidFill>
              <a:round/>
              <a:headEnd/>
              <a:tailEnd type="stealth" w="lg"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9520" name="Line 15">
              <a:extLst>
                <a:ext uri="{FF2B5EF4-FFF2-40B4-BE49-F238E27FC236}">
                  <a16:creationId xmlns:a16="http://schemas.microsoft.com/office/drawing/2014/main" id="{D021AA7E-FC02-4E5B-B1E1-411C0EE1FC04}"/>
                </a:ext>
              </a:extLst>
            </p:cNvPr>
            <p:cNvSpPr>
              <a:spLocks noChangeShapeType="1"/>
            </p:cNvSpPr>
            <p:nvPr/>
          </p:nvSpPr>
          <p:spPr bwMode="auto">
            <a:xfrm>
              <a:off x="4581" y="954"/>
              <a:ext cx="0" cy="154"/>
            </a:xfrm>
            <a:prstGeom prst="line">
              <a:avLst/>
            </a:prstGeom>
            <a:noFill/>
            <a:ln w="19050">
              <a:solidFill>
                <a:schemeClr val="tx1"/>
              </a:solidFill>
              <a:round/>
              <a:headEnd/>
              <a:tailEnd type="stealth" w="lg"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9521" name="Line 16">
              <a:extLst>
                <a:ext uri="{FF2B5EF4-FFF2-40B4-BE49-F238E27FC236}">
                  <a16:creationId xmlns:a16="http://schemas.microsoft.com/office/drawing/2014/main" id="{C02A37BF-BD54-4796-9133-793F87F0B2F3}"/>
                </a:ext>
              </a:extLst>
            </p:cNvPr>
            <p:cNvSpPr>
              <a:spLocks noChangeShapeType="1"/>
            </p:cNvSpPr>
            <p:nvPr/>
          </p:nvSpPr>
          <p:spPr bwMode="auto">
            <a:xfrm flipV="1">
              <a:off x="4059" y="872"/>
              <a:ext cx="276" cy="0"/>
            </a:xfrm>
            <a:prstGeom prst="line">
              <a:avLst/>
            </a:prstGeom>
            <a:noFill/>
            <a:ln w="19050">
              <a:solidFill>
                <a:schemeClr val="tx1"/>
              </a:solidFill>
              <a:round/>
              <a:headEnd/>
              <a:tailEnd type="stealth" w="lg"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89522" name="Line 17">
              <a:extLst>
                <a:ext uri="{FF2B5EF4-FFF2-40B4-BE49-F238E27FC236}">
                  <a16:creationId xmlns:a16="http://schemas.microsoft.com/office/drawing/2014/main" id="{674C1133-757C-429C-8295-E4EA3D33D61D}"/>
                </a:ext>
              </a:extLst>
            </p:cNvPr>
            <p:cNvSpPr>
              <a:spLocks noChangeShapeType="1"/>
            </p:cNvSpPr>
            <p:nvPr/>
          </p:nvSpPr>
          <p:spPr bwMode="auto">
            <a:xfrm flipH="1">
              <a:off x="4059" y="1207"/>
              <a:ext cx="276" cy="0"/>
            </a:xfrm>
            <a:prstGeom prst="line">
              <a:avLst/>
            </a:prstGeom>
            <a:noFill/>
            <a:ln w="19050">
              <a:solidFill>
                <a:schemeClr val="tx1"/>
              </a:solidFill>
              <a:round/>
              <a:headEnd/>
              <a:tailEnd type="stealth" w="lg"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74447" name="Text Box 18">
              <a:extLst>
                <a:ext uri="{FF2B5EF4-FFF2-40B4-BE49-F238E27FC236}">
                  <a16:creationId xmlns:a16="http://schemas.microsoft.com/office/drawing/2014/main" id="{CEFB522C-2000-4DAD-B937-DFA78F84F58C}"/>
                </a:ext>
              </a:extLst>
            </p:cNvPr>
            <p:cNvSpPr txBox="1">
              <a:spLocks noChangeArrowheads="1"/>
            </p:cNvSpPr>
            <p:nvPr/>
          </p:nvSpPr>
          <p:spPr bwMode="auto">
            <a:xfrm>
              <a:off x="3624" y="718"/>
              <a:ext cx="3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latin typeface="Times New Roman" panose="02020603050405020304" pitchFamily="18" charset="0"/>
                </a:rPr>
                <a:t>a</a:t>
              </a:r>
              <a:endParaRPr lang="en-US" altLang="zh-CN" sz="2400" i="1" u="sng">
                <a:latin typeface="Times New Roman" panose="02020603050405020304" pitchFamily="18" charset="0"/>
              </a:endParaRPr>
            </a:p>
          </p:txBody>
        </p:sp>
        <p:sp>
          <p:nvSpPr>
            <p:cNvPr id="274448" name="Rectangle 19">
              <a:extLst>
                <a:ext uri="{FF2B5EF4-FFF2-40B4-BE49-F238E27FC236}">
                  <a16:creationId xmlns:a16="http://schemas.microsoft.com/office/drawing/2014/main" id="{88268BDA-61D6-4EB3-8F82-E98706296A3E}"/>
                </a:ext>
              </a:extLst>
            </p:cNvPr>
            <p:cNvSpPr>
              <a:spLocks noChangeArrowheads="1"/>
            </p:cNvSpPr>
            <p:nvPr/>
          </p:nvSpPr>
          <p:spPr bwMode="auto">
            <a:xfrm>
              <a:off x="3606" y="1071"/>
              <a:ext cx="1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latin typeface="Times New Roman" panose="02020603050405020304" pitchFamily="18" charset="0"/>
                </a:rPr>
                <a:t>d</a:t>
              </a:r>
            </a:p>
          </p:txBody>
        </p:sp>
        <p:sp>
          <p:nvSpPr>
            <p:cNvPr id="274449" name="Rectangle 20">
              <a:extLst>
                <a:ext uri="{FF2B5EF4-FFF2-40B4-BE49-F238E27FC236}">
                  <a16:creationId xmlns:a16="http://schemas.microsoft.com/office/drawing/2014/main" id="{308E79DB-7301-45FD-B0D3-433685ACE98D}"/>
                </a:ext>
              </a:extLst>
            </p:cNvPr>
            <p:cNvSpPr>
              <a:spLocks noChangeArrowheads="1"/>
            </p:cNvSpPr>
            <p:nvPr/>
          </p:nvSpPr>
          <p:spPr bwMode="auto">
            <a:xfrm>
              <a:off x="4557" y="1073"/>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latin typeface="Times New Roman" panose="02020603050405020304" pitchFamily="18" charset="0"/>
                </a:rPr>
                <a:t>c</a:t>
              </a:r>
            </a:p>
          </p:txBody>
        </p:sp>
        <p:sp>
          <p:nvSpPr>
            <p:cNvPr id="274450" name="Rectangle 21">
              <a:extLst>
                <a:ext uri="{FF2B5EF4-FFF2-40B4-BE49-F238E27FC236}">
                  <a16:creationId xmlns:a16="http://schemas.microsoft.com/office/drawing/2014/main" id="{62322F7D-5C98-4FA2-96DE-5B61AB065A64}"/>
                </a:ext>
              </a:extLst>
            </p:cNvPr>
            <p:cNvSpPr>
              <a:spLocks noChangeArrowheads="1"/>
            </p:cNvSpPr>
            <p:nvPr/>
          </p:nvSpPr>
          <p:spPr bwMode="auto">
            <a:xfrm>
              <a:off x="4549" y="75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latin typeface="Times New Roman" panose="02020603050405020304" pitchFamily="18" charset="0"/>
                </a:rPr>
                <a:t>b</a:t>
              </a:r>
            </a:p>
          </p:txBody>
        </p:sp>
      </p:grpSp>
      <p:graphicFrame>
        <p:nvGraphicFramePr>
          <p:cNvPr id="211990" name="Object 22">
            <a:extLst>
              <a:ext uri="{FF2B5EF4-FFF2-40B4-BE49-F238E27FC236}">
                <a16:creationId xmlns:a16="http://schemas.microsoft.com/office/drawing/2014/main" id="{C34D51A1-2A0B-49DB-9991-F612755D9374}"/>
              </a:ext>
            </a:extLst>
          </p:cNvPr>
          <p:cNvGraphicFramePr>
            <a:graphicFrameLocks noChangeAspect="1"/>
          </p:cNvGraphicFramePr>
          <p:nvPr/>
        </p:nvGraphicFramePr>
        <p:xfrm>
          <a:off x="1979613" y="3213100"/>
          <a:ext cx="3886200" cy="828675"/>
        </p:xfrm>
        <a:graphic>
          <a:graphicData uri="http://schemas.openxmlformats.org/presentationml/2006/ole">
            <mc:AlternateContent xmlns:mc="http://schemas.openxmlformats.org/markup-compatibility/2006">
              <mc:Choice xmlns:v="urn:schemas-microsoft-com:vml" Requires="v">
                <p:oleObj name="公式" r:id="rId6" imgW="1438249" imgH="219048" progId="Equation.3">
                  <p:embed/>
                </p:oleObj>
              </mc:Choice>
              <mc:Fallback>
                <p:oleObj name="公式" r:id="rId6" imgW="1438249" imgH="219048" progId="Equation.3">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213100"/>
                        <a:ext cx="3886200" cy="8286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1" name="Object 23">
            <a:extLst>
              <a:ext uri="{FF2B5EF4-FFF2-40B4-BE49-F238E27FC236}">
                <a16:creationId xmlns:a16="http://schemas.microsoft.com/office/drawing/2014/main" id="{70FCDC5C-EBF4-4EDD-8759-D90999E57122}"/>
              </a:ext>
            </a:extLst>
          </p:cNvPr>
          <p:cNvGraphicFramePr>
            <a:graphicFrameLocks noChangeAspect="1"/>
          </p:cNvGraphicFramePr>
          <p:nvPr/>
        </p:nvGraphicFramePr>
        <p:xfrm>
          <a:off x="684213" y="4292600"/>
          <a:ext cx="3657600" cy="827088"/>
        </p:xfrm>
        <a:graphic>
          <a:graphicData uri="http://schemas.openxmlformats.org/presentationml/2006/ole">
            <mc:AlternateContent xmlns:mc="http://schemas.openxmlformats.org/markup-compatibility/2006">
              <mc:Choice xmlns:v="urn:schemas-microsoft-com:vml" Requires="v">
                <p:oleObj name="公式" r:id="rId8" imgW="1343036" imgH="219048" progId="Equation.3">
                  <p:embed/>
                </p:oleObj>
              </mc:Choice>
              <mc:Fallback>
                <p:oleObj name="公式" r:id="rId8" imgW="1343036" imgH="219048"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4292600"/>
                        <a:ext cx="3657600" cy="8270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2" name="Object 24">
            <a:extLst>
              <a:ext uri="{FF2B5EF4-FFF2-40B4-BE49-F238E27FC236}">
                <a16:creationId xmlns:a16="http://schemas.microsoft.com/office/drawing/2014/main" id="{1D4BA2B1-C4BF-4B30-ACC5-494A94A04CA7}"/>
              </a:ext>
            </a:extLst>
          </p:cNvPr>
          <p:cNvGraphicFramePr>
            <a:graphicFrameLocks noChangeAspect="1"/>
          </p:cNvGraphicFramePr>
          <p:nvPr/>
        </p:nvGraphicFramePr>
        <p:xfrm>
          <a:off x="5364163" y="4292600"/>
          <a:ext cx="2087562" cy="860425"/>
        </p:xfrm>
        <a:graphic>
          <a:graphicData uri="http://schemas.openxmlformats.org/presentationml/2006/ole">
            <mc:AlternateContent xmlns:mc="http://schemas.openxmlformats.org/markup-compatibility/2006">
              <mc:Choice xmlns:v="urn:schemas-microsoft-com:vml" Requires="v">
                <p:oleObj name="公式" r:id="rId10" imgW="685890" imgH="219048" progId="Equation.3">
                  <p:embed/>
                </p:oleObj>
              </mc:Choice>
              <mc:Fallback>
                <p:oleObj name="公式" r:id="rId10" imgW="685890" imgH="219048"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4292600"/>
                        <a:ext cx="2087562" cy="8604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993" name="Object 25">
            <a:extLst>
              <a:ext uri="{FF2B5EF4-FFF2-40B4-BE49-F238E27FC236}">
                <a16:creationId xmlns:a16="http://schemas.microsoft.com/office/drawing/2014/main" id="{A44799DD-50B5-46AE-A9DF-7CC2BB75F523}"/>
              </a:ext>
            </a:extLst>
          </p:cNvPr>
          <p:cNvGraphicFramePr>
            <a:graphicFrameLocks noChangeAspect="1"/>
          </p:cNvGraphicFramePr>
          <p:nvPr/>
        </p:nvGraphicFramePr>
        <p:xfrm>
          <a:off x="1258888" y="5300663"/>
          <a:ext cx="5710237" cy="884237"/>
        </p:xfrm>
        <a:graphic>
          <a:graphicData uri="http://schemas.openxmlformats.org/presentationml/2006/ole">
            <mc:AlternateContent xmlns:mc="http://schemas.openxmlformats.org/markup-compatibility/2006">
              <mc:Choice xmlns:v="urn:schemas-microsoft-com:vml" Requires="v">
                <p:oleObj name="公式" r:id="rId12" imgW="1981140" imgH="219048" progId="Equation.3">
                  <p:embed/>
                </p:oleObj>
              </mc:Choice>
              <mc:Fallback>
                <p:oleObj name="公式" r:id="rId12" imgW="1981140" imgH="219048"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8888" y="5300663"/>
                        <a:ext cx="5710237" cy="8842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11978"/>
                                        </p:tgtEl>
                                        <p:attrNameLst>
                                          <p:attrName>style.visibility</p:attrName>
                                        </p:attrNameLst>
                                      </p:cBhvr>
                                      <p:to>
                                        <p:strVal val="visible"/>
                                      </p:to>
                                    </p:set>
                                    <p:animEffect transition="in" filter="strips(upRight)">
                                      <p:cBhvr>
                                        <p:cTn id="7" dur="500"/>
                                        <p:tgtEl>
                                          <p:spTgt spid="211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11979"/>
                                        </p:tgtEl>
                                        <p:attrNameLst>
                                          <p:attrName>style.visibility</p:attrName>
                                        </p:attrNameLst>
                                      </p:cBhvr>
                                      <p:to>
                                        <p:strVal val="visible"/>
                                      </p:to>
                                    </p:set>
                                    <p:animEffect transition="in" filter="box(out)">
                                      <p:cBhvr>
                                        <p:cTn id="12" dur="500"/>
                                        <p:tgtEl>
                                          <p:spTgt spid="211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211990"/>
                                        </p:tgtEl>
                                        <p:attrNameLst>
                                          <p:attrName>style.visibility</p:attrName>
                                        </p:attrNameLst>
                                      </p:cBhvr>
                                      <p:to>
                                        <p:strVal val="visible"/>
                                      </p:to>
                                    </p:set>
                                    <p:animEffect transition="in" filter="strips(upRight)">
                                      <p:cBhvr>
                                        <p:cTn id="27" dur="500"/>
                                        <p:tgtEl>
                                          <p:spTgt spid="2119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211991"/>
                                        </p:tgtEl>
                                        <p:attrNameLst>
                                          <p:attrName>style.visibility</p:attrName>
                                        </p:attrNameLst>
                                      </p:cBhvr>
                                      <p:to>
                                        <p:strVal val="visible"/>
                                      </p:to>
                                    </p:set>
                                    <p:animEffect transition="in" filter="strips(upRight)">
                                      <p:cBhvr>
                                        <p:cTn id="32" dur="500"/>
                                        <p:tgtEl>
                                          <p:spTgt spid="211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211992"/>
                                        </p:tgtEl>
                                        <p:attrNameLst>
                                          <p:attrName>style.visibility</p:attrName>
                                        </p:attrNameLst>
                                      </p:cBhvr>
                                      <p:to>
                                        <p:strVal val="visible"/>
                                      </p:to>
                                    </p:set>
                                    <p:animEffect transition="in" filter="strips(upRight)">
                                      <p:cBhvr>
                                        <p:cTn id="37" dur="500"/>
                                        <p:tgtEl>
                                          <p:spTgt spid="2119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11993"/>
                                        </p:tgtEl>
                                        <p:attrNameLst>
                                          <p:attrName>style.visibility</p:attrName>
                                        </p:attrNameLst>
                                      </p:cBhvr>
                                      <p:to>
                                        <p:strVal val="visible"/>
                                      </p:to>
                                    </p:set>
                                    <p:animEffect transition="in" filter="wipe(left)">
                                      <p:cBhvr>
                                        <p:cTn id="42" dur="500"/>
                                        <p:tgtEl>
                                          <p:spTgt spid="21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9" grpId="0"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994" name="Object 2">
            <a:extLst>
              <a:ext uri="{FF2B5EF4-FFF2-40B4-BE49-F238E27FC236}">
                <a16:creationId xmlns:a16="http://schemas.microsoft.com/office/drawing/2014/main" id="{0C16768D-4663-4A12-9888-26AF375E1179}"/>
              </a:ext>
            </a:extLst>
          </p:cNvPr>
          <p:cNvGraphicFramePr>
            <a:graphicFrameLocks noChangeAspect="1"/>
          </p:cNvGraphicFramePr>
          <p:nvPr/>
        </p:nvGraphicFramePr>
        <p:xfrm>
          <a:off x="3348038" y="1912938"/>
          <a:ext cx="2362200" cy="887412"/>
        </p:xfrm>
        <a:graphic>
          <a:graphicData uri="http://schemas.openxmlformats.org/presentationml/2006/ole">
            <mc:AlternateContent xmlns:mc="http://schemas.openxmlformats.org/markup-compatibility/2006">
              <mc:Choice xmlns:v="urn:schemas-microsoft-com:vml" Requires="v">
                <p:oleObj name="公式" r:id="rId2" imgW="657146" imgH="180922" progId="Equation.3">
                  <p:embed/>
                </p:oleObj>
              </mc:Choice>
              <mc:Fallback>
                <p:oleObj name="公式" r:id="rId2" imgW="657146" imgH="180922"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912938"/>
                        <a:ext cx="2362200" cy="887412"/>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2" name="Group 3">
            <a:extLst>
              <a:ext uri="{FF2B5EF4-FFF2-40B4-BE49-F238E27FC236}">
                <a16:creationId xmlns:a16="http://schemas.microsoft.com/office/drawing/2014/main" id="{BA192953-3515-49CB-9804-022354B4F0CA}"/>
              </a:ext>
            </a:extLst>
          </p:cNvPr>
          <p:cNvGrpSpPr>
            <a:grpSpLocks/>
          </p:cNvGrpSpPr>
          <p:nvPr/>
        </p:nvGrpSpPr>
        <p:grpSpPr bwMode="auto">
          <a:xfrm>
            <a:off x="468313" y="3157538"/>
            <a:ext cx="8351837" cy="1117600"/>
            <a:chOff x="295" y="981"/>
            <a:chExt cx="5261" cy="704"/>
          </a:xfrm>
        </p:grpSpPr>
        <p:sp>
          <p:nvSpPr>
            <p:cNvPr id="275460" name="Text Box 4">
              <a:extLst>
                <a:ext uri="{FF2B5EF4-FFF2-40B4-BE49-F238E27FC236}">
                  <a16:creationId xmlns:a16="http://schemas.microsoft.com/office/drawing/2014/main" id="{6FE82EE6-FA72-477F-BAA6-C16908912373}"/>
                </a:ext>
              </a:extLst>
            </p:cNvPr>
            <p:cNvSpPr txBox="1">
              <a:spLocks noChangeArrowheads="1"/>
            </p:cNvSpPr>
            <p:nvPr/>
          </p:nvSpPr>
          <p:spPr bwMode="auto">
            <a:xfrm>
              <a:off x="295" y="981"/>
              <a:ext cx="5261"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800" b="1">
                  <a:solidFill>
                    <a:schemeClr val="hlink"/>
                  </a:solidFill>
                  <a:ea typeface="黑体" panose="02010609060101010101" pitchFamily="49" charset="-122"/>
                </a:rPr>
                <a:t>结论：</a:t>
              </a:r>
              <a:r>
                <a:rPr lang="zh-CN" altLang="en-US" sz="2800" b="1">
                  <a:latin typeface="宋体" panose="02010600030101010101" pitchFamily="2" charset="-122"/>
                </a:rPr>
                <a:t>磁化强度   沿闭合回路的环流，等于穿过回路所包围面积的</a:t>
              </a:r>
              <a:r>
                <a:rPr lang="zh-CN" altLang="en-US" sz="2800" b="1">
                  <a:solidFill>
                    <a:srgbClr val="FF3300"/>
                  </a:solidFill>
                  <a:latin typeface="宋体" panose="02010600030101010101" pitchFamily="2" charset="-122"/>
                </a:rPr>
                <a:t>磁化电流</a:t>
              </a:r>
              <a:r>
                <a:rPr lang="zh-CN" altLang="en-US" sz="2800" b="1">
                  <a:latin typeface="仿宋_GB2312" pitchFamily="49" charset="-122"/>
                  <a:ea typeface="仿宋_GB2312" pitchFamily="49" charset="-122"/>
                </a:rPr>
                <a:t>。 </a:t>
              </a:r>
            </a:p>
          </p:txBody>
        </p:sp>
        <p:graphicFrame>
          <p:nvGraphicFramePr>
            <p:cNvPr id="275461" name="Object 5">
              <a:extLst>
                <a:ext uri="{FF2B5EF4-FFF2-40B4-BE49-F238E27FC236}">
                  <a16:creationId xmlns:a16="http://schemas.microsoft.com/office/drawing/2014/main" id="{78E754BF-B2E9-414D-98D0-83BAA46080FC}"/>
                </a:ext>
              </a:extLst>
            </p:cNvPr>
            <p:cNvGraphicFramePr>
              <a:graphicFrameLocks noChangeAspect="1"/>
            </p:cNvGraphicFramePr>
            <p:nvPr/>
          </p:nvGraphicFramePr>
          <p:xfrm>
            <a:off x="1954" y="1044"/>
            <a:ext cx="291" cy="273"/>
          </p:xfrm>
          <a:graphic>
            <a:graphicData uri="http://schemas.openxmlformats.org/presentationml/2006/ole">
              <mc:AlternateContent xmlns:mc="http://schemas.openxmlformats.org/markup-compatibility/2006">
                <mc:Choice xmlns:v="urn:schemas-microsoft-com:vml" Requires="v">
                  <p:oleObj name="公式" r:id="rId4" imgW="85871" imgH="76253" progId="Equation.3">
                    <p:embed/>
                  </p:oleObj>
                </mc:Choice>
                <mc:Fallback>
                  <p:oleObj name="公式" r:id="rId4" imgW="85871" imgH="7625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044"/>
                          <a:ext cx="29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strips(upRight)">
                                      <p:cBhvr>
                                        <p:cTn id="7" dur="500"/>
                                        <p:tgtEl>
                                          <p:spTgt spid="212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46A9E-415F-47D0-925C-40C8364CFB60}"/>
              </a:ext>
            </a:extLst>
          </p:cNvPr>
          <p:cNvSpPr txBox="1"/>
          <p:nvPr/>
        </p:nvSpPr>
        <p:spPr>
          <a:xfrm>
            <a:off x="0" y="0"/>
            <a:ext cx="7500938" cy="1446213"/>
          </a:xfrm>
          <a:prstGeom prst="rect">
            <a:avLst/>
          </a:prstGeom>
          <a:noFill/>
        </p:spPr>
        <p:txBody>
          <a:bodyPr>
            <a:spAutoFit/>
          </a:bodyPr>
          <a:lstStyle/>
          <a:p>
            <a:pPr algn="ctr" fontAlgn="auto">
              <a:spcBef>
                <a:spcPts val="0"/>
              </a:spcBef>
              <a:spcAft>
                <a:spcPts val="0"/>
              </a:spcAft>
              <a:defRPr/>
            </a:pPr>
            <a:r>
              <a:rPr lang="en-US" altLang="zh-CN" sz="4000" b="1" dirty="0">
                <a:solidFill>
                  <a:srgbClr val="FFFF00"/>
                </a:solidFill>
                <a:latin typeface="+mn-lt"/>
                <a:ea typeface="+mj-ea"/>
              </a:rPr>
              <a:t>7.6.2</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磁介质中的高斯定理和安培环路定理</a:t>
            </a:r>
          </a:p>
        </p:txBody>
      </p:sp>
      <p:sp>
        <p:nvSpPr>
          <p:cNvPr id="939021" name="Text Box 10">
            <a:extLst>
              <a:ext uri="{FF2B5EF4-FFF2-40B4-BE49-F238E27FC236}">
                <a16:creationId xmlns:a16="http://schemas.microsoft.com/office/drawing/2014/main" id="{9282300B-E77C-4E6A-B995-CFAFBDCBAEF8}"/>
              </a:ext>
            </a:extLst>
          </p:cNvPr>
          <p:cNvSpPr txBox="1">
            <a:spLocks noChangeArrowheads="1"/>
          </p:cNvSpPr>
          <p:nvPr/>
        </p:nvSpPr>
        <p:spPr bwMode="auto">
          <a:xfrm>
            <a:off x="776288" y="6094413"/>
            <a:ext cx="7929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有磁介质存在时，磁场的高斯定理</a:t>
            </a:r>
            <a:r>
              <a:rPr lang="zh-CN" altLang="en-US" sz="2800" b="1">
                <a:solidFill>
                  <a:srgbClr val="FFC000"/>
                </a:solidFill>
                <a:latin typeface="Times New Roman" panose="02020603050405020304" pitchFamily="18" charset="0"/>
                <a:ea typeface="华文中宋" panose="02010600040101010101" pitchFamily="2" charset="-122"/>
              </a:rPr>
              <a:t>保持形式不变</a:t>
            </a:r>
          </a:p>
        </p:txBody>
      </p:sp>
      <p:sp>
        <p:nvSpPr>
          <p:cNvPr id="939022" name="Text Box 10">
            <a:extLst>
              <a:ext uri="{FF2B5EF4-FFF2-40B4-BE49-F238E27FC236}">
                <a16:creationId xmlns:a16="http://schemas.microsoft.com/office/drawing/2014/main" id="{04E4A02F-1496-4D09-8654-AF7E85EFE728}"/>
              </a:ext>
            </a:extLst>
          </p:cNvPr>
          <p:cNvSpPr txBox="1">
            <a:spLocks noChangeArrowheads="1"/>
          </p:cNvSpPr>
          <p:nvPr/>
        </p:nvSpPr>
        <p:spPr bwMode="auto">
          <a:xfrm>
            <a:off x="0" y="1643063"/>
            <a:ext cx="3500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 磁场的高斯定理</a:t>
            </a:r>
          </a:p>
        </p:txBody>
      </p:sp>
      <p:graphicFrame>
        <p:nvGraphicFramePr>
          <p:cNvPr id="18440" name="Object 15">
            <a:extLst>
              <a:ext uri="{FF2B5EF4-FFF2-40B4-BE49-F238E27FC236}">
                <a16:creationId xmlns:a16="http://schemas.microsoft.com/office/drawing/2014/main" id="{C4C6686B-F059-44C2-BA53-37D2CA5F2303}"/>
              </a:ext>
            </a:extLst>
          </p:cNvPr>
          <p:cNvGraphicFramePr>
            <a:graphicFrameLocks noChangeAspect="1"/>
          </p:cNvGraphicFramePr>
          <p:nvPr/>
        </p:nvGraphicFramePr>
        <p:xfrm>
          <a:off x="2089150" y="2338388"/>
          <a:ext cx="2316163" cy="998537"/>
        </p:xfrm>
        <a:graphic>
          <a:graphicData uri="http://schemas.openxmlformats.org/presentationml/2006/ole">
            <mc:AlternateContent xmlns:mc="http://schemas.openxmlformats.org/markup-compatibility/2006">
              <mc:Choice xmlns:v="urn:schemas-microsoft-com:vml" Requires="v">
                <p:oleObj name="Equation" r:id="rId2" imgW="787058" imgH="393529" progId="Equation.3">
                  <p:embed/>
                </p:oleObj>
              </mc:Choice>
              <mc:Fallback>
                <p:oleObj name="Equation" r:id="rId2" imgW="787058" imgH="393529"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150" y="2338388"/>
                        <a:ext cx="2316163" cy="9985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3" name="Object 16">
            <a:extLst>
              <a:ext uri="{FF2B5EF4-FFF2-40B4-BE49-F238E27FC236}">
                <a16:creationId xmlns:a16="http://schemas.microsoft.com/office/drawing/2014/main" id="{8F6FF048-84E5-4267-9D40-5D893F749F0B}"/>
              </a:ext>
            </a:extLst>
          </p:cNvPr>
          <p:cNvGraphicFramePr>
            <a:graphicFrameLocks noChangeAspect="1"/>
          </p:cNvGraphicFramePr>
          <p:nvPr/>
        </p:nvGraphicFramePr>
        <p:xfrm>
          <a:off x="5200650" y="2335213"/>
          <a:ext cx="2203450" cy="998537"/>
        </p:xfrm>
        <a:graphic>
          <a:graphicData uri="http://schemas.openxmlformats.org/presentationml/2006/ole">
            <mc:AlternateContent xmlns:mc="http://schemas.openxmlformats.org/markup-compatibility/2006">
              <mc:Choice xmlns:v="urn:schemas-microsoft-com:vml" Requires="v">
                <p:oleObj name="Equation" r:id="rId4" imgW="748975" imgH="393529" progId="Equation.3">
                  <p:embed/>
                </p:oleObj>
              </mc:Choice>
              <mc:Fallback>
                <p:oleObj name="Equation" r:id="rId4" imgW="748975" imgH="393529"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0650" y="2335213"/>
                        <a:ext cx="2203450" cy="9985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4" name="Object 17">
            <a:extLst>
              <a:ext uri="{FF2B5EF4-FFF2-40B4-BE49-F238E27FC236}">
                <a16:creationId xmlns:a16="http://schemas.microsoft.com/office/drawing/2014/main" id="{C0B0ED65-D3AB-4FCD-9351-0246BC3FED82}"/>
              </a:ext>
            </a:extLst>
          </p:cNvPr>
          <p:cNvGraphicFramePr>
            <a:graphicFrameLocks noChangeAspect="1"/>
          </p:cNvGraphicFramePr>
          <p:nvPr/>
        </p:nvGraphicFramePr>
        <p:xfrm>
          <a:off x="3074988" y="3521075"/>
          <a:ext cx="3398837" cy="998538"/>
        </p:xfrm>
        <a:graphic>
          <a:graphicData uri="http://schemas.openxmlformats.org/presentationml/2006/ole">
            <mc:AlternateContent xmlns:mc="http://schemas.openxmlformats.org/markup-compatibility/2006">
              <mc:Choice xmlns:v="urn:schemas-microsoft-com:vml" Requires="v">
                <p:oleObj name="Equation" r:id="rId6" imgW="1155700" imgH="393700" progId="Equation.3">
                  <p:embed/>
                </p:oleObj>
              </mc:Choice>
              <mc:Fallback>
                <p:oleObj name="Equation" r:id="rId6" imgW="1155700" imgH="3937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988" y="3521075"/>
                        <a:ext cx="3398837" cy="998538"/>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5" name="Object 18">
            <a:extLst>
              <a:ext uri="{FF2B5EF4-FFF2-40B4-BE49-F238E27FC236}">
                <a16:creationId xmlns:a16="http://schemas.microsoft.com/office/drawing/2014/main" id="{5B831FAA-8FE2-41DE-B588-0F5F22406A87}"/>
              </a:ext>
            </a:extLst>
          </p:cNvPr>
          <p:cNvGraphicFramePr>
            <a:graphicFrameLocks noChangeAspect="1"/>
          </p:cNvGraphicFramePr>
          <p:nvPr/>
        </p:nvGraphicFramePr>
        <p:xfrm>
          <a:off x="3824288" y="4767263"/>
          <a:ext cx="2128837" cy="998537"/>
        </p:xfrm>
        <a:graphic>
          <a:graphicData uri="http://schemas.openxmlformats.org/presentationml/2006/ole">
            <mc:AlternateContent xmlns:mc="http://schemas.openxmlformats.org/markup-compatibility/2006">
              <mc:Choice xmlns:v="urn:schemas-microsoft-com:vml" Requires="v">
                <p:oleObj name="Equation" r:id="rId8" imgW="723586" imgH="393529" progId="Equation.3">
                  <p:embed/>
                </p:oleObj>
              </mc:Choice>
              <mc:Fallback>
                <p:oleObj name="Equation" r:id="rId8" imgW="723586" imgH="393529"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288" y="4767263"/>
                        <a:ext cx="2128837" cy="9985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39027" name="TextBox 12">
            <a:extLst>
              <a:ext uri="{FF2B5EF4-FFF2-40B4-BE49-F238E27FC236}">
                <a16:creationId xmlns:a16="http://schemas.microsoft.com/office/drawing/2014/main" id="{3206BEF7-8288-4E42-B165-F3C1D7CB11DE}"/>
              </a:ext>
            </a:extLst>
          </p:cNvPr>
          <p:cNvSpPr txBox="1">
            <a:spLocks noChangeArrowheads="1"/>
          </p:cNvSpPr>
          <p:nvPr/>
        </p:nvSpPr>
        <p:spPr bwMode="auto">
          <a:xfrm>
            <a:off x="207963" y="4981575"/>
            <a:ext cx="339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磁介质中的高斯定理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9022"/>
                                        </p:tgtEl>
                                        <p:attrNameLst>
                                          <p:attrName>style.visibility</p:attrName>
                                        </p:attrNameLst>
                                      </p:cBhvr>
                                      <p:to>
                                        <p:strVal val="visible"/>
                                      </p:to>
                                    </p:set>
                                    <p:animEffect transition="in" filter="blinds(horizontal)">
                                      <p:cBhvr>
                                        <p:cTn id="7" dur="500"/>
                                        <p:tgtEl>
                                          <p:spTgt spid="939022"/>
                                        </p:tgtEl>
                                      </p:cBhvr>
                                    </p:animEffect>
                                  </p:childTnLst>
                                </p:cTn>
                              </p:par>
                              <p:par>
                                <p:cTn id="8" presetID="3" presetClass="entr" presetSubtype="10" fill="hold" nodeType="withEffect">
                                  <p:stCondLst>
                                    <p:cond delay="0"/>
                                  </p:stCondLst>
                                  <p:childTnLst>
                                    <p:set>
                                      <p:cBhvr>
                                        <p:cTn id="9" dur="1" fill="hold">
                                          <p:stCondLst>
                                            <p:cond delay="0"/>
                                          </p:stCondLst>
                                        </p:cTn>
                                        <p:tgtEl>
                                          <p:spTgt spid="18440"/>
                                        </p:tgtEl>
                                        <p:attrNameLst>
                                          <p:attrName>style.visibility</p:attrName>
                                        </p:attrNameLst>
                                      </p:cBhvr>
                                      <p:to>
                                        <p:strVal val="visible"/>
                                      </p:to>
                                    </p:set>
                                    <p:animEffect transition="in" filter="blinds(horizontal)">
                                      <p:cBhvr>
                                        <p:cTn id="10" dur="500"/>
                                        <p:tgtEl>
                                          <p:spTgt spid="18440"/>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39027"/>
                                        </p:tgtEl>
                                        <p:attrNameLst>
                                          <p:attrName>style.visibility</p:attrName>
                                        </p:attrNameLst>
                                      </p:cBhvr>
                                      <p:to>
                                        <p:strVal val="visible"/>
                                      </p:to>
                                    </p:set>
                                    <p:animEffect transition="in" filter="blinds(horizontal)">
                                      <p:cBhvr>
                                        <p:cTn id="26" dur="500"/>
                                        <p:tgtEl>
                                          <p:spTgt spid="93902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39021"/>
                                        </p:tgtEl>
                                        <p:attrNameLst>
                                          <p:attrName>style.visibility</p:attrName>
                                        </p:attrNameLst>
                                      </p:cBhvr>
                                      <p:to>
                                        <p:strVal val="visible"/>
                                      </p:to>
                                    </p:set>
                                    <p:animEffect transition="in" filter="blinds(horizontal)">
                                      <p:cBhvr>
                                        <p:cTn id="31" dur="500"/>
                                        <p:tgtEl>
                                          <p:spTgt spid="939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21" grpId="0"/>
      <p:bldP spid="939022" grpId="0"/>
      <p:bldP spid="939027"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53" name="Text Box 10">
            <a:extLst>
              <a:ext uri="{FF2B5EF4-FFF2-40B4-BE49-F238E27FC236}">
                <a16:creationId xmlns:a16="http://schemas.microsoft.com/office/drawing/2014/main" id="{E1B0ED55-541E-4486-BA9B-C12880B7342A}"/>
              </a:ext>
            </a:extLst>
          </p:cNvPr>
          <p:cNvSpPr txBox="1">
            <a:spLocks noChangeArrowheads="1"/>
          </p:cNvSpPr>
          <p:nvPr/>
        </p:nvSpPr>
        <p:spPr bwMode="auto">
          <a:xfrm>
            <a:off x="0" y="71438"/>
            <a:ext cx="4857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 磁场的安培环路定理</a:t>
            </a:r>
          </a:p>
        </p:txBody>
      </p:sp>
      <p:sp>
        <p:nvSpPr>
          <p:cNvPr id="940054" name="Rectangle 21">
            <a:extLst>
              <a:ext uri="{FF2B5EF4-FFF2-40B4-BE49-F238E27FC236}">
                <a16:creationId xmlns:a16="http://schemas.microsoft.com/office/drawing/2014/main" id="{2F2D25B8-74CB-4DB8-A3B6-DF4F32506157}"/>
              </a:ext>
            </a:extLst>
          </p:cNvPr>
          <p:cNvSpPr>
            <a:spLocks noChangeArrowheads="1"/>
          </p:cNvSpPr>
          <p:nvPr/>
        </p:nvSpPr>
        <p:spPr bwMode="auto">
          <a:xfrm>
            <a:off x="0" y="2500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940055" name="组合 15">
            <a:extLst>
              <a:ext uri="{FF2B5EF4-FFF2-40B4-BE49-F238E27FC236}">
                <a16:creationId xmlns:a16="http://schemas.microsoft.com/office/drawing/2014/main" id="{57913907-A87C-4672-B482-0115DA433BBE}"/>
              </a:ext>
            </a:extLst>
          </p:cNvPr>
          <p:cNvGrpSpPr>
            <a:grpSpLocks/>
          </p:cNvGrpSpPr>
          <p:nvPr/>
        </p:nvGrpSpPr>
        <p:grpSpPr bwMode="auto">
          <a:xfrm>
            <a:off x="5630863" y="3700463"/>
            <a:ext cx="3475037" cy="1582737"/>
            <a:chOff x="5429256" y="2741616"/>
            <a:chExt cx="3475042" cy="1582738"/>
          </a:xfrm>
        </p:grpSpPr>
        <p:sp>
          <p:nvSpPr>
            <p:cNvPr id="15" name="圆角矩形 14">
              <a:extLst>
                <a:ext uri="{FF2B5EF4-FFF2-40B4-BE49-F238E27FC236}">
                  <a16:creationId xmlns:a16="http://schemas.microsoft.com/office/drawing/2014/main" id="{A6AD9AFD-B97A-4E3D-A398-CF6D4E34926F}"/>
                </a:ext>
              </a:extLst>
            </p:cNvPr>
            <p:cNvSpPr/>
            <p:nvPr/>
          </p:nvSpPr>
          <p:spPr>
            <a:xfrm>
              <a:off x="5429256" y="2786066"/>
              <a:ext cx="3429005" cy="1538288"/>
            </a:xfrm>
            <a:prstGeom prst="round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7520" name="Group 24">
              <a:extLst>
                <a:ext uri="{FF2B5EF4-FFF2-40B4-BE49-F238E27FC236}">
                  <a16:creationId xmlns:a16="http://schemas.microsoft.com/office/drawing/2014/main" id="{A8C3511E-E1C6-4D3B-BF64-509A300A86C5}"/>
                </a:ext>
              </a:extLst>
            </p:cNvPr>
            <p:cNvGrpSpPr>
              <a:grpSpLocks/>
            </p:cNvGrpSpPr>
            <p:nvPr/>
          </p:nvGrpSpPr>
          <p:grpSpPr bwMode="auto">
            <a:xfrm>
              <a:off x="5618173" y="2741616"/>
              <a:ext cx="3286125" cy="1582738"/>
              <a:chOff x="1980" y="412"/>
              <a:chExt cx="2070" cy="997"/>
            </a:xfrm>
          </p:grpSpPr>
          <p:graphicFrame>
            <p:nvGraphicFramePr>
              <p:cNvPr id="277521" name="Object 26">
                <a:extLst>
                  <a:ext uri="{FF2B5EF4-FFF2-40B4-BE49-F238E27FC236}">
                    <a16:creationId xmlns:a16="http://schemas.microsoft.com/office/drawing/2014/main" id="{493EFAC6-21C5-4D69-9303-3D360D26861F}"/>
                  </a:ext>
                </a:extLst>
              </p:cNvPr>
              <p:cNvGraphicFramePr>
                <a:graphicFrameLocks noChangeAspect="1"/>
              </p:cNvGraphicFramePr>
              <p:nvPr/>
            </p:nvGraphicFramePr>
            <p:xfrm>
              <a:off x="2352" y="686"/>
              <a:ext cx="1310" cy="723"/>
            </p:xfrm>
            <a:graphic>
              <a:graphicData uri="http://schemas.openxmlformats.org/presentationml/2006/ole">
                <mc:AlternateContent xmlns:mc="http://schemas.openxmlformats.org/markup-compatibility/2006">
                  <mc:Choice xmlns:v="urn:schemas-microsoft-com:vml" Requires="v">
                    <p:oleObj name="Equation" r:id="rId2" imgW="825500" imgH="457200" progId="Equation.DSMT4">
                      <p:embed/>
                    </p:oleObj>
                  </mc:Choice>
                  <mc:Fallback>
                    <p:oleObj name="Equation" r:id="rId2" imgW="825500" imgH="457200" progId="Equation.DSMT4">
                      <p:embed/>
                      <p:pic>
                        <p:nvPicPr>
                          <p:cNvPr id="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 y="686"/>
                            <a:ext cx="1310"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7522" name="Text Box 18">
                <a:extLst>
                  <a:ext uri="{FF2B5EF4-FFF2-40B4-BE49-F238E27FC236}">
                    <a16:creationId xmlns:a16="http://schemas.microsoft.com/office/drawing/2014/main" id="{D29A4071-BF1D-4DBA-8A6A-D405759353DD}"/>
                  </a:ext>
                </a:extLst>
              </p:cNvPr>
              <p:cNvSpPr txBox="1">
                <a:spLocks noChangeArrowheads="1"/>
              </p:cNvSpPr>
              <p:nvPr/>
            </p:nvSpPr>
            <p:spPr bwMode="auto">
              <a:xfrm>
                <a:off x="1980" y="412"/>
                <a:ext cx="20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华文中宋" panose="02010600040101010101" pitchFamily="2" charset="-122"/>
                    <a:ea typeface="华文中宋" panose="02010600040101010101" pitchFamily="2" charset="-122"/>
                  </a:rPr>
                  <a:t>引入</a:t>
                </a:r>
                <a:r>
                  <a:rPr lang="zh-CN" altLang="en-US" sz="2800" b="1">
                    <a:solidFill>
                      <a:srgbClr val="FF6600"/>
                    </a:solidFill>
                    <a:latin typeface="华文中宋" panose="02010600040101010101" pitchFamily="2" charset="-122"/>
                    <a:ea typeface="华文中宋" panose="02010600040101010101" pitchFamily="2" charset="-122"/>
                  </a:rPr>
                  <a:t>磁场强度</a:t>
                </a:r>
                <a:r>
                  <a:rPr lang="zh-CN" altLang="en-US" sz="2800">
                    <a:solidFill>
                      <a:srgbClr val="FFFFFF"/>
                    </a:solidFill>
                    <a:latin typeface="华文中宋" panose="02010600040101010101" pitchFamily="2" charset="-122"/>
                    <a:ea typeface="华文中宋" panose="02010600040101010101" pitchFamily="2" charset="-122"/>
                  </a:rPr>
                  <a:t>矢量</a:t>
                </a:r>
              </a:p>
            </p:txBody>
          </p:sp>
        </p:grpSp>
      </p:grpSp>
      <p:graphicFrame>
        <p:nvGraphicFramePr>
          <p:cNvPr id="18440" name="Object 28">
            <a:extLst>
              <a:ext uri="{FF2B5EF4-FFF2-40B4-BE49-F238E27FC236}">
                <a16:creationId xmlns:a16="http://schemas.microsoft.com/office/drawing/2014/main" id="{A3FBAF99-195D-43A3-8226-5DD3F84649DF}"/>
              </a:ext>
            </a:extLst>
          </p:cNvPr>
          <p:cNvGraphicFramePr>
            <a:graphicFrameLocks noChangeAspect="1"/>
          </p:cNvGraphicFramePr>
          <p:nvPr/>
        </p:nvGraphicFramePr>
        <p:xfrm>
          <a:off x="2000250" y="831850"/>
          <a:ext cx="4219575" cy="998538"/>
        </p:xfrm>
        <a:graphic>
          <a:graphicData uri="http://schemas.openxmlformats.org/presentationml/2006/ole">
            <mc:AlternateContent xmlns:mc="http://schemas.openxmlformats.org/markup-compatibility/2006">
              <mc:Choice xmlns:v="urn:schemas-microsoft-com:vml" Requires="v">
                <p:oleObj name="Equation" r:id="rId4" imgW="1435100" imgH="393700" progId="Equation.3">
                  <p:embed/>
                </p:oleObj>
              </mc:Choice>
              <mc:Fallback>
                <p:oleObj name="Equation" r:id="rId4" imgW="1435100" imgH="393700"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0" y="831850"/>
                        <a:ext cx="4219575" cy="998538"/>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21" name="TextBox 20">
            <a:extLst>
              <a:ext uri="{FF2B5EF4-FFF2-40B4-BE49-F238E27FC236}">
                <a16:creationId xmlns:a16="http://schemas.microsoft.com/office/drawing/2014/main" id="{CD28F678-EA4B-4E9F-A17C-09E2B838A095}"/>
              </a:ext>
            </a:extLst>
          </p:cNvPr>
          <p:cNvSpPr txBox="1">
            <a:spLocks noChangeArrowheads="1"/>
          </p:cNvSpPr>
          <p:nvPr/>
        </p:nvSpPr>
        <p:spPr bwMode="auto">
          <a:xfrm>
            <a:off x="1463675" y="1960563"/>
            <a:ext cx="5661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其中：</a:t>
            </a:r>
            <a:r>
              <a:rPr lang="en-US" altLang="zh-CN" sz="2800" b="1" i="1">
                <a:solidFill>
                  <a:srgbClr val="FFFF00"/>
                </a:solidFill>
                <a:latin typeface="Times New Roman" panose="02020603050405020304" pitchFamily="18" charset="0"/>
              </a:rPr>
              <a:t>I</a:t>
            </a:r>
            <a:r>
              <a:rPr lang="en-US" altLang="zh-CN" sz="2800" b="1" baseline="-25000">
                <a:solidFill>
                  <a:srgbClr val="FFFF00"/>
                </a:solidFill>
                <a:latin typeface="Times New Roman" panose="02020603050405020304" pitchFamily="18" charset="0"/>
              </a:rPr>
              <a:t>c</a:t>
            </a:r>
            <a:r>
              <a:rPr lang="zh-CN" altLang="en-US" sz="2800" b="1">
                <a:solidFill>
                  <a:srgbClr val="FFFFFF"/>
                </a:solidFill>
                <a:latin typeface="Times New Roman" panose="02020603050405020304" pitchFamily="18" charset="0"/>
              </a:rPr>
              <a:t>为传导电流，</a:t>
            </a:r>
            <a:r>
              <a:rPr lang="en-US" altLang="zh-CN" sz="2800" b="1" i="1">
                <a:solidFill>
                  <a:srgbClr val="FFFF00"/>
                </a:solidFill>
                <a:latin typeface="Times New Roman" panose="02020603050405020304" pitchFamily="18" charset="0"/>
              </a:rPr>
              <a:t>I</a:t>
            </a:r>
            <a:r>
              <a:rPr lang="en-US" altLang="zh-CN" sz="2800" b="1" baseline="-25000">
                <a:solidFill>
                  <a:srgbClr val="FFFF00"/>
                </a:solidFill>
                <a:latin typeface="Times New Roman" panose="02020603050405020304" pitchFamily="18" charset="0"/>
              </a:rPr>
              <a:t>s</a:t>
            </a:r>
            <a:r>
              <a:rPr lang="zh-CN" altLang="en-US" sz="2800" b="1">
                <a:solidFill>
                  <a:srgbClr val="FFFFFF"/>
                </a:solidFill>
                <a:latin typeface="Times New Roman" panose="02020603050405020304" pitchFamily="18" charset="0"/>
              </a:rPr>
              <a:t>为磁化电流</a:t>
            </a:r>
          </a:p>
        </p:txBody>
      </p:sp>
      <p:graphicFrame>
        <p:nvGraphicFramePr>
          <p:cNvPr id="2" name="Object 30">
            <a:extLst>
              <a:ext uri="{FF2B5EF4-FFF2-40B4-BE49-F238E27FC236}">
                <a16:creationId xmlns:a16="http://schemas.microsoft.com/office/drawing/2014/main" id="{ECB6CEA8-E2DB-4982-8A48-9F0F537CE31E}"/>
              </a:ext>
            </a:extLst>
          </p:cNvPr>
          <p:cNvGraphicFramePr>
            <a:graphicFrameLocks noChangeAspect="1"/>
          </p:cNvGraphicFramePr>
          <p:nvPr/>
        </p:nvGraphicFramePr>
        <p:xfrm>
          <a:off x="685800" y="2551113"/>
          <a:ext cx="2314575" cy="998537"/>
        </p:xfrm>
        <a:graphic>
          <a:graphicData uri="http://schemas.openxmlformats.org/presentationml/2006/ole">
            <mc:AlternateContent xmlns:mc="http://schemas.openxmlformats.org/markup-compatibility/2006">
              <mc:Choice xmlns:v="urn:schemas-microsoft-com:vml" Requires="v">
                <p:oleObj name="Equation" r:id="rId6" imgW="787058" imgH="393529" progId="Equation.3">
                  <p:embed/>
                </p:oleObj>
              </mc:Choice>
              <mc:Fallback>
                <p:oleObj name="Equation" r:id="rId6" imgW="787058" imgH="393529" progId="Equation.3">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551113"/>
                        <a:ext cx="2314575" cy="99853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3" name="Object 31">
            <a:extLst>
              <a:ext uri="{FF2B5EF4-FFF2-40B4-BE49-F238E27FC236}">
                <a16:creationId xmlns:a16="http://schemas.microsoft.com/office/drawing/2014/main" id="{209B0F7D-3B94-42E2-8805-8517E6FF1EC6}"/>
              </a:ext>
            </a:extLst>
          </p:cNvPr>
          <p:cNvGraphicFramePr>
            <a:graphicFrameLocks noChangeAspect="1"/>
          </p:cNvGraphicFramePr>
          <p:nvPr/>
        </p:nvGraphicFramePr>
        <p:xfrm>
          <a:off x="3959225" y="2479675"/>
          <a:ext cx="5041900" cy="1127125"/>
        </p:xfrm>
        <a:graphic>
          <a:graphicData uri="http://schemas.openxmlformats.org/presentationml/2006/ole">
            <mc:AlternateContent xmlns:mc="http://schemas.openxmlformats.org/markup-compatibility/2006">
              <mc:Choice xmlns:v="urn:schemas-microsoft-com:vml" Requires="v">
                <p:oleObj name="Equation" r:id="rId8" imgW="1714500" imgH="444500" progId="Equation.3">
                  <p:embed/>
                </p:oleObj>
              </mc:Choice>
              <mc:Fallback>
                <p:oleObj name="Equation" r:id="rId8" imgW="1714500" imgH="444500" progId="Equation.3">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9225" y="2479675"/>
                        <a:ext cx="5041900" cy="1127125"/>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4" name="Object 32">
            <a:extLst>
              <a:ext uri="{FF2B5EF4-FFF2-40B4-BE49-F238E27FC236}">
                <a16:creationId xmlns:a16="http://schemas.microsoft.com/office/drawing/2014/main" id="{250C3D2B-5197-4C65-87E6-C6D2A524A39E}"/>
              </a:ext>
            </a:extLst>
          </p:cNvPr>
          <p:cNvGraphicFramePr>
            <a:graphicFrameLocks noChangeAspect="1"/>
          </p:cNvGraphicFramePr>
          <p:nvPr/>
        </p:nvGraphicFramePr>
        <p:xfrm>
          <a:off x="685800" y="3744913"/>
          <a:ext cx="4070350" cy="1255712"/>
        </p:xfrm>
        <a:graphic>
          <a:graphicData uri="http://schemas.openxmlformats.org/presentationml/2006/ole">
            <mc:AlternateContent xmlns:mc="http://schemas.openxmlformats.org/markup-compatibility/2006">
              <mc:Choice xmlns:v="urn:schemas-microsoft-com:vml" Requires="v">
                <p:oleObj name="Equation" r:id="rId10" imgW="1384300" imgH="495300" progId="Equation.3">
                  <p:embed/>
                </p:oleObj>
              </mc:Choice>
              <mc:Fallback>
                <p:oleObj name="Equation" r:id="rId10" imgW="1384300" imgH="495300" progId="Equation.3">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3744913"/>
                        <a:ext cx="4070350" cy="1255712"/>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940065" name="Group 6">
            <a:extLst>
              <a:ext uri="{FF2B5EF4-FFF2-40B4-BE49-F238E27FC236}">
                <a16:creationId xmlns:a16="http://schemas.microsoft.com/office/drawing/2014/main" id="{B81E5F67-CA85-4A28-8142-EA264371BA1B}"/>
              </a:ext>
            </a:extLst>
          </p:cNvPr>
          <p:cNvGrpSpPr>
            <a:grpSpLocks/>
          </p:cNvGrpSpPr>
          <p:nvPr/>
        </p:nvGrpSpPr>
        <p:grpSpPr bwMode="auto">
          <a:xfrm>
            <a:off x="1863725" y="5411788"/>
            <a:ext cx="5160963" cy="1330325"/>
            <a:chOff x="1305" y="1599"/>
            <a:chExt cx="3251" cy="838"/>
          </a:xfrm>
        </p:grpSpPr>
        <p:sp>
          <p:nvSpPr>
            <p:cNvPr id="25" name="Rectangle 7">
              <a:extLst>
                <a:ext uri="{FF2B5EF4-FFF2-40B4-BE49-F238E27FC236}">
                  <a16:creationId xmlns:a16="http://schemas.microsoft.com/office/drawing/2014/main" id="{9A64E5FA-DAD3-4A63-9BB3-F38823C0CB7A}"/>
                </a:ext>
              </a:extLst>
            </p:cNvPr>
            <p:cNvSpPr>
              <a:spLocks noChangeArrowheads="1"/>
            </p:cNvSpPr>
            <p:nvPr/>
          </p:nvSpPr>
          <p:spPr bwMode="auto">
            <a:xfrm>
              <a:off x="1305" y="1599"/>
              <a:ext cx="3251" cy="838"/>
            </a:xfrm>
            <a:prstGeom prst="rect">
              <a:avLst/>
            </a:prstGeom>
            <a:solidFill>
              <a:schemeClr val="accent1">
                <a:lumMod val="40000"/>
                <a:lumOff val="60000"/>
              </a:schemeClr>
            </a:solidFill>
            <a:ln w="9525">
              <a:solidFill>
                <a:srgbClr val="FFFF99"/>
              </a:solidFill>
              <a:miter lim="800000"/>
              <a:headEnd/>
              <a:tailEnd/>
            </a:ln>
            <a:effectLst/>
          </p:spPr>
          <p:txBody>
            <a:bodyPr wrap="none" anchor="ctr"/>
            <a:lstStyle/>
            <a:p>
              <a:pPr>
                <a:defRPr/>
              </a:pPr>
              <a:endParaRPr lang="zh-CN" altLang="en-US"/>
            </a:p>
          </p:txBody>
        </p:sp>
        <p:sp>
          <p:nvSpPr>
            <p:cNvPr id="277518" name="WordArt 8">
              <a:extLst>
                <a:ext uri="{FF2B5EF4-FFF2-40B4-BE49-F238E27FC236}">
                  <a16:creationId xmlns:a16="http://schemas.microsoft.com/office/drawing/2014/main" id="{40AF8764-DE63-4712-B9E0-676C33880291}"/>
                </a:ext>
              </a:extLst>
            </p:cNvPr>
            <p:cNvSpPr>
              <a:spLocks noChangeArrowheads="1" noChangeShapeType="1" noTextEdit="1"/>
            </p:cNvSpPr>
            <p:nvPr/>
          </p:nvSpPr>
          <p:spPr bwMode="auto">
            <a:xfrm>
              <a:off x="1483" y="1611"/>
              <a:ext cx="2848" cy="240"/>
            </a:xfrm>
            <a:prstGeom prst="rect">
              <a:avLst/>
            </a:prstGeom>
          </p:spPr>
          <p:txBody>
            <a:bodyPr wrap="none" fromWordArt="1">
              <a:prstTxWarp prst="textPlain">
                <a:avLst>
                  <a:gd name="adj" fmla="val 50000"/>
                </a:avLst>
              </a:prstTxWarp>
            </a:bodyPr>
            <a:lstStyle/>
            <a:p>
              <a:pPr algn="ctr"/>
              <a:r>
                <a:rPr lang="zh-CN" altLang="en-US" sz="2000" kern="10">
                  <a:ln w="9525">
                    <a:solidFill>
                      <a:srgbClr val="009999"/>
                    </a:solidFill>
                    <a:round/>
                    <a:headEnd/>
                    <a:tailEnd/>
                  </a:ln>
                  <a:solidFill>
                    <a:srgbClr val="FF0000"/>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磁介质中的安培环路定理</a:t>
              </a:r>
            </a:p>
          </p:txBody>
        </p:sp>
      </p:grpSp>
      <p:sp>
        <p:nvSpPr>
          <p:cNvPr id="28" name="右箭头 27">
            <a:extLst>
              <a:ext uri="{FF2B5EF4-FFF2-40B4-BE49-F238E27FC236}">
                <a16:creationId xmlns:a16="http://schemas.microsoft.com/office/drawing/2014/main" id="{D421DD59-A4CD-4C7C-B517-CE1F18865B01}"/>
              </a:ext>
            </a:extLst>
          </p:cNvPr>
          <p:cNvSpPr>
            <a:spLocks noChangeArrowheads="1"/>
          </p:cNvSpPr>
          <p:nvPr/>
        </p:nvSpPr>
        <p:spPr bwMode="auto">
          <a:xfrm>
            <a:off x="3159125" y="2959100"/>
            <a:ext cx="685800" cy="238125"/>
          </a:xfrm>
          <a:prstGeom prst="rightArrow">
            <a:avLst>
              <a:gd name="adj1" fmla="val 50000"/>
              <a:gd name="adj2" fmla="val 50080"/>
            </a:avLst>
          </a:prstGeom>
          <a:solidFill>
            <a:srgbClr val="85FFE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5" name="Object 37">
            <a:extLst>
              <a:ext uri="{FF2B5EF4-FFF2-40B4-BE49-F238E27FC236}">
                <a16:creationId xmlns:a16="http://schemas.microsoft.com/office/drawing/2014/main" id="{54601802-7596-4551-B74C-5F9B105064B8}"/>
              </a:ext>
            </a:extLst>
          </p:cNvPr>
          <p:cNvGraphicFramePr>
            <a:graphicFrameLocks noChangeAspect="1"/>
          </p:cNvGraphicFramePr>
          <p:nvPr/>
        </p:nvGraphicFramePr>
        <p:xfrm>
          <a:off x="3159125" y="5802313"/>
          <a:ext cx="2800350" cy="998537"/>
        </p:xfrm>
        <a:graphic>
          <a:graphicData uri="http://schemas.openxmlformats.org/presentationml/2006/ole">
            <mc:AlternateContent xmlns:mc="http://schemas.openxmlformats.org/markup-compatibility/2006">
              <mc:Choice xmlns:v="urn:schemas-microsoft-com:vml" Requires="v">
                <p:oleObj name="Equation" r:id="rId12" imgW="952087" imgH="393529" progId="Equation.3">
                  <p:embed/>
                </p:oleObj>
              </mc:Choice>
              <mc:Fallback>
                <p:oleObj name="Equation" r:id="rId12" imgW="952087" imgH="393529" progId="Equation.3">
                  <p:embed/>
                  <p:pic>
                    <p:nvPicPr>
                      <p:cNvPr id="0"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9125" y="5802313"/>
                        <a:ext cx="2800350" cy="9985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0053"/>
                                        </p:tgtEl>
                                        <p:attrNameLst>
                                          <p:attrName>style.visibility</p:attrName>
                                        </p:attrNameLst>
                                      </p:cBhvr>
                                      <p:to>
                                        <p:strVal val="visible"/>
                                      </p:to>
                                    </p:set>
                                    <p:animEffect transition="in" filter="blinds(horizontal)">
                                      <p:cBhvr>
                                        <p:cTn id="7" dur="500"/>
                                        <p:tgtEl>
                                          <p:spTgt spid="940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blinds(horizontal)">
                                      <p:cBhvr>
                                        <p:cTn id="12" dur="500"/>
                                        <p:tgtEl>
                                          <p:spTgt spid="184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nodePh="1">
                                  <p:stCondLst>
                                    <p:cond delay="0"/>
                                  </p:stCondLst>
                                  <p:endCondLst>
                                    <p:cond evt="begin" delay="0">
                                      <p:tn val="15"/>
                                    </p:cond>
                                  </p:endCondLst>
                                  <p:childTnLst>
                                    <p:set>
                                      <p:cBhvr>
                                        <p:cTn id="16" dur="1" fill="hold">
                                          <p:stCondLst>
                                            <p:cond delay="0"/>
                                          </p:stCondLst>
                                        </p:cTn>
                                        <p:tgtEl>
                                          <p:spTgt spid="940054"/>
                                        </p:tgtEl>
                                        <p:attrNameLst>
                                          <p:attrName>style.visibility</p:attrName>
                                        </p:attrNameLst>
                                      </p:cBhvr>
                                      <p:to>
                                        <p:strVal val="visible"/>
                                      </p:to>
                                    </p:set>
                                    <p:animEffect transition="in" filter="blinds(horizontal)">
                                      <p:cBhvr>
                                        <p:cTn id="17" dur="500"/>
                                        <p:tgtEl>
                                          <p:spTgt spid="94005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par>
                                <p:cTn id="21" presetID="3" presetClass="entr" presetSubtype="1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940055"/>
                                        </p:tgtEl>
                                        <p:attrNameLst>
                                          <p:attrName>style.visibility</p:attrName>
                                        </p:attrNameLst>
                                      </p:cBhvr>
                                      <p:to>
                                        <p:strVal val="visible"/>
                                      </p:to>
                                    </p:set>
                                    <p:animEffect transition="in" filter="blinds(horizontal)">
                                      <p:cBhvr>
                                        <p:cTn id="39" dur="500"/>
                                        <p:tgtEl>
                                          <p:spTgt spid="94005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940065"/>
                                        </p:tgtEl>
                                        <p:attrNameLst>
                                          <p:attrName>style.visibility</p:attrName>
                                        </p:attrNameLst>
                                      </p:cBhvr>
                                      <p:to>
                                        <p:strVal val="visible"/>
                                      </p:to>
                                    </p:set>
                                    <p:animEffect transition="in" filter="blinds(horizontal)">
                                      <p:cBhvr>
                                        <p:cTn id="44" dur="500"/>
                                        <p:tgtEl>
                                          <p:spTgt spid="940065"/>
                                        </p:tgtEl>
                                      </p:cBhvr>
                                    </p:animEffect>
                                  </p:childTnLst>
                                </p:cTn>
                              </p:par>
                              <p:par>
                                <p:cTn id="45" presetID="3" presetClass="entr" presetSubtype="1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linds(horizont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53" grpId="0"/>
      <p:bldP spid="940054" grpId="0"/>
      <p:bldP spid="21"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218" name="Picture 2" descr="伏打电池-2">
            <a:extLst>
              <a:ext uri="{FF2B5EF4-FFF2-40B4-BE49-F238E27FC236}">
                <a16:creationId xmlns:a16="http://schemas.microsoft.com/office/drawing/2014/main" id="{C0F35A21-F565-4E2D-93C0-0E03A040F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238125"/>
            <a:ext cx="289560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伏打电池">
            <a:extLst>
              <a:ext uri="{FF2B5EF4-FFF2-40B4-BE49-F238E27FC236}">
                <a16:creationId xmlns:a16="http://schemas.microsoft.com/office/drawing/2014/main" id="{E67E413D-9495-4E1B-9467-93D6FC12C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88" y="238125"/>
            <a:ext cx="4962525"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a:extLst>
              <a:ext uri="{FF2B5EF4-FFF2-40B4-BE49-F238E27FC236}">
                <a16:creationId xmlns:a16="http://schemas.microsoft.com/office/drawing/2014/main" id="{15CB2B95-C976-4B22-870E-E9F550BD8457}"/>
              </a:ext>
            </a:extLst>
          </p:cNvPr>
          <p:cNvSpPr txBox="1">
            <a:spLocks noChangeArrowheads="1"/>
          </p:cNvSpPr>
          <p:nvPr/>
        </p:nvSpPr>
        <p:spPr bwMode="auto">
          <a:xfrm>
            <a:off x="4281488" y="5230813"/>
            <a:ext cx="48625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zh-CN" sz="2400" b="1">
                <a:solidFill>
                  <a:schemeClr val="bg1"/>
                </a:solidFill>
                <a:latin typeface="宋体" panose="02010600030101010101" pitchFamily="2" charset="-122"/>
              </a:rPr>
              <a:t>1801</a:t>
            </a:r>
            <a:r>
              <a:rPr lang="zh-CN" altLang="en-US" sz="2400" b="1">
                <a:solidFill>
                  <a:schemeClr val="bg1"/>
                </a:solidFill>
                <a:latin typeface="宋体" panose="02010600030101010101" pitchFamily="2" charset="-122"/>
              </a:rPr>
              <a:t>年</a:t>
            </a:r>
            <a:r>
              <a:rPr lang="zh-CN" altLang="en-US" sz="2400" b="1">
                <a:solidFill>
                  <a:schemeClr val="bg1"/>
                </a:solidFill>
                <a:latin typeface="Monotype Corsiva" panose="03010101010201010101" pitchFamily="66" charset="0"/>
              </a:rPr>
              <a:t>伏打向拿破伦演示他的电池</a:t>
            </a:r>
          </a:p>
        </p:txBody>
      </p:sp>
      <p:pic>
        <p:nvPicPr>
          <p:cNvPr id="51205" name="Picture 7" descr="001856b6nldd2d6ibdg22b">
            <a:extLst>
              <a:ext uri="{FF2B5EF4-FFF2-40B4-BE49-F238E27FC236}">
                <a16:creationId xmlns:a16="http://schemas.microsoft.com/office/drawing/2014/main" id="{5A7B5186-6E2A-4E64-BE9F-BB8F66389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86050"/>
            <a:ext cx="4281488"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705" name="Text Box 9">
            <a:extLst>
              <a:ext uri="{FF2B5EF4-FFF2-40B4-BE49-F238E27FC236}">
                <a16:creationId xmlns:a16="http://schemas.microsoft.com/office/drawing/2014/main" id="{E556640B-6A0D-4616-835E-C848FA851662}"/>
              </a:ext>
            </a:extLst>
          </p:cNvPr>
          <p:cNvSpPr txBox="1">
            <a:spLocks noChangeArrowheads="1"/>
          </p:cNvSpPr>
          <p:nvPr/>
        </p:nvSpPr>
        <p:spPr bwMode="auto">
          <a:xfrm>
            <a:off x="3319463" y="636588"/>
            <a:ext cx="549275" cy="1311275"/>
          </a:xfrm>
          <a:prstGeom prst="rect">
            <a:avLst/>
          </a:prstGeom>
          <a:noFill/>
          <a:ln>
            <a:noFill/>
          </a:ln>
          <a:effectLst>
            <a:prstShdw prst="shdw17" dist="17961" dir="2700000">
              <a:srgbClr val="CCFFCC">
                <a:gamma/>
                <a:shade val="60000"/>
                <a:invGamma/>
              </a:srgbClr>
            </a:prstShdw>
          </a:effectLst>
        </p:spPr>
        <p:txBody>
          <a:bodyPr vert="eaVert" wrap="none">
            <a:spAutoFit/>
          </a:bodyPr>
          <a:lstStyle/>
          <a:p>
            <a:pPr algn="ctr" eaLnBrk="1" hangingPunct="1">
              <a:defRPr/>
            </a:pPr>
            <a:r>
              <a:rPr lang="zh-CN" altLang="en-US" sz="2400">
                <a:solidFill>
                  <a:schemeClr val="bg1"/>
                </a:solidFill>
                <a:effectLst>
                  <a:outerShdw blurRad="38100" dist="38100" dir="2700000" algn="tl">
                    <a:srgbClr val="808080"/>
                  </a:outerShdw>
                </a:effectLst>
                <a:ea typeface="新宋体" panose="02010609030101010101" pitchFamily="49" charset="-122"/>
              </a:rPr>
              <a:t>伏打电池</a:t>
            </a:r>
          </a:p>
        </p:txBody>
      </p:sp>
      <p:sp>
        <p:nvSpPr>
          <p:cNvPr id="51207" name="Rectangle 11">
            <a:extLst>
              <a:ext uri="{FF2B5EF4-FFF2-40B4-BE49-F238E27FC236}">
                <a16:creationId xmlns:a16="http://schemas.microsoft.com/office/drawing/2014/main" id="{C720E53A-56A5-437F-8621-8FE86A7786C2}"/>
              </a:ext>
            </a:extLst>
          </p:cNvPr>
          <p:cNvSpPr>
            <a:spLocks noChangeArrowheads="1"/>
          </p:cNvSpPr>
          <p:nvPr/>
        </p:nvSpPr>
        <p:spPr bwMode="auto">
          <a:xfrm>
            <a:off x="531813" y="5303838"/>
            <a:ext cx="3095625" cy="457200"/>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b="1">
                <a:solidFill>
                  <a:schemeClr val="bg1"/>
                </a:solidFill>
                <a:latin typeface="宋体" panose="02010600030101010101" pitchFamily="2" charset="-122"/>
              </a:rPr>
              <a:t>伏特和他发明的电堆 </a:t>
            </a:r>
          </a:p>
        </p:txBody>
      </p:sp>
      <p:sp>
        <p:nvSpPr>
          <p:cNvPr id="413708" name="Rectangle 12">
            <a:extLst>
              <a:ext uri="{FF2B5EF4-FFF2-40B4-BE49-F238E27FC236}">
                <a16:creationId xmlns:a16="http://schemas.microsoft.com/office/drawing/2014/main" id="{330C8D42-CFDA-4A57-9122-611566A6D56B}"/>
              </a:ext>
            </a:extLst>
          </p:cNvPr>
          <p:cNvSpPr>
            <a:spLocks noChangeArrowheads="1"/>
          </p:cNvSpPr>
          <p:nvPr/>
        </p:nvSpPr>
        <p:spPr bwMode="auto">
          <a:xfrm>
            <a:off x="506413" y="6015038"/>
            <a:ext cx="6242050" cy="366712"/>
          </a:xfrm>
          <a:prstGeom prst="rect">
            <a:avLst/>
          </a:prstGeom>
          <a:noFill/>
          <a:ln>
            <a:noFill/>
          </a:ln>
          <a:effectLst>
            <a:prstShdw prst="shdw17" dist="17961" dir="2700000">
              <a:srgbClr val="CCFFCC">
                <a:gamma/>
                <a:shade val="60000"/>
                <a:invGamma/>
              </a:srgbClr>
            </a:prstShdw>
          </a:effectLst>
        </p:spPr>
        <p:txBody>
          <a:bodyPr wrap="none" anchor="ctr">
            <a:spAutoFit/>
          </a:bodyPr>
          <a:lstStyle/>
          <a:p>
            <a:pPr algn="ctr">
              <a:defRPr/>
            </a:pPr>
            <a:r>
              <a:rPr lang="en-US" altLang="zh-CN">
                <a:solidFill>
                  <a:schemeClr val="bg1"/>
                </a:solidFill>
                <a:latin typeface="Times New Roman" panose="02020603050405020304" pitchFamily="18" charset="0"/>
              </a:rPr>
              <a:t>http://news.xinhuanet.com/science/2015-11/03/c_134757898.htm</a:t>
            </a:r>
            <a:r>
              <a:rPr lang="en-US" altLang="zh-CN">
                <a:solidFill>
                  <a:schemeClr val="bg1"/>
                </a:solidFill>
                <a:effectLst>
                  <a:outerShdw blurRad="38100" dist="38100" dir="2700000" algn="tl">
                    <a:srgbClr val="808080"/>
                  </a:outerShdw>
                </a:effectLst>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checkerboard(across)">
                                      <p:cBhvr>
                                        <p:cTn id="7" dur="5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checkerboard(across)">
                                      <p:cBhvr>
                                        <p:cTn id="12" dur="500"/>
                                        <p:tgtEl>
                                          <p:spTgt spid="9221"/>
                                        </p:tgtEl>
                                      </p:cBhvr>
                                    </p:animEffect>
                                  </p:childTnLst>
                                </p:cTn>
                              </p:par>
                              <p:par>
                                <p:cTn id="13" presetID="5" presetClass="entr" presetSubtype="10" fill="hold" nodeType="withEffect">
                                  <p:stCondLst>
                                    <p:cond delay="0"/>
                                  </p:stCondLst>
                                  <p:childTnLst>
                                    <p:set>
                                      <p:cBhvr>
                                        <p:cTn id="14" dur="1" fill="hold">
                                          <p:stCondLst>
                                            <p:cond delay="0"/>
                                          </p:stCondLst>
                                        </p:cTn>
                                        <p:tgtEl>
                                          <p:spTgt spid="9219"/>
                                        </p:tgtEl>
                                        <p:attrNameLst>
                                          <p:attrName>style.visibility</p:attrName>
                                        </p:attrNameLst>
                                      </p:cBhvr>
                                      <p:to>
                                        <p:strVal val="visible"/>
                                      </p:to>
                                    </p:set>
                                    <p:animEffect transition="in" filter="checkerboard(across)">
                                      <p:cBhvr>
                                        <p:cTn id="15"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1076" name="Group 6">
            <a:extLst>
              <a:ext uri="{FF2B5EF4-FFF2-40B4-BE49-F238E27FC236}">
                <a16:creationId xmlns:a16="http://schemas.microsoft.com/office/drawing/2014/main" id="{8F67DA16-657A-40E4-9EC0-7A2FD01DB0CB}"/>
              </a:ext>
            </a:extLst>
          </p:cNvPr>
          <p:cNvGrpSpPr>
            <a:grpSpLocks/>
          </p:cNvGrpSpPr>
          <p:nvPr/>
        </p:nvGrpSpPr>
        <p:grpSpPr bwMode="auto">
          <a:xfrm>
            <a:off x="1981200" y="44450"/>
            <a:ext cx="5160963" cy="1473200"/>
            <a:chOff x="1305" y="1599"/>
            <a:chExt cx="3251" cy="928"/>
          </a:xfrm>
        </p:grpSpPr>
        <p:sp>
          <p:nvSpPr>
            <p:cNvPr id="278544" name="Rectangle 7">
              <a:extLst>
                <a:ext uri="{FF2B5EF4-FFF2-40B4-BE49-F238E27FC236}">
                  <a16:creationId xmlns:a16="http://schemas.microsoft.com/office/drawing/2014/main" id="{6B912983-71DA-4EA7-850A-182C7770B586}"/>
                </a:ext>
              </a:extLst>
            </p:cNvPr>
            <p:cNvSpPr>
              <a:spLocks noChangeArrowheads="1"/>
            </p:cNvSpPr>
            <p:nvPr/>
          </p:nvSpPr>
          <p:spPr bwMode="auto">
            <a:xfrm>
              <a:off x="1305" y="1599"/>
              <a:ext cx="3251" cy="928"/>
            </a:xfrm>
            <a:prstGeom prst="rect">
              <a:avLst/>
            </a:prstGeom>
            <a:solidFill>
              <a:srgbClr val="FFFF99"/>
            </a:solidFill>
            <a:ln w="9525">
              <a:solidFill>
                <a:srgbClr val="FFFF99"/>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78545" name="WordArt 8">
              <a:extLst>
                <a:ext uri="{FF2B5EF4-FFF2-40B4-BE49-F238E27FC236}">
                  <a16:creationId xmlns:a16="http://schemas.microsoft.com/office/drawing/2014/main" id="{7161FC47-F78C-45DD-9338-1B4D501FE864}"/>
                </a:ext>
              </a:extLst>
            </p:cNvPr>
            <p:cNvSpPr>
              <a:spLocks noChangeArrowheads="1" noChangeShapeType="1" noTextEdit="1"/>
            </p:cNvSpPr>
            <p:nvPr/>
          </p:nvSpPr>
          <p:spPr bwMode="auto">
            <a:xfrm>
              <a:off x="1483" y="1697"/>
              <a:ext cx="2848" cy="240"/>
            </a:xfrm>
            <a:prstGeom prst="rect">
              <a:avLst/>
            </a:prstGeom>
          </p:spPr>
          <p:txBody>
            <a:bodyPr wrap="none" fromWordArt="1">
              <a:prstTxWarp prst="textPlain">
                <a:avLst>
                  <a:gd name="adj" fmla="val 50000"/>
                </a:avLst>
              </a:prstTxWarp>
            </a:bodyPr>
            <a:lstStyle/>
            <a:p>
              <a:pPr algn="ctr"/>
              <a:r>
                <a:rPr lang="zh-CN" altLang="en-US" sz="2800" kern="10">
                  <a:ln w="9525">
                    <a:solidFill>
                      <a:srgbClr val="009999"/>
                    </a:solidFill>
                    <a:round/>
                    <a:headEnd/>
                    <a:tailEnd/>
                  </a:ln>
                  <a:solidFill>
                    <a:srgbClr val="009999"/>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磁介质中的安培环路定理</a:t>
              </a:r>
            </a:p>
          </p:txBody>
        </p:sp>
      </p:grpSp>
      <p:sp>
        <p:nvSpPr>
          <p:cNvPr id="941079" name="Text Box 11">
            <a:extLst>
              <a:ext uri="{FF2B5EF4-FFF2-40B4-BE49-F238E27FC236}">
                <a16:creationId xmlns:a16="http://schemas.microsoft.com/office/drawing/2014/main" id="{AAFF726B-1D27-4289-B405-BD74C5BF70A0}"/>
              </a:ext>
            </a:extLst>
          </p:cNvPr>
          <p:cNvSpPr txBox="1">
            <a:spLocks noChangeArrowheads="1"/>
          </p:cNvSpPr>
          <p:nvPr/>
        </p:nvSpPr>
        <p:spPr bwMode="auto">
          <a:xfrm>
            <a:off x="266700" y="1550988"/>
            <a:ext cx="8413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00"/>
                </a:solidFill>
                <a:latin typeface="Times New Roman" panose="02020603050405020304" pitchFamily="18" charset="0"/>
                <a:ea typeface="华文中宋" panose="02010600040101010101" pitchFamily="2" charset="-122"/>
              </a:rPr>
              <a:t>H </a:t>
            </a:r>
            <a:r>
              <a:rPr lang="zh-CN" altLang="en-US" sz="2800" b="1">
                <a:solidFill>
                  <a:srgbClr val="FFFF00"/>
                </a:solidFill>
                <a:latin typeface="Times New Roman" panose="02020603050405020304" pitchFamily="18" charset="0"/>
                <a:ea typeface="华文中宋" panose="02010600040101010101" pitchFamily="2" charset="-122"/>
              </a:rPr>
              <a:t>的环路定理</a:t>
            </a:r>
            <a:r>
              <a:rPr lang="zh-CN" altLang="en-US" sz="2800">
                <a:solidFill>
                  <a:srgbClr val="FFFF00"/>
                </a:solidFill>
                <a:latin typeface="Times New Roman" panose="02020603050405020304" pitchFamily="18" charset="0"/>
                <a:ea typeface="华文中宋" panose="02010600040101010101" pitchFamily="2" charset="-122"/>
              </a:rPr>
              <a:t>：</a:t>
            </a:r>
            <a:r>
              <a:rPr lang="zh-CN" altLang="en-US" sz="2800">
                <a:solidFill>
                  <a:srgbClr val="FFFFFF"/>
                </a:solidFill>
                <a:latin typeface="Times New Roman" panose="02020603050405020304" pitchFamily="18" charset="0"/>
                <a:ea typeface="华文中宋" panose="02010600040101010101" pitchFamily="2" charset="-122"/>
              </a:rPr>
              <a:t>沿任一闭合路径</a:t>
            </a:r>
            <a:r>
              <a:rPr lang="zh-CN" altLang="en-US" sz="2800">
                <a:solidFill>
                  <a:srgbClr val="FFFF00"/>
                </a:solidFill>
                <a:latin typeface="Times New Roman" panose="02020603050405020304" pitchFamily="18" charset="0"/>
                <a:ea typeface="华文中宋" panose="02010600040101010101" pitchFamily="2" charset="-122"/>
              </a:rPr>
              <a:t>磁场强度</a:t>
            </a:r>
            <a:r>
              <a:rPr lang="zh-CN" altLang="en-US" sz="2800">
                <a:solidFill>
                  <a:srgbClr val="FFFFFF"/>
                </a:solidFill>
                <a:latin typeface="Times New Roman" panose="02020603050405020304" pitchFamily="18" charset="0"/>
                <a:ea typeface="华文中宋" panose="02010600040101010101" pitchFamily="2" charset="-122"/>
              </a:rPr>
              <a:t>的环路积分等于该闭合路径所包围的传导电流的代数和。</a:t>
            </a:r>
          </a:p>
        </p:txBody>
      </p:sp>
      <p:grpSp>
        <p:nvGrpSpPr>
          <p:cNvPr id="941080" name="Group 23">
            <a:extLst>
              <a:ext uri="{FF2B5EF4-FFF2-40B4-BE49-F238E27FC236}">
                <a16:creationId xmlns:a16="http://schemas.microsoft.com/office/drawing/2014/main" id="{FBEC8F63-6050-4A09-BF4E-3ACE5439A61E}"/>
              </a:ext>
            </a:extLst>
          </p:cNvPr>
          <p:cNvGrpSpPr>
            <a:grpSpLocks/>
          </p:cNvGrpSpPr>
          <p:nvPr/>
        </p:nvGrpSpPr>
        <p:grpSpPr bwMode="auto">
          <a:xfrm>
            <a:off x="1695450" y="2693988"/>
            <a:ext cx="5402263" cy="1530350"/>
            <a:chOff x="314" y="3199"/>
            <a:chExt cx="3403" cy="886"/>
          </a:xfrm>
        </p:grpSpPr>
        <p:sp>
          <p:nvSpPr>
            <p:cNvPr id="8" name="Rectangle 14">
              <a:extLst>
                <a:ext uri="{FF2B5EF4-FFF2-40B4-BE49-F238E27FC236}">
                  <a16:creationId xmlns:a16="http://schemas.microsoft.com/office/drawing/2014/main" id="{59EF2A8C-43A2-474B-B024-AF1FD3E1C3D9}"/>
                </a:ext>
              </a:extLst>
            </p:cNvPr>
            <p:cNvSpPr>
              <a:spLocks noChangeArrowheads="1"/>
            </p:cNvSpPr>
            <p:nvPr/>
          </p:nvSpPr>
          <p:spPr bwMode="auto">
            <a:xfrm>
              <a:off x="314" y="3199"/>
              <a:ext cx="3403" cy="886"/>
            </a:xfrm>
            <a:prstGeom prst="rect">
              <a:avLst/>
            </a:prstGeom>
            <a:solidFill>
              <a:srgbClr val="DDDDDD"/>
            </a:solidFill>
            <a:ln w="25400">
              <a:solidFill>
                <a:schemeClr val="tx1">
                  <a:lumMod val="65000"/>
                  <a:lumOff val="35000"/>
                </a:scheme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2800">
                <a:latin typeface="Times New Roman" pitchFamily="18" charset="0"/>
                <a:ea typeface="华文中宋" pitchFamily="2" charset="-122"/>
              </a:endParaRPr>
            </a:p>
          </p:txBody>
        </p:sp>
        <p:sp>
          <p:nvSpPr>
            <p:cNvPr id="278542" name="Text Box 13">
              <a:extLst>
                <a:ext uri="{FF2B5EF4-FFF2-40B4-BE49-F238E27FC236}">
                  <a16:creationId xmlns:a16="http://schemas.microsoft.com/office/drawing/2014/main" id="{C529E6AD-2D92-4B88-B4B6-5E0394370147}"/>
                </a:ext>
              </a:extLst>
            </p:cNvPr>
            <p:cNvSpPr txBox="1">
              <a:spLocks noChangeArrowheads="1"/>
            </p:cNvSpPr>
            <p:nvPr/>
          </p:nvSpPr>
          <p:spPr bwMode="auto">
            <a:xfrm>
              <a:off x="362" y="3223"/>
              <a:ext cx="326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000000"/>
                  </a:solidFill>
                  <a:latin typeface="Times New Roman" panose="02020603050405020304" pitchFamily="18" charset="0"/>
                  <a:ea typeface="华文中宋" panose="02010600040101010101" pitchFamily="2" charset="-122"/>
                </a:rPr>
                <a:t>在无磁介质的情况下，</a:t>
              </a:r>
            </a:p>
          </p:txBody>
        </p:sp>
        <p:graphicFrame>
          <p:nvGraphicFramePr>
            <p:cNvPr id="278543" name="Object 27">
              <a:extLst>
                <a:ext uri="{FF2B5EF4-FFF2-40B4-BE49-F238E27FC236}">
                  <a16:creationId xmlns:a16="http://schemas.microsoft.com/office/drawing/2014/main" id="{A8AC8B34-C397-4D17-ABDE-37D99AB1B875}"/>
                </a:ext>
              </a:extLst>
            </p:cNvPr>
            <p:cNvGraphicFramePr>
              <a:graphicFrameLocks noChangeAspect="1"/>
            </p:cNvGraphicFramePr>
            <p:nvPr/>
          </p:nvGraphicFramePr>
          <p:xfrm>
            <a:off x="2599" y="3251"/>
            <a:ext cx="699" cy="279"/>
          </p:xfrm>
          <a:graphic>
            <a:graphicData uri="http://schemas.openxmlformats.org/presentationml/2006/ole">
              <mc:AlternateContent xmlns:mc="http://schemas.openxmlformats.org/markup-compatibility/2006">
                <mc:Choice xmlns:v="urn:schemas-microsoft-com:vml" Requires="v">
                  <p:oleObj name="Equation" r:id="rId2" imgW="444114" imgH="177646" progId="Equation.DSMT4">
                    <p:embed/>
                  </p:oleObj>
                </mc:Choice>
                <mc:Fallback>
                  <p:oleObj name="Equation" r:id="rId2" imgW="444114" imgH="177646" progId="Equation.DSMT4">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 y="3251"/>
                          <a:ext cx="69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440" name="Object 28">
            <a:extLst>
              <a:ext uri="{FF2B5EF4-FFF2-40B4-BE49-F238E27FC236}">
                <a16:creationId xmlns:a16="http://schemas.microsoft.com/office/drawing/2014/main" id="{A718848C-863A-4446-B87F-CDA3F1DC6432}"/>
              </a:ext>
            </a:extLst>
          </p:cNvPr>
          <p:cNvGraphicFramePr>
            <a:graphicFrameLocks noChangeAspect="1"/>
          </p:cNvGraphicFramePr>
          <p:nvPr/>
        </p:nvGraphicFramePr>
        <p:xfrm>
          <a:off x="3270250" y="596900"/>
          <a:ext cx="2800350" cy="998538"/>
        </p:xfrm>
        <a:graphic>
          <a:graphicData uri="http://schemas.openxmlformats.org/presentationml/2006/ole">
            <mc:AlternateContent xmlns:mc="http://schemas.openxmlformats.org/markup-compatibility/2006">
              <mc:Choice xmlns:v="urn:schemas-microsoft-com:vml" Requires="v">
                <p:oleObj name="Equation" r:id="rId4" imgW="952087" imgH="393529" progId="Equation.3">
                  <p:embed/>
                </p:oleObj>
              </mc:Choice>
              <mc:Fallback>
                <p:oleObj name="Equation" r:id="rId4" imgW="952087" imgH="393529"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0" y="596900"/>
                        <a:ext cx="2800350" cy="998538"/>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2" name="Object 29">
            <a:extLst>
              <a:ext uri="{FF2B5EF4-FFF2-40B4-BE49-F238E27FC236}">
                <a16:creationId xmlns:a16="http://schemas.microsoft.com/office/drawing/2014/main" id="{5E2D157C-22AC-47FB-A141-A8493AB38AC5}"/>
              </a:ext>
            </a:extLst>
          </p:cNvPr>
          <p:cNvGraphicFramePr>
            <a:graphicFrameLocks noChangeAspect="1"/>
          </p:cNvGraphicFramePr>
          <p:nvPr/>
        </p:nvGraphicFramePr>
        <p:xfrm>
          <a:off x="2854325" y="3248025"/>
          <a:ext cx="3098800" cy="998538"/>
        </p:xfrm>
        <a:graphic>
          <a:graphicData uri="http://schemas.openxmlformats.org/presentationml/2006/ole">
            <mc:AlternateContent xmlns:mc="http://schemas.openxmlformats.org/markup-compatibility/2006">
              <mc:Choice xmlns:v="urn:schemas-microsoft-com:vml" Requires="v">
                <p:oleObj name="Equation" r:id="rId6" imgW="1054100" imgH="393700" progId="Equation.3">
                  <p:embed/>
                </p:oleObj>
              </mc:Choice>
              <mc:Fallback>
                <p:oleObj name="Equation" r:id="rId6" imgW="1054100" imgH="393700"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4325" y="3248025"/>
                        <a:ext cx="3098800" cy="998538"/>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941086" name="TextBox 15">
            <a:extLst>
              <a:ext uri="{FF2B5EF4-FFF2-40B4-BE49-F238E27FC236}">
                <a16:creationId xmlns:a16="http://schemas.microsoft.com/office/drawing/2014/main" id="{27F6E16C-D73F-48BF-A01C-86F994FFEF7C}"/>
              </a:ext>
            </a:extLst>
          </p:cNvPr>
          <p:cNvSpPr txBox="1">
            <a:spLocks noChangeArrowheads="1"/>
          </p:cNvSpPr>
          <p:nvPr/>
        </p:nvSpPr>
        <p:spPr bwMode="auto">
          <a:xfrm>
            <a:off x="1562100" y="4471988"/>
            <a:ext cx="2325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磁感应强度</a:t>
            </a:r>
            <a:r>
              <a:rPr lang="zh-CN" altLang="en-US" sz="2800">
                <a:solidFill>
                  <a:srgbClr val="FFFFFF"/>
                </a:solidFill>
              </a:rPr>
              <a:t>：</a:t>
            </a:r>
          </a:p>
        </p:txBody>
      </p:sp>
      <p:sp>
        <p:nvSpPr>
          <p:cNvPr id="941087" name="TextBox 16">
            <a:extLst>
              <a:ext uri="{FF2B5EF4-FFF2-40B4-BE49-F238E27FC236}">
                <a16:creationId xmlns:a16="http://schemas.microsoft.com/office/drawing/2014/main" id="{DD0488C0-1804-460A-B175-73D209615F3F}"/>
              </a:ext>
            </a:extLst>
          </p:cNvPr>
          <p:cNvSpPr txBox="1">
            <a:spLocks noChangeArrowheads="1"/>
          </p:cNvSpPr>
          <p:nvPr/>
        </p:nvSpPr>
        <p:spPr bwMode="auto">
          <a:xfrm>
            <a:off x="4603750" y="4471988"/>
            <a:ext cx="1968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rPr>
              <a:t>磁场强度</a:t>
            </a:r>
            <a:r>
              <a:rPr lang="zh-CN" altLang="en-US" sz="2800">
                <a:solidFill>
                  <a:srgbClr val="FFFFFF"/>
                </a:solidFill>
              </a:rPr>
              <a:t>：</a:t>
            </a:r>
          </a:p>
        </p:txBody>
      </p:sp>
      <p:graphicFrame>
        <p:nvGraphicFramePr>
          <p:cNvPr id="3" name="Object 32">
            <a:extLst>
              <a:ext uri="{FF2B5EF4-FFF2-40B4-BE49-F238E27FC236}">
                <a16:creationId xmlns:a16="http://schemas.microsoft.com/office/drawing/2014/main" id="{05BAEA05-CCFC-46BB-8A7C-45DACEA88945}"/>
              </a:ext>
            </a:extLst>
          </p:cNvPr>
          <p:cNvGraphicFramePr>
            <a:graphicFrameLocks noChangeAspect="1"/>
          </p:cNvGraphicFramePr>
          <p:nvPr/>
        </p:nvGraphicFramePr>
        <p:xfrm>
          <a:off x="3705225" y="4449763"/>
          <a:ext cx="449263" cy="547687"/>
        </p:xfrm>
        <a:graphic>
          <a:graphicData uri="http://schemas.openxmlformats.org/presentationml/2006/ole">
            <mc:AlternateContent xmlns:mc="http://schemas.openxmlformats.org/markup-compatibility/2006">
              <mc:Choice xmlns:v="urn:schemas-microsoft-com:vml" Requires="v">
                <p:oleObj name="Equation" r:id="rId8" imgW="152268" imgH="215713" progId="Equation.3">
                  <p:embed/>
                </p:oleObj>
              </mc:Choice>
              <mc:Fallback>
                <p:oleObj name="Equation" r:id="rId8" imgW="152268" imgH="215713"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5225" y="4449763"/>
                        <a:ext cx="449263" cy="54768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4" name="Object 33">
            <a:extLst>
              <a:ext uri="{FF2B5EF4-FFF2-40B4-BE49-F238E27FC236}">
                <a16:creationId xmlns:a16="http://schemas.microsoft.com/office/drawing/2014/main" id="{59FDB46D-9E70-4FD9-AC22-D0094C6F4FD9}"/>
              </a:ext>
            </a:extLst>
          </p:cNvPr>
          <p:cNvGraphicFramePr>
            <a:graphicFrameLocks noChangeAspect="1"/>
          </p:cNvGraphicFramePr>
          <p:nvPr/>
        </p:nvGraphicFramePr>
        <p:xfrm>
          <a:off x="6429375" y="4449763"/>
          <a:ext cx="523875" cy="547687"/>
        </p:xfrm>
        <a:graphic>
          <a:graphicData uri="http://schemas.openxmlformats.org/presentationml/2006/ole">
            <mc:AlternateContent xmlns:mc="http://schemas.openxmlformats.org/markup-compatibility/2006">
              <mc:Choice xmlns:v="urn:schemas-microsoft-com:vml" Requires="v">
                <p:oleObj name="Equation" r:id="rId10" imgW="177569" imgH="215619" progId="Equation.3">
                  <p:embed/>
                </p:oleObj>
              </mc:Choice>
              <mc:Fallback>
                <p:oleObj name="Equation" r:id="rId10" imgW="177569" imgH="215619"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375" y="4449763"/>
                        <a:ext cx="523875" cy="547687"/>
                      </a:xfrm>
                      <a:prstGeom prst="rect">
                        <a:avLst/>
                      </a:prstGeom>
                      <a:solidFill>
                        <a:srgbClr val="FFFF99"/>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22" name="Text Box 7">
            <a:extLst>
              <a:ext uri="{FF2B5EF4-FFF2-40B4-BE49-F238E27FC236}">
                <a16:creationId xmlns:a16="http://schemas.microsoft.com/office/drawing/2014/main" id="{A5A39E85-5D49-4095-A59F-DB8C12D5BF24}"/>
              </a:ext>
            </a:extLst>
          </p:cNvPr>
          <p:cNvSpPr txBox="1">
            <a:spLocks noChangeArrowheads="1"/>
          </p:cNvSpPr>
          <p:nvPr/>
        </p:nvSpPr>
        <p:spPr bwMode="auto">
          <a:xfrm>
            <a:off x="379413" y="5159375"/>
            <a:ext cx="85312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marL="342900" indent="-3429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lvl="1">
              <a:lnSpc>
                <a:spcPct val="120000"/>
              </a:lnSpc>
              <a:buFontTx/>
              <a:buNone/>
            </a:pPr>
            <a:r>
              <a:rPr lang="en-US" altLang="zh-CN" sz="2400">
                <a:solidFill>
                  <a:srgbClr val="FFFFFF"/>
                </a:solidFill>
                <a:latin typeface="Times New Roman" panose="02020603050405020304" pitchFamily="18" charset="0"/>
              </a:rPr>
              <a:t>      </a:t>
            </a:r>
            <a:r>
              <a:rPr lang="en-US" altLang="zh-CN" sz="2400" b="1">
                <a:solidFill>
                  <a:srgbClr val="FFFFFF"/>
                </a:solidFill>
                <a:latin typeface="Times New Roman" panose="02020603050405020304" pitchFamily="18" charset="0"/>
              </a:rPr>
              <a:t>1) </a:t>
            </a:r>
            <a:r>
              <a:rPr lang="zh-CN" altLang="en-US" sz="2400" b="1">
                <a:solidFill>
                  <a:srgbClr val="FFFFFF"/>
                </a:solidFill>
              </a:rPr>
              <a:t>磁场强度是一个辅助物理量。</a:t>
            </a:r>
            <a:r>
              <a:rPr lang="en-US" altLang="zh-CN" sz="2400" b="1">
                <a:solidFill>
                  <a:srgbClr val="FFFFFF"/>
                </a:solidFill>
                <a:latin typeface="Times New Roman" panose="02020603050405020304" pitchFamily="18" charset="0"/>
              </a:rPr>
              <a:t>2)  </a:t>
            </a:r>
            <a:r>
              <a:rPr lang="zh-CN" altLang="en-US" sz="2400" b="1">
                <a:solidFill>
                  <a:srgbClr val="FFFFFF"/>
                </a:solidFill>
              </a:rPr>
              <a:t>磁场强度单位：</a:t>
            </a:r>
            <a:r>
              <a:rPr lang="zh-CN" altLang="zh-CN" sz="2400" b="1">
                <a:solidFill>
                  <a:srgbClr val="FFFFFF"/>
                </a:solidFill>
                <a:latin typeface="Times New Roman" panose="02020603050405020304" pitchFamily="18" charset="0"/>
              </a:rPr>
              <a:t>A· m</a:t>
            </a:r>
            <a:r>
              <a:rPr lang="zh-CN" altLang="zh-CN" sz="2400" b="1" baseline="30000">
                <a:solidFill>
                  <a:srgbClr val="FFFFFF"/>
                </a:solidFill>
                <a:latin typeface="Times New Roman" panose="02020603050405020304" pitchFamily="18" charset="0"/>
              </a:rPr>
              <a:t>-1</a:t>
            </a:r>
            <a:endParaRPr lang="zh-CN" altLang="zh-CN" sz="2400" b="1">
              <a:solidFill>
                <a:srgbClr val="FFFFFF"/>
              </a:solidFill>
              <a:latin typeface="Times New Roman" panose="02020603050405020304" pitchFamily="18" charset="0"/>
            </a:endParaRPr>
          </a:p>
          <a:p>
            <a:pPr marL="0" lvl="1">
              <a:lnSpc>
                <a:spcPct val="120000"/>
              </a:lnSpc>
              <a:spcBef>
                <a:spcPct val="0"/>
              </a:spcBef>
              <a:buFontTx/>
              <a:buNone/>
            </a:pPr>
            <a:r>
              <a:rPr lang="en-US" altLang="zh-CN" sz="2400" b="1">
                <a:solidFill>
                  <a:srgbClr val="FFFFFF"/>
                </a:solidFill>
                <a:latin typeface="Times New Roman" panose="02020603050405020304" pitchFamily="18" charset="0"/>
              </a:rPr>
              <a:t>3) </a:t>
            </a:r>
            <a:r>
              <a:rPr lang="zh-CN" altLang="en-US" sz="2400" b="1">
                <a:solidFill>
                  <a:srgbClr val="FFFFFF"/>
                </a:solidFill>
              </a:rPr>
              <a:t>磁场强度的环流只与穿过闭合回路的</a:t>
            </a:r>
            <a:r>
              <a:rPr lang="zh-CN" altLang="en-US" sz="2400" b="1">
                <a:solidFill>
                  <a:srgbClr val="FFFF00"/>
                </a:solidFill>
              </a:rPr>
              <a:t>传导电流</a:t>
            </a:r>
            <a:r>
              <a:rPr lang="zh-CN" altLang="en-US" sz="2400" b="1">
                <a:solidFill>
                  <a:srgbClr val="FFFFFF"/>
                </a:solidFill>
              </a:rPr>
              <a:t>有关，而与磁化电流无关。</a:t>
            </a:r>
          </a:p>
        </p:txBody>
      </p:sp>
      <p:sp>
        <p:nvSpPr>
          <p:cNvPr id="941091" name="矩形 22">
            <a:extLst>
              <a:ext uri="{FF2B5EF4-FFF2-40B4-BE49-F238E27FC236}">
                <a16:creationId xmlns:a16="http://schemas.microsoft.com/office/drawing/2014/main" id="{374BA1C9-ECEC-4ACC-BD37-B9C0989FCEF6}"/>
              </a:ext>
            </a:extLst>
          </p:cNvPr>
          <p:cNvSpPr>
            <a:spLocks noChangeArrowheads="1"/>
          </p:cNvSpPr>
          <p:nvPr/>
        </p:nvSpPr>
        <p:spPr bwMode="auto">
          <a:xfrm>
            <a:off x="-68263" y="4787900"/>
            <a:ext cx="111760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说明</a:t>
            </a:r>
            <a:r>
              <a:rPr lang="en-US" altLang="zh-CN" sz="2800" b="1">
                <a:solidFill>
                  <a:srgbClr val="FFFF00"/>
                </a:solidFill>
              </a:rPr>
              <a:t>: </a:t>
            </a:r>
            <a:endParaRPr lang="zh-CN" altLang="en-US" sz="2800" b="1">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1076"/>
                                        </p:tgtEl>
                                        <p:attrNameLst>
                                          <p:attrName>style.visibility</p:attrName>
                                        </p:attrNameLst>
                                      </p:cBhvr>
                                      <p:to>
                                        <p:strVal val="visible"/>
                                      </p:to>
                                    </p:set>
                                    <p:animEffect transition="in" filter="blinds(horizontal)">
                                      <p:cBhvr>
                                        <p:cTn id="7" dur="500"/>
                                        <p:tgtEl>
                                          <p:spTgt spid="941076"/>
                                        </p:tgtEl>
                                      </p:cBhvr>
                                    </p:animEffect>
                                  </p:childTnLst>
                                </p:cTn>
                              </p:par>
                              <p:par>
                                <p:cTn id="8" presetID="3" presetClass="entr" presetSubtype="10" fill="hold" nodeType="withEffect">
                                  <p:stCondLst>
                                    <p:cond delay="0"/>
                                  </p:stCondLst>
                                  <p:childTnLst>
                                    <p:set>
                                      <p:cBhvr>
                                        <p:cTn id="9" dur="1" fill="hold">
                                          <p:stCondLst>
                                            <p:cond delay="0"/>
                                          </p:stCondLst>
                                        </p:cTn>
                                        <p:tgtEl>
                                          <p:spTgt spid="18440"/>
                                        </p:tgtEl>
                                        <p:attrNameLst>
                                          <p:attrName>style.visibility</p:attrName>
                                        </p:attrNameLst>
                                      </p:cBhvr>
                                      <p:to>
                                        <p:strVal val="visible"/>
                                      </p:to>
                                    </p:set>
                                    <p:animEffect transition="in" filter="blinds(horizontal)">
                                      <p:cBhvr>
                                        <p:cTn id="10" dur="500"/>
                                        <p:tgtEl>
                                          <p:spTgt spid="184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41079"/>
                                        </p:tgtEl>
                                        <p:attrNameLst>
                                          <p:attrName>style.visibility</p:attrName>
                                        </p:attrNameLst>
                                      </p:cBhvr>
                                      <p:to>
                                        <p:strVal val="visible"/>
                                      </p:to>
                                    </p:set>
                                    <p:animEffect transition="in" filter="blinds(horizontal)">
                                      <p:cBhvr>
                                        <p:cTn id="15" dur="500"/>
                                        <p:tgtEl>
                                          <p:spTgt spid="9410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41080"/>
                                        </p:tgtEl>
                                        <p:attrNameLst>
                                          <p:attrName>style.visibility</p:attrName>
                                        </p:attrNameLst>
                                      </p:cBhvr>
                                      <p:to>
                                        <p:strVal val="visible"/>
                                      </p:to>
                                    </p:set>
                                    <p:animEffect transition="in" filter="blinds(horizontal)">
                                      <p:cBhvr>
                                        <p:cTn id="20" dur="500"/>
                                        <p:tgtEl>
                                          <p:spTgt spid="941080"/>
                                        </p:tgtEl>
                                      </p:cBhvr>
                                    </p:animEffect>
                                  </p:childTnLst>
                                </p:cTn>
                              </p:par>
                              <p:par>
                                <p:cTn id="21" presetID="3" presetClass="entr" presetSubtype="1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41086"/>
                                        </p:tgtEl>
                                        <p:attrNameLst>
                                          <p:attrName>style.visibility</p:attrName>
                                        </p:attrNameLst>
                                      </p:cBhvr>
                                      <p:to>
                                        <p:strVal val="visible"/>
                                      </p:to>
                                    </p:set>
                                    <p:animEffect transition="in" filter="blinds(horizontal)">
                                      <p:cBhvr>
                                        <p:cTn id="28" dur="500"/>
                                        <p:tgtEl>
                                          <p:spTgt spid="94108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41087"/>
                                        </p:tgtEl>
                                        <p:attrNameLst>
                                          <p:attrName>style.visibility</p:attrName>
                                        </p:attrNameLst>
                                      </p:cBhvr>
                                      <p:to>
                                        <p:strVal val="visible"/>
                                      </p:to>
                                    </p:set>
                                    <p:animEffect transition="in" filter="blinds(horizontal)">
                                      <p:cBhvr>
                                        <p:cTn id="31" dur="500"/>
                                        <p:tgtEl>
                                          <p:spTgt spid="941087"/>
                                        </p:tgtEl>
                                      </p:cBhvr>
                                    </p:animEffect>
                                  </p:childTnLst>
                                </p:cTn>
                              </p:par>
                              <p:par>
                                <p:cTn id="32" presetID="3" presetClass="entr" presetSubtype="1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linds(horizontal)">
                                      <p:cBhvr>
                                        <p:cTn id="40" dur="500"/>
                                        <p:tgtEl>
                                          <p:spTgt spid="2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41091"/>
                                        </p:tgtEl>
                                        <p:attrNameLst>
                                          <p:attrName>style.visibility</p:attrName>
                                        </p:attrNameLst>
                                      </p:cBhvr>
                                      <p:to>
                                        <p:strVal val="visible"/>
                                      </p:to>
                                    </p:set>
                                    <p:animEffect transition="in" filter="blinds(horizontal)">
                                      <p:cBhvr>
                                        <p:cTn id="43" dur="500"/>
                                        <p:tgtEl>
                                          <p:spTgt spid="941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79" grpId="0"/>
      <p:bldP spid="941086" grpId="0"/>
      <p:bldP spid="941087" grpId="0"/>
      <p:bldP spid="22" grpId="0"/>
      <p:bldP spid="941091"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F42AB296-465D-42C0-83D8-8D92DC399071}"/>
              </a:ext>
            </a:extLst>
          </p:cNvPr>
          <p:cNvSpPr txBox="1">
            <a:spLocks noChangeArrowheads="1"/>
          </p:cNvSpPr>
          <p:nvPr/>
        </p:nvSpPr>
        <p:spPr bwMode="auto">
          <a:xfrm>
            <a:off x="152400" y="152400"/>
            <a:ext cx="5510213" cy="519113"/>
          </a:xfrm>
          <a:prstGeom prst="rect">
            <a:avLst/>
          </a:prstGeom>
          <a:gradFill rotWithShape="0">
            <a:gsLst>
              <a:gs pos="0">
                <a:srgbClr val="ADB044"/>
              </a:gs>
              <a:gs pos="50000">
                <a:srgbClr val="FFFFFF"/>
              </a:gs>
              <a:gs pos="100000">
                <a:srgbClr val="ADB044"/>
              </a:gs>
            </a:gsLst>
            <a:lin ang="5400000" scaled="1"/>
          </a:gradFill>
          <a:ln>
            <a:noFill/>
          </a:ln>
          <a:effectLst>
            <a:outerShdw dist="162639" dir="18519588" algn="ctr" rotWithShape="0">
              <a:srgbClr val="D9FB9D"/>
            </a:outerShdw>
          </a:effectLst>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b="1">
                <a:solidFill>
                  <a:srgbClr val="000000"/>
                </a:solidFill>
              </a:rPr>
              <a:t>磁场强度与磁感应强度的关系</a:t>
            </a:r>
          </a:p>
        </p:txBody>
      </p:sp>
      <p:sp>
        <p:nvSpPr>
          <p:cNvPr id="279555" name="Text Box 3">
            <a:extLst>
              <a:ext uri="{FF2B5EF4-FFF2-40B4-BE49-F238E27FC236}">
                <a16:creationId xmlns:a16="http://schemas.microsoft.com/office/drawing/2014/main" id="{7233C162-CACA-409C-B2C0-9E08FDEB4678}"/>
              </a:ext>
            </a:extLst>
          </p:cNvPr>
          <p:cNvSpPr txBox="1">
            <a:spLocks noChangeArrowheads="1"/>
          </p:cNvSpPr>
          <p:nvPr/>
        </p:nvSpPr>
        <p:spPr bwMode="auto">
          <a:xfrm>
            <a:off x="233363" y="703263"/>
            <a:ext cx="1808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buClrTx/>
              <a:buSzTx/>
              <a:buFontTx/>
              <a:buNone/>
            </a:pPr>
            <a:r>
              <a:rPr lang="zh-CN" altLang="zh-CN" sz="2800" b="1">
                <a:solidFill>
                  <a:srgbClr val="FFFF00"/>
                </a:solidFill>
              </a:rPr>
              <a:t>1</a:t>
            </a:r>
            <a:r>
              <a:rPr lang="zh-CN" altLang="en-US" sz="2800" b="1">
                <a:solidFill>
                  <a:srgbClr val="FFFF00"/>
                </a:solidFill>
              </a:rPr>
              <a:t>、定义式</a:t>
            </a:r>
            <a:endParaRPr lang="zh-CN" altLang="en-US" sz="2400" b="1">
              <a:solidFill>
                <a:srgbClr val="FFFF00"/>
              </a:solidFill>
            </a:endParaRPr>
          </a:p>
        </p:txBody>
      </p:sp>
      <p:graphicFrame>
        <p:nvGraphicFramePr>
          <p:cNvPr id="279556" name="Object 22">
            <a:extLst>
              <a:ext uri="{FF2B5EF4-FFF2-40B4-BE49-F238E27FC236}">
                <a16:creationId xmlns:a16="http://schemas.microsoft.com/office/drawing/2014/main" id="{A42CDE1A-18AB-4AA4-92A4-AA4014CC66D1}"/>
              </a:ext>
            </a:extLst>
          </p:cNvPr>
          <p:cNvGraphicFramePr>
            <a:graphicFrameLocks noChangeAspect="1"/>
          </p:cNvGraphicFramePr>
          <p:nvPr/>
        </p:nvGraphicFramePr>
        <p:xfrm>
          <a:off x="2209800" y="1219200"/>
          <a:ext cx="1828800" cy="996950"/>
        </p:xfrm>
        <a:graphic>
          <a:graphicData uri="http://schemas.openxmlformats.org/presentationml/2006/ole">
            <mc:AlternateContent xmlns:mc="http://schemas.openxmlformats.org/markup-compatibility/2006">
              <mc:Choice xmlns:v="urn:schemas-microsoft-com:vml" Requires="v">
                <p:oleObj r:id="rId2" imgW="838564" imgH="457399" progId="Equation.3">
                  <p:embed/>
                </p:oleObj>
              </mc:Choice>
              <mc:Fallback>
                <p:oleObj r:id="rId2" imgW="838564" imgH="457399"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1828800" cy="996950"/>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57" name="Object 23">
            <a:extLst>
              <a:ext uri="{FF2B5EF4-FFF2-40B4-BE49-F238E27FC236}">
                <a16:creationId xmlns:a16="http://schemas.microsoft.com/office/drawing/2014/main" id="{06B4E601-F173-4BA5-9E3C-1F85D681428C}"/>
              </a:ext>
            </a:extLst>
          </p:cNvPr>
          <p:cNvGraphicFramePr>
            <a:graphicFrameLocks noChangeAspect="1"/>
          </p:cNvGraphicFramePr>
          <p:nvPr/>
        </p:nvGraphicFramePr>
        <p:xfrm>
          <a:off x="4495800" y="1447800"/>
          <a:ext cx="2133600" cy="503238"/>
        </p:xfrm>
        <a:graphic>
          <a:graphicData uri="http://schemas.openxmlformats.org/presentationml/2006/ole">
            <mc:AlternateContent xmlns:mc="http://schemas.openxmlformats.org/markup-compatibility/2006">
              <mc:Choice xmlns:v="urn:schemas-microsoft-com:vml" Requires="v">
                <p:oleObj r:id="rId4" imgW="1016000" imgH="241300" progId="Equation.3">
                  <p:embed/>
                </p:oleObj>
              </mc:Choice>
              <mc:Fallback>
                <p:oleObj r:id="rId4" imgW="1016000" imgH="241300"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447800"/>
                        <a:ext cx="2133600" cy="503238"/>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58" name="Text Box 6">
            <a:extLst>
              <a:ext uri="{FF2B5EF4-FFF2-40B4-BE49-F238E27FC236}">
                <a16:creationId xmlns:a16="http://schemas.microsoft.com/office/drawing/2014/main" id="{778634E5-C565-41A6-801E-83C4688240AB}"/>
              </a:ext>
            </a:extLst>
          </p:cNvPr>
          <p:cNvSpPr txBox="1">
            <a:spLocks noChangeArrowheads="1"/>
          </p:cNvSpPr>
          <p:nvPr/>
        </p:nvSpPr>
        <p:spPr bwMode="auto">
          <a:xfrm>
            <a:off x="152400" y="2289175"/>
            <a:ext cx="5380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Tx/>
              <a:buSzTx/>
              <a:buFontTx/>
              <a:buNone/>
            </a:pPr>
            <a:r>
              <a:rPr lang="zh-CN" altLang="zh-CN" sz="2800" b="1">
                <a:solidFill>
                  <a:srgbClr val="FFFF00"/>
                </a:solidFill>
              </a:rPr>
              <a:t>2</a:t>
            </a:r>
            <a:r>
              <a:rPr lang="zh-CN" altLang="en-US" sz="2800" b="1">
                <a:solidFill>
                  <a:srgbClr val="FFFF00"/>
                </a:solidFill>
              </a:rPr>
              <a:t>、磁场强度与磁感应强度的关系</a:t>
            </a:r>
          </a:p>
        </p:txBody>
      </p:sp>
      <p:graphicFrame>
        <p:nvGraphicFramePr>
          <p:cNvPr id="279559" name="Object 25">
            <a:extLst>
              <a:ext uri="{FF2B5EF4-FFF2-40B4-BE49-F238E27FC236}">
                <a16:creationId xmlns:a16="http://schemas.microsoft.com/office/drawing/2014/main" id="{A6F5A730-57AC-4AA9-A258-43196EAAB812}"/>
              </a:ext>
            </a:extLst>
          </p:cNvPr>
          <p:cNvGraphicFramePr>
            <a:graphicFrameLocks noChangeAspect="1"/>
          </p:cNvGraphicFramePr>
          <p:nvPr/>
        </p:nvGraphicFramePr>
        <p:xfrm>
          <a:off x="2378075" y="2863850"/>
          <a:ext cx="1719263" cy="677863"/>
        </p:xfrm>
        <a:graphic>
          <a:graphicData uri="http://schemas.openxmlformats.org/presentationml/2006/ole">
            <mc:AlternateContent xmlns:mc="http://schemas.openxmlformats.org/markup-compatibility/2006">
              <mc:Choice xmlns:v="urn:schemas-microsoft-com:vml" Requires="v">
                <p:oleObj name="Equation" r:id="rId6" imgW="672808" imgH="266584" progId="Equation.3">
                  <p:embed/>
                </p:oleObj>
              </mc:Choice>
              <mc:Fallback>
                <p:oleObj name="Equation" r:id="rId6" imgW="672808" imgH="266584" progId="Equation.3">
                  <p:embed/>
                  <p:pic>
                    <p:nvPicPr>
                      <p:cNvPr id="0" name="Object 25"/>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378075" y="2863850"/>
                        <a:ext cx="1719263" cy="6778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0" name="AutoShape 8">
            <a:extLst>
              <a:ext uri="{FF2B5EF4-FFF2-40B4-BE49-F238E27FC236}">
                <a16:creationId xmlns:a16="http://schemas.microsoft.com/office/drawing/2014/main" id="{43AE0F9C-542B-4B92-9EC1-033BD00E564D}"/>
              </a:ext>
            </a:extLst>
          </p:cNvPr>
          <p:cNvSpPr>
            <a:spLocks noChangeArrowheads="1"/>
          </p:cNvSpPr>
          <p:nvPr/>
        </p:nvSpPr>
        <p:spPr bwMode="auto">
          <a:xfrm>
            <a:off x="5562600" y="3124200"/>
            <a:ext cx="1524000" cy="533400"/>
          </a:xfrm>
          <a:prstGeom prst="wedgeEllipseCallout">
            <a:avLst>
              <a:gd name="adj1" fmla="val -136995"/>
              <a:gd name="adj2" fmla="val -25662"/>
            </a:avLst>
          </a:prstGeom>
          <a:solidFill>
            <a:srgbClr val="FFFF66"/>
          </a:soli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buClrTx/>
              <a:buSzTx/>
              <a:buFontTx/>
              <a:buNone/>
            </a:pPr>
            <a:r>
              <a:rPr lang="zh-CN" altLang="en-US" sz="2400" b="1">
                <a:solidFill>
                  <a:srgbClr val="000000"/>
                </a:solidFill>
              </a:rPr>
              <a:t>实验规律</a:t>
            </a:r>
            <a:endParaRPr lang="zh-CN" altLang="en-US" sz="1800" b="1">
              <a:solidFill>
                <a:srgbClr val="000000"/>
              </a:solidFill>
            </a:endParaRPr>
          </a:p>
        </p:txBody>
      </p:sp>
      <p:graphicFrame>
        <p:nvGraphicFramePr>
          <p:cNvPr id="279561" name="Object 27">
            <a:extLst>
              <a:ext uri="{FF2B5EF4-FFF2-40B4-BE49-F238E27FC236}">
                <a16:creationId xmlns:a16="http://schemas.microsoft.com/office/drawing/2014/main" id="{28AC9A28-D911-40CE-8084-69C443E25745}"/>
              </a:ext>
            </a:extLst>
          </p:cNvPr>
          <p:cNvGraphicFramePr>
            <a:graphicFrameLocks noChangeAspect="1"/>
          </p:cNvGraphicFramePr>
          <p:nvPr/>
        </p:nvGraphicFramePr>
        <p:xfrm>
          <a:off x="2360613" y="3705225"/>
          <a:ext cx="4662487" cy="606425"/>
        </p:xfrm>
        <a:graphic>
          <a:graphicData uri="http://schemas.openxmlformats.org/presentationml/2006/ole">
            <mc:AlternateContent xmlns:mc="http://schemas.openxmlformats.org/markup-compatibility/2006">
              <mc:Choice xmlns:v="urn:schemas-microsoft-com:vml" Requires="v">
                <p:oleObj name="Equation" r:id="rId8" imgW="2032000" imgH="266700" progId="Equation.3">
                  <p:embed/>
                </p:oleObj>
              </mc:Choice>
              <mc:Fallback>
                <p:oleObj name="Equation" r:id="rId8" imgW="2032000" imgH="266700" progId="Equation.3">
                  <p:embed/>
                  <p:pic>
                    <p:nvPicPr>
                      <p:cNvPr id="0" name="Object 27"/>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360613" y="3705225"/>
                        <a:ext cx="4662487" cy="6064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2" name="AutoShape 10">
            <a:extLst>
              <a:ext uri="{FF2B5EF4-FFF2-40B4-BE49-F238E27FC236}">
                <a16:creationId xmlns:a16="http://schemas.microsoft.com/office/drawing/2014/main" id="{535F6802-2980-42B2-A534-2A78BC270E4A}"/>
              </a:ext>
            </a:extLst>
          </p:cNvPr>
          <p:cNvSpPr>
            <a:spLocks noChangeArrowheads="1"/>
          </p:cNvSpPr>
          <p:nvPr/>
        </p:nvSpPr>
        <p:spPr bwMode="auto">
          <a:xfrm>
            <a:off x="1006475" y="3276600"/>
            <a:ext cx="1371600" cy="457200"/>
          </a:xfrm>
          <a:prstGeom prst="wedgeEllipseCallout">
            <a:avLst>
              <a:gd name="adj1" fmla="val 113079"/>
              <a:gd name="adj2" fmla="val -21181"/>
            </a:avLst>
          </a:prstGeom>
          <a:solidFill>
            <a:srgbClr val="FFFF66"/>
          </a:soli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buClrTx/>
              <a:buSzTx/>
              <a:buFontTx/>
              <a:buNone/>
            </a:pPr>
            <a:r>
              <a:rPr lang="zh-CN" altLang="en-US" sz="2400" b="1">
                <a:solidFill>
                  <a:srgbClr val="000000"/>
                </a:solidFill>
              </a:rPr>
              <a:t>磁化率</a:t>
            </a:r>
          </a:p>
        </p:txBody>
      </p:sp>
      <p:graphicFrame>
        <p:nvGraphicFramePr>
          <p:cNvPr id="279563" name="Object 29">
            <a:extLst>
              <a:ext uri="{FF2B5EF4-FFF2-40B4-BE49-F238E27FC236}">
                <a16:creationId xmlns:a16="http://schemas.microsoft.com/office/drawing/2014/main" id="{69D8BA0F-E84C-454D-9FE8-FB22F373DA93}"/>
              </a:ext>
            </a:extLst>
          </p:cNvPr>
          <p:cNvGraphicFramePr>
            <a:graphicFrameLocks noChangeAspect="1"/>
          </p:cNvGraphicFramePr>
          <p:nvPr/>
        </p:nvGraphicFramePr>
        <p:xfrm>
          <a:off x="2406650" y="4432300"/>
          <a:ext cx="1617663" cy="520700"/>
        </p:xfrm>
        <a:graphic>
          <a:graphicData uri="http://schemas.openxmlformats.org/presentationml/2006/ole">
            <mc:AlternateContent xmlns:mc="http://schemas.openxmlformats.org/markup-compatibility/2006">
              <mc:Choice xmlns:v="urn:schemas-microsoft-com:vml" Requires="v">
                <p:oleObj name="Equation" r:id="rId10" imgW="711200" imgH="228600" progId="Equation.3">
                  <p:embed/>
                </p:oleObj>
              </mc:Choice>
              <mc:Fallback>
                <p:oleObj name="Equation" r:id="rId10" imgW="711200" imgH="228600" progId="Equation.3">
                  <p:embed/>
                  <p:pic>
                    <p:nvPicPr>
                      <p:cNvPr id="0" name="Object 29"/>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406650" y="4432300"/>
                        <a:ext cx="1617663" cy="5207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4" name="AutoShape 12">
            <a:extLst>
              <a:ext uri="{FF2B5EF4-FFF2-40B4-BE49-F238E27FC236}">
                <a16:creationId xmlns:a16="http://schemas.microsoft.com/office/drawing/2014/main" id="{B05C3F34-64EE-4683-86C4-DAF7B188884D}"/>
              </a:ext>
            </a:extLst>
          </p:cNvPr>
          <p:cNvSpPr>
            <a:spLocks noChangeArrowheads="1"/>
          </p:cNvSpPr>
          <p:nvPr/>
        </p:nvSpPr>
        <p:spPr bwMode="auto">
          <a:xfrm>
            <a:off x="457200" y="3962400"/>
            <a:ext cx="1371600" cy="990600"/>
          </a:xfrm>
          <a:prstGeom prst="wedgeEllipseCallout">
            <a:avLst>
              <a:gd name="adj1" fmla="val 92588"/>
              <a:gd name="adj2" fmla="val 22796"/>
            </a:avLst>
          </a:prstGeom>
          <a:solidFill>
            <a:srgbClr val="FFFF66"/>
          </a:soli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buClrTx/>
              <a:buSzTx/>
              <a:buFontTx/>
              <a:buNone/>
            </a:pPr>
            <a:r>
              <a:rPr lang="zh-CN" altLang="en-US" sz="2400" b="1">
                <a:solidFill>
                  <a:srgbClr val="000000"/>
                </a:solidFill>
              </a:rPr>
              <a:t>相对</a:t>
            </a:r>
          </a:p>
          <a:p>
            <a:pPr algn="ctr">
              <a:buClrTx/>
              <a:buSzTx/>
              <a:buFontTx/>
              <a:buNone/>
            </a:pPr>
            <a:r>
              <a:rPr lang="zh-CN" altLang="en-US" sz="2400" b="1">
                <a:solidFill>
                  <a:srgbClr val="000000"/>
                </a:solidFill>
              </a:rPr>
              <a:t>磁导率</a:t>
            </a:r>
          </a:p>
        </p:txBody>
      </p:sp>
      <p:graphicFrame>
        <p:nvGraphicFramePr>
          <p:cNvPr id="279565" name="Object 31">
            <a:extLst>
              <a:ext uri="{FF2B5EF4-FFF2-40B4-BE49-F238E27FC236}">
                <a16:creationId xmlns:a16="http://schemas.microsoft.com/office/drawing/2014/main" id="{CF0E7C92-30AE-49BD-92E1-5FF374FF15DF}"/>
              </a:ext>
            </a:extLst>
          </p:cNvPr>
          <p:cNvGraphicFramePr>
            <a:graphicFrameLocks noChangeAspect="1"/>
          </p:cNvGraphicFramePr>
          <p:nvPr/>
        </p:nvGraphicFramePr>
        <p:xfrm>
          <a:off x="2417763" y="5010150"/>
          <a:ext cx="3403600" cy="758825"/>
        </p:xfrm>
        <a:graphic>
          <a:graphicData uri="http://schemas.openxmlformats.org/presentationml/2006/ole">
            <mc:AlternateContent xmlns:mc="http://schemas.openxmlformats.org/markup-compatibility/2006">
              <mc:Choice xmlns:v="urn:schemas-microsoft-com:vml" Requires="v">
                <p:oleObj name="Equation" r:id="rId12" imgW="1129810" imgH="253890" progId="Equation.3">
                  <p:embed/>
                </p:oleObj>
              </mc:Choice>
              <mc:Fallback>
                <p:oleObj name="Equation" r:id="rId12" imgW="1129810" imgH="253890" progId="Equation.3">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7763" y="5010150"/>
                        <a:ext cx="3403600" cy="758825"/>
                      </a:xfrm>
                      <a:prstGeom prst="rect">
                        <a:avLst/>
                      </a:prstGeom>
                      <a:gradFill rotWithShape="0">
                        <a:gsLst>
                          <a:gs pos="0">
                            <a:schemeClr val="accent1"/>
                          </a:gs>
                          <a:gs pos="50000">
                            <a:srgbClr val="FFFFFF"/>
                          </a:gs>
                          <a:gs pos="100000">
                            <a:schemeClr val="accent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6" name="AutoShape 14">
            <a:extLst>
              <a:ext uri="{FF2B5EF4-FFF2-40B4-BE49-F238E27FC236}">
                <a16:creationId xmlns:a16="http://schemas.microsoft.com/office/drawing/2014/main" id="{2E762C12-F4D4-4972-BB2F-8C55DFBEAE48}"/>
              </a:ext>
            </a:extLst>
          </p:cNvPr>
          <p:cNvSpPr>
            <a:spLocks noChangeArrowheads="1"/>
          </p:cNvSpPr>
          <p:nvPr/>
        </p:nvSpPr>
        <p:spPr bwMode="auto">
          <a:xfrm>
            <a:off x="6759575" y="5605463"/>
            <a:ext cx="1828800" cy="685800"/>
          </a:xfrm>
          <a:prstGeom prst="wedgeEllipseCallout">
            <a:avLst>
              <a:gd name="adj1" fmla="val -126750"/>
              <a:gd name="adj2" fmla="val -48833"/>
            </a:avLst>
          </a:prstGeom>
          <a:solidFill>
            <a:srgbClr val="FFFF66"/>
          </a:soli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buClrTx/>
              <a:buSzTx/>
              <a:buFontTx/>
              <a:buNone/>
            </a:pPr>
            <a:r>
              <a:rPr lang="zh-CN" altLang="en-US" sz="2400" b="1">
                <a:solidFill>
                  <a:srgbClr val="000000"/>
                </a:solidFill>
              </a:rPr>
              <a:t>绝对磁导率</a:t>
            </a:r>
          </a:p>
        </p:txBody>
      </p:sp>
      <p:sp>
        <p:nvSpPr>
          <p:cNvPr id="279567" name="Text Box 15">
            <a:extLst>
              <a:ext uri="{FF2B5EF4-FFF2-40B4-BE49-F238E27FC236}">
                <a16:creationId xmlns:a16="http://schemas.microsoft.com/office/drawing/2014/main" id="{E4384FB5-F837-4FE2-9AFA-798CDD141CB5}"/>
              </a:ext>
            </a:extLst>
          </p:cNvPr>
          <p:cNvSpPr txBox="1">
            <a:spLocks noChangeArrowheads="1"/>
          </p:cNvSpPr>
          <p:nvPr/>
        </p:nvSpPr>
        <p:spPr bwMode="auto">
          <a:xfrm>
            <a:off x="685800" y="5872163"/>
            <a:ext cx="5816600" cy="955675"/>
          </a:xfrm>
          <a:prstGeom prst="rect">
            <a:avLst/>
          </a:prstGeom>
          <a:solidFill>
            <a:srgbClr val="FFFF66"/>
          </a:solidFill>
          <a:ln w="9525">
            <a:solidFill>
              <a:srgbClr val="FF00FF"/>
            </a:solidFill>
            <a:miter lim="800000"/>
            <a:headEnd/>
            <a:tailEnd/>
          </a:ln>
        </p:spPr>
        <p:txBody>
          <a:bodyPr lIns="90000" tIns="46800" rIns="90000" bIns="46800"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000000"/>
                </a:solidFill>
              </a:rPr>
              <a:t>顺磁质：</a:t>
            </a:r>
            <a:r>
              <a:rPr lang="en-US" altLang="zh-CN" sz="2800">
                <a:solidFill>
                  <a:srgbClr val="000000"/>
                </a:solidFill>
              </a:rPr>
              <a:t>                  </a:t>
            </a:r>
            <a:r>
              <a:rPr lang="zh-CN" altLang="en-US" sz="2800">
                <a:solidFill>
                  <a:srgbClr val="000000"/>
                </a:solidFill>
              </a:rPr>
              <a:t>，</a:t>
            </a:r>
            <a:r>
              <a:rPr lang="zh-CN" altLang="zh-CN" sz="2800" i="1">
                <a:solidFill>
                  <a:srgbClr val="000000"/>
                </a:solidFill>
                <a:latin typeface="Times New Roman" panose="02020603050405020304" pitchFamily="18" charset="0"/>
              </a:rPr>
              <a:t>M</a:t>
            </a:r>
            <a:r>
              <a:rPr lang="zh-CN" altLang="en-US" sz="2800">
                <a:solidFill>
                  <a:srgbClr val="000000"/>
                </a:solidFill>
                <a:latin typeface="Times New Roman" panose="02020603050405020304" pitchFamily="18" charset="0"/>
              </a:rPr>
              <a:t>与</a:t>
            </a:r>
            <a:r>
              <a:rPr lang="zh-CN" altLang="zh-CN" sz="2800" i="1">
                <a:solidFill>
                  <a:srgbClr val="000000"/>
                </a:solidFill>
                <a:latin typeface="Times New Roman" panose="02020603050405020304" pitchFamily="18" charset="0"/>
              </a:rPr>
              <a:t>B</a:t>
            </a:r>
            <a:r>
              <a:rPr lang="zh-CN" altLang="en-US" sz="2800">
                <a:solidFill>
                  <a:srgbClr val="000000"/>
                </a:solidFill>
                <a:latin typeface="Times New Roman" panose="02020603050405020304" pitchFamily="18" charset="0"/>
              </a:rPr>
              <a:t>同向</a:t>
            </a:r>
          </a:p>
          <a:p>
            <a:pPr>
              <a:spcBef>
                <a:spcPct val="0"/>
              </a:spcBef>
              <a:buClrTx/>
              <a:buSzTx/>
              <a:buFontTx/>
              <a:buNone/>
            </a:pPr>
            <a:r>
              <a:rPr lang="zh-CN" altLang="en-US" sz="2800">
                <a:solidFill>
                  <a:srgbClr val="000000"/>
                </a:solidFill>
                <a:latin typeface="Times New Roman" panose="02020603050405020304" pitchFamily="18" charset="0"/>
              </a:rPr>
              <a:t>抗磁质：</a:t>
            </a:r>
            <a:r>
              <a:rPr lang="en-US" altLang="zh-CN" sz="2800">
                <a:solidFill>
                  <a:srgbClr val="000000"/>
                </a:solidFill>
                <a:latin typeface="Times New Roman" panose="02020603050405020304" pitchFamily="18" charset="0"/>
              </a:rPr>
              <a:t>                    </a:t>
            </a:r>
            <a:r>
              <a:rPr lang="zh-CN" altLang="en-US" sz="2800">
                <a:solidFill>
                  <a:srgbClr val="000000"/>
                </a:solidFill>
                <a:latin typeface="Times New Roman" panose="02020603050405020304" pitchFamily="18" charset="0"/>
              </a:rPr>
              <a:t>，</a:t>
            </a:r>
            <a:r>
              <a:rPr lang="zh-CN" altLang="zh-CN" sz="2800" i="1">
                <a:solidFill>
                  <a:srgbClr val="000000"/>
                </a:solidFill>
                <a:latin typeface="Times New Roman" panose="02020603050405020304" pitchFamily="18" charset="0"/>
              </a:rPr>
              <a:t>M</a:t>
            </a:r>
            <a:r>
              <a:rPr lang="zh-CN" altLang="en-US" sz="2800">
                <a:solidFill>
                  <a:srgbClr val="000000"/>
                </a:solidFill>
                <a:latin typeface="Times New Roman" panose="02020603050405020304" pitchFamily="18" charset="0"/>
              </a:rPr>
              <a:t>与</a:t>
            </a:r>
            <a:r>
              <a:rPr lang="zh-CN" altLang="zh-CN" sz="2800" i="1">
                <a:solidFill>
                  <a:srgbClr val="000000"/>
                </a:solidFill>
                <a:latin typeface="Times New Roman" panose="02020603050405020304" pitchFamily="18" charset="0"/>
              </a:rPr>
              <a:t>B</a:t>
            </a:r>
            <a:r>
              <a:rPr lang="zh-CN" altLang="en-US" sz="2800">
                <a:solidFill>
                  <a:srgbClr val="000000"/>
                </a:solidFill>
                <a:latin typeface="Times New Roman" panose="02020603050405020304" pitchFamily="18" charset="0"/>
              </a:rPr>
              <a:t>反向</a:t>
            </a:r>
          </a:p>
        </p:txBody>
      </p:sp>
      <p:graphicFrame>
        <p:nvGraphicFramePr>
          <p:cNvPr id="279568" name="Object 34">
            <a:extLst>
              <a:ext uri="{FF2B5EF4-FFF2-40B4-BE49-F238E27FC236}">
                <a16:creationId xmlns:a16="http://schemas.microsoft.com/office/drawing/2014/main" id="{D144E0EB-471A-4168-AACF-721DA16F3312}"/>
              </a:ext>
            </a:extLst>
          </p:cNvPr>
          <p:cNvGraphicFramePr>
            <a:graphicFrameLocks noChangeAspect="1"/>
          </p:cNvGraphicFramePr>
          <p:nvPr/>
        </p:nvGraphicFramePr>
        <p:xfrm>
          <a:off x="2046288" y="5872163"/>
          <a:ext cx="1993900" cy="520700"/>
        </p:xfrm>
        <a:graphic>
          <a:graphicData uri="http://schemas.openxmlformats.org/presentationml/2006/ole">
            <mc:AlternateContent xmlns:mc="http://schemas.openxmlformats.org/markup-compatibility/2006">
              <mc:Choice xmlns:v="urn:schemas-microsoft-com:vml" Requires="v">
                <p:oleObj name="Equation" r:id="rId14" imgW="876300" imgH="228600" progId="Equation.3">
                  <p:embed/>
                </p:oleObj>
              </mc:Choice>
              <mc:Fallback>
                <p:oleObj name="Equation" r:id="rId14" imgW="876300" imgH="228600"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6288" y="5872163"/>
                        <a:ext cx="1993900" cy="5207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9569" name="Object 35">
            <a:extLst>
              <a:ext uri="{FF2B5EF4-FFF2-40B4-BE49-F238E27FC236}">
                <a16:creationId xmlns:a16="http://schemas.microsoft.com/office/drawing/2014/main" id="{64437B2C-95CD-4307-970D-4C909ACFB2F5}"/>
              </a:ext>
            </a:extLst>
          </p:cNvPr>
          <p:cNvGraphicFramePr>
            <a:graphicFrameLocks noChangeAspect="1"/>
          </p:cNvGraphicFramePr>
          <p:nvPr/>
        </p:nvGraphicFramePr>
        <p:xfrm>
          <a:off x="2030413" y="6291263"/>
          <a:ext cx="1993900" cy="520700"/>
        </p:xfrm>
        <a:graphic>
          <a:graphicData uri="http://schemas.openxmlformats.org/presentationml/2006/ole">
            <mc:AlternateContent xmlns:mc="http://schemas.openxmlformats.org/markup-compatibility/2006">
              <mc:Choice xmlns:v="urn:schemas-microsoft-com:vml" Requires="v">
                <p:oleObj name="Equation" r:id="rId16" imgW="876300" imgH="228600" progId="Equation.3">
                  <p:embed/>
                </p:oleObj>
              </mc:Choice>
              <mc:Fallback>
                <p:oleObj name="Equation" r:id="rId16" imgW="876300" imgH="228600" progId="Equation.3">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0413" y="6291263"/>
                        <a:ext cx="1993900" cy="5207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8" name="Line 2">
            <a:extLst>
              <a:ext uri="{FF2B5EF4-FFF2-40B4-BE49-F238E27FC236}">
                <a16:creationId xmlns:a16="http://schemas.microsoft.com/office/drawing/2014/main" id="{A4B1504A-3022-4ABB-9C81-51F52854192C}"/>
              </a:ext>
            </a:extLst>
          </p:cNvPr>
          <p:cNvSpPr>
            <a:spLocks noChangeShapeType="1"/>
          </p:cNvSpPr>
          <p:nvPr/>
        </p:nvSpPr>
        <p:spPr bwMode="auto">
          <a:xfrm flipH="1">
            <a:off x="4332288" y="0"/>
            <a:ext cx="14287" cy="6786563"/>
          </a:xfrm>
          <a:prstGeom prst="line">
            <a:avLst/>
          </a:prstGeom>
          <a:noFill/>
          <a:ln w="28575">
            <a:solidFill>
              <a:srgbClr val="FF00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0579" name="Text Box 3">
            <a:extLst>
              <a:ext uri="{FF2B5EF4-FFF2-40B4-BE49-F238E27FC236}">
                <a16:creationId xmlns:a16="http://schemas.microsoft.com/office/drawing/2014/main" id="{993ECC31-5ABD-41F7-A40F-9C6FE11DA00F}"/>
              </a:ext>
            </a:extLst>
          </p:cNvPr>
          <p:cNvSpPr txBox="1">
            <a:spLocks noChangeArrowheads="1"/>
          </p:cNvSpPr>
          <p:nvPr/>
        </p:nvSpPr>
        <p:spPr bwMode="auto">
          <a:xfrm>
            <a:off x="4941888" y="300038"/>
            <a:ext cx="3398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电介质中的高斯定理</a:t>
            </a:r>
            <a:endParaRPr lang="zh-CN" altLang="en-US" b="1">
              <a:solidFill>
                <a:srgbClr val="FFFF00"/>
              </a:solidFill>
            </a:endParaRPr>
          </a:p>
        </p:txBody>
      </p:sp>
      <p:sp>
        <p:nvSpPr>
          <p:cNvPr id="280580" name="Text Box 4">
            <a:extLst>
              <a:ext uri="{FF2B5EF4-FFF2-40B4-BE49-F238E27FC236}">
                <a16:creationId xmlns:a16="http://schemas.microsoft.com/office/drawing/2014/main" id="{1120A9B6-E49C-4DAF-9C95-5B9C8AA05617}"/>
              </a:ext>
            </a:extLst>
          </p:cNvPr>
          <p:cNvSpPr txBox="1">
            <a:spLocks noChangeArrowheads="1"/>
          </p:cNvSpPr>
          <p:nvPr/>
        </p:nvSpPr>
        <p:spPr bwMode="auto">
          <a:xfrm>
            <a:off x="180975" y="285750"/>
            <a:ext cx="411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磁介质中的安培环路定理</a:t>
            </a:r>
            <a:endParaRPr lang="zh-CN" altLang="en-US" b="1">
              <a:solidFill>
                <a:srgbClr val="FFFF00"/>
              </a:solidFill>
            </a:endParaRPr>
          </a:p>
        </p:txBody>
      </p:sp>
      <p:graphicFrame>
        <p:nvGraphicFramePr>
          <p:cNvPr id="943111" name="Object 7">
            <a:extLst>
              <a:ext uri="{FF2B5EF4-FFF2-40B4-BE49-F238E27FC236}">
                <a16:creationId xmlns:a16="http://schemas.microsoft.com/office/drawing/2014/main" id="{9DBE34A7-2A66-4E1D-860C-1C74969C3BE3}"/>
              </a:ext>
            </a:extLst>
          </p:cNvPr>
          <p:cNvGraphicFramePr>
            <a:graphicFrameLocks noChangeAspect="1"/>
          </p:cNvGraphicFramePr>
          <p:nvPr/>
        </p:nvGraphicFramePr>
        <p:xfrm>
          <a:off x="4483100" y="995363"/>
          <a:ext cx="4572000" cy="990600"/>
        </p:xfrm>
        <a:graphic>
          <a:graphicData uri="http://schemas.openxmlformats.org/presentationml/2006/ole">
            <mc:AlternateContent xmlns:mc="http://schemas.openxmlformats.org/markup-compatibility/2006">
              <mc:Choice xmlns:v="urn:schemas-microsoft-com:vml" Requires="v">
                <p:oleObj name="Equation" r:id="rId2" imgW="1548728" imgH="444307" progId="Equation.3">
                  <p:embed/>
                </p:oleObj>
              </mc:Choice>
              <mc:Fallback>
                <p:oleObj name="Equation" r:id="rId2" imgW="1548728" imgH="444307" progId="Equation.3">
                  <p:embed/>
                  <p:pic>
                    <p:nvPicPr>
                      <p:cNvPr id="0" name="Object 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483100" y="995363"/>
                        <a:ext cx="4572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3112" name="Object 8">
            <a:extLst>
              <a:ext uri="{FF2B5EF4-FFF2-40B4-BE49-F238E27FC236}">
                <a16:creationId xmlns:a16="http://schemas.microsoft.com/office/drawing/2014/main" id="{C7258A11-BFEB-4BB4-AA82-CF9C1909F237}"/>
              </a:ext>
            </a:extLst>
          </p:cNvPr>
          <p:cNvGraphicFramePr>
            <a:graphicFrameLocks noChangeAspect="1"/>
          </p:cNvGraphicFramePr>
          <p:nvPr/>
        </p:nvGraphicFramePr>
        <p:xfrm>
          <a:off x="184150" y="1131888"/>
          <a:ext cx="4079875" cy="839787"/>
        </p:xfrm>
        <a:graphic>
          <a:graphicData uri="http://schemas.openxmlformats.org/presentationml/2006/ole">
            <mc:AlternateContent xmlns:mc="http://schemas.openxmlformats.org/markup-compatibility/2006">
              <mc:Choice xmlns:v="urn:schemas-microsoft-com:vml" Requires="v">
                <p:oleObj name="Equation" r:id="rId4" imgW="1726451" imgH="355446" progId="Equation.3">
                  <p:embed/>
                </p:oleObj>
              </mc:Choice>
              <mc:Fallback>
                <p:oleObj name="Equation" r:id="rId4" imgW="1726451" imgH="355446" progId="Equation.3">
                  <p:embed/>
                  <p:pic>
                    <p:nvPicPr>
                      <p:cNvPr id="0" name="Object 8"/>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84150" y="1131888"/>
                        <a:ext cx="40798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13" name="Object 9">
            <a:extLst>
              <a:ext uri="{FF2B5EF4-FFF2-40B4-BE49-F238E27FC236}">
                <a16:creationId xmlns:a16="http://schemas.microsoft.com/office/drawing/2014/main" id="{EBC9E11B-534F-46F5-BD5E-98B288678D90}"/>
              </a:ext>
            </a:extLst>
          </p:cNvPr>
          <p:cNvGraphicFramePr>
            <a:graphicFrameLocks noChangeAspect="1"/>
          </p:cNvGraphicFramePr>
          <p:nvPr/>
        </p:nvGraphicFramePr>
        <p:xfrm>
          <a:off x="203200" y="2105025"/>
          <a:ext cx="3900488" cy="776288"/>
        </p:xfrm>
        <a:graphic>
          <a:graphicData uri="http://schemas.openxmlformats.org/presentationml/2006/ole">
            <mc:AlternateContent xmlns:mc="http://schemas.openxmlformats.org/markup-compatibility/2006">
              <mc:Choice xmlns:v="urn:schemas-microsoft-com:vml" Requires="v">
                <p:oleObj name="Equation" r:id="rId6" imgW="1853396" imgH="355446" progId="Equation.3">
                  <p:embed/>
                </p:oleObj>
              </mc:Choice>
              <mc:Fallback>
                <p:oleObj name="Equation" r:id="rId6" imgW="1853396" imgH="355446" progId="Equation.3">
                  <p:embed/>
                  <p:pic>
                    <p:nvPicPr>
                      <p:cNvPr id="0" name="Object 9"/>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203200" y="2105025"/>
                        <a:ext cx="390048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14" name="Object 10">
            <a:extLst>
              <a:ext uri="{FF2B5EF4-FFF2-40B4-BE49-F238E27FC236}">
                <a16:creationId xmlns:a16="http://schemas.microsoft.com/office/drawing/2014/main" id="{AF89EDD9-DE2A-45D3-BDCC-835267E4D9F2}"/>
              </a:ext>
            </a:extLst>
          </p:cNvPr>
          <p:cNvGraphicFramePr>
            <a:graphicFrameLocks noChangeAspect="1"/>
          </p:cNvGraphicFramePr>
          <p:nvPr/>
        </p:nvGraphicFramePr>
        <p:xfrm>
          <a:off x="180975" y="2808288"/>
          <a:ext cx="3151188" cy="1031875"/>
        </p:xfrm>
        <a:graphic>
          <a:graphicData uri="http://schemas.openxmlformats.org/presentationml/2006/ole">
            <mc:AlternateContent xmlns:mc="http://schemas.openxmlformats.org/markup-compatibility/2006">
              <mc:Choice xmlns:v="urn:schemas-microsoft-com:vml" Requires="v">
                <p:oleObj name="Equation" r:id="rId8" imgW="1397000" imgH="457200" progId="Equation.3">
                  <p:embed/>
                </p:oleObj>
              </mc:Choice>
              <mc:Fallback>
                <p:oleObj name="Equation" r:id="rId8" imgW="1397000" imgH="457200" progId="Equation.3">
                  <p:embed/>
                  <p:pic>
                    <p:nvPicPr>
                      <p:cNvPr id="0" name="Object 10"/>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80975" y="2808288"/>
                        <a:ext cx="31511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15" name="Object 11">
            <a:extLst>
              <a:ext uri="{FF2B5EF4-FFF2-40B4-BE49-F238E27FC236}">
                <a16:creationId xmlns:a16="http://schemas.microsoft.com/office/drawing/2014/main" id="{B0955030-B25D-49AF-9585-B28DD0CF175C}"/>
              </a:ext>
            </a:extLst>
          </p:cNvPr>
          <p:cNvGraphicFramePr>
            <a:graphicFrameLocks noChangeAspect="1"/>
          </p:cNvGraphicFramePr>
          <p:nvPr/>
        </p:nvGraphicFramePr>
        <p:xfrm>
          <a:off x="773113" y="3840163"/>
          <a:ext cx="2112962" cy="1208087"/>
        </p:xfrm>
        <a:graphic>
          <a:graphicData uri="http://schemas.openxmlformats.org/presentationml/2006/ole">
            <mc:AlternateContent xmlns:mc="http://schemas.openxmlformats.org/markup-compatibility/2006">
              <mc:Choice xmlns:v="urn:schemas-microsoft-com:vml" Requires="v">
                <p:oleObj name="Equation" r:id="rId10" imgW="800100" imgH="457200" progId="Equation.3">
                  <p:embed/>
                </p:oleObj>
              </mc:Choice>
              <mc:Fallback>
                <p:oleObj name="Equation" r:id="rId10" imgW="800100" imgH="457200" progId="Equation.3">
                  <p:embed/>
                  <p:pic>
                    <p:nvPicPr>
                      <p:cNvPr id="0" name="Object 11"/>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773113" y="3840163"/>
                        <a:ext cx="2112962"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16" name="Object 12">
            <a:extLst>
              <a:ext uri="{FF2B5EF4-FFF2-40B4-BE49-F238E27FC236}">
                <a16:creationId xmlns:a16="http://schemas.microsoft.com/office/drawing/2014/main" id="{874E0500-EFDC-4036-B5B4-837387C53A97}"/>
              </a:ext>
            </a:extLst>
          </p:cNvPr>
          <p:cNvGraphicFramePr>
            <a:graphicFrameLocks noChangeAspect="1"/>
          </p:cNvGraphicFramePr>
          <p:nvPr/>
        </p:nvGraphicFramePr>
        <p:xfrm>
          <a:off x="747713" y="5961063"/>
          <a:ext cx="2254250" cy="688975"/>
        </p:xfrm>
        <a:graphic>
          <a:graphicData uri="http://schemas.openxmlformats.org/presentationml/2006/ole">
            <mc:AlternateContent xmlns:mc="http://schemas.openxmlformats.org/markup-compatibility/2006">
              <mc:Choice xmlns:v="urn:schemas-microsoft-com:vml" Requires="v">
                <p:oleObj name="Equation" r:id="rId12" imgW="952087" imgH="291973" progId="Equation.3">
                  <p:embed/>
                </p:oleObj>
              </mc:Choice>
              <mc:Fallback>
                <p:oleObj name="Equation" r:id="rId12" imgW="952087" imgH="291973"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713" y="5961063"/>
                        <a:ext cx="2254250"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17" name="Object 13">
            <a:extLst>
              <a:ext uri="{FF2B5EF4-FFF2-40B4-BE49-F238E27FC236}">
                <a16:creationId xmlns:a16="http://schemas.microsoft.com/office/drawing/2014/main" id="{54FEA542-E8C3-45AA-9B5C-E82C87CE4C41}"/>
              </a:ext>
            </a:extLst>
          </p:cNvPr>
          <p:cNvGraphicFramePr>
            <a:graphicFrameLocks noChangeAspect="1"/>
          </p:cNvGraphicFramePr>
          <p:nvPr/>
        </p:nvGraphicFramePr>
        <p:xfrm>
          <a:off x="4505325" y="1943100"/>
          <a:ext cx="4495800" cy="965200"/>
        </p:xfrm>
        <a:graphic>
          <a:graphicData uri="http://schemas.openxmlformats.org/presentationml/2006/ole">
            <mc:AlternateContent xmlns:mc="http://schemas.openxmlformats.org/markup-compatibility/2006">
              <mc:Choice xmlns:v="urn:schemas-microsoft-com:vml" Requires="v">
                <p:oleObj name="Equation" r:id="rId14" imgW="1993900" imgH="444500" progId="Equation.3">
                  <p:embed/>
                </p:oleObj>
              </mc:Choice>
              <mc:Fallback>
                <p:oleObj name="Equation" r:id="rId14" imgW="1993900" imgH="444500" progId="Equation.3">
                  <p:embed/>
                  <p:pic>
                    <p:nvPicPr>
                      <p:cNvPr id="0" name="Object 13"/>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4505325" y="1943100"/>
                        <a:ext cx="44958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3118" name="Object 14">
            <a:extLst>
              <a:ext uri="{FF2B5EF4-FFF2-40B4-BE49-F238E27FC236}">
                <a16:creationId xmlns:a16="http://schemas.microsoft.com/office/drawing/2014/main" id="{2EBD3336-601D-431F-815F-F3F91610A434}"/>
              </a:ext>
            </a:extLst>
          </p:cNvPr>
          <p:cNvGraphicFramePr>
            <a:graphicFrameLocks noChangeAspect="1"/>
          </p:cNvGraphicFramePr>
          <p:nvPr/>
        </p:nvGraphicFramePr>
        <p:xfrm>
          <a:off x="4486275" y="2944813"/>
          <a:ext cx="4164013" cy="1068387"/>
        </p:xfrm>
        <a:graphic>
          <a:graphicData uri="http://schemas.openxmlformats.org/presentationml/2006/ole">
            <mc:AlternateContent xmlns:mc="http://schemas.openxmlformats.org/markup-compatibility/2006">
              <mc:Choice xmlns:v="urn:schemas-microsoft-com:vml" Requires="v">
                <p:oleObj name="Equation" r:id="rId16" imgW="1485900" imgH="381000" progId="Equation.3">
                  <p:embed/>
                </p:oleObj>
              </mc:Choice>
              <mc:Fallback>
                <p:oleObj name="Equation" r:id="rId16" imgW="1485900" imgH="381000" progId="Equation.3">
                  <p:embed/>
                  <p:pic>
                    <p:nvPicPr>
                      <p:cNvPr id="0" name="Object 14"/>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4486275" y="2944813"/>
                        <a:ext cx="4164013"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3119" name="Object 15">
            <a:extLst>
              <a:ext uri="{FF2B5EF4-FFF2-40B4-BE49-F238E27FC236}">
                <a16:creationId xmlns:a16="http://schemas.microsoft.com/office/drawing/2014/main" id="{FD228FC5-51FC-4436-94ED-06C23B584FE9}"/>
              </a:ext>
            </a:extLst>
          </p:cNvPr>
          <p:cNvGraphicFramePr>
            <a:graphicFrameLocks noChangeAspect="1"/>
          </p:cNvGraphicFramePr>
          <p:nvPr/>
        </p:nvGraphicFramePr>
        <p:xfrm>
          <a:off x="5127625" y="3978275"/>
          <a:ext cx="2439988" cy="706438"/>
        </p:xfrm>
        <a:graphic>
          <a:graphicData uri="http://schemas.openxmlformats.org/presentationml/2006/ole">
            <mc:AlternateContent xmlns:mc="http://schemas.openxmlformats.org/markup-compatibility/2006">
              <mc:Choice xmlns:v="urn:schemas-microsoft-com:vml" Requires="v">
                <p:oleObj name="Equation" r:id="rId18" imgW="787400" imgH="228600" progId="Equation.3">
                  <p:embed/>
                </p:oleObj>
              </mc:Choice>
              <mc:Fallback>
                <p:oleObj name="Equation" r:id="rId18" imgW="787400" imgH="228600" progId="Equation.3">
                  <p:embed/>
                  <p:pic>
                    <p:nvPicPr>
                      <p:cNvPr id="0" name="Object 15"/>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5127625" y="3978275"/>
                        <a:ext cx="2439988"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3120" name="Object 16">
            <a:extLst>
              <a:ext uri="{FF2B5EF4-FFF2-40B4-BE49-F238E27FC236}">
                <a16:creationId xmlns:a16="http://schemas.microsoft.com/office/drawing/2014/main" id="{6985E01A-A57A-42AE-B7EA-5E84660D090F}"/>
              </a:ext>
            </a:extLst>
          </p:cNvPr>
          <p:cNvGraphicFramePr>
            <a:graphicFrameLocks noChangeAspect="1"/>
          </p:cNvGraphicFramePr>
          <p:nvPr/>
        </p:nvGraphicFramePr>
        <p:xfrm>
          <a:off x="5110163" y="5708650"/>
          <a:ext cx="2493962" cy="922338"/>
        </p:xfrm>
        <a:graphic>
          <a:graphicData uri="http://schemas.openxmlformats.org/presentationml/2006/ole">
            <mc:AlternateContent xmlns:mc="http://schemas.openxmlformats.org/markup-compatibility/2006">
              <mc:Choice xmlns:v="urn:schemas-microsoft-com:vml" Requires="v">
                <p:oleObj name="Equation" r:id="rId20" imgW="1028700" imgH="381000" progId="Equation.3">
                  <p:embed/>
                </p:oleObj>
              </mc:Choice>
              <mc:Fallback>
                <p:oleObj name="Equation" r:id="rId20" imgW="1028700" imgH="381000" progId="Equation.3">
                  <p:embed/>
                  <p:pic>
                    <p:nvPicPr>
                      <p:cNvPr id="0"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10163" y="5708650"/>
                        <a:ext cx="2493962" cy="9223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3121" name="Object 17">
            <a:extLst>
              <a:ext uri="{FF2B5EF4-FFF2-40B4-BE49-F238E27FC236}">
                <a16:creationId xmlns:a16="http://schemas.microsoft.com/office/drawing/2014/main" id="{365BD4B2-829A-4354-BCDB-9876C617A0B6}"/>
              </a:ext>
            </a:extLst>
          </p:cNvPr>
          <p:cNvGraphicFramePr>
            <a:graphicFrameLocks noChangeAspect="1"/>
          </p:cNvGraphicFramePr>
          <p:nvPr/>
        </p:nvGraphicFramePr>
        <p:xfrm>
          <a:off x="790575" y="5087938"/>
          <a:ext cx="1944688" cy="671512"/>
        </p:xfrm>
        <a:graphic>
          <a:graphicData uri="http://schemas.openxmlformats.org/presentationml/2006/ole">
            <mc:AlternateContent xmlns:mc="http://schemas.openxmlformats.org/markup-compatibility/2006">
              <mc:Choice xmlns:v="urn:schemas-microsoft-com:vml" Requires="v">
                <p:oleObj name="Equation" r:id="rId22" imgW="736280" imgH="253890" progId="Equation.3">
                  <p:embed/>
                </p:oleObj>
              </mc:Choice>
              <mc:Fallback>
                <p:oleObj name="Equation" r:id="rId22" imgW="736280" imgH="253890" progId="Equation.3">
                  <p:embed/>
                  <p:pic>
                    <p:nvPicPr>
                      <p:cNvPr id="0" name="Object 17"/>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790575" y="5087938"/>
                        <a:ext cx="1944688"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3122" name="Object 18">
            <a:extLst>
              <a:ext uri="{FF2B5EF4-FFF2-40B4-BE49-F238E27FC236}">
                <a16:creationId xmlns:a16="http://schemas.microsoft.com/office/drawing/2014/main" id="{47C30973-2819-4374-9FF8-80C556566A6D}"/>
              </a:ext>
            </a:extLst>
          </p:cNvPr>
          <p:cNvGraphicFramePr>
            <a:graphicFrameLocks noChangeAspect="1"/>
          </p:cNvGraphicFramePr>
          <p:nvPr/>
        </p:nvGraphicFramePr>
        <p:xfrm>
          <a:off x="5211763" y="4752975"/>
          <a:ext cx="2046287" cy="785813"/>
        </p:xfrm>
        <a:graphic>
          <a:graphicData uri="http://schemas.openxmlformats.org/presentationml/2006/ole">
            <mc:AlternateContent xmlns:mc="http://schemas.openxmlformats.org/markup-compatibility/2006">
              <mc:Choice xmlns:v="urn:schemas-microsoft-com:vml" Requires="v">
                <p:oleObj name="Equation" r:id="rId24" imgW="660113" imgH="253890" progId="Equation.DSMT4">
                  <p:embed/>
                </p:oleObj>
              </mc:Choice>
              <mc:Fallback>
                <p:oleObj name="Equation" r:id="rId24" imgW="660113" imgH="253890" progId="Equation.DSMT4">
                  <p:embed/>
                  <p:pic>
                    <p:nvPicPr>
                      <p:cNvPr id="0" name="Object 18"/>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5211763" y="4752975"/>
                        <a:ext cx="2046287"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3111"/>
                                        </p:tgtEl>
                                        <p:attrNameLst>
                                          <p:attrName>style.visibility</p:attrName>
                                        </p:attrNameLst>
                                      </p:cBhvr>
                                      <p:to>
                                        <p:strVal val="visible"/>
                                      </p:to>
                                    </p:set>
                                    <p:animEffect transition="in" filter="blinds(horizontal)">
                                      <p:cBhvr>
                                        <p:cTn id="7" dur="500"/>
                                        <p:tgtEl>
                                          <p:spTgt spid="943111"/>
                                        </p:tgtEl>
                                      </p:cBhvr>
                                    </p:animEffect>
                                  </p:childTnLst>
                                </p:cTn>
                              </p:par>
                              <p:par>
                                <p:cTn id="8" presetID="3" presetClass="entr" presetSubtype="10" fill="hold" nodeType="withEffect">
                                  <p:stCondLst>
                                    <p:cond delay="0"/>
                                  </p:stCondLst>
                                  <p:childTnLst>
                                    <p:set>
                                      <p:cBhvr>
                                        <p:cTn id="9" dur="1" fill="hold">
                                          <p:stCondLst>
                                            <p:cond delay="0"/>
                                          </p:stCondLst>
                                        </p:cTn>
                                        <p:tgtEl>
                                          <p:spTgt spid="943117"/>
                                        </p:tgtEl>
                                        <p:attrNameLst>
                                          <p:attrName>style.visibility</p:attrName>
                                        </p:attrNameLst>
                                      </p:cBhvr>
                                      <p:to>
                                        <p:strVal val="visible"/>
                                      </p:to>
                                    </p:set>
                                    <p:animEffect transition="in" filter="blinds(horizontal)">
                                      <p:cBhvr>
                                        <p:cTn id="10" dur="500"/>
                                        <p:tgtEl>
                                          <p:spTgt spid="943117"/>
                                        </p:tgtEl>
                                      </p:cBhvr>
                                    </p:animEffect>
                                  </p:childTnLst>
                                </p:cTn>
                              </p:par>
                              <p:par>
                                <p:cTn id="11" presetID="3" presetClass="entr" presetSubtype="10" fill="hold" nodeType="withEffect">
                                  <p:stCondLst>
                                    <p:cond delay="0"/>
                                  </p:stCondLst>
                                  <p:childTnLst>
                                    <p:set>
                                      <p:cBhvr>
                                        <p:cTn id="12" dur="1" fill="hold">
                                          <p:stCondLst>
                                            <p:cond delay="0"/>
                                          </p:stCondLst>
                                        </p:cTn>
                                        <p:tgtEl>
                                          <p:spTgt spid="943118"/>
                                        </p:tgtEl>
                                        <p:attrNameLst>
                                          <p:attrName>style.visibility</p:attrName>
                                        </p:attrNameLst>
                                      </p:cBhvr>
                                      <p:to>
                                        <p:strVal val="visible"/>
                                      </p:to>
                                    </p:set>
                                    <p:animEffect transition="in" filter="blinds(horizontal)">
                                      <p:cBhvr>
                                        <p:cTn id="13" dur="500"/>
                                        <p:tgtEl>
                                          <p:spTgt spid="943118"/>
                                        </p:tgtEl>
                                      </p:cBhvr>
                                    </p:animEffect>
                                  </p:childTnLst>
                                </p:cTn>
                              </p:par>
                              <p:par>
                                <p:cTn id="14" presetID="3" presetClass="entr" presetSubtype="10" fill="hold" nodeType="withEffect">
                                  <p:stCondLst>
                                    <p:cond delay="0"/>
                                  </p:stCondLst>
                                  <p:childTnLst>
                                    <p:set>
                                      <p:cBhvr>
                                        <p:cTn id="15" dur="1" fill="hold">
                                          <p:stCondLst>
                                            <p:cond delay="0"/>
                                          </p:stCondLst>
                                        </p:cTn>
                                        <p:tgtEl>
                                          <p:spTgt spid="943119"/>
                                        </p:tgtEl>
                                        <p:attrNameLst>
                                          <p:attrName>style.visibility</p:attrName>
                                        </p:attrNameLst>
                                      </p:cBhvr>
                                      <p:to>
                                        <p:strVal val="visible"/>
                                      </p:to>
                                    </p:set>
                                    <p:animEffect transition="in" filter="blinds(horizontal)">
                                      <p:cBhvr>
                                        <p:cTn id="16" dur="500"/>
                                        <p:tgtEl>
                                          <p:spTgt spid="943119"/>
                                        </p:tgtEl>
                                      </p:cBhvr>
                                    </p:animEffect>
                                  </p:childTnLst>
                                </p:cTn>
                              </p:par>
                              <p:par>
                                <p:cTn id="17" presetID="3" presetClass="entr" presetSubtype="10" fill="hold" nodeType="withEffect">
                                  <p:stCondLst>
                                    <p:cond delay="0"/>
                                  </p:stCondLst>
                                  <p:childTnLst>
                                    <p:set>
                                      <p:cBhvr>
                                        <p:cTn id="18" dur="1" fill="hold">
                                          <p:stCondLst>
                                            <p:cond delay="0"/>
                                          </p:stCondLst>
                                        </p:cTn>
                                        <p:tgtEl>
                                          <p:spTgt spid="943120"/>
                                        </p:tgtEl>
                                        <p:attrNameLst>
                                          <p:attrName>style.visibility</p:attrName>
                                        </p:attrNameLst>
                                      </p:cBhvr>
                                      <p:to>
                                        <p:strVal val="visible"/>
                                      </p:to>
                                    </p:set>
                                    <p:animEffect transition="in" filter="blinds(horizontal)">
                                      <p:cBhvr>
                                        <p:cTn id="19" dur="500"/>
                                        <p:tgtEl>
                                          <p:spTgt spid="943120"/>
                                        </p:tgtEl>
                                      </p:cBhvr>
                                    </p:animEffect>
                                  </p:childTnLst>
                                </p:cTn>
                              </p:par>
                              <p:par>
                                <p:cTn id="20" presetID="3" presetClass="entr" presetSubtype="10" fill="hold" nodeType="withEffect">
                                  <p:stCondLst>
                                    <p:cond delay="0"/>
                                  </p:stCondLst>
                                  <p:childTnLst>
                                    <p:set>
                                      <p:cBhvr>
                                        <p:cTn id="21" dur="1" fill="hold">
                                          <p:stCondLst>
                                            <p:cond delay="0"/>
                                          </p:stCondLst>
                                        </p:cTn>
                                        <p:tgtEl>
                                          <p:spTgt spid="943122"/>
                                        </p:tgtEl>
                                        <p:attrNameLst>
                                          <p:attrName>style.visibility</p:attrName>
                                        </p:attrNameLst>
                                      </p:cBhvr>
                                      <p:to>
                                        <p:strVal val="visible"/>
                                      </p:to>
                                    </p:set>
                                    <p:animEffect transition="in" filter="blinds(horizontal)">
                                      <p:cBhvr>
                                        <p:cTn id="22" dur="500"/>
                                        <p:tgtEl>
                                          <p:spTgt spid="9431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43112"/>
                                        </p:tgtEl>
                                        <p:attrNameLst>
                                          <p:attrName>style.visibility</p:attrName>
                                        </p:attrNameLst>
                                      </p:cBhvr>
                                      <p:to>
                                        <p:strVal val="visible"/>
                                      </p:to>
                                    </p:set>
                                    <p:animEffect transition="in" filter="blinds(horizontal)">
                                      <p:cBhvr>
                                        <p:cTn id="27" dur="500"/>
                                        <p:tgtEl>
                                          <p:spTgt spid="943112"/>
                                        </p:tgtEl>
                                      </p:cBhvr>
                                    </p:animEffect>
                                  </p:childTnLst>
                                </p:cTn>
                              </p:par>
                              <p:par>
                                <p:cTn id="28" presetID="3" presetClass="entr" presetSubtype="10" fill="hold" nodeType="withEffect">
                                  <p:stCondLst>
                                    <p:cond delay="0"/>
                                  </p:stCondLst>
                                  <p:childTnLst>
                                    <p:set>
                                      <p:cBhvr>
                                        <p:cTn id="29" dur="1" fill="hold">
                                          <p:stCondLst>
                                            <p:cond delay="0"/>
                                          </p:stCondLst>
                                        </p:cTn>
                                        <p:tgtEl>
                                          <p:spTgt spid="943113"/>
                                        </p:tgtEl>
                                        <p:attrNameLst>
                                          <p:attrName>style.visibility</p:attrName>
                                        </p:attrNameLst>
                                      </p:cBhvr>
                                      <p:to>
                                        <p:strVal val="visible"/>
                                      </p:to>
                                    </p:set>
                                    <p:animEffect transition="in" filter="blinds(horizontal)">
                                      <p:cBhvr>
                                        <p:cTn id="30" dur="500"/>
                                        <p:tgtEl>
                                          <p:spTgt spid="943113"/>
                                        </p:tgtEl>
                                      </p:cBhvr>
                                    </p:animEffect>
                                  </p:childTnLst>
                                </p:cTn>
                              </p:par>
                              <p:par>
                                <p:cTn id="31" presetID="3" presetClass="entr" presetSubtype="10" fill="hold" nodeType="withEffect">
                                  <p:stCondLst>
                                    <p:cond delay="0"/>
                                  </p:stCondLst>
                                  <p:childTnLst>
                                    <p:set>
                                      <p:cBhvr>
                                        <p:cTn id="32" dur="1" fill="hold">
                                          <p:stCondLst>
                                            <p:cond delay="0"/>
                                          </p:stCondLst>
                                        </p:cTn>
                                        <p:tgtEl>
                                          <p:spTgt spid="943114"/>
                                        </p:tgtEl>
                                        <p:attrNameLst>
                                          <p:attrName>style.visibility</p:attrName>
                                        </p:attrNameLst>
                                      </p:cBhvr>
                                      <p:to>
                                        <p:strVal val="visible"/>
                                      </p:to>
                                    </p:set>
                                    <p:animEffect transition="in" filter="blinds(horizontal)">
                                      <p:cBhvr>
                                        <p:cTn id="33" dur="500"/>
                                        <p:tgtEl>
                                          <p:spTgt spid="943114"/>
                                        </p:tgtEl>
                                      </p:cBhvr>
                                    </p:animEffect>
                                  </p:childTnLst>
                                </p:cTn>
                              </p:par>
                              <p:par>
                                <p:cTn id="34" presetID="3" presetClass="entr" presetSubtype="10" fill="hold" nodeType="withEffect">
                                  <p:stCondLst>
                                    <p:cond delay="0"/>
                                  </p:stCondLst>
                                  <p:childTnLst>
                                    <p:set>
                                      <p:cBhvr>
                                        <p:cTn id="35" dur="1" fill="hold">
                                          <p:stCondLst>
                                            <p:cond delay="0"/>
                                          </p:stCondLst>
                                        </p:cTn>
                                        <p:tgtEl>
                                          <p:spTgt spid="943115"/>
                                        </p:tgtEl>
                                        <p:attrNameLst>
                                          <p:attrName>style.visibility</p:attrName>
                                        </p:attrNameLst>
                                      </p:cBhvr>
                                      <p:to>
                                        <p:strVal val="visible"/>
                                      </p:to>
                                    </p:set>
                                    <p:animEffect transition="in" filter="blinds(horizontal)">
                                      <p:cBhvr>
                                        <p:cTn id="36" dur="500"/>
                                        <p:tgtEl>
                                          <p:spTgt spid="943115"/>
                                        </p:tgtEl>
                                      </p:cBhvr>
                                    </p:animEffect>
                                  </p:childTnLst>
                                </p:cTn>
                              </p:par>
                              <p:par>
                                <p:cTn id="37" presetID="3" presetClass="entr" presetSubtype="10" fill="hold" nodeType="withEffect">
                                  <p:stCondLst>
                                    <p:cond delay="0"/>
                                  </p:stCondLst>
                                  <p:childTnLst>
                                    <p:set>
                                      <p:cBhvr>
                                        <p:cTn id="38" dur="1" fill="hold">
                                          <p:stCondLst>
                                            <p:cond delay="0"/>
                                          </p:stCondLst>
                                        </p:cTn>
                                        <p:tgtEl>
                                          <p:spTgt spid="943116"/>
                                        </p:tgtEl>
                                        <p:attrNameLst>
                                          <p:attrName>style.visibility</p:attrName>
                                        </p:attrNameLst>
                                      </p:cBhvr>
                                      <p:to>
                                        <p:strVal val="visible"/>
                                      </p:to>
                                    </p:set>
                                    <p:animEffect transition="in" filter="blinds(horizontal)">
                                      <p:cBhvr>
                                        <p:cTn id="39" dur="500"/>
                                        <p:tgtEl>
                                          <p:spTgt spid="943116"/>
                                        </p:tgtEl>
                                      </p:cBhvr>
                                    </p:animEffect>
                                  </p:childTnLst>
                                </p:cTn>
                              </p:par>
                              <p:par>
                                <p:cTn id="40" presetID="3" presetClass="entr" presetSubtype="10" fill="hold" nodeType="withEffect">
                                  <p:stCondLst>
                                    <p:cond delay="0"/>
                                  </p:stCondLst>
                                  <p:childTnLst>
                                    <p:set>
                                      <p:cBhvr>
                                        <p:cTn id="41" dur="1" fill="hold">
                                          <p:stCondLst>
                                            <p:cond delay="0"/>
                                          </p:stCondLst>
                                        </p:cTn>
                                        <p:tgtEl>
                                          <p:spTgt spid="943121"/>
                                        </p:tgtEl>
                                        <p:attrNameLst>
                                          <p:attrName>style.visibility</p:attrName>
                                        </p:attrNameLst>
                                      </p:cBhvr>
                                      <p:to>
                                        <p:strVal val="visible"/>
                                      </p:to>
                                    </p:set>
                                    <p:animEffect transition="in" filter="blinds(horizontal)">
                                      <p:cBhvr>
                                        <p:cTn id="42" dur="500"/>
                                        <p:tgtEl>
                                          <p:spTgt spid="943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4170" name="Group 2">
            <a:extLst>
              <a:ext uri="{FF2B5EF4-FFF2-40B4-BE49-F238E27FC236}">
                <a16:creationId xmlns:a16="http://schemas.microsoft.com/office/drawing/2014/main" id="{467A4F2C-8C34-4F9C-BDC0-D5BE2F653718}"/>
              </a:ext>
            </a:extLst>
          </p:cNvPr>
          <p:cNvGrpSpPr>
            <a:grpSpLocks/>
          </p:cNvGrpSpPr>
          <p:nvPr/>
        </p:nvGrpSpPr>
        <p:grpSpPr bwMode="auto">
          <a:xfrm>
            <a:off x="6194425" y="2035175"/>
            <a:ext cx="2590800" cy="4267200"/>
            <a:chOff x="3792" y="1392"/>
            <a:chExt cx="1632" cy="2688"/>
          </a:xfrm>
        </p:grpSpPr>
        <p:sp>
          <p:nvSpPr>
            <p:cNvPr id="281628" name="Rectangle 3">
              <a:extLst>
                <a:ext uri="{FF2B5EF4-FFF2-40B4-BE49-F238E27FC236}">
                  <a16:creationId xmlns:a16="http://schemas.microsoft.com/office/drawing/2014/main" id="{2C9F23C7-9619-4B91-A762-AC53258BE191}"/>
                </a:ext>
              </a:extLst>
            </p:cNvPr>
            <p:cNvSpPr>
              <a:spLocks noChangeArrowheads="1"/>
            </p:cNvSpPr>
            <p:nvPr/>
          </p:nvSpPr>
          <p:spPr bwMode="auto">
            <a:xfrm>
              <a:off x="3792" y="1392"/>
              <a:ext cx="1632" cy="2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4172" name="Line 4">
              <a:extLst>
                <a:ext uri="{FF2B5EF4-FFF2-40B4-BE49-F238E27FC236}">
                  <a16:creationId xmlns:a16="http://schemas.microsoft.com/office/drawing/2014/main" id="{04390561-7F69-49FF-8416-FBBD1C3762B1}"/>
                </a:ext>
              </a:extLst>
            </p:cNvPr>
            <p:cNvSpPr>
              <a:spLocks noChangeShapeType="1"/>
            </p:cNvSpPr>
            <p:nvPr/>
          </p:nvSpPr>
          <p:spPr bwMode="auto">
            <a:xfrm flipH="1">
              <a:off x="4776" y="3600"/>
              <a:ext cx="0" cy="432"/>
            </a:xfrm>
            <a:prstGeom prst="line">
              <a:avLst/>
            </a:prstGeom>
            <a:noFill/>
            <a:ln w="19050">
              <a:solidFill>
                <a:srgbClr val="000000"/>
              </a:solidFill>
              <a:prstDash val="dash"/>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81630" name="AutoShape 5">
              <a:extLst>
                <a:ext uri="{FF2B5EF4-FFF2-40B4-BE49-F238E27FC236}">
                  <a16:creationId xmlns:a16="http://schemas.microsoft.com/office/drawing/2014/main" id="{4AE00788-D16A-4151-9A1B-6E0080AD6D82}"/>
                </a:ext>
              </a:extLst>
            </p:cNvPr>
            <p:cNvSpPr>
              <a:spLocks noChangeArrowheads="1"/>
            </p:cNvSpPr>
            <p:nvPr/>
          </p:nvSpPr>
          <p:spPr bwMode="auto">
            <a:xfrm>
              <a:off x="4447" y="1584"/>
              <a:ext cx="330" cy="2097"/>
            </a:xfrm>
            <a:prstGeom prst="can">
              <a:avLst>
                <a:gd name="adj" fmla="val 54573"/>
              </a:avLst>
            </a:prstGeom>
            <a:gradFill rotWithShape="0">
              <a:gsLst>
                <a:gs pos="0">
                  <a:srgbClr val="878672"/>
                </a:gs>
                <a:gs pos="50000">
                  <a:srgbClr val="F1EFCB"/>
                </a:gs>
                <a:gs pos="100000">
                  <a:srgbClr val="878672"/>
                </a:gs>
              </a:gsLst>
              <a:lin ang="0" scaled="1"/>
            </a:gradFill>
            <a:ln w="19050">
              <a:solidFill>
                <a:srgbClr val="996633"/>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81631" name="Group 6">
              <a:extLst>
                <a:ext uri="{FF2B5EF4-FFF2-40B4-BE49-F238E27FC236}">
                  <a16:creationId xmlns:a16="http://schemas.microsoft.com/office/drawing/2014/main" id="{78FDDA27-0BC3-4FFC-AD70-A8325FC33843}"/>
                </a:ext>
              </a:extLst>
            </p:cNvPr>
            <p:cNvGrpSpPr>
              <a:grpSpLocks/>
            </p:cNvGrpSpPr>
            <p:nvPr/>
          </p:nvGrpSpPr>
          <p:grpSpPr bwMode="auto">
            <a:xfrm>
              <a:off x="4080" y="1920"/>
              <a:ext cx="432" cy="646"/>
              <a:chOff x="3984" y="1920"/>
              <a:chExt cx="432" cy="646"/>
            </a:xfrm>
          </p:grpSpPr>
          <p:sp>
            <p:nvSpPr>
              <p:cNvPr id="944175" name="Line 7">
                <a:extLst>
                  <a:ext uri="{FF2B5EF4-FFF2-40B4-BE49-F238E27FC236}">
                    <a16:creationId xmlns:a16="http://schemas.microsoft.com/office/drawing/2014/main" id="{0448A9E7-A947-4386-878C-3EA28176556E}"/>
                  </a:ext>
                </a:extLst>
              </p:cNvPr>
              <p:cNvSpPr>
                <a:spLocks noChangeShapeType="1"/>
              </p:cNvSpPr>
              <p:nvPr/>
            </p:nvSpPr>
            <p:spPr bwMode="auto">
              <a:xfrm flipV="1">
                <a:off x="4416" y="1945"/>
                <a:ext cx="0" cy="296"/>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1638" name="Text Box 8">
                <a:extLst>
                  <a:ext uri="{FF2B5EF4-FFF2-40B4-BE49-F238E27FC236}">
                    <a16:creationId xmlns:a16="http://schemas.microsoft.com/office/drawing/2014/main" id="{2C5C754F-16A3-46ED-A280-4E43BA09EBC0}"/>
                  </a:ext>
                </a:extLst>
              </p:cNvPr>
              <p:cNvSpPr txBox="1">
                <a:spLocks noChangeArrowheads="1"/>
              </p:cNvSpPr>
              <p:nvPr/>
            </p:nvSpPr>
            <p:spPr bwMode="auto">
              <a:xfrm>
                <a:off x="4177" y="1920"/>
                <a:ext cx="1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a:solidFill>
                      <a:srgbClr val="FF0000"/>
                    </a:solidFill>
                    <a:latin typeface="Times New Roman" panose="02020603050405020304" pitchFamily="18" charset="0"/>
                    <a:ea typeface="华文中宋" panose="02010600040101010101" pitchFamily="2" charset="-122"/>
                  </a:rPr>
                  <a:t>I</a:t>
                </a:r>
                <a:endParaRPr kumimoji="1" lang="en-US" altLang="zh-CN" sz="2800" i="1">
                  <a:solidFill>
                    <a:srgbClr val="000000"/>
                  </a:solidFill>
                  <a:latin typeface="Times New Roman" panose="02020603050405020304" pitchFamily="18" charset="0"/>
                  <a:ea typeface="华文中宋" panose="02010600040101010101" pitchFamily="2" charset="-122"/>
                </a:endParaRPr>
              </a:p>
            </p:txBody>
          </p:sp>
          <p:graphicFrame>
            <p:nvGraphicFramePr>
              <p:cNvPr id="281639" name="Object 49">
                <a:extLst>
                  <a:ext uri="{FF2B5EF4-FFF2-40B4-BE49-F238E27FC236}">
                    <a16:creationId xmlns:a16="http://schemas.microsoft.com/office/drawing/2014/main" id="{777DF4FC-D66C-413D-A7FC-6389AA6454F6}"/>
                  </a:ext>
                </a:extLst>
              </p:cNvPr>
              <p:cNvGraphicFramePr>
                <a:graphicFrameLocks noChangeAspect="1"/>
              </p:cNvGraphicFramePr>
              <p:nvPr/>
            </p:nvGraphicFramePr>
            <p:xfrm>
              <a:off x="3984" y="2208"/>
              <a:ext cx="287" cy="358"/>
            </p:xfrm>
            <a:graphic>
              <a:graphicData uri="http://schemas.openxmlformats.org/presentationml/2006/ole">
                <mc:AlternateContent xmlns:mc="http://schemas.openxmlformats.org/markup-compatibility/2006">
                  <mc:Choice xmlns:v="urn:schemas-microsoft-com:vml" Requires="v">
                    <p:oleObj name="Equation" r:id="rId2" imgW="177569" imgH="215619" progId="Equation.3">
                      <p:embed/>
                    </p:oleObj>
                  </mc:Choice>
                  <mc:Fallback>
                    <p:oleObj name="Equation" r:id="rId2" imgW="177569" imgH="215619" progId="Equation.3">
                      <p:embed/>
                      <p:pic>
                        <p:nvPicPr>
                          <p:cNvPr id="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 y="2208"/>
                            <a:ext cx="28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1632" name="Group 10">
              <a:extLst>
                <a:ext uri="{FF2B5EF4-FFF2-40B4-BE49-F238E27FC236}">
                  <a16:creationId xmlns:a16="http://schemas.microsoft.com/office/drawing/2014/main" id="{26BF3DB7-77F9-419C-B3E1-C8CE7B420F7F}"/>
                </a:ext>
              </a:extLst>
            </p:cNvPr>
            <p:cNvGrpSpPr>
              <a:grpSpLocks/>
            </p:cNvGrpSpPr>
            <p:nvPr/>
          </p:nvGrpSpPr>
          <p:grpSpPr bwMode="auto">
            <a:xfrm>
              <a:off x="4377" y="3819"/>
              <a:ext cx="615" cy="213"/>
              <a:chOff x="4254" y="3675"/>
              <a:chExt cx="711" cy="219"/>
            </a:xfrm>
          </p:grpSpPr>
          <p:sp>
            <p:nvSpPr>
              <p:cNvPr id="944179" name="Line 11">
                <a:extLst>
                  <a:ext uri="{FF2B5EF4-FFF2-40B4-BE49-F238E27FC236}">
                    <a16:creationId xmlns:a16="http://schemas.microsoft.com/office/drawing/2014/main" id="{378E83A6-A03C-4A91-A9A5-46418F48C69D}"/>
                  </a:ext>
                </a:extLst>
              </p:cNvPr>
              <p:cNvSpPr>
                <a:spLocks noChangeShapeType="1"/>
              </p:cNvSpPr>
              <p:nvPr/>
            </p:nvSpPr>
            <p:spPr bwMode="auto">
              <a:xfrm>
                <a:off x="4254" y="3819"/>
                <a:ext cx="249" cy="1"/>
              </a:xfrm>
              <a:prstGeom prst="line">
                <a:avLst/>
              </a:prstGeom>
              <a:noFill/>
              <a:ln w="28575">
                <a:solidFill>
                  <a:srgbClr val="FF0066"/>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4180" name="Line 12">
                <a:extLst>
                  <a:ext uri="{FF2B5EF4-FFF2-40B4-BE49-F238E27FC236}">
                    <a16:creationId xmlns:a16="http://schemas.microsoft.com/office/drawing/2014/main" id="{F488DF55-0A73-41F3-8D51-866095A26C49}"/>
                  </a:ext>
                </a:extLst>
              </p:cNvPr>
              <p:cNvSpPr>
                <a:spLocks noChangeShapeType="1"/>
              </p:cNvSpPr>
              <p:nvPr/>
            </p:nvSpPr>
            <p:spPr bwMode="auto">
              <a:xfrm flipH="1">
                <a:off x="4716" y="3819"/>
                <a:ext cx="249" cy="1"/>
              </a:xfrm>
              <a:prstGeom prst="line">
                <a:avLst/>
              </a:prstGeom>
              <a:noFill/>
              <a:ln w="28575">
                <a:solidFill>
                  <a:srgbClr val="FF0066"/>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1636" name="Object 53">
                <a:extLst>
                  <a:ext uri="{FF2B5EF4-FFF2-40B4-BE49-F238E27FC236}">
                    <a16:creationId xmlns:a16="http://schemas.microsoft.com/office/drawing/2014/main" id="{952B7DA1-00DF-46D6-92B3-F3C5FE5EB9EB}"/>
                  </a:ext>
                </a:extLst>
              </p:cNvPr>
              <p:cNvGraphicFramePr>
                <a:graphicFrameLocks noChangeAspect="1"/>
              </p:cNvGraphicFramePr>
              <p:nvPr/>
            </p:nvGraphicFramePr>
            <p:xfrm>
              <a:off x="4508" y="3675"/>
              <a:ext cx="201" cy="219"/>
            </p:xfrm>
            <a:graphic>
              <a:graphicData uri="http://schemas.openxmlformats.org/presentationml/2006/ole">
                <mc:AlternateContent xmlns:mc="http://schemas.openxmlformats.org/markup-compatibility/2006">
                  <mc:Choice xmlns:v="urn:schemas-microsoft-com:vml" Requires="v">
                    <p:oleObj name="Equation" r:id="rId4" imgW="152202" imgH="177569" progId="Equation.3">
                      <p:embed/>
                    </p:oleObj>
                  </mc:Choice>
                  <mc:Fallback>
                    <p:oleObj name="Equation" r:id="rId4" imgW="152202" imgH="177569" progId="Equation.3">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 y="3675"/>
                            <a:ext cx="20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44182" name="Line 14">
              <a:extLst>
                <a:ext uri="{FF2B5EF4-FFF2-40B4-BE49-F238E27FC236}">
                  <a16:creationId xmlns:a16="http://schemas.microsoft.com/office/drawing/2014/main" id="{87289951-8CD6-42AD-A188-DE38A6D0A87D}"/>
                </a:ext>
              </a:extLst>
            </p:cNvPr>
            <p:cNvSpPr>
              <a:spLocks noChangeShapeType="1"/>
            </p:cNvSpPr>
            <p:nvPr/>
          </p:nvSpPr>
          <p:spPr bwMode="auto">
            <a:xfrm>
              <a:off x="4608" y="1392"/>
              <a:ext cx="0" cy="2640"/>
            </a:xfrm>
            <a:prstGeom prst="line">
              <a:avLst/>
            </a:prstGeom>
            <a:noFill/>
            <a:ln w="25400">
              <a:solidFill>
                <a:srgbClr val="0000FF"/>
              </a:solidFill>
              <a:prstDash val="dash"/>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944183" name="Group 55">
            <a:extLst>
              <a:ext uri="{FF2B5EF4-FFF2-40B4-BE49-F238E27FC236}">
                <a16:creationId xmlns:a16="http://schemas.microsoft.com/office/drawing/2014/main" id="{08ABFA66-53E9-470A-A16E-2CABC247E844}"/>
              </a:ext>
            </a:extLst>
          </p:cNvPr>
          <p:cNvGrpSpPr>
            <a:grpSpLocks/>
          </p:cNvGrpSpPr>
          <p:nvPr/>
        </p:nvGrpSpPr>
        <p:grpSpPr bwMode="auto">
          <a:xfrm>
            <a:off x="217488" y="177800"/>
            <a:ext cx="8382000" cy="2227263"/>
            <a:chOff x="240" y="135"/>
            <a:chExt cx="5280" cy="1403"/>
          </a:xfrm>
        </p:grpSpPr>
        <p:sp>
          <p:nvSpPr>
            <p:cNvPr id="281626" name="Text Box 16">
              <a:extLst>
                <a:ext uri="{FF2B5EF4-FFF2-40B4-BE49-F238E27FC236}">
                  <a16:creationId xmlns:a16="http://schemas.microsoft.com/office/drawing/2014/main" id="{3D28B439-16B2-414E-9A12-289A4634C522}"/>
                </a:ext>
              </a:extLst>
            </p:cNvPr>
            <p:cNvSpPr txBox="1">
              <a:spLocks noChangeArrowheads="1"/>
            </p:cNvSpPr>
            <p:nvPr/>
          </p:nvSpPr>
          <p:spPr bwMode="auto">
            <a:xfrm>
              <a:off x="240" y="135"/>
              <a:ext cx="5280"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0000"/>
                  </a:solidFill>
                  <a:latin typeface="Times New Roman" panose="02020603050405020304" pitchFamily="18" charset="0"/>
                  <a:ea typeface="华文中宋" panose="02010600040101010101" pitchFamily="2" charset="-122"/>
                </a:rPr>
                <a:t>例</a:t>
              </a:r>
              <a:r>
                <a:rPr kumimoji="1" lang="zh-CN" altLang="en-US" sz="2800">
                  <a:solidFill>
                    <a:srgbClr val="CC0000"/>
                  </a:solidFill>
                  <a:latin typeface="Times New Roman" panose="02020603050405020304" pitchFamily="18" charset="0"/>
                  <a:ea typeface="华文中宋" panose="02010600040101010101" pitchFamily="2" charset="-122"/>
                </a:rPr>
                <a:t>    </a:t>
              </a:r>
              <a:r>
                <a:rPr kumimoji="1" lang="zh-CN" altLang="en-US" sz="2800">
                  <a:solidFill>
                    <a:srgbClr val="FFFFFF"/>
                  </a:solidFill>
                  <a:latin typeface="Times New Roman" panose="02020603050405020304" pitchFamily="18" charset="0"/>
                  <a:ea typeface="华文中宋" panose="02010600040101010101" pitchFamily="2" charset="-122"/>
                </a:rPr>
                <a:t>有两个半径分别为</a:t>
              </a:r>
              <a:r>
                <a:rPr kumimoji="1" lang="en-US" altLang="zh-CN" sz="2800" i="1">
                  <a:solidFill>
                    <a:srgbClr val="FFFFFF"/>
                  </a:solidFill>
                  <a:latin typeface="Times New Roman" panose="02020603050405020304" pitchFamily="18" charset="0"/>
                  <a:ea typeface="华文中宋" panose="02010600040101010101" pitchFamily="2" charset="-122"/>
                </a:rPr>
                <a:t>R</a:t>
              </a:r>
              <a:r>
                <a:rPr kumimoji="1" lang="zh-CN" altLang="en-US" sz="2800">
                  <a:solidFill>
                    <a:srgbClr val="FFFFFF"/>
                  </a:solidFill>
                  <a:latin typeface="Times New Roman" panose="02020603050405020304" pitchFamily="18" charset="0"/>
                  <a:ea typeface="华文中宋" panose="02010600040101010101" pitchFamily="2" charset="-122"/>
                </a:rPr>
                <a:t>和</a:t>
              </a:r>
              <a:r>
                <a:rPr kumimoji="1" lang="en-US" altLang="zh-CN" sz="2800" i="1">
                  <a:solidFill>
                    <a:srgbClr val="FFFFFF"/>
                  </a:solidFill>
                  <a:latin typeface="Times New Roman" panose="02020603050405020304" pitchFamily="18" charset="0"/>
                  <a:ea typeface="华文中宋" panose="02010600040101010101" pitchFamily="2" charset="-122"/>
                </a:rPr>
                <a:t>r</a:t>
              </a:r>
              <a:r>
                <a:rPr kumimoji="1" lang="zh-CN" altLang="en-US" sz="2800">
                  <a:solidFill>
                    <a:srgbClr val="FFFFFF"/>
                  </a:solidFill>
                  <a:latin typeface="Times New Roman" panose="02020603050405020304" pitchFamily="18" charset="0"/>
                  <a:ea typeface="华文中宋" panose="02010600040101010101" pitchFamily="2" charset="-122"/>
                </a:rPr>
                <a:t>的“无限长”同轴圆筒形导体，在它们之间充以相对磁导率为     的磁介质。当两圆筒通有相反方向的电流 </a:t>
              </a:r>
              <a:r>
                <a:rPr kumimoji="1" lang="en-US" altLang="zh-CN" sz="2800" i="1">
                  <a:solidFill>
                    <a:srgbClr val="FFFFFF"/>
                  </a:solidFill>
                  <a:latin typeface="Times New Roman" panose="02020603050405020304" pitchFamily="18" charset="0"/>
                  <a:ea typeface="华文中宋" panose="02010600040101010101" pitchFamily="2" charset="-122"/>
                </a:rPr>
                <a:t>I </a:t>
              </a:r>
              <a:r>
                <a:rPr kumimoji="1" lang="zh-CN" altLang="en-US" sz="2800">
                  <a:solidFill>
                    <a:srgbClr val="FFFFFF"/>
                  </a:solidFill>
                  <a:latin typeface="Times New Roman" panose="02020603050405020304" pitchFamily="18" charset="0"/>
                  <a:ea typeface="华文中宋" panose="02010600040101010101" pitchFamily="2" charset="-122"/>
                </a:rPr>
                <a:t>时，试</a:t>
              </a:r>
              <a:r>
                <a:rPr kumimoji="1" lang="zh-CN" altLang="en-US" sz="2800" b="1">
                  <a:solidFill>
                    <a:srgbClr val="FFFFFF"/>
                  </a:solidFill>
                  <a:latin typeface="Times New Roman" panose="02020603050405020304" pitchFamily="18" charset="0"/>
                  <a:ea typeface="华文中宋" panose="02010600040101010101" pitchFamily="2" charset="-122"/>
                </a:rPr>
                <a:t>求</a:t>
              </a:r>
              <a:r>
                <a:rPr kumimoji="1" lang="zh-CN" altLang="en-US"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a:t>
              </a:r>
              <a:r>
                <a:rPr kumimoji="1" lang="zh-CN" altLang="en-US" sz="2800" b="1">
                  <a:solidFill>
                    <a:srgbClr val="FFFFFF"/>
                  </a:solidFill>
                  <a:latin typeface="Times New Roman" panose="02020603050405020304" pitchFamily="18" charset="0"/>
                  <a:ea typeface="华文中宋" panose="02010600040101010101" pitchFamily="2" charset="-122"/>
                  <a:sym typeface="Wingdings" panose="05000000000000000000" pitchFamily="2" charset="2"/>
                </a:rPr>
                <a:t>1</a:t>
              </a:r>
              <a:r>
                <a:rPr kumimoji="1" lang="zh-CN" altLang="en-US"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）磁介质中任意点 </a:t>
              </a:r>
              <a:r>
                <a:rPr kumimoji="1" lang="en-US" altLang="zh-CN" sz="2800" b="1" i="1">
                  <a:solidFill>
                    <a:srgbClr val="FFFFFF"/>
                  </a:solidFill>
                  <a:latin typeface="Times New Roman" panose="02020603050405020304" pitchFamily="18" charset="0"/>
                  <a:ea typeface="华文中宋" panose="02010600040101010101" pitchFamily="2" charset="-122"/>
                  <a:sym typeface="Wingdings" panose="05000000000000000000" pitchFamily="2" charset="2"/>
                </a:rPr>
                <a:t>P</a:t>
              </a:r>
              <a:r>
                <a:rPr kumimoji="1" lang="en-US" altLang="zh-CN"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 </a:t>
              </a:r>
              <a:r>
                <a:rPr kumimoji="1" lang="zh-CN" altLang="en-US"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的磁感强度的大小；（</a:t>
              </a:r>
              <a:r>
                <a:rPr kumimoji="1" lang="zh-CN" altLang="en-US" sz="2800" b="1">
                  <a:solidFill>
                    <a:srgbClr val="FFFFFF"/>
                  </a:solidFill>
                  <a:latin typeface="Times New Roman" panose="02020603050405020304" pitchFamily="18" charset="0"/>
                  <a:ea typeface="华文中宋" panose="02010600040101010101" pitchFamily="2" charset="-122"/>
                  <a:sym typeface="Wingdings" panose="05000000000000000000" pitchFamily="2" charset="2"/>
                </a:rPr>
                <a:t>2</a:t>
              </a:r>
              <a:r>
                <a:rPr kumimoji="1" lang="zh-CN" altLang="en-US"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）圆柱体外面一点 </a:t>
              </a:r>
              <a:r>
                <a:rPr kumimoji="1" lang="en-US" altLang="zh-CN" sz="2800" b="1" i="1">
                  <a:solidFill>
                    <a:srgbClr val="FFFFFF"/>
                  </a:solidFill>
                  <a:latin typeface="Times New Roman" panose="02020603050405020304" pitchFamily="18" charset="0"/>
                  <a:ea typeface="华文中宋" panose="02010600040101010101" pitchFamily="2" charset="-122"/>
                  <a:sym typeface="Wingdings" panose="05000000000000000000" pitchFamily="2" charset="2"/>
                </a:rPr>
                <a:t>Q</a:t>
              </a:r>
              <a:r>
                <a:rPr kumimoji="1" lang="en-US" altLang="zh-CN"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 </a:t>
              </a:r>
              <a:r>
                <a:rPr kumimoji="1" lang="zh-CN" altLang="en-US" sz="2800">
                  <a:solidFill>
                    <a:srgbClr val="FFFFFF"/>
                  </a:solidFill>
                  <a:latin typeface="Times New Roman" panose="02020603050405020304" pitchFamily="18" charset="0"/>
                  <a:ea typeface="华文中宋" panose="02010600040101010101" pitchFamily="2" charset="-122"/>
                  <a:sym typeface="Wingdings" panose="05000000000000000000" pitchFamily="2" charset="2"/>
                </a:rPr>
                <a:t>的磁感强度。</a:t>
              </a:r>
              <a:endParaRPr kumimoji="1" lang="zh-CN" altLang="en-US" sz="2800">
                <a:solidFill>
                  <a:srgbClr val="FFFFFF"/>
                </a:solidFill>
                <a:latin typeface="Times New Roman" panose="02020603050405020304" pitchFamily="18" charset="0"/>
                <a:ea typeface="华文中宋" panose="02010600040101010101" pitchFamily="2" charset="-122"/>
              </a:endParaRPr>
            </a:p>
          </p:txBody>
        </p:sp>
        <p:graphicFrame>
          <p:nvGraphicFramePr>
            <p:cNvPr id="281627" name="Object 57">
              <a:extLst>
                <a:ext uri="{FF2B5EF4-FFF2-40B4-BE49-F238E27FC236}">
                  <a16:creationId xmlns:a16="http://schemas.microsoft.com/office/drawing/2014/main" id="{8E15B5D7-907F-41A9-A586-67A0B1350FB9}"/>
                </a:ext>
              </a:extLst>
            </p:cNvPr>
            <p:cNvGraphicFramePr>
              <a:graphicFrameLocks noChangeAspect="1"/>
            </p:cNvGraphicFramePr>
            <p:nvPr/>
          </p:nvGraphicFramePr>
          <p:xfrm>
            <a:off x="3854" y="359"/>
            <a:ext cx="302" cy="361"/>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0" name="Object 57"/>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854" y="359"/>
                          <a:ext cx="30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44186" name="Text Box 21">
            <a:extLst>
              <a:ext uri="{FF2B5EF4-FFF2-40B4-BE49-F238E27FC236}">
                <a16:creationId xmlns:a16="http://schemas.microsoft.com/office/drawing/2014/main" id="{6C619255-86E3-469B-AA95-96198986AAF7}"/>
              </a:ext>
            </a:extLst>
          </p:cNvPr>
          <p:cNvSpPr txBox="1">
            <a:spLocks noChangeArrowheads="1"/>
          </p:cNvSpPr>
          <p:nvPr/>
        </p:nvSpPr>
        <p:spPr bwMode="auto">
          <a:xfrm>
            <a:off x="336550" y="2535238"/>
            <a:ext cx="345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0000"/>
                </a:solidFill>
                <a:latin typeface="Times New Roman" panose="02020603050405020304" pitchFamily="18" charset="0"/>
                <a:ea typeface="华文中宋" panose="02010600040101010101" pitchFamily="2" charset="-122"/>
              </a:rPr>
              <a:t>解</a:t>
            </a:r>
            <a:r>
              <a:rPr kumimoji="1" lang="zh-CN" altLang="en-US" sz="2800" b="1">
                <a:solidFill>
                  <a:srgbClr val="FFFFFF"/>
                </a:solidFill>
                <a:latin typeface="Times New Roman" panose="02020603050405020304" pitchFamily="18" charset="0"/>
                <a:ea typeface="华文中宋" panose="02010600040101010101" pitchFamily="2" charset="-122"/>
              </a:rPr>
              <a:t>（</a:t>
            </a:r>
            <a:r>
              <a:rPr kumimoji="1" lang="en-US" altLang="zh-CN" sz="2800" b="1">
                <a:solidFill>
                  <a:srgbClr val="FFFFFF"/>
                </a:solidFill>
                <a:latin typeface="Times New Roman" panose="02020603050405020304" pitchFamily="18" charset="0"/>
                <a:ea typeface="华文中宋" panose="02010600040101010101" pitchFamily="2" charset="-122"/>
              </a:rPr>
              <a:t>1</a:t>
            </a:r>
            <a:r>
              <a:rPr kumimoji="1" lang="zh-CN" altLang="en-US" sz="2800" b="1">
                <a:solidFill>
                  <a:srgbClr val="FFFFFF"/>
                </a:solidFill>
                <a:latin typeface="Times New Roman" panose="02020603050405020304" pitchFamily="18" charset="0"/>
                <a:ea typeface="华文中宋" panose="02010600040101010101" pitchFamily="2" charset="-122"/>
              </a:rPr>
              <a:t>）</a:t>
            </a:r>
            <a:r>
              <a:rPr kumimoji="1" lang="zh-CN" altLang="en-US" sz="2800">
                <a:solidFill>
                  <a:srgbClr val="FFFFFF"/>
                </a:solidFill>
                <a:latin typeface="Times New Roman" panose="02020603050405020304" pitchFamily="18" charset="0"/>
                <a:ea typeface="华文中宋" panose="02010600040101010101" pitchFamily="2" charset="-122"/>
              </a:rPr>
              <a:t>对称性分析</a:t>
            </a:r>
          </a:p>
        </p:txBody>
      </p:sp>
      <p:graphicFrame>
        <p:nvGraphicFramePr>
          <p:cNvPr id="944187" name="Object 59">
            <a:extLst>
              <a:ext uri="{FF2B5EF4-FFF2-40B4-BE49-F238E27FC236}">
                <a16:creationId xmlns:a16="http://schemas.microsoft.com/office/drawing/2014/main" id="{3B07DA8D-75CD-4AF1-97A6-0A3CAE4C850D}"/>
              </a:ext>
            </a:extLst>
          </p:cNvPr>
          <p:cNvGraphicFramePr>
            <a:graphicFrameLocks/>
          </p:cNvGraphicFramePr>
          <p:nvPr/>
        </p:nvGraphicFramePr>
        <p:xfrm>
          <a:off x="693738" y="3463925"/>
          <a:ext cx="1585912" cy="442913"/>
        </p:xfrm>
        <a:graphic>
          <a:graphicData uri="http://schemas.openxmlformats.org/presentationml/2006/ole">
            <mc:AlternateContent xmlns:mc="http://schemas.openxmlformats.org/markup-compatibility/2006">
              <mc:Choice xmlns:v="urn:schemas-microsoft-com:vml" Requires="v">
                <p:oleObj name="Equation" r:id="rId8" imgW="634449" imgH="177646" progId="Equation.DSMT4">
                  <p:embed/>
                </p:oleObj>
              </mc:Choice>
              <mc:Fallback>
                <p:oleObj name="Equation" r:id="rId8" imgW="634449" imgH="177646" progId="Equation.DSMT4">
                  <p:embed/>
                  <p:pic>
                    <p:nvPicPr>
                      <p:cNvPr id="0" name="Object 59"/>
                      <p:cNvPicPr>
                        <a:picLocks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693738" y="3463925"/>
                        <a:ext cx="15859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4188" name="Object 60">
            <a:extLst>
              <a:ext uri="{FF2B5EF4-FFF2-40B4-BE49-F238E27FC236}">
                <a16:creationId xmlns:a16="http://schemas.microsoft.com/office/drawing/2014/main" id="{389A1727-C3B0-4495-A8BA-0B589D8A8619}"/>
              </a:ext>
            </a:extLst>
          </p:cNvPr>
          <p:cNvGraphicFramePr>
            <a:graphicFrameLocks/>
          </p:cNvGraphicFramePr>
          <p:nvPr/>
        </p:nvGraphicFramePr>
        <p:xfrm>
          <a:off x="693738" y="4535488"/>
          <a:ext cx="1744662" cy="442912"/>
        </p:xfrm>
        <a:graphic>
          <a:graphicData uri="http://schemas.openxmlformats.org/presentationml/2006/ole">
            <mc:AlternateContent xmlns:mc="http://schemas.openxmlformats.org/markup-compatibility/2006">
              <mc:Choice xmlns:v="urn:schemas-microsoft-com:vml" Requires="v">
                <p:oleObj name="Equation" r:id="rId10" imgW="698197" imgH="177723" progId="Equation.DSMT4">
                  <p:embed/>
                </p:oleObj>
              </mc:Choice>
              <mc:Fallback>
                <p:oleObj name="Equation" r:id="rId10" imgW="698197" imgH="177723" progId="Equation.DSMT4">
                  <p:embed/>
                  <p:pic>
                    <p:nvPicPr>
                      <p:cNvPr id="0" name="Object 60"/>
                      <p:cNvPicPr>
                        <a:picLocks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693738" y="4535488"/>
                        <a:ext cx="17446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4189" name="Object 61">
            <a:extLst>
              <a:ext uri="{FF2B5EF4-FFF2-40B4-BE49-F238E27FC236}">
                <a16:creationId xmlns:a16="http://schemas.microsoft.com/office/drawing/2014/main" id="{891A1DC7-D0B1-475C-95F3-03DAAC90DA58}"/>
              </a:ext>
            </a:extLst>
          </p:cNvPr>
          <p:cNvGraphicFramePr>
            <a:graphicFrameLocks/>
          </p:cNvGraphicFramePr>
          <p:nvPr/>
        </p:nvGraphicFramePr>
        <p:xfrm>
          <a:off x="3051175" y="4235450"/>
          <a:ext cx="1649413" cy="1014413"/>
        </p:xfrm>
        <a:graphic>
          <a:graphicData uri="http://schemas.openxmlformats.org/presentationml/2006/ole">
            <mc:AlternateContent xmlns:mc="http://schemas.openxmlformats.org/markup-compatibility/2006">
              <mc:Choice xmlns:v="urn:schemas-microsoft-com:vml" Requires="v">
                <p:oleObj name="Equation" r:id="rId12" imgW="660113" imgH="406224" progId="Equation.DSMT4">
                  <p:embed/>
                </p:oleObj>
              </mc:Choice>
              <mc:Fallback>
                <p:oleObj name="Equation" r:id="rId12" imgW="660113" imgH="406224" progId="Equation.DSMT4">
                  <p:embed/>
                  <p:pic>
                    <p:nvPicPr>
                      <p:cNvPr id="0" name="Object 61"/>
                      <p:cNvPicPr>
                        <a:picLocks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3051175" y="4235450"/>
                        <a:ext cx="16494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4190" name="Object 62">
            <a:extLst>
              <a:ext uri="{FF2B5EF4-FFF2-40B4-BE49-F238E27FC236}">
                <a16:creationId xmlns:a16="http://schemas.microsoft.com/office/drawing/2014/main" id="{C2EBDC4F-0F39-40EA-B4D7-D836564F551B}"/>
              </a:ext>
            </a:extLst>
          </p:cNvPr>
          <p:cNvGraphicFramePr>
            <a:graphicFrameLocks/>
          </p:cNvGraphicFramePr>
          <p:nvPr/>
        </p:nvGraphicFramePr>
        <p:xfrm>
          <a:off x="622300" y="5178425"/>
          <a:ext cx="2792413" cy="1014413"/>
        </p:xfrm>
        <a:graphic>
          <a:graphicData uri="http://schemas.openxmlformats.org/presentationml/2006/ole">
            <mc:AlternateContent xmlns:mc="http://schemas.openxmlformats.org/markup-compatibility/2006">
              <mc:Choice xmlns:v="urn:schemas-microsoft-com:vml" Requires="v">
                <p:oleObj name="Equation" r:id="rId14" imgW="1117115" imgH="406224" progId="Equation.DSMT4">
                  <p:embed/>
                </p:oleObj>
              </mc:Choice>
              <mc:Fallback>
                <p:oleObj name="Equation" r:id="rId14" imgW="1117115" imgH="406224" progId="Equation.DSMT4">
                  <p:embed/>
                  <p:pic>
                    <p:nvPicPr>
                      <p:cNvPr id="0" name="Object 62"/>
                      <p:cNvPicPr>
                        <a:picLocks noChangeArrowheads="1"/>
                      </p:cNvPicPr>
                      <p:nvPr/>
                    </p:nvPicPr>
                    <p:blipFill>
                      <a:blip r:embed="rId15">
                        <a:lum bright="100000" contrast="100000"/>
                        <a:extLst>
                          <a:ext uri="{28A0092B-C50C-407E-A947-70E740481C1C}">
                            <a14:useLocalDpi xmlns:a14="http://schemas.microsoft.com/office/drawing/2010/main" val="0"/>
                          </a:ext>
                        </a:extLst>
                      </a:blip>
                      <a:srcRect/>
                      <a:stretch>
                        <a:fillRect/>
                      </a:stretch>
                    </p:blipFill>
                    <p:spPr bwMode="auto">
                      <a:xfrm>
                        <a:off x="622300" y="5178425"/>
                        <a:ext cx="27924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1609" name="Group 27">
            <a:extLst>
              <a:ext uri="{FF2B5EF4-FFF2-40B4-BE49-F238E27FC236}">
                <a16:creationId xmlns:a16="http://schemas.microsoft.com/office/drawing/2014/main" id="{A0D16E5F-3E4A-4AAE-855D-9217708A405E}"/>
              </a:ext>
            </a:extLst>
          </p:cNvPr>
          <p:cNvGrpSpPr>
            <a:grpSpLocks/>
          </p:cNvGrpSpPr>
          <p:nvPr/>
        </p:nvGrpSpPr>
        <p:grpSpPr bwMode="auto">
          <a:xfrm>
            <a:off x="6918325" y="3863975"/>
            <a:ext cx="1562100" cy="609600"/>
            <a:chOff x="4248" y="2544"/>
            <a:chExt cx="984" cy="384"/>
          </a:xfrm>
        </p:grpSpPr>
        <p:graphicFrame>
          <p:nvGraphicFramePr>
            <p:cNvPr id="281620" name="Object 64">
              <a:extLst>
                <a:ext uri="{FF2B5EF4-FFF2-40B4-BE49-F238E27FC236}">
                  <a16:creationId xmlns:a16="http://schemas.microsoft.com/office/drawing/2014/main" id="{121FD428-AB33-49A5-ADE0-D31A7D1C060E}"/>
                </a:ext>
              </a:extLst>
            </p:cNvPr>
            <p:cNvGraphicFramePr>
              <a:graphicFrameLocks noChangeAspect="1"/>
            </p:cNvGraphicFramePr>
            <p:nvPr/>
          </p:nvGraphicFramePr>
          <p:xfrm>
            <a:off x="4993" y="2583"/>
            <a:ext cx="239" cy="297"/>
          </p:xfrm>
          <a:graphic>
            <a:graphicData uri="http://schemas.openxmlformats.org/presentationml/2006/ole">
              <mc:AlternateContent xmlns:mc="http://schemas.openxmlformats.org/markup-compatibility/2006">
                <mc:Choice xmlns:v="urn:schemas-microsoft-com:vml" Requires="v">
                  <p:oleObj name="Equation" r:id="rId16" imgW="190417" imgH="253890" progId="Equation.3">
                    <p:embed/>
                  </p:oleObj>
                </mc:Choice>
                <mc:Fallback>
                  <p:oleObj name="Equation" r:id="rId16" imgW="190417" imgH="253890" progId="Equation.3">
                    <p:embed/>
                    <p:pic>
                      <p:nvPicPr>
                        <p:cNvPr id="0"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3" y="2583"/>
                          <a:ext cx="239"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1621" name="Group 29">
              <a:extLst>
                <a:ext uri="{FF2B5EF4-FFF2-40B4-BE49-F238E27FC236}">
                  <a16:creationId xmlns:a16="http://schemas.microsoft.com/office/drawing/2014/main" id="{4DA5643B-DC75-4A96-B8CC-9ADF4082F6F6}"/>
                </a:ext>
              </a:extLst>
            </p:cNvPr>
            <p:cNvGrpSpPr>
              <a:grpSpLocks/>
            </p:cNvGrpSpPr>
            <p:nvPr/>
          </p:nvGrpSpPr>
          <p:grpSpPr bwMode="auto">
            <a:xfrm>
              <a:off x="4248" y="2674"/>
              <a:ext cx="744" cy="254"/>
              <a:chOff x="4215" y="2674"/>
              <a:chExt cx="744" cy="254"/>
            </a:xfrm>
          </p:grpSpPr>
          <p:sp>
            <p:nvSpPr>
              <p:cNvPr id="281624" name="Oval 30">
                <a:extLst>
                  <a:ext uri="{FF2B5EF4-FFF2-40B4-BE49-F238E27FC236}">
                    <a16:creationId xmlns:a16="http://schemas.microsoft.com/office/drawing/2014/main" id="{5D2934B1-5012-4189-8E55-6BE698F5F119}"/>
                  </a:ext>
                </a:extLst>
              </p:cNvPr>
              <p:cNvSpPr>
                <a:spLocks noChangeArrowheads="1"/>
              </p:cNvSpPr>
              <p:nvPr/>
            </p:nvSpPr>
            <p:spPr bwMode="auto">
              <a:xfrm>
                <a:off x="4215" y="2674"/>
                <a:ext cx="744" cy="254"/>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4195" name="Line 31">
                <a:extLst>
                  <a:ext uri="{FF2B5EF4-FFF2-40B4-BE49-F238E27FC236}">
                    <a16:creationId xmlns:a16="http://schemas.microsoft.com/office/drawing/2014/main" id="{0FD1940B-EEA7-4741-978A-205523A6F389}"/>
                  </a:ext>
                </a:extLst>
              </p:cNvPr>
              <p:cNvSpPr>
                <a:spLocks noChangeShapeType="1"/>
              </p:cNvSpPr>
              <p:nvPr/>
            </p:nvSpPr>
            <p:spPr bwMode="auto">
              <a:xfrm>
                <a:off x="4660" y="2921"/>
                <a:ext cx="82" cy="1"/>
              </a:xfrm>
              <a:prstGeom prst="line">
                <a:avLst/>
              </a:prstGeom>
              <a:noFill/>
              <a:ln w="38100">
                <a:solidFill>
                  <a:srgbClr val="00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81622" name="Rectangle 32">
              <a:extLst>
                <a:ext uri="{FF2B5EF4-FFF2-40B4-BE49-F238E27FC236}">
                  <a16:creationId xmlns:a16="http://schemas.microsoft.com/office/drawing/2014/main" id="{690F8461-B361-424C-A297-A68364783E8A}"/>
                </a:ext>
              </a:extLst>
            </p:cNvPr>
            <p:cNvSpPr>
              <a:spLocks noChangeArrowheads="1"/>
            </p:cNvSpPr>
            <p:nvPr/>
          </p:nvSpPr>
          <p:spPr bwMode="auto">
            <a:xfrm>
              <a:off x="4441" y="2544"/>
              <a:ext cx="336" cy="240"/>
            </a:xfrm>
            <a:prstGeom prst="rect">
              <a:avLst/>
            </a:prstGeom>
            <a:gradFill rotWithShape="0">
              <a:gsLst>
                <a:gs pos="0">
                  <a:srgbClr val="878672"/>
                </a:gs>
                <a:gs pos="50000">
                  <a:srgbClr val="F1EFCB"/>
                </a:gs>
                <a:gs pos="100000">
                  <a:srgbClr val="87867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4197" name="Line 33">
              <a:extLst>
                <a:ext uri="{FF2B5EF4-FFF2-40B4-BE49-F238E27FC236}">
                  <a16:creationId xmlns:a16="http://schemas.microsoft.com/office/drawing/2014/main" id="{C636C1B6-A1A5-4FF3-AD39-44238E00DBE0}"/>
                </a:ext>
              </a:extLst>
            </p:cNvPr>
            <p:cNvSpPr>
              <a:spLocks noChangeShapeType="1"/>
            </p:cNvSpPr>
            <p:nvPr/>
          </p:nvSpPr>
          <p:spPr bwMode="auto">
            <a:xfrm flipV="1">
              <a:off x="4628" y="2784"/>
              <a:ext cx="364" cy="8"/>
            </a:xfrm>
            <a:prstGeom prst="line">
              <a:avLst/>
            </a:prstGeom>
            <a:noFill/>
            <a:ln w="19050">
              <a:solidFill>
                <a:srgbClr val="FF00FF"/>
              </a:solidFill>
              <a:miter lim="800000"/>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44198" name="Line 34">
            <a:extLst>
              <a:ext uri="{FF2B5EF4-FFF2-40B4-BE49-F238E27FC236}">
                <a16:creationId xmlns:a16="http://schemas.microsoft.com/office/drawing/2014/main" id="{2EBDFB65-998A-487B-BABA-3547C88F1BB3}"/>
              </a:ext>
            </a:extLst>
          </p:cNvPr>
          <p:cNvSpPr>
            <a:spLocks noChangeShapeType="1"/>
          </p:cNvSpPr>
          <p:nvPr/>
        </p:nvSpPr>
        <p:spPr bwMode="auto">
          <a:xfrm>
            <a:off x="7489825" y="3711575"/>
            <a:ext cx="0" cy="685800"/>
          </a:xfrm>
          <a:prstGeom prst="line">
            <a:avLst/>
          </a:prstGeom>
          <a:noFill/>
          <a:ln w="19050">
            <a:solidFill>
              <a:srgbClr val="0000FF"/>
            </a:solidFill>
            <a:prstDash val="dash"/>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81611" name="Group 35">
            <a:extLst>
              <a:ext uri="{FF2B5EF4-FFF2-40B4-BE49-F238E27FC236}">
                <a16:creationId xmlns:a16="http://schemas.microsoft.com/office/drawing/2014/main" id="{3F8B01AC-37E1-43FE-8435-B3B58017E50C}"/>
              </a:ext>
            </a:extLst>
          </p:cNvPr>
          <p:cNvGrpSpPr>
            <a:grpSpLocks/>
          </p:cNvGrpSpPr>
          <p:nvPr/>
        </p:nvGrpSpPr>
        <p:grpSpPr bwMode="auto">
          <a:xfrm>
            <a:off x="6575425" y="2187575"/>
            <a:ext cx="1835150" cy="3657600"/>
            <a:chOff x="4028" y="1488"/>
            <a:chExt cx="1156" cy="2304"/>
          </a:xfrm>
        </p:grpSpPr>
        <p:sp>
          <p:nvSpPr>
            <p:cNvPr id="281613" name="AutoShape 36">
              <a:extLst>
                <a:ext uri="{FF2B5EF4-FFF2-40B4-BE49-F238E27FC236}">
                  <a16:creationId xmlns:a16="http://schemas.microsoft.com/office/drawing/2014/main" id="{47CEA838-1FD4-4F92-B0A3-BEE3337EA288}"/>
                </a:ext>
              </a:extLst>
            </p:cNvPr>
            <p:cNvSpPr>
              <a:spLocks noChangeArrowheads="1"/>
            </p:cNvSpPr>
            <p:nvPr/>
          </p:nvSpPr>
          <p:spPr bwMode="auto">
            <a:xfrm>
              <a:off x="4028" y="1488"/>
              <a:ext cx="1156" cy="2304"/>
            </a:xfrm>
            <a:prstGeom prst="can">
              <a:avLst>
                <a:gd name="adj" fmla="val 29878"/>
              </a:avLst>
            </a:prstGeom>
            <a:solidFill>
              <a:srgbClr val="CBB857">
                <a:alpha val="50195"/>
              </a:srgbClr>
            </a:solidFill>
            <a:ln w="19050">
              <a:solidFill>
                <a:srgbClr val="CBB857"/>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81614" name="Group 37">
              <a:extLst>
                <a:ext uri="{FF2B5EF4-FFF2-40B4-BE49-F238E27FC236}">
                  <a16:creationId xmlns:a16="http://schemas.microsoft.com/office/drawing/2014/main" id="{2345B54E-045E-42A2-A88E-1DE32B66A55A}"/>
                </a:ext>
              </a:extLst>
            </p:cNvPr>
            <p:cNvGrpSpPr>
              <a:grpSpLocks/>
            </p:cNvGrpSpPr>
            <p:nvPr/>
          </p:nvGrpSpPr>
          <p:grpSpPr bwMode="auto">
            <a:xfrm>
              <a:off x="4182" y="2950"/>
              <a:ext cx="238" cy="382"/>
              <a:chOff x="4077" y="2611"/>
              <a:chExt cx="268" cy="389"/>
            </a:xfrm>
          </p:grpSpPr>
          <p:sp>
            <p:nvSpPr>
              <p:cNvPr id="944202" name="Line 38">
                <a:extLst>
                  <a:ext uri="{FF2B5EF4-FFF2-40B4-BE49-F238E27FC236}">
                    <a16:creationId xmlns:a16="http://schemas.microsoft.com/office/drawing/2014/main" id="{4F9C916F-670D-4AA1-8C06-B47DEFE7AE2B}"/>
                  </a:ext>
                </a:extLst>
              </p:cNvPr>
              <p:cNvSpPr>
                <a:spLocks noChangeShapeType="1"/>
              </p:cNvSpPr>
              <p:nvPr/>
            </p:nvSpPr>
            <p:spPr bwMode="auto">
              <a:xfrm>
                <a:off x="4077" y="2611"/>
                <a:ext cx="0" cy="389"/>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1619" name="Text Box 39">
                <a:extLst>
                  <a:ext uri="{FF2B5EF4-FFF2-40B4-BE49-F238E27FC236}">
                    <a16:creationId xmlns:a16="http://schemas.microsoft.com/office/drawing/2014/main" id="{D90EC5F7-8C2A-4D5A-97C5-0033B7883B01}"/>
                  </a:ext>
                </a:extLst>
              </p:cNvPr>
              <p:cNvSpPr txBox="1">
                <a:spLocks noChangeArrowheads="1"/>
              </p:cNvSpPr>
              <p:nvPr/>
            </p:nvSpPr>
            <p:spPr bwMode="auto">
              <a:xfrm>
                <a:off x="4130" y="2654"/>
                <a:ext cx="21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a:solidFill>
                      <a:srgbClr val="FF0000"/>
                    </a:solidFill>
                    <a:latin typeface="Times New Roman" panose="02020603050405020304" pitchFamily="18" charset="0"/>
                    <a:ea typeface="华文中宋" panose="02010600040101010101" pitchFamily="2" charset="-122"/>
                  </a:rPr>
                  <a:t>I</a:t>
                </a:r>
                <a:endParaRPr kumimoji="1" lang="en-US" altLang="zh-CN" sz="2800" i="1">
                  <a:solidFill>
                    <a:srgbClr val="000000"/>
                  </a:solidFill>
                  <a:latin typeface="Times New Roman" panose="02020603050405020304" pitchFamily="18" charset="0"/>
                  <a:ea typeface="华文中宋" panose="02010600040101010101" pitchFamily="2" charset="-122"/>
                </a:endParaRPr>
              </a:p>
            </p:txBody>
          </p:sp>
        </p:grpSp>
        <p:grpSp>
          <p:nvGrpSpPr>
            <p:cNvPr id="281615" name="Group 40">
              <a:extLst>
                <a:ext uri="{FF2B5EF4-FFF2-40B4-BE49-F238E27FC236}">
                  <a16:creationId xmlns:a16="http://schemas.microsoft.com/office/drawing/2014/main" id="{B40F36C4-CF5C-4CE3-BC62-1D88C32FD578}"/>
                </a:ext>
              </a:extLst>
            </p:cNvPr>
            <p:cNvGrpSpPr>
              <a:grpSpLocks/>
            </p:cNvGrpSpPr>
            <p:nvPr/>
          </p:nvGrpSpPr>
          <p:grpSpPr bwMode="auto">
            <a:xfrm>
              <a:off x="4604" y="3243"/>
              <a:ext cx="580" cy="234"/>
              <a:chOff x="4508" y="3243"/>
              <a:chExt cx="628" cy="234"/>
            </a:xfrm>
          </p:grpSpPr>
          <p:sp>
            <p:nvSpPr>
              <p:cNvPr id="944205" name="Line 41">
                <a:extLst>
                  <a:ext uri="{FF2B5EF4-FFF2-40B4-BE49-F238E27FC236}">
                    <a16:creationId xmlns:a16="http://schemas.microsoft.com/office/drawing/2014/main" id="{39290823-BFFD-4F63-86A9-EEA76A996439}"/>
                  </a:ext>
                </a:extLst>
              </p:cNvPr>
              <p:cNvSpPr>
                <a:spLocks noChangeShapeType="1"/>
              </p:cNvSpPr>
              <p:nvPr/>
            </p:nvSpPr>
            <p:spPr bwMode="auto">
              <a:xfrm>
                <a:off x="4508" y="3456"/>
                <a:ext cx="628" cy="0"/>
              </a:xfrm>
              <a:prstGeom prst="line">
                <a:avLst/>
              </a:prstGeom>
              <a:noFill/>
              <a:ln w="28575">
                <a:solidFill>
                  <a:srgbClr val="FF0066"/>
                </a:solidFill>
                <a:prstDash val="dash"/>
                <a:miter lim="800000"/>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1617" name="Object 78">
                <a:extLst>
                  <a:ext uri="{FF2B5EF4-FFF2-40B4-BE49-F238E27FC236}">
                    <a16:creationId xmlns:a16="http://schemas.microsoft.com/office/drawing/2014/main" id="{DCEA895E-34CA-458E-8F48-C7C152052EB8}"/>
                  </a:ext>
                </a:extLst>
              </p:cNvPr>
              <p:cNvGraphicFramePr>
                <a:graphicFrameLocks noChangeAspect="1"/>
              </p:cNvGraphicFramePr>
              <p:nvPr/>
            </p:nvGraphicFramePr>
            <p:xfrm>
              <a:off x="4810" y="3243"/>
              <a:ext cx="236" cy="234"/>
            </p:xfrm>
            <a:graphic>
              <a:graphicData uri="http://schemas.openxmlformats.org/presentationml/2006/ole">
                <mc:AlternateContent xmlns:mc="http://schemas.openxmlformats.org/markup-compatibility/2006">
                  <mc:Choice xmlns:v="urn:schemas-microsoft-com:vml" Requires="v">
                    <p:oleObj name="Equation" r:id="rId18" imgW="215806" imgH="228501" progId="Equation.3">
                      <p:embed/>
                    </p:oleObj>
                  </mc:Choice>
                  <mc:Fallback>
                    <p:oleObj name="Equation" r:id="rId18" imgW="215806" imgH="228501" progId="Equation.3">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10" y="3243"/>
                            <a:ext cx="23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944207" name="Object 79">
            <a:extLst>
              <a:ext uri="{FF2B5EF4-FFF2-40B4-BE49-F238E27FC236}">
                <a16:creationId xmlns:a16="http://schemas.microsoft.com/office/drawing/2014/main" id="{7F043BC4-A85F-4EFD-A250-74E92012F0EB}"/>
              </a:ext>
            </a:extLst>
          </p:cNvPr>
          <p:cNvGraphicFramePr>
            <a:graphicFrameLocks noChangeAspect="1"/>
          </p:cNvGraphicFramePr>
          <p:nvPr/>
        </p:nvGraphicFramePr>
        <p:xfrm>
          <a:off x="3051175" y="3429000"/>
          <a:ext cx="2254250" cy="688975"/>
        </p:xfrm>
        <a:graphic>
          <a:graphicData uri="http://schemas.openxmlformats.org/presentationml/2006/ole">
            <mc:AlternateContent xmlns:mc="http://schemas.openxmlformats.org/markup-compatibility/2006">
              <mc:Choice xmlns:v="urn:schemas-microsoft-com:vml" Requires="v">
                <p:oleObj name="Equation" r:id="rId20" imgW="952087" imgH="291973" progId="Equation.3">
                  <p:embed/>
                </p:oleObj>
              </mc:Choice>
              <mc:Fallback>
                <p:oleObj name="Equation" r:id="rId20" imgW="952087" imgH="291973" progId="Equation.3">
                  <p:embed/>
                  <p:pic>
                    <p:nvPicPr>
                      <p:cNvPr id="0" name="Object 79"/>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3051175" y="3429000"/>
                        <a:ext cx="2254250" cy="68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44183"/>
                                        </p:tgtEl>
                                        <p:attrNameLst>
                                          <p:attrName>style.visibility</p:attrName>
                                        </p:attrNameLst>
                                      </p:cBhvr>
                                      <p:to>
                                        <p:strVal val="visible"/>
                                      </p:to>
                                    </p:set>
                                    <p:animEffect transition="in" filter="blinds(horizontal)">
                                      <p:cBhvr>
                                        <p:cTn id="7" dur="500"/>
                                        <p:tgtEl>
                                          <p:spTgt spid="944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44170"/>
                                        </p:tgtEl>
                                        <p:attrNameLst>
                                          <p:attrName>style.visibility</p:attrName>
                                        </p:attrNameLst>
                                      </p:cBhvr>
                                      <p:to>
                                        <p:strVal val="visible"/>
                                      </p:to>
                                    </p:set>
                                    <p:anim calcmode="lin" valueType="num">
                                      <p:cBhvr additive="base">
                                        <p:cTn id="12" dur="500" fill="hold"/>
                                        <p:tgtEl>
                                          <p:spTgt spid="944170"/>
                                        </p:tgtEl>
                                        <p:attrNameLst>
                                          <p:attrName>ppt_x</p:attrName>
                                        </p:attrNameLst>
                                      </p:cBhvr>
                                      <p:tavLst>
                                        <p:tav tm="0">
                                          <p:val>
                                            <p:strVal val="#ppt_x"/>
                                          </p:val>
                                        </p:tav>
                                        <p:tav tm="100000">
                                          <p:val>
                                            <p:strVal val="#ppt_x"/>
                                          </p:val>
                                        </p:tav>
                                      </p:tavLst>
                                    </p:anim>
                                    <p:anim calcmode="lin" valueType="num">
                                      <p:cBhvr additive="base">
                                        <p:cTn id="13" dur="500" fill="hold"/>
                                        <p:tgtEl>
                                          <p:spTgt spid="94417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44186"/>
                                        </p:tgtEl>
                                        <p:attrNameLst>
                                          <p:attrName>style.visibility</p:attrName>
                                        </p:attrNameLst>
                                      </p:cBhvr>
                                      <p:to>
                                        <p:strVal val="visible"/>
                                      </p:to>
                                    </p:set>
                                    <p:animEffect transition="in" filter="blinds(horizontal)">
                                      <p:cBhvr>
                                        <p:cTn id="18" dur="500"/>
                                        <p:tgtEl>
                                          <p:spTgt spid="9441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944187"/>
                                        </p:tgtEl>
                                        <p:attrNameLst>
                                          <p:attrName>style.visibility</p:attrName>
                                        </p:attrNameLst>
                                      </p:cBhvr>
                                      <p:to>
                                        <p:strVal val="visible"/>
                                      </p:to>
                                    </p:set>
                                    <p:animEffect transition="in" filter="blinds(horizontal)">
                                      <p:cBhvr>
                                        <p:cTn id="23" dur="500"/>
                                        <p:tgtEl>
                                          <p:spTgt spid="944187"/>
                                        </p:tgtEl>
                                      </p:cBhvr>
                                    </p:animEffect>
                                  </p:childTnLst>
                                </p:cTn>
                              </p:par>
                              <p:par>
                                <p:cTn id="24" presetID="3" presetClass="entr" presetSubtype="10" fill="hold" nodeType="withEffect">
                                  <p:stCondLst>
                                    <p:cond delay="0"/>
                                  </p:stCondLst>
                                  <p:childTnLst>
                                    <p:set>
                                      <p:cBhvr>
                                        <p:cTn id="25" dur="1" fill="hold">
                                          <p:stCondLst>
                                            <p:cond delay="0"/>
                                          </p:stCondLst>
                                        </p:cTn>
                                        <p:tgtEl>
                                          <p:spTgt spid="944207"/>
                                        </p:tgtEl>
                                        <p:attrNameLst>
                                          <p:attrName>style.visibility</p:attrName>
                                        </p:attrNameLst>
                                      </p:cBhvr>
                                      <p:to>
                                        <p:strVal val="visible"/>
                                      </p:to>
                                    </p:set>
                                    <p:animEffect transition="in" filter="blinds(horizontal)">
                                      <p:cBhvr>
                                        <p:cTn id="26" dur="500"/>
                                        <p:tgtEl>
                                          <p:spTgt spid="94420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944188"/>
                                        </p:tgtEl>
                                        <p:attrNameLst>
                                          <p:attrName>style.visibility</p:attrName>
                                        </p:attrNameLst>
                                      </p:cBhvr>
                                      <p:to>
                                        <p:strVal val="visible"/>
                                      </p:to>
                                    </p:set>
                                    <p:animEffect transition="in" filter="blinds(horizontal)">
                                      <p:cBhvr>
                                        <p:cTn id="31" dur="500"/>
                                        <p:tgtEl>
                                          <p:spTgt spid="944188"/>
                                        </p:tgtEl>
                                      </p:cBhvr>
                                    </p:animEffect>
                                  </p:childTnLst>
                                </p:cTn>
                              </p:par>
                              <p:par>
                                <p:cTn id="32" presetID="3" presetClass="entr" presetSubtype="10" fill="hold" nodeType="withEffect">
                                  <p:stCondLst>
                                    <p:cond delay="0"/>
                                  </p:stCondLst>
                                  <p:childTnLst>
                                    <p:set>
                                      <p:cBhvr>
                                        <p:cTn id="33" dur="1" fill="hold">
                                          <p:stCondLst>
                                            <p:cond delay="0"/>
                                          </p:stCondLst>
                                        </p:cTn>
                                        <p:tgtEl>
                                          <p:spTgt spid="944189"/>
                                        </p:tgtEl>
                                        <p:attrNameLst>
                                          <p:attrName>style.visibility</p:attrName>
                                        </p:attrNameLst>
                                      </p:cBhvr>
                                      <p:to>
                                        <p:strVal val="visible"/>
                                      </p:to>
                                    </p:set>
                                    <p:animEffect transition="in" filter="blinds(horizontal)">
                                      <p:cBhvr>
                                        <p:cTn id="34" dur="500"/>
                                        <p:tgtEl>
                                          <p:spTgt spid="944189"/>
                                        </p:tgtEl>
                                      </p:cBhvr>
                                    </p:animEffect>
                                  </p:childTnLst>
                                </p:cTn>
                              </p:par>
                              <p:par>
                                <p:cTn id="35" presetID="3" presetClass="entr" presetSubtype="10" fill="hold" nodeType="withEffect">
                                  <p:stCondLst>
                                    <p:cond delay="0"/>
                                  </p:stCondLst>
                                  <p:childTnLst>
                                    <p:set>
                                      <p:cBhvr>
                                        <p:cTn id="36" dur="1" fill="hold">
                                          <p:stCondLst>
                                            <p:cond delay="0"/>
                                          </p:stCondLst>
                                        </p:cTn>
                                        <p:tgtEl>
                                          <p:spTgt spid="944190"/>
                                        </p:tgtEl>
                                        <p:attrNameLst>
                                          <p:attrName>style.visibility</p:attrName>
                                        </p:attrNameLst>
                                      </p:cBhvr>
                                      <p:to>
                                        <p:strVal val="visible"/>
                                      </p:to>
                                    </p:set>
                                    <p:animEffect transition="in" filter="blinds(horizontal)">
                                      <p:cBhvr>
                                        <p:cTn id="37" dur="500"/>
                                        <p:tgtEl>
                                          <p:spTgt spid="944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86"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5196" name="Object 44">
            <a:extLst>
              <a:ext uri="{FF2B5EF4-FFF2-40B4-BE49-F238E27FC236}">
                <a16:creationId xmlns:a16="http://schemas.microsoft.com/office/drawing/2014/main" id="{A6F3AA85-CC66-4B0D-B35E-21ACD95AABD4}"/>
              </a:ext>
            </a:extLst>
          </p:cNvPr>
          <p:cNvGraphicFramePr>
            <a:graphicFrameLocks/>
          </p:cNvGraphicFramePr>
          <p:nvPr/>
        </p:nvGraphicFramePr>
        <p:xfrm>
          <a:off x="4827588" y="2881313"/>
          <a:ext cx="3173412" cy="538162"/>
        </p:xfrm>
        <a:graphic>
          <a:graphicData uri="http://schemas.openxmlformats.org/presentationml/2006/ole">
            <mc:AlternateContent xmlns:mc="http://schemas.openxmlformats.org/markup-compatibility/2006">
              <mc:Choice xmlns:v="urn:schemas-microsoft-com:vml" Requires="v">
                <p:oleObj name="Equation" r:id="rId2" imgW="1269449" imgH="215806" progId="Equation.DSMT4">
                  <p:embed/>
                </p:oleObj>
              </mc:Choice>
              <mc:Fallback>
                <p:oleObj name="Equation" r:id="rId2" imgW="1269449" imgH="215806" progId="Equation.DSMT4">
                  <p:embed/>
                  <p:pic>
                    <p:nvPicPr>
                      <p:cNvPr id="0" name="Object 44"/>
                      <p:cNvPicPr>
                        <a:picLocks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4827588" y="2881313"/>
                        <a:ext cx="317341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5197" name="Object 45">
            <a:extLst>
              <a:ext uri="{FF2B5EF4-FFF2-40B4-BE49-F238E27FC236}">
                <a16:creationId xmlns:a16="http://schemas.microsoft.com/office/drawing/2014/main" id="{F5B92608-3EFF-4E6F-BD46-8608A8DD2766}"/>
              </a:ext>
            </a:extLst>
          </p:cNvPr>
          <p:cNvGraphicFramePr>
            <a:graphicFrameLocks/>
          </p:cNvGraphicFramePr>
          <p:nvPr/>
        </p:nvGraphicFramePr>
        <p:xfrm>
          <a:off x="5634038" y="3640138"/>
          <a:ext cx="1966912" cy="508000"/>
        </p:xfrm>
        <a:graphic>
          <a:graphicData uri="http://schemas.openxmlformats.org/presentationml/2006/ole">
            <mc:AlternateContent xmlns:mc="http://schemas.openxmlformats.org/markup-compatibility/2006">
              <mc:Choice xmlns:v="urn:schemas-microsoft-com:vml" Requires="v">
                <p:oleObj name="Equation" r:id="rId4" imgW="787058" imgH="203112" progId="Equation.DSMT4">
                  <p:embed/>
                </p:oleObj>
              </mc:Choice>
              <mc:Fallback>
                <p:oleObj name="Equation" r:id="rId4" imgW="787058" imgH="203112" progId="Equation.DSMT4">
                  <p:embed/>
                  <p:pic>
                    <p:nvPicPr>
                      <p:cNvPr id="0" name="Object 45"/>
                      <p:cNvPicPr>
                        <a:picLocks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5634038" y="3640138"/>
                        <a:ext cx="1966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45198" name="Group 4">
            <a:extLst>
              <a:ext uri="{FF2B5EF4-FFF2-40B4-BE49-F238E27FC236}">
                <a16:creationId xmlns:a16="http://schemas.microsoft.com/office/drawing/2014/main" id="{41493668-7664-4240-BF41-810086C5FB91}"/>
              </a:ext>
            </a:extLst>
          </p:cNvPr>
          <p:cNvGrpSpPr>
            <a:grpSpLocks/>
          </p:cNvGrpSpPr>
          <p:nvPr/>
        </p:nvGrpSpPr>
        <p:grpSpPr bwMode="auto">
          <a:xfrm>
            <a:off x="4184650" y="4654550"/>
            <a:ext cx="3543300" cy="576263"/>
            <a:chOff x="2592" y="3536"/>
            <a:chExt cx="2316" cy="363"/>
          </a:xfrm>
        </p:grpSpPr>
        <p:graphicFrame>
          <p:nvGraphicFramePr>
            <p:cNvPr id="282664" name="Object 47">
              <a:extLst>
                <a:ext uri="{FF2B5EF4-FFF2-40B4-BE49-F238E27FC236}">
                  <a16:creationId xmlns:a16="http://schemas.microsoft.com/office/drawing/2014/main" id="{F1BB6A7E-C89A-412A-87C7-6A3D35DE143F}"/>
                </a:ext>
              </a:extLst>
            </p:cNvPr>
            <p:cNvGraphicFramePr>
              <a:graphicFrameLocks/>
            </p:cNvGraphicFramePr>
            <p:nvPr/>
          </p:nvGraphicFramePr>
          <p:xfrm>
            <a:off x="3696" y="3559"/>
            <a:ext cx="1212" cy="340"/>
          </p:xfrm>
          <a:graphic>
            <a:graphicData uri="http://schemas.openxmlformats.org/presentationml/2006/ole">
              <mc:AlternateContent xmlns:mc="http://schemas.openxmlformats.org/markup-compatibility/2006">
                <mc:Choice xmlns:v="urn:schemas-microsoft-com:vml" Requires="v">
                  <p:oleObj name="Equation" r:id="rId6" imgW="901309" imgH="215806" progId="Equation.DSMT4">
                    <p:embed/>
                  </p:oleObj>
                </mc:Choice>
                <mc:Fallback>
                  <p:oleObj name="Equation" r:id="rId6" imgW="901309" imgH="215806" progId="Equation.DSMT4">
                    <p:embed/>
                    <p:pic>
                      <p:nvPicPr>
                        <p:cNvPr id="0" name="Object 47"/>
                        <p:cNvPicPr>
                          <a:picLocks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696" y="3559"/>
                          <a:ext cx="121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sp>
          <p:nvSpPr>
            <p:cNvPr id="282665" name="Text Box 6">
              <a:extLst>
                <a:ext uri="{FF2B5EF4-FFF2-40B4-BE49-F238E27FC236}">
                  <a16:creationId xmlns:a16="http://schemas.microsoft.com/office/drawing/2014/main" id="{B18F5141-3A02-45E2-949C-6E5FB9A414BF}"/>
                </a:ext>
              </a:extLst>
            </p:cNvPr>
            <p:cNvSpPr txBox="1">
              <a:spLocks noChangeArrowheads="1"/>
            </p:cNvSpPr>
            <p:nvPr/>
          </p:nvSpPr>
          <p:spPr bwMode="auto">
            <a:xfrm>
              <a:off x="2592" y="3536"/>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同理可求</a:t>
              </a:r>
            </a:p>
          </p:txBody>
        </p:sp>
      </p:grpSp>
      <p:grpSp>
        <p:nvGrpSpPr>
          <p:cNvPr id="945201" name="组合 43">
            <a:extLst>
              <a:ext uri="{FF2B5EF4-FFF2-40B4-BE49-F238E27FC236}">
                <a16:creationId xmlns:a16="http://schemas.microsoft.com/office/drawing/2014/main" id="{4C65B159-91FA-4C82-948F-29DAB76B9AF7}"/>
              </a:ext>
            </a:extLst>
          </p:cNvPr>
          <p:cNvGrpSpPr>
            <a:grpSpLocks/>
          </p:cNvGrpSpPr>
          <p:nvPr/>
        </p:nvGrpSpPr>
        <p:grpSpPr bwMode="auto">
          <a:xfrm>
            <a:off x="4389438" y="428625"/>
            <a:ext cx="3749675" cy="1014413"/>
            <a:chOff x="4389438" y="428604"/>
            <a:chExt cx="3749675" cy="1014413"/>
          </a:xfrm>
        </p:grpSpPr>
        <p:graphicFrame>
          <p:nvGraphicFramePr>
            <p:cNvPr id="282662" name="Object 50">
              <a:extLst>
                <a:ext uri="{FF2B5EF4-FFF2-40B4-BE49-F238E27FC236}">
                  <a16:creationId xmlns:a16="http://schemas.microsoft.com/office/drawing/2014/main" id="{A092D3E4-BF27-4AE9-A239-726F6ABDD64E}"/>
                </a:ext>
              </a:extLst>
            </p:cNvPr>
            <p:cNvGraphicFramePr>
              <a:graphicFrameLocks/>
            </p:cNvGraphicFramePr>
            <p:nvPr/>
          </p:nvGraphicFramePr>
          <p:xfrm>
            <a:off x="4389438" y="703919"/>
            <a:ext cx="1585912" cy="442913"/>
          </p:xfrm>
          <a:graphic>
            <a:graphicData uri="http://schemas.openxmlformats.org/presentationml/2006/ole">
              <mc:AlternateContent xmlns:mc="http://schemas.openxmlformats.org/markup-compatibility/2006">
                <mc:Choice xmlns:v="urn:schemas-microsoft-com:vml" Requires="v">
                  <p:oleObj name="Equation" r:id="rId8" imgW="634449" imgH="177646" progId="Equation.DSMT4">
                    <p:embed/>
                  </p:oleObj>
                </mc:Choice>
                <mc:Fallback>
                  <p:oleObj name="Equation" r:id="rId8" imgW="634449" imgH="177646" progId="Equation.DSMT4">
                    <p:embed/>
                    <p:pic>
                      <p:nvPicPr>
                        <p:cNvPr id="0" name="Object 50"/>
                        <p:cNvPicPr>
                          <a:picLocks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4389438" y="703919"/>
                          <a:ext cx="15859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2663" name="Object 51">
              <a:extLst>
                <a:ext uri="{FF2B5EF4-FFF2-40B4-BE49-F238E27FC236}">
                  <a16:creationId xmlns:a16="http://schemas.microsoft.com/office/drawing/2014/main" id="{EBA9D322-ED76-45F4-82A1-B3370668D997}"/>
                </a:ext>
              </a:extLst>
            </p:cNvPr>
            <p:cNvGraphicFramePr>
              <a:graphicFrameLocks/>
            </p:cNvGraphicFramePr>
            <p:nvPr/>
          </p:nvGraphicFramePr>
          <p:xfrm>
            <a:off x="6362700" y="428604"/>
            <a:ext cx="1776413" cy="1014413"/>
          </p:xfrm>
          <a:graphic>
            <a:graphicData uri="http://schemas.openxmlformats.org/presentationml/2006/ole">
              <mc:AlternateContent xmlns:mc="http://schemas.openxmlformats.org/markup-compatibility/2006">
                <mc:Choice xmlns:v="urn:schemas-microsoft-com:vml" Requires="v">
                  <p:oleObj name="Equation" r:id="rId10" imgW="710891" imgH="406224" progId="Equation.DSMT4">
                    <p:embed/>
                  </p:oleObj>
                </mc:Choice>
                <mc:Fallback>
                  <p:oleObj name="Equation" r:id="rId10" imgW="710891" imgH="406224" progId="Equation.DSMT4">
                    <p:embed/>
                    <p:pic>
                      <p:nvPicPr>
                        <p:cNvPr id="0" name="Object 51"/>
                        <p:cNvPicPr>
                          <a:picLocks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6362700" y="428604"/>
                          <a:ext cx="17764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45204" name="Object 52">
            <a:extLst>
              <a:ext uri="{FF2B5EF4-FFF2-40B4-BE49-F238E27FC236}">
                <a16:creationId xmlns:a16="http://schemas.microsoft.com/office/drawing/2014/main" id="{D6A2BBA5-F999-4043-8724-02C19EFB804A}"/>
              </a:ext>
            </a:extLst>
          </p:cNvPr>
          <p:cNvGraphicFramePr>
            <a:graphicFrameLocks/>
          </p:cNvGraphicFramePr>
          <p:nvPr/>
        </p:nvGraphicFramePr>
        <p:xfrm>
          <a:off x="4249738" y="1946275"/>
          <a:ext cx="1014412" cy="442913"/>
        </p:xfrm>
        <a:graphic>
          <a:graphicData uri="http://schemas.openxmlformats.org/presentationml/2006/ole">
            <mc:AlternateContent xmlns:mc="http://schemas.openxmlformats.org/markup-compatibility/2006">
              <mc:Choice xmlns:v="urn:schemas-microsoft-com:vml" Requires="v">
                <p:oleObj name="Equation" r:id="rId12" imgW="405872" imgH="177569" progId="Equation.DSMT4">
                  <p:embed/>
                </p:oleObj>
              </mc:Choice>
              <mc:Fallback>
                <p:oleObj name="Equation" r:id="rId12" imgW="405872" imgH="177569" progId="Equation.DSMT4">
                  <p:embed/>
                  <p:pic>
                    <p:nvPicPr>
                      <p:cNvPr id="0" name="Object 52"/>
                      <p:cNvPicPr>
                        <a:picLocks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4249738" y="1946275"/>
                        <a:ext cx="10144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2631" name="Group 14">
            <a:extLst>
              <a:ext uri="{FF2B5EF4-FFF2-40B4-BE49-F238E27FC236}">
                <a16:creationId xmlns:a16="http://schemas.microsoft.com/office/drawing/2014/main" id="{93F3F91B-1AE4-4784-8402-6AE6467CC9CC}"/>
              </a:ext>
            </a:extLst>
          </p:cNvPr>
          <p:cNvGrpSpPr>
            <a:grpSpLocks/>
          </p:cNvGrpSpPr>
          <p:nvPr/>
        </p:nvGrpSpPr>
        <p:grpSpPr bwMode="auto">
          <a:xfrm>
            <a:off x="71438" y="642938"/>
            <a:ext cx="3429000" cy="5105400"/>
            <a:chOff x="336" y="672"/>
            <a:chExt cx="2160" cy="3216"/>
          </a:xfrm>
        </p:grpSpPr>
        <p:sp>
          <p:nvSpPr>
            <p:cNvPr id="282634" name="Rectangle 15">
              <a:extLst>
                <a:ext uri="{FF2B5EF4-FFF2-40B4-BE49-F238E27FC236}">
                  <a16:creationId xmlns:a16="http://schemas.microsoft.com/office/drawing/2014/main" id="{494D6A12-29B8-4CFB-A48D-234D5866B546}"/>
                </a:ext>
              </a:extLst>
            </p:cNvPr>
            <p:cNvSpPr>
              <a:spLocks noChangeArrowheads="1"/>
            </p:cNvSpPr>
            <p:nvPr/>
          </p:nvSpPr>
          <p:spPr bwMode="auto">
            <a:xfrm>
              <a:off x="336" y="672"/>
              <a:ext cx="2160" cy="3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5207" name="Line 16">
              <a:extLst>
                <a:ext uri="{FF2B5EF4-FFF2-40B4-BE49-F238E27FC236}">
                  <a16:creationId xmlns:a16="http://schemas.microsoft.com/office/drawing/2014/main" id="{C8DAB4C2-CA0D-466E-98D9-4811041525ED}"/>
                </a:ext>
              </a:extLst>
            </p:cNvPr>
            <p:cNvSpPr>
              <a:spLocks noChangeShapeType="1"/>
            </p:cNvSpPr>
            <p:nvPr/>
          </p:nvSpPr>
          <p:spPr bwMode="auto">
            <a:xfrm>
              <a:off x="1561" y="3120"/>
              <a:ext cx="0" cy="480"/>
            </a:xfrm>
            <a:prstGeom prst="line">
              <a:avLst/>
            </a:prstGeom>
            <a:noFill/>
            <a:ln w="19050">
              <a:solidFill>
                <a:srgbClr val="000000"/>
              </a:solidFill>
              <a:prstDash val="dash"/>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82636" name="AutoShape 17">
              <a:extLst>
                <a:ext uri="{FF2B5EF4-FFF2-40B4-BE49-F238E27FC236}">
                  <a16:creationId xmlns:a16="http://schemas.microsoft.com/office/drawing/2014/main" id="{544F0161-88A6-4D91-A4F0-50B9154D0EC8}"/>
                </a:ext>
              </a:extLst>
            </p:cNvPr>
            <p:cNvSpPr>
              <a:spLocks noChangeArrowheads="1"/>
            </p:cNvSpPr>
            <p:nvPr/>
          </p:nvSpPr>
          <p:spPr bwMode="auto">
            <a:xfrm>
              <a:off x="1225" y="1152"/>
              <a:ext cx="330" cy="2097"/>
            </a:xfrm>
            <a:prstGeom prst="can">
              <a:avLst>
                <a:gd name="adj" fmla="val 54573"/>
              </a:avLst>
            </a:prstGeom>
            <a:gradFill rotWithShape="0">
              <a:gsLst>
                <a:gs pos="0">
                  <a:srgbClr val="878672"/>
                </a:gs>
                <a:gs pos="50000">
                  <a:srgbClr val="F1EFCB"/>
                </a:gs>
                <a:gs pos="100000">
                  <a:srgbClr val="878672"/>
                </a:gs>
              </a:gsLst>
              <a:lin ang="0" scaled="1"/>
            </a:gradFill>
            <a:ln w="19050">
              <a:solidFill>
                <a:srgbClr val="996633"/>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82637" name="Rectangle 18">
              <a:extLst>
                <a:ext uri="{FF2B5EF4-FFF2-40B4-BE49-F238E27FC236}">
                  <a16:creationId xmlns:a16="http://schemas.microsoft.com/office/drawing/2014/main" id="{4D89BC44-A7E7-4FC3-87FA-518734D2DA99}"/>
                </a:ext>
              </a:extLst>
            </p:cNvPr>
            <p:cNvSpPr>
              <a:spLocks noChangeArrowheads="1"/>
            </p:cNvSpPr>
            <p:nvPr/>
          </p:nvSpPr>
          <p:spPr bwMode="auto">
            <a:xfrm>
              <a:off x="1225" y="2112"/>
              <a:ext cx="336" cy="240"/>
            </a:xfrm>
            <a:prstGeom prst="rect">
              <a:avLst/>
            </a:prstGeom>
            <a:gradFill rotWithShape="0">
              <a:gsLst>
                <a:gs pos="0">
                  <a:srgbClr val="878672"/>
                </a:gs>
                <a:gs pos="50000">
                  <a:srgbClr val="F1EFCB"/>
                </a:gs>
                <a:gs pos="100000">
                  <a:srgbClr val="87867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5210" name="Line 19">
              <a:extLst>
                <a:ext uri="{FF2B5EF4-FFF2-40B4-BE49-F238E27FC236}">
                  <a16:creationId xmlns:a16="http://schemas.microsoft.com/office/drawing/2014/main" id="{D076C407-A3C3-4FC6-AA50-6F78F9CCEF1A}"/>
                </a:ext>
              </a:extLst>
            </p:cNvPr>
            <p:cNvSpPr>
              <a:spLocks noChangeShapeType="1"/>
            </p:cNvSpPr>
            <p:nvPr/>
          </p:nvSpPr>
          <p:spPr bwMode="auto">
            <a:xfrm>
              <a:off x="1392" y="816"/>
              <a:ext cx="0" cy="2784"/>
            </a:xfrm>
            <a:prstGeom prst="line">
              <a:avLst/>
            </a:prstGeom>
            <a:noFill/>
            <a:ln w="25400">
              <a:solidFill>
                <a:srgbClr val="0000FF"/>
              </a:solidFill>
              <a:prstDash val="dash"/>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2639" name="AutoShape 20">
              <a:extLst>
                <a:ext uri="{FF2B5EF4-FFF2-40B4-BE49-F238E27FC236}">
                  <a16:creationId xmlns:a16="http://schemas.microsoft.com/office/drawing/2014/main" id="{8F71311F-F7AB-40F4-AB1E-DBB5CEAE72A6}"/>
                </a:ext>
              </a:extLst>
            </p:cNvPr>
            <p:cNvSpPr>
              <a:spLocks noChangeArrowheads="1"/>
            </p:cNvSpPr>
            <p:nvPr/>
          </p:nvSpPr>
          <p:spPr bwMode="auto">
            <a:xfrm>
              <a:off x="816" y="1056"/>
              <a:ext cx="1156" cy="2304"/>
            </a:xfrm>
            <a:prstGeom prst="can">
              <a:avLst>
                <a:gd name="adj" fmla="val 29878"/>
              </a:avLst>
            </a:prstGeom>
            <a:solidFill>
              <a:srgbClr val="CBB857">
                <a:alpha val="50195"/>
              </a:srgbClr>
            </a:solidFill>
            <a:ln w="19050">
              <a:solidFill>
                <a:srgbClr val="CBB857"/>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nvGrpSpPr>
            <p:cNvPr id="282640" name="Group 21">
              <a:extLst>
                <a:ext uri="{FF2B5EF4-FFF2-40B4-BE49-F238E27FC236}">
                  <a16:creationId xmlns:a16="http://schemas.microsoft.com/office/drawing/2014/main" id="{AB77957E-E8DD-42BB-ADE1-7C8F84224429}"/>
                </a:ext>
              </a:extLst>
            </p:cNvPr>
            <p:cNvGrpSpPr>
              <a:grpSpLocks/>
            </p:cNvGrpSpPr>
            <p:nvPr/>
          </p:nvGrpSpPr>
          <p:grpSpPr bwMode="auto">
            <a:xfrm>
              <a:off x="864" y="1488"/>
              <a:ext cx="432" cy="646"/>
              <a:chOff x="3984" y="1920"/>
              <a:chExt cx="432" cy="646"/>
            </a:xfrm>
          </p:grpSpPr>
          <p:sp>
            <p:nvSpPr>
              <p:cNvPr id="945213" name="Line 22">
                <a:extLst>
                  <a:ext uri="{FF2B5EF4-FFF2-40B4-BE49-F238E27FC236}">
                    <a16:creationId xmlns:a16="http://schemas.microsoft.com/office/drawing/2014/main" id="{76C1D1A7-ED1A-4ECD-B66A-DB237C683DD1}"/>
                  </a:ext>
                </a:extLst>
              </p:cNvPr>
              <p:cNvSpPr>
                <a:spLocks noChangeShapeType="1"/>
              </p:cNvSpPr>
              <p:nvPr/>
            </p:nvSpPr>
            <p:spPr bwMode="auto">
              <a:xfrm flipV="1">
                <a:off x="4416" y="1945"/>
                <a:ext cx="0" cy="296"/>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2660" name="Text Box 23">
                <a:extLst>
                  <a:ext uri="{FF2B5EF4-FFF2-40B4-BE49-F238E27FC236}">
                    <a16:creationId xmlns:a16="http://schemas.microsoft.com/office/drawing/2014/main" id="{FCA8665E-EDE3-4009-B752-4AD43C33DBB8}"/>
                  </a:ext>
                </a:extLst>
              </p:cNvPr>
              <p:cNvSpPr txBox="1">
                <a:spLocks noChangeArrowheads="1"/>
              </p:cNvSpPr>
              <p:nvPr/>
            </p:nvSpPr>
            <p:spPr bwMode="auto">
              <a:xfrm>
                <a:off x="4177" y="1920"/>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a:solidFill>
                      <a:srgbClr val="FF0000"/>
                    </a:solidFill>
                    <a:latin typeface="Times New Roman" panose="02020603050405020304" pitchFamily="18" charset="0"/>
                    <a:ea typeface="华文中宋" panose="02010600040101010101" pitchFamily="2" charset="-122"/>
                  </a:rPr>
                  <a:t>I</a:t>
                </a:r>
                <a:endParaRPr kumimoji="1" lang="en-US" altLang="zh-CN" sz="2800" i="1">
                  <a:solidFill>
                    <a:srgbClr val="000000"/>
                  </a:solidFill>
                  <a:latin typeface="Times New Roman" panose="02020603050405020304" pitchFamily="18" charset="0"/>
                  <a:ea typeface="华文中宋" panose="02010600040101010101" pitchFamily="2" charset="-122"/>
                </a:endParaRPr>
              </a:p>
            </p:txBody>
          </p:sp>
          <p:graphicFrame>
            <p:nvGraphicFramePr>
              <p:cNvPr id="282661" name="Object 63">
                <a:extLst>
                  <a:ext uri="{FF2B5EF4-FFF2-40B4-BE49-F238E27FC236}">
                    <a16:creationId xmlns:a16="http://schemas.microsoft.com/office/drawing/2014/main" id="{180E9706-72EF-46AE-8E71-69881A829073}"/>
                  </a:ext>
                </a:extLst>
              </p:cNvPr>
              <p:cNvGraphicFramePr>
                <a:graphicFrameLocks noChangeAspect="1"/>
              </p:cNvGraphicFramePr>
              <p:nvPr/>
            </p:nvGraphicFramePr>
            <p:xfrm>
              <a:off x="3984" y="2208"/>
              <a:ext cx="287" cy="358"/>
            </p:xfrm>
            <a:graphic>
              <a:graphicData uri="http://schemas.openxmlformats.org/presentationml/2006/ole">
                <mc:AlternateContent xmlns:mc="http://schemas.openxmlformats.org/markup-compatibility/2006">
                  <mc:Choice xmlns:v="urn:schemas-microsoft-com:vml" Requires="v">
                    <p:oleObj name="Equation" r:id="rId14" imgW="177569" imgH="215619" progId="Equation.3">
                      <p:embed/>
                    </p:oleObj>
                  </mc:Choice>
                  <mc:Fallback>
                    <p:oleObj name="Equation" r:id="rId14" imgW="177569" imgH="215619" progId="Equation.3">
                      <p:embed/>
                      <p:pic>
                        <p:nvPicPr>
                          <p:cNvPr id="0" name="Object 6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4" y="2208"/>
                            <a:ext cx="28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2641" name="Group 25">
              <a:extLst>
                <a:ext uri="{FF2B5EF4-FFF2-40B4-BE49-F238E27FC236}">
                  <a16:creationId xmlns:a16="http://schemas.microsoft.com/office/drawing/2014/main" id="{A1B3E3D6-84EC-4170-BA08-690FAC4E69D0}"/>
                </a:ext>
              </a:extLst>
            </p:cNvPr>
            <p:cNvGrpSpPr>
              <a:grpSpLocks/>
            </p:cNvGrpSpPr>
            <p:nvPr/>
          </p:nvGrpSpPr>
          <p:grpSpPr bwMode="auto">
            <a:xfrm>
              <a:off x="1134" y="3381"/>
              <a:ext cx="690" cy="219"/>
              <a:chOff x="4254" y="3675"/>
              <a:chExt cx="711" cy="219"/>
            </a:xfrm>
          </p:grpSpPr>
          <p:sp>
            <p:nvSpPr>
              <p:cNvPr id="945217" name="Line 26">
                <a:extLst>
                  <a:ext uri="{FF2B5EF4-FFF2-40B4-BE49-F238E27FC236}">
                    <a16:creationId xmlns:a16="http://schemas.microsoft.com/office/drawing/2014/main" id="{A7B13FF3-50DF-4A84-8324-CB93397CBA78}"/>
                  </a:ext>
                </a:extLst>
              </p:cNvPr>
              <p:cNvSpPr>
                <a:spLocks noChangeShapeType="1"/>
              </p:cNvSpPr>
              <p:nvPr/>
            </p:nvSpPr>
            <p:spPr bwMode="auto">
              <a:xfrm>
                <a:off x="4254" y="3819"/>
                <a:ext cx="248" cy="1"/>
              </a:xfrm>
              <a:prstGeom prst="line">
                <a:avLst/>
              </a:prstGeom>
              <a:noFill/>
              <a:ln w="28575">
                <a:solidFill>
                  <a:srgbClr val="FF0066"/>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5218" name="Line 27">
                <a:extLst>
                  <a:ext uri="{FF2B5EF4-FFF2-40B4-BE49-F238E27FC236}">
                    <a16:creationId xmlns:a16="http://schemas.microsoft.com/office/drawing/2014/main" id="{ABC1C8B6-7761-4249-9C91-B8C71227DB68}"/>
                  </a:ext>
                </a:extLst>
              </p:cNvPr>
              <p:cNvSpPr>
                <a:spLocks noChangeShapeType="1"/>
              </p:cNvSpPr>
              <p:nvPr/>
            </p:nvSpPr>
            <p:spPr bwMode="auto">
              <a:xfrm flipH="1">
                <a:off x="4717" y="3819"/>
                <a:ext cx="248" cy="1"/>
              </a:xfrm>
              <a:prstGeom prst="line">
                <a:avLst/>
              </a:prstGeom>
              <a:noFill/>
              <a:ln w="28575">
                <a:solidFill>
                  <a:srgbClr val="FF0066"/>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2658" name="Object 67">
                <a:extLst>
                  <a:ext uri="{FF2B5EF4-FFF2-40B4-BE49-F238E27FC236}">
                    <a16:creationId xmlns:a16="http://schemas.microsoft.com/office/drawing/2014/main" id="{55DC675C-BEAB-44B6-88CE-174F4F6836AC}"/>
                  </a:ext>
                </a:extLst>
              </p:cNvPr>
              <p:cNvGraphicFramePr>
                <a:graphicFrameLocks noChangeAspect="1"/>
              </p:cNvGraphicFramePr>
              <p:nvPr/>
            </p:nvGraphicFramePr>
            <p:xfrm>
              <a:off x="4508" y="3675"/>
              <a:ext cx="201" cy="219"/>
            </p:xfrm>
            <a:graphic>
              <a:graphicData uri="http://schemas.openxmlformats.org/presentationml/2006/ole">
                <mc:AlternateContent xmlns:mc="http://schemas.openxmlformats.org/markup-compatibility/2006">
                  <mc:Choice xmlns:v="urn:schemas-microsoft-com:vml" Requires="v">
                    <p:oleObj name="Equation" r:id="rId16" imgW="152202" imgH="177569" progId="Equation.3">
                      <p:embed/>
                    </p:oleObj>
                  </mc:Choice>
                  <mc:Fallback>
                    <p:oleObj name="Equation" r:id="rId16" imgW="152202" imgH="177569" progId="Equation.3">
                      <p:embed/>
                      <p:pic>
                        <p:nvPicPr>
                          <p:cNvPr id="0" name="Object 6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8" y="3675"/>
                            <a:ext cx="20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2642" name="Group 29">
              <a:extLst>
                <a:ext uri="{FF2B5EF4-FFF2-40B4-BE49-F238E27FC236}">
                  <a16:creationId xmlns:a16="http://schemas.microsoft.com/office/drawing/2014/main" id="{3479F594-4F71-4B94-9E4A-37A9374254FC}"/>
                </a:ext>
              </a:extLst>
            </p:cNvPr>
            <p:cNvGrpSpPr>
              <a:grpSpLocks/>
            </p:cNvGrpSpPr>
            <p:nvPr/>
          </p:nvGrpSpPr>
          <p:grpSpPr bwMode="auto">
            <a:xfrm>
              <a:off x="966" y="2518"/>
              <a:ext cx="239" cy="382"/>
              <a:chOff x="4077" y="2611"/>
              <a:chExt cx="269" cy="389"/>
            </a:xfrm>
          </p:grpSpPr>
          <p:sp>
            <p:nvSpPr>
              <p:cNvPr id="945221" name="Line 30">
                <a:extLst>
                  <a:ext uri="{FF2B5EF4-FFF2-40B4-BE49-F238E27FC236}">
                    <a16:creationId xmlns:a16="http://schemas.microsoft.com/office/drawing/2014/main" id="{6A2D0A28-9BFD-445A-AA66-4BE84D61A083}"/>
                  </a:ext>
                </a:extLst>
              </p:cNvPr>
              <p:cNvSpPr>
                <a:spLocks noChangeShapeType="1"/>
              </p:cNvSpPr>
              <p:nvPr/>
            </p:nvSpPr>
            <p:spPr bwMode="auto">
              <a:xfrm>
                <a:off x="4077" y="2611"/>
                <a:ext cx="0" cy="389"/>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2655" name="Text Box 31">
                <a:extLst>
                  <a:ext uri="{FF2B5EF4-FFF2-40B4-BE49-F238E27FC236}">
                    <a16:creationId xmlns:a16="http://schemas.microsoft.com/office/drawing/2014/main" id="{A835EB63-35D5-4B8B-BC46-9F9B47C93671}"/>
                  </a:ext>
                </a:extLst>
              </p:cNvPr>
              <p:cNvSpPr txBox="1">
                <a:spLocks noChangeArrowheads="1"/>
              </p:cNvSpPr>
              <p:nvPr/>
            </p:nvSpPr>
            <p:spPr bwMode="auto">
              <a:xfrm>
                <a:off x="4130" y="2654"/>
                <a:ext cx="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i="1">
                    <a:solidFill>
                      <a:srgbClr val="FF0000"/>
                    </a:solidFill>
                    <a:latin typeface="Times New Roman" panose="02020603050405020304" pitchFamily="18" charset="0"/>
                    <a:ea typeface="华文中宋" panose="02010600040101010101" pitchFamily="2" charset="-122"/>
                  </a:rPr>
                  <a:t>I</a:t>
                </a:r>
                <a:endParaRPr kumimoji="1" lang="en-US" altLang="zh-CN" sz="2800" i="1">
                  <a:solidFill>
                    <a:srgbClr val="000000"/>
                  </a:solidFill>
                  <a:latin typeface="Times New Roman" panose="02020603050405020304" pitchFamily="18" charset="0"/>
                  <a:ea typeface="华文中宋" panose="02010600040101010101" pitchFamily="2" charset="-122"/>
                </a:endParaRPr>
              </a:p>
            </p:txBody>
          </p:sp>
        </p:grpSp>
        <p:grpSp>
          <p:nvGrpSpPr>
            <p:cNvPr id="282643" name="Group 32">
              <a:extLst>
                <a:ext uri="{FF2B5EF4-FFF2-40B4-BE49-F238E27FC236}">
                  <a16:creationId xmlns:a16="http://schemas.microsoft.com/office/drawing/2014/main" id="{BF08EBBC-6138-4B03-8186-1EB7992E21A8}"/>
                </a:ext>
              </a:extLst>
            </p:cNvPr>
            <p:cNvGrpSpPr>
              <a:grpSpLocks/>
            </p:cNvGrpSpPr>
            <p:nvPr/>
          </p:nvGrpSpPr>
          <p:grpSpPr bwMode="auto">
            <a:xfrm>
              <a:off x="1388" y="2811"/>
              <a:ext cx="628" cy="234"/>
              <a:chOff x="4508" y="3243"/>
              <a:chExt cx="628" cy="234"/>
            </a:xfrm>
          </p:grpSpPr>
          <p:sp>
            <p:nvSpPr>
              <p:cNvPr id="945224" name="Line 33">
                <a:extLst>
                  <a:ext uri="{FF2B5EF4-FFF2-40B4-BE49-F238E27FC236}">
                    <a16:creationId xmlns:a16="http://schemas.microsoft.com/office/drawing/2014/main" id="{ADBE285A-6EEF-48B2-8D54-197A96AADC00}"/>
                  </a:ext>
                </a:extLst>
              </p:cNvPr>
              <p:cNvSpPr>
                <a:spLocks noChangeShapeType="1"/>
              </p:cNvSpPr>
              <p:nvPr/>
            </p:nvSpPr>
            <p:spPr bwMode="auto">
              <a:xfrm>
                <a:off x="4508" y="3456"/>
                <a:ext cx="628" cy="0"/>
              </a:xfrm>
              <a:prstGeom prst="line">
                <a:avLst/>
              </a:prstGeom>
              <a:noFill/>
              <a:ln w="28575">
                <a:solidFill>
                  <a:srgbClr val="FF0066"/>
                </a:solidFill>
                <a:prstDash val="dash"/>
                <a:miter lim="800000"/>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2653" name="Object 73">
                <a:extLst>
                  <a:ext uri="{FF2B5EF4-FFF2-40B4-BE49-F238E27FC236}">
                    <a16:creationId xmlns:a16="http://schemas.microsoft.com/office/drawing/2014/main" id="{7588038D-6A36-471E-B8C5-5C124292559D}"/>
                  </a:ext>
                </a:extLst>
              </p:cNvPr>
              <p:cNvGraphicFramePr>
                <a:graphicFrameLocks noChangeAspect="1"/>
              </p:cNvGraphicFramePr>
              <p:nvPr/>
            </p:nvGraphicFramePr>
            <p:xfrm>
              <a:off x="4810" y="3243"/>
              <a:ext cx="236" cy="234"/>
            </p:xfrm>
            <a:graphic>
              <a:graphicData uri="http://schemas.openxmlformats.org/presentationml/2006/ole">
                <mc:AlternateContent xmlns:mc="http://schemas.openxmlformats.org/markup-compatibility/2006">
                  <mc:Choice xmlns:v="urn:schemas-microsoft-com:vml" Requires="v">
                    <p:oleObj name="Equation" r:id="rId18" imgW="215806" imgH="228501" progId="Equation.3">
                      <p:embed/>
                    </p:oleObj>
                  </mc:Choice>
                  <mc:Fallback>
                    <p:oleObj name="Equation" r:id="rId18" imgW="215806" imgH="228501" progId="Equation.3">
                      <p:embed/>
                      <p:pic>
                        <p:nvPicPr>
                          <p:cNvPr id="0"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10" y="3243"/>
                            <a:ext cx="23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2644" name="Group 35">
              <a:extLst>
                <a:ext uri="{FF2B5EF4-FFF2-40B4-BE49-F238E27FC236}">
                  <a16:creationId xmlns:a16="http://schemas.microsoft.com/office/drawing/2014/main" id="{ED133FD0-2C24-43BD-BA11-A5AFE754D2D5}"/>
                </a:ext>
              </a:extLst>
            </p:cNvPr>
            <p:cNvGrpSpPr>
              <a:grpSpLocks/>
            </p:cNvGrpSpPr>
            <p:nvPr/>
          </p:nvGrpSpPr>
          <p:grpSpPr bwMode="auto">
            <a:xfrm>
              <a:off x="480" y="2095"/>
              <a:ext cx="1842" cy="641"/>
              <a:chOff x="480" y="2095"/>
              <a:chExt cx="1842" cy="641"/>
            </a:xfrm>
          </p:grpSpPr>
          <p:sp>
            <p:nvSpPr>
              <p:cNvPr id="282650" name="Oval 36">
                <a:extLst>
                  <a:ext uri="{FF2B5EF4-FFF2-40B4-BE49-F238E27FC236}">
                    <a16:creationId xmlns:a16="http://schemas.microsoft.com/office/drawing/2014/main" id="{6AF3823D-1BB5-484D-9542-D9798E05CCEB}"/>
                  </a:ext>
                </a:extLst>
              </p:cNvPr>
              <p:cNvSpPr>
                <a:spLocks noChangeArrowheads="1"/>
              </p:cNvSpPr>
              <p:nvPr/>
            </p:nvSpPr>
            <p:spPr bwMode="auto">
              <a:xfrm>
                <a:off x="480" y="2095"/>
                <a:ext cx="1824" cy="625"/>
              </a:xfrm>
              <a:prstGeom prst="ellipse">
                <a:avLst/>
              </a:prstGeom>
              <a:noFill/>
              <a:ln w="190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945228" name="Freeform 37">
                <a:extLst>
                  <a:ext uri="{FF2B5EF4-FFF2-40B4-BE49-F238E27FC236}">
                    <a16:creationId xmlns:a16="http://schemas.microsoft.com/office/drawing/2014/main" id="{0BCC24E1-824E-4C7B-A3CA-F8F84480F559}"/>
                  </a:ext>
                </a:extLst>
              </p:cNvPr>
              <p:cNvSpPr>
                <a:spLocks/>
              </p:cNvSpPr>
              <p:nvPr/>
            </p:nvSpPr>
            <p:spPr bwMode="auto">
              <a:xfrm>
                <a:off x="480" y="2184"/>
                <a:ext cx="1842" cy="552"/>
              </a:xfrm>
              <a:custGeom>
                <a:avLst/>
                <a:gdLst>
                  <a:gd name="T0" fmla="*/ 239 w 1842"/>
                  <a:gd name="T1" fmla="*/ 0 h 593"/>
                  <a:gd name="T2" fmla="*/ 47 w 1842"/>
                  <a:gd name="T3" fmla="*/ 144 h 593"/>
                  <a:gd name="T4" fmla="*/ 7 w 1842"/>
                  <a:gd name="T5" fmla="*/ 248 h 593"/>
                  <a:gd name="T6" fmla="*/ 87 w 1842"/>
                  <a:gd name="T7" fmla="*/ 392 h 593"/>
                  <a:gd name="T8" fmla="*/ 287 w 1842"/>
                  <a:gd name="T9" fmla="*/ 480 h 593"/>
                  <a:gd name="T10" fmla="*/ 479 w 1842"/>
                  <a:gd name="T11" fmla="*/ 528 h 593"/>
                  <a:gd name="T12" fmla="*/ 767 w 1842"/>
                  <a:gd name="T13" fmla="*/ 576 h 593"/>
                  <a:gd name="T14" fmla="*/ 1143 w 1842"/>
                  <a:gd name="T15" fmla="*/ 576 h 593"/>
                  <a:gd name="T16" fmla="*/ 1575 w 1842"/>
                  <a:gd name="T17" fmla="*/ 472 h 593"/>
                  <a:gd name="T18" fmla="*/ 1807 w 1842"/>
                  <a:gd name="T19" fmla="*/ 288 h 593"/>
                  <a:gd name="T20" fmla="*/ 1783 w 1842"/>
                  <a:gd name="T21" fmla="*/ 144 h 593"/>
                  <a:gd name="T22" fmla="*/ 1583 w 1842"/>
                  <a:gd name="T23" fmla="*/ 0 h 5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42"/>
                  <a:gd name="T37" fmla="*/ 0 h 593"/>
                  <a:gd name="T38" fmla="*/ 1842 w 1842"/>
                  <a:gd name="T39" fmla="*/ 593 h 5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42" h="593">
                    <a:moveTo>
                      <a:pt x="239" y="0"/>
                    </a:moveTo>
                    <a:cubicBezTo>
                      <a:pt x="163" y="52"/>
                      <a:pt x="86" y="103"/>
                      <a:pt x="47" y="144"/>
                    </a:cubicBezTo>
                    <a:cubicBezTo>
                      <a:pt x="8" y="185"/>
                      <a:pt x="0" y="207"/>
                      <a:pt x="7" y="248"/>
                    </a:cubicBezTo>
                    <a:cubicBezTo>
                      <a:pt x="14" y="289"/>
                      <a:pt x="40" y="353"/>
                      <a:pt x="87" y="392"/>
                    </a:cubicBezTo>
                    <a:cubicBezTo>
                      <a:pt x="134" y="431"/>
                      <a:pt x="222" y="457"/>
                      <a:pt x="287" y="480"/>
                    </a:cubicBezTo>
                    <a:cubicBezTo>
                      <a:pt x="352" y="503"/>
                      <a:pt x="399" y="512"/>
                      <a:pt x="479" y="528"/>
                    </a:cubicBezTo>
                    <a:cubicBezTo>
                      <a:pt x="559" y="544"/>
                      <a:pt x="656" y="568"/>
                      <a:pt x="767" y="576"/>
                    </a:cubicBezTo>
                    <a:cubicBezTo>
                      <a:pt x="878" y="584"/>
                      <a:pt x="1008" y="593"/>
                      <a:pt x="1143" y="576"/>
                    </a:cubicBezTo>
                    <a:cubicBezTo>
                      <a:pt x="1278" y="559"/>
                      <a:pt x="1464" y="520"/>
                      <a:pt x="1575" y="472"/>
                    </a:cubicBezTo>
                    <a:cubicBezTo>
                      <a:pt x="1686" y="424"/>
                      <a:pt x="1772" y="343"/>
                      <a:pt x="1807" y="288"/>
                    </a:cubicBezTo>
                    <a:cubicBezTo>
                      <a:pt x="1842" y="233"/>
                      <a:pt x="1820" y="192"/>
                      <a:pt x="1783" y="144"/>
                    </a:cubicBezTo>
                    <a:cubicBezTo>
                      <a:pt x="1746" y="96"/>
                      <a:pt x="1625" y="30"/>
                      <a:pt x="1583" y="0"/>
                    </a:cubicBezTo>
                  </a:path>
                </a:pathLst>
              </a:custGeom>
              <a:noFill/>
              <a:ln w="28575" cap="flat" cmpd="sng">
                <a:solidFill>
                  <a:srgbClr val="0000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45229" name="Line 38">
              <a:extLst>
                <a:ext uri="{FF2B5EF4-FFF2-40B4-BE49-F238E27FC236}">
                  <a16:creationId xmlns:a16="http://schemas.microsoft.com/office/drawing/2014/main" id="{E30A60DB-6F1E-4808-B74E-4CB6E0D6EE75}"/>
                </a:ext>
              </a:extLst>
            </p:cNvPr>
            <p:cNvSpPr>
              <a:spLocks noChangeShapeType="1"/>
            </p:cNvSpPr>
            <p:nvPr/>
          </p:nvSpPr>
          <p:spPr bwMode="auto">
            <a:xfrm>
              <a:off x="1366" y="2736"/>
              <a:ext cx="92" cy="0"/>
            </a:xfrm>
            <a:prstGeom prst="line">
              <a:avLst/>
            </a:prstGeom>
            <a:noFill/>
            <a:ln w="47625">
              <a:solidFill>
                <a:srgbClr val="00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82646" name="Group 39">
              <a:extLst>
                <a:ext uri="{FF2B5EF4-FFF2-40B4-BE49-F238E27FC236}">
                  <a16:creationId xmlns:a16="http://schemas.microsoft.com/office/drawing/2014/main" id="{D83DB6B7-2458-4F3F-BE98-7860FE776C2D}"/>
                </a:ext>
              </a:extLst>
            </p:cNvPr>
            <p:cNvGrpSpPr>
              <a:grpSpLocks/>
            </p:cNvGrpSpPr>
            <p:nvPr/>
          </p:nvGrpSpPr>
          <p:grpSpPr bwMode="auto">
            <a:xfrm>
              <a:off x="1392" y="2208"/>
              <a:ext cx="912" cy="304"/>
              <a:chOff x="1344" y="2016"/>
              <a:chExt cx="912" cy="304"/>
            </a:xfrm>
          </p:grpSpPr>
          <p:graphicFrame>
            <p:nvGraphicFramePr>
              <p:cNvPr id="282647" name="Object 79">
                <a:extLst>
                  <a:ext uri="{FF2B5EF4-FFF2-40B4-BE49-F238E27FC236}">
                    <a16:creationId xmlns:a16="http://schemas.microsoft.com/office/drawing/2014/main" id="{52354E1D-1D61-456B-B112-1A1AB45D6007}"/>
                  </a:ext>
                </a:extLst>
              </p:cNvPr>
              <p:cNvGraphicFramePr>
                <a:graphicFrameLocks noChangeAspect="1"/>
              </p:cNvGraphicFramePr>
              <p:nvPr/>
            </p:nvGraphicFramePr>
            <p:xfrm>
              <a:off x="1632" y="2016"/>
              <a:ext cx="228" cy="304"/>
            </p:xfrm>
            <a:graphic>
              <a:graphicData uri="http://schemas.openxmlformats.org/presentationml/2006/ole">
                <mc:AlternateContent xmlns:mc="http://schemas.openxmlformats.org/markup-compatibility/2006">
                  <mc:Choice xmlns:v="urn:schemas-microsoft-com:vml" Requires="v">
                    <p:oleObj name="Equation" r:id="rId20" imgW="190417" imgH="253890" progId="Equation.3">
                      <p:embed/>
                    </p:oleObj>
                  </mc:Choice>
                  <mc:Fallback>
                    <p:oleObj name="Equation" r:id="rId20" imgW="190417" imgH="253890" progId="Equation.3">
                      <p:embed/>
                      <p:pic>
                        <p:nvPicPr>
                          <p:cNvPr id="0" name="Object 7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32" y="2016"/>
                            <a:ext cx="228"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945232" name="Line 41">
                <a:extLst>
                  <a:ext uri="{FF2B5EF4-FFF2-40B4-BE49-F238E27FC236}">
                    <a16:creationId xmlns:a16="http://schemas.microsoft.com/office/drawing/2014/main" id="{058093BA-62E1-4B9B-8713-C7CBD924B51D}"/>
                  </a:ext>
                </a:extLst>
              </p:cNvPr>
              <p:cNvSpPr>
                <a:spLocks noChangeShapeType="1"/>
              </p:cNvSpPr>
              <p:nvPr/>
            </p:nvSpPr>
            <p:spPr bwMode="auto">
              <a:xfrm>
                <a:off x="1824" y="2208"/>
                <a:ext cx="432" cy="0"/>
              </a:xfrm>
              <a:prstGeom prst="line">
                <a:avLst/>
              </a:prstGeom>
              <a:noFill/>
              <a:ln w="25400">
                <a:solidFill>
                  <a:srgbClr val="0000FF"/>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45233" name="Line 42">
                <a:extLst>
                  <a:ext uri="{FF2B5EF4-FFF2-40B4-BE49-F238E27FC236}">
                    <a16:creationId xmlns:a16="http://schemas.microsoft.com/office/drawing/2014/main" id="{120F14AC-B11F-459A-B02A-35EF53934F41}"/>
                  </a:ext>
                </a:extLst>
              </p:cNvPr>
              <p:cNvSpPr>
                <a:spLocks noChangeShapeType="1"/>
              </p:cNvSpPr>
              <p:nvPr/>
            </p:nvSpPr>
            <p:spPr bwMode="auto">
              <a:xfrm flipH="1">
                <a:off x="1344" y="2208"/>
                <a:ext cx="288" cy="0"/>
              </a:xfrm>
              <a:prstGeom prst="line">
                <a:avLst/>
              </a:prstGeom>
              <a:noFill/>
              <a:ln w="25400">
                <a:solidFill>
                  <a:srgbClr val="0000FF"/>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282632" name="Text Box 21">
            <a:extLst>
              <a:ext uri="{FF2B5EF4-FFF2-40B4-BE49-F238E27FC236}">
                <a16:creationId xmlns:a16="http://schemas.microsoft.com/office/drawing/2014/main" id="{28B5B085-396B-4AC2-8ACB-E3594A607695}"/>
              </a:ext>
            </a:extLst>
          </p:cNvPr>
          <p:cNvSpPr txBox="1">
            <a:spLocks noChangeArrowheads="1"/>
          </p:cNvSpPr>
          <p:nvPr/>
        </p:nvSpPr>
        <p:spPr bwMode="auto">
          <a:xfrm>
            <a:off x="3268663" y="1898650"/>
            <a:ext cx="1317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FF"/>
                </a:solidFill>
                <a:latin typeface="Times New Roman" panose="02020603050405020304" pitchFamily="18" charset="0"/>
                <a:ea typeface="华文中宋" panose="02010600040101010101" pitchFamily="2" charset="-122"/>
              </a:rPr>
              <a:t>（</a:t>
            </a:r>
            <a:r>
              <a:rPr kumimoji="1" lang="en-US" altLang="zh-CN" sz="2800" b="1">
                <a:solidFill>
                  <a:srgbClr val="FFFFFF"/>
                </a:solidFill>
                <a:latin typeface="Times New Roman" panose="02020603050405020304" pitchFamily="18" charset="0"/>
                <a:ea typeface="华文中宋" panose="02010600040101010101" pitchFamily="2" charset="-122"/>
              </a:rPr>
              <a:t>2</a:t>
            </a:r>
            <a:r>
              <a:rPr kumimoji="1" lang="zh-CN" altLang="en-US" sz="2800" b="1">
                <a:solidFill>
                  <a:srgbClr val="FFFFFF"/>
                </a:solidFill>
                <a:latin typeface="Times New Roman" panose="02020603050405020304" pitchFamily="18" charset="0"/>
                <a:ea typeface="华文中宋" panose="02010600040101010101" pitchFamily="2" charset="-122"/>
              </a:rPr>
              <a:t>）</a:t>
            </a:r>
            <a:endParaRPr kumimoji="1" lang="zh-CN" altLang="en-US" sz="2800">
              <a:solidFill>
                <a:srgbClr val="FFFFFF"/>
              </a:solidFill>
              <a:latin typeface="Times New Roman" panose="02020603050405020304" pitchFamily="18" charset="0"/>
              <a:ea typeface="华文中宋" panose="02010600040101010101" pitchFamily="2" charset="-122"/>
            </a:endParaRPr>
          </a:p>
        </p:txBody>
      </p:sp>
      <p:graphicFrame>
        <p:nvGraphicFramePr>
          <p:cNvPr id="945235" name="Object 83">
            <a:extLst>
              <a:ext uri="{FF2B5EF4-FFF2-40B4-BE49-F238E27FC236}">
                <a16:creationId xmlns:a16="http://schemas.microsoft.com/office/drawing/2014/main" id="{0429EA01-653D-4748-B90C-911CA31268A9}"/>
              </a:ext>
            </a:extLst>
          </p:cNvPr>
          <p:cNvGraphicFramePr>
            <a:graphicFrameLocks noChangeAspect="1"/>
          </p:cNvGraphicFramePr>
          <p:nvPr/>
        </p:nvGraphicFramePr>
        <p:xfrm>
          <a:off x="5938838" y="1858963"/>
          <a:ext cx="2824162" cy="688975"/>
        </p:xfrm>
        <a:graphic>
          <a:graphicData uri="http://schemas.openxmlformats.org/presentationml/2006/ole">
            <mc:AlternateContent xmlns:mc="http://schemas.openxmlformats.org/markup-compatibility/2006">
              <mc:Choice xmlns:v="urn:schemas-microsoft-com:vml" Requires="v">
                <p:oleObj name="Equation" r:id="rId22" imgW="1193800" imgH="292100" progId="Equation.3">
                  <p:embed/>
                </p:oleObj>
              </mc:Choice>
              <mc:Fallback>
                <p:oleObj name="Equation" r:id="rId22" imgW="1193800" imgH="292100" progId="Equation.3">
                  <p:embed/>
                  <p:pic>
                    <p:nvPicPr>
                      <p:cNvPr id="0" name="Object 83"/>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5938838" y="1858963"/>
                        <a:ext cx="2824162" cy="68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45201"/>
                                        </p:tgtEl>
                                        <p:attrNameLst>
                                          <p:attrName>style.visibility</p:attrName>
                                        </p:attrNameLst>
                                      </p:cBhvr>
                                      <p:to>
                                        <p:strVal val="visible"/>
                                      </p:to>
                                    </p:set>
                                    <p:anim calcmode="lin" valueType="num">
                                      <p:cBhvr additive="base">
                                        <p:cTn id="7" dur="500" fill="hold"/>
                                        <p:tgtEl>
                                          <p:spTgt spid="945201"/>
                                        </p:tgtEl>
                                        <p:attrNameLst>
                                          <p:attrName>ppt_x</p:attrName>
                                        </p:attrNameLst>
                                      </p:cBhvr>
                                      <p:tavLst>
                                        <p:tav tm="0">
                                          <p:val>
                                            <p:strVal val="#ppt_x"/>
                                          </p:val>
                                        </p:tav>
                                        <p:tav tm="100000">
                                          <p:val>
                                            <p:strVal val="#ppt_x"/>
                                          </p:val>
                                        </p:tav>
                                      </p:tavLst>
                                    </p:anim>
                                    <p:anim calcmode="lin" valueType="num">
                                      <p:cBhvr additive="base">
                                        <p:cTn id="8" dur="500" fill="hold"/>
                                        <p:tgtEl>
                                          <p:spTgt spid="9452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945204"/>
                                        </p:tgtEl>
                                        <p:attrNameLst>
                                          <p:attrName>style.visibility</p:attrName>
                                        </p:attrNameLst>
                                      </p:cBhvr>
                                      <p:to>
                                        <p:strVal val="visible"/>
                                      </p:to>
                                    </p:set>
                                    <p:animEffect transition="in" filter="blinds(horizontal)">
                                      <p:cBhvr>
                                        <p:cTn id="13" dur="500"/>
                                        <p:tgtEl>
                                          <p:spTgt spid="945204"/>
                                        </p:tgtEl>
                                      </p:cBhvr>
                                    </p:animEffect>
                                  </p:childTnLst>
                                </p:cTn>
                              </p:par>
                              <p:par>
                                <p:cTn id="14" presetID="3" presetClass="entr" presetSubtype="10" fill="hold" nodeType="withEffect">
                                  <p:stCondLst>
                                    <p:cond delay="0"/>
                                  </p:stCondLst>
                                  <p:childTnLst>
                                    <p:set>
                                      <p:cBhvr>
                                        <p:cTn id="15" dur="1" fill="hold">
                                          <p:stCondLst>
                                            <p:cond delay="0"/>
                                          </p:stCondLst>
                                        </p:cTn>
                                        <p:tgtEl>
                                          <p:spTgt spid="945235"/>
                                        </p:tgtEl>
                                        <p:attrNameLst>
                                          <p:attrName>style.visibility</p:attrName>
                                        </p:attrNameLst>
                                      </p:cBhvr>
                                      <p:to>
                                        <p:strVal val="visible"/>
                                      </p:to>
                                    </p:set>
                                    <p:animEffect transition="in" filter="blinds(horizontal)">
                                      <p:cBhvr>
                                        <p:cTn id="16" dur="500"/>
                                        <p:tgtEl>
                                          <p:spTgt spid="9452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45196"/>
                                        </p:tgtEl>
                                        <p:attrNameLst>
                                          <p:attrName>style.visibility</p:attrName>
                                        </p:attrNameLst>
                                      </p:cBhvr>
                                      <p:to>
                                        <p:strVal val="visible"/>
                                      </p:to>
                                    </p:set>
                                    <p:animEffect transition="in" filter="blinds(horizontal)">
                                      <p:cBhvr>
                                        <p:cTn id="21" dur="500"/>
                                        <p:tgtEl>
                                          <p:spTgt spid="945196"/>
                                        </p:tgtEl>
                                      </p:cBhvr>
                                    </p:animEffect>
                                  </p:childTnLst>
                                </p:cTn>
                              </p:par>
                              <p:par>
                                <p:cTn id="22" presetID="3" presetClass="entr" presetSubtype="10" fill="hold" nodeType="withEffect">
                                  <p:stCondLst>
                                    <p:cond delay="0"/>
                                  </p:stCondLst>
                                  <p:childTnLst>
                                    <p:set>
                                      <p:cBhvr>
                                        <p:cTn id="23" dur="1" fill="hold">
                                          <p:stCondLst>
                                            <p:cond delay="0"/>
                                          </p:stCondLst>
                                        </p:cTn>
                                        <p:tgtEl>
                                          <p:spTgt spid="945197"/>
                                        </p:tgtEl>
                                        <p:attrNameLst>
                                          <p:attrName>style.visibility</p:attrName>
                                        </p:attrNameLst>
                                      </p:cBhvr>
                                      <p:to>
                                        <p:strVal val="visible"/>
                                      </p:to>
                                    </p:set>
                                    <p:animEffect transition="in" filter="blinds(horizontal)">
                                      <p:cBhvr>
                                        <p:cTn id="24" dur="500"/>
                                        <p:tgtEl>
                                          <p:spTgt spid="945197"/>
                                        </p:tgtEl>
                                      </p:cBhvr>
                                    </p:animEffect>
                                  </p:childTnLst>
                                </p:cTn>
                              </p:par>
                              <p:par>
                                <p:cTn id="25" presetID="3" presetClass="entr" presetSubtype="10" fill="hold" nodeType="withEffect">
                                  <p:stCondLst>
                                    <p:cond delay="0"/>
                                  </p:stCondLst>
                                  <p:childTnLst>
                                    <p:set>
                                      <p:cBhvr>
                                        <p:cTn id="26" dur="1" fill="hold">
                                          <p:stCondLst>
                                            <p:cond delay="0"/>
                                          </p:stCondLst>
                                        </p:cTn>
                                        <p:tgtEl>
                                          <p:spTgt spid="945198"/>
                                        </p:tgtEl>
                                        <p:attrNameLst>
                                          <p:attrName>style.visibility</p:attrName>
                                        </p:attrNameLst>
                                      </p:cBhvr>
                                      <p:to>
                                        <p:strVal val="visible"/>
                                      </p:to>
                                    </p:set>
                                    <p:animEffect transition="in" filter="blinds(horizontal)">
                                      <p:cBhvr>
                                        <p:cTn id="27" dur="500"/>
                                        <p:tgtEl>
                                          <p:spTgt spid="945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650" name="Group 4">
            <a:extLst>
              <a:ext uri="{FF2B5EF4-FFF2-40B4-BE49-F238E27FC236}">
                <a16:creationId xmlns:a16="http://schemas.microsoft.com/office/drawing/2014/main" id="{05D7E241-005B-4A3E-8774-A6D6C501D0AB}"/>
              </a:ext>
            </a:extLst>
          </p:cNvPr>
          <p:cNvGrpSpPr>
            <a:grpSpLocks/>
          </p:cNvGrpSpPr>
          <p:nvPr/>
        </p:nvGrpSpPr>
        <p:grpSpPr bwMode="auto">
          <a:xfrm>
            <a:off x="5197475" y="3346450"/>
            <a:ext cx="3733800" cy="2514600"/>
            <a:chOff x="0" y="0"/>
            <a:chExt cx="2352" cy="1584"/>
          </a:xfrm>
        </p:grpSpPr>
        <p:sp>
          <p:nvSpPr>
            <p:cNvPr id="283689" name="Rectangle 5">
              <a:extLst>
                <a:ext uri="{FF2B5EF4-FFF2-40B4-BE49-F238E27FC236}">
                  <a16:creationId xmlns:a16="http://schemas.microsoft.com/office/drawing/2014/main" id="{B11E0909-6C56-4A4B-B098-D119BA51CB52}"/>
                </a:ext>
              </a:extLst>
            </p:cNvPr>
            <p:cNvSpPr>
              <a:spLocks noChangeArrowheads="1"/>
            </p:cNvSpPr>
            <p:nvPr/>
          </p:nvSpPr>
          <p:spPr bwMode="auto">
            <a:xfrm>
              <a:off x="0" y="0"/>
              <a:ext cx="2352" cy="1584"/>
            </a:xfrm>
            <a:prstGeom prst="rect">
              <a:avLst/>
            </a:prstGeom>
            <a:gradFill rotWithShape="0">
              <a:gsLst>
                <a:gs pos="0">
                  <a:srgbClr val="FFFFFF"/>
                </a:gs>
                <a:gs pos="100000">
                  <a:srgbClr val="0066FF"/>
                </a:gs>
              </a:gsLst>
              <a:lin ang="5400000" scaled="1"/>
            </a:gra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83690" name="Group 6">
              <a:extLst>
                <a:ext uri="{FF2B5EF4-FFF2-40B4-BE49-F238E27FC236}">
                  <a16:creationId xmlns:a16="http://schemas.microsoft.com/office/drawing/2014/main" id="{8E18163A-60E3-4833-A5AD-DB4125246C90}"/>
                </a:ext>
              </a:extLst>
            </p:cNvPr>
            <p:cNvGrpSpPr>
              <a:grpSpLocks/>
            </p:cNvGrpSpPr>
            <p:nvPr/>
          </p:nvGrpSpPr>
          <p:grpSpPr bwMode="auto">
            <a:xfrm>
              <a:off x="0" y="254"/>
              <a:ext cx="2208" cy="1201"/>
              <a:chOff x="0" y="14"/>
              <a:chExt cx="2208" cy="1201"/>
            </a:xfrm>
          </p:grpSpPr>
          <p:graphicFrame>
            <p:nvGraphicFramePr>
              <p:cNvPr id="283691" name="Object 80">
                <a:extLst>
                  <a:ext uri="{FF2B5EF4-FFF2-40B4-BE49-F238E27FC236}">
                    <a16:creationId xmlns:a16="http://schemas.microsoft.com/office/drawing/2014/main" id="{FCD7C594-2CEF-4333-BA47-6D9EAEF32F56}"/>
                  </a:ext>
                </a:extLst>
              </p:cNvPr>
              <p:cNvGraphicFramePr>
                <a:graphicFrameLocks noChangeAspect="1"/>
              </p:cNvGraphicFramePr>
              <p:nvPr/>
            </p:nvGraphicFramePr>
            <p:xfrm>
              <a:off x="672" y="912"/>
              <a:ext cx="229" cy="284"/>
            </p:xfrm>
            <a:graphic>
              <a:graphicData uri="http://schemas.openxmlformats.org/presentationml/2006/ole">
                <mc:AlternateContent xmlns:mc="http://schemas.openxmlformats.org/markup-compatibility/2006">
                  <mc:Choice xmlns:v="urn:schemas-microsoft-com:vml" Requires="v">
                    <p:oleObj r:id="rId2" imgW="114399" imgH="139821" progId="Equation.3">
                      <p:embed/>
                    </p:oleObj>
                  </mc:Choice>
                  <mc:Fallback>
                    <p:oleObj r:id="rId2" imgW="114399" imgH="139821" progId="Equation.3">
                      <p:embed/>
                      <p:pic>
                        <p:nvPicPr>
                          <p:cNvPr id="0" name="Object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912"/>
                            <a:ext cx="22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3692" name="Object 81">
                <a:extLst>
                  <a:ext uri="{FF2B5EF4-FFF2-40B4-BE49-F238E27FC236}">
                    <a16:creationId xmlns:a16="http://schemas.microsoft.com/office/drawing/2014/main" id="{8E546432-E577-4CDF-9620-305DF1346336}"/>
                  </a:ext>
                </a:extLst>
              </p:cNvPr>
              <p:cNvGraphicFramePr>
                <a:graphicFrameLocks noChangeAspect="1"/>
              </p:cNvGraphicFramePr>
              <p:nvPr/>
            </p:nvGraphicFramePr>
            <p:xfrm>
              <a:off x="672" y="96"/>
              <a:ext cx="255" cy="358"/>
            </p:xfrm>
            <a:graphic>
              <a:graphicData uri="http://schemas.openxmlformats.org/presentationml/2006/ole">
                <mc:AlternateContent xmlns:mc="http://schemas.openxmlformats.org/markup-compatibility/2006">
                  <mc:Choice xmlns:v="urn:schemas-microsoft-com:vml" Requires="v">
                    <p:oleObj r:id="rId4" imgW="127000" imgH="177800" progId="Equation.3">
                      <p:embed/>
                    </p:oleObj>
                  </mc:Choice>
                  <mc:Fallback>
                    <p:oleObj r:id="rId4" imgW="127000" imgH="177800" progId="Equation.3">
                      <p:embed/>
                      <p:pic>
                        <p:nvPicPr>
                          <p:cNvPr id="0" name="Object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96"/>
                            <a:ext cx="255"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3693" name="Object 82">
                <a:extLst>
                  <a:ext uri="{FF2B5EF4-FFF2-40B4-BE49-F238E27FC236}">
                    <a16:creationId xmlns:a16="http://schemas.microsoft.com/office/drawing/2014/main" id="{CAA00839-4ABD-451E-82E2-6377D7DBA5C0}"/>
                  </a:ext>
                </a:extLst>
              </p:cNvPr>
              <p:cNvGraphicFramePr>
                <a:graphicFrameLocks noChangeAspect="1"/>
              </p:cNvGraphicFramePr>
              <p:nvPr/>
            </p:nvGraphicFramePr>
            <p:xfrm>
              <a:off x="1680" y="144"/>
              <a:ext cx="255" cy="284"/>
            </p:xfrm>
            <a:graphic>
              <a:graphicData uri="http://schemas.openxmlformats.org/presentationml/2006/ole">
                <mc:AlternateContent xmlns:mc="http://schemas.openxmlformats.org/markup-compatibility/2006">
                  <mc:Choice xmlns:v="urn:schemas-microsoft-com:vml" Requires="v">
                    <p:oleObj r:id="rId6" imgW="127000" imgH="139700" progId="Equation.3">
                      <p:embed/>
                    </p:oleObj>
                  </mc:Choice>
                  <mc:Fallback>
                    <p:oleObj r:id="rId6" imgW="127000" imgH="139700" progId="Equation.3">
                      <p:embed/>
                      <p:pic>
                        <p:nvPicPr>
                          <p:cNvPr id="0" name="Object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144"/>
                            <a:ext cx="25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3694" name="Object 83">
                <a:extLst>
                  <a:ext uri="{FF2B5EF4-FFF2-40B4-BE49-F238E27FC236}">
                    <a16:creationId xmlns:a16="http://schemas.microsoft.com/office/drawing/2014/main" id="{813BF3FB-431D-441D-A28D-5963A20F183C}"/>
                  </a:ext>
                </a:extLst>
              </p:cNvPr>
              <p:cNvGraphicFramePr>
                <a:graphicFrameLocks noChangeAspect="1"/>
              </p:cNvGraphicFramePr>
              <p:nvPr/>
            </p:nvGraphicFramePr>
            <p:xfrm>
              <a:off x="1743" y="857"/>
              <a:ext cx="284" cy="358"/>
            </p:xfrm>
            <a:graphic>
              <a:graphicData uri="http://schemas.openxmlformats.org/presentationml/2006/ole">
                <mc:AlternateContent xmlns:mc="http://schemas.openxmlformats.org/markup-compatibility/2006">
                  <mc:Choice xmlns:v="urn:schemas-microsoft-com:vml" Requires="v">
                    <p:oleObj r:id="rId8" imgW="139761" imgH="177877" progId="Equation.3">
                      <p:embed/>
                    </p:oleObj>
                  </mc:Choice>
                  <mc:Fallback>
                    <p:oleObj r:id="rId8" imgW="139761" imgH="177877" progId="Equation.3">
                      <p:embed/>
                      <p:pic>
                        <p:nvPicPr>
                          <p:cNvPr id="0" name="Object 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3" y="857"/>
                            <a:ext cx="28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3695" name="Group 11">
                <a:extLst>
                  <a:ext uri="{FF2B5EF4-FFF2-40B4-BE49-F238E27FC236}">
                    <a16:creationId xmlns:a16="http://schemas.microsoft.com/office/drawing/2014/main" id="{5AF63714-161F-4B0C-96B5-35F597EC52FF}"/>
                  </a:ext>
                </a:extLst>
              </p:cNvPr>
              <p:cNvGrpSpPr>
                <a:grpSpLocks/>
              </p:cNvGrpSpPr>
              <p:nvPr/>
            </p:nvGrpSpPr>
            <p:grpSpPr bwMode="auto">
              <a:xfrm>
                <a:off x="240" y="14"/>
                <a:ext cx="1968" cy="1012"/>
                <a:chOff x="0" y="19"/>
                <a:chExt cx="2302" cy="1373"/>
              </a:xfrm>
            </p:grpSpPr>
            <p:sp>
              <p:nvSpPr>
                <p:cNvPr id="946261" name="Line 12">
                  <a:extLst>
                    <a:ext uri="{FF2B5EF4-FFF2-40B4-BE49-F238E27FC236}">
                      <a16:creationId xmlns:a16="http://schemas.microsoft.com/office/drawing/2014/main" id="{44FC75FF-0B81-4015-BC62-C2E2EB5C7EA8}"/>
                    </a:ext>
                  </a:extLst>
                </p:cNvPr>
                <p:cNvSpPr>
                  <a:spLocks noChangeShapeType="1"/>
                </p:cNvSpPr>
                <p:nvPr/>
              </p:nvSpPr>
              <p:spPr bwMode="auto">
                <a:xfrm flipV="1">
                  <a:off x="144" y="577"/>
                  <a:ext cx="2094" cy="0"/>
                </a:xfrm>
                <a:prstGeom prst="line">
                  <a:avLst/>
                </a:prstGeom>
                <a:noFill/>
                <a:ln w="41275" cap="rnd">
                  <a:solidFill>
                    <a:srgbClr val="00FF00"/>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83698" name="Group 13">
                  <a:extLst>
                    <a:ext uri="{FF2B5EF4-FFF2-40B4-BE49-F238E27FC236}">
                      <a16:creationId xmlns:a16="http://schemas.microsoft.com/office/drawing/2014/main" id="{A0583085-D403-42FF-95DB-E431084D8154}"/>
                    </a:ext>
                  </a:extLst>
                </p:cNvPr>
                <p:cNvGrpSpPr>
                  <a:grpSpLocks/>
                </p:cNvGrpSpPr>
                <p:nvPr/>
              </p:nvGrpSpPr>
              <p:grpSpPr bwMode="auto">
                <a:xfrm>
                  <a:off x="270" y="1065"/>
                  <a:ext cx="1929" cy="76"/>
                  <a:chOff x="0" y="0"/>
                  <a:chExt cx="2400" cy="96"/>
                </a:xfrm>
              </p:grpSpPr>
              <p:sp>
                <p:nvSpPr>
                  <p:cNvPr id="946263" name="Line 14">
                    <a:extLst>
                      <a:ext uri="{FF2B5EF4-FFF2-40B4-BE49-F238E27FC236}">
                        <a16:creationId xmlns:a16="http://schemas.microsoft.com/office/drawing/2014/main" id="{CA271FEF-9E87-4466-B06E-FE99C69CE2C0}"/>
                      </a:ext>
                    </a:extLst>
                  </p:cNvPr>
                  <p:cNvSpPr>
                    <a:spLocks noChangeShapeType="1"/>
                  </p:cNvSpPr>
                  <p:nvPr/>
                </p:nvSpPr>
                <p:spPr bwMode="auto">
                  <a:xfrm>
                    <a:off x="0" y="0"/>
                    <a:ext cx="2400" cy="0"/>
                  </a:xfrm>
                  <a:prstGeom prst="line">
                    <a:avLst/>
                  </a:prstGeom>
                  <a:noFill/>
                  <a:ln w="44450">
                    <a:solidFill>
                      <a:srgbClr val="FF99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64" name="Line 15">
                    <a:extLst>
                      <a:ext uri="{FF2B5EF4-FFF2-40B4-BE49-F238E27FC236}">
                        <a16:creationId xmlns:a16="http://schemas.microsoft.com/office/drawing/2014/main" id="{553E68F6-4766-4AB4-A634-402FEE4B9B6A}"/>
                      </a:ext>
                    </a:extLst>
                  </p:cNvPr>
                  <p:cNvSpPr>
                    <a:spLocks noChangeShapeType="1"/>
                  </p:cNvSpPr>
                  <p:nvPr/>
                </p:nvSpPr>
                <p:spPr bwMode="auto">
                  <a:xfrm>
                    <a:off x="0" y="96"/>
                    <a:ext cx="2400" cy="0"/>
                  </a:xfrm>
                  <a:prstGeom prst="line">
                    <a:avLst/>
                  </a:prstGeom>
                  <a:noFill/>
                  <a:ln w="44450">
                    <a:solidFill>
                      <a:srgbClr val="FF99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3699" name="Group 16">
                  <a:extLst>
                    <a:ext uri="{FF2B5EF4-FFF2-40B4-BE49-F238E27FC236}">
                      <a16:creationId xmlns:a16="http://schemas.microsoft.com/office/drawing/2014/main" id="{1DC15370-C5A2-4632-94FC-0A71FAF05F6D}"/>
                    </a:ext>
                  </a:extLst>
                </p:cNvPr>
                <p:cNvGrpSpPr>
                  <a:grpSpLocks/>
                </p:cNvGrpSpPr>
                <p:nvPr/>
              </p:nvGrpSpPr>
              <p:grpSpPr bwMode="auto">
                <a:xfrm>
                  <a:off x="0" y="72"/>
                  <a:ext cx="2302" cy="75"/>
                  <a:chOff x="0" y="0"/>
                  <a:chExt cx="2864" cy="96"/>
                </a:xfrm>
              </p:grpSpPr>
              <p:sp>
                <p:nvSpPr>
                  <p:cNvPr id="946266" name="Line 17">
                    <a:extLst>
                      <a:ext uri="{FF2B5EF4-FFF2-40B4-BE49-F238E27FC236}">
                        <a16:creationId xmlns:a16="http://schemas.microsoft.com/office/drawing/2014/main" id="{E94D6A9E-CE54-4B69-8CB8-9D33DE698724}"/>
                      </a:ext>
                    </a:extLst>
                  </p:cNvPr>
                  <p:cNvSpPr>
                    <a:spLocks noChangeShapeType="1"/>
                  </p:cNvSpPr>
                  <p:nvPr/>
                </p:nvSpPr>
                <p:spPr bwMode="auto">
                  <a:xfrm>
                    <a:off x="336" y="0"/>
                    <a:ext cx="2400" cy="0"/>
                  </a:xfrm>
                  <a:prstGeom prst="line">
                    <a:avLst/>
                  </a:prstGeom>
                  <a:noFill/>
                  <a:ln w="47625">
                    <a:solidFill>
                      <a:srgbClr val="FF99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67" name="Line 18">
                    <a:extLst>
                      <a:ext uri="{FF2B5EF4-FFF2-40B4-BE49-F238E27FC236}">
                        <a16:creationId xmlns:a16="http://schemas.microsoft.com/office/drawing/2014/main" id="{57D65A16-03F8-4E9D-B2E7-F977C8E86BC4}"/>
                      </a:ext>
                    </a:extLst>
                  </p:cNvPr>
                  <p:cNvSpPr>
                    <a:spLocks noChangeShapeType="1"/>
                  </p:cNvSpPr>
                  <p:nvPr/>
                </p:nvSpPr>
                <p:spPr bwMode="auto">
                  <a:xfrm>
                    <a:off x="336" y="94"/>
                    <a:ext cx="2400" cy="0"/>
                  </a:xfrm>
                  <a:prstGeom prst="line">
                    <a:avLst/>
                  </a:prstGeom>
                  <a:noFill/>
                  <a:ln w="47625">
                    <a:solidFill>
                      <a:srgbClr val="FF99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68" name="Line 19">
                    <a:extLst>
                      <a:ext uri="{FF2B5EF4-FFF2-40B4-BE49-F238E27FC236}">
                        <a16:creationId xmlns:a16="http://schemas.microsoft.com/office/drawing/2014/main" id="{22708763-D5F1-4AA7-A994-D9485F555F9C}"/>
                      </a:ext>
                    </a:extLst>
                  </p:cNvPr>
                  <p:cNvSpPr>
                    <a:spLocks noChangeShapeType="1"/>
                  </p:cNvSpPr>
                  <p:nvPr/>
                </p:nvSpPr>
                <p:spPr bwMode="auto">
                  <a:xfrm>
                    <a:off x="0" y="0"/>
                    <a:ext cx="384" cy="0"/>
                  </a:xfrm>
                  <a:prstGeom prst="line">
                    <a:avLst/>
                  </a:prstGeom>
                  <a:noFill/>
                  <a:ln w="47625">
                    <a:solidFill>
                      <a:srgbClr val="FF9900"/>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69" name="Line 20">
                    <a:extLst>
                      <a:ext uri="{FF2B5EF4-FFF2-40B4-BE49-F238E27FC236}">
                        <a16:creationId xmlns:a16="http://schemas.microsoft.com/office/drawing/2014/main" id="{1A7977A6-8BBC-4A20-B57A-7CEE1D8AC831}"/>
                      </a:ext>
                    </a:extLst>
                  </p:cNvPr>
                  <p:cNvSpPr>
                    <a:spLocks noChangeShapeType="1"/>
                  </p:cNvSpPr>
                  <p:nvPr/>
                </p:nvSpPr>
                <p:spPr bwMode="auto">
                  <a:xfrm>
                    <a:off x="0" y="94"/>
                    <a:ext cx="384" cy="0"/>
                  </a:xfrm>
                  <a:prstGeom prst="line">
                    <a:avLst/>
                  </a:prstGeom>
                  <a:noFill/>
                  <a:ln w="47625">
                    <a:solidFill>
                      <a:srgbClr val="FF9900"/>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70" name="Line 21">
                    <a:extLst>
                      <a:ext uri="{FF2B5EF4-FFF2-40B4-BE49-F238E27FC236}">
                        <a16:creationId xmlns:a16="http://schemas.microsoft.com/office/drawing/2014/main" id="{6B04F962-14E7-4270-8549-F59E55DD79B1}"/>
                      </a:ext>
                    </a:extLst>
                  </p:cNvPr>
                  <p:cNvSpPr>
                    <a:spLocks noChangeShapeType="1"/>
                  </p:cNvSpPr>
                  <p:nvPr/>
                </p:nvSpPr>
                <p:spPr bwMode="auto">
                  <a:xfrm>
                    <a:off x="2480" y="0"/>
                    <a:ext cx="384" cy="0"/>
                  </a:xfrm>
                  <a:prstGeom prst="line">
                    <a:avLst/>
                  </a:prstGeom>
                  <a:noFill/>
                  <a:ln w="47625">
                    <a:solidFill>
                      <a:srgbClr val="FF9900"/>
                    </a:solidFill>
                    <a:prstDash val="sysDot"/>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3700" name="Group 22">
                  <a:extLst>
                    <a:ext uri="{FF2B5EF4-FFF2-40B4-BE49-F238E27FC236}">
                      <a16:creationId xmlns:a16="http://schemas.microsoft.com/office/drawing/2014/main" id="{770B1B64-C2ED-45B8-A7AB-DBA7F634F9E0}"/>
                    </a:ext>
                  </a:extLst>
                </p:cNvPr>
                <p:cNvGrpSpPr>
                  <a:grpSpLocks/>
                </p:cNvGrpSpPr>
                <p:nvPr/>
              </p:nvGrpSpPr>
              <p:grpSpPr bwMode="auto">
                <a:xfrm>
                  <a:off x="1040" y="19"/>
                  <a:ext cx="256" cy="1245"/>
                  <a:chOff x="0" y="19"/>
                  <a:chExt cx="256" cy="1245"/>
                </a:xfrm>
              </p:grpSpPr>
              <p:grpSp>
                <p:nvGrpSpPr>
                  <p:cNvPr id="283709" name="Group 23">
                    <a:extLst>
                      <a:ext uri="{FF2B5EF4-FFF2-40B4-BE49-F238E27FC236}">
                        <a16:creationId xmlns:a16="http://schemas.microsoft.com/office/drawing/2014/main" id="{A8836D6D-BAF6-4227-B1EC-813431EC5983}"/>
                      </a:ext>
                    </a:extLst>
                  </p:cNvPr>
                  <p:cNvGrpSpPr>
                    <a:grpSpLocks/>
                  </p:cNvGrpSpPr>
                  <p:nvPr/>
                </p:nvGrpSpPr>
                <p:grpSpPr bwMode="auto">
                  <a:xfrm>
                    <a:off x="16" y="19"/>
                    <a:ext cx="240" cy="222"/>
                    <a:chOff x="0" y="16"/>
                    <a:chExt cx="192" cy="192"/>
                  </a:xfrm>
                </p:grpSpPr>
                <p:sp>
                  <p:nvSpPr>
                    <p:cNvPr id="21528" name="Oval 24">
                      <a:extLst>
                        <a:ext uri="{FF2B5EF4-FFF2-40B4-BE49-F238E27FC236}">
                          <a16:creationId xmlns:a16="http://schemas.microsoft.com/office/drawing/2014/main" id="{9FA3B555-C0E6-419A-8FB1-C89FE3B87E89}"/>
                        </a:ext>
                      </a:extLst>
                    </p:cNvPr>
                    <p:cNvSpPr>
                      <a:spLocks noChangeArrowheads="1"/>
                    </p:cNvSpPr>
                    <p:nvPr/>
                  </p:nvSpPr>
                  <p:spPr bwMode="auto">
                    <a:xfrm>
                      <a:off x="0" y="16"/>
                      <a:ext cx="192" cy="192"/>
                    </a:xfrm>
                    <a:prstGeom prst="ellipse">
                      <a:avLst/>
                    </a:prstGeom>
                    <a:solidFill>
                      <a:schemeClr val="accent1">
                        <a:lumMod val="40000"/>
                        <a:lumOff val="60000"/>
                      </a:schemeClr>
                    </a:solidFill>
                    <a:ln w="9525" cmpd="sng">
                      <a:solidFill>
                        <a:srgbClr val="0000FF"/>
                      </a:solidFill>
                      <a:round/>
                      <a:headEnd/>
                      <a:tailEnd/>
                    </a:ln>
                  </p:spPr>
                  <p:txBody>
                    <a:bodyPr wrap="none" anchor="ctr"/>
                    <a:lstStyle/>
                    <a:p>
                      <a:pPr>
                        <a:defRPr/>
                      </a:pPr>
                      <a:endParaRPr lang="zh-CN" altLang="en-US"/>
                    </a:p>
                  </p:txBody>
                </p:sp>
                <p:sp>
                  <p:nvSpPr>
                    <p:cNvPr id="946274" name="Line 25">
                      <a:extLst>
                        <a:ext uri="{FF2B5EF4-FFF2-40B4-BE49-F238E27FC236}">
                          <a16:creationId xmlns:a16="http://schemas.microsoft.com/office/drawing/2014/main" id="{AD77FF26-563C-4BE9-9CDD-8157FCEDCBFE}"/>
                        </a:ext>
                      </a:extLst>
                    </p:cNvPr>
                    <p:cNvSpPr>
                      <a:spLocks noChangeShapeType="1"/>
                    </p:cNvSpPr>
                    <p:nvPr/>
                  </p:nvSpPr>
                  <p:spPr bwMode="auto">
                    <a:xfrm flipH="1">
                      <a:off x="57" y="64"/>
                      <a:ext cx="78" cy="95"/>
                    </a:xfrm>
                    <a:prstGeom prst="line">
                      <a:avLst/>
                    </a:prstGeom>
                    <a:noFill/>
                    <a:ln w="47625">
                      <a:solidFill>
                        <a:srgbClr val="0000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75" name="Line 26">
                      <a:extLst>
                        <a:ext uri="{FF2B5EF4-FFF2-40B4-BE49-F238E27FC236}">
                          <a16:creationId xmlns:a16="http://schemas.microsoft.com/office/drawing/2014/main" id="{E4207691-4B93-475D-9A39-E4348EED9EC6}"/>
                        </a:ext>
                      </a:extLst>
                    </p:cNvPr>
                    <p:cNvSpPr>
                      <a:spLocks noChangeShapeType="1"/>
                    </p:cNvSpPr>
                    <p:nvPr/>
                  </p:nvSpPr>
                  <p:spPr bwMode="auto">
                    <a:xfrm>
                      <a:off x="57" y="62"/>
                      <a:ext cx="78" cy="109"/>
                    </a:xfrm>
                    <a:prstGeom prst="line">
                      <a:avLst/>
                    </a:prstGeom>
                    <a:noFill/>
                    <a:ln w="47625">
                      <a:solidFill>
                        <a:srgbClr val="0000FF"/>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3710" name="Group 27">
                    <a:extLst>
                      <a:ext uri="{FF2B5EF4-FFF2-40B4-BE49-F238E27FC236}">
                        <a16:creationId xmlns:a16="http://schemas.microsoft.com/office/drawing/2014/main" id="{534FE138-37AF-4961-8FE0-36B06E6318F0}"/>
                      </a:ext>
                    </a:extLst>
                  </p:cNvPr>
                  <p:cNvGrpSpPr>
                    <a:grpSpLocks/>
                  </p:cNvGrpSpPr>
                  <p:nvPr/>
                </p:nvGrpSpPr>
                <p:grpSpPr bwMode="auto">
                  <a:xfrm>
                    <a:off x="0" y="1024"/>
                    <a:ext cx="240" cy="240"/>
                    <a:chOff x="0" y="0"/>
                    <a:chExt cx="240" cy="240"/>
                  </a:xfrm>
                </p:grpSpPr>
                <p:sp>
                  <p:nvSpPr>
                    <p:cNvPr id="283711" name="Oval 28">
                      <a:extLst>
                        <a:ext uri="{FF2B5EF4-FFF2-40B4-BE49-F238E27FC236}">
                          <a16:creationId xmlns:a16="http://schemas.microsoft.com/office/drawing/2014/main" id="{166BF0B4-1795-4D80-A81B-608D69CBA01F}"/>
                        </a:ext>
                      </a:extLst>
                    </p:cNvPr>
                    <p:cNvSpPr>
                      <a:spLocks noChangeArrowheads="1"/>
                    </p:cNvSpPr>
                    <p:nvPr/>
                  </p:nvSpPr>
                  <p:spPr bwMode="auto">
                    <a:xfrm>
                      <a:off x="0" y="0"/>
                      <a:ext cx="240" cy="240"/>
                    </a:xfrm>
                    <a:prstGeom prst="ellipse">
                      <a:avLst/>
                    </a:prstGeom>
                    <a:solidFill>
                      <a:srgbClr val="33CCCC"/>
                    </a:solidFill>
                    <a:ln w="41275">
                      <a:solidFill>
                        <a:srgbClr val="0000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83712" name="Oval 29">
                      <a:extLst>
                        <a:ext uri="{FF2B5EF4-FFF2-40B4-BE49-F238E27FC236}">
                          <a16:creationId xmlns:a16="http://schemas.microsoft.com/office/drawing/2014/main" id="{F1195FF4-C9C8-4C95-92EE-C1A6DB2CC2AC}"/>
                        </a:ext>
                      </a:extLst>
                    </p:cNvPr>
                    <p:cNvSpPr>
                      <a:spLocks noChangeArrowheads="1"/>
                    </p:cNvSpPr>
                    <p:nvPr/>
                  </p:nvSpPr>
                  <p:spPr bwMode="auto">
                    <a:xfrm>
                      <a:off x="48" y="48"/>
                      <a:ext cx="154" cy="151"/>
                    </a:xfrm>
                    <a:prstGeom prst="ellipse">
                      <a:avLst/>
                    </a:prstGeom>
                    <a:solidFill>
                      <a:srgbClr val="0000FF"/>
                    </a:solidFill>
                    <a:ln w="101600">
                      <a:solidFill>
                        <a:srgbClr val="33CC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grpSp>
              <p:nvGrpSpPr>
                <p:cNvPr id="283701" name="Group 30">
                  <a:extLst>
                    <a:ext uri="{FF2B5EF4-FFF2-40B4-BE49-F238E27FC236}">
                      <a16:creationId xmlns:a16="http://schemas.microsoft.com/office/drawing/2014/main" id="{A3D4B9AA-D8CE-4FC1-82F9-12341795DE0D}"/>
                    </a:ext>
                  </a:extLst>
                </p:cNvPr>
                <p:cNvGrpSpPr>
                  <a:grpSpLocks/>
                </p:cNvGrpSpPr>
                <p:nvPr/>
              </p:nvGrpSpPr>
              <p:grpSpPr bwMode="auto">
                <a:xfrm>
                  <a:off x="768" y="576"/>
                  <a:ext cx="1008" cy="816"/>
                  <a:chOff x="0" y="0"/>
                  <a:chExt cx="1008" cy="336"/>
                </a:xfrm>
              </p:grpSpPr>
              <p:sp>
                <p:nvSpPr>
                  <p:cNvPr id="946280" name="Line 31">
                    <a:extLst>
                      <a:ext uri="{FF2B5EF4-FFF2-40B4-BE49-F238E27FC236}">
                        <a16:creationId xmlns:a16="http://schemas.microsoft.com/office/drawing/2014/main" id="{C2ECE0B6-7301-4539-9C30-FF110E714B63}"/>
                      </a:ext>
                    </a:extLst>
                  </p:cNvPr>
                  <p:cNvSpPr>
                    <a:spLocks noChangeShapeType="1"/>
                  </p:cNvSpPr>
                  <p:nvPr/>
                </p:nvSpPr>
                <p:spPr bwMode="auto">
                  <a:xfrm>
                    <a:off x="4" y="336"/>
                    <a:ext cx="1004" cy="0"/>
                  </a:xfrm>
                  <a:prstGeom prst="line">
                    <a:avLst/>
                  </a:prstGeom>
                  <a:noFill/>
                  <a:ln w="41275">
                    <a:solidFill>
                      <a:srgbClr val="CC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81" name="Line 32">
                    <a:extLst>
                      <a:ext uri="{FF2B5EF4-FFF2-40B4-BE49-F238E27FC236}">
                        <a16:creationId xmlns:a16="http://schemas.microsoft.com/office/drawing/2014/main" id="{E3332C29-6647-40AF-97B5-A5C459F3CE8D}"/>
                      </a:ext>
                    </a:extLst>
                  </p:cNvPr>
                  <p:cNvSpPr>
                    <a:spLocks noChangeShapeType="1"/>
                  </p:cNvSpPr>
                  <p:nvPr/>
                </p:nvSpPr>
                <p:spPr bwMode="auto">
                  <a:xfrm>
                    <a:off x="4" y="0"/>
                    <a:ext cx="1004" cy="0"/>
                  </a:xfrm>
                  <a:prstGeom prst="line">
                    <a:avLst/>
                  </a:prstGeom>
                  <a:noFill/>
                  <a:ln w="41275">
                    <a:solidFill>
                      <a:srgbClr val="CC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82" name="Line 33">
                    <a:extLst>
                      <a:ext uri="{FF2B5EF4-FFF2-40B4-BE49-F238E27FC236}">
                        <a16:creationId xmlns:a16="http://schemas.microsoft.com/office/drawing/2014/main" id="{D4F5C117-CD4E-4517-A1AA-D5EF0DC6137E}"/>
                      </a:ext>
                    </a:extLst>
                  </p:cNvPr>
                  <p:cNvSpPr>
                    <a:spLocks noChangeShapeType="1"/>
                  </p:cNvSpPr>
                  <p:nvPr/>
                </p:nvSpPr>
                <p:spPr bwMode="auto">
                  <a:xfrm>
                    <a:off x="4" y="0"/>
                    <a:ext cx="0" cy="336"/>
                  </a:xfrm>
                  <a:prstGeom prst="line">
                    <a:avLst/>
                  </a:prstGeom>
                  <a:noFill/>
                  <a:ln w="41275">
                    <a:solidFill>
                      <a:srgbClr val="CC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83" name="Line 34">
                    <a:extLst>
                      <a:ext uri="{FF2B5EF4-FFF2-40B4-BE49-F238E27FC236}">
                        <a16:creationId xmlns:a16="http://schemas.microsoft.com/office/drawing/2014/main" id="{65BC5568-65E7-4A5A-89F8-34936D0712EA}"/>
                      </a:ext>
                    </a:extLst>
                  </p:cNvPr>
                  <p:cNvSpPr>
                    <a:spLocks noChangeShapeType="1"/>
                  </p:cNvSpPr>
                  <p:nvPr/>
                </p:nvSpPr>
                <p:spPr bwMode="auto">
                  <a:xfrm>
                    <a:off x="1008" y="0"/>
                    <a:ext cx="0" cy="336"/>
                  </a:xfrm>
                  <a:prstGeom prst="line">
                    <a:avLst/>
                  </a:prstGeom>
                  <a:noFill/>
                  <a:ln w="41275">
                    <a:solidFill>
                      <a:srgbClr val="CC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46284" name="Line 35">
                  <a:extLst>
                    <a:ext uri="{FF2B5EF4-FFF2-40B4-BE49-F238E27FC236}">
                      <a16:creationId xmlns:a16="http://schemas.microsoft.com/office/drawing/2014/main" id="{6E570306-42F1-4161-9568-9ACD8D950CC4}"/>
                    </a:ext>
                  </a:extLst>
                </p:cNvPr>
                <p:cNvSpPr>
                  <a:spLocks noChangeShapeType="1"/>
                </p:cNvSpPr>
                <p:nvPr/>
              </p:nvSpPr>
              <p:spPr bwMode="auto">
                <a:xfrm flipH="1">
                  <a:off x="960" y="577"/>
                  <a:ext cx="576" cy="0"/>
                </a:xfrm>
                <a:prstGeom prst="line">
                  <a:avLst/>
                </a:prstGeom>
                <a:noFill/>
                <a:ln w="44450">
                  <a:solidFill>
                    <a:srgbClr val="FF00FF"/>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85" name="Line 36">
                  <a:extLst>
                    <a:ext uri="{FF2B5EF4-FFF2-40B4-BE49-F238E27FC236}">
                      <a16:creationId xmlns:a16="http://schemas.microsoft.com/office/drawing/2014/main" id="{04163040-BE80-4BA3-85B8-D029726BF86A}"/>
                    </a:ext>
                  </a:extLst>
                </p:cNvPr>
                <p:cNvSpPr>
                  <a:spLocks noChangeShapeType="1"/>
                </p:cNvSpPr>
                <p:nvPr/>
              </p:nvSpPr>
              <p:spPr bwMode="auto">
                <a:xfrm>
                  <a:off x="960" y="1392"/>
                  <a:ext cx="576" cy="0"/>
                </a:xfrm>
                <a:prstGeom prst="line">
                  <a:avLst/>
                </a:prstGeom>
                <a:noFill/>
                <a:ln w="44450">
                  <a:solidFill>
                    <a:srgbClr val="FF00FF"/>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86" name="Line 37">
                  <a:extLst>
                    <a:ext uri="{FF2B5EF4-FFF2-40B4-BE49-F238E27FC236}">
                      <a16:creationId xmlns:a16="http://schemas.microsoft.com/office/drawing/2014/main" id="{6DFD3DCA-DCAD-434B-88E3-C91B6C7B0014}"/>
                    </a:ext>
                  </a:extLst>
                </p:cNvPr>
                <p:cNvSpPr>
                  <a:spLocks noChangeShapeType="1"/>
                </p:cNvSpPr>
                <p:nvPr/>
              </p:nvSpPr>
              <p:spPr bwMode="auto">
                <a:xfrm>
                  <a:off x="96" y="720"/>
                  <a:ext cx="604" cy="0"/>
                </a:xfrm>
                <a:prstGeom prst="line">
                  <a:avLst/>
                </a:prstGeom>
                <a:noFill/>
                <a:ln w="44450">
                  <a:solidFill>
                    <a:srgbClr val="FFFF00"/>
                  </a:solidFill>
                  <a:round/>
                  <a:headEnd type="arrow"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83696" name="Object 111">
                <a:extLst>
                  <a:ext uri="{FF2B5EF4-FFF2-40B4-BE49-F238E27FC236}">
                    <a16:creationId xmlns:a16="http://schemas.microsoft.com/office/drawing/2014/main" id="{A80DE922-9819-478E-981C-0C6EC8170FE4}"/>
                  </a:ext>
                </a:extLst>
              </p:cNvPr>
              <p:cNvGraphicFramePr>
                <a:graphicFrameLocks noChangeAspect="1"/>
              </p:cNvGraphicFramePr>
              <p:nvPr/>
            </p:nvGraphicFramePr>
            <p:xfrm>
              <a:off x="0" y="336"/>
              <a:ext cx="314" cy="396"/>
            </p:xfrm>
            <a:graphic>
              <a:graphicData uri="http://schemas.openxmlformats.org/presentationml/2006/ole">
                <mc:AlternateContent xmlns:mc="http://schemas.openxmlformats.org/markup-compatibility/2006">
                  <mc:Choice xmlns:v="urn:schemas-microsoft-com:vml" Requires="v">
                    <p:oleObj r:id="rId10" imgW="152532" imgH="190666" progId="Equation.3">
                      <p:embed/>
                    </p:oleObj>
                  </mc:Choice>
                  <mc:Fallback>
                    <p:oleObj r:id="rId10" imgW="152532" imgH="190666" progId="Equation.3">
                      <p:embed/>
                      <p:pic>
                        <p:nvPicPr>
                          <p:cNvPr id="0" name="Object 1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336"/>
                            <a:ext cx="31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283651" name="Group 39">
            <a:extLst>
              <a:ext uri="{FF2B5EF4-FFF2-40B4-BE49-F238E27FC236}">
                <a16:creationId xmlns:a16="http://schemas.microsoft.com/office/drawing/2014/main" id="{9472C112-F53C-45E9-8593-01375B5E43C7}"/>
              </a:ext>
            </a:extLst>
          </p:cNvPr>
          <p:cNvGrpSpPr>
            <a:grpSpLocks/>
          </p:cNvGrpSpPr>
          <p:nvPr/>
        </p:nvGrpSpPr>
        <p:grpSpPr bwMode="auto">
          <a:xfrm>
            <a:off x="5283200" y="687388"/>
            <a:ext cx="3581400" cy="2133600"/>
            <a:chOff x="0" y="0"/>
            <a:chExt cx="2256" cy="1344"/>
          </a:xfrm>
        </p:grpSpPr>
        <p:sp>
          <p:nvSpPr>
            <p:cNvPr id="283658" name="Rectangle 40">
              <a:extLst>
                <a:ext uri="{FF2B5EF4-FFF2-40B4-BE49-F238E27FC236}">
                  <a16:creationId xmlns:a16="http://schemas.microsoft.com/office/drawing/2014/main" id="{5E86F320-DCCC-4BC3-89D6-5150C3897E30}"/>
                </a:ext>
              </a:extLst>
            </p:cNvPr>
            <p:cNvSpPr>
              <a:spLocks noChangeArrowheads="1"/>
            </p:cNvSpPr>
            <p:nvPr/>
          </p:nvSpPr>
          <p:spPr bwMode="auto">
            <a:xfrm>
              <a:off x="0" y="0"/>
              <a:ext cx="2256" cy="1344"/>
            </a:xfrm>
            <a:prstGeom prst="rect">
              <a:avLst/>
            </a:prstGeom>
            <a:solidFill>
              <a:srgbClr val="99CCFF"/>
            </a:solidFill>
            <a:ln w="9525">
              <a:solidFill>
                <a:srgbClr val="FF00FF"/>
              </a:solidFill>
              <a:miter lim="800000"/>
              <a:headEnd/>
              <a:tailEnd/>
            </a:ln>
          </p:spPr>
          <p:txBody>
            <a:bodyPr wrap="none" lIns="90000" tIns="46800" rIns="90000" bIns="46800"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nvGrpSpPr>
            <p:cNvPr id="283659" name="Group 41">
              <a:extLst>
                <a:ext uri="{FF2B5EF4-FFF2-40B4-BE49-F238E27FC236}">
                  <a16:creationId xmlns:a16="http://schemas.microsoft.com/office/drawing/2014/main" id="{F57E5E72-CBA6-4976-9E5F-963E45AA5DAD}"/>
                </a:ext>
              </a:extLst>
            </p:cNvPr>
            <p:cNvGrpSpPr>
              <a:grpSpLocks/>
            </p:cNvGrpSpPr>
            <p:nvPr/>
          </p:nvGrpSpPr>
          <p:grpSpPr bwMode="auto">
            <a:xfrm>
              <a:off x="144" y="174"/>
              <a:ext cx="1980" cy="1088"/>
              <a:chOff x="0" y="0"/>
              <a:chExt cx="1980" cy="1088"/>
            </a:xfrm>
          </p:grpSpPr>
          <p:grpSp>
            <p:nvGrpSpPr>
              <p:cNvPr id="283660" name="Group 42">
                <a:extLst>
                  <a:ext uri="{FF2B5EF4-FFF2-40B4-BE49-F238E27FC236}">
                    <a16:creationId xmlns:a16="http://schemas.microsoft.com/office/drawing/2014/main" id="{CDA6899F-9DC2-4D03-A6E5-FF0E118E9197}"/>
                  </a:ext>
                </a:extLst>
              </p:cNvPr>
              <p:cNvGrpSpPr>
                <a:grpSpLocks/>
              </p:cNvGrpSpPr>
              <p:nvPr/>
            </p:nvGrpSpPr>
            <p:grpSpPr bwMode="auto">
              <a:xfrm>
                <a:off x="0" y="0"/>
                <a:ext cx="1824" cy="912"/>
                <a:chOff x="0" y="0"/>
                <a:chExt cx="2092" cy="1552"/>
              </a:xfrm>
            </p:grpSpPr>
            <p:sp>
              <p:nvSpPr>
                <p:cNvPr id="946292" name="未知">
                  <a:extLst>
                    <a:ext uri="{FF2B5EF4-FFF2-40B4-BE49-F238E27FC236}">
                      <a16:creationId xmlns:a16="http://schemas.microsoft.com/office/drawing/2014/main" id="{4205174C-B7BB-4D0B-BCF6-7DE3CC1FE857}"/>
                    </a:ext>
                  </a:extLst>
                </p:cNvPr>
                <p:cNvSpPr>
                  <a:spLocks/>
                </p:cNvSpPr>
                <p:nvPr/>
              </p:nvSpPr>
              <p:spPr bwMode="auto">
                <a:xfrm>
                  <a:off x="220" y="73"/>
                  <a:ext cx="1668" cy="570"/>
                </a:xfrm>
                <a:custGeom>
                  <a:avLst/>
                  <a:gdLst>
                    <a:gd name="T0" fmla="*/ 1507 w 1668"/>
                    <a:gd name="T1" fmla="*/ 571 h 571"/>
                    <a:gd name="T2" fmla="*/ 1580 w 1668"/>
                    <a:gd name="T3" fmla="*/ 308 h 571"/>
                    <a:gd name="T4" fmla="*/ 849 w 1668"/>
                    <a:gd name="T5" fmla="*/ 15 h 571"/>
                    <a:gd name="T6" fmla="*/ 176 w 1668"/>
                    <a:gd name="T7" fmla="*/ 235 h 571"/>
                    <a:gd name="T8" fmla="*/ 219 w 1668"/>
                    <a:gd name="T9" fmla="*/ 571 h 571"/>
                    <a:gd name="T10" fmla="*/ 0 60000 65536"/>
                    <a:gd name="T11" fmla="*/ 0 60000 65536"/>
                    <a:gd name="T12" fmla="*/ 0 60000 65536"/>
                    <a:gd name="T13" fmla="*/ 0 60000 65536"/>
                    <a:gd name="T14" fmla="*/ 0 60000 65536"/>
                    <a:gd name="T15" fmla="*/ 0 w 1668"/>
                    <a:gd name="T16" fmla="*/ 0 h 571"/>
                    <a:gd name="T17" fmla="*/ 1668 w 1668"/>
                    <a:gd name="T18" fmla="*/ 571 h 571"/>
                  </a:gdLst>
                  <a:ahLst/>
                  <a:cxnLst>
                    <a:cxn ang="T10">
                      <a:pos x="T0" y="T1"/>
                    </a:cxn>
                    <a:cxn ang="T11">
                      <a:pos x="T2" y="T3"/>
                    </a:cxn>
                    <a:cxn ang="T12">
                      <a:pos x="T4" y="T5"/>
                    </a:cxn>
                    <a:cxn ang="T13">
                      <a:pos x="T6" y="T7"/>
                    </a:cxn>
                    <a:cxn ang="T14">
                      <a:pos x="T8" y="T9"/>
                    </a:cxn>
                  </a:cxnLst>
                  <a:rect l="T15" t="T16" r="T17" b="T18"/>
                  <a:pathLst>
                    <a:path w="1668" h="571">
                      <a:moveTo>
                        <a:pt x="1507" y="571"/>
                      </a:moveTo>
                      <a:cubicBezTo>
                        <a:pt x="1465" y="515"/>
                        <a:pt x="1668" y="484"/>
                        <a:pt x="1580" y="308"/>
                      </a:cubicBezTo>
                      <a:cubicBezTo>
                        <a:pt x="1492" y="132"/>
                        <a:pt x="1054" y="0"/>
                        <a:pt x="849" y="15"/>
                      </a:cubicBezTo>
                      <a:cubicBezTo>
                        <a:pt x="644" y="30"/>
                        <a:pt x="352" y="89"/>
                        <a:pt x="176" y="235"/>
                      </a:cubicBezTo>
                      <a:cubicBezTo>
                        <a:pt x="0" y="381"/>
                        <a:pt x="237" y="480"/>
                        <a:pt x="219" y="571"/>
                      </a:cubicBezTo>
                    </a:path>
                  </a:pathLst>
                </a:custGeom>
                <a:noFill/>
                <a:ln w="41275" cmpd="sng">
                  <a:solidFill>
                    <a:srgbClr val="FF00FF"/>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3" name="未知">
                  <a:extLst>
                    <a:ext uri="{FF2B5EF4-FFF2-40B4-BE49-F238E27FC236}">
                      <a16:creationId xmlns:a16="http://schemas.microsoft.com/office/drawing/2014/main" id="{090FE930-B446-4E8F-B21C-1648D0301947}"/>
                    </a:ext>
                  </a:extLst>
                </p:cNvPr>
                <p:cNvSpPr>
                  <a:spLocks/>
                </p:cNvSpPr>
                <p:nvPr/>
              </p:nvSpPr>
              <p:spPr bwMode="auto">
                <a:xfrm flipV="1">
                  <a:off x="217" y="825"/>
                  <a:ext cx="1669" cy="572"/>
                </a:xfrm>
                <a:custGeom>
                  <a:avLst/>
                  <a:gdLst>
                    <a:gd name="T0" fmla="*/ 1507 w 1668"/>
                    <a:gd name="T1" fmla="*/ 571 h 571"/>
                    <a:gd name="T2" fmla="*/ 1580 w 1668"/>
                    <a:gd name="T3" fmla="*/ 308 h 571"/>
                    <a:gd name="T4" fmla="*/ 849 w 1668"/>
                    <a:gd name="T5" fmla="*/ 15 h 571"/>
                    <a:gd name="T6" fmla="*/ 176 w 1668"/>
                    <a:gd name="T7" fmla="*/ 235 h 571"/>
                    <a:gd name="T8" fmla="*/ 219 w 1668"/>
                    <a:gd name="T9" fmla="*/ 571 h 571"/>
                    <a:gd name="T10" fmla="*/ 0 60000 65536"/>
                    <a:gd name="T11" fmla="*/ 0 60000 65536"/>
                    <a:gd name="T12" fmla="*/ 0 60000 65536"/>
                    <a:gd name="T13" fmla="*/ 0 60000 65536"/>
                    <a:gd name="T14" fmla="*/ 0 60000 65536"/>
                    <a:gd name="T15" fmla="*/ 0 w 1668"/>
                    <a:gd name="T16" fmla="*/ 0 h 571"/>
                    <a:gd name="T17" fmla="*/ 1668 w 1668"/>
                    <a:gd name="T18" fmla="*/ 571 h 571"/>
                  </a:gdLst>
                  <a:ahLst/>
                  <a:cxnLst>
                    <a:cxn ang="T10">
                      <a:pos x="T0" y="T1"/>
                    </a:cxn>
                    <a:cxn ang="T11">
                      <a:pos x="T2" y="T3"/>
                    </a:cxn>
                    <a:cxn ang="T12">
                      <a:pos x="T4" y="T5"/>
                    </a:cxn>
                    <a:cxn ang="T13">
                      <a:pos x="T6" y="T7"/>
                    </a:cxn>
                    <a:cxn ang="T14">
                      <a:pos x="T8" y="T9"/>
                    </a:cxn>
                  </a:cxnLst>
                  <a:rect l="T15" t="T16" r="T17" b="T18"/>
                  <a:pathLst>
                    <a:path w="1668" h="571">
                      <a:moveTo>
                        <a:pt x="1507" y="571"/>
                      </a:moveTo>
                      <a:cubicBezTo>
                        <a:pt x="1465" y="515"/>
                        <a:pt x="1668" y="484"/>
                        <a:pt x="1580" y="308"/>
                      </a:cubicBezTo>
                      <a:cubicBezTo>
                        <a:pt x="1492" y="132"/>
                        <a:pt x="1054" y="0"/>
                        <a:pt x="849" y="15"/>
                      </a:cubicBezTo>
                      <a:cubicBezTo>
                        <a:pt x="644" y="30"/>
                        <a:pt x="352" y="89"/>
                        <a:pt x="176" y="235"/>
                      </a:cubicBezTo>
                      <a:cubicBezTo>
                        <a:pt x="0" y="381"/>
                        <a:pt x="237" y="480"/>
                        <a:pt x="219" y="571"/>
                      </a:cubicBezTo>
                    </a:path>
                  </a:pathLst>
                </a:custGeom>
                <a:noFill/>
                <a:ln w="41275" cmpd="sng">
                  <a:solidFill>
                    <a:srgbClr val="FF00FF"/>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4" name="未知">
                  <a:extLst>
                    <a:ext uri="{FF2B5EF4-FFF2-40B4-BE49-F238E27FC236}">
                      <a16:creationId xmlns:a16="http://schemas.microsoft.com/office/drawing/2014/main" id="{CF202853-CCD0-4DEC-9ACD-058953ACCA37}"/>
                    </a:ext>
                  </a:extLst>
                </p:cNvPr>
                <p:cNvSpPr>
                  <a:spLocks/>
                </p:cNvSpPr>
                <p:nvPr/>
              </p:nvSpPr>
              <p:spPr bwMode="auto">
                <a:xfrm>
                  <a:off x="0" y="0"/>
                  <a:ext cx="404" cy="723"/>
                </a:xfrm>
                <a:custGeom>
                  <a:avLst/>
                  <a:gdLst>
                    <a:gd name="T0" fmla="*/ 161 w 404"/>
                    <a:gd name="T1" fmla="*/ 0 h 723"/>
                    <a:gd name="T2" fmla="*/ 161 w 404"/>
                    <a:gd name="T3" fmla="*/ 439 h 723"/>
                    <a:gd name="T4" fmla="*/ 404 w 404"/>
                    <a:gd name="T5" fmla="*/ 723 h 723"/>
                    <a:gd name="T6" fmla="*/ 0 60000 65536"/>
                    <a:gd name="T7" fmla="*/ 0 60000 65536"/>
                    <a:gd name="T8" fmla="*/ 0 60000 65536"/>
                    <a:gd name="T9" fmla="*/ 0 w 404"/>
                    <a:gd name="T10" fmla="*/ 0 h 723"/>
                    <a:gd name="T11" fmla="*/ 404 w 404"/>
                    <a:gd name="T12" fmla="*/ 723 h 723"/>
                  </a:gdLst>
                  <a:ahLst/>
                  <a:cxnLst>
                    <a:cxn ang="T6">
                      <a:pos x="T0" y="T1"/>
                    </a:cxn>
                    <a:cxn ang="T7">
                      <a:pos x="T2" y="T3"/>
                    </a:cxn>
                    <a:cxn ang="T8">
                      <a:pos x="T4" y="T5"/>
                    </a:cxn>
                  </a:cxnLst>
                  <a:rect l="T9" t="T10" r="T11" b="T12"/>
                  <a:pathLst>
                    <a:path w="404" h="723">
                      <a:moveTo>
                        <a:pt x="161" y="0"/>
                      </a:moveTo>
                      <a:cubicBezTo>
                        <a:pt x="0" y="190"/>
                        <a:pt x="125" y="324"/>
                        <a:pt x="161" y="439"/>
                      </a:cubicBezTo>
                      <a:cubicBezTo>
                        <a:pt x="197" y="554"/>
                        <a:pt x="376" y="649"/>
                        <a:pt x="404" y="723"/>
                      </a:cubicBezTo>
                    </a:path>
                  </a:pathLst>
                </a:custGeom>
                <a:noFill/>
                <a:ln w="44450" cmpd="sng">
                  <a:solidFill>
                    <a:srgbClr val="FF00FF"/>
                  </a:solidFill>
                  <a:round/>
                  <a:headEnd/>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5" name="未知">
                  <a:extLst>
                    <a:ext uri="{FF2B5EF4-FFF2-40B4-BE49-F238E27FC236}">
                      <a16:creationId xmlns:a16="http://schemas.microsoft.com/office/drawing/2014/main" id="{69316987-F237-4559-8D53-45F5E4F287F9}"/>
                    </a:ext>
                  </a:extLst>
                </p:cNvPr>
                <p:cNvSpPr>
                  <a:spLocks/>
                </p:cNvSpPr>
                <p:nvPr/>
              </p:nvSpPr>
              <p:spPr bwMode="auto">
                <a:xfrm flipH="1">
                  <a:off x="1723" y="34"/>
                  <a:ext cx="369" cy="679"/>
                </a:xfrm>
                <a:custGeom>
                  <a:avLst/>
                  <a:gdLst>
                    <a:gd name="T0" fmla="*/ 141 w 369"/>
                    <a:gd name="T1" fmla="*/ 0 h 679"/>
                    <a:gd name="T2" fmla="*/ 126 w 369"/>
                    <a:gd name="T3" fmla="*/ 395 h 679"/>
                    <a:gd name="T4" fmla="*/ 369 w 369"/>
                    <a:gd name="T5" fmla="*/ 679 h 679"/>
                    <a:gd name="T6" fmla="*/ 0 60000 65536"/>
                    <a:gd name="T7" fmla="*/ 0 60000 65536"/>
                    <a:gd name="T8" fmla="*/ 0 60000 65536"/>
                    <a:gd name="T9" fmla="*/ 0 w 369"/>
                    <a:gd name="T10" fmla="*/ 0 h 679"/>
                    <a:gd name="T11" fmla="*/ 369 w 369"/>
                    <a:gd name="T12" fmla="*/ 679 h 679"/>
                  </a:gdLst>
                  <a:ahLst/>
                  <a:cxnLst>
                    <a:cxn ang="T6">
                      <a:pos x="T0" y="T1"/>
                    </a:cxn>
                    <a:cxn ang="T7">
                      <a:pos x="T2" y="T3"/>
                    </a:cxn>
                    <a:cxn ang="T8">
                      <a:pos x="T4" y="T5"/>
                    </a:cxn>
                  </a:cxnLst>
                  <a:rect l="T9" t="T10" r="T11" b="T12"/>
                  <a:pathLst>
                    <a:path w="369" h="679">
                      <a:moveTo>
                        <a:pt x="141" y="0"/>
                      </a:moveTo>
                      <a:cubicBezTo>
                        <a:pt x="0" y="111"/>
                        <a:pt x="90" y="280"/>
                        <a:pt x="126" y="395"/>
                      </a:cubicBezTo>
                      <a:cubicBezTo>
                        <a:pt x="162" y="510"/>
                        <a:pt x="341" y="605"/>
                        <a:pt x="369" y="679"/>
                      </a:cubicBezTo>
                    </a:path>
                  </a:pathLst>
                </a:custGeom>
                <a:noFill/>
                <a:ln w="44450" cmpd="sng">
                  <a:solidFill>
                    <a:srgbClr val="FF00FF"/>
                  </a:solidFill>
                  <a:round/>
                  <a:headEnd type="arrow" w="med" len="lg"/>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6" name="未知">
                  <a:extLst>
                    <a:ext uri="{FF2B5EF4-FFF2-40B4-BE49-F238E27FC236}">
                      <a16:creationId xmlns:a16="http://schemas.microsoft.com/office/drawing/2014/main" id="{70FCB502-A412-4F49-8F53-2DCA617CD7FB}"/>
                    </a:ext>
                  </a:extLst>
                </p:cNvPr>
                <p:cNvSpPr>
                  <a:spLocks/>
                </p:cNvSpPr>
                <p:nvPr/>
              </p:nvSpPr>
              <p:spPr bwMode="auto">
                <a:xfrm flipH="1" flipV="1">
                  <a:off x="1723" y="836"/>
                  <a:ext cx="369" cy="679"/>
                </a:xfrm>
                <a:custGeom>
                  <a:avLst/>
                  <a:gdLst>
                    <a:gd name="T0" fmla="*/ 141 w 369"/>
                    <a:gd name="T1" fmla="*/ 0 h 679"/>
                    <a:gd name="T2" fmla="*/ 126 w 369"/>
                    <a:gd name="T3" fmla="*/ 395 h 679"/>
                    <a:gd name="T4" fmla="*/ 369 w 369"/>
                    <a:gd name="T5" fmla="*/ 679 h 679"/>
                    <a:gd name="T6" fmla="*/ 0 60000 65536"/>
                    <a:gd name="T7" fmla="*/ 0 60000 65536"/>
                    <a:gd name="T8" fmla="*/ 0 60000 65536"/>
                    <a:gd name="T9" fmla="*/ 0 w 369"/>
                    <a:gd name="T10" fmla="*/ 0 h 679"/>
                    <a:gd name="T11" fmla="*/ 369 w 369"/>
                    <a:gd name="T12" fmla="*/ 679 h 679"/>
                  </a:gdLst>
                  <a:ahLst/>
                  <a:cxnLst>
                    <a:cxn ang="T6">
                      <a:pos x="T0" y="T1"/>
                    </a:cxn>
                    <a:cxn ang="T7">
                      <a:pos x="T2" y="T3"/>
                    </a:cxn>
                    <a:cxn ang="T8">
                      <a:pos x="T4" y="T5"/>
                    </a:cxn>
                  </a:cxnLst>
                  <a:rect l="T9" t="T10" r="T11" b="T12"/>
                  <a:pathLst>
                    <a:path w="369" h="679">
                      <a:moveTo>
                        <a:pt x="141" y="0"/>
                      </a:moveTo>
                      <a:cubicBezTo>
                        <a:pt x="0" y="111"/>
                        <a:pt x="90" y="280"/>
                        <a:pt x="126" y="395"/>
                      </a:cubicBezTo>
                      <a:cubicBezTo>
                        <a:pt x="162" y="510"/>
                        <a:pt x="341" y="605"/>
                        <a:pt x="369" y="679"/>
                      </a:cubicBezTo>
                    </a:path>
                  </a:pathLst>
                </a:custGeom>
                <a:noFill/>
                <a:ln w="44450" cmpd="sng">
                  <a:solidFill>
                    <a:srgbClr val="FF00FF"/>
                  </a:solidFill>
                  <a:round/>
                  <a:headEnd type="arrow" w="med" len="lg"/>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7" name="未知">
                  <a:extLst>
                    <a:ext uri="{FF2B5EF4-FFF2-40B4-BE49-F238E27FC236}">
                      <a16:creationId xmlns:a16="http://schemas.microsoft.com/office/drawing/2014/main" id="{10E08068-A92C-4E53-9A46-93B26E2D6FD3}"/>
                    </a:ext>
                  </a:extLst>
                </p:cNvPr>
                <p:cNvSpPr>
                  <a:spLocks/>
                </p:cNvSpPr>
                <p:nvPr/>
              </p:nvSpPr>
              <p:spPr bwMode="auto">
                <a:xfrm>
                  <a:off x="118" y="819"/>
                  <a:ext cx="314" cy="733"/>
                </a:xfrm>
                <a:custGeom>
                  <a:avLst/>
                  <a:gdLst>
                    <a:gd name="T0" fmla="*/ 73 w 314"/>
                    <a:gd name="T1" fmla="*/ 733 h 733"/>
                    <a:gd name="T2" fmla="*/ 43 w 314"/>
                    <a:gd name="T3" fmla="*/ 308 h 733"/>
                    <a:gd name="T4" fmla="*/ 314 w 314"/>
                    <a:gd name="T5" fmla="*/ 0 h 733"/>
                    <a:gd name="T6" fmla="*/ 0 60000 65536"/>
                    <a:gd name="T7" fmla="*/ 0 60000 65536"/>
                    <a:gd name="T8" fmla="*/ 0 60000 65536"/>
                    <a:gd name="T9" fmla="*/ 0 w 314"/>
                    <a:gd name="T10" fmla="*/ 0 h 733"/>
                    <a:gd name="T11" fmla="*/ 314 w 314"/>
                    <a:gd name="T12" fmla="*/ 733 h 733"/>
                  </a:gdLst>
                  <a:ahLst/>
                  <a:cxnLst>
                    <a:cxn ang="T6">
                      <a:pos x="T0" y="T1"/>
                    </a:cxn>
                    <a:cxn ang="T7">
                      <a:pos x="T2" y="T3"/>
                    </a:cxn>
                    <a:cxn ang="T8">
                      <a:pos x="T4" y="T5"/>
                    </a:cxn>
                  </a:cxnLst>
                  <a:rect l="T9" t="T10" r="T11" b="T12"/>
                  <a:pathLst>
                    <a:path w="314" h="733">
                      <a:moveTo>
                        <a:pt x="73" y="733"/>
                      </a:moveTo>
                      <a:cubicBezTo>
                        <a:pt x="0" y="557"/>
                        <a:pt x="7" y="423"/>
                        <a:pt x="43" y="308"/>
                      </a:cubicBezTo>
                      <a:cubicBezTo>
                        <a:pt x="79" y="193"/>
                        <a:pt x="286" y="74"/>
                        <a:pt x="314" y="0"/>
                      </a:cubicBezTo>
                    </a:path>
                  </a:pathLst>
                </a:custGeom>
                <a:noFill/>
                <a:ln w="44450" cmpd="sng">
                  <a:solidFill>
                    <a:srgbClr val="FF00FF"/>
                  </a:solidFill>
                  <a:round/>
                  <a:headEnd/>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8" name="Line 49">
                  <a:extLst>
                    <a:ext uri="{FF2B5EF4-FFF2-40B4-BE49-F238E27FC236}">
                      <a16:creationId xmlns:a16="http://schemas.microsoft.com/office/drawing/2014/main" id="{65B28EC4-4773-421C-A479-36BB204B16B3}"/>
                    </a:ext>
                  </a:extLst>
                </p:cNvPr>
                <p:cNvSpPr>
                  <a:spLocks noChangeShapeType="1"/>
                </p:cNvSpPr>
                <p:nvPr/>
              </p:nvSpPr>
              <p:spPr bwMode="auto">
                <a:xfrm>
                  <a:off x="505" y="614"/>
                  <a:ext cx="1154" cy="0"/>
                </a:xfrm>
                <a:prstGeom prst="line">
                  <a:avLst/>
                </a:prstGeom>
                <a:noFill/>
                <a:ln w="41275">
                  <a:solidFill>
                    <a:srgbClr val="FF00FF"/>
                  </a:solidFill>
                  <a:round/>
                  <a:headEnd/>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299" name="Line 50">
                  <a:extLst>
                    <a:ext uri="{FF2B5EF4-FFF2-40B4-BE49-F238E27FC236}">
                      <a16:creationId xmlns:a16="http://schemas.microsoft.com/office/drawing/2014/main" id="{7D90ADAF-F9ED-48F3-8135-F43A576C7E76}"/>
                    </a:ext>
                  </a:extLst>
                </p:cNvPr>
                <p:cNvSpPr>
                  <a:spLocks noChangeShapeType="1"/>
                </p:cNvSpPr>
                <p:nvPr/>
              </p:nvSpPr>
              <p:spPr bwMode="auto">
                <a:xfrm>
                  <a:off x="505" y="757"/>
                  <a:ext cx="1154" cy="0"/>
                </a:xfrm>
                <a:prstGeom prst="line">
                  <a:avLst/>
                </a:prstGeom>
                <a:noFill/>
                <a:ln w="41275">
                  <a:solidFill>
                    <a:srgbClr val="FF00FF"/>
                  </a:solidFill>
                  <a:round/>
                  <a:headEnd/>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00" name="Line 51">
                  <a:extLst>
                    <a:ext uri="{FF2B5EF4-FFF2-40B4-BE49-F238E27FC236}">
                      <a16:creationId xmlns:a16="http://schemas.microsoft.com/office/drawing/2014/main" id="{9C356196-AE6A-4BAF-93A6-25397B5BAA2B}"/>
                    </a:ext>
                  </a:extLst>
                </p:cNvPr>
                <p:cNvSpPr>
                  <a:spLocks noChangeShapeType="1"/>
                </p:cNvSpPr>
                <p:nvPr/>
              </p:nvSpPr>
              <p:spPr bwMode="auto">
                <a:xfrm>
                  <a:off x="505" y="902"/>
                  <a:ext cx="1154" cy="0"/>
                </a:xfrm>
                <a:prstGeom prst="line">
                  <a:avLst/>
                </a:prstGeom>
                <a:noFill/>
                <a:ln w="41275">
                  <a:solidFill>
                    <a:srgbClr val="FF00FF"/>
                  </a:solidFill>
                  <a:round/>
                  <a:headEnd/>
                  <a:tailEnd type="arrow"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46301" name="Line 52">
                <a:extLst>
                  <a:ext uri="{FF2B5EF4-FFF2-40B4-BE49-F238E27FC236}">
                    <a16:creationId xmlns:a16="http://schemas.microsoft.com/office/drawing/2014/main" id="{355D099D-867A-4F2B-81B1-1192AD6DF0FB}"/>
                  </a:ext>
                </a:extLst>
              </p:cNvPr>
              <p:cNvSpPr>
                <a:spLocks noChangeShapeType="1"/>
              </p:cNvSpPr>
              <p:nvPr/>
            </p:nvSpPr>
            <p:spPr bwMode="auto">
              <a:xfrm>
                <a:off x="315" y="444"/>
                <a:ext cx="1123" cy="0"/>
              </a:xfrm>
              <a:prstGeom prst="line">
                <a:avLst/>
              </a:prstGeom>
              <a:noFill/>
              <a:ln w="44450">
                <a:solidFill>
                  <a:srgbClr val="FF00FF"/>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3662" name="Object 126">
                <a:extLst>
                  <a:ext uri="{FF2B5EF4-FFF2-40B4-BE49-F238E27FC236}">
                    <a16:creationId xmlns:a16="http://schemas.microsoft.com/office/drawing/2014/main" id="{D02E54BF-379C-4DEE-820C-F9759F6F63D3}"/>
                  </a:ext>
                </a:extLst>
              </p:cNvPr>
              <p:cNvGraphicFramePr>
                <a:graphicFrameLocks noChangeAspect="1"/>
              </p:cNvGraphicFramePr>
              <p:nvPr/>
            </p:nvGraphicFramePr>
            <p:xfrm>
              <a:off x="1668" y="336"/>
              <a:ext cx="312" cy="247"/>
            </p:xfrm>
            <a:graphic>
              <a:graphicData uri="http://schemas.openxmlformats.org/presentationml/2006/ole">
                <mc:AlternateContent xmlns:mc="http://schemas.openxmlformats.org/markup-compatibility/2006">
                  <mc:Choice xmlns:v="urn:schemas-microsoft-com:vml" Requires="v">
                    <p:oleObj r:id="rId12" imgW="165172" imgH="190583" progId="Equation.3">
                      <p:embed/>
                    </p:oleObj>
                  </mc:Choice>
                  <mc:Fallback>
                    <p:oleObj r:id="rId12" imgW="165172" imgH="190583" progId="Equation.3">
                      <p:embed/>
                      <p:pic>
                        <p:nvPicPr>
                          <p:cNvPr id="0" name="Object 1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68" y="336"/>
                            <a:ext cx="312" cy="24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3663" name="Rectangle 54">
                <a:extLst>
                  <a:ext uri="{FF2B5EF4-FFF2-40B4-BE49-F238E27FC236}">
                    <a16:creationId xmlns:a16="http://schemas.microsoft.com/office/drawing/2014/main" id="{F0EAB210-8887-4992-96F8-C6908B792A5D}"/>
                  </a:ext>
                </a:extLst>
              </p:cNvPr>
              <p:cNvSpPr>
                <a:spLocks noChangeArrowheads="1"/>
              </p:cNvSpPr>
              <p:nvPr/>
            </p:nvSpPr>
            <p:spPr bwMode="auto">
              <a:xfrm flipH="1">
                <a:off x="315" y="302"/>
                <a:ext cx="1193" cy="284"/>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aphicFrame>
            <p:nvGraphicFramePr>
              <p:cNvPr id="283664" name="Object 128">
                <a:extLst>
                  <a:ext uri="{FF2B5EF4-FFF2-40B4-BE49-F238E27FC236}">
                    <a16:creationId xmlns:a16="http://schemas.microsoft.com/office/drawing/2014/main" id="{3A51614B-DC23-4378-9C5C-9C7EBB9DC45D}"/>
                  </a:ext>
                </a:extLst>
              </p:cNvPr>
              <p:cNvGraphicFramePr>
                <a:graphicFrameLocks noChangeAspect="1"/>
              </p:cNvGraphicFramePr>
              <p:nvPr/>
            </p:nvGraphicFramePr>
            <p:xfrm>
              <a:off x="1296" y="768"/>
              <a:ext cx="343" cy="320"/>
            </p:xfrm>
            <a:graphic>
              <a:graphicData uri="http://schemas.openxmlformats.org/presentationml/2006/ole">
                <mc:AlternateContent xmlns:mc="http://schemas.openxmlformats.org/markup-compatibility/2006">
                  <mc:Choice xmlns:v="urn:schemas-microsoft-com:vml" Requires="v">
                    <p:oleObj r:id="rId14" imgW="165172" imgH="228699" progId="Equation.3">
                      <p:embed/>
                    </p:oleObj>
                  </mc:Choice>
                  <mc:Fallback>
                    <p:oleObj r:id="rId14" imgW="165172" imgH="228699" progId="Equation.3">
                      <p:embed/>
                      <p:pic>
                        <p:nvPicPr>
                          <p:cNvPr id="0" name="Object 1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6" y="768"/>
                            <a:ext cx="343" cy="32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3665" name="Group 56">
                <a:extLst>
                  <a:ext uri="{FF2B5EF4-FFF2-40B4-BE49-F238E27FC236}">
                    <a16:creationId xmlns:a16="http://schemas.microsoft.com/office/drawing/2014/main" id="{40919951-0D27-4A2A-AA47-F506929DC44C}"/>
                  </a:ext>
                </a:extLst>
              </p:cNvPr>
              <p:cNvGrpSpPr>
                <a:grpSpLocks/>
              </p:cNvGrpSpPr>
              <p:nvPr/>
            </p:nvGrpSpPr>
            <p:grpSpPr bwMode="auto">
              <a:xfrm>
                <a:off x="341" y="184"/>
                <a:ext cx="1136" cy="483"/>
                <a:chOff x="0" y="0"/>
                <a:chExt cx="1554" cy="981"/>
              </a:xfrm>
            </p:grpSpPr>
            <p:sp>
              <p:nvSpPr>
                <p:cNvPr id="946306" name="未知">
                  <a:extLst>
                    <a:ext uri="{FF2B5EF4-FFF2-40B4-BE49-F238E27FC236}">
                      <a16:creationId xmlns:a16="http://schemas.microsoft.com/office/drawing/2014/main" id="{4557D813-A26F-4A21-9EA0-BF2BD15585D4}"/>
                    </a:ext>
                  </a:extLst>
                </p:cNvPr>
                <p:cNvSpPr>
                  <a:spLocks/>
                </p:cNvSpPr>
                <p:nvPr/>
              </p:nvSpPr>
              <p:spPr bwMode="auto">
                <a:xfrm flipH="1">
                  <a:off x="1064" y="0"/>
                  <a:ext cx="257"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07" name="未知">
                  <a:extLst>
                    <a:ext uri="{FF2B5EF4-FFF2-40B4-BE49-F238E27FC236}">
                      <a16:creationId xmlns:a16="http://schemas.microsoft.com/office/drawing/2014/main" id="{CDE0D744-81EF-4099-8EEC-ED403CF488C4}"/>
                    </a:ext>
                  </a:extLst>
                </p:cNvPr>
                <p:cNvSpPr>
                  <a:spLocks/>
                </p:cNvSpPr>
                <p:nvPr/>
              </p:nvSpPr>
              <p:spPr bwMode="auto">
                <a:xfrm flipH="1">
                  <a:off x="830" y="0"/>
                  <a:ext cx="253"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08" name="未知">
                  <a:extLst>
                    <a:ext uri="{FF2B5EF4-FFF2-40B4-BE49-F238E27FC236}">
                      <a16:creationId xmlns:a16="http://schemas.microsoft.com/office/drawing/2014/main" id="{8791DAC9-A4E1-4D35-97D1-1D26B09C3F77}"/>
                    </a:ext>
                  </a:extLst>
                </p:cNvPr>
                <p:cNvSpPr>
                  <a:spLocks/>
                </p:cNvSpPr>
                <p:nvPr/>
              </p:nvSpPr>
              <p:spPr bwMode="auto">
                <a:xfrm flipH="1">
                  <a:off x="594" y="0"/>
                  <a:ext cx="260"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09" name="未知">
                  <a:extLst>
                    <a:ext uri="{FF2B5EF4-FFF2-40B4-BE49-F238E27FC236}">
                      <a16:creationId xmlns:a16="http://schemas.microsoft.com/office/drawing/2014/main" id="{1703FFFF-41C3-4BA6-BED3-9811CAB50AFE}"/>
                    </a:ext>
                  </a:extLst>
                </p:cNvPr>
                <p:cNvSpPr>
                  <a:spLocks/>
                </p:cNvSpPr>
                <p:nvPr/>
              </p:nvSpPr>
              <p:spPr bwMode="auto">
                <a:xfrm flipH="1">
                  <a:off x="358" y="0"/>
                  <a:ext cx="256"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0" name="未知">
                  <a:extLst>
                    <a:ext uri="{FF2B5EF4-FFF2-40B4-BE49-F238E27FC236}">
                      <a16:creationId xmlns:a16="http://schemas.microsoft.com/office/drawing/2014/main" id="{88292AA0-8535-4A4A-98F3-BE08631F74BB}"/>
                    </a:ext>
                  </a:extLst>
                </p:cNvPr>
                <p:cNvSpPr>
                  <a:spLocks/>
                </p:cNvSpPr>
                <p:nvPr/>
              </p:nvSpPr>
              <p:spPr bwMode="auto">
                <a:xfrm flipH="1">
                  <a:off x="124" y="0"/>
                  <a:ext cx="257"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1" name="未知">
                  <a:extLst>
                    <a:ext uri="{FF2B5EF4-FFF2-40B4-BE49-F238E27FC236}">
                      <a16:creationId xmlns:a16="http://schemas.microsoft.com/office/drawing/2014/main" id="{1922969A-EDFA-42B8-A709-A64F2343560A}"/>
                    </a:ext>
                  </a:extLst>
                </p:cNvPr>
                <p:cNvSpPr>
                  <a:spLocks/>
                </p:cNvSpPr>
                <p:nvPr/>
              </p:nvSpPr>
              <p:spPr bwMode="auto">
                <a:xfrm flipH="1">
                  <a:off x="1300" y="0"/>
                  <a:ext cx="254" cy="981"/>
                </a:xfrm>
                <a:custGeom>
                  <a:avLst/>
                  <a:gdLst>
                    <a:gd name="T0" fmla="*/ 0 w 315"/>
                    <a:gd name="T1" fmla="*/ 261 h 1146"/>
                    <a:gd name="T2" fmla="*/ 94 w 315"/>
                    <a:gd name="T3" fmla="*/ 125 h 1146"/>
                    <a:gd name="T4" fmla="*/ 210 w 315"/>
                    <a:gd name="T5" fmla="*/ 1009 h 1146"/>
                    <a:gd name="T6" fmla="*/ 315 w 315"/>
                    <a:gd name="T7" fmla="*/ 945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2" name="未知">
                  <a:extLst>
                    <a:ext uri="{FF2B5EF4-FFF2-40B4-BE49-F238E27FC236}">
                      <a16:creationId xmlns:a16="http://schemas.microsoft.com/office/drawing/2014/main" id="{83E649F6-7697-4C08-990A-904D255BA3FE}"/>
                    </a:ext>
                  </a:extLst>
                </p:cNvPr>
                <p:cNvSpPr>
                  <a:spLocks/>
                </p:cNvSpPr>
                <p:nvPr/>
              </p:nvSpPr>
              <p:spPr bwMode="auto">
                <a:xfrm>
                  <a:off x="0" y="0"/>
                  <a:ext cx="161" cy="879"/>
                </a:xfrm>
                <a:custGeom>
                  <a:avLst/>
                  <a:gdLst>
                    <a:gd name="T0" fmla="*/ 162 w 162"/>
                    <a:gd name="T1" fmla="*/ 225 h 879"/>
                    <a:gd name="T2" fmla="*/ 85 w 162"/>
                    <a:gd name="T3" fmla="*/ 109 h 879"/>
                    <a:gd name="T4" fmla="*/ 0 w 162"/>
                    <a:gd name="T5" fmla="*/ 879 h 879"/>
                    <a:gd name="T6" fmla="*/ 0 60000 65536"/>
                    <a:gd name="T7" fmla="*/ 0 60000 65536"/>
                    <a:gd name="T8" fmla="*/ 0 60000 65536"/>
                    <a:gd name="T9" fmla="*/ 0 w 162"/>
                    <a:gd name="T10" fmla="*/ 0 h 879"/>
                    <a:gd name="T11" fmla="*/ 162 w 162"/>
                    <a:gd name="T12" fmla="*/ 879 h 879"/>
                  </a:gdLst>
                  <a:ahLst/>
                  <a:cxnLst>
                    <a:cxn ang="T6">
                      <a:pos x="T0" y="T1"/>
                    </a:cxn>
                    <a:cxn ang="T7">
                      <a:pos x="T2" y="T3"/>
                    </a:cxn>
                    <a:cxn ang="T8">
                      <a:pos x="T4" y="T5"/>
                    </a:cxn>
                  </a:cxnLst>
                  <a:rect l="T9" t="T10" r="T11" b="T12"/>
                  <a:pathLst>
                    <a:path w="162" h="879">
                      <a:moveTo>
                        <a:pt x="162" y="225"/>
                      </a:moveTo>
                      <a:cubicBezTo>
                        <a:pt x="151" y="206"/>
                        <a:pt x="112" y="0"/>
                        <a:pt x="85" y="109"/>
                      </a:cubicBezTo>
                      <a:cubicBezTo>
                        <a:pt x="49" y="225"/>
                        <a:pt x="18" y="719"/>
                        <a:pt x="0" y="879"/>
                      </a:cubicBezTo>
                    </a:path>
                  </a:pathLst>
                </a:custGeom>
                <a:noFill/>
                <a:ln w="69850" cap="flat" cmpd="sng">
                  <a:solidFill>
                    <a:srgbClr val="FFCC99"/>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46313" name="未知">
                <a:extLst>
                  <a:ext uri="{FF2B5EF4-FFF2-40B4-BE49-F238E27FC236}">
                    <a16:creationId xmlns:a16="http://schemas.microsoft.com/office/drawing/2014/main" id="{308A088E-2893-452A-882B-E960EFF0CEDE}"/>
                  </a:ext>
                </a:extLst>
              </p:cNvPr>
              <p:cNvSpPr>
                <a:spLocks/>
              </p:cNvSpPr>
              <p:nvPr/>
            </p:nvSpPr>
            <p:spPr bwMode="auto">
              <a:xfrm>
                <a:off x="1461" y="586"/>
                <a:ext cx="1" cy="182"/>
              </a:xfrm>
              <a:custGeom>
                <a:avLst/>
                <a:gdLst>
                  <a:gd name="T0" fmla="*/ 0 w 1"/>
                  <a:gd name="T1" fmla="*/ 0 h 370"/>
                  <a:gd name="T2" fmla="*/ 1 w 1"/>
                  <a:gd name="T3" fmla="*/ 370 h 370"/>
                  <a:gd name="T4" fmla="*/ 0 60000 65536"/>
                  <a:gd name="T5" fmla="*/ 0 60000 65536"/>
                  <a:gd name="T6" fmla="*/ 0 w 1"/>
                  <a:gd name="T7" fmla="*/ 0 h 370"/>
                  <a:gd name="T8" fmla="*/ 1 w 1"/>
                  <a:gd name="T9" fmla="*/ 370 h 370"/>
                </a:gdLst>
                <a:ahLst/>
                <a:cxnLst>
                  <a:cxn ang="T4">
                    <a:pos x="T0" y="T1"/>
                  </a:cxn>
                  <a:cxn ang="T5">
                    <a:pos x="T2" y="T3"/>
                  </a:cxn>
                </a:cxnLst>
                <a:rect l="T6" t="T7" r="T8" b="T9"/>
                <a:pathLst>
                  <a:path w="1" h="370">
                    <a:moveTo>
                      <a:pt x="0" y="0"/>
                    </a:moveTo>
                    <a:lnTo>
                      <a:pt x="1" y="370"/>
                    </a:lnTo>
                  </a:path>
                </a:pathLst>
              </a:custGeom>
              <a:noFill/>
              <a:ln w="60325" cmpd="sng">
                <a:solidFill>
                  <a:srgbClr val="FF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4" name="未知">
                <a:extLst>
                  <a:ext uri="{FF2B5EF4-FFF2-40B4-BE49-F238E27FC236}">
                    <a16:creationId xmlns:a16="http://schemas.microsoft.com/office/drawing/2014/main" id="{DFE36532-3C8D-4457-9250-7EE79F50CD68}"/>
                  </a:ext>
                </a:extLst>
              </p:cNvPr>
              <p:cNvSpPr>
                <a:spLocks/>
              </p:cNvSpPr>
              <p:nvPr/>
            </p:nvSpPr>
            <p:spPr bwMode="auto">
              <a:xfrm flipV="1">
                <a:off x="1473" y="610"/>
                <a:ext cx="4" cy="182"/>
              </a:xfrm>
              <a:custGeom>
                <a:avLst/>
                <a:gdLst>
                  <a:gd name="T0" fmla="*/ 6 w 6"/>
                  <a:gd name="T1" fmla="*/ 0 h 370"/>
                  <a:gd name="T2" fmla="*/ 0 w 6"/>
                  <a:gd name="T3" fmla="*/ 370 h 370"/>
                  <a:gd name="T4" fmla="*/ 0 60000 65536"/>
                  <a:gd name="T5" fmla="*/ 0 60000 65536"/>
                  <a:gd name="T6" fmla="*/ 0 w 6"/>
                  <a:gd name="T7" fmla="*/ 0 h 370"/>
                  <a:gd name="T8" fmla="*/ 6 w 6"/>
                  <a:gd name="T9" fmla="*/ 370 h 370"/>
                </a:gdLst>
                <a:ahLst/>
                <a:cxnLst>
                  <a:cxn ang="T4">
                    <a:pos x="T0" y="T1"/>
                  </a:cxn>
                  <a:cxn ang="T5">
                    <a:pos x="T2" y="T3"/>
                  </a:cxn>
                </a:cxnLst>
                <a:rect l="T6" t="T7" r="T8" b="T9"/>
                <a:pathLst>
                  <a:path w="6" h="370">
                    <a:moveTo>
                      <a:pt x="6" y="0"/>
                    </a:moveTo>
                    <a:lnTo>
                      <a:pt x="0" y="370"/>
                    </a:lnTo>
                  </a:path>
                </a:pathLst>
              </a:custGeom>
              <a:noFill/>
              <a:ln w="44450" cmpd="sng">
                <a:solidFill>
                  <a:srgbClr val="FF66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5" name="未知">
                <a:extLst>
                  <a:ext uri="{FF2B5EF4-FFF2-40B4-BE49-F238E27FC236}">
                    <a16:creationId xmlns:a16="http://schemas.microsoft.com/office/drawing/2014/main" id="{C7D69093-DC85-4BEA-B5D6-F71FCC8CC848}"/>
                  </a:ext>
                </a:extLst>
              </p:cNvPr>
              <p:cNvSpPr>
                <a:spLocks/>
              </p:cNvSpPr>
              <p:nvPr/>
            </p:nvSpPr>
            <p:spPr bwMode="auto">
              <a:xfrm>
                <a:off x="339" y="579"/>
                <a:ext cx="1" cy="182"/>
              </a:xfrm>
              <a:custGeom>
                <a:avLst/>
                <a:gdLst>
                  <a:gd name="T0" fmla="*/ 0 w 1"/>
                  <a:gd name="T1" fmla="*/ 0 h 370"/>
                  <a:gd name="T2" fmla="*/ 1 w 1"/>
                  <a:gd name="T3" fmla="*/ 370 h 370"/>
                  <a:gd name="T4" fmla="*/ 0 60000 65536"/>
                  <a:gd name="T5" fmla="*/ 0 60000 65536"/>
                  <a:gd name="T6" fmla="*/ 0 w 1"/>
                  <a:gd name="T7" fmla="*/ 0 h 370"/>
                  <a:gd name="T8" fmla="*/ 1 w 1"/>
                  <a:gd name="T9" fmla="*/ 370 h 370"/>
                </a:gdLst>
                <a:ahLst/>
                <a:cxnLst>
                  <a:cxn ang="T4">
                    <a:pos x="T0" y="T1"/>
                  </a:cxn>
                  <a:cxn ang="T5">
                    <a:pos x="T2" y="T3"/>
                  </a:cxn>
                </a:cxnLst>
                <a:rect l="T6" t="T7" r="T8" b="T9"/>
                <a:pathLst>
                  <a:path w="1" h="370">
                    <a:moveTo>
                      <a:pt x="0" y="0"/>
                    </a:moveTo>
                    <a:lnTo>
                      <a:pt x="1" y="370"/>
                    </a:lnTo>
                  </a:path>
                </a:pathLst>
              </a:custGeom>
              <a:noFill/>
              <a:ln w="60325" cmpd="sng">
                <a:solidFill>
                  <a:srgbClr val="FFCC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6" name="未知">
                <a:extLst>
                  <a:ext uri="{FF2B5EF4-FFF2-40B4-BE49-F238E27FC236}">
                    <a16:creationId xmlns:a16="http://schemas.microsoft.com/office/drawing/2014/main" id="{BB60AE25-1FFF-4303-AD85-474DE5E59546}"/>
                  </a:ext>
                </a:extLst>
              </p:cNvPr>
              <p:cNvSpPr>
                <a:spLocks/>
              </p:cNvSpPr>
              <p:nvPr/>
            </p:nvSpPr>
            <p:spPr bwMode="auto">
              <a:xfrm>
                <a:off x="339" y="581"/>
                <a:ext cx="5" cy="183"/>
              </a:xfrm>
              <a:custGeom>
                <a:avLst/>
                <a:gdLst>
                  <a:gd name="T0" fmla="*/ 6 w 6"/>
                  <a:gd name="T1" fmla="*/ 0 h 370"/>
                  <a:gd name="T2" fmla="*/ 0 w 6"/>
                  <a:gd name="T3" fmla="*/ 370 h 370"/>
                  <a:gd name="T4" fmla="*/ 0 60000 65536"/>
                  <a:gd name="T5" fmla="*/ 0 60000 65536"/>
                  <a:gd name="T6" fmla="*/ 0 w 6"/>
                  <a:gd name="T7" fmla="*/ 0 h 370"/>
                  <a:gd name="T8" fmla="*/ 6 w 6"/>
                  <a:gd name="T9" fmla="*/ 370 h 370"/>
                </a:gdLst>
                <a:ahLst/>
                <a:cxnLst>
                  <a:cxn ang="T4">
                    <a:pos x="T0" y="T1"/>
                  </a:cxn>
                  <a:cxn ang="T5">
                    <a:pos x="T2" y="T3"/>
                  </a:cxn>
                </a:cxnLst>
                <a:rect l="T6" t="T7" r="T8" b="T9"/>
                <a:pathLst>
                  <a:path w="6" h="370">
                    <a:moveTo>
                      <a:pt x="6" y="0"/>
                    </a:moveTo>
                    <a:lnTo>
                      <a:pt x="0" y="370"/>
                    </a:lnTo>
                  </a:path>
                </a:pathLst>
              </a:custGeom>
              <a:noFill/>
              <a:ln w="44450" cmpd="sng">
                <a:solidFill>
                  <a:srgbClr val="FF66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7" name="未知">
                <a:extLst>
                  <a:ext uri="{FF2B5EF4-FFF2-40B4-BE49-F238E27FC236}">
                    <a16:creationId xmlns:a16="http://schemas.microsoft.com/office/drawing/2014/main" id="{415E0841-AB94-4C0C-8D81-654BAD99B303}"/>
                  </a:ext>
                </a:extLst>
              </p:cNvPr>
              <p:cNvSpPr>
                <a:spLocks/>
              </p:cNvSpPr>
              <p:nvPr/>
            </p:nvSpPr>
            <p:spPr bwMode="auto">
              <a:xfrm>
                <a:off x="734" y="42"/>
                <a:ext cx="376" cy="37"/>
              </a:xfrm>
              <a:custGeom>
                <a:avLst/>
                <a:gdLst>
                  <a:gd name="T0" fmla="*/ 432 w 432"/>
                  <a:gd name="T1" fmla="*/ 63 h 63"/>
                  <a:gd name="T2" fmla="*/ 228 w 432"/>
                  <a:gd name="T3" fmla="*/ 0 h 63"/>
                  <a:gd name="T4" fmla="*/ 0 w 432"/>
                  <a:gd name="T5" fmla="*/ 63 h 63"/>
                  <a:gd name="T6" fmla="*/ 0 60000 65536"/>
                  <a:gd name="T7" fmla="*/ 0 60000 65536"/>
                  <a:gd name="T8" fmla="*/ 0 60000 65536"/>
                  <a:gd name="T9" fmla="*/ 0 w 432"/>
                  <a:gd name="T10" fmla="*/ 0 h 63"/>
                  <a:gd name="T11" fmla="*/ 432 w 432"/>
                  <a:gd name="T12" fmla="*/ 63 h 63"/>
                </a:gdLst>
                <a:ahLst/>
                <a:cxnLst>
                  <a:cxn ang="T6">
                    <a:pos x="T0" y="T1"/>
                  </a:cxn>
                  <a:cxn ang="T7">
                    <a:pos x="T2" y="T3"/>
                  </a:cxn>
                  <a:cxn ang="T8">
                    <a:pos x="T4" y="T5"/>
                  </a:cxn>
                </a:cxnLst>
                <a:rect l="T9" t="T10" r="T11" b="T12"/>
                <a:pathLst>
                  <a:path w="432" h="63">
                    <a:moveTo>
                      <a:pt x="432" y="63"/>
                    </a:moveTo>
                    <a:lnTo>
                      <a:pt x="228" y="0"/>
                    </a:lnTo>
                    <a:lnTo>
                      <a:pt x="0" y="63"/>
                    </a:lnTo>
                  </a:path>
                </a:pathLst>
              </a:custGeom>
              <a:noFill/>
              <a:ln w="41275" cap="flat" cmpd="sng">
                <a:solidFill>
                  <a:srgbClr val="FF00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46318" name="未知">
                <a:extLst>
                  <a:ext uri="{FF2B5EF4-FFF2-40B4-BE49-F238E27FC236}">
                    <a16:creationId xmlns:a16="http://schemas.microsoft.com/office/drawing/2014/main" id="{1FF97385-36D3-47EC-9840-7E9E49B0AE67}"/>
                  </a:ext>
                </a:extLst>
              </p:cNvPr>
              <p:cNvSpPr>
                <a:spLocks/>
              </p:cNvSpPr>
              <p:nvPr/>
            </p:nvSpPr>
            <p:spPr bwMode="auto">
              <a:xfrm>
                <a:off x="691" y="793"/>
                <a:ext cx="338" cy="31"/>
              </a:xfrm>
              <a:custGeom>
                <a:avLst/>
                <a:gdLst>
                  <a:gd name="T0" fmla="*/ 497 w 497"/>
                  <a:gd name="T1" fmla="*/ 8 h 52"/>
                  <a:gd name="T2" fmla="*/ 263 w 497"/>
                  <a:gd name="T3" fmla="*/ 52 h 52"/>
                  <a:gd name="T4" fmla="*/ 0 w 497"/>
                  <a:gd name="T5" fmla="*/ 0 h 52"/>
                  <a:gd name="T6" fmla="*/ 0 60000 65536"/>
                  <a:gd name="T7" fmla="*/ 0 60000 65536"/>
                  <a:gd name="T8" fmla="*/ 0 60000 65536"/>
                  <a:gd name="T9" fmla="*/ 0 w 497"/>
                  <a:gd name="T10" fmla="*/ 0 h 52"/>
                  <a:gd name="T11" fmla="*/ 497 w 497"/>
                  <a:gd name="T12" fmla="*/ 52 h 52"/>
                </a:gdLst>
                <a:ahLst/>
                <a:cxnLst>
                  <a:cxn ang="T6">
                    <a:pos x="T0" y="T1"/>
                  </a:cxn>
                  <a:cxn ang="T7">
                    <a:pos x="T2" y="T3"/>
                  </a:cxn>
                  <a:cxn ang="T8">
                    <a:pos x="T4" y="T5"/>
                  </a:cxn>
                </a:cxnLst>
                <a:rect l="T9" t="T10" r="T11" b="T12"/>
                <a:pathLst>
                  <a:path w="497" h="52">
                    <a:moveTo>
                      <a:pt x="497" y="8"/>
                    </a:moveTo>
                    <a:lnTo>
                      <a:pt x="263" y="52"/>
                    </a:lnTo>
                    <a:lnTo>
                      <a:pt x="0" y="0"/>
                    </a:lnTo>
                  </a:path>
                </a:pathLst>
              </a:custGeom>
              <a:noFill/>
              <a:ln w="41275" cap="flat" cmpd="sng">
                <a:solidFill>
                  <a:srgbClr val="FF0000"/>
                </a:solidFill>
                <a:round/>
                <a:headEnd/>
                <a:tailEnd type="arrow"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3672" name="Object 143">
                <a:extLst>
                  <a:ext uri="{FF2B5EF4-FFF2-40B4-BE49-F238E27FC236}">
                    <a16:creationId xmlns:a16="http://schemas.microsoft.com/office/drawing/2014/main" id="{CC6619AE-04DF-43F2-B399-36350037E840}"/>
                  </a:ext>
                </a:extLst>
              </p:cNvPr>
              <p:cNvGraphicFramePr>
                <a:graphicFrameLocks noChangeAspect="1"/>
              </p:cNvGraphicFramePr>
              <p:nvPr/>
            </p:nvGraphicFramePr>
            <p:xfrm>
              <a:off x="192" y="768"/>
              <a:ext cx="343" cy="320"/>
            </p:xfrm>
            <a:graphic>
              <a:graphicData uri="http://schemas.openxmlformats.org/presentationml/2006/ole">
                <mc:AlternateContent xmlns:mc="http://schemas.openxmlformats.org/markup-compatibility/2006">
                  <mc:Choice xmlns:v="urn:schemas-microsoft-com:vml" Requires="v">
                    <p:oleObj r:id="rId16" imgW="165172" imgH="228699" progId="Equation.3">
                      <p:embed/>
                    </p:oleObj>
                  </mc:Choice>
                  <mc:Fallback>
                    <p:oleObj r:id="rId16" imgW="165172" imgH="228699" progId="Equation.3">
                      <p:embed/>
                      <p:pic>
                        <p:nvPicPr>
                          <p:cNvPr id="0" name="Object 1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 y="768"/>
                            <a:ext cx="343" cy="32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1575" name="Text Box 71">
            <a:extLst>
              <a:ext uri="{FF2B5EF4-FFF2-40B4-BE49-F238E27FC236}">
                <a16:creationId xmlns:a16="http://schemas.microsoft.com/office/drawing/2014/main" id="{6D92663F-728D-439A-9BA2-0DAB5AB9A17D}"/>
              </a:ext>
            </a:extLst>
          </p:cNvPr>
          <p:cNvSpPr txBox="1">
            <a:spLocks noChangeArrowheads="1"/>
          </p:cNvSpPr>
          <p:nvPr/>
        </p:nvSpPr>
        <p:spPr bwMode="auto">
          <a:xfrm>
            <a:off x="53975" y="685800"/>
            <a:ext cx="5105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0000"/>
                </a:solidFill>
                <a:latin typeface="Times New Roman" panose="02020603050405020304" pitchFamily="18" charset="0"/>
              </a:rPr>
              <a:t>例</a:t>
            </a:r>
            <a:r>
              <a:rPr lang="zh-CN" altLang="en-US" sz="2400" b="1">
                <a:solidFill>
                  <a:srgbClr val="3333FF"/>
                </a:solidFill>
                <a:latin typeface="Times New Roman" panose="02020603050405020304" pitchFamily="18" charset="0"/>
              </a:rPr>
              <a:t>  </a:t>
            </a:r>
            <a:r>
              <a:rPr lang="zh-CN" altLang="en-US" sz="2400" b="1">
                <a:solidFill>
                  <a:srgbClr val="FFFFFF"/>
                </a:solidFill>
                <a:latin typeface="Times New Roman" panose="02020603050405020304" pitchFamily="18" charset="0"/>
              </a:rPr>
              <a:t>长直螺旋管内充满均匀磁介质</a:t>
            </a:r>
            <a:r>
              <a:rPr lang="zh-CN" altLang="zh-CN" sz="2400" b="1">
                <a:solidFill>
                  <a:srgbClr val="FFFFFF"/>
                </a:solidFill>
                <a:latin typeface="Times New Roman" panose="02020603050405020304" pitchFamily="18" charset="0"/>
              </a:rPr>
              <a:t>(</a:t>
            </a:r>
            <a:r>
              <a:rPr lang="zh-CN" altLang="zh-CN" sz="2400" b="1" i="1">
                <a:solidFill>
                  <a:srgbClr val="FFFFFF"/>
                </a:solidFill>
                <a:latin typeface="Times New Roman" panose="02020603050405020304" pitchFamily="18" charset="0"/>
              </a:rPr>
              <a:t>μ</a:t>
            </a:r>
            <a:r>
              <a:rPr lang="zh-CN" altLang="zh-CN" sz="2400" b="1" baseline="-25000">
                <a:solidFill>
                  <a:srgbClr val="FFFFFF"/>
                </a:solidFill>
                <a:latin typeface="Times New Roman" panose="02020603050405020304" pitchFamily="18" charset="0"/>
              </a:rPr>
              <a:t>r</a:t>
            </a:r>
            <a:r>
              <a:rPr lang="zh-CN"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，设励磁电流</a:t>
            </a:r>
            <a:r>
              <a:rPr lang="zh-CN" altLang="zh-CN" sz="2400" b="1" i="1">
                <a:solidFill>
                  <a:srgbClr val="FFFFFF"/>
                </a:solidFill>
                <a:latin typeface="Times New Roman" panose="02020603050405020304" pitchFamily="18" charset="0"/>
              </a:rPr>
              <a:t>I</a:t>
            </a:r>
            <a:r>
              <a:rPr lang="zh-CN" altLang="zh-CN" sz="2400" b="1" baseline="-25000">
                <a:solidFill>
                  <a:srgbClr val="FFFFFF"/>
                </a:solidFill>
                <a:latin typeface="Times New Roman" panose="02020603050405020304" pitchFamily="18" charset="0"/>
              </a:rPr>
              <a:t>0</a:t>
            </a:r>
            <a:r>
              <a:rPr lang="zh-CN" altLang="en-US" sz="2400" b="1">
                <a:solidFill>
                  <a:srgbClr val="FFFFFF"/>
                </a:solidFill>
                <a:latin typeface="Times New Roman" panose="02020603050405020304" pitchFamily="18" charset="0"/>
              </a:rPr>
              <a:t>，单位长度上的匝数为</a:t>
            </a:r>
            <a:r>
              <a:rPr lang="zh-CN" altLang="zh-CN" sz="2400" b="1" i="1">
                <a:solidFill>
                  <a:srgbClr val="FFFFFF"/>
                </a:solidFill>
                <a:latin typeface="Times New Roman" panose="02020603050405020304" pitchFamily="18" charset="0"/>
              </a:rPr>
              <a:t>n</a:t>
            </a:r>
            <a:r>
              <a:rPr lang="zh-CN" altLang="en-US" sz="2400" b="1">
                <a:solidFill>
                  <a:srgbClr val="FFFFFF"/>
                </a:solidFill>
                <a:latin typeface="Times New Roman" panose="02020603050405020304" pitchFamily="18" charset="0"/>
              </a:rPr>
              <a:t>。求管内的磁感应强度。</a:t>
            </a:r>
          </a:p>
        </p:txBody>
      </p:sp>
      <p:sp>
        <p:nvSpPr>
          <p:cNvPr id="946321" name="Text Box 72">
            <a:extLst>
              <a:ext uri="{FF2B5EF4-FFF2-40B4-BE49-F238E27FC236}">
                <a16:creationId xmlns:a16="http://schemas.microsoft.com/office/drawing/2014/main" id="{6F2F89BE-420F-42E5-8EC0-74A28D6B3207}"/>
              </a:ext>
            </a:extLst>
          </p:cNvPr>
          <p:cNvSpPr txBox="1">
            <a:spLocks noChangeArrowheads="1"/>
          </p:cNvSpPr>
          <p:nvPr/>
        </p:nvSpPr>
        <p:spPr bwMode="auto">
          <a:xfrm>
            <a:off x="53975" y="2022475"/>
            <a:ext cx="47244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解</a:t>
            </a:r>
            <a:r>
              <a:rPr lang="zh-CN" altLang="en-US" sz="2800" b="1">
                <a:solidFill>
                  <a:srgbClr val="FFFFFF"/>
                </a:solidFill>
              </a:rPr>
              <a:t>：</a:t>
            </a:r>
            <a:r>
              <a:rPr lang="zh-CN" altLang="en-US" sz="2400" b="1">
                <a:solidFill>
                  <a:srgbClr val="FFFFFF"/>
                </a:solidFill>
              </a:rPr>
              <a:t>因管外磁场为零，取如图所示安培回路</a:t>
            </a:r>
            <a:endParaRPr lang="zh-CN" altLang="en-US" sz="2800" b="1">
              <a:solidFill>
                <a:srgbClr val="FFFFFF"/>
              </a:solidFill>
            </a:endParaRPr>
          </a:p>
        </p:txBody>
      </p:sp>
      <p:graphicFrame>
        <p:nvGraphicFramePr>
          <p:cNvPr id="946322" name="Object 146">
            <a:extLst>
              <a:ext uri="{FF2B5EF4-FFF2-40B4-BE49-F238E27FC236}">
                <a16:creationId xmlns:a16="http://schemas.microsoft.com/office/drawing/2014/main" id="{09388540-876A-4A1C-BFFE-40B625C05F5E}"/>
              </a:ext>
            </a:extLst>
          </p:cNvPr>
          <p:cNvGraphicFramePr>
            <a:graphicFrameLocks noChangeAspect="1"/>
          </p:cNvGraphicFramePr>
          <p:nvPr/>
        </p:nvGraphicFramePr>
        <p:xfrm>
          <a:off x="955675" y="3152775"/>
          <a:ext cx="2224088" cy="715963"/>
        </p:xfrm>
        <a:graphic>
          <a:graphicData uri="http://schemas.openxmlformats.org/presentationml/2006/ole">
            <mc:AlternateContent xmlns:mc="http://schemas.openxmlformats.org/markup-compatibility/2006">
              <mc:Choice xmlns:v="urn:schemas-microsoft-com:vml" Requires="v">
                <p:oleObj r:id="rId17" imgW="939392" imgH="304668" progId="Equation.3">
                  <p:embed/>
                </p:oleObj>
              </mc:Choice>
              <mc:Fallback>
                <p:oleObj r:id="rId17" imgW="939392" imgH="304668" progId="Equation.3">
                  <p:embed/>
                  <p:pic>
                    <p:nvPicPr>
                      <p:cNvPr id="0" name="Object 146"/>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955675" y="3152775"/>
                        <a:ext cx="2224088"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6323" name="Object 147">
            <a:extLst>
              <a:ext uri="{FF2B5EF4-FFF2-40B4-BE49-F238E27FC236}">
                <a16:creationId xmlns:a16="http://schemas.microsoft.com/office/drawing/2014/main" id="{73C7A1BF-073D-424D-AA49-BE053D8AD654}"/>
              </a:ext>
            </a:extLst>
          </p:cNvPr>
          <p:cNvGraphicFramePr>
            <a:graphicFrameLocks noChangeAspect="1"/>
          </p:cNvGraphicFramePr>
          <p:nvPr/>
        </p:nvGraphicFramePr>
        <p:xfrm>
          <a:off x="1023938" y="3978275"/>
          <a:ext cx="1503362" cy="539750"/>
        </p:xfrm>
        <a:graphic>
          <a:graphicData uri="http://schemas.openxmlformats.org/presentationml/2006/ole">
            <mc:AlternateContent xmlns:mc="http://schemas.openxmlformats.org/markup-compatibility/2006">
              <mc:Choice xmlns:v="urn:schemas-microsoft-com:vml" Requires="v">
                <p:oleObj r:id="rId19" imgW="635276" imgH="228699" progId="Equation.3">
                  <p:embed/>
                </p:oleObj>
              </mc:Choice>
              <mc:Fallback>
                <p:oleObj r:id="rId19" imgW="635276" imgH="228699" progId="Equation.3">
                  <p:embed/>
                  <p:pic>
                    <p:nvPicPr>
                      <p:cNvPr id="0" name="Object 147"/>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023938" y="3978275"/>
                        <a:ext cx="15033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6324" name="Object 148">
            <a:extLst>
              <a:ext uri="{FF2B5EF4-FFF2-40B4-BE49-F238E27FC236}">
                <a16:creationId xmlns:a16="http://schemas.microsoft.com/office/drawing/2014/main" id="{DF11E6A8-6E7F-47B4-A4AB-7D6F80AD9199}"/>
              </a:ext>
            </a:extLst>
          </p:cNvPr>
          <p:cNvGraphicFramePr>
            <a:graphicFrameLocks noChangeAspect="1"/>
          </p:cNvGraphicFramePr>
          <p:nvPr/>
        </p:nvGraphicFramePr>
        <p:xfrm>
          <a:off x="955675" y="4554538"/>
          <a:ext cx="1287463" cy="539750"/>
        </p:xfrm>
        <a:graphic>
          <a:graphicData uri="http://schemas.openxmlformats.org/presentationml/2006/ole">
            <mc:AlternateContent xmlns:mc="http://schemas.openxmlformats.org/markup-compatibility/2006">
              <mc:Choice xmlns:v="urn:schemas-microsoft-com:vml" Requires="v">
                <p:oleObj r:id="rId21" imgW="546337" imgH="228699" progId="Equation.3">
                  <p:embed/>
                </p:oleObj>
              </mc:Choice>
              <mc:Fallback>
                <p:oleObj r:id="rId21" imgW="546337" imgH="228699" progId="Equation.3">
                  <p:embed/>
                  <p:pic>
                    <p:nvPicPr>
                      <p:cNvPr id="0" name="Object 148"/>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955675" y="4554538"/>
                        <a:ext cx="12874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6325" name="Object 149">
            <a:extLst>
              <a:ext uri="{FF2B5EF4-FFF2-40B4-BE49-F238E27FC236}">
                <a16:creationId xmlns:a16="http://schemas.microsoft.com/office/drawing/2014/main" id="{0104485F-5684-4818-B778-3E8E5CEF99D5}"/>
              </a:ext>
            </a:extLst>
          </p:cNvPr>
          <p:cNvGraphicFramePr>
            <a:graphicFrameLocks noChangeAspect="1"/>
          </p:cNvGraphicFramePr>
          <p:nvPr/>
        </p:nvGraphicFramePr>
        <p:xfrm>
          <a:off x="317500" y="5145088"/>
          <a:ext cx="3814763" cy="561975"/>
        </p:xfrm>
        <a:graphic>
          <a:graphicData uri="http://schemas.openxmlformats.org/presentationml/2006/ole">
            <mc:AlternateContent xmlns:mc="http://schemas.openxmlformats.org/markup-compatibility/2006">
              <mc:Choice xmlns:v="urn:schemas-microsoft-com:vml" Requires="v">
                <p:oleObj r:id="rId23" imgW="1550073" imgH="228699" progId="Equation.3">
                  <p:embed/>
                </p:oleObj>
              </mc:Choice>
              <mc:Fallback>
                <p:oleObj r:id="rId23" imgW="1550073" imgH="228699" progId="Equation.3">
                  <p:embed/>
                  <p:pic>
                    <p:nvPicPr>
                      <p:cNvPr id="0" name="Object 149"/>
                      <p:cNvPicPr>
                        <a:picLocks noChangeAspect="1" noChangeArrowheads="1"/>
                      </p:cNvPicPr>
                      <p:nvPr/>
                    </p:nvPicPr>
                    <p:blipFill>
                      <a:blip r:embed="rId24">
                        <a:lum bright="100000"/>
                        <a:extLst>
                          <a:ext uri="{28A0092B-C50C-407E-A947-70E740481C1C}">
                            <a14:useLocalDpi xmlns:a14="http://schemas.microsoft.com/office/drawing/2010/main" val="0"/>
                          </a:ext>
                        </a:extLst>
                      </a:blip>
                      <a:srcRect/>
                      <a:stretch>
                        <a:fillRect/>
                      </a:stretch>
                    </p:blipFill>
                    <p:spPr bwMode="auto">
                      <a:xfrm>
                        <a:off x="317500" y="5145088"/>
                        <a:ext cx="381476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75"/>
                                        </p:tgtEl>
                                        <p:attrNameLst>
                                          <p:attrName>style.visibility</p:attrName>
                                        </p:attrNameLst>
                                      </p:cBhvr>
                                      <p:to>
                                        <p:strVal val="visible"/>
                                      </p:to>
                                    </p:set>
                                    <p:animEffect transition="in" filter="blinds(horizontal)">
                                      <p:cBhvr>
                                        <p:cTn id="7" dur="500"/>
                                        <p:tgtEl>
                                          <p:spTgt spid="215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6321"/>
                                        </p:tgtEl>
                                        <p:attrNameLst>
                                          <p:attrName>style.visibility</p:attrName>
                                        </p:attrNameLst>
                                      </p:cBhvr>
                                      <p:to>
                                        <p:strVal val="visible"/>
                                      </p:to>
                                    </p:set>
                                    <p:animEffect transition="in" filter="blinds(horizontal)">
                                      <p:cBhvr>
                                        <p:cTn id="12" dur="500"/>
                                        <p:tgtEl>
                                          <p:spTgt spid="946321"/>
                                        </p:tgtEl>
                                      </p:cBhvr>
                                    </p:animEffect>
                                  </p:childTnLst>
                                </p:cTn>
                              </p:par>
                              <p:par>
                                <p:cTn id="13" presetID="3" presetClass="entr" presetSubtype="10" fill="hold" nodeType="withEffect">
                                  <p:stCondLst>
                                    <p:cond delay="0"/>
                                  </p:stCondLst>
                                  <p:childTnLst>
                                    <p:set>
                                      <p:cBhvr>
                                        <p:cTn id="14" dur="1" fill="hold">
                                          <p:stCondLst>
                                            <p:cond delay="0"/>
                                          </p:stCondLst>
                                        </p:cTn>
                                        <p:tgtEl>
                                          <p:spTgt spid="946322"/>
                                        </p:tgtEl>
                                        <p:attrNameLst>
                                          <p:attrName>style.visibility</p:attrName>
                                        </p:attrNameLst>
                                      </p:cBhvr>
                                      <p:to>
                                        <p:strVal val="visible"/>
                                      </p:to>
                                    </p:set>
                                    <p:animEffect transition="in" filter="blinds(horizontal)">
                                      <p:cBhvr>
                                        <p:cTn id="15" dur="500"/>
                                        <p:tgtEl>
                                          <p:spTgt spid="946322"/>
                                        </p:tgtEl>
                                      </p:cBhvr>
                                    </p:animEffect>
                                  </p:childTnLst>
                                </p:cTn>
                              </p:par>
                              <p:par>
                                <p:cTn id="16" presetID="3" presetClass="entr" presetSubtype="10" fill="hold" nodeType="withEffect">
                                  <p:stCondLst>
                                    <p:cond delay="0"/>
                                  </p:stCondLst>
                                  <p:childTnLst>
                                    <p:set>
                                      <p:cBhvr>
                                        <p:cTn id="17" dur="1" fill="hold">
                                          <p:stCondLst>
                                            <p:cond delay="0"/>
                                          </p:stCondLst>
                                        </p:cTn>
                                        <p:tgtEl>
                                          <p:spTgt spid="946323"/>
                                        </p:tgtEl>
                                        <p:attrNameLst>
                                          <p:attrName>style.visibility</p:attrName>
                                        </p:attrNameLst>
                                      </p:cBhvr>
                                      <p:to>
                                        <p:strVal val="visible"/>
                                      </p:to>
                                    </p:set>
                                    <p:animEffect transition="in" filter="blinds(horizontal)">
                                      <p:cBhvr>
                                        <p:cTn id="18" dur="500"/>
                                        <p:tgtEl>
                                          <p:spTgt spid="946323"/>
                                        </p:tgtEl>
                                      </p:cBhvr>
                                    </p:animEffect>
                                  </p:childTnLst>
                                </p:cTn>
                              </p:par>
                              <p:par>
                                <p:cTn id="19" presetID="3" presetClass="entr" presetSubtype="10" fill="hold" nodeType="withEffect">
                                  <p:stCondLst>
                                    <p:cond delay="0"/>
                                  </p:stCondLst>
                                  <p:childTnLst>
                                    <p:set>
                                      <p:cBhvr>
                                        <p:cTn id="20" dur="1" fill="hold">
                                          <p:stCondLst>
                                            <p:cond delay="0"/>
                                          </p:stCondLst>
                                        </p:cTn>
                                        <p:tgtEl>
                                          <p:spTgt spid="946324"/>
                                        </p:tgtEl>
                                        <p:attrNameLst>
                                          <p:attrName>style.visibility</p:attrName>
                                        </p:attrNameLst>
                                      </p:cBhvr>
                                      <p:to>
                                        <p:strVal val="visible"/>
                                      </p:to>
                                    </p:set>
                                    <p:animEffect transition="in" filter="blinds(horizontal)">
                                      <p:cBhvr>
                                        <p:cTn id="21" dur="500"/>
                                        <p:tgtEl>
                                          <p:spTgt spid="946324"/>
                                        </p:tgtEl>
                                      </p:cBhvr>
                                    </p:animEffect>
                                  </p:childTnLst>
                                </p:cTn>
                              </p:par>
                              <p:par>
                                <p:cTn id="22" presetID="3" presetClass="entr" presetSubtype="10" fill="hold" nodeType="withEffect">
                                  <p:stCondLst>
                                    <p:cond delay="0"/>
                                  </p:stCondLst>
                                  <p:childTnLst>
                                    <p:set>
                                      <p:cBhvr>
                                        <p:cTn id="23" dur="1" fill="hold">
                                          <p:stCondLst>
                                            <p:cond delay="0"/>
                                          </p:stCondLst>
                                        </p:cTn>
                                        <p:tgtEl>
                                          <p:spTgt spid="946325"/>
                                        </p:tgtEl>
                                        <p:attrNameLst>
                                          <p:attrName>style.visibility</p:attrName>
                                        </p:attrNameLst>
                                      </p:cBhvr>
                                      <p:to>
                                        <p:strVal val="visible"/>
                                      </p:to>
                                    </p:set>
                                    <p:animEffect transition="in" filter="blinds(horizontal)">
                                      <p:cBhvr>
                                        <p:cTn id="24" dur="500"/>
                                        <p:tgtEl>
                                          <p:spTgt spid="94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75" grpId="0"/>
      <p:bldP spid="946321"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DC3DE908-80AF-4CE7-915A-184BFE1FD751}"/>
              </a:ext>
            </a:extLst>
          </p:cNvPr>
          <p:cNvSpPr txBox="1">
            <a:spLocks noChangeArrowheads="1"/>
          </p:cNvSpPr>
          <p:nvPr/>
        </p:nvSpPr>
        <p:spPr bwMode="auto">
          <a:xfrm>
            <a:off x="160338" y="130175"/>
            <a:ext cx="373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3600" b="1">
                <a:solidFill>
                  <a:srgbClr val="FF0000"/>
                </a:solidFill>
                <a:latin typeface="Arial" panose="020B0604020202020204" pitchFamily="34" charset="0"/>
              </a:rPr>
              <a:t>*7.6.3</a:t>
            </a:r>
            <a:r>
              <a:rPr lang="zh-CN" altLang="en-US" sz="3600" b="1">
                <a:solidFill>
                  <a:srgbClr val="FF0000"/>
                </a:solidFill>
                <a:latin typeface="Arial" panose="020B0604020202020204" pitchFamily="34" charset="0"/>
              </a:rPr>
              <a:t>  铁磁质</a:t>
            </a:r>
            <a:endParaRPr lang="zh-CN" altLang="en-US" sz="4800" b="1">
              <a:solidFill>
                <a:srgbClr val="FF0000"/>
              </a:solidFill>
              <a:latin typeface="Arial" panose="020B0604020202020204" pitchFamily="34" charset="0"/>
            </a:endParaRPr>
          </a:p>
        </p:txBody>
      </p:sp>
      <p:sp>
        <p:nvSpPr>
          <p:cNvPr id="284675" name="Text Box 3">
            <a:extLst>
              <a:ext uri="{FF2B5EF4-FFF2-40B4-BE49-F238E27FC236}">
                <a16:creationId xmlns:a16="http://schemas.microsoft.com/office/drawing/2014/main" id="{045BB919-F616-4F89-8F29-D986127B7990}"/>
              </a:ext>
            </a:extLst>
          </p:cNvPr>
          <p:cNvSpPr txBox="1">
            <a:spLocks noChangeArrowheads="1"/>
          </p:cNvSpPr>
          <p:nvPr/>
        </p:nvSpPr>
        <p:spPr bwMode="auto">
          <a:xfrm>
            <a:off x="304800" y="990600"/>
            <a:ext cx="80772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a:spcBef>
                <a:spcPct val="20000"/>
              </a:spcBef>
              <a:buChar char="•"/>
              <a:defRPr sz="2400">
                <a:solidFill>
                  <a:schemeClr val="tx1"/>
                </a:solidFill>
                <a:latin typeface="Times New Roman" panose="02020603050405020304" pitchFamily="18" charset="0"/>
                <a:ea typeface="宋体" panose="02010600030101010101" pitchFamily="2" charset="-122"/>
              </a:defRPr>
            </a:lvl3pPr>
            <a:lvl4pPr>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en-US" sz="2800" b="1">
                <a:solidFill>
                  <a:schemeClr val="bg1"/>
                </a:solidFill>
                <a:latin typeface="Arial" panose="020B0604020202020204" pitchFamily="34" charset="0"/>
              </a:rPr>
              <a:t>铁磁质的</a:t>
            </a:r>
            <a:r>
              <a:rPr lang="zh-CN" altLang="en-US" sz="2800" b="1">
                <a:solidFill>
                  <a:srgbClr val="FFFF00"/>
                </a:solidFill>
                <a:latin typeface="Arial" panose="020B0604020202020204" pitchFamily="34" charset="0"/>
              </a:rPr>
              <a:t>特性</a:t>
            </a:r>
            <a:r>
              <a:rPr lang="zh-CN" altLang="en-US" sz="2800" b="1">
                <a:solidFill>
                  <a:schemeClr val="bg1"/>
                </a:solidFill>
                <a:latin typeface="Arial" panose="020B0604020202020204" pitchFamily="34" charset="0"/>
              </a:rPr>
              <a:t>：</a:t>
            </a:r>
            <a:endParaRPr lang="zh-CN" altLang="en-US" sz="2400" b="1">
              <a:solidFill>
                <a:schemeClr val="bg1"/>
              </a:solidFill>
              <a:latin typeface="Arial" panose="020B0604020202020204" pitchFamily="34" charset="0"/>
            </a:endParaRPr>
          </a:p>
          <a:p>
            <a:pPr lvl="1">
              <a:lnSpc>
                <a:spcPct val="120000"/>
              </a:lnSpc>
              <a:spcBef>
                <a:spcPct val="0"/>
              </a:spcBef>
              <a:buFontTx/>
              <a:buNone/>
            </a:pPr>
            <a:r>
              <a:rPr lang="zh-CN" altLang="zh-CN" sz="2400" b="1">
                <a:solidFill>
                  <a:schemeClr val="bg1"/>
                </a:solidFill>
                <a:latin typeface="Arial" panose="020B0604020202020204" pitchFamily="34" charset="0"/>
              </a:rPr>
              <a:t>1</a:t>
            </a:r>
            <a:r>
              <a:rPr lang="zh-CN" altLang="en-US" sz="2400" b="1">
                <a:solidFill>
                  <a:schemeClr val="bg1"/>
                </a:solidFill>
                <a:latin typeface="Arial" panose="020B0604020202020204" pitchFamily="34" charset="0"/>
              </a:rPr>
              <a:t>．在外磁场作用下能产生很强的磁感应强度，即磁导率    非常高</a:t>
            </a:r>
            <a:r>
              <a:rPr lang="en-US" altLang="zh-CN" sz="2400" b="1">
                <a:solidFill>
                  <a:schemeClr val="bg1"/>
                </a:solidFill>
                <a:ea typeface="华文中宋" panose="02010600040101010101" pitchFamily="2" charset="-122"/>
              </a:rPr>
              <a:t>(10</a:t>
            </a:r>
            <a:r>
              <a:rPr lang="en-US" altLang="zh-CN" sz="2400" b="1" baseline="30000">
                <a:solidFill>
                  <a:schemeClr val="bg1"/>
                </a:solidFill>
                <a:ea typeface="华文中宋" panose="02010600040101010101" pitchFamily="2" charset="-122"/>
              </a:rPr>
              <a:t>3</a:t>
            </a:r>
            <a:r>
              <a:rPr lang="en-US" altLang="zh-CN" sz="2400" b="1">
                <a:solidFill>
                  <a:schemeClr val="bg1"/>
                </a:solidFill>
                <a:ea typeface="华文中宋" panose="02010600040101010101" pitchFamily="2" charset="-122"/>
              </a:rPr>
              <a:t>~10</a:t>
            </a:r>
            <a:r>
              <a:rPr lang="en-US" altLang="zh-CN" sz="2400" b="1" baseline="30000">
                <a:solidFill>
                  <a:schemeClr val="bg1"/>
                </a:solidFill>
                <a:ea typeface="华文中宋" panose="02010600040101010101" pitchFamily="2" charset="-122"/>
              </a:rPr>
              <a:t>5</a:t>
            </a:r>
            <a:r>
              <a:rPr lang="en-US" altLang="zh-CN" sz="2400" b="1">
                <a:solidFill>
                  <a:schemeClr val="bg1"/>
                </a:solidFill>
                <a:ea typeface="华文中宋" panose="02010600040101010101" pitchFamily="2" charset="-122"/>
              </a:rPr>
              <a:t>)</a:t>
            </a:r>
            <a:r>
              <a:rPr lang="zh-CN" altLang="en-US" sz="2400" b="1">
                <a:solidFill>
                  <a:schemeClr val="bg1"/>
                </a:solidFill>
                <a:ea typeface="华文中宋" panose="02010600040101010101" pitchFamily="2" charset="-122"/>
              </a:rPr>
              <a:t>；</a:t>
            </a:r>
            <a:endParaRPr lang="zh-CN" altLang="en-US" sz="2400" b="1">
              <a:solidFill>
                <a:schemeClr val="bg1"/>
              </a:solidFill>
              <a:latin typeface="Arial" panose="020B0604020202020204" pitchFamily="34" charset="0"/>
            </a:endParaRPr>
          </a:p>
          <a:p>
            <a:pPr lvl="1">
              <a:lnSpc>
                <a:spcPct val="120000"/>
              </a:lnSpc>
              <a:spcBef>
                <a:spcPct val="0"/>
              </a:spcBef>
              <a:buFontTx/>
              <a:buNone/>
            </a:pPr>
            <a:r>
              <a:rPr lang="zh-CN" altLang="zh-CN" sz="2400" b="1">
                <a:solidFill>
                  <a:schemeClr val="bg1"/>
                </a:solidFill>
                <a:latin typeface="Arial" panose="020B0604020202020204" pitchFamily="34" charset="0"/>
              </a:rPr>
              <a:t>2</a:t>
            </a:r>
            <a:r>
              <a:rPr lang="zh-CN" altLang="en-US" sz="2400" b="1">
                <a:solidFill>
                  <a:schemeClr val="bg1"/>
                </a:solidFill>
                <a:latin typeface="Arial" panose="020B0604020202020204" pitchFamily="34" charset="0"/>
              </a:rPr>
              <a:t>．当外磁场停止作用时，仍能保持其磁化状态；</a:t>
            </a:r>
          </a:p>
          <a:p>
            <a:pPr lvl="1">
              <a:lnSpc>
                <a:spcPct val="120000"/>
              </a:lnSpc>
              <a:spcBef>
                <a:spcPct val="0"/>
              </a:spcBef>
              <a:buFontTx/>
              <a:buNone/>
            </a:pPr>
            <a:r>
              <a:rPr lang="zh-CN" altLang="zh-CN" sz="2400" b="1">
                <a:solidFill>
                  <a:schemeClr val="bg1"/>
                </a:solidFill>
                <a:latin typeface="Arial" panose="020B0604020202020204" pitchFamily="34" charset="0"/>
              </a:rPr>
              <a:t>3</a:t>
            </a:r>
            <a:r>
              <a:rPr lang="zh-CN" altLang="en-US" sz="2400" b="1">
                <a:solidFill>
                  <a:schemeClr val="bg1"/>
                </a:solidFill>
                <a:latin typeface="Arial" panose="020B0604020202020204" pitchFamily="34" charset="0"/>
              </a:rPr>
              <a:t>．</a:t>
            </a:r>
            <a:r>
              <a:rPr lang="zh-CN" altLang="zh-CN" sz="2400" b="1" i="1">
                <a:solidFill>
                  <a:schemeClr val="bg1"/>
                </a:solidFill>
              </a:rPr>
              <a:t>B</a:t>
            </a:r>
            <a:r>
              <a:rPr lang="zh-CN" altLang="en-US" sz="2400" b="1">
                <a:solidFill>
                  <a:schemeClr val="bg1"/>
                </a:solidFill>
              </a:rPr>
              <a:t>与</a:t>
            </a:r>
            <a:r>
              <a:rPr lang="zh-CN" altLang="zh-CN" sz="2400" b="1" i="1">
                <a:solidFill>
                  <a:schemeClr val="bg1"/>
                </a:solidFill>
              </a:rPr>
              <a:t>H</a:t>
            </a:r>
            <a:r>
              <a:rPr lang="zh-CN" altLang="en-US" sz="2400" b="1">
                <a:solidFill>
                  <a:schemeClr val="bg1"/>
                </a:solidFill>
                <a:latin typeface="Arial" panose="020B0604020202020204" pitchFamily="34" charset="0"/>
              </a:rPr>
              <a:t>之间不是简单的线性关系，</a:t>
            </a:r>
            <a:r>
              <a:rPr lang="zh-CN" altLang="en-US" sz="2400" b="1">
                <a:solidFill>
                  <a:schemeClr val="bg1"/>
                </a:solidFill>
                <a:latin typeface="宋体" panose="02010600030101010101" pitchFamily="2" charset="-122"/>
              </a:rPr>
              <a:t>一般用</a:t>
            </a:r>
            <a:r>
              <a:rPr lang="zh-CN" altLang="en-US" sz="2400" b="1">
                <a:solidFill>
                  <a:srgbClr val="FF0000"/>
                </a:solidFill>
                <a:latin typeface="宋体" panose="02010600030101010101" pitchFamily="2" charset="-122"/>
              </a:rPr>
              <a:t>磁化曲线</a:t>
            </a:r>
            <a:r>
              <a:rPr lang="zh-CN" altLang="en-US" sz="2400" b="1">
                <a:solidFill>
                  <a:schemeClr val="bg1"/>
                </a:solidFill>
                <a:latin typeface="宋体" panose="02010600030101010101" pitchFamily="2" charset="-122"/>
              </a:rPr>
              <a:t>来描述，并会出现</a:t>
            </a:r>
            <a:r>
              <a:rPr lang="zh-CN" altLang="en-US" sz="2400" b="1">
                <a:solidFill>
                  <a:srgbClr val="FF0000"/>
                </a:solidFill>
                <a:latin typeface="宋体" panose="02010600030101010101" pitchFamily="2" charset="-122"/>
              </a:rPr>
              <a:t>磁滞现象</a:t>
            </a:r>
            <a:r>
              <a:rPr lang="zh-CN" altLang="en-US" sz="2400" b="1">
                <a:solidFill>
                  <a:schemeClr val="bg1"/>
                </a:solidFill>
                <a:latin typeface="宋体" panose="02010600030101010101" pitchFamily="2" charset="-122"/>
              </a:rPr>
              <a:t>。</a:t>
            </a:r>
            <a:endParaRPr lang="zh-CN" altLang="en-US" sz="2400" b="1">
              <a:solidFill>
                <a:schemeClr val="bg1"/>
              </a:solidFill>
              <a:latin typeface="Arial" panose="020B0604020202020204" pitchFamily="34" charset="0"/>
            </a:endParaRPr>
          </a:p>
          <a:p>
            <a:pPr lvl="1">
              <a:lnSpc>
                <a:spcPct val="120000"/>
              </a:lnSpc>
              <a:spcBef>
                <a:spcPct val="0"/>
              </a:spcBef>
              <a:buFontTx/>
              <a:buNone/>
            </a:pPr>
            <a:r>
              <a:rPr lang="zh-CN" altLang="zh-CN" sz="2400" b="1">
                <a:solidFill>
                  <a:schemeClr val="bg1"/>
                </a:solidFill>
                <a:latin typeface="Arial" panose="020B0604020202020204" pitchFamily="34" charset="0"/>
              </a:rPr>
              <a:t>4</a:t>
            </a:r>
            <a:r>
              <a:rPr lang="zh-CN" altLang="en-US" sz="2400" b="1">
                <a:solidFill>
                  <a:schemeClr val="bg1"/>
                </a:solidFill>
                <a:latin typeface="Arial" panose="020B0604020202020204" pitchFamily="34" charset="0"/>
              </a:rPr>
              <a:t>．铁磁质都有一临界温度。</a:t>
            </a:r>
          </a:p>
          <a:p>
            <a:pPr lvl="2">
              <a:lnSpc>
                <a:spcPct val="120000"/>
              </a:lnSpc>
              <a:spcBef>
                <a:spcPct val="0"/>
              </a:spcBef>
              <a:buFontTx/>
              <a:buNone/>
            </a:pPr>
            <a:r>
              <a:rPr lang="zh-CN" altLang="en-US" b="1">
                <a:solidFill>
                  <a:schemeClr val="bg1"/>
                </a:solidFill>
                <a:latin typeface="Arial" panose="020B0604020202020204" pitchFamily="34" charset="0"/>
              </a:rPr>
              <a:t>在此温度之上，铁磁性完全消失而成为顺磁质</a:t>
            </a:r>
            <a:r>
              <a:rPr lang="zh-CN" altLang="zh-CN" b="1">
                <a:solidFill>
                  <a:schemeClr val="bg1"/>
                </a:solidFill>
                <a:latin typeface="Arial" panose="020B0604020202020204" pitchFamily="34" charset="0"/>
              </a:rPr>
              <a:t>——</a:t>
            </a:r>
            <a:r>
              <a:rPr lang="zh-CN" altLang="en-US" b="1">
                <a:solidFill>
                  <a:srgbClr val="FF0000"/>
                </a:solidFill>
                <a:latin typeface="Arial" panose="020B0604020202020204" pitchFamily="34" charset="0"/>
              </a:rPr>
              <a:t>居里温度</a:t>
            </a:r>
            <a:r>
              <a:rPr lang="zh-CN" altLang="en-US" b="1">
                <a:solidFill>
                  <a:schemeClr val="bg1"/>
                </a:solidFill>
                <a:latin typeface="Arial" panose="020B0604020202020204" pitchFamily="34" charset="0"/>
              </a:rPr>
              <a:t>或</a:t>
            </a:r>
            <a:r>
              <a:rPr lang="zh-CN" altLang="en-US" b="1">
                <a:solidFill>
                  <a:srgbClr val="FF0000"/>
                </a:solidFill>
                <a:latin typeface="Arial" panose="020B0604020202020204" pitchFamily="34" charset="0"/>
              </a:rPr>
              <a:t>居里点</a:t>
            </a:r>
            <a:r>
              <a:rPr lang="zh-CN" altLang="en-US" b="1">
                <a:solidFill>
                  <a:schemeClr val="bg1"/>
                </a:solidFill>
                <a:latin typeface="Arial" panose="020B0604020202020204" pitchFamily="34" charset="0"/>
              </a:rPr>
              <a:t>。</a:t>
            </a:r>
          </a:p>
          <a:p>
            <a:pPr lvl="3">
              <a:lnSpc>
                <a:spcPct val="120000"/>
              </a:lnSpc>
              <a:spcBef>
                <a:spcPct val="0"/>
              </a:spcBef>
              <a:buFontTx/>
              <a:buNone/>
            </a:pPr>
            <a:r>
              <a:rPr lang="zh-CN" altLang="en-US" sz="2400" b="1">
                <a:solidFill>
                  <a:schemeClr val="bg1"/>
                </a:solidFill>
              </a:rPr>
              <a:t>铁</a:t>
            </a:r>
            <a:r>
              <a:rPr lang="zh-CN" altLang="zh-CN" sz="2400" b="1">
                <a:solidFill>
                  <a:schemeClr val="bg1"/>
                </a:solidFill>
              </a:rPr>
              <a:t>——1043</a:t>
            </a:r>
            <a:r>
              <a:rPr lang="zh-CN" altLang="zh-CN" sz="2400" b="1" baseline="30000">
                <a:solidFill>
                  <a:schemeClr val="bg1"/>
                </a:solidFill>
              </a:rPr>
              <a:t>0</a:t>
            </a:r>
            <a:r>
              <a:rPr lang="zh-CN" altLang="zh-CN" sz="2400" b="1">
                <a:solidFill>
                  <a:schemeClr val="bg1"/>
                </a:solidFill>
              </a:rPr>
              <a:t>C</a:t>
            </a:r>
          </a:p>
          <a:p>
            <a:pPr lvl="3">
              <a:lnSpc>
                <a:spcPct val="120000"/>
              </a:lnSpc>
              <a:spcBef>
                <a:spcPct val="0"/>
              </a:spcBef>
              <a:buFontTx/>
              <a:buNone/>
            </a:pPr>
            <a:r>
              <a:rPr lang="zh-CN" altLang="en-US" sz="2400" b="1">
                <a:solidFill>
                  <a:schemeClr val="bg1"/>
                </a:solidFill>
              </a:rPr>
              <a:t>镍</a:t>
            </a:r>
            <a:r>
              <a:rPr lang="zh-CN" altLang="zh-CN" sz="2400" b="1">
                <a:solidFill>
                  <a:schemeClr val="bg1"/>
                </a:solidFill>
              </a:rPr>
              <a:t>——630</a:t>
            </a:r>
            <a:r>
              <a:rPr lang="zh-CN" altLang="zh-CN" sz="2400" b="1" baseline="30000">
                <a:solidFill>
                  <a:schemeClr val="bg1"/>
                </a:solidFill>
              </a:rPr>
              <a:t>0</a:t>
            </a:r>
            <a:r>
              <a:rPr lang="zh-CN" altLang="zh-CN" sz="2400" b="1">
                <a:solidFill>
                  <a:schemeClr val="bg1"/>
                </a:solidFill>
              </a:rPr>
              <a:t>C</a:t>
            </a:r>
          </a:p>
          <a:p>
            <a:pPr lvl="3">
              <a:lnSpc>
                <a:spcPct val="120000"/>
              </a:lnSpc>
              <a:spcBef>
                <a:spcPct val="0"/>
              </a:spcBef>
              <a:buFontTx/>
              <a:buNone/>
            </a:pPr>
            <a:r>
              <a:rPr lang="zh-CN" altLang="en-US" sz="2400" b="1">
                <a:solidFill>
                  <a:schemeClr val="bg1"/>
                </a:solidFill>
              </a:rPr>
              <a:t>钴</a:t>
            </a:r>
            <a:r>
              <a:rPr lang="zh-CN" altLang="zh-CN" sz="2400" b="1">
                <a:solidFill>
                  <a:schemeClr val="bg1"/>
                </a:solidFill>
              </a:rPr>
              <a:t>——1390</a:t>
            </a:r>
            <a:r>
              <a:rPr lang="zh-CN" altLang="zh-CN" sz="2400" b="1" baseline="30000">
                <a:solidFill>
                  <a:schemeClr val="bg1"/>
                </a:solidFill>
              </a:rPr>
              <a:t>0</a:t>
            </a:r>
            <a:r>
              <a:rPr lang="zh-CN" altLang="zh-CN" sz="2400" b="1">
                <a:solidFill>
                  <a:schemeClr val="bg1"/>
                </a:solidFill>
              </a:rPr>
              <a:t>C</a:t>
            </a:r>
          </a:p>
          <a:p>
            <a:pPr>
              <a:lnSpc>
                <a:spcPct val="120000"/>
              </a:lnSpc>
              <a:spcBef>
                <a:spcPct val="0"/>
              </a:spcBef>
              <a:buFontTx/>
              <a:buNone/>
            </a:pPr>
            <a:r>
              <a:rPr lang="zh-CN" altLang="en-US" sz="2400" b="1">
                <a:solidFill>
                  <a:schemeClr val="bg1"/>
                </a:solidFill>
              </a:rPr>
              <a:t>      铁磁质的起因可以用“磁畴”理论</a:t>
            </a:r>
            <a:r>
              <a:rPr lang="zh-CN" altLang="en-US" sz="2400" b="1">
                <a:solidFill>
                  <a:schemeClr val="bg1"/>
                </a:solidFill>
                <a:latin typeface="Arial" panose="020B0604020202020204" pitchFamily="34" charset="0"/>
              </a:rPr>
              <a:t>来解释。</a:t>
            </a:r>
          </a:p>
        </p:txBody>
      </p:sp>
      <p:graphicFrame>
        <p:nvGraphicFramePr>
          <p:cNvPr id="284676" name="Object 2">
            <a:extLst>
              <a:ext uri="{FF2B5EF4-FFF2-40B4-BE49-F238E27FC236}">
                <a16:creationId xmlns:a16="http://schemas.microsoft.com/office/drawing/2014/main" id="{CA7C2774-85AE-49BF-AB8C-16846472CBE3}"/>
              </a:ext>
            </a:extLst>
          </p:cNvPr>
          <p:cNvGraphicFramePr>
            <a:graphicFrameLocks noChangeAspect="1"/>
          </p:cNvGraphicFramePr>
          <p:nvPr/>
        </p:nvGraphicFramePr>
        <p:xfrm>
          <a:off x="1122363" y="1922463"/>
          <a:ext cx="430212" cy="485775"/>
        </p:xfrm>
        <a:graphic>
          <a:graphicData uri="http://schemas.openxmlformats.org/presentationml/2006/ole">
            <mc:AlternateContent xmlns:mc="http://schemas.openxmlformats.org/markup-compatibility/2006">
              <mc:Choice xmlns:v="urn:schemas-microsoft-com:vml" Requires="v">
                <p:oleObj name="Equation" r:id="rId2" imgW="190335" imgH="215713" progId="Equation.3">
                  <p:embed/>
                </p:oleObj>
              </mc:Choice>
              <mc:Fallback>
                <p:oleObj name="Equation" r:id="rId2" imgW="190335" imgH="215713" progId="Equation.3">
                  <p:embed/>
                  <p:pic>
                    <p:nvPicPr>
                      <p:cNvPr id="0" name="Object 2"/>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122363" y="1922463"/>
                        <a:ext cx="4302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82">
            <a:extLst>
              <a:ext uri="{FF2B5EF4-FFF2-40B4-BE49-F238E27FC236}">
                <a16:creationId xmlns:a16="http://schemas.microsoft.com/office/drawing/2014/main" id="{C906A462-989F-418F-9710-81F8FEE2AF3D}"/>
              </a:ext>
            </a:extLst>
          </p:cNvPr>
          <p:cNvSpPr txBox="1">
            <a:spLocks noChangeArrowheads="1"/>
          </p:cNvSpPr>
          <p:nvPr/>
        </p:nvSpPr>
        <p:spPr bwMode="auto">
          <a:xfrm>
            <a:off x="0" y="0"/>
            <a:ext cx="5643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zh-CN" altLang="en-US" sz="3600" b="1">
                <a:solidFill>
                  <a:srgbClr val="FF0000"/>
                </a:solidFill>
                <a:latin typeface="黑体" panose="02010609060101010101" pitchFamily="49" charset="-122"/>
                <a:ea typeface="黑体" panose="02010609060101010101" pitchFamily="49" charset="-122"/>
              </a:rPr>
              <a:t>铁磁质的磁化机制</a:t>
            </a:r>
          </a:p>
        </p:txBody>
      </p:sp>
      <p:grpSp>
        <p:nvGrpSpPr>
          <p:cNvPr id="285699" name="Group 16">
            <a:extLst>
              <a:ext uri="{FF2B5EF4-FFF2-40B4-BE49-F238E27FC236}">
                <a16:creationId xmlns:a16="http://schemas.microsoft.com/office/drawing/2014/main" id="{98E86C4B-13EF-4364-8C54-EE3A3B437B6E}"/>
              </a:ext>
            </a:extLst>
          </p:cNvPr>
          <p:cNvGrpSpPr>
            <a:grpSpLocks/>
          </p:cNvGrpSpPr>
          <p:nvPr/>
        </p:nvGrpSpPr>
        <p:grpSpPr bwMode="auto">
          <a:xfrm>
            <a:off x="685800" y="3244850"/>
            <a:ext cx="2590800" cy="1752600"/>
            <a:chOff x="1056" y="2352"/>
            <a:chExt cx="1632" cy="1056"/>
          </a:xfrm>
        </p:grpSpPr>
        <p:grpSp>
          <p:nvGrpSpPr>
            <p:cNvPr id="285726" name="Group 17">
              <a:extLst>
                <a:ext uri="{FF2B5EF4-FFF2-40B4-BE49-F238E27FC236}">
                  <a16:creationId xmlns:a16="http://schemas.microsoft.com/office/drawing/2014/main" id="{0E6AA751-7BFB-48C9-AD2E-9F9F2D1BDB63}"/>
                </a:ext>
              </a:extLst>
            </p:cNvPr>
            <p:cNvGrpSpPr>
              <a:grpSpLocks/>
            </p:cNvGrpSpPr>
            <p:nvPr/>
          </p:nvGrpSpPr>
          <p:grpSpPr bwMode="auto">
            <a:xfrm>
              <a:off x="1056" y="2352"/>
              <a:ext cx="1632" cy="1056"/>
              <a:chOff x="1056" y="2016"/>
              <a:chExt cx="1632" cy="1056"/>
            </a:xfrm>
          </p:grpSpPr>
          <p:sp>
            <p:nvSpPr>
              <p:cNvPr id="285739" name="Rectangle 18">
                <a:extLst>
                  <a:ext uri="{FF2B5EF4-FFF2-40B4-BE49-F238E27FC236}">
                    <a16:creationId xmlns:a16="http://schemas.microsoft.com/office/drawing/2014/main" id="{CDCB4BD3-C059-4025-8CE9-D21B9B07E0F1}"/>
                  </a:ext>
                </a:extLst>
              </p:cNvPr>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216108" name="Line 19">
                <a:extLst>
                  <a:ext uri="{FF2B5EF4-FFF2-40B4-BE49-F238E27FC236}">
                    <a16:creationId xmlns:a16="http://schemas.microsoft.com/office/drawing/2014/main" id="{A6955ECF-067A-4A77-A265-206F345829DD}"/>
                  </a:ext>
                </a:extLst>
              </p:cNvPr>
              <p:cNvSpPr>
                <a:spLocks noChangeShapeType="1"/>
              </p:cNvSpPr>
              <p:nvPr/>
            </p:nvSpPr>
            <p:spPr bwMode="auto">
              <a:xfrm flipV="1">
                <a:off x="1056" y="2016"/>
                <a:ext cx="528" cy="480"/>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9" name="Freeform 20">
                <a:extLst>
                  <a:ext uri="{FF2B5EF4-FFF2-40B4-BE49-F238E27FC236}">
                    <a16:creationId xmlns:a16="http://schemas.microsoft.com/office/drawing/2014/main" id="{1C82FDAC-E5DC-4988-BDD8-7551F07036B9}"/>
                  </a:ext>
                </a:extLst>
              </p:cNvPr>
              <p:cNvSpPr>
                <a:spLocks/>
              </p:cNvSpPr>
              <p:nvPr/>
            </p:nvSpPr>
            <p:spPr bwMode="auto">
              <a:xfrm>
                <a:off x="1056" y="2256"/>
                <a:ext cx="384" cy="480"/>
              </a:xfrm>
              <a:custGeom>
                <a:avLst/>
                <a:gdLst>
                  <a:gd name="T0" fmla="*/ 240 w 336"/>
                  <a:gd name="T1" fmla="*/ 0 h 480"/>
                  <a:gd name="T2" fmla="*/ 336 w 336"/>
                  <a:gd name="T3" fmla="*/ 240 h 480"/>
                  <a:gd name="T4" fmla="*/ 336 w 336"/>
                  <a:gd name="T5" fmla="*/ 480 h 480"/>
                  <a:gd name="T6" fmla="*/ 4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10" name="Freeform 21">
                <a:extLst>
                  <a:ext uri="{FF2B5EF4-FFF2-40B4-BE49-F238E27FC236}">
                    <a16:creationId xmlns:a16="http://schemas.microsoft.com/office/drawing/2014/main" id="{B89FF049-EA05-4603-A361-D654D2C71A3C}"/>
                  </a:ext>
                </a:extLst>
              </p:cNvPr>
              <p:cNvSpPr>
                <a:spLocks/>
              </p:cNvSpPr>
              <p:nvPr/>
            </p:nvSpPr>
            <p:spPr bwMode="auto">
              <a:xfrm>
                <a:off x="1440" y="2016"/>
                <a:ext cx="384" cy="576"/>
              </a:xfrm>
              <a:custGeom>
                <a:avLst/>
                <a:gdLst>
                  <a:gd name="T0" fmla="*/ 0 w 336"/>
                  <a:gd name="T1" fmla="*/ 576 h 576"/>
                  <a:gd name="T2" fmla="*/ 336 w 336"/>
                  <a:gd name="T3" fmla="*/ 480 h 576"/>
                  <a:gd name="T4" fmla="*/ 336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11" name="Freeform 22">
                <a:extLst>
                  <a:ext uri="{FF2B5EF4-FFF2-40B4-BE49-F238E27FC236}">
                    <a16:creationId xmlns:a16="http://schemas.microsoft.com/office/drawing/2014/main" id="{CFD2C63B-D2B2-4135-BE49-BA09A0B2F985}"/>
                  </a:ext>
                </a:extLst>
              </p:cNvPr>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12" name="Freeform 23">
                <a:extLst>
                  <a:ext uri="{FF2B5EF4-FFF2-40B4-BE49-F238E27FC236}">
                    <a16:creationId xmlns:a16="http://schemas.microsoft.com/office/drawing/2014/main" id="{C5A661CB-BD7A-4928-BE2B-E9A3F62BD787}"/>
                  </a:ext>
                </a:extLst>
              </p:cNvPr>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13" name="Line 24">
                <a:extLst>
                  <a:ext uri="{FF2B5EF4-FFF2-40B4-BE49-F238E27FC236}">
                    <a16:creationId xmlns:a16="http://schemas.microsoft.com/office/drawing/2014/main" id="{4801018F-CF73-484A-B1ED-9EBFE859EDC3}"/>
                  </a:ext>
                </a:extLst>
              </p:cNvPr>
              <p:cNvSpPr>
                <a:spLocks noChangeShapeType="1"/>
              </p:cNvSpPr>
              <p:nvPr/>
            </p:nvSpPr>
            <p:spPr bwMode="auto">
              <a:xfrm flipV="1">
                <a:off x="2208" y="2400"/>
                <a:ext cx="96" cy="297"/>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6095" name="Line 25">
              <a:extLst>
                <a:ext uri="{FF2B5EF4-FFF2-40B4-BE49-F238E27FC236}">
                  <a16:creationId xmlns:a16="http://schemas.microsoft.com/office/drawing/2014/main" id="{2DB48ED7-D359-4FFA-BE6E-8D09C63D6D82}"/>
                </a:ext>
              </a:extLst>
            </p:cNvPr>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6" name="Line 26">
              <a:extLst>
                <a:ext uri="{FF2B5EF4-FFF2-40B4-BE49-F238E27FC236}">
                  <a16:creationId xmlns:a16="http://schemas.microsoft.com/office/drawing/2014/main" id="{DD010BE1-DF03-4335-B3FF-209E49DD1477}"/>
                </a:ext>
              </a:extLst>
            </p:cNvPr>
            <p:cNvSpPr>
              <a:spLocks noChangeShapeType="1"/>
            </p:cNvSpPr>
            <p:nvPr/>
          </p:nvSpPr>
          <p:spPr bwMode="auto">
            <a:xfrm flipV="1">
              <a:off x="1152" y="2784"/>
              <a:ext cx="240" cy="143"/>
            </a:xfrm>
            <a:prstGeom prst="line">
              <a:avLst/>
            </a:prstGeom>
            <a:noFill/>
            <a:ln w="38100">
              <a:solidFill>
                <a:srgbClr val="0000FF"/>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7" name="Line 27">
              <a:extLst>
                <a:ext uri="{FF2B5EF4-FFF2-40B4-BE49-F238E27FC236}">
                  <a16:creationId xmlns:a16="http://schemas.microsoft.com/office/drawing/2014/main" id="{34183F8B-F636-4CC6-9834-DBFAD09339BC}"/>
                </a:ext>
              </a:extLst>
            </p:cNvPr>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8" name="Line 28">
              <a:extLst>
                <a:ext uri="{FF2B5EF4-FFF2-40B4-BE49-F238E27FC236}">
                  <a16:creationId xmlns:a16="http://schemas.microsoft.com/office/drawing/2014/main" id="{65A6BCD7-0CCA-4AA8-84A1-74655B5F312B}"/>
                </a:ext>
              </a:extLst>
            </p:cNvPr>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9" name="Line 29">
              <a:extLst>
                <a:ext uri="{FF2B5EF4-FFF2-40B4-BE49-F238E27FC236}">
                  <a16:creationId xmlns:a16="http://schemas.microsoft.com/office/drawing/2014/main" id="{792D4F1E-3984-4746-8661-E95D30C09088}"/>
                </a:ext>
              </a:extLst>
            </p:cNvPr>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0" name="Line 30">
              <a:extLst>
                <a:ext uri="{FF2B5EF4-FFF2-40B4-BE49-F238E27FC236}">
                  <a16:creationId xmlns:a16="http://schemas.microsoft.com/office/drawing/2014/main" id="{EB4D008C-E66F-4CCA-A3A2-7ECF2C7568DC}"/>
                </a:ext>
              </a:extLst>
            </p:cNvPr>
            <p:cNvSpPr>
              <a:spLocks noChangeShapeType="1"/>
            </p:cNvSpPr>
            <p:nvPr/>
          </p:nvSpPr>
          <p:spPr bwMode="auto">
            <a:xfrm>
              <a:off x="1920" y="2496"/>
              <a:ext cx="240" cy="231"/>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1" name="Line 31">
              <a:extLst>
                <a:ext uri="{FF2B5EF4-FFF2-40B4-BE49-F238E27FC236}">
                  <a16:creationId xmlns:a16="http://schemas.microsoft.com/office/drawing/2014/main" id="{0321E9C0-CCBC-44CC-AB8D-1EB14EECEAC8}"/>
                </a:ext>
              </a:extLst>
            </p:cNvPr>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2" name="Line 32">
              <a:extLst>
                <a:ext uri="{FF2B5EF4-FFF2-40B4-BE49-F238E27FC236}">
                  <a16:creationId xmlns:a16="http://schemas.microsoft.com/office/drawing/2014/main" id="{EE852A32-A3B5-4C8B-8605-7C01F864D9E7}"/>
                </a:ext>
              </a:extLst>
            </p:cNvPr>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3" name="Line 33">
              <a:extLst>
                <a:ext uri="{FF2B5EF4-FFF2-40B4-BE49-F238E27FC236}">
                  <a16:creationId xmlns:a16="http://schemas.microsoft.com/office/drawing/2014/main" id="{0C1CEB76-DB67-4FC9-928F-FB742A6C33CC}"/>
                </a:ext>
              </a:extLst>
            </p:cNvPr>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4" name="Line 34">
              <a:extLst>
                <a:ext uri="{FF2B5EF4-FFF2-40B4-BE49-F238E27FC236}">
                  <a16:creationId xmlns:a16="http://schemas.microsoft.com/office/drawing/2014/main" id="{F0170D99-19A1-4C8E-A13A-522816CDAD98}"/>
                </a:ext>
              </a:extLst>
            </p:cNvPr>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5" name="Line 35">
              <a:extLst>
                <a:ext uri="{FF2B5EF4-FFF2-40B4-BE49-F238E27FC236}">
                  <a16:creationId xmlns:a16="http://schemas.microsoft.com/office/drawing/2014/main" id="{37395AFC-F0C6-425D-8033-EC57C0D91335}"/>
                </a:ext>
              </a:extLst>
            </p:cNvPr>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106" name="Line 36">
              <a:extLst>
                <a:ext uri="{FF2B5EF4-FFF2-40B4-BE49-F238E27FC236}">
                  <a16:creationId xmlns:a16="http://schemas.microsoft.com/office/drawing/2014/main" id="{02E1A48D-C7CC-4FB9-B3AF-2A9D673626FD}"/>
                </a:ext>
              </a:extLst>
            </p:cNvPr>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5700" name="Group 39">
            <a:extLst>
              <a:ext uri="{FF2B5EF4-FFF2-40B4-BE49-F238E27FC236}">
                <a16:creationId xmlns:a16="http://schemas.microsoft.com/office/drawing/2014/main" id="{C1CD75E6-AF84-432E-837C-A5C12B81F308}"/>
              </a:ext>
            </a:extLst>
          </p:cNvPr>
          <p:cNvGrpSpPr>
            <a:grpSpLocks/>
          </p:cNvGrpSpPr>
          <p:nvPr/>
        </p:nvGrpSpPr>
        <p:grpSpPr bwMode="auto">
          <a:xfrm>
            <a:off x="5248275" y="2663825"/>
            <a:ext cx="2667000" cy="2373313"/>
            <a:chOff x="3072" y="953"/>
            <a:chExt cx="1632" cy="1399"/>
          </a:xfrm>
        </p:grpSpPr>
        <p:sp>
          <p:nvSpPr>
            <p:cNvPr id="285704" name="Rectangle 40">
              <a:extLst>
                <a:ext uri="{FF2B5EF4-FFF2-40B4-BE49-F238E27FC236}">
                  <a16:creationId xmlns:a16="http://schemas.microsoft.com/office/drawing/2014/main" id="{76C2F857-98A2-4395-A768-00528AA6FFC1}"/>
                </a:ext>
              </a:extLst>
            </p:cNvPr>
            <p:cNvSpPr>
              <a:spLocks noChangeArrowheads="1"/>
            </p:cNvSpPr>
            <p:nvPr/>
          </p:nvSpPr>
          <p:spPr bwMode="auto">
            <a:xfrm>
              <a:off x="3072" y="1296"/>
              <a:ext cx="1632" cy="1056"/>
            </a:xfrm>
            <a:prstGeom prst="rect">
              <a:avLst/>
            </a:prstGeom>
            <a:solidFill>
              <a:srgbClr val="DDE69E"/>
            </a:solidFill>
            <a:ln w="19050">
              <a:solidFill>
                <a:srgbClr val="996633"/>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216074" name="Line 41">
              <a:extLst>
                <a:ext uri="{FF2B5EF4-FFF2-40B4-BE49-F238E27FC236}">
                  <a16:creationId xmlns:a16="http://schemas.microsoft.com/office/drawing/2014/main" id="{682AFEBE-E680-4402-831B-9C86627BF0B5}"/>
                </a:ext>
              </a:extLst>
            </p:cNvPr>
            <p:cNvSpPr>
              <a:spLocks noChangeShapeType="1"/>
            </p:cNvSpPr>
            <p:nvPr/>
          </p:nvSpPr>
          <p:spPr bwMode="auto">
            <a:xfrm flipV="1">
              <a:off x="3072" y="1296"/>
              <a:ext cx="624" cy="474"/>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75" name="Freeform 42">
              <a:extLst>
                <a:ext uri="{FF2B5EF4-FFF2-40B4-BE49-F238E27FC236}">
                  <a16:creationId xmlns:a16="http://schemas.microsoft.com/office/drawing/2014/main" id="{52737976-08AB-413E-88E0-F515E6DE1A1E}"/>
                </a:ext>
              </a:extLst>
            </p:cNvPr>
            <p:cNvSpPr>
              <a:spLocks/>
            </p:cNvSpPr>
            <p:nvPr/>
          </p:nvSpPr>
          <p:spPr bwMode="auto">
            <a:xfrm>
              <a:off x="3072" y="1584"/>
              <a:ext cx="336" cy="432"/>
            </a:xfrm>
            <a:custGeom>
              <a:avLst/>
              <a:gdLst>
                <a:gd name="T0" fmla="*/ 240 w 336"/>
                <a:gd name="T1" fmla="*/ 0 h 480"/>
                <a:gd name="T2" fmla="*/ 336 w 336"/>
                <a:gd name="T3" fmla="*/ 240 h 480"/>
                <a:gd name="T4" fmla="*/ 336 w 336"/>
                <a:gd name="T5" fmla="*/ 480 h 480"/>
                <a:gd name="T6" fmla="*/ 4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76" name="Freeform 43">
              <a:extLst>
                <a:ext uri="{FF2B5EF4-FFF2-40B4-BE49-F238E27FC236}">
                  <a16:creationId xmlns:a16="http://schemas.microsoft.com/office/drawing/2014/main" id="{ED158584-C6EA-4B02-BB6B-32B236E98F39}"/>
                </a:ext>
              </a:extLst>
            </p:cNvPr>
            <p:cNvSpPr>
              <a:spLocks/>
            </p:cNvSpPr>
            <p:nvPr/>
          </p:nvSpPr>
          <p:spPr bwMode="auto">
            <a:xfrm>
              <a:off x="3408" y="1296"/>
              <a:ext cx="384" cy="576"/>
            </a:xfrm>
            <a:custGeom>
              <a:avLst/>
              <a:gdLst>
                <a:gd name="T0" fmla="*/ 0 w 336"/>
                <a:gd name="T1" fmla="*/ 576 h 576"/>
                <a:gd name="T2" fmla="*/ 336 w 336"/>
                <a:gd name="T3" fmla="*/ 480 h 576"/>
                <a:gd name="T4" fmla="*/ 336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77" name="Freeform 44">
              <a:extLst>
                <a:ext uri="{FF2B5EF4-FFF2-40B4-BE49-F238E27FC236}">
                  <a16:creationId xmlns:a16="http://schemas.microsoft.com/office/drawing/2014/main" id="{997BE623-5863-4751-BE23-24AEA8A81FED}"/>
                </a:ext>
              </a:extLst>
            </p:cNvPr>
            <p:cNvSpPr>
              <a:spLocks/>
            </p:cNvSpPr>
            <p:nvPr/>
          </p:nvSpPr>
          <p:spPr bwMode="auto">
            <a:xfrm>
              <a:off x="4032" y="1296"/>
              <a:ext cx="480" cy="1056"/>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cap="flat" cmpd="sng">
              <a:solidFill>
                <a:srgbClr val="996633"/>
              </a:solidFill>
              <a:prstDash val="solid"/>
              <a:miter lim="800000"/>
              <a:headEnd type="none" w="med" len="med"/>
              <a:tailEnd type="non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78" name="Line 45">
              <a:extLst>
                <a:ext uri="{FF2B5EF4-FFF2-40B4-BE49-F238E27FC236}">
                  <a16:creationId xmlns:a16="http://schemas.microsoft.com/office/drawing/2014/main" id="{6112559F-0578-44BF-85CB-AA0335B88ACE}"/>
                </a:ext>
              </a:extLst>
            </p:cNvPr>
            <p:cNvSpPr>
              <a:spLocks noChangeShapeType="1"/>
            </p:cNvSpPr>
            <p:nvPr/>
          </p:nvSpPr>
          <p:spPr bwMode="auto">
            <a:xfrm flipH="1" flipV="1">
              <a:off x="4512" y="1872"/>
              <a:ext cx="192" cy="288"/>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79" name="Line 46">
              <a:extLst>
                <a:ext uri="{FF2B5EF4-FFF2-40B4-BE49-F238E27FC236}">
                  <a16:creationId xmlns:a16="http://schemas.microsoft.com/office/drawing/2014/main" id="{18085A97-E28B-48CC-8DAD-F688793EC985}"/>
                </a:ext>
              </a:extLst>
            </p:cNvPr>
            <p:cNvSpPr>
              <a:spLocks noChangeShapeType="1"/>
            </p:cNvSpPr>
            <p:nvPr/>
          </p:nvSpPr>
          <p:spPr bwMode="auto">
            <a:xfrm flipV="1">
              <a:off x="3120" y="1344"/>
              <a:ext cx="240" cy="14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0" name="Line 47">
              <a:extLst>
                <a:ext uri="{FF2B5EF4-FFF2-40B4-BE49-F238E27FC236}">
                  <a16:creationId xmlns:a16="http://schemas.microsoft.com/office/drawing/2014/main" id="{2B83A150-63AF-4E78-8A83-9CE9B38E1C67}"/>
                </a:ext>
              </a:extLst>
            </p:cNvPr>
            <p:cNvSpPr>
              <a:spLocks noChangeShapeType="1"/>
            </p:cNvSpPr>
            <p:nvPr/>
          </p:nvSpPr>
          <p:spPr bwMode="auto">
            <a:xfrm>
              <a:off x="3168" y="1824"/>
              <a:ext cx="187" cy="14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1" name="Line 48">
              <a:extLst>
                <a:ext uri="{FF2B5EF4-FFF2-40B4-BE49-F238E27FC236}">
                  <a16:creationId xmlns:a16="http://schemas.microsoft.com/office/drawing/2014/main" id="{C392F3D5-05A5-40DF-9BAC-CA2EF819874C}"/>
                </a:ext>
              </a:extLst>
            </p:cNvPr>
            <p:cNvSpPr>
              <a:spLocks noChangeShapeType="1"/>
            </p:cNvSpPr>
            <p:nvPr/>
          </p:nvSpPr>
          <p:spPr bwMode="auto">
            <a:xfrm flipH="1" flipV="1">
              <a:off x="3456" y="1584"/>
              <a:ext cx="336" cy="96"/>
            </a:xfrm>
            <a:prstGeom prst="line">
              <a:avLst/>
            </a:prstGeom>
            <a:noFill/>
            <a:ln w="38100">
              <a:solidFill>
                <a:srgbClr val="0000FF"/>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2" name="Line 49">
              <a:extLst>
                <a:ext uri="{FF2B5EF4-FFF2-40B4-BE49-F238E27FC236}">
                  <a16:creationId xmlns:a16="http://schemas.microsoft.com/office/drawing/2014/main" id="{77A4A23E-13DB-4CF5-8C20-0AF16A2EFBDA}"/>
                </a:ext>
              </a:extLst>
            </p:cNvPr>
            <p:cNvSpPr>
              <a:spLocks noChangeShapeType="1"/>
            </p:cNvSpPr>
            <p:nvPr/>
          </p:nvSpPr>
          <p:spPr bwMode="auto">
            <a:xfrm>
              <a:off x="3216" y="2112"/>
              <a:ext cx="289" cy="192"/>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3" name="Line 50">
              <a:extLst>
                <a:ext uri="{FF2B5EF4-FFF2-40B4-BE49-F238E27FC236}">
                  <a16:creationId xmlns:a16="http://schemas.microsoft.com/office/drawing/2014/main" id="{941F89C5-E5CB-4469-89B1-F6B6CB526BFB}"/>
                </a:ext>
              </a:extLst>
            </p:cNvPr>
            <p:cNvSpPr>
              <a:spLocks noChangeShapeType="1"/>
            </p:cNvSpPr>
            <p:nvPr/>
          </p:nvSpPr>
          <p:spPr bwMode="auto">
            <a:xfrm flipV="1">
              <a:off x="3552" y="1872"/>
              <a:ext cx="192" cy="14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4" name="Line 51">
              <a:extLst>
                <a:ext uri="{FF2B5EF4-FFF2-40B4-BE49-F238E27FC236}">
                  <a16:creationId xmlns:a16="http://schemas.microsoft.com/office/drawing/2014/main" id="{08E9858A-06F1-453F-8411-A58F7D35C6D0}"/>
                </a:ext>
              </a:extLst>
            </p:cNvPr>
            <p:cNvSpPr>
              <a:spLocks noChangeShapeType="1"/>
            </p:cNvSpPr>
            <p:nvPr/>
          </p:nvSpPr>
          <p:spPr bwMode="auto">
            <a:xfrm>
              <a:off x="3936" y="1344"/>
              <a:ext cx="240" cy="240"/>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5" name="Line 52">
              <a:extLst>
                <a:ext uri="{FF2B5EF4-FFF2-40B4-BE49-F238E27FC236}">
                  <a16:creationId xmlns:a16="http://schemas.microsoft.com/office/drawing/2014/main" id="{4C1E8651-81CB-4F45-8B1E-6F7DADBC9A17}"/>
                </a:ext>
              </a:extLst>
            </p:cNvPr>
            <p:cNvSpPr>
              <a:spLocks noChangeShapeType="1"/>
            </p:cNvSpPr>
            <p:nvPr/>
          </p:nvSpPr>
          <p:spPr bwMode="auto">
            <a:xfrm flipH="1">
              <a:off x="3984" y="1728"/>
              <a:ext cx="288" cy="192"/>
            </a:xfrm>
            <a:prstGeom prst="line">
              <a:avLst/>
            </a:prstGeom>
            <a:noFill/>
            <a:ln w="38100">
              <a:solidFill>
                <a:srgbClr val="0000FF"/>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6" name="Line 53">
              <a:extLst>
                <a:ext uri="{FF2B5EF4-FFF2-40B4-BE49-F238E27FC236}">
                  <a16:creationId xmlns:a16="http://schemas.microsoft.com/office/drawing/2014/main" id="{D67CFD85-5982-4D62-A687-8A23A5CB130A}"/>
                </a:ext>
              </a:extLst>
            </p:cNvPr>
            <p:cNvSpPr>
              <a:spLocks noChangeShapeType="1"/>
            </p:cNvSpPr>
            <p:nvPr/>
          </p:nvSpPr>
          <p:spPr bwMode="auto">
            <a:xfrm>
              <a:off x="4464" y="1488"/>
              <a:ext cx="192" cy="192"/>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7" name="Line 54">
              <a:extLst>
                <a:ext uri="{FF2B5EF4-FFF2-40B4-BE49-F238E27FC236}">
                  <a16:creationId xmlns:a16="http://schemas.microsoft.com/office/drawing/2014/main" id="{7D840487-720A-45BC-9740-5F26039CE02B}"/>
                </a:ext>
              </a:extLst>
            </p:cNvPr>
            <p:cNvSpPr>
              <a:spLocks noChangeShapeType="1"/>
            </p:cNvSpPr>
            <p:nvPr/>
          </p:nvSpPr>
          <p:spPr bwMode="auto">
            <a:xfrm flipV="1">
              <a:off x="4320" y="2064"/>
              <a:ext cx="240" cy="144"/>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8" name="Line 55">
              <a:extLst>
                <a:ext uri="{FF2B5EF4-FFF2-40B4-BE49-F238E27FC236}">
                  <a16:creationId xmlns:a16="http://schemas.microsoft.com/office/drawing/2014/main" id="{237E8528-54A7-41C6-A28F-4D16F45E0041}"/>
                </a:ext>
              </a:extLst>
            </p:cNvPr>
            <p:cNvSpPr>
              <a:spLocks noChangeShapeType="1"/>
            </p:cNvSpPr>
            <p:nvPr/>
          </p:nvSpPr>
          <p:spPr bwMode="auto">
            <a:xfrm>
              <a:off x="3936" y="2112"/>
              <a:ext cx="153" cy="192"/>
            </a:xfrm>
            <a:prstGeom prst="line">
              <a:avLst/>
            </a:prstGeom>
            <a:noFill/>
            <a:ln w="38100">
              <a:solidFill>
                <a:srgbClr val="0000FF"/>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89" name="Line 56">
              <a:extLst>
                <a:ext uri="{FF2B5EF4-FFF2-40B4-BE49-F238E27FC236}">
                  <a16:creationId xmlns:a16="http://schemas.microsoft.com/office/drawing/2014/main" id="{52A8A9A1-1C71-4B19-8023-5C71DE93DD5E}"/>
                </a:ext>
              </a:extLst>
            </p:cNvPr>
            <p:cNvSpPr>
              <a:spLocks noChangeShapeType="1"/>
            </p:cNvSpPr>
            <p:nvPr/>
          </p:nvSpPr>
          <p:spPr bwMode="auto">
            <a:xfrm>
              <a:off x="3408" y="1104"/>
              <a:ext cx="864" cy="0"/>
            </a:xfrm>
            <a:prstGeom prst="line">
              <a:avLst/>
            </a:prstGeom>
            <a:noFill/>
            <a:ln w="38100">
              <a:solidFill>
                <a:srgbClr val="FF0000"/>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0" name="Line 57">
              <a:extLst>
                <a:ext uri="{FF2B5EF4-FFF2-40B4-BE49-F238E27FC236}">
                  <a16:creationId xmlns:a16="http://schemas.microsoft.com/office/drawing/2014/main" id="{034860C2-E456-4EDF-A90E-62CE31EE3489}"/>
                </a:ext>
              </a:extLst>
            </p:cNvPr>
            <p:cNvSpPr>
              <a:spLocks noChangeShapeType="1"/>
            </p:cNvSpPr>
            <p:nvPr/>
          </p:nvSpPr>
          <p:spPr bwMode="auto">
            <a:xfrm flipH="1" flipV="1">
              <a:off x="3408" y="2016"/>
              <a:ext cx="432" cy="336"/>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1" name="Line 58">
              <a:extLst>
                <a:ext uri="{FF2B5EF4-FFF2-40B4-BE49-F238E27FC236}">
                  <a16:creationId xmlns:a16="http://schemas.microsoft.com/office/drawing/2014/main" id="{43798A68-DDE5-44B7-891A-91A93F63EE39}"/>
                </a:ext>
              </a:extLst>
            </p:cNvPr>
            <p:cNvSpPr>
              <a:spLocks noChangeShapeType="1"/>
            </p:cNvSpPr>
            <p:nvPr/>
          </p:nvSpPr>
          <p:spPr bwMode="auto">
            <a:xfrm flipH="1" flipV="1">
              <a:off x="3792" y="1536"/>
              <a:ext cx="629" cy="144"/>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2" name="Line 59">
              <a:extLst>
                <a:ext uri="{FF2B5EF4-FFF2-40B4-BE49-F238E27FC236}">
                  <a16:creationId xmlns:a16="http://schemas.microsoft.com/office/drawing/2014/main" id="{0C7C18C4-542D-4022-BC85-809CE80164D2}"/>
                </a:ext>
              </a:extLst>
            </p:cNvPr>
            <p:cNvSpPr>
              <a:spLocks noChangeShapeType="1"/>
            </p:cNvSpPr>
            <p:nvPr/>
          </p:nvSpPr>
          <p:spPr bwMode="auto">
            <a:xfrm flipH="1" flipV="1">
              <a:off x="3792" y="1776"/>
              <a:ext cx="240" cy="288"/>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6093" name="Line 60">
              <a:extLst>
                <a:ext uri="{FF2B5EF4-FFF2-40B4-BE49-F238E27FC236}">
                  <a16:creationId xmlns:a16="http://schemas.microsoft.com/office/drawing/2014/main" id="{DA6ECE95-448D-49AD-A1FE-BEB3AC9FC2F0}"/>
                </a:ext>
              </a:extLst>
            </p:cNvPr>
            <p:cNvSpPr>
              <a:spLocks noChangeShapeType="1"/>
            </p:cNvSpPr>
            <p:nvPr/>
          </p:nvSpPr>
          <p:spPr bwMode="auto">
            <a:xfrm flipH="1">
              <a:off x="3792" y="1968"/>
              <a:ext cx="144" cy="384"/>
            </a:xfrm>
            <a:prstGeom prst="line">
              <a:avLst/>
            </a:prstGeom>
            <a:noFill/>
            <a:ln w="19050">
              <a:solidFill>
                <a:srgbClr val="996633"/>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5725" name="Object 2">
              <a:extLst>
                <a:ext uri="{FF2B5EF4-FFF2-40B4-BE49-F238E27FC236}">
                  <a16:creationId xmlns:a16="http://schemas.microsoft.com/office/drawing/2014/main" id="{9CF422D8-A0B4-4BFE-94A2-208E77EAAE67}"/>
                </a:ext>
              </a:extLst>
            </p:cNvPr>
            <p:cNvGraphicFramePr>
              <a:graphicFrameLocks noChangeAspect="1"/>
            </p:cNvGraphicFramePr>
            <p:nvPr/>
          </p:nvGraphicFramePr>
          <p:xfrm>
            <a:off x="4313" y="953"/>
            <a:ext cx="245" cy="283"/>
          </p:xfrm>
          <a:graphic>
            <a:graphicData uri="http://schemas.openxmlformats.org/presentationml/2006/ole">
              <mc:AlternateContent xmlns:mc="http://schemas.openxmlformats.org/markup-compatibility/2006">
                <mc:Choice xmlns:v="urn:schemas-microsoft-com:vml" Requires="v">
                  <p:oleObj name="Equation" r:id="rId2" imgW="164957" imgH="190335" progId="Equation.DSMT4">
                    <p:embed/>
                  </p:oleObj>
                </mc:Choice>
                <mc:Fallback>
                  <p:oleObj name="Equation" r:id="rId2" imgW="164957" imgH="190335"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 y="953"/>
                          <a:ext cx="24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5701" name="Text Box 5">
            <a:extLst>
              <a:ext uri="{FF2B5EF4-FFF2-40B4-BE49-F238E27FC236}">
                <a16:creationId xmlns:a16="http://schemas.microsoft.com/office/drawing/2014/main" id="{7C44F969-A214-430E-815A-99BEDDB2C033}"/>
              </a:ext>
            </a:extLst>
          </p:cNvPr>
          <p:cNvSpPr txBox="1">
            <a:spLocks noChangeArrowheads="1"/>
          </p:cNvSpPr>
          <p:nvPr/>
        </p:nvSpPr>
        <p:spPr bwMode="auto">
          <a:xfrm>
            <a:off x="184150" y="5327650"/>
            <a:ext cx="3746500" cy="1385888"/>
          </a:xfrm>
          <a:prstGeom prst="rect">
            <a:avLst/>
          </a:prstGeom>
          <a:solidFill>
            <a:srgbClr val="FFFF66"/>
          </a:solidFill>
          <a:ln w="9525">
            <a:solidFill>
              <a:srgbClr val="FF00FF"/>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003300"/>
                </a:solidFill>
                <a:latin typeface="华文行楷" panose="02010800040101010101" pitchFamily="2" charset="-122"/>
                <a:ea typeface="华文行楷" panose="02010800040101010101" pitchFamily="2" charset="-122"/>
              </a:rPr>
              <a:t>在无外磁场的作用下磁畴取向平均抵消，能量最低，不显磁性。</a:t>
            </a:r>
          </a:p>
        </p:txBody>
      </p:sp>
      <p:sp>
        <p:nvSpPr>
          <p:cNvPr id="285702" name="Text Box 14">
            <a:extLst>
              <a:ext uri="{FF2B5EF4-FFF2-40B4-BE49-F238E27FC236}">
                <a16:creationId xmlns:a16="http://schemas.microsoft.com/office/drawing/2014/main" id="{B25F807C-5D1D-4781-ADD0-8816060A0F28}"/>
              </a:ext>
            </a:extLst>
          </p:cNvPr>
          <p:cNvSpPr txBox="1">
            <a:spLocks noChangeArrowheads="1"/>
          </p:cNvSpPr>
          <p:nvPr/>
        </p:nvSpPr>
        <p:spPr bwMode="auto">
          <a:xfrm>
            <a:off x="296863" y="725488"/>
            <a:ext cx="86121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lvl="1">
              <a:spcBef>
                <a:spcPct val="50000"/>
              </a:spcBef>
              <a:buFontTx/>
              <a:buNone/>
            </a:pPr>
            <a:r>
              <a:rPr lang="zh-CN" altLang="en-US" sz="2400" b="1">
                <a:solidFill>
                  <a:srgbClr val="FFFFFF"/>
                </a:solidFill>
                <a:latin typeface="Arial" panose="020B0604020202020204" pitchFamily="34" charset="0"/>
              </a:rPr>
              <a:t>铁磁质的磁性起源于</a:t>
            </a:r>
            <a:r>
              <a:rPr lang="zh-CN" altLang="en-US" sz="2400" b="1">
                <a:solidFill>
                  <a:srgbClr val="FFC000"/>
                </a:solidFill>
                <a:latin typeface="Arial" panose="020B0604020202020204" pitchFamily="34" charset="0"/>
              </a:rPr>
              <a:t>电子的自旋</a:t>
            </a:r>
            <a:r>
              <a:rPr lang="zh-CN" altLang="en-US" sz="2400" b="1">
                <a:solidFill>
                  <a:srgbClr val="FFFFFF"/>
                </a:solidFill>
                <a:latin typeface="Arial" panose="020B0604020202020204" pitchFamily="34" charset="0"/>
              </a:rPr>
              <a:t>，对于一般的元素，每个原子内部电子所处的状态是使大多数电子的自旋磁矩成对反向而抵消掉。而在铁原子内部，差不多有两个电子的自旋磁矩排列在同一方向而使原子呈现磁矩。且由于量子力学效应，使一些邻近的原子磁矩又取相同的方向，从而形成一些微小的自发磁化区域（</a:t>
            </a:r>
            <a:r>
              <a:rPr lang="zh-CN" altLang="en-US" sz="2400" b="1">
                <a:solidFill>
                  <a:srgbClr val="FFC000"/>
                </a:solidFill>
                <a:latin typeface="Arial" panose="020B0604020202020204" pitchFamily="34" charset="0"/>
              </a:rPr>
              <a:t>磁畴</a:t>
            </a:r>
            <a:r>
              <a:rPr lang="zh-CN" altLang="en-US" sz="2400" b="1">
                <a:solidFill>
                  <a:srgbClr val="FFFFFF"/>
                </a:solidFill>
                <a:latin typeface="Arial" panose="020B0604020202020204" pitchFamily="34" charset="0"/>
              </a:rPr>
              <a:t>）。</a:t>
            </a:r>
          </a:p>
        </p:txBody>
      </p:sp>
      <p:sp>
        <p:nvSpPr>
          <p:cNvPr id="285703" name="Text Box 5">
            <a:extLst>
              <a:ext uri="{FF2B5EF4-FFF2-40B4-BE49-F238E27FC236}">
                <a16:creationId xmlns:a16="http://schemas.microsoft.com/office/drawing/2014/main" id="{0411AC63-DA79-48ED-965E-511C878F9CBC}"/>
              </a:ext>
            </a:extLst>
          </p:cNvPr>
          <p:cNvSpPr txBox="1">
            <a:spLocks noChangeArrowheads="1"/>
          </p:cNvSpPr>
          <p:nvPr/>
        </p:nvSpPr>
        <p:spPr bwMode="auto">
          <a:xfrm>
            <a:off x="4759325" y="5327650"/>
            <a:ext cx="4270375" cy="1385888"/>
          </a:xfrm>
          <a:prstGeom prst="rect">
            <a:avLst/>
          </a:prstGeom>
          <a:solidFill>
            <a:srgbClr val="FFFF66"/>
          </a:solidFill>
          <a:ln w="9525">
            <a:solidFill>
              <a:srgbClr val="FF00FF"/>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003300"/>
                </a:solidFill>
                <a:latin typeface="华文行楷" panose="02010800040101010101" pitchFamily="2" charset="-122"/>
                <a:ea typeface="华文行楷" panose="02010800040101010101" pitchFamily="2" charset="-122"/>
              </a:rPr>
              <a:t>在外磁场的作用下，与磁场方向一致的磁畴处于有利地位，显出宏观磁性。</a:t>
            </a: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a:extLst>
              <a:ext uri="{FF2B5EF4-FFF2-40B4-BE49-F238E27FC236}">
                <a16:creationId xmlns:a16="http://schemas.microsoft.com/office/drawing/2014/main" id="{70FC9B89-D73B-4E2B-BCA0-F4DC0F501E8E}"/>
              </a:ext>
            </a:extLst>
          </p:cNvPr>
          <p:cNvSpPr txBox="1">
            <a:spLocks noChangeArrowheads="1"/>
          </p:cNvSpPr>
          <p:nvPr/>
        </p:nvSpPr>
        <p:spPr bwMode="auto">
          <a:xfrm>
            <a:off x="228600" y="685800"/>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en-US" altLang="zh-CN" sz="2800" b="1">
                <a:solidFill>
                  <a:srgbClr val="FFFF00"/>
                </a:solidFill>
                <a:ea typeface="华文中宋" panose="02010600040101010101" pitchFamily="2" charset="-122"/>
              </a:rPr>
              <a:t>1. </a:t>
            </a:r>
            <a:r>
              <a:rPr kumimoji="1" lang="zh-CN" altLang="en-US" sz="2800" b="1">
                <a:solidFill>
                  <a:srgbClr val="FFFF00"/>
                </a:solidFill>
                <a:ea typeface="华文中宋" panose="02010600040101010101" pitchFamily="2" charset="-122"/>
              </a:rPr>
              <a:t>起始磁化曲线</a:t>
            </a:r>
          </a:p>
        </p:txBody>
      </p:sp>
      <p:sp>
        <p:nvSpPr>
          <p:cNvPr id="286723" name="Text Box 82">
            <a:extLst>
              <a:ext uri="{FF2B5EF4-FFF2-40B4-BE49-F238E27FC236}">
                <a16:creationId xmlns:a16="http://schemas.microsoft.com/office/drawing/2014/main" id="{56D85854-7EAE-4D8C-A192-B3E42D44D4B7}"/>
              </a:ext>
            </a:extLst>
          </p:cNvPr>
          <p:cNvSpPr txBox="1">
            <a:spLocks noChangeArrowheads="1"/>
          </p:cNvSpPr>
          <p:nvPr/>
        </p:nvSpPr>
        <p:spPr bwMode="auto">
          <a:xfrm>
            <a:off x="0" y="0"/>
            <a:ext cx="5643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zh-CN" altLang="en-US" sz="3600" b="1">
                <a:solidFill>
                  <a:srgbClr val="FF0000"/>
                </a:solidFill>
                <a:latin typeface="黑体" panose="02010609060101010101" pitchFamily="49" charset="-122"/>
                <a:ea typeface="黑体" panose="02010609060101010101" pitchFamily="49" charset="-122"/>
              </a:rPr>
              <a:t>铁磁质的磁化规律</a:t>
            </a:r>
          </a:p>
        </p:txBody>
      </p:sp>
      <p:grpSp>
        <p:nvGrpSpPr>
          <p:cNvPr id="286724" name="组合 57">
            <a:extLst>
              <a:ext uri="{FF2B5EF4-FFF2-40B4-BE49-F238E27FC236}">
                <a16:creationId xmlns:a16="http://schemas.microsoft.com/office/drawing/2014/main" id="{9CBC9A36-F46D-4BA4-8757-2E8186DC7DE2}"/>
              </a:ext>
            </a:extLst>
          </p:cNvPr>
          <p:cNvGrpSpPr>
            <a:grpSpLocks/>
          </p:cNvGrpSpPr>
          <p:nvPr/>
        </p:nvGrpSpPr>
        <p:grpSpPr bwMode="auto">
          <a:xfrm>
            <a:off x="5000625" y="2843213"/>
            <a:ext cx="4041775" cy="3957637"/>
            <a:chOff x="4876800" y="1063626"/>
            <a:chExt cx="4041775" cy="3813176"/>
          </a:xfrm>
        </p:grpSpPr>
        <p:grpSp>
          <p:nvGrpSpPr>
            <p:cNvPr id="286744" name="Group 15">
              <a:extLst>
                <a:ext uri="{FF2B5EF4-FFF2-40B4-BE49-F238E27FC236}">
                  <a16:creationId xmlns:a16="http://schemas.microsoft.com/office/drawing/2014/main" id="{B0BC79E9-977B-4291-8248-1F1D178C7A7E}"/>
                </a:ext>
              </a:extLst>
            </p:cNvPr>
            <p:cNvGrpSpPr>
              <a:grpSpLocks/>
            </p:cNvGrpSpPr>
            <p:nvPr/>
          </p:nvGrpSpPr>
          <p:grpSpPr bwMode="auto">
            <a:xfrm>
              <a:off x="4876800" y="1063626"/>
              <a:ext cx="4041775" cy="3813176"/>
              <a:chOff x="3072" y="670"/>
              <a:chExt cx="2546" cy="2402"/>
            </a:xfrm>
          </p:grpSpPr>
          <p:sp>
            <p:nvSpPr>
              <p:cNvPr id="58385" name="Line 17">
                <a:extLst>
                  <a:ext uri="{FF2B5EF4-FFF2-40B4-BE49-F238E27FC236}">
                    <a16:creationId xmlns:a16="http://schemas.microsoft.com/office/drawing/2014/main" id="{8AB030E0-F382-410C-A12C-0AF0CED68608}"/>
                  </a:ext>
                </a:extLst>
              </p:cNvPr>
              <p:cNvSpPr>
                <a:spLocks noChangeShapeType="1"/>
              </p:cNvSpPr>
              <p:nvPr/>
            </p:nvSpPr>
            <p:spPr bwMode="auto">
              <a:xfrm>
                <a:off x="4224" y="1104"/>
                <a:ext cx="864"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6749" name="Object 2">
                <a:extLst>
                  <a:ext uri="{FF2B5EF4-FFF2-40B4-BE49-F238E27FC236}">
                    <a16:creationId xmlns:a16="http://schemas.microsoft.com/office/drawing/2014/main" id="{9884BAE3-7B1E-437B-A08B-207434E55909}"/>
                  </a:ext>
                </a:extLst>
              </p:cNvPr>
              <p:cNvGraphicFramePr>
                <a:graphicFrameLocks noChangeAspect="1"/>
              </p:cNvGraphicFramePr>
              <p:nvPr/>
            </p:nvGraphicFramePr>
            <p:xfrm>
              <a:off x="3950" y="964"/>
              <a:ext cx="300" cy="360"/>
            </p:xfrm>
            <a:graphic>
              <a:graphicData uri="http://schemas.openxmlformats.org/presentationml/2006/ole">
                <mc:AlternateContent xmlns:mc="http://schemas.openxmlformats.org/markup-compatibility/2006">
                  <mc:Choice xmlns:v="urn:schemas-microsoft-com:vml" Requires="v">
                    <p:oleObj name="Equation" r:id="rId2" imgW="190500" imgH="228600" progId="Equation.DSMT4">
                      <p:embed/>
                    </p:oleObj>
                  </mc:Choice>
                  <mc:Fallback>
                    <p:oleObj name="Equation" r:id="rId2" imgW="190500" imgH="228600" progId="Equation.DSMT4">
                      <p:embed/>
                      <p:pic>
                        <p:nvPicPr>
                          <p:cNvPr id="0" name="Object 2"/>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950" y="964"/>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50" name="Object 3">
                <a:extLst>
                  <a:ext uri="{FF2B5EF4-FFF2-40B4-BE49-F238E27FC236}">
                    <a16:creationId xmlns:a16="http://schemas.microsoft.com/office/drawing/2014/main" id="{608F1E0A-B955-4113-8BA2-CDBE7D866DF4}"/>
                  </a:ext>
                </a:extLst>
              </p:cNvPr>
              <p:cNvGraphicFramePr>
                <a:graphicFrameLocks noChangeAspect="1"/>
              </p:cNvGraphicFramePr>
              <p:nvPr/>
            </p:nvGraphicFramePr>
            <p:xfrm>
              <a:off x="5130" y="945"/>
              <a:ext cx="199" cy="220"/>
            </p:xfrm>
            <a:graphic>
              <a:graphicData uri="http://schemas.openxmlformats.org/presentationml/2006/ole">
                <mc:AlternateContent xmlns:mc="http://schemas.openxmlformats.org/markup-compatibility/2006">
                  <mc:Choice xmlns:v="urn:schemas-microsoft-com:vml" Requires="v">
                    <p:oleObj name="Equation" r:id="rId4" imgW="126835" imgH="139518" progId="Equation.DSMT4">
                      <p:embed/>
                    </p:oleObj>
                  </mc:Choice>
                  <mc:Fallback>
                    <p:oleObj name="Equation" r:id="rId4" imgW="126835" imgH="139518" progId="Equation.DSMT4">
                      <p:embed/>
                      <p:pic>
                        <p:nvPicPr>
                          <p:cNvPr id="0" name="Object 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130" y="945"/>
                            <a:ext cx="199" cy="22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sp>
            <p:nvSpPr>
              <p:cNvPr id="213030" name="Freeform 22">
                <a:extLst>
                  <a:ext uri="{FF2B5EF4-FFF2-40B4-BE49-F238E27FC236}">
                    <a16:creationId xmlns:a16="http://schemas.microsoft.com/office/drawing/2014/main" id="{2610805D-E5A8-4765-9686-3E5E7165DA2D}"/>
                  </a:ext>
                </a:extLst>
              </p:cNvPr>
              <p:cNvSpPr>
                <a:spLocks/>
              </p:cNvSpPr>
              <p:nvPr/>
            </p:nvSpPr>
            <p:spPr bwMode="auto">
              <a:xfrm>
                <a:off x="4224" y="1104"/>
                <a:ext cx="864" cy="779"/>
              </a:xfrm>
              <a:custGeom>
                <a:avLst/>
                <a:gdLst>
                  <a:gd name="T0" fmla="*/ 864 w 864"/>
                  <a:gd name="T1" fmla="*/ 0 h 768"/>
                  <a:gd name="T2" fmla="*/ 452 w 864"/>
                  <a:gd name="T3" fmla="*/ 150 h 768"/>
                  <a:gd name="T4" fmla="*/ 198 w 864"/>
                  <a:gd name="T5" fmla="*/ 336 h 768"/>
                  <a:gd name="T6" fmla="*/ 0 w 864"/>
                  <a:gd name="T7" fmla="*/ 768 h 768"/>
                  <a:gd name="T8" fmla="*/ 0 60000 65536"/>
                  <a:gd name="T9" fmla="*/ 0 60000 65536"/>
                  <a:gd name="T10" fmla="*/ 0 60000 65536"/>
                  <a:gd name="T11" fmla="*/ 0 60000 65536"/>
                  <a:gd name="T12" fmla="*/ 0 w 864"/>
                  <a:gd name="T13" fmla="*/ 0 h 768"/>
                  <a:gd name="T14" fmla="*/ 864 w 864"/>
                  <a:gd name="T15" fmla="*/ 768 h 768"/>
                </a:gdLst>
                <a:ahLst/>
                <a:cxnLst>
                  <a:cxn ang="T8">
                    <a:pos x="T0" y="T1"/>
                  </a:cxn>
                  <a:cxn ang="T9">
                    <a:pos x="T2" y="T3"/>
                  </a:cxn>
                  <a:cxn ang="T10">
                    <a:pos x="T4" y="T5"/>
                  </a:cxn>
                  <a:cxn ang="T11">
                    <a:pos x="T6" y="T7"/>
                  </a:cxn>
                </a:cxnLst>
                <a:rect l="T12" t="T13" r="T14" b="T15"/>
                <a:pathLst>
                  <a:path w="864" h="768">
                    <a:moveTo>
                      <a:pt x="864" y="0"/>
                    </a:moveTo>
                    <a:cubicBezTo>
                      <a:pt x="795" y="25"/>
                      <a:pt x="563" y="94"/>
                      <a:pt x="452" y="150"/>
                    </a:cubicBezTo>
                    <a:cubicBezTo>
                      <a:pt x="341" y="206"/>
                      <a:pt x="273" y="233"/>
                      <a:pt x="198" y="336"/>
                    </a:cubicBezTo>
                    <a:cubicBezTo>
                      <a:pt x="123" y="439"/>
                      <a:pt x="41" y="678"/>
                      <a:pt x="0" y="768"/>
                    </a:cubicBezTo>
                  </a:path>
                </a:pathLst>
              </a:custGeom>
              <a:noFill/>
              <a:ln w="28575" cap="flat" cmpd="sng">
                <a:solidFill>
                  <a:srgbClr val="FF00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3031" name="Line 23">
                <a:extLst>
                  <a:ext uri="{FF2B5EF4-FFF2-40B4-BE49-F238E27FC236}">
                    <a16:creationId xmlns:a16="http://schemas.microsoft.com/office/drawing/2014/main" id="{555A0062-210D-4791-A905-6E24EE97E235}"/>
                  </a:ext>
                </a:extLst>
              </p:cNvPr>
              <p:cNvSpPr>
                <a:spLocks noChangeShapeType="1"/>
              </p:cNvSpPr>
              <p:nvPr/>
            </p:nvSpPr>
            <p:spPr bwMode="auto">
              <a:xfrm flipV="1">
                <a:off x="4343" y="1440"/>
                <a:ext cx="96" cy="96"/>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392" name="Line 24">
                <a:extLst>
                  <a:ext uri="{FF2B5EF4-FFF2-40B4-BE49-F238E27FC236}">
                    <a16:creationId xmlns:a16="http://schemas.microsoft.com/office/drawing/2014/main" id="{E2E2EB20-523C-48C3-A90D-D2F7951CA9F7}"/>
                  </a:ext>
                </a:extLst>
              </p:cNvPr>
              <p:cNvSpPr>
                <a:spLocks noChangeShapeType="1"/>
              </p:cNvSpPr>
              <p:nvPr/>
            </p:nvSpPr>
            <p:spPr bwMode="auto">
              <a:xfrm>
                <a:off x="3696" y="1296"/>
                <a:ext cx="528"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6754" name="Object 4">
                <a:extLst>
                  <a:ext uri="{FF2B5EF4-FFF2-40B4-BE49-F238E27FC236}">
                    <a16:creationId xmlns:a16="http://schemas.microsoft.com/office/drawing/2014/main" id="{9F512BEE-9606-48D9-9C55-E2F8C232142A}"/>
                  </a:ext>
                </a:extLst>
              </p:cNvPr>
              <p:cNvGraphicFramePr>
                <a:graphicFrameLocks noChangeAspect="1"/>
              </p:cNvGraphicFramePr>
              <p:nvPr/>
            </p:nvGraphicFramePr>
            <p:xfrm>
              <a:off x="3601" y="1421"/>
              <a:ext cx="300" cy="360"/>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0" name="Object 4"/>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601" y="1421"/>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4" name="Line 26">
                <a:extLst>
                  <a:ext uri="{FF2B5EF4-FFF2-40B4-BE49-F238E27FC236}">
                    <a16:creationId xmlns:a16="http://schemas.microsoft.com/office/drawing/2014/main" id="{B0DFB00E-BCD8-477A-A386-73012479A8C6}"/>
                  </a:ext>
                </a:extLst>
              </p:cNvPr>
              <p:cNvSpPr>
                <a:spLocks noChangeShapeType="1"/>
              </p:cNvSpPr>
              <p:nvPr/>
            </p:nvSpPr>
            <p:spPr bwMode="auto">
              <a:xfrm>
                <a:off x="3888" y="1296"/>
                <a:ext cx="0" cy="1008"/>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6756" name="Object 5">
                <a:extLst>
                  <a:ext uri="{FF2B5EF4-FFF2-40B4-BE49-F238E27FC236}">
                    <a16:creationId xmlns:a16="http://schemas.microsoft.com/office/drawing/2014/main" id="{C2EEA558-6B1C-450E-9EC0-37C8DB944FED}"/>
                  </a:ext>
                </a:extLst>
              </p:cNvPr>
              <p:cNvGraphicFramePr>
                <a:graphicFrameLocks noChangeAspect="1"/>
              </p:cNvGraphicFramePr>
              <p:nvPr/>
            </p:nvGraphicFramePr>
            <p:xfrm>
              <a:off x="3889" y="2089"/>
              <a:ext cx="360" cy="360"/>
            </p:xfrm>
            <a:graphic>
              <a:graphicData uri="http://schemas.openxmlformats.org/presentationml/2006/ole">
                <mc:AlternateContent xmlns:mc="http://schemas.openxmlformats.org/markup-compatibility/2006">
                  <mc:Choice xmlns:v="urn:schemas-microsoft-com:vml" Requires="v">
                    <p:oleObj name="Equation" r:id="rId8" imgW="228600" imgH="228600" progId="Equation.DSMT4">
                      <p:embed/>
                    </p:oleObj>
                  </mc:Choice>
                  <mc:Fallback>
                    <p:oleObj name="Equation" r:id="rId8" imgW="228600" imgH="228600" progId="Equation.DSMT4">
                      <p:embed/>
                      <p:pic>
                        <p:nvPicPr>
                          <p:cNvPr id="0" name="Object 5"/>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889" y="2089"/>
                            <a:ext cx="3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34" name="Line 28">
                <a:extLst>
                  <a:ext uri="{FF2B5EF4-FFF2-40B4-BE49-F238E27FC236}">
                    <a16:creationId xmlns:a16="http://schemas.microsoft.com/office/drawing/2014/main" id="{59C079B7-6D4E-4A1E-AEBA-DD685F049ADE}"/>
                  </a:ext>
                </a:extLst>
              </p:cNvPr>
              <p:cNvSpPr>
                <a:spLocks noChangeShapeType="1"/>
              </p:cNvSpPr>
              <p:nvPr/>
            </p:nvSpPr>
            <p:spPr bwMode="auto">
              <a:xfrm>
                <a:off x="3888" y="2112"/>
                <a:ext cx="336" cy="0"/>
              </a:xfrm>
              <a:prstGeom prst="line">
                <a:avLst/>
              </a:prstGeom>
              <a:noFill/>
              <a:ln w="19050">
                <a:solidFill>
                  <a:srgbClr val="FF3399"/>
                </a:solidFill>
                <a:prstDash val="dash"/>
                <a:miter lim="800000"/>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6758" name="Object 6">
                <a:extLst>
                  <a:ext uri="{FF2B5EF4-FFF2-40B4-BE49-F238E27FC236}">
                    <a16:creationId xmlns:a16="http://schemas.microsoft.com/office/drawing/2014/main" id="{1B76D823-9EEB-4FDC-BA23-A12BFF96273D}"/>
                  </a:ext>
                </a:extLst>
              </p:cNvPr>
              <p:cNvGraphicFramePr>
                <a:graphicFrameLocks noChangeAspect="1"/>
              </p:cNvGraphicFramePr>
              <p:nvPr/>
            </p:nvGraphicFramePr>
            <p:xfrm>
              <a:off x="3195" y="2601"/>
              <a:ext cx="220" cy="279"/>
            </p:xfrm>
            <a:graphic>
              <a:graphicData uri="http://schemas.openxmlformats.org/presentationml/2006/ole">
                <mc:AlternateContent xmlns:mc="http://schemas.openxmlformats.org/markup-compatibility/2006">
                  <mc:Choice xmlns:v="urn:schemas-microsoft-com:vml" Requires="v">
                    <p:oleObj name="Equation" r:id="rId10" imgW="139579" imgH="177646" progId="Equation.DSMT4">
                      <p:embed/>
                    </p:oleObj>
                  </mc:Choice>
                  <mc:Fallback>
                    <p:oleObj name="Equation" r:id="rId10" imgW="139579" imgH="177646" progId="Equation.DSMT4">
                      <p:embed/>
                      <p:pic>
                        <p:nvPicPr>
                          <p:cNvPr id="0" name="Object 6"/>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195" y="2601"/>
                            <a:ext cx="220" cy="279"/>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aphicFrame>
            <p:nvGraphicFramePr>
              <p:cNvPr id="286759" name="Object 7">
                <a:extLst>
                  <a:ext uri="{FF2B5EF4-FFF2-40B4-BE49-F238E27FC236}">
                    <a16:creationId xmlns:a16="http://schemas.microsoft.com/office/drawing/2014/main" id="{416685A3-D19B-47C8-9775-026B711EE215}"/>
                  </a:ext>
                </a:extLst>
              </p:cNvPr>
              <p:cNvGraphicFramePr>
                <a:graphicFrameLocks noChangeAspect="1"/>
              </p:cNvGraphicFramePr>
              <p:nvPr/>
            </p:nvGraphicFramePr>
            <p:xfrm>
              <a:off x="4240" y="2475"/>
              <a:ext cx="440" cy="360"/>
            </p:xfrm>
            <a:graphic>
              <a:graphicData uri="http://schemas.openxmlformats.org/presentationml/2006/ole">
                <mc:AlternateContent xmlns:mc="http://schemas.openxmlformats.org/markup-compatibility/2006">
                  <mc:Choice xmlns:v="urn:schemas-microsoft-com:vml" Requires="v">
                    <p:oleObj name="Equation" r:id="rId12" imgW="279400" imgH="228600" progId="Equation.DSMT4">
                      <p:embed/>
                    </p:oleObj>
                  </mc:Choice>
                  <mc:Fallback>
                    <p:oleObj name="Equation" r:id="rId12" imgW="279400" imgH="228600" progId="Equation.DSMT4">
                      <p:embed/>
                      <p:pic>
                        <p:nvPicPr>
                          <p:cNvPr id="0" name="Object 7"/>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240" y="2475"/>
                            <a:ext cx="4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6760" name="Group 33">
                <a:extLst>
                  <a:ext uri="{FF2B5EF4-FFF2-40B4-BE49-F238E27FC236}">
                    <a16:creationId xmlns:a16="http://schemas.microsoft.com/office/drawing/2014/main" id="{0409834D-6ED8-461B-8F72-C5E5C1684C25}"/>
                  </a:ext>
                </a:extLst>
              </p:cNvPr>
              <p:cNvGrpSpPr>
                <a:grpSpLocks/>
              </p:cNvGrpSpPr>
              <p:nvPr/>
            </p:nvGrpSpPr>
            <p:grpSpPr bwMode="auto">
              <a:xfrm>
                <a:off x="3360" y="1104"/>
                <a:ext cx="1728" cy="1536"/>
                <a:chOff x="2976" y="672"/>
                <a:chExt cx="1728" cy="1536"/>
              </a:xfrm>
            </p:grpSpPr>
            <p:sp>
              <p:nvSpPr>
                <p:cNvPr id="213048" name="Freeform 34">
                  <a:extLst>
                    <a:ext uri="{FF2B5EF4-FFF2-40B4-BE49-F238E27FC236}">
                      <a16:creationId xmlns:a16="http://schemas.microsoft.com/office/drawing/2014/main" id="{A2ED37C8-113E-4258-9DBA-0526B66BF6F3}"/>
                    </a:ext>
                  </a:extLst>
                </p:cNvPr>
                <p:cNvSpPr>
                  <a:spLocks/>
                </p:cNvSpPr>
                <p:nvPr/>
              </p:nvSpPr>
              <p:spPr bwMode="auto">
                <a:xfrm>
                  <a:off x="3846" y="672"/>
                  <a:ext cx="858" cy="192"/>
                </a:xfrm>
                <a:custGeom>
                  <a:avLst/>
                  <a:gdLst>
                    <a:gd name="T0" fmla="*/ 858 w 858"/>
                    <a:gd name="T1" fmla="*/ 0 h 192"/>
                    <a:gd name="T2" fmla="*/ 534 w 858"/>
                    <a:gd name="T3" fmla="*/ 24 h 192"/>
                    <a:gd name="T4" fmla="*/ 294 w 858"/>
                    <a:gd name="T5" fmla="*/ 66 h 192"/>
                    <a:gd name="T6" fmla="*/ 144 w 858"/>
                    <a:gd name="T7" fmla="*/ 114 h 192"/>
                    <a:gd name="T8" fmla="*/ 0 w 858"/>
                    <a:gd name="T9" fmla="*/ 192 h 192"/>
                    <a:gd name="T10" fmla="*/ 0 60000 65536"/>
                    <a:gd name="T11" fmla="*/ 0 60000 65536"/>
                    <a:gd name="T12" fmla="*/ 0 60000 65536"/>
                    <a:gd name="T13" fmla="*/ 0 60000 65536"/>
                    <a:gd name="T14" fmla="*/ 0 60000 65536"/>
                    <a:gd name="T15" fmla="*/ 0 w 858"/>
                    <a:gd name="T16" fmla="*/ 0 h 192"/>
                    <a:gd name="T17" fmla="*/ 858 w 858"/>
                    <a:gd name="T18" fmla="*/ 192 h 192"/>
                  </a:gdLst>
                  <a:ahLst/>
                  <a:cxnLst>
                    <a:cxn ang="T10">
                      <a:pos x="T0" y="T1"/>
                    </a:cxn>
                    <a:cxn ang="T11">
                      <a:pos x="T2" y="T3"/>
                    </a:cxn>
                    <a:cxn ang="T12">
                      <a:pos x="T4" y="T5"/>
                    </a:cxn>
                    <a:cxn ang="T13">
                      <a:pos x="T6" y="T7"/>
                    </a:cxn>
                    <a:cxn ang="T14">
                      <a:pos x="T8" y="T9"/>
                    </a:cxn>
                  </a:cxnLst>
                  <a:rect l="T15" t="T16" r="T17" b="T18"/>
                  <a:pathLst>
                    <a:path w="858" h="192">
                      <a:moveTo>
                        <a:pt x="858" y="0"/>
                      </a:moveTo>
                      <a:cubicBezTo>
                        <a:pt x="804" y="4"/>
                        <a:pt x="628" y="13"/>
                        <a:pt x="534" y="24"/>
                      </a:cubicBezTo>
                      <a:cubicBezTo>
                        <a:pt x="440" y="35"/>
                        <a:pt x="359" y="51"/>
                        <a:pt x="294" y="66"/>
                      </a:cubicBezTo>
                      <a:cubicBezTo>
                        <a:pt x="229" y="81"/>
                        <a:pt x="193" y="93"/>
                        <a:pt x="144" y="114"/>
                      </a:cubicBezTo>
                      <a:cubicBezTo>
                        <a:pt x="95" y="135"/>
                        <a:pt x="30" y="176"/>
                        <a:pt x="0" y="192"/>
                      </a:cubicBezTo>
                    </a:path>
                  </a:pathLst>
                </a:custGeom>
                <a:noFill/>
                <a:ln w="28575" cap="flat" cmpd="sng">
                  <a:solidFill>
                    <a:srgbClr val="FFFF00"/>
                  </a:solidFill>
                  <a:prstDash val="solid"/>
                  <a:miter lim="800000"/>
                  <a:headEnd type="none" w="sm" len="lg"/>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3049" name="Freeform 35">
                  <a:extLst>
                    <a:ext uri="{FF2B5EF4-FFF2-40B4-BE49-F238E27FC236}">
                      <a16:creationId xmlns:a16="http://schemas.microsoft.com/office/drawing/2014/main" id="{2F66DA44-8A01-4911-8743-9AD8C8980785}"/>
                    </a:ext>
                  </a:extLst>
                </p:cNvPr>
                <p:cNvSpPr>
                  <a:spLocks/>
                </p:cNvSpPr>
                <p:nvPr/>
              </p:nvSpPr>
              <p:spPr bwMode="auto">
                <a:xfrm>
                  <a:off x="3504" y="858"/>
                  <a:ext cx="336" cy="588"/>
                </a:xfrm>
                <a:custGeom>
                  <a:avLst/>
                  <a:gdLst>
                    <a:gd name="T0" fmla="*/ 336 w 336"/>
                    <a:gd name="T1" fmla="*/ 0 h 576"/>
                    <a:gd name="T2" fmla="*/ 188 w 336"/>
                    <a:gd name="T3" fmla="*/ 140 h 576"/>
                    <a:gd name="T4" fmla="*/ 88 w 336"/>
                    <a:gd name="T5" fmla="*/ 304 h 576"/>
                    <a:gd name="T6" fmla="*/ 0 w 336"/>
                    <a:gd name="T7" fmla="*/ 576 h 576"/>
                    <a:gd name="T8" fmla="*/ 0 60000 65536"/>
                    <a:gd name="T9" fmla="*/ 0 60000 65536"/>
                    <a:gd name="T10" fmla="*/ 0 60000 65536"/>
                    <a:gd name="T11" fmla="*/ 0 60000 65536"/>
                    <a:gd name="T12" fmla="*/ 0 w 336"/>
                    <a:gd name="T13" fmla="*/ 0 h 576"/>
                    <a:gd name="T14" fmla="*/ 336 w 336"/>
                    <a:gd name="T15" fmla="*/ 576 h 576"/>
                  </a:gdLst>
                  <a:ahLst/>
                  <a:cxnLst>
                    <a:cxn ang="T8">
                      <a:pos x="T0" y="T1"/>
                    </a:cxn>
                    <a:cxn ang="T9">
                      <a:pos x="T2" y="T3"/>
                    </a:cxn>
                    <a:cxn ang="T10">
                      <a:pos x="T4" y="T5"/>
                    </a:cxn>
                    <a:cxn ang="T11">
                      <a:pos x="T6" y="T7"/>
                    </a:cxn>
                  </a:cxnLst>
                  <a:rect l="T12" t="T13" r="T14" b="T15"/>
                  <a:pathLst>
                    <a:path w="336" h="576">
                      <a:moveTo>
                        <a:pt x="336" y="0"/>
                      </a:moveTo>
                      <a:cubicBezTo>
                        <a:pt x="311" y="23"/>
                        <a:pt x="229" y="89"/>
                        <a:pt x="188" y="140"/>
                      </a:cubicBezTo>
                      <a:cubicBezTo>
                        <a:pt x="147" y="191"/>
                        <a:pt x="119" y="231"/>
                        <a:pt x="88" y="304"/>
                      </a:cubicBezTo>
                      <a:cubicBezTo>
                        <a:pt x="57" y="377"/>
                        <a:pt x="18" y="519"/>
                        <a:pt x="0" y="576"/>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3050" name="Freeform 36">
                  <a:extLst>
                    <a:ext uri="{FF2B5EF4-FFF2-40B4-BE49-F238E27FC236}">
                      <a16:creationId xmlns:a16="http://schemas.microsoft.com/office/drawing/2014/main" id="{7553E37B-3AED-492A-A603-EA5056476EF9}"/>
                    </a:ext>
                  </a:extLst>
                </p:cNvPr>
                <p:cNvSpPr>
                  <a:spLocks/>
                </p:cNvSpPr>
                <p:nvPr/>
              </p:nvSpPr>
              <p:spPr bwMode="auto">
                <a:xfrm>
                  <a:off x="2976" y="1440"/>
                  <a:ext cx="528" cy="768"/>
                </a:xfrm>
                <a:custGeom>
                  <a:avLst/>
                  <a:gdLst>
                    <a:gd name="T0" fmla="*/ 528 w 528"/>
                    <a:gd name="T1" fmla="*/ 0 h 768"/>
                    <a:gd name="T2" fmla="*/ 376 w 528"/>
                    <a:gd name="T3" fmla="*/ 460 h 768"/>
                    <a:gd name="T4" fmla="*/ 0 w 528"/>
                    <a:gd name="T5" fmla="*/ 768 h 768"/>
                    <a:gd name="T6" fmla="*/ 0 60000 65536"/>
                    <a:gd name="T7" fmla="*/ 0 60000 65536"/>
                    <a:gd name="T8" fmla="*/ 0 60000 65536"/>
                    <a:gd name="T9" fmla="*/ 0 w 528"/>
                    <a:gd name="T10" fmla="*/ 0 h 768"/>
                    <a:gd name="T11" fmla="*/ 528 w 528"/>
                    <a:gd name="T12" fmla="*/ 768 h 768"/>
                  </a:gdLst>
                  <a:ahLst/>
                  <a:cxnLst>
                    <a:cxn ang="T6">
                      <a:pos x="T0" y="T1"/>
                    </a:cxn>
                    <a:cxn ang="T7">
                      <a:pos x="T2" y="T3"/>
                    </a:cxn>
                    <a:cxn ang="T8">
                      <a:pos x="T4" y="T5"/>
                    </a:cxn>
                  </a:cxnLst>
                  <a:rect l="T9" t="T10" r="T11" b="T12"/>
                  <a:pathLst>
                    <a:path w="528" h="768">
                      <a:moveTo>
                        <a:pt x="528" y="0"/>
                      </a:moveTo>
                      <a:cubicBezTo>
                        <a:pt x="503" y="77"/>
                        <a:pt x="464" y="332"/>
                        <a:pt x="376" y="460"/>
                      </a:cubicBezTo>
                      <a:cubicBezTo>
                        <a:pt x="288" y="588"/>
                        <a:pt x="78" y="704"/>
                        <a:pt x="0" y="76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6761" name="Group 37">
                <a:extLst>
                  <a:ext uri="{FF2B5EF4-FFF2-40B4-BE49-F238E27FC236}">
                    <a16:creationId xmlns:a16="http://schemas.microsoft.com/office/drawing/2014/main" id="{474F2568-841F-4A0E-B1FE-7FA6217F6D65}"/>
                  </a:ext>
                </a:extLst>
              </p:cNvPr>
              <p:cNvGrpSpPr>
                <a:grpSpLocks/>
              </p:cNvGrpSpPr>
              <p:nvPr/>
            </p:nvGrpSpPr>
            <p:grpSpPr bwMode="auto">
              <a:xfrm>
                <a:off x="3384" y="1104"/>
                <a:ext cx="1704" cy="1524"/>
                <a:chOff x="3000" y="672"/>
                <a:chExt cx="1704" cy="1524"/>
              </a:xfrm>
            </p:grpSpPr>
            <p:sp>
              <p:nvSpPr>
                <p:cNvPr id="213046" name="Freeform 38">
                  <a:extLst>
                    <a:ext uri="{FF2B5EF4-FFF2-40B4-BE49-F238E27FC236}">
                      <a16:creationId xmlns:a16="http://schemas.microsoft.com/office/drawing/2014/main" id="{44E63553-2823-4883-8200-78606034FFBB}"/>
                    </a:ext>
                  </a:extLst>
                </p:cNvPr>
                <p:cNvSpPr>
                  <a:spLocks/>
                </p:cNvSpPr>
                <p:nvPr/>
              </p:nvSpPr>
              <p:spPr bwMode="auto">
                <a:xfrm>
                  <a:off x="4147" y="672"/>
                  <a:ext cx="557" cy="815"/>
                </a:xfrm>
                <a:custGeom>
                  <a:avLst/>
                  <a:gdLst>
                    <a:gd name="T0" fmla="*/ 557 w 557"/>
                    <a:gd name="T1" fmla="*/ 0 h 815"/>
                    <a:gd name="T2" fmla="*/ 201 w 557"/>
                    <a:gd name="T3" fmla="*/ 272 h 815"/>
                    <a:gd name="T4" fmla="*/ 29 w 557"/>
                    <a:gd name="T5" fmla="*/ 732 h 815"/>
                    <a:gd name="T6" fmla="*/ 29 w 557"/>
                    <a:gd name="T7" fmla="*/ 768 h 815"/>
                    <a:gd name="T8" fmla="*/ 0 60000 65536"/>
                    <a:gd name="T9" fmla="*/ 0 60000 65536"/>
                    <a:gd name="T10" fmla="*/ 0 60000 65536"/>
                    <a:gd name="T11" fmla="*/ 0 60000 65536"/>
                    <a:gd name="T12" fmla="*/ 0 w 557"/>
                    <a:gd name="T13" fmla="*/ 0 h 815"/>
                    <a:gd name="T14" fmla="*/ 557 w 557"/>
                    <a:gd name="T15" fmla="*/ 815 h 815"/>
                  </a:gdLst>
                  <a:ahLst/>
                  <a:cxnLst>
                    <a:cxn ang="T8">
                      <a:pos x="T0" y="T1"/>
                    </a:cxn>
                    <a:cxn ang="T9">
                      <a:pos x="T2" y="T3"/>
                    </a:cxn>
                    <a:cxn ang="T10">
                      <a:pos x="T4" y="T5"/>
                    </a:cxn>
                    <a:cxn ang="T11">
                      <a:pos x="T6" y="T7"/>
                    </a:cxn>
                  </a:cxnLst>
                  <a:rect l="T12" t="T13" r="T14" b="T15"/>
                  <a:pathLst>
                    <a:path w="557" h="815">
                      <a:moveTo>
                        <a:pt x="557" y="0"/>
                      </a:moveTo>
                      <a:cubicBezTo>
                        <a:pt x="498" y="45"/>
                        <a:pt x="289" y="150"/>
                        <a:pt x="201" y="272"/>
                      </a:cubicBezTo>
                      <a:cubicBezTo>
                        <a:pt x="113" y="394"/>
                        <a:pt x="58" y="649"/>
                        <a:pt x="29" y="732"/>
                      </a:cubicBezTo>
                      <a:cubicBezTo>
                        <a:pt x="0" y="815"/>
                        <a:pt x="29" y="761"/>
                        <a:pt x="29" y="76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3047" name="Freeform 39">
                  <a:extLst>
                    <a:ext uri="{FF2B5EF4-FFF2-40B4-BE49-F238E27FC236}">
                      <a16:creationId xmlns:a16="http://schemas.microsoft.com/office/drawing/2014/main" id="{FEEB9C1A-575E-4AC0-97DD-16291B99D4A7}"/>
                    </a:ext>
                  </a:extLst>
                </p:cNvPr>
                <p:cNvSpPr>
                  <a:spLocks/>
                </p:cNvSpPr>
                <p:nvPr/>
              </p:nvSpPr>
              <p:spPr bwMode="auto">
                <a:xfrm>
                  <a:off x="3000" y="1439"/>
                  <a:ext cx="1164" cy="752"/>
                </a:xfrm>
                <a:custGeom>
                  <a:avLst/>
                  <a:gdLst>
                    <a:gd name="T0" fmla="*/ 1164 w 1164"/>
                    <a:gd name="T1" fmla="*/ 0 h 750"/>
                    <a:gd name="T2" fmla="*/ 871 w 1164"/>
                    <a:gd name="T3" fmla="*/ 543 h 750"/>
                    <a:gd name="T4" fmla="*/ 0 w 1164"/>
                    <a:gd name="T5" fmla="*/ 750 h 750"/>
                    <a:gd name="T6" fmla="*/ 0 60000 65536"/>
                    <a:gd name="T7" fmla="*/ 0 60000 65536"/>
                    <a:gd name="T8" fmla="*/ 0 60000 65536"/>
                    <a:gd name="T9" fmla="*/ 0 w 1164"/>
                    <a:gd name="T10" fmla="*/ 0 h 750"/>
                    <a:gd name="T11" fmla="*/ 1164 w 1164"/>
                    <a:gd name="T12" fmla="*/ 750 h 750"/>
                  </a:gdLst>
                  <a:ahLst/>
                  <a:cxnLst>
                    <a:cxn ang="T6">
                      <a:pos x="T0" y="T1"/>
                    </a:cxn>
                    <a:cxn ang="T7">
                      <a:pos x="T2" y="T3"/>
                    </a:cxn>
                    <a:cxn ang="T8">
                      <a:pos x="T4" y="T5"/>
                    </a:cxn>
                  </a:cxnLst>
                  <a:rect l="T9" t="T10" r="T11" b="T12"/>
                  <a:pathLst>
                    <a:path w="1164" h="750">
                      <a:moveTo>
                        <a:pt x="1164" y="0"/>
                      </a:moveTo>
                      <a:cubicBezTo>
                        <a:pt x="1115" y="89"/>
                        <a:pt x="1065" y="418"/>
                        <a:pt x="871" y="543"/>
                      </a:cubicBezTo>
                      <a:cubicBezTo>
                        <a:pt x="677" y="668"/>
                        <a:pt x="181" y="707"/>
                        <a:pt x="0" y="750"/>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3037" name="Line 40">
                <a:extLst>
                  <a:ext uri="{FF2B5EF4-FFF2-40B4-BE49-F238E27FC236}">
                    <a16:creationId xmlns:a16="http://schemas.microsoft.com/office/drawing/2014/main" id="{0DAAA19C-E321-4871-BF7D-6D7A96A46F72}"/>
                  </a:ext>
                </a:extLst>
              </p:cNvPr>
              <p:cNvSpPr>
                <a:spLocks noChangeShapeType="1"/>
              </p:cNvSpPr>
              <p:nvPr/>
            </p:nvSpPr>
            <p:spPr bwMode="auto">
              <a:xfrm flipH="1">
                <a:off x="4294" y="1200"/>
                <a:ext cx="96" cy="48"/>
              </a:xfrm>
              <a:prstGeom prst="line">
                <a:avLst/>
              </a:prstGeom>
              <a:noFill/>
              <a:ln w="38100">
                <a:solidFill>
                  <a:srgbClr val="FFFF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3038" name="Freeform 41">
                <a:extLst>
                  <a:ext uri="{FF2B5EF4-FFF2-40B4-BE49-F238E27FC236}">
                    <a16:creationId xmlns:a16="http://schemas.microsoft.com/office/drawing/2014/main" id="{A30010F3-470C-4FE8-BFA3-CDD56FC8D4F2}"/>
                  </a:ext>
                </a:extLst>
              </p:cNvPr>
              <p:cNvSpPr>
                <a:spLocks/>
              </p:cNvSpPr>
              <p:nvPr/>
            </p:nvSpPr>
            <p:spPr bwMode="auto">
              <a:xfrm>
                <a:off x="3648" y="2304"/>
                <a:ext cx="96" cy="144"/>
              </a:xfrm>
              <a:custGeom>
                <a:avLst/>
                <a:gdLst>
                  <a:gd name="T0" fmla="*/ 96 w 96"/>
                  <a:gd name="T1" fmla="*/ 0 h 144"/>
                  <a:gd name="T2" fmla="*/ 96 w 96"/>
                  <a:gd name="T3" fmla="*/ 56 h 144"/>
                  <a:gd name="T4" fmla="*/ 0 w 96"/>
                  <a:gd name="T5" fmla="*/ 14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lnTo>
                      <a:pt x="96" y="56"/>
                    </a:lnTo>
                    <a:lnTo>
                      <a:pt x="0" y="144"/>
                    </a:lnTo>
                  </a:path>
                </a:pathLst>
              </a:custGeom>
              <a:noFill/>
              <a:ln w="38100" cmpd="sng">
                <a:solidFill>
                  <a:srgbClr val="FFFF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3039" name="Line 42">
                <a:extLst>
                  <a:ext uri="{FF2B5EF4-FFF2-40B4-BE49-F238E27FC236}">
                    <a16:creationId xmlns:a16="http://schemas.microsoft.com/office/drawing/2014/main" id="{3BABA103-2153-4DDF-BB93-F4F0D3E050D7}"/>
                  </a:ext>
                </a:extLst>
              </p:cNvPr>
              <p:cNvSpPr>
                <a:spLocks noChangeShapeType="1"/>
              </p:cNvSpPr>
              <p:nvPr/>
            </p:nvSpPr>
            <p:spPr bwMode="auto">
              <a:xfrm flipH="1">
                <a:off x="4080" y="2448"/>
                <a:ext cx="144" cy="48"/>
              </a:xfrm>
              <a:prstGeom prst="line">
                <a:avLst/>
              </a:prstGeom>
              <a:noFill/>
              <a:ln w="38100">
                <a:solidFill>
                  <a:srgbClr val="FFFF00"/>
                </a:solidFill>
                <a:miter lim="800000"/>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3040" name="Line 43">
                <a:extLst>
                  <a:ext uri="{FF2B5EF4-FFF2-40B4-BE49-F238E27FC236}">
                    <a16:creationId xmlns:a16="http://schemas.microsoft.com/office/drawing/2014/main" id="{DF66D27A-6BD0-47C9-938F-CB6EB8F1776A}"/>
                  </a:ext>
                </a:extLst>
              </p:cNvPr>
              <p:cNvSpPr>
                <a:spLocks noChangeShapeType="1"/>
              </p:cNvSpPr>
              <p:nvPr/>
            </p:nvSpPr>
            <p:spPr bwMode="auto">
              <a:xfrm flipH="1">
                <a:off x="4608" y="1536"/>
                <a:ext cx="48" cy="144"/>
              </a:xfrm>
              <a:prstGeom prst="line">
                <a:avLst/>
              </a:prstGeom>
              <a:noFill/>
              <a:ln w="38100">
                <a:solidFill>
                  <a:srgbClr val="FFFF00"/>
                </a:solidFill>
                <a:miter lim="800000"/>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412" name="Line 44">
                <a:extLst>
                  <a:ext uri="{FF2B5EF4-FFF2-40B4-BE49-F238E27FC236}">
                    <a16:creationId xmlns:a16="http://schemas.microsoft.com/office/drawing/2014/main" id="{D051F788-F9C4-4860-93D9-C22EEB2B1EF1}"/>
                  </a:ext>
                </a:extLst>
              </p:cNvPr>
              <p:cNvSpPr>
                <a:spLocks noChangeShapeType="1"/>
              </p:cNvSpPr>
              <p:nvPr/>
            </p:nvSpPr>
            <p:spPr bwMode="auto">
              <a:xfrm>
                <a:off x="3072" y="1872"/>
                <a:ext cx="2352" cy="0"/>
              </a:xfrm>
              <a:prstGeom prst="line">
                <a:avLst/>
              </a:prstGeom>
              <a:noFill/>
              <a:ln w="12700">
                <a:solidFill>
                  <a:schemeClr val="accent1">
                    <a:lumMod val="40000"/>
                    <a:lumOff val="60000"/>
                  </a:schemeClr>
                </a:solidFill>
                <a:miter lim="800000"/>
                <a:headEnd type="none" w="sm" len="lg"/>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8413" name="Line 45">
                <a:extLst>
                  <a:ext uri="{FF2B5EF4-FFF2-40B4-BE49-F238E27FC236}">
                    <a16:creationId xmlns:a16="http://schemas.microsoft.com/office/drawing/2014/main" id="{7ECF2455-3B59-48CE-8582-84A779EBAB33}"/>
                  </a:ext>
                </a:extLst>
              </p:cNvPr>
              <p:cNvSpPr>
                <a:spLocks noChangeShapeType="1"/>
              </p:cNvSpPr>
              <p:nvPr/>
            </p:nvSpPr>
            <p:spPr bwMode="auto">
              <a:xfrm flipH="1" flipV="1">
                <a:off x="4224" y="672"/>
                <a:ext cx="0" cy="2400"/>
              </a:xfrm>
              <a:prstGeom prst="line">
                <a:avLst/>
              </a:prstGeom>
              <a:noFill/>
              <a:ln w="12700">
                <a:solidFill>
                  <a:schemeClr val="accent1">
                    <a:lumMod val="40000"/>
                    <a:lumOff val="60000"/>
                  </a:schemeClr>
                </a:solidFill>
                <a:miter lim="800000"/>
                <a:headEnd type="none" w="sm" len="lg"/>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6768" name="Object 8">
                <a:extLst>
                  <a:ext uri="{FF2B5EF4-FFF2-40B4-BE49-F238E27FC236}">
                    <a16:creationId xmlns:a16="http://schemas.microsoft.com/office/drawing/2014/main" id="{EF6F6786-819D-4432-9734-134C314027E7}"/>
                  </a:ext>
                </a:extLst>
              </p:cNvPr>
              <p:cNvGraphicFramePr>
                <a:graphicFrameLocks noChangeAspect="1"/>
              </p:cNvGraphicFramePr>
              <p:nvPr/>
            </p:nvGraphicFramePr>
            <p:xfrm>
              <a:off x="5318" y="1922"/>
              <a:ext cx="300" cy="260"/>
            </p:xfrm>
            <a:graphic>
              <a:graphicData uri="http://schemas.openxmlformats.org/presentationml/2006/ole">
                <mc:AlternateContent xmlns:mc="http://schemas.openxmlformats.org/markup-compatibility/2006">
                  <mc:Choice xmlns:v="urn:schemas-microsoft-com:vml" Requires="v">
                    <p:oleObj name="Equation" r:id="rId14" imgW="190335" imgH="164957" progId="Equation.DSMT4">
                      <p:embed/>
                    </p:oleObj>
                  </mc:Choice>
                  <mc:Fallback>
                    <p:oleObj name="Equation" r:id="rId14" imgW="190335" imgH="164957" progId="Equation.DSMT4">
                      <p:embed/>
                      <p:pic>
                        <p:nvPicPr>
                          <p:cNvPr id="0" name="Object 8"/>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5318" y="1922"/>
                            <a:ext cx="3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9" name="Object 9">
                <a:extLst>
                  <a:ext uri="{FF2B5EF4-FFF2-40B4-BE49-F238E27FC236}">
                    <a16:creationId xmlns:a16="http://schemas.microsoft.com/office/drawing/2014/main" id="{52AEB4AE-028B-4D48-A236-F5882DE5D64F}"/>
                  </a:ext>
                </a:extLst>
              </p:cNvPr>
              <p:cNvGraphicFramePr>
                <a:graphicFrameLocks noChangeAspect="1"/>
              </p:cNvGraphicFramePr>
              <p:nvPr/>
            </p:nvGraphicFramePr>
            <p:xfrm>
              <a:off x="4249" y="670"/>
              <a:ext cx="260" cy="260"/>
            </p:xfrm>
            <a:graphic>
              <a:graphicData uri="http://schemas.openxmlformats.org/presentationml/2006/ole">
                <mc:AlternateContent xmlns:mc="http://schemas.openxmlformats.org/markup-compatibility/2006">
                  <mc:Choice xmlns:v="urn:schemas-microsoft-com:vml" Requires="v">
                    <p:oleObj name="Equation" r:id="rId16" imgW="164885" imgH="164885" progId="Equation.DSMT4">
                      <p:embed/>
                    </p:oleObj>
                  </mc:Choice>
                  <mc:Fallback>
                    <p:oleObj name="Equation" r:id="rId16" imgW="164885" imgH="164885" progId="Equation.DSMT4">
                      <p:embed/>
                      <p:pic>
                        <p:nvPicPr>
                          <p:cNvPr id="0" name="Object 9"/>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4249" y="670"/>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70" name="Text Box 48">
                <a:extLst>
                  <a:ext uri="{FF2B5EF4-FFF2-40B4-BE49-F238E27FC236}">
                    <a16:creationId xmlns:a16="http://schemas.microsoft.com/office/drawing/2014/main" id="{B89B3E69-B4E6-431B-AA39-CF95CC7C4EF3}"/>
                  </a:ext>
                </a:extLst>
              </p:cNvPr>
              <p:cNvSpPr txBox="1">
                <a:spLocks noChangeArrowheads="1"/>
              </p:cNvSpPr>
              <p:nvPr/>
            </p:nvSpPr>
            <p:spPr bwMode="auto">
              <a:xfrm>
                <a:off x="3994" y="1795"/>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FFFFFF"/>
                    </a:solidFill>
                    <a:ea typeface="华文中宋" panose="02010600040101010101" pitchFamily="2" charset="-122"/>
                  </a:rPr>
                  <a:t>O</a:t>
                </a:r>
              </a:p>
            </p:txBody>
          </p:sp>
          <p:sp>
            <p:nvSpPr>
              <p:cNvPr id="213044" name="Line 49">
                <a:extLst>
                  <a:ext uri="{FF2B5EF4-FFF2-40B4-BE49-F238E27FC236}">
                    <a16:creationId xmlns:a16="http://schemas.microsoft.com/office/drawing/2014/main" id="{A30B51A8-E676-42A7-8E5A-5AE90D7622B6}"/>
                  </a:ext>
                </a:extLst>
              </p:cNvPr>
              <p:cNvSpPr>
                <a:spLocks noChangeShapeType="1"/>
              </p:cNvSpPr>
              <p:nvPr/>
            </p:nvSpPr>
            <p:spPr bwMode="auto">
              <a:xfrm>
                <a:off x="3744" y="1680"/>
                <a:ext cx="0" cy="198"/>
              </a:xfrm>
              <a:prstGeom prst="line">
                <a:avLst/>
              </a:prstGeom>
              <a:noFill/>
              <a:ln w="25400">
                <a:solidFill>
                  <a:srgbClr val="FF3399"/>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3045" name="Line 50">
                <a:extLst>
                  <a:ext uri="{FF2B5EF4-FFF2-40B4-BE49-F238E27FC236}">
                    <a16:creationId xmlns:a16="http://schemas.microsoft.com/office/drawing/2014/main" id="{42E139F4-AE6A-4EAD-A6B3-EE0C2260D09C}"/>
                  </a:ext>
                </a:extLst>
              </p:cNvPr>
              <p:cNvSpPr>
                <a:spLocks noChangeShapeType="1"/>
              </p:cNvSpPr>
              <p:nvPr/>
            </p:nvSpPr>
            <p:spPr bwMode="auto">
              <a:xfrm flipV="1">
                <a:off x="3744" y="1296"/>
                <a:ext cx="0" cy="192"/>
              </a:xfrm>
              <a:prstGeom prst="line">
                <a:avLst/>
              </a:prstGeom>
              <a:noFill/>
              <a:ln w="25400">
                <a:solidFill>
                  <a:srgbClr val="FF3399"/>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6773" name="Object 10">
                <a:extLst>
                  <a:ext uri="{FF2B5EF4-FFF2-40B4-BE49-F238E27FC236}">
                    <a16:creationId xmlns:a16="http://schemas.microsoft.com/office/drawing/2014/main" id="{C08F9F92-B228-4C2A-A4E9-8EE9C6577254}"/>
                  </a:ext>
                </a:extLst>
              </p:cNvPr>
              <p:cNvGraphicFramePr>
                <a:graphicFrameLocks noChangeAspect="1"/>
              </p:cNvGraphicFramePr>
              <p:nvPr/>
            </p:nvGraphicFramePr>
            <p:xfrm>
              <a:off x="4230" y="1215"/>
              <a:ext cx="199" cy="279"/>
            </p:xfrm>
            <a:graphic>
              <a:graphicData uri="http://schemas.openxmlformats.org/presentationml/2006/ole">
                <mc:AlternateContent xmlns:mc="http://schemas.openxmlformats.org/markup-compatibility/2006">
                  <mc:Choice xmlns:v="urn:schemas-microsoft-com:vml" Requires="v">
                    <p:oleObj name="Equation" r:id="rId18" imgW="126725" imgH="177415" progId="Equation.DSMT4">
                      <p:embed/>
                    </p:oleObj>
                  </mc:Choice>
                  <mc:Fallback>
                    <p:oleObj name="Equation" r:id="rId18" imgW="126725" imgH="177415" progId="Equation.DSMT4">
                      <p:embed/>
                      <p:pic>
                        <p:nvPicPr>
                          <p:cNvPr id="0" name="Object 10"/>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4230" y="1215"/>
                            <a:ext cx="199" cy="279"/>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pSp>
        <p:graphicFrame>
          <p:nvGraphicFramePr>
            <p:cNvPr id="286745" name="Object 11">
              <a:extLst>
                <a:ext uri="{FF2B5EF4-FFF2-40B4-BE49-F238E27FC236}">
                  <a16:creationId xmlns:a16="http://schemas.microsoft.com/office/drawing/2014/main" id="{CA926FB7-4308-45F9-B7F0-34A7FB210EF1}"/>
                </a:ext>
              </a:extLst>
            </p:cNvPr>
            <p:cNvGraphicFramePr>
              <a:graphicFrameLocks noChangeAspect="1"/>
            </p:cNvGraphicFramePr>
            <p:nvPr/>
          </p:nvGraphicFramePr>
          <p:xfrm>
            <a:off x="5857884" y="3000372"/>
            <a:ext cx="284162" cy="347662"/>
          </p:xfrm>
          <a:graphic>
            <a:graphicData uri="http://schemas.openxmlformats.org/presentationml/2006/ole">
              <mc:AlternateContent xmlns:mc="http://schemas.openxmlformats.org/markup-compatibility/2006">
                <mc:Choice xmlns:v="urn:schemas-microsoft-com:vml" Requires="v">
                  <p:oleObj name="Equation" r:id="rId20" imgW="114201" imgH="139579" progId="Equation.DSMT4">
                    <p:embed/>
                  </p:oleObj>
                </mc:Choice>
                <mc:Fallback>
                  <p:oleObj name="Equation" r:id="rId20" imgW="114201" imgH="139579" progId="Equation.DSMT4">
                    <p:embed/>
                    <p:pic>
                      <p:nvPicPr>
                        <p:cNvPr id="0" name="Object 11"/>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5857884" y="3000372"/>
                          <a:ext cx="284162" cy="347662"/>
                        </a:xfrm>
                        <a:prstGeom prst="rect">
                          <a:avLst/>
                        </a:prstGeom>
                        <a:noFill/>
                        <a:ln>
                          <a:noFill/>
                        </a:ln>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aphicFrame>
          <p:nvGraphicFramePr>
            <p:cNvPr id="286746" name="Object 12">
              <a:extLst>
                <a:ext uri="{FF2B5EF4-FFF2-40B4-BE49-F238E27FC236}">
                  <a16:creationId xmlns:a16="http://schemas.microsoft.com/office/drawing/2014/main" id="{2EE1F8D0-9739-48D5-8896-80904DE66799}"/>
                </a:ext>
              </a:extLst>
            </p:cNvPr>
            <p:cNvGraphicFramePr>
              <a:graphicFrameLocks noChangeAspect="1"/>
            </p:cNvGraphicFramePr>
            <p:nvPr/>
          </p:nvGraphicFramePr>
          <p:xfrm>
            <a:off x="6715140" y="3786190"/>
            <a:ext cx="284163" cy="347663"/>
          </p:xfrm>
          <a:graphic>
            <a:graphicData uri="http://schemas.openxmlformats.org/presentationml/2006/ole">
              <mc:AlternateContent xmlns:mc="http://schemas.openxmlformats.org/markup-compatibility/2006">
                <mc:Choice xmlns:v="urn:schemas-microsoft-com:vml" Requires="v">
                  <p:oleObj name="Equation" r:id="rId22" imgW="114201" imgH="139579" progId="Equation.DSMT4">
                    <p:embed/>
                  </p:oleObj>
                </mc:Choice>
                <mc:Fallback>
                  <p:oleObj name="Equation" r:id="rId22" imgW="114201" imgH="139579" progId="Equation.DSMT4">
                    <p:embed/>
                    <p:pic>
                      <p:nvPicPr>
                        <p:cNvPr id="0" name="Object 12"/>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6715140" y="3786190"/>
                          <a:ext cx="284163" cy="347663"/>
                        </a:xfrm>
                        <a:prstGeom prst="rect">
                          <a:avLst/>
                        </a:prstGeom>
                        <a:noFill/>
                        <a:ln>
                          <a:noFill/>
                        </a:ln>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sp>
          <p:nvSpPr>
            <p:cNvPr id="57" name="Line 17">
              <a:extLst>
                <a:ext uri="{FF2B5EF4-FFF2-40B4-BE49-F238E27FC236}">
                  <a16:creationId xmlns:a16="http://schemas.microsoft.com/office/drawing/2014/main" id="{8E120E61-9ED2-4184-B1AF-FE3E79672243}"/>
                </a:ext>
              </a:extLst>
            </p:cNvPr>
            <p:cNvSpPr>
              <a:spLocks noChangeShapeType="1"/>
            </p:cNvSpPr>
            <p:nvPr/>
          </p:nvSpPr>
          <p:spPr bwMode="auto">
            <a:xfrm>
              <a:off x="5343525" y="4185444"/>
              <a:ext cx="1371600"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59" name="TextBox 58">
            <a:extLst>
              <a:ext uri="{FF2B5EF4-FFF2-40B4-BE49-F238E27FC236}">
                <a16:creationId xmlns:a16="http://schemas.microsoft.com/office/drawing/2014/main" id="{6C4253BA-96B2-48C8-ADDA-2F1F0CCB5E11}"/>
              </a:ext>
            </a:extLst>
          </p:cNvPr>
          <p:cNvSpPr txBox="1"/>
          <p:nvPr/>
        </p:nvSpPr>
        <p:spPr>
          <a:xfrm>
            <a:off x="-166688" y="1209675"/>
            <a:ext cx="6630988" cy="1568450"/>
          </a:xfrm>
          <a:prstGeom prst="rect">
            <a:avLst/>
          </a:prstGeom>
          <a:noFill/>
        </p:spPr>
        <p:txBody>
          <a:bodyPr>
            <a:spAutoFit/>
          </a:bodyPr>
          <a:lstStyle/>
          <a:p>
            <a:pPr lvl="1">
              <a:defRPr/>
            </a:pPr>
            <a:r>
              <a:rPr lang="zh-CN" altLang="zh-CN" sz="2400" dirty="0">
                <a:solidFill>
                  <a:schemeClr val="bg1"/>
                </a:solidFill>
                <a:latin typeface="+mn-lt"/>
              </a:rPr>
              <a:t>O→M</a:t>
            </a:r>
            <a:r>
              <a:rPr lang="zh-CN" altLang="en-US" sz="2400" dirty="0">
                <a:solidFill>
                  <a:schemeClr val="bg1"/>
                </a:solidFill>
                <a:latin typeface="+mn-lt"/>
              </a:rPr>
              <a:t>，</a:t>
            </a:r>
            <a:r>
              <a:rPr lang="zh-CN" altLang="zh-CN" sz="2400" i="1" dirty="0">
                <a:solidFill>
                  <a:schemeClr val="bg1"/>
                </a:solidFill>
                <a:latin typeface="+mn-lt"/>
              </a:rPr>
              <a:t>H </a:t>
            </a:r>
            <a:r>
              <a:rPr lang="zh-CN" altLang="en-US" sz="2400" dirty="0">
                <a:solidFill>
                  <a:schemeClr val="bg1"/>
                </a:solidFill>
                <a:latin typeface="+mn-lt"/>
              </a:rPr>
              <a:t>增加，</a:t>
            </a:r>
            <a:r>
              <a:rPr lang="zh-CN" altLang="zh-CN" sz="2400" i="1" dirty="0">
                <a:solidFill>
                  <a:schemeClr val="bg1"/>
                </a:solidFill>
                <a:latin typeface="+mn-lt"/>
              </a:rPr>
              <a:t>B </a:t>
            </a:r>
            <a:r>
              <a:rPr lang="zh-CN" altLang="en-US" sz="2400" dirty="0">
                <a:solidFill>
                  <a:schemeClr val="bg1"/>
                </a:solidFill>
                <a:latin typeface="+mn-lt"/>
              </a:rPr>
              <a:t>增加；</a:t>
            </a:r>
          </a:p>
          <a:p>
            <a:pPr lvl="1">
              <a:defRPr/>
            </a:pPr>
            <a:r>
              <a:rPr lang="zh-CN" altLang="zh-CN" sz="2400" dirty="0">
                <a:solidFill>
                  <a:schemeClr val="bg1"/>
                </a:solidFill>
                <a:latin typeface="+mn-lt"/>
              </a:rPr>
              <a:t>M→N</a:t>
            </a:r>
            <a:r>
              <a:rPr lang="zh-CN" altLang="en-US" sz="2400" dirty="0">
                <a:solidFill>
                  <a:schemeClr val="bg1"/>
                </a:solidFill>
                <a:latin typeface="+mn-lt"/>
              </a:rPr>
              <a:t>，</a:t>
            </a:r>
            <a:r>
              <a:rPr lang="zh-CN" altLang="zh-CN" sz="2400" i="1" dirty="0">
                <a:solidFill>
                  <a:schemeClr val="bg1"/>
                </a:solidFill>
                <a:latin typeface="+mn-lt"/>
              </a:rPr>
              <a:t>H </a:t>
            </a:r>
            <a:r>
              <a:rPr lang="zh-CN" altLang="en-US" sz="2400" dirty="0">
                <a:solidFill>
                  <a:schemeClr val="bg1"/>
                </a:solidFill>
                <a:latin typeface="+mn-lt"/>
              </a:rPr>
              <a:t>变大，</a:t>
            </a:r>
            <a:r>
              <a:rPr lang="zh-CN" altLang="zh-CN" sz="2400" i="1" dirty="0">
                <a:solidFill>
                  <a:schemeClr val="bg1"/>
                </a:solidFill>
                <a:latin typeface="+mn-lt"/>
              </a:rPr>
              <a:t>B </a:t>
            </a:r>
            <a:r>
              <a:rPr lang="zh-CN" altLang="en-US" sz="2400" dirty="0">
                <a:solidFill>
                  <a:schemeClr val="bg1"/>
                </a:solidFill>
                <a:latin typeface="+mn-lt"/>
              </a:rPr>
              <a:t>急剧增大；</a:t>
            </a:r>
          </a:p>
          <a:p>
            <a:pPr lvl="1">
              <a:defRPr/>
            </a:pPr>
            <a:r>
              <a:rPr lang="zh-CN" altLang="zh-CN" sz="2400" dirty="0">
                <a:solidFill>
                  <a:schemeClr val="bg1"/>
                </a:solidFill>
                <a:latin typeface="+mn-lt"/>
              </a:rPr>
              <a:t>N→P</a:t>
            </a:r>
            <a:r>
              <a:rPr lang="zh-CN" altLang="en-US" sz="2400" dirty="0">
                <a:solidFill>
                  <a:schemeClr val="bg1"/>
                </a:solidFill>
                <a:latin typeface="+mn-lt"/>
              </a:rPr>
              <a:t>，</a:t>
            </a:r>
            <a:r>
              <a:rPr lang="zh-CN" altLang="zh-CN" sz="2400" dirty="0">
                <a:solidFill>
                  <a:schemeClr val="bg1"/>
                </a:solidFill>
                <a:latin typeface="+mn-lt"/>
              </a:rPr>
              <a:t>H </a:t>
            </a:r>
            <a:r>
              <a:rPr lang="zh-CN" altLang="en-US" sz="2400" dirty="0">
                <a:solidFill>
                  <a:schemeClr val="bg1"/>
                </a:solidFill>
                <a:latin typeface="+mn-lt"/>
              </a:rPr>
              <a:t>增加，</a:t>
            </a:r>
            <a:r>
              <a:rPr lang="zh-CN" altLang="zh-CN" sz="2400" i="1" dirty="0">
                <a:solidFill>
                  <a:schemeClr val="bg1"/>
                </a:solidFill>
                <a:latin typeface="+mn-lt"/>
              </a:rPr>
              <a:t>B</a:t>
            </a:r>
            <a:r>
              <a:rPr lang="zh-CN" altLang="en-US" sz="2400" dirty="0">
                <a:solidFill>
                  <a:schemeClr val="bg1"/>
                </a:solidFill>
                <a:latin typeface="+mn-lt"/>
              </a:rPr>
              <a:t>增加，增加十分缓慢；</a:t>
            </a:r>
            <a:endParaRPr lang="zh-CN" altLang="en-US" sz="2400" i="1" dirty="0">
              <a:solidFill>
                <a:schemeClr val="bg1"/>
              </a:solidFill>
              <a:latin typeface="+mn-lt"/>
            </a:endParaRPr>
          </a:p>
          <a:p>
            <a:pPr lvl="1">
              <a:defRPr/>
            </a:pPr>
            <a:r>
              <a:rPr lang="zh-CN" altLang="zh-CN" sz="2400" dirty="0">
                <a:solidFill>
                  <a:schemeClr val="bg1"/>
                </a:solidFill>
                <a:latin typeface="+mn-lt"/>
              </a:rPr>
              <a:t>P</a:t>
            </a:r>
            <a:r>
              <a:rPr lang="zh-CN" altLang="en-US" sz="2400" i="1" dirty="0">
                <a:solidFill>
                  <a:schemeClr val="bg1"/>
                </a:solidFill>
                <a:latin typeface="+mn-lt"/>
              </a:rPr>
              <a:t>， </a:t>
            </a:r>
            <a:r>
              <a:rPr lang="zh-CN" altLang="zh-CN" sz="2400" i="1" dirty="0">
                <a:solidFill>
                  <a:schemeClr val="bg1"/>
                </a:solidFill>
                <a:latin typeface="+mn-lt"/>
              </a:rPr>
              <a:t>H</a:t>
            </a:r>
            <a:r>
              <a:rPr lang="zh-CN" altLang="en-US" sz="2400" dirty="0">
                <a:solidFill>
                  <a:schemeClr val="bg1"/>
                </a:solidFill>
                <a:latin typeface="+mn-lt"/>
              </a:rPr>
              <a:t>增加</a:t>
            </a:r>
            <a:r>
              <a:rPr lang="zh-CN" altLang="en-US" sz="2400" i="1" dirty="0">
                <a:solidFill>
                  <a:schemeClr val="bg1"/>
                </a:solidFill>
                <a:latin typeface="+mn-lt"/>
              </a:rPr>
              <a:t> ，</a:t>
            </a:r>
            <a:r>
              <a:rPr lang="zh-CN" altLang="zh-CN" sz="2400" i="1" dirty="0">
                <a:solidFill>
                  <a:schemeClr val="bg1"/>
                </a:solidFill>
                <a:latin typeface="+mn-lt"/>
              </a:rPr>
              <a:t>B</a:t>
            </a:r>
            <a:r>
              <a:rPr lang="zh-CN" altLang="en-US" sz="2400" dirty="0">
                <a:solidFill>
                  <a:schemeClr val="bg1"/>
                </a:solidFill>
                <a:latin typeface="+mn-lt"/>
              </a:rPr>
              <a:t>到饱和状态</a:t>
            </a:r>
          </a:p>
        </p:txBody>
      </p:sp>
      <p:sp>
        <p:nvSpPr>
          <p:cNvPr id="286726" name="Text Box 2">
            <a:extLst>
              <a:ext uri="{FF2B5EF4-FFF2-40B4-BE49-F238E27FC236}">
                <a16:creationId xmlns:a16="http://schemas.microsoft.com/office/drawing/2014/main" id="{4A19E043-8A46-460A-AEAA-83BDEE900AA8}"/>
              </a:ext>
            </a:extLst>
          </p:cNvPr>
          <p:cNvSpPr txBox="1">
            <a:spLocks noChangeArrowheads="1"/>
          </p:cNvSpPr>
          <p:nvPr/>
        </p:nvSpPr>
        <p:spPr bwMode="auto">
          <a:xfrm>
            <a:off x="215900" y="3324225"/>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en-US" altLang="zh-CN" sz="2800" b="1">
                <a:solidFill>
                  <a:srgbClr val="FFFF00"/>
                </a:solidFill>
                <a:ea typeface="华文中宋" panose="02010600040101010101" pitchFamily="2" charset="-122"/>
              </a:rPr>
              <a:t>2. </a:t>
            </a:r>
            <a:r>
              <a:rPr kumimoji="1" lang="zh-CN" altLang="en-US" sz="2800" b="1">
                <a:solidFill>
                  <a:srgbClr val="FFFF00"/>
                </a:solidFill>
                <a:ea typeface="华文中宋" panose="02010600040101010101" pitchFamily="2" charset="-122"/>
              </a:rPr>
              <a:t>磁滞回线</a:t>
            </a:r>
          </a:p>
        </p:txBody>
      </p:sp>
      <p:sp>
        <p:nvSpPr>
          <p:cNvPr id="286727" name="Text Box 13">
            <a:extLst>
              <a:ext uri="{FF2B5EF4-FFF2-40B4-BE49-F238E27FC236}">
                <a16:creationId xmlns:a16="http://schemas.microsoft.com/office/drawing/2014/main" id="{A8F7EF00-4C35-417D-8195-98394C1EDD9E}"/>
              </a:ext>
            </a:extLst>
          </p:cNvPr>
          <p:cNvSpPr txBox="1">
            <a:spLocks noChangeArrowheads="1"/>
          </p:cNvSpPr>
          <p:nvPr/>
        </p:nvSpPr>
        <p:spPr bwMode="auto">
          <a:xfrm>
            <a:off x="201613" y="3848100"/>
            <a:ext cx="48577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ts val="3200"/>
              </a:lnSpc>
              <a:spcBef>
                <a:spcPct val="0"/>
              </a:spcBef>
              <a:buFontTx/>
              <a:buNone/>
            </a:pPr>
            <a:r>
              <a:rPr lang="zh-CN" altLang="en-US" sz="2400" b="1">
                <a:solidFill>
                  <a:schemeClr val="bg1"/>
                </a:solidFill>
              </a:rPr>
              <a:t>当外磁场</a:t>
            </a:r>
            <a:r>
              <a:rPr lang="en-US" altLang="zh-CN" sz="2400" b="1" i="1">
                <a:solidFill>
                  <a:schemeClr val="bg1"/>
                </a:solidFill>
              </a:rPr>
              <a:t>H</a:t>
            </a:r>
            <a:r>
              <a:rPr lang="zh-CN" altLang="en-US" sz="2400" b="1">
                <a:solidFill>
                  <a:schemeClr val="bg1"/>
                </a:solidFill>
              </a:rPr>
              <a:t>逐渐减小时，磁感强度 </a:t>
            </a:r>
            <a:r>
              <a:rPr lang="en-US" altLang="zh-CN" sz="2400" b="1" i="1">
                <a:solidFill>
                  <a:schemeClr val="bg1"/>
                </a:solidFill>
              </a:rPr>
              <a:t>B</a:t>
            </a:r>
            <a:r>
              <a:rPr lang="zh-CN" altLang="en-US" sz="2400" b="1">
                <a:solidFill>
                  <a:schemeClr val="bg1"/>
                </a:solidFill>
              </a:rPr>
              <a:t>并不沿起始曲线 </a:t>
            </a:r>
            <a:r>
              <a:rPr lang="en-US" altLang="zh-CN" sz="2400" b="1" i="1">
                <a:solidFill>
                  <a:schemeClr val="bg1"/>
                </a:solidFill>
              </a:rPr>
              <a:t>Oa</a:t>
            </a:r>
            <a:r>
              <a:rPr lang="zh-CN" altLang="en-US" sz="2400" b="1">
                <a:solidFill>
                  <a:schemeClr val="bg1"/>
                </a:solidFill>
              </a:rPr>
              <a:t>减小 ，而是沿 </a:t>
            </a:r>
            <a:r>
              <a:rPr lang="en-US" altLang="zh-CN" sz="2400" b="1" i="1">
                <a:solidFill>
                  <a:schemeClr val="bg1"/>
                </a:solidFill>
              </a:rPr>
              <a:t>ab</a:t>
            </a:r>
            <a:r>
              <a:rPr lang="zh-CN" altLang="en-US" sz="2400" b="1">
                <a:solidFill>
                  <a:schemeClr val="bg1"/>
                </a:solidFill>
              </a:rPr>
              <a:t>比较缓慢的减小，这种 </a:t>
            </a:r>
            <a:r>
              <a:rPr lang="en-US" altLang="zh-CN" sz="2400" b="1" i="1">
                <a:solidFill>
                  <a:schemeClr val="bg1"/>
                </a:solidFill>
              </a:rPr>
              <a:t>B</a:t>
            </a:r>
            <a:r>
              <a:rPr lang="zh-CN" altLang="en-US" sz="2400" b="1">
                <a:solidFill>
                  <a:schemeClr val="bg1"/>
                </a:solidFill>
              </a:rPr>
              <a:t>的变化落后于</a:t>
            </a:r>
            <a:r>
              <a:rPr lang="en-US" altLang="zh-CN" sz="2400" b="1" i="1">
                <a:solidFill>
                  <a:schemeClr val="bg1"/>
                </a:solidFill>
              </a:rPr>
              <a:t>H</a:t>
            </a:r>
            <a:r>
              <a:rPr lang="zh-CN" altLang="en-US" sz="2400" b="1">
                <a:solidFill>
                  <a:schemeClr val="bg1"/>
                </a:solidFill>
              </a:rPr>
              <a:t>的变化的现象，叫做</a:t>
            </a:r>
            <a:r>
              <a:rPr lang="zh-CN" altLang="en-US" sz="2400" b="1">
                <a:solidFill>
                  <a:srgbClr val="FFC000"/>
                </a:solidFill>
              </a:rPr>
              <a:t>磁滞现象</a:t>
            </a:r>
            <a:r>
              <a:rPr lang="zh-CN" altLang="en-US" sz="2400" b="1">
                <a:solidFill>
                  <a:schemeClr val="bg1"/>
                </a:solidFill>
              </a:rPr>
              <a:t>，简称</a:t>
            </a:r>
            <a:r>
              <a:rPr lang="zh-CN" altLang="en-US" sz="2400" b="1">
                <a:solidFill>
                  <a:srgbClr val="FFC000"/>
                </a:solidFill>
              </a:rPr>
              <a:t>磁滞</a:t>
            </a:r>
            <a:r>
              <a:rPr lang="zh-CN" altLang="en-US" sz="2400" b="1">
                <a:solidFill>
                  <a:schemeClr val="bg1"/>
                </a:solidFill>
              </a:rPr>
              <a:t>。</a:t>
            </a:r>
          </a:p>
        </p:txBody>
      </p:sp>
      <p:grpSp>
        <p:nvGrpSpPr>
          <p:cNvPr id="286728" name="Group 4">
            <a:extLst>
              <a:ext uri="{FF2B5EF4-FFF2-40B4-BE49-F238E27FC236}">
                <a16:creationId xmlns:a16="http://schemas.microsoft.com/office/drawing/2014/main" id="{DBC198E0-643E-4283-B0F7-1945AF0AEFEC}"/>
              </a:ext>
            </a:extLst>
          </p:cNvPr>
          <p:cNvGrpSpPr>
            <a:grpSpLocks/>
          </p:cNvGrpSpPr>
          <p:nvPr/>
        </p:nvGrpSpPr>
        <p:grpSpPr bwMode="auto">
          <a:xfrm>
            <a:off x="5867400" y="0"/>
            <a:ext cx="2819400" cy="2719388"/>
            <a:chOff x="0" y="0"/>
            <a:chExt cx="1776" cy="1713"/>
          </a:xfrm>
        </p:grpSpPr>
        <p:grpSp>
          <p:nvGrpSpPr>
            <p:cNvPr id="286731" name="Group 5">
              <a:extLst>
                <a:ext uri="{FF2B5EF4-FFF2-40B4-BE49-F238E27FC236}">
                  <a16:creationId xmlns:a16="http://schemas.microsoft.com/office/drawing/2014/main" id="{63D07D27-A63A-45AB-9A1A-509B236658EF}"/>
                </a:ext>
              </a:extLst>
            </p:cNvPr>
            <p:cNvGrpSpPr>
              <a:grpSpLocks/>
            </p:cNvGrpSpPr>
            <p:nvPr/>
          </p:nvGrpSpPr>
          <p:grpSpPr bwMode="auto">
            <a:xfrm>
              <a:off x="0" y="0"/>
              <a:ext cx="1776" cy="1713"/>
              <a:chOff x="0" y="0"/>
              <a:chExt cx="1776" cy="1713"/>
            </a:xfrm>
          </p:grpSpPr>
          <p:sp>
            <p:nvSpPr>
              <p:cNvPr id="213016" name="Line 6">
                <a:extLst>
                  <a:ext uri="{FF2B5EF4-FFF2-40B4-BE49-F238E27FC236}">
                    <a16:creationId xmlns:a16="http://schemas.microsoft.com/office/drawing/2014/main" id="{724539EE-001A-4198-B679-5E98E4FABD4A}"/>
                  </a:ext>
                </a:extLst>
              </p:cNvPr>
              <p:cNvSpPr>
                <a:spLocks noChangeShapeType="1"/>
              </p:cNvSpPr>
              <p:nvPr/>
            </p:nvSpPr>
            <p:spPr bwMode="auto">
              <a:xfrm>
                <a:off x="144" y="192"/>
                <a:ext cx="0" cy="1200"/>
              </a:xfrm>
              <a:prstGeom prst="line">
                <a:avLst/>
              </a:prstGeom>
              <a:noFill/>
              <a:ln w="28575">
                <a:solidFill>
                  <a:schemeClr val="bg1"/>
                </a:solidFill>
                <a:round/>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3017" name="Line 7">
                <a:extLst>
                  <a:ext uri="{FF2B5EF4-FFF2-40B4-BE49-F238E27FC236}">
                    <a16:creationId xmlns:a16="http://schemas.microsoft.com/office/drawing/2014/main" id="{ED1F24E9-AD05-4182-948B-1BA232050816}"/>
                  </a:ext>
                </a:extLst>
              </p:cNvPr>
              <p:cNvSpPr>
                <a:spLocks noChangeShapeType="1"/>
              </p:cNvSpPr>
              <p:nvPr/>
            </p:nvSpPr>
            <p:spPr bwMode="auto">
              <a:xfrm>
                <a:off x="144" y="1392"/>
                <a:ext cx="1488" cy="0"/>
              </a:xfrm>
              <a:prstGeom prst="line">
                <a:avLst/>
              </a:prstGeom>
              <a:noFill/>
              <a:ln w="38100">
                <a:solidFill>
                  <a:schemeClr val="bg1"/>
                </a:solidFill>
                <a:round/>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3018" name="未知">
                <a:extLst>
                  <a:ext uri="{FF2B5EF4-FFF2-40B4-BE49-F238E27FC236}">
                    <a16:creationId xmlns:a16="http://schemas.microsoft.com/office/drawing/2014/main" id="{2BF3BFF8-D1C7-4F04-A4CC-E3D24CBC7AFE}"/>
                  </a:ext>
                </a:extLst>
              </p:cNvPr>
              <p:cNvSpPr>
                <a:spLocks/>
              </p:cNvSpPr>
              <p:nvPr/>
            </p:nvSpPr>
            <p:spPr bwMode="auto">
              <a:xfrm>
                <a:off x="159" y="374"/>
                <a:ext cx="1513" cy="1013"/>
              </a:xfrm>
              <a:custGeom>
                <a:avLst/>
                <a:gdLst>
                  <a:gd name="T0" fmla="*/ 0 w 1733"/>
                  <a:gd name="T1" fmla="*/ 1315 h 1331"/>
                  <a:gd name="T2" fmla="*/ 96 w 1733"/>
                  <a:gd name="T3" fmla="*/ 1171 h 1331"/>
                  <a:gd name="T4" fmla="*/ 336 w 1733"/>
                  <a:gd name="T5" fmla="*/ 355 h 1331"/>
                  <a:gd name="T6" fmla="*/ 1733 w 1733"/>
                  <a:gd name="T7" fmla="*/ 0 h 1331"/>
                  <a:gd name="T8" fmla="*/ 0 60000 65536"/>
                  <a:gd name="T9" fmla="*/ 0 60000 65536"/>
                  <a:gd name="T10" fmla="*/ 0 60000 65536"/>
                  <a:gd name="T11" fmla="*/ 0 60000 65536"/>
                  <a:gd name="T12" fmla="*/ 0 w 1733"/>
                  <a:gd name="T13" fmla="*/ 0 h 1331"/>
                  <a:gd name="T14" fmla="*/ 1733 w 1733"/>
                  <a:gd name="T15" fmla="*/ 1331 h 1331"/>
                </a:gdLst>
                <a:ahLst/>
                <a:cxnLst>
                  <a:cxn ang="T8">
                    <a:pos x="T0" y="T1"/>
                  </a:cxn>
                  <a:cxn ang="T9">
                    <a:pos x="T2" y="T3"/>
                  </a:cxn>
                  <a:cxn ang="T10">
                    <a:pos x="T4" y="T5"/>
                  </a:cxn>
                  <a:cxn ang="T11">
                    <a:pos x="T6" y="T7"/>
                  </a:cxn>
                </a:cxnLst>
                <a:rect l="T12" t="T13" r="T14" b="T15"/>
                <a:pathLst>
                  <a:path w="1733" h="1331">
                    <a:moveTo>
                      <a:pt x="0" y="1315"/>
                    </a:moveTo>
                    <a:cubicBezTo>
                      <a:pt x="20" y="1323"/>
                      <a:pt x="40" y="1331"/>
                      <a:pt x="96" y="1171"/>
                    </a:cubicBezTo>
                    <a:cubicBezTo>
                      <a:pt x="152" y="1011"/>
                      <a:pt x="63" y="550"/>
                      <a:pt x="336" y="355"/>
                    </a:cubicBezTo>
                    <a:cubicBezTo>
                      <a:pt x="609" y="160"/>
                      <a:pt x="1442" y="74"/>
                      <a:pt x="1733" y="0"/>
                    </a:cubicBezTo>
                  </a:path>
                </a:pathLst>
              </a:custGeom>
              <a:noFill/>
              <a:ln w="41275" cmpd="sng">
                <a:solidFill>
                  <a:srgbClr val="FFFF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2" name="Text Box 9">
                <a:extLst>
                  <a:ext uri="{FF2B5EF4-FFF2-40B4-BE49-F238E27FC236}">
                    <a16:creationId xmlns:a16="http://schemas.microsoft.com/office/drawing/2014/main" id="{11869E48-208A-4856-917B-B92942342294}"/>
                  </a:ext>
                </a:extLst>
              </p:cNvPr>
              <p:cNvSpPr txBox="1">
                <a:spLocks noChangeArrowheads="1"/>
              </p:cNvSpPr>
              <p:nvPr/>
            </p:nvSpPr>
            <p:spPr bwMode="auto">
              <a:xfrm>
                <a:off x="1382" y="1386"/>
                <a:ext cx="290" cy="327"/>
              </a:xfrm>
              <a:prstGeom prst="rect">
                <a:avLst/>
              </a:prstGeom>
              <a:noFill/>
              <a:ln w="9525">
                <a:noFill/>
                <a:miter lim="800000"/>
                <a:headEnd/>
                <a:tailEnd/>
              </a:ln>
              <a:effectLst/>
            </p:spPr>
            <p:txBody>
              <a:bodyPr wrap="none">
                <a:spAutoFit/>
              </a:bodyPr>
              <a:lstStyle/>
              <a:p>
                <a:pPr>
                  <a:spcBef>
                    <a:spcPct val="20000"/>
                  </a:spcBef>
                  <a:defRPr/>
                </a:pPr>
                <a:r>
                  <a:rPr lang="zh-CN" altLang="zh-CN" sz="2800" i="1">
                    <a:solidFill>
                      <a:schemeClr val="bg1"/>
                    </a:solidFill>
                    <a:latin typeface="+mj-lt"/>
                  </a:rPr>
                  <a:t>H</a:t>
                </a:r>
                <a:endParaRPr lang="zh-CN" altLang="zh-CN" sz="2800">
                  <a:solidFill>
                    <a:schemeClr val="bg1"/>
                  </a:solidFill>
                  <a:latin typeface="+mj-lt"/>
                </a:endParaRPr>
              </a:p>
            </p:txBody>
          </p:sp>
          <p:sp>
            <p:nvSpPr>
              <p:cNvPr id="53" name="Text Box 10">
                <a:extLst>
                  <a:ext uri="{FF2B5EF4-FFF2-40B4-BE49-F238E27FC236}">
                    <a16:creationId xmlns:a16="http://schemas.microsoft.com/office/drawing/2014/main" id="{0E480A94-40B9-4929-9F60-7C2E29B7529D}"/>
                  </a:ext>
                </a:extLst>
              </p:cNvPr>
              <p:cNvSpPr txBox="1">
                <a:spLocks noChangeArrowheads="1"/>
              </p:cNvSpPr>
              <p:nvPr/>
            </p:nvSpPr>
            <p:spPr bwMode="auto">
              <a:xfrm>
                <a:off x="144" y="0"/>
                <a:ext cx="255" cy="330"/>
              </a:xfrm>
              <a:prstGeom prst="rect">
                <a:avLst/>
              </a:prstGeom>
              <a:noFill/>
              <a:ln w="9525">
                <a:noFill/>
                <a:miter lim="800000"/>
                <a:headEnd/>
                <a:tailEnd/>
              </a:ln>
              <a:effectLst/>
            </p:spPr>
            <p:txBody>
              <a:bodyPr wrap="none">
                <a:spAutoFit/>
              </a:bodyPr>
              <a:lstStyle/>
              <a:p>
                <a:pPr>
                  <a:spcBef>
                    <a:spcPct val="20000"/>
                  </a:spcBef>
                  <a:defRPr/>
                </a:pPr>
                <a:r>
                  <a:rPr lang="zh-CN" altLang="zh-CN" sz="2800" i="1" dirty="0">
                    <a:solidFill>
                      <a:schemeClr val="bg1"/>
                    </a:solidFill>
                    <a:latin typeface="+mj-lt"/>
                  </a:rPr>
                  <a:t>B</a:t>
                </a:r>
                <a:endParaRPr lang="zh-CN" altLang="zh-CN" dirty="0">
                  <a:solidFill>
                    <a:schemeClr val="bg1"/>
                  </a:solidFill>
                  <a:latin typeface="+mj-lt"/>
                </a:endParaRPr>
              </a:p>
            </p:txBody>
          </p:sp>
          <p:sp>
            <p:nvSpPr>
              <p:cNvPr id="213021" name="Line 11">
                <a:extLst>
                  <a:ext uri="{FF2B5EF4-FFF2-40B4-BE49-F238E27FC236}">
                    <a16:creationId xmlns:a16="http://schemas.microsoft.com/office/drawing/2014/main" id="{52AC62B9-D21B-41F0-A7A7-154C12992D00}"/>
                  </a:ext>
                </a:extLst>
              </p:cNvPr>
              <p:cNvSpPr>
                <a:spLocks noChangeShapeType="1"/>
              </p:cNvSpPr>
              <p:nvPr/>
            </p:nvSpPr>
            <p:spPr bwMode="auto">
              <a:xfrm>
                <a:off x="144" y="336"/>
                <a:ext cx="1632" cy="0"/>
              </a:xfrm>
              <a:prstGeom prst="line">
                <a:avLst/>
              </a:prstGeom>
              <a:noFill/>
              <a:ln w="9525">
                <a:solidFill>
                  <a:srgbClr val="FF0000"/>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86739" name="Text Box 12">
                <a:extLst>
                  <a:ext uri="{FF2B5EF4-FFF2-40B4-BE49-F238E27FC236}">
                    <a16:creationId xmlns:a16="http://schemas.microsoft.com/office/drawing/2014/main" id="{24D74860-8A4C-4ACD-A4EA-BC6AD6DD15B7}"/>
                  </a:ext>
                </a:extLst>
              </p:cNvPr>
              <p:cNvSpPr txBox="1">
                <a:spLocks noChangeArrowheads="1"/>
              </p:cNvSpPr>
              <p:nvPr/>
            </p:nvSpPr>
            <p:spPr bwMode="auto">
              <a:xfrm>
                <a:off x="0" y="1370"/>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zh-CN" sz="2800">
                    <a:solidFill>
                      <a:schemeClr val="bg1"/>
                    </a:solidFill>
                  </a:rPr>
                  <a:t>O</a:t>
                </a:r>
              </a:p>
            </p:txBody>
          </p:sp>
          <p:sp>
            <p:nvSpPr>
              <p:cNvPr id="286740" name="Text Box 13">
                <a:extLst>
                  <a:ext uri="{FF2B5EF4-FFF2-40B4-BE49-F238E27FC236}">
                    <a16:creationId xmlns:a16="http://schemas.microsoft.com/office/drawing/2014/main" id="{45ECC4A3-0CD3-40D1-867B-1B2F65561FD1}"/>
                  </a:ext>
                </a:extLst>
              </p:cNvPr>
              <p:cNvSpPr txBox="1">
                <a:spLocks noChangeArrowheads="1"/>
              </p:cNvSpPr>
              <p:nvPr/>
            </p:nvSpPr>
            <p:spPr bwMode="auto">
              <a:xfrm>
                <a:off x="278" y="1098"/>
                <a:ext cx="3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zh-CN" sz="2800">
                    <a:solidFill>
                      <a:schemeClr val="bg1"/>
                    </a:solidFill>
                  </a:rPr>
                  <a:t>M</a:t>
                </a:r>
              </a:p>
            </p:txBody>
          </p:sp>
          <p:sp>
            <p:nvSpPr>
              <p:cNvPr id="286741" name="Text Box 14">
                <a:extLst>
                  <a:ext uri="{FF2B5EF4-FFF2-40B4-BE49-F238E27FC236}">
                    <a16:creationId xmlns:a16="http://schemas.microsoft.com/office/drawing/2014/main" id="{2E73778A-C0C1-475C-AD02-BCFD96E5366F}"/>
                  </a:ext>
                </a:extLst>
              </p:cNvPr>
              <p:cNvSpPr txBox="1">
                <a:spLocks noChangeArrowheads="1"/>
              </p:cNvSpPr>
              <p:nvPr/>
            </p:nvSpPr>
            <p:spPr bwMode="auto">
              <a:xfrm>
                <a:off x="384" y="768"/>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zh-CN" sz="2800">
                    <a:solidFill>
                      <a:schemeClr val="bg1"/>
                    </a:solidFill>
                  </a:rPr>
                  <a:t>N</a:t>
                </a:r>
              </a:p>
            </p:txBody>
          </p:sp>
          <p:sp>
            <p:nvSpPr>
              <p:cNvPr id="286742" name="Text Box 15">
                <a:extLst>
                  <a:ext uri="{FF2B5EF4-FFF2-40B4-BE49-F238E27FC236}">
                    <a16:creationId xmlns:a16="http://schemas.microsoft.com/office/drawing/2014/main" id="{0F64DD1C-3EC4-4272-829D-E99711B835CD}"/>
                  </a:ext>
                </a:extLst>
              </p:cNvPr>
              <p:cNvSpPr txBox="1">
                <a:spLocks noChangeArrowheads="1"/>
              </p:cNvSpPr>
              <p:nvPr/>
            </p:nvSpPr>
            <p:spPr bwMode="auto">
              <a:xfrm>
                <a:off x="1440" y="337"/>
                <a:ext cx="1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FontTx/>
                  <a:buNone/>
                </a:pPr>
                <a:endParaRPr lang="zh-CN" altLang="zh-CN" sz="1800">
                  <a:latin typeface="Arial" panose="020B0604020202020204" pitchFamily="34" charset="0"/>
                </a:endParaRPr>
              </a:p>
            </p:txBody>
          </p:sp>
          <p:sp>
            <p:nvSpPr>
              <p:cNvPr id="63" name="Text Box 16">
                <a:extLst>
                  <a:ext uri="{FF2B5EF4-FFF2-40B4-BE49-F238E27FC236}">
                    <a16:creationId xmlns:a16="http://schemas.microsoft.com/office/drawing/2014/main" id="{6FDF1EDB-BB52-4CE3-A1EB-175BDD16BB11}"/>
                  </a:ext>
                </a:extLst>
              </p:cNvPr>
              <p:cNvSpPr txBox="1">
                <a:spLocks noChangeArrowheads="1"/>
              </p:cNvSpPr>
              <p:nvPr/>
            </p:nvSpPr>
            <p:spPr bwMode="auto">
              <a:xfrm>
                <a:off x="960" y="576"/>
                <a:ext cx="540" cy="330"/>
              </a:xfrm>
              <a:prstGeom prst="rect">
                <a:avLst/>
              </a:prstGeom>
              <a:noFill/>
              <a:ln w="9525">
                <a:noFill/>
                <a:miter lim="800000"/>
                <a:headEnd/>
                <a:tailEnd/>
              </a:ln>
              <a:effectLst/>
            </p:spPr>
            <p:txBody>
              <a:bodyPr wrap="none">
                <a:spAutoFit/>
              </a:bodyPr>
              <a:lstStyle/>
              <a:p>
                <a:pPr>
                  <a:spcBef>
                    <a:spcPct val="20000"/>
                  </a:spcBef>
                  <a:defRPr/>
                </a:pPr>
                <a:r>
                  <a:rPr lang="zh-CN" altLang="zh-CN" sz="2800" i="1" dirty="0">
                    <a:solidFill>
                      <a:schemeClr val="bg1"/>
                    </a:solidFill>
                    <a:latin typeface="+mj-lt"/>
                  </a:rPr>
                  <a:t>B~H</a:t>
                </a:r>
                <a:endParaRPr lang="zh-CN" altLang="zh-CN" sz="2800" dirty="0">
                  <a:solidFill>
                    <a:schemeClr val="bg1"/>
                  </a:solidFill>
                  <a:latin typeface="+mj-lt"/>
                </a:endParaRPr>
              </a:p>
            </p:txBody>
          </p:sp>
        </p:grpSp>
        <p:sp>
          <p:nvSpPr>
            <p:cNvPr id="286732" name="Text Box 17">
              <a:extLst>
                <a:ext uri="{FF2B5EF4-FFF2-40B4-BE49-F238E27FC236}">
                  <a16:creationId xmlns:a16="http://schemas.microsoft.com/office/drawing/2014/main" id="{0D615857-71C6-435B-AA50-822B929BBD02}"/>
                </a:ext>
              </a:extLst>
            </p:cNvPr>
            <p:cNvSpPr txBox="1">
              <a:spLocks noChangeArrowheads="1"/>
            </p:cNvSpPr>
            <p:nvPr/>
          </p:nvSpPr>
          <p:spPr bwMode="auto">
            <a:xfrm>
              <a:off x="1291" y="374"/>
              <a:ext cx="25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buFontTx/>
                <a:buNone/>
              </a:pPr>
              <a:r>
                <a:rPr lang="zh-CN" altLang="zh-CN" sz="2800" i="1">
                  <a:solidFill>
                    <a:schemeClr val="bg1"/>
                  </a:solidFill>
                </a:rPr>
                <a:t>P</a:t>
              </a:r>
            </a:p>
          </p:txBody>
        </p:sp>
      </p:grpSp>
      <p:sp>
        <p:nvSpPr>
          <p:cNvPr id="286729" name="Text Box 51">
            <a:extLst>
              <a:ext uri="{FF2B5EF4-FFF2-40B4-BE49-F238E27FC236}">
                <a16:creationId xmlns:a16="http://schemas.microsoft.com/office/drawing/2014/main" id="{0F8ACCE4-F9C9-4CAC-BB99-2A30154E5983}"/>
              </a:ext>
            </a:extLst>
          </p:cNvPr>
          <p:cNvSpPr txBox="1">
            <a:spLocks noChangeArrowheads="1"/>
          </p:cNvSpPr>
          <p:nvPr/>
        </p:nvSpPr>
        <p:spPr bwMode="auto">
          <a:xfrm>
            <a:off x="6870700" y="6329363"/>
            <a:ext cx="2576513"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a:solidFill>
                  <a:srgbClr val="FFFF00"/>
                </a:solidFill>
                <a:ea typeface="华文中宋" panose="02010600040101010101" pitchFamily="2" charset="-122"/>
              </a:rPr>
              <a:t>磁滞回线</a:t>
            </a:r>
          </a:p>
        </p:txBody>
      </p:sp>
      <p:sp>
        <p:nvSpPr>
          <p:cNvPr id="65" name="Text Box 17">
            <a:extLst>
              <a:ext uri="{FF2B5EF4-FFF2-40B4-BE49-F238E27FC236}">
                <a16:creationId xmlns:a16="http://schemas.microsoft.com/office/drawing/2014/main" id="{E593D951-92CC-4328-A20D-9A0A982E144A}"/>
              </a:ext>
            </a:extLst>
          </p:cNvPr>
          <p:cNvSpPr txBox="1">
            <a:spLocks noChangeArrowheads="1"/>
          </p:cNvSpPr>
          <p:nvPr/>
        </p:nvSpPr>
        <p:spPr bwMode="auto">
          <a:xfrm>
            <a:off x="8534400" y="384175"/>
            <a:ext cx="360363" cy="525463"/>
          </a:xfrm>
          <a:prstGeom prst="rect">
            <a:avLst/>
          </a:prstGeom>
          <a:noFill/>
          <a:ln w="9525">
            <a:noFill/>
            <a:miter lim="800000"/>
            <a:headEnd/>
            <a:tailEnd/>
          </a:ln>
          <a:effectLst/>
        </p:spPr>
        <p:txBody>
          <a:bodyPr wrap="none" lIns="90000" tIns="46800" rIns="90000" bIns="46800">
            <a:spAutoFit/>
          </a:bodyPr>
          <a:lstStyle/>
          <a:p>
            <a:pPr>
              <a:spcBef>
                <a:spcPct val="20000"/>
              </a:spcBef>
              <a:defRPr/>
            </a:pPr>
            <a:r>
              <a:rPr lang="en-US" altLang="zh-CN" sz="2800" i="1" dirty="0">
                <a:solidFill>
                  <a:schemeClr val="bg1"/>
                </a:solidFill>
                <a:latin typeface="+mj-lt"/>
              </a:rPr>
              <a:t>a</a:t>
            </a:r>
            <a:endParaRPr lang="zh-CN" altLang="zh-CN" sz="2800" i="1" dirty="0">
              <a:solidFill>
                <a:schemeClr val="bg1"/>
              </a:solidFill>
              <a:latin typeface="+mj-lt"/>
            </a:endParaRPr>
          </a:p>
        </p:txBody>
      </p:sp>
    </p:spTree>
  </p:cSld>
  <p:clrMapOvr>
    <a:masterClrMapping/>
  </p:clrMapOvr>
  <p:transition>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746" name="Group 3">
            <a:extLst>
              <a:ext uri="{FF2B5EF4-FFF2-40B4-BE49-F238E27FC236}">
                <a16:creationId xmlns:a16="http://schemas.microsoft.com/office/drawing/2014/main" id="{D186B65A-6C3E-42E7-A572-6464F86C8640}"/>
              </a:ext>
            </a:extLst>
          </p:cNvPr>
          <p:cNvGrpSpPr>
            <a:grpSpLocks/>
          </p:cNvGrpSpPr>
          <p:nvPr/>
        </p:nvGrpSpPr>
        <p:grpSpPr bwMode="auto">
          <a:xfrm>
            <a:off x="1470025" y="4843463"/>
            <a:ext cx="2068513" cy="614362"/>
            <a:chOff x="3168" y="3744"/>
            <a:chExt cx="1263" cy="387"/>
          </a:xfrm>
        </p:grpSpPr>
        <p:sp>
          <p:nvSpPr>
            <p:cNvPr id="287792" name="Text Box 4">
              <a:extLst>
                <a:ext uri="{FF2B5EF4-FFF2-40B4-BE49-F238E27FC236}">
                  <a16:creationId xmlns:a16="http://schemas.microsoft.com/office/drawing/2014/main" id="{6306A33E-6074-4616-BBCE-D3F30903935B}"/>
                </a:ext>
              </a:extLst>
            </p:cNvPr>
            <p:cNvSpPr txBox="1">
              <a:spLocks noChangeArrowheads="1"/>
            </p:cNvSpPr>
            <p:nvPr/>
          </p:nvSpPr>
          <p:spPr bwMode="auto">
            <a:xfrm>
              <a:off x="3168" y="3744"/>
              <a:ext cx="110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kumimoji="1" lang="zh-CN" altLang="en-US" sz="2800" b="1">
                  <a:solidFill>
                    <a:srgbClr val="FFFF00"/>
                  </a:solidFill>
                  <a:ea typeface="华文中宋" panose="02010600040101010101" pitchFamily="2" charset="-122"/>
                </a:rPr>
                <a:t>矫顽力</a:t>
              </a:r>
              <a:r>
                <a:rPr kumimoji="1" lang="zh-CN" altLang="en-US" sz="2800">
                  <a:solidFill>
                    <a:schemeClr val="bg1"/>
                  </a:solidFill>
                  <a:ea typeface="华文中宋" panose="02010600040101010101" pitchFamily="2" charset="-122"/>
                </a:rPr>
                <a:t>：</a:t>
              </a:r>
            </a:p>
          </p:txBody>
        </p:sp>
        <p:graphicFrame>
          <p:nvGraphicFramePr>
            <p:cNvPr id="287793" name="Object 11">
              <a:extLst>
                <a:ext uri="{FF2B5EF4-FFF2-40B4-BE49-F238E27FC236}">
                  <a16:creationId xmlns:a16="http://schemas.microsoft.com/office/drawing/2014/main" id="{D5DE41B8-BE83-4298-8234-AB9A6CFB60BA}"/>
                </a:ext>
              </a:extLst>
            </p:cNvPr>
            <p:cNvGraphicFramePr>
              <a:graphicFrameLocks noChangeAspect="1"/>
            </p:cNvGraphicFramePr>
            <p:nvPr/>
          </p:nvGraphicFramePr>
          <p:xfrm>
            <a:off x="4101" y="3770"/>
            <a:ext cx="330" cy="361"/>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Object 11"/>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4101" y="3770"/>
                          <a:ext cx="33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7747" name="组合 57">
            <a:extLst>
              <a:ext uri="{FF2B5EF4-FFF2-40B4-BE49-F238E27FC236}">
                <a16:creationId xmlns:a16="http://schemas.microsoft.com/office/drawing/2014/main" id="{2112CCC0-7B49-4CE6-B9EF-B37C3C770708}"/>
              </a:ext>
            </a:extLst>
          </p:cNvPr>
          <p:cNvGrpSpPr>
            <a:grpSpLocks/>
          </p:cNvGrpSpPr>
          <p:nvPr/>
        </p:nvGrpSpPr>
        <p:grpSpPr bwMode="auto">
          <a:xfrm>
            <a:off x="4876800" y="857250"/>
            <a:ext cx="4041775" cy="4600575"/>
            <a:chOff x="4876800" y="857251"/>
            <a:chExt cx="4041775" cy="4600576"/>
          </a:xfrm>
        </p:grpSpPr>
        <p:grpSp>
          <p:nvGrpSpPr>
            <p:cNvPr id="287756" name="Group 15">
              <a:extLst>
                <a:ext uri="{FF2B5EF4-FFF2-40B4-BE49-F238E27FC236}">
                  <a16:creationId xmlns:a16="http://schemas.microsoft.com/office/drawing/2014/main" id="{2D205D58-9C98-48AB-B228-DF28C102A0AF}"/>
                </a:ext>
              </a:extLst>
            </p:cNvPr>
            <p:cNvGrpSpPr>
              <a:grpSpLocks/>
            </p:cNvGrpSpPr>
            <p:nvPr/>
          </p:nvGrpSpPr>
          <p:grpSpPr bwMode="auto">
            <a:xfrm>
              <a:off x="4876800" y="857251"/>
              <a:ext cx="4041775" cy="4600576"/>
              <a:chOff x="3072" y="540"/>
              <a:chExt cx="2546" cy="2898"/>
            </a:xfrm>
          </p:grpSpPr>
          <p:sp>
            <p:nvSpPr>
              <p:cNvPr id="58385" name="Line 17">
                <a:extLst>
                  <a:ext uri="{FF2B5EF4-FFF2-40B4-BE49-F238E27FC236}">
                    <a16:creationId xmlns:a16="http://schemas.microsoft.com/office/drawing/2014/main" id="{FB81B253-AB54-4CBE-A30B-261016E6AC97}"/>
                  </a:ext>
                </a:extLst>
              </p:cNvPr>
              <p:cNvSpPr>
                <a:spLocks noChangeShapeType="1"/>
              </p:cNvSpPr>
              <p:nvPr/>
            </p:nvSpPr>
            <p:spPr bwMode="auto">
              <a:xfrm>
                <a:off x="4224" y="1104"/>
                <a:ext cx="864"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7761" name="Object 2">
                <a:extLst>
                  <a:ext uri="{FF2B5EF4-FFF2-40B4-BE49-F238E27FC236}">
                    <a16:creationId xmlns:a16="http://schemas.microsoft.com/office/drawing/2014/main" id="{9C50D0AA-024B-4900-8EAE-242F05DC3EA1}"/>
                  </a:ext>
                </a:extLst>
              </p:cNvPr>
              <p:cNvGraphicFramePr>
                <a:graphicFrameLocks noChangeAspect="1"/>
              </p:cNvGraphicFramePr>
              <p:nvPr/>
            </p:nvGraphicFramePr>
            <p:xfrm>
              <a:off x="3950" y="964"/>
              <a:ext cx="300" cy="360"/>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0" name="Object 2"/>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950" y="964"/>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762" name="Object 3">
                <a:extLst>
                  <a:ext uri="{FF2B5EF4-FFF2-40B4-BE49-F238E27FC236}">
                    <a16:creationId xmlns:a16="http://schemas.microsoft.com/office/drawing/2014/main" id="{0EC0AC3D-0109-41D1-AFF8-2CC08415DB54}"/>
                  </a:ext>
                </a:extLst>
              </p:cNvPr>
              <p:cNvGraphicFramePr>
                <a:graphicFrameLocks noChangeAspect="1"/>
              </p:cNvGraphicFramePr>
              <p:nvPr/>
            </p:nvGraphicFramePr>
            <p:xfrm>
              <a:off x="5130" y="945"/>
              <a:ext cx="199" cy="220"/>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0" name="Object 3"/>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130" y="945"/>
                            <a:ext cx="199" cy="22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sp>
            <p:nvSpPr>
              <p:cNvPr id="214044" name="Freeform 22">
                <a:extLst>
                  <a:ext uri="{FF2B5EF4-FFF2-40B4-BE49-F238E27FC236}">
                    <a16:creationId xmlns:a16="http://schemas.microsoft.com/office/drawing/2014/main" id="{F24AD52D-AD38-4D13-B2C1-CFAF080D95EC}"/>
                  </a:ext>
                </a:extLst>
              </p:cNvPr>
              <p:cNvSpPr>
                <a:spLocks/>
              </p:cNvSpPr>
              <p:nvPr/>
            </p:nvSpPr>
            <p:spPr bwMode="auto">
              <a:xfrm>
                <a:off x="4224" y="1104"/>
                <a:ext cx="864" cy="768"/>
              </a:xfrm>
              <a:custGeom>
                <a:avLst/>
                <a:gdLst>
                  <a:gd name="T0" fmla="*/ 864 w 864"/>
                  <a:gd name="T1" fmla="*/ 0 h 768"/>
                  <a:gd name="T2" fmla="*/ 452 w 864"/>
                  <a:gd name="T3" fmla="*/ 150 h 768"/>
                  <a:gd name="T4" fmla="*/ 198 w 864"/>
                  <a:gd name="T5" fmla="*/ 336 h 768"/>
                  <a:gd name="T6" fmla="*/ 0 w 864"/>
                  <a:gd name="T7" fmla="*/ 768 h 768"/>
                  <a:gd name="T8" fmla="*/ 0 60000 65536"/>
                  <a:gd name="T9" fmla="*/ 0 60000 65536"/>
                  <a:gd name="T10" fmla="*/ 0 60000 65536"/>
                  <a:gd name="T11" fmla="*/ 0 60000 65536"/>
                  <a:gd name="T12" fmla="*/ 0 w 864"/>
                  <a:gd name="T13" fmla="*/ 0 h 768"/>
                  <a:gd name="T14" fmla="*/ 864 w 864"/>
                  <a:gd name="T15" fmla="*/ 768 h 768"/>
                </a:gdLst>
                <a:ahLst/>
                <a:cxnLst>
                  <a:cxn ang="T8">
                    <a:pos x="T0" y="T1"/>
                  </a:cxn>
                  <a:cxn ang="T9">
                    <a:pos x="T2" y="T3"/>
                  </a:cxn>
                  <a:cxn ang="T10">
                    <a:pos x="T4" y="T5"/>
                  </a:cxn>
                  <a:cxn ang="T11">
                    <a:pos x="T6" y="T7"/>
                  </a:cxn>
                </a:cxnLst>
                <a:rect l="T12" t="T13" r="T14" b="T15"/>
                <a:pathLst>
                  <a:path w="864" h="768">
                    <a:moveTo>
                      <a:pt x="864" y="0"/>
                    </a:moveTo>
                    <a:cubicBezTo>
                      <a:pt x="795" y="25"/>
                      <a:pt x="563" y="94"/>
                      <a:pt x="452" y="150"/>
                    </a:cubicBezTo>
                    <a:cubicBezTo>
                      <a:pt x="341" y="206"/>
                      <a:pt x="273" y="233"/>
                      <a:pt x="198" y="336"/>
                    </a:cubicBezTo>
                    <a:cubicBezTo>
                      <a:pt x="123" y="439"/>
                      <a:pt x="41" y="678"/>
                      <a:pt x="0" y="768"/>
                    </a:cubicBezTo>
                  </a:path>
                </a:pathLst>
              </a:custGeom>
              <a:noFill/>
              <a:ln w="28575" cap="flat" cmpd="sng">
                <a:solidFill>
                  <a:srgbClr val="FF00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4045" name="Line 23">
                <a:extLst>
                  <a:ext uri="{FF2B5EF4-FFF2-40B4-BE49-F238E27FC236}">
                    <a16:creationId xmlns:a16="http://schemas.microsoft.com/office/drawing/2014/main" id="{4A75B966-3E74-46E6-970B-05585F09F426}"/>
                  </a:ext>
                </a:extLst>
              </p:cNvPr>
              <p:cNvSpPr>
                <a:spLocks noChangeShapeType="1"/>
              </p:cNvSpPr>
              <p:nvPr/>
            </p:nvSpPr>
            <p:spPr bwMode="auto">
              <a:xfrm flipV="1">
                <a:off x="4343" y="1440"/>
                <a:ext cx="96" cy="96"/>
              </a:xfrm>
              <a:prstGeom prst="line">
                <a:avLst/>
              </a:prstGeom>
              <a:noFill/>
              <a:ln w="38100">
                <a:solidFill>
                  <a:srgbClr val="FF00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392" name="Line 24">
                <a:extLst>
                  <a:ext uri="{FF2B5EF4-FFF2-40B4-BE49-F238E27FC236}">
                    <a16:creationId xmlns:a16="http://schemas.microsoft.com/office/drawing/2014/main" id="{4797F6C4-D75E-4F9C-A3CD-26668327767E}"/>
                  </a:ext>
                </a:extLst>
              </p:cNvPr>
              <p:cNvSpPr>
                <a:spLocks noChangeShapeType="1"/>
              </p:cNvSpPr>
              <p:nvPr/>
            </p:nvSpPr>
            <p:spPr bwMode="auto">
              <a:xfrm>
                <a:off x="3696" y="1296"/>
                <a:ext cx="528"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7766" name="Object 4">
                <a:extLst>
                  <a:ext uri="{FF2B5EF4-FFF2-40B4-BE49-F238E27FC236}">
                    <a16:creationId xmlns:a16="http://schemas.microsoft.com/office/drawing/2014/main" id="{F69E274D-32A0-4A41-A9B0-ADAFC0AF559D}"/>
                  </a:ext>
                </a:extLst>
              </p:cNvPr>
              <p:cNvGraphicFramePr>
                <a:graphicFrameLocks noChangeAspect="1"/>
              </p:cNvGraphicFramePr>
              <p:nvPr/>
            </p:nvGraphicFramePr>
            <p:xfrm>
              <a:off x="3601" y="1421"/>
              <a:ext cx="300" cy="360"/>
            </p:xfrm>
            <a:graphic>
              <a:graphicData uri="http://schemas.openxmlformats.org/presentationml/2006/ole">
                <mc:AlternateContent xmlns:mc="http://schemas.openxmlformats.org/markup-compatibility/2006">
                  <mc:Choice xmlns:v="urn:schemas-microsoft-com:vml" Requires="v">
                    <p:oleObj name="Equation" r:id="rId8" imgW="190500" imgH="228600" progId="Equation.DSMT4">
                      <p:embed/>
                    </p:oleObj>
                  </mc:Choice>
                  <mc:Fallback>
                    <p:oleObj name="Equation" r:id="rId8" imgW="190500" imgH="228600" progId="Equation.DSMT4">
                      <p:embed/>
                      <p:pic>
                        <p:nvPicPr>
                          <p:cNvPr id="0" name="Object 4"/>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601" y="1421"/>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94" name="Line 26">
                <a:extLst>
                  <a:ext uri="{FF2B5EF4-FFF2-40B4-BE49-F238E27FC236}">
                    <a16:creationId xmlns:a16="http://schemas.microsoft.com/office/drawing/2014/main" id="{8188960A-52FA-4128-BDEB-B3FAF0EF488A}"/>
                  </a:ext>
                </a:extLst>
              </p:cNvPr>
              <p:cNvSpPr>
                <a:spLocks noChangeShapeType="1"/>
              </p:cNvSpPr>
              <p:nvPr/>
            </p:nvSpPr>
            <p:spPr bwMode="auto">
              <a:xfrm>
                <a:off x="3888" y="1296"/>
                <a:ext cx="0" cy="1008"/>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7768" name="Object 5">
                <a:extLst>
                  <a:ext uri="{FF2B5EF4-FFF2-40B4-BE49-F238E27FC236}">
                    <a16:creationId xmlns:a16="http://schemas.microsoft.com/office/drawing/2014/main" id="{D4BE6583-A219-45B6-A956-62234FED13E7}"/>
                  </a:ext>
                </a:extLst>
              </p:cNvPr>
              <p:cNvGraphicFramePr>
                <a:graphicFrameLocks noChangeAspect="1"/>
              </p:cNvGraphicFramePr>
              <p:nvPr/>
            </p:nvGraphicFramePr>
            <p:xfrm>
              <a:off x="3889" y="2089"/>
              <a:ext cx="360" cy="360"/>
            </p:xfrm>
            <a:graphic>
              <a:graphicData uri="http://schemas.openxmlformats.org/presentationml/2006/ole">
                <mc:AlternateContent xmlns:mc="http://schemas.openxmlformats.org/markup-compatibility/2006">
                  <mc:Choice xmlns:v="urn:schemas-microsoft-com:vml" Requires="v">
                    <p:oleObj name="Equation" r:id="rId10" imgW="228600" imgH="228600" progId="Equation.DSMT4">
                      <p:embed/>
                    </p:oleObj>
                  </mc:Choice>
                  <mc:Fallback>
                    <p:oleObj name="Equation" r:id="rId10" imgW="228600" imgH="228600" progId="Equation.DSMT4">
                      <p:embed/>
                      <p:pic>
                        <p:nvPicPr>
                          <p:cNvPr id="0" name="Object 5"/>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3889" y="2089"/>
                            <a:ext cx="3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48" name="Line 28">
                <a:extLst>
                  <a:ext uri="{FF2B5EF4-FFF2-40B4-BE49-F238E27FC236}">
                    <a16:creationId xmlns:a16="http://schemas.microsoft.com/office/drawing/2014/main" id="{CCB291E6-86C9-4F40-AD59-6693A3B4367F}"/>
                  </a:ext>
                </a:extLst>
              </p:cNvPr>
              <p:cNvSpPr>
                <a:spLocks noChangeShapeType="1"/>
              </p:cNvSpPr>
              <p:nvPr/>
            </p:nvSpPr>
            <p:spPr bwMode="auto">
              <a:xfrm>
                <a:off x="3888" y="2112"/>
                <a:ext cx="336" cy="0"/>
              </a:xfrm>
              <a:prstGeom prst="line">
                <a:avLst/>
              </a:prstGeom>
              <a:noFill/>
              <a:ln w="19050">
                <a:solidFill>
                  <a:srgbClr val="FF3399"/>
                </a:solidFill>
                <a:prstDash val="dash"/>
                <a:miter lim="800000"/>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287770" name="Object 6">
                <a:extLst>
                  <a:ext uri="{FF2B5EF4-FFF2-40B4-BE49-F238E27FC236}">
                    <a16:creationId xmlns:a16="http://schemas.microsoft.com/office/drawing/2014/main" id="{26B4FF89-62B8-4921-AA03-96702251E071}"/>
                  </a:ext>
                </a:extLst>
              </p:cNvPr>
              <p:cNvGraphicFramePr>
                <a:graphicFrameLocks noChangeAspect="1"/>
              </p:cNvGraphicFramePr>
              <p:nvPr/>
            </p:nvGraphicFramePr>
            <p:xfrm>
              <a:off x="3195" y="2601"/>
              <a:ext cx="220" cy="279"/>
            </p:xfrm>
            <a:graphic>
              <a:graphicData uri="http://schemas.openxmlformats.org/presentationml/2006/ole">
                <mc:AlternateContent xmlns:mc="http://schemas.openxmlformats.org/markup-compatibility/2006">
                  <mc:Choice xmlns:v="urn:schemas-microsoft-com:vml" Requires="v">
                    <p:oleObj name="Equation" r:id="rId12" imgW="139579" imgH="177646" progId="Equation.DSMT4">
                      <p:embed/>
                    </p:oleObj>
                  </mc:Choice>
                  <mc:Fallback>
                    <p:oleObj name="Equation" r:id="rId12" imgW="139579" imgH="177646" progId="Equation.DSMT4">
                      <p:embed/>
                      <p:pic>
                        <p:nvPicPr>
                          <p:cNvPr id="0" name="Object 6"/>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3195" y="2601"/>
                            <a:ext cx="220" cy="279"/>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aphicFrame>
            <p:nvGraphicFramePr>
              <p:cNvPr id="287771" name="Object 7">
                <a:extLst>
                  <a:ext uri="{FF2B5EF4-FFF2-40B4-BE49-F238E27FC236}">
                    <a16:creationId xmlns:a16="http://schemas.microsoft.com/office/drawing/2014/main" id="{EB62F337-C255-4D10-87C6-D6CE8D61AC9C}"/>
                  </a:ext>
                </a:extLst>
              </p:cNvPr>
              <p:cNvGraphicFramePr>
                <a:graphicFrameLocks noChangeAspect="1"/>
              </p:cNvGraphicFramePr>
              <p:nvPr/>
            </p:nvGraphicFramePr>
            <p:xfrm>
              <a:off x="4240" y="2475"/>
              <a:ext cx="440" cy="360"/>
            </p:xfrm>
            <a:graphic>
              <a:graphicData uri="http://schemas.openxmlformats.org/presentationml/2006/ole">
                <mc:AlternateContent xmlns:mc="http://schemas.openxmlformats.org/markup-compatibility/2006">
                  <mc:Choice xmlns:v="urn:schemas-microsoft-com:vml" Requires="v">
                    <p:oleObj name="Equation" r:id="rId14" imgW="279400" imgH="228600" progId="Equation.DSMT4">
                      <p:embed/>
                    </p:oleObj>
                  </mc:Choice>
                  <mc:Fallback>
                    <p:oleObj name="Equation" r:id="rId14" imgW="279400" imgH="228600" progId="Equation.DSMT4">
                      <p:embed/>
                      <p:pic>
                        <p:nvPicPr>
                          <p:cNvPr id="0" name="Object 7"/>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4240" y="2475"/>
                            <a:ext cx="4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7772" name="Group 33">
                <a:extLst>
                  <a:ext uri="{FF2B5EF4-FFF2-40B4-BE49-F238E27FC236}">
                    <a16:creationId xmlns:a16="http://schemas.microsoft.com/office/drawing/2014/main" id="{12085881-44A5-4EA2-B26A-49F4EC2DE304}"/>
                  </a:ext>
                </a:extLst>
              </p:cNvPr>
              <p:cNvGrpSpPr>
                <a:grpSpLocks/>
              </p:cNvGrpSpPr>
              <p:nvPr/>
            </p:nvGrpSpPr>
            <p:grpSpPr bwMode="auto">
              <a:xfrm>
                <a:off x="3360" y="1104"/>
                <a:ext cx="1728" cy="1536"/>
                <a:chOff x="2976" y="672"/>
                <a:chExt cx="1728" cy="1536"/>
              </a:xfrm>
            </p:grpSpPr>
            <p:sp>
              <p:nvSpPr>
                <p:cNvPr id="214063" name="Freeform 34">
                  <a:extLst>
                    <a:ext uri="{FF2B5EF4-FFF2-40B4-BE49-F238E27FC236}">
                      <a16:creationId xmlns:a16="http://schemas.microsoft.com/office/drawing/2014/main" id="{26CD0567-AF1B-4F8E-B7DD-6436E27F7F91}"/>
                    </a:ext>
                  </a:extLst>
                </p:cNvPr>
                <p:cNvSpPr>
                  <a:spLocks/>
                </p:cNvSpPr>
                <p:nvPr/>
              </p:nvSpPr>
              <p:spPr bwMode="auto">
                <a:xfrm>
                  <a:off x="3846" y="672"/>
                  <a:ext cx="858" cy="192"/>
                </a:xfrm>
                <a:custGeom>
                  <a:avLst/>
                  <a:gdLst>
                    <a:gd name="T0" fmla="*/ 858 w 858"/>
                    <a:gd name="T1" fmla="*/ 0 h 192"/>
                    <a:gd name="T2" fmla="*/ 534 w 858"/>
                    <a:gd name="T3" fmla="*/ 24 h 192"/>
                    <a:gd name="T4" fmla="*/ 294 w 858"/>
                    <a:gd name="T5" fmla="*/ 66 h 192"/>
                    <a:gd name="T6" fmla="*/ 144 w 858"/>
                    <a:gd name="T7" fmla="*/ 114 h 192"/>
                    <a:gd name="T8" fmla="*/ 0 w 858"/>
                    <a:gd name="T9" fmla="*/ 192 h 192"/>
                    <a:gd name="T10" fmla="*/ 0 60000 65536"/>
                    <a:gd name="T11" fmla="*/ 0 60000 65536"/>
                    <a:gd name="T12" fmla="*/ 0 60000 65536"/>
                    <a:gd name="T13" fmla="*/ 0 60000 65536"/>
                    <a:gd name="T14" fmla="*/ 0 60000 65536"/>
                    <a:gd name="T15" fmla="*/ 0 w 858"/>
                    <a:gd name="T16" fmla="*/ 0 h 192"/>
                    <a:gd name="T17" fmla="*/ 858 w 858"/>
                    <a:gd name="T18" fmla="*/ 192 h 192"/>
                  </a:gdLst>
                  <a:ahLst/>
                  <a:cxnLst>
                    <a:cxn ang="T10">
                      <a:pos x="T0" y="T1"/>
                    </a:cxn>
                    <a:cxn ang="T11">
                      <a:pos x="T2" y="T3"/>
                    </a:cxn>
                    <a:cxn ang="T12">
                      <a:pos x="T4" y="T5"/>
                    </a:cxn>
                    <a:cxn ang="T13">
                      <a:pos x="T6" y="T7"/>
                    </a:cxn>
                    <a:cxn ang="T14">
                      <a:pos x="T8" y="T9"/>
                    </a:cxn>
                  </a:cxnLst>
                  <a:rect l="T15" t="T16" r="T17" b="T18"/>
                  <a:pathLst>
                    <a:path w="858" h="192">
                      <a:moveTo>
                        <a:pt x="858" y="0"/>
                      </a:moveTo>
                      <a:cubicBezTo>
                        <a:pt x="804" y="4"/>
                        <a:pt x="628" y="13"/>
                        <a:pt x="534" y="24"/>
                      </a:cubicBezTo>
                      <a:cubicBezTo>
                        <a:pt x="440" y="35"/>
                        <a:pt x="359" y="51"/>
                        <a:pt x="294" y="66"/>
                      </a:cubicBezTo>
                      <a:cubicBezTo>
                        <a:pt x="229" y="81"/>
                        <a:pt x="193" y="93"/>
                        <a:pt x="144" y="114"/>
                      </a:cubicBezTo>
                      <a:cubicBezTo>
                        <a:pt x="95" y="135"/>
                        <a:pt x="30" y="176"/>
                        <a:pt x="0" y="192"/>
                      </a:cubicBezTo>
                    </a:path>
                  </a:pathLst>
                </a:custGeom>
                <a:noFill/>
                <a:ln w="28575" cap="flat" cmpd="sng">
                  <a:solidFill>
                    <a:srgbClr val="FFFF00"/>
                  </a:solidFill>
                  <a:prstDash val="solid"/>
                  <a:miter lim="800000"/>
                  <a:headEnd type="none" w="sm" len="lg"/>
                  <a:tailEnd type="non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4064" name="Freeform 35">
                  <a:extLst>
                    <a:ext uri="{FF2B5EF4-FFF2-40B4-BE49-F238E27FC236}">
                      <a16:creationId xmlns:a16="http://schemas.microsoft.com/office/drawing/2014/main" id="{E15324BF-AFF9-486A-A8A9-A5D29C95AA3C}"/>
                    </a:ext>
                  </a:extLst>
                </p:cNvPr>
                <p:cNvSpPr>
                  <a:spLocks/>
                </p:cNvSpPr>
                <p:nvPr/>
              </p:nvSpPr>
              <p:spPr bwMode="auto">
                <a:xfrm>
                  <a:off x="3504" y="864"/>
                  <a:ext cx="336" cy="576"/>
                </a:xfrm>
                <a:custGeom>
                  <a:avLst/>
                  <a:gdLst>
                    <a:gd name="T0" fmla="*/ 336 w 336"/>
                    <a:gd name="T1" fmla="*/ 0 h 576"/>
                    <a:gd name="T2" fmla="*/ 188 w 336"/>
                    <a:gd name="T3" fmla="*/ 140 h 576"/>
                    <a:gd name="T4" fmla="*/ 88 w 336"/>
                    <a:gd name="T5" fmla="*/ 304 h 576"/>
                    <a:gd name="T6" fmla="*/ 0 w 336"/>
                    <a:gd name="T7" fmla="*/ 576 h 576"/>
                    <a:gd name="T8" fmla="*/ 0 60000 65536"/>
                    <a:gd name="T9" fmla="*/ 0 60000 65536"/>
                    <a:gd name="T10" fmla="*/ 0 60000 65536"/>
                    <a:gd name="T11" fmla="*/ 0 60000 65536"/>
                    <a:gd name="T12" fmla="*/ 0 w 336"/>
                    <a:gd name="T13" fmla="*/ 0 h 576"/>
                    <a:gd name="T14" fmla="*/ 336 w 336"/>
                    <a:gd name="T15" fmla="*/ 576 h 576"/>
                  </a:gdLst>
                  <a:ahLst/>
                  <a:cxnLst>
                    <a:cxn ang="T8">
                      <a:pos x="T0" y="T1"/>
                    </a:cxn>
                    <a:cxn ang="T9">
                      <a:pos x="T2" y="T3"/>
                    </a:cxn>
                    <a:cxn ang="T10">
                      <a:pos x="T4" y="T5"/>
                    </a:cxn>
                    <a:cxn ang="T11">
                      <a:pos x="T6" y="T7"/>
                    </a:cxn>
                  </a:cxnLst>
                  <a:rect l="T12" t="T13" r="T14" b="T15"/>
                  <a:pathLst>
                    <a:path w="336" h="576">
                      <a:moveTo>
                        <a:pt x="336" y="0"/>
                      </a:moveTo>
                      <a:cubicBezTo>
                        <a:pt x="311" y="23"/>
                        <a:pt x="229" y="89"/>
                        <a:pt x="188" y="140"/>
                      </a:cubicBezTo>
                      <a:cubicBezTo>
                        <a:pt x="147" y="191"/>
                        <a:pt x="119" y="231"/>
                        <a:pt x="88" y="304"/>
                      </a:cubicBezTo>
                      <a:cubicBezTo>
                        <a:pt x="57" y="377"/>
                        <a:pt x="18" y="519"/>
                        <a:pt x="0" y="576"/>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4065" name="Freeform 36">
                  <a:extLst>
                    <a:ext uri="{FF2B5EF4-FFF2-40B4-BE49-F238E27FC236}">
                      <a16:creationId xmlns:a16="http://schemas.microsoft.com/office/drawing/2014/main" id="{42B8A6A2-85CE-4B7B-AA9D-1DE2862ABD8A}"/>
                    </a:ext>
                  </a:extLst>
                </p:cNvPr>
                <p:cNvSpPr>
                  <a:spLocks/>
                </p:cNvSpPr>
                <p:nvPr/>
              </p:nvSpPr>
              <p:spPr bwMode="auto">
                <a:xfrm>
                  <a:off x="2976" y="1440"/>
                  <a:ext cx="528" cy="768"/>
                </a:xfrm>
                <a:custGeom>
                  <a:avLst/>
                  <a:gdLst>
                    <a:gd name="T0" fmla="*/ 528 w 528"/>
                    <a:gd name="T1" fmla="*/ 0 h 768"/>
                    <a:gd name="T2" fmla="*/ 376 w 528"/>
                    <a:gd name="T3" fmla="*/ 460 h 768"/>
                    <a:gd name="T4" fmla="*/ 0 w 528"/>
                    <a:gd name="T5" fmla="*/ 768 h 768"/>
                    <a:gd name="T6" fmla="*/ 0 60000 65536"/>
                    <a:gd name="T7" fmla="*/ 0 60000 65536"/>
                    <a:gd name="T8" fmla="*/ 0 60000 65536"/>
                    <a:gd name="T9" fmla="*/ 0 w 528"/>
                    <a:gd name="T10" fmla="*/ 0 h 768"/>
                    <a:gd name="T11" fmla="*/ 528 w 528"/>
                    <a:gd name="T12" fmla="*/ 768 h 768"/>
                  </a:gdLst>
                  <a:ahLst/>
                  <a:cxnLst>
                    <a:cxn ang="T6">
                      <a:pos x="T0" y="T1"/>
                    </a:cxn>
                    <a:cxn ang="T7">
                      <a:pos x="T2" y="T3"/>
                    </a:cxn>
                    <a:cxn ang="T8">
                      <a:pos x="T4" y="T5"/>
                    </a:cxn>
                  </a:cxnLst>
                  <a:rect l="T9" t="T10" r="T11" b="T12"/>
                  <a:pathLst>
                    <a:path w="528" h="768">
                      <a:moveTo>
                        <a:pt x="528" y="0"/>
                      </a:moveTo>
                      <a:cubicBezTo>
                        <a:pt x="503" y="77"/>
                        <a:pt x="464" y="332"/>
                        <a:pt x="376" y="460"/>
                      </a:cubicBezTo>
                      <a:cubicBezTo>
                        <a:pt x="288" y="588"/>
                        <a:pt x="78" y="704"/>
                        <a:pt x="0" y="76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87773" name="Group 37">
                <a:extLst>
                  <a:ext uri="{FF2B5EF4-FFF2-40B4-BE49-F238E27FC236}">
                    <a16:creationId xmlns:a16="http://schemas.microsoft.com/office/drawing/2014/main" id="{083D7587-E8A0-48C1-86D0-705F9AE024A5}"/>
                  </a:ext>
                </a:extLst>
              </p:cNvPr>
              <p:cNvGrpSpPr>
                <a:grpSpLocks/>
              </p:cNvGrpSpPr>
              <p:nvPr/>
            </p:nvGrpSpPr>
            <p:grpSpPr bwMode="auto">
              <a:xfrm>
                <a:off x="3384" y="1104"/>
                <a:ext cx="1704" cy="1524"/>
                <a:chOff x="3000" y="672"/>
                <a:chExt cx="1704" cy="1524"/>
              </a:xfrm>
            </p:grpSpPr>
            <p:sp>
              <p:nvSpPr>
                <p:cNvPr id="214061" name="Freeform 38">
                  <a:extLst>
                    <a:ext uri="{FF2B5EF4-FFF2-40B4-BE49-F238E27FC236}">
                      <a16:creationId xmlns:a16="http://schemas.microsoft.com/office/drawing/2014/main" id="{79C7A810-3976-40AC-B4D5-BD767F61691A}"/>
                    </a:ext>
                  </a:extLst>
                </p:cNvPr>
                <p:cNvSpPr>
                  <a:spLocks/>
                </p:cNvSpPr>
                <p:nvPr/>
              </p:nvSpPr>
              <p:spPr bwMode="auto">
                <a:xfrm>
                  <a:off x="4147" y="672"/>
                  <a:ext cx="557" cy="815"/>
                </a:xfrm>
                <a:custGeom>
                  <a:avLst/>
                  <a:gdLst>
                    <a:gd name="T0" fmla="*/ 557 w 557"/>
                    <a:gd name="T1" fmla="*/ 0 h 815"/>
                    <a:gd name="T2" fmla="*/ 201 w 557"/>
                    <a:gd name="T3" fmla="*/ 272 h 815"/>
                    <a:gd name="T4" fmla="*/ 29 w 557"/>
                    <a:gd name="T5" fmla="*/ 732 h 815"/>
                    <a:gd name="T6" fmla="*/ 29 w 557"/>
                    <a:gd name="T7" fmla="*/ 768 h 815"/>
                    <a:gd name="T8" fmla="*/ 0 60000 65536"/>
                    <a:gd name="T9" fmla="*/ 0 60000 65536"/>
                    <a:gd name="T10" fmla="*/ 0 60000 65536"/>
                    <a:gd name="T11" fmla="*/ 0 60000 65536"/>
                    <a:gd name="T12" fmla="*/ 0 w 557"/>
                    <a:gd name="T13" fmla="*/ 0 h 815"/>
                    <a:gd name="T14" fmla="*/ 557 w 557"/>
                    <a:gd name="T15" fmla="*/ 815 h 815"/>
                  </a:gdLst>
                  <a:ahLst/>
                  <a:cxnLst>
                    <a:cxn ang="T8">
                      <a:pos x="T0" y="T1"/>
                    </a:cxn>
                    <a:cxn ang="T9">
                      <a:pos x="T2" y="T3"/>
                    </a:cxn>
                    <a:cxn ang="T10">
                      <a:pos x="T4" y="T5"/>
                    </a:cxn>
                    <a:cxn ang="T11">
                      <a:pos x="T6" y="T7"/>
                    </a:cxn>
                  </a:cxnLst>
                  <a:rect l="T12" t="T13" r="T14" b="T15"/>
                  <a:pathLst>
                    <a:path w="557" h="815">
                      <a:moveTo>
                        <a:pt x="557" y="0"/>
                      </a:moveTo>
                      <a:cubicBezTo>
                        <a:pt x="498" y="45"/>
                        <a:pt x="289" y="150"/>
                        <a:pt x="201" y="272"/>
                      </a:cubicBezTo>
                      <a:cubicBezTo>
                        <a:pt x="113" y="394"/>
                        <a:pt x="58" y="649"/>
                        <a:pt x="29" y="732"/>
                      </a:cubicBezTo>
                      <a:cubicBezTo>
                        <a:pt x="0" y="815"/>
                        <a:pt x="29" y="761"/>
                        <a:pt x="29" y="76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4062" name="Freeform 39">
                  <a:extLst>
                    <a:ext uri="{FF2B5EF4-FFF2-40B4-BE49-F238E27FC236}">
                      <a16:creationId xmlns:a16="http://schemas.microsoft.com/office/drawing/2014/main" id="{461EA54D-84F9-4CF2-96DA-196721503149}"/>
                    </a:ext>
                  </a:extLst>
                </p:cNvPr>
                <p:cNvSpPr>
                  <a:spLocks/>
                </p:cNvSpPr>
                <p:nvPr/>
              </p:nvSpPr>
              <p:spPr bwMode="auto">
                <a:xfrm>
                  <a:off x="3000" y="1446"/>
                  <a:ext cx="1164" cy="750"/>
                </a:xfrm>
                <a:custGeom>
                  <a:avLst/>
                  <a:gdLst>
                    <a:gd name="T0" fmla="*/ 1164 w 1164"/>
                    <a:gd name="T1" fmla="*/ 0 h 750"/>
                    <a:gd name="T2" fmla="*/ 871 w 1164"/>
                    <a:gd name="T3" fmla="*/ 543 h 750"/>
                    <a:gd name="T4" fmla="*/ 0 w 1164"/>
                    <a:gd name="T5" fmla="*/ 750 h 750"/>
                    <a:gd name="T6" fmla="*/ 0 60000 65536"/>
                    <a:gd name="T7" fmla="*/ 0 60000 65536"/>
                    <a:gd name="T8" fmla="*/ 0 60000 65536"/>
                    <a:gd name="T9" fmla="*/ 0 w 1164"/>
                    <a:gd name="T10" fmla="*/ 0 h 750"/>
                    <a:gd name="T11" fmla="*/ 1164 w 1164"/>
                    <a:gd name="T12" fmla="*/ 750 h 750"/>
                  </a:gdLst>
                  <a:ahLst/>
                  <a:cxnLst>
                    <a:cxn ang="T6">
                      <a:pos x="T0" y="T1"/>
                    </a:cxn>
                    <a:cxn ang="T7">
                      <a:pos x="T2" y="T3"/>
                    </a:cxn>
                    <a:cxn ang="T8">
                      <a:pos x="T4" y="T5"/>
                    </a:cxn>
                  </a:cxnLst>
                  <a:rect l="T9" t="T10" r="T11" b="T12"/>
                  <a:pathLst>
                    <a:path w="1164" h="750">
                      <a:moveTo>
                        <a:pt x="1164" y="0"/>
                      </a:moveTo>
                      <a:cubicBezTo>
                        <a:pt x="1115" y="89"/>
                        <a:pt x="1065" y="418"/>
                        <a:pt x="871" y="543"/>
                      </a:cubicBezTo>
                      <a:cubicBezTo>
                        <a:pt x="677" y="668"/>
                        <a:pt x="181" y="707"/>
                        <a:pt x="0" y="750"/>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14051" name="Line 40">
                <a:extLst>
                  <a:ext uri="{FF2B5EF4-FFF2-40B4-BE49-F238E27FC236}">
                    <a16:creationId xmlns:a16="http://schemas.microsoft.com/office/drawing/2014/main" id="{C22554FC-9E1D-4BE4-830D-63ECF2F47CED}"/>
                  </a:ext>
                </a:extLst>
              </p:cNvPr>
              <p:cNvSpPr>
                <a:spLocks noChangeShapeType="1"/>
              </p:cNvSpPr>
              <p:nvPr/>
            </p:nvSpPr>
            <p:spPr bwMode="auto">
              <a:xfrm flipH="1">
                <a:off x="4294" y="1200"/>
                <a:ext cx="96" cy="48"/>
              </a:xfrm>
              <a:prstGeom prst="line">
                <a:avLst/>
              </a:prstGeom>
              <a:noFill/>
              <a:ln w="38100">
                <a:solidFill>
                  <a:srgbClr val="FFFF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4052" name="Freeform 41">
                <a:extLst>
                  <a:ext uri="{FF2B5EF4-FFF2-40B4-BE49-F238E27FC236}">
                    <a16:creationId xmlns:a16="http://schemas.microsoft.com/office/drawing/2014/main" id="{0784F464-56C9-4C58-8263-F3216279547F}"/>
                  </a:ext>
                </a:extLst>
              </p:cNvPr>
              <p:cNvSpPr>
                <a:spLocks/>
              </p:cNvSpPr>
              <p:nvPr/>
            </p:nvSpPr>
            <p:spPr bwMode="auto">
              <a:xfrm>
                <a:off x="3648" y="2304"/>
                <a:ext cx="96" cy="144"/>
              </a:xfrm>
              <a:custGeom>
                <a:avLst/>
                <a:gdLst>
                  <a:gd name="T0" fmla="*/ 96 w 96"/>
                  <a:gd name="T1" fmla="*/ 0 h 144"/>
                  <a:gd name="T2" fmla="*/ 96 w 96"/>
                  <a:gd name="T3" fmla="*/ 56 h 144"/>
                  <a:gd name="T4" fmla="*/ 0 w 96"/>
                  <a:gd name="T5" fmla="*/ 144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96" y="0"/>
                    </a:moveTo>
                    <a:lnTo>
                      <a:pt x="96" y="56"/>
                    </a:lnTo>
                    <a:lnTo>
                      <a:pt x="0" y="144"/>
                    </a:lnTo>
                  </a:path>
                </a:pathLst>
              </a:custGeom>
              <a:noFill/>
              <a:ln w="38100" cmpd="sng">
                <a:solidFill>
                  <a:srgbClr val="FFFF00"/>
                </a:solidFill>
                <a:miter lim="800000"/>
                <a:headEnd type="non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4053" name="Line 42">
                <a:extLst>
                  <a:ext uri="{FF2B5EF4-FFF2-40B4-BE49-F238E27FC236}">
                    <a16:creationId xmlns:a16="http://schemas.microsoft.com/office/drawing/2014/main" id="{A0265B24-F8B6-42C2-82D3-28A9E82DED47}"/>
                  </a:ext>
                </a:extLst>
              </p:cNvPr>
              <p:cNvSpPr>
                <a:spLocks noChangeShapeType="1"/>
              </p:cNvSpPr>
              <p:nvPr/>
            </p:nvSpPr>
            <p:spPr bwMode="auto">
              <a:xfrm flipH="1">
                <a:off x="4080" y="2448"/>
                <a:ext cx="144" cy="48"/>
              </a:xfrm>
              <a:prstGeom prst="line">
                <a:avLst/>
              </a:prstGeom>
              <a:noFill/>
              <a:ln w="38100">
                <a:solidFill>
                  <a:srgbClr val="FFFF00"/>
                </a:solidFill>
                <a:miter lim="800000"/>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4054" name="Line 43">
                <a:extLst>
                  <a:ext uri="{FF2B5EF4-FFF2-40B4-BE49-F238E27FC236}">
                    <a16:creationId xmlns:a16="http://schemas.microsoft.com/office/drawing/2014/main" id="{62255418-EE3D-4437-9E72-73572BFF186C}"/>
                  </a:ext>
                </a:extLst>
              </p:cNvPr>
              <p:cNvSpPr>
                <a:spLocks noChangeShapeType="1"/>
              </p:cNvSpPr>
              <p:nvPr/>
            </p:nvSpPr>
            <p:spPr bwMode="auto">
              <a:xfrm flipH="1">
                <a:off x="4608" y="1536"/>
                <a:ext cx="48" cy="144"/>
              </a:xfrm>
              <a:prstGeom prst="line">
                <a:avLst/>
              </a:prstGeom>
              <a:noFill/>
              <a:ln w="38100">
                <a:solidFill>
                  <a:srgbClr val="FFFF00"/>
                </a:solidFill>
                <a:miter lim="800000"/>
                <a:headEnd type="triangle" w="sm" len="lg"/>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58412" name="Line 44">
                <a:extLst>
                  <a:ext uri="{FF2B5EF4-FFF2-40B4-BE49-F238E27FC236}">
                    <a16:creationId xmlns:a16="http://schemas.microsoft.com/office/drawing/2014/main" id="{B03C96AD-C7FE-472B-B7B1-9EEE272AA8F9}"/>
                  </a:ext>
                </a:extLst>
              </p:cNvPr>
              <p:cNvSpPr>
                <a:spLocks noChangeShapeType="1"/>
              </p:cNvSpPr>
              <p:nvPr/>
            </p:nvSpPr>
            <p:spPr bwMode="auto">
              <a:xfrm>
                <a:off x="3072" y="1872"/>
                <a:ext cx="2352" cy="0"/>
              </a:xfrm>
              <a:prstGeom prst="line">
                <a:avLst/>
              </a:prstGeom>
              <a:noFill/>
              <a:ln w="12700">
                <a:solidFill>
                  <a:schemeClr val="accent1">
                    <a:lumMod val="40000"/>
                    <a:lumOff val="60000"/>
                  </a:schemeClr>
                </a:solidFill>
                <a:miter lim="800000"/>
                <a:headEnd type="none" w="sm" len="lg"/>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58413" name="Line 45">
                <a:extLst>
                  <a:ext uri="{FF2B5EF4-FFF2-40B4-BE49-F238E27FC236}">
                    <a16:creationId xmlns:a16="http://schemas.microsoft.com/office/drawing/2014/main" id="{8590C18E-2D8D-472B-AB83-3D5E5BA2DB4D}"/>
                  </a:ext>
                </a:extLst>
              </p:cNvPr>
              <p:cNvSpPr>
                <a:spLocks noChangeShapeType="1"/>
              </p:cNvSpPr>
              <p:nvPr/>
            </p:nvSpPr>
            <p:spPr bwMode="auto">
              <a:xfrm flipH="1" flipV="1">
                <a:off x="4224" y="672"/>
                <a:ext cx="0" cy="2400"/>
              </a:xfrm>
              <a:prstGeom prst="line">
                <a:avLst/>
              </a:prstGeom>
              <a:noFill/>
              <a:ln w="12700">
                <a:solidFill>
                  <a:schemeClr val="accent1">
                    <a:lumMod val="40000"/>
                    <a:lumOff val="60000"/>
                  </a:schemeClr>
                </a:solidFill>
                <a:miter lim="800000"/>
                <a:headEnd type="none" w="sm" len="lg"/>
                <a:tailEnd type="triangle" w="sm" len="lg"/>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287780" name="Object 8">
                <a:extLst>
                  <a:ext uri="{FF2B5EF4-FFF2-40B4-BE49-F238E27FC236}">
                    <a16:creationId xmlns:a16="http://schemas.microsoft.com/office/drawing/2014/main" id="{784ED3C8-EB1B-412B-B035-4C1C33D88696}"/>
                  </a:ext>
                </a:extLst>
              </p:cNvPr>
              <p:cNvGraphicFramePr>
                <a:graphicFrameLocks noChangeAspect="1"/>
              </p:cNvGraphicFramePr>
              <p:nvPr/>
            </p:nvGraphicFramePr>
            <p:xfrm>
              <a:off x="5318" y="1922"/>
              <a:ext cx="300" cy="260"/>
            </p:xfrm>
            <a:graphic>
              <a:graphicData uri="http://schemas.openxmlformats.org/presentationml/2006/ole">
                <mc:AlternateContent xmlns:mc="http://schemas.openxmlformats.org/markup-compatibility/2006">
                  <mc:Choice xmlns:v="urn:schemas-microsoft-com:vml" Requires="v">
                    <p:oleObj name="Equation" r:id="rId16" imgW="190335" imgH="164957" progId="Equation.DSMT4">
                      <p:embed/>
                    </p:oleObj>
                  </mc:Choice>
                  <mc:Fallback>
                    <p:oleObj name="Equation" r:id="rId16" imgW="190335" imgH="164957" progId="Equation.DSMT4">
                      <p:embed/>
                      <p:pic>
                        <p:nvPicPr>
                          <p:cNvPr id="0" name="Object 8"/>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5318" y="1922"/>
                            <a:ext cx="3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781" name="Object 9">
                <a:extLst>
                  <a:ext uri="{FF2B5EF4-FFF2-40B4-BE49-F238E27FC236}">
                    <a16:creationId xmlns:a16="http://schemas.microsoft.com/office/drawing/2014/main" id="{3981F929-A9A6-47A0-B8CC-F43DD5C1AE8B}"/>
                  </a:ext>
                </a:extLst>
              </p:cNvPr>
              <p:cNvGraphicFramePr>
                <a:graphicFrameLocks noChangeAspect="1"/>
              </p:cNvGraphicFramePr>
              <p:nvPr/>
            </p:nvGraphicFramePr>
            <p:xfrm>
              <a:off x="4230" y="540"/>
              <a:ext cx="260" cy="260"/>
            </p:xfrm>
            <a:graphic>
              <a:graphicData uri="http://schemas.openxmlformats.org/presentationml/2006/ole">
                <mc:AlternateContent xmlns:mc="http://schemas.openxmlformats.org/markup-compatibility/2006">
                  <mc:Choice xmlns:v="urn:schemas-microsoft-com:vml" Requires="v">
                    <p:oleObj name="Equation" r:id="rId18" imgW="164885" imgH="164885" progId="Equation.DSMT4">
                      <p:embed/>
                    </p:oleObj>
                  </mc:Choice>
                  <mc:Fallback>
                    <p:oleObj name="Equation" r:id="rId18" imgW="164885" imgH="164885" progId="Equation.DSMT4">
                      <p:embed/>
                      <p:pic>
                        <p:nvPicPr>
                          <p:cNvPr id="0" name="Object 9"/>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4230" y="540"/>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7782" name="Text Box 48">
                <a:extLst>
                  <a:ext uri="{FF2B5EF4-FFF2-40B4-BE49-F238E27FC236}">
                    <a16:creationId xmlns:a16="http://schemas.microsoft.com/office/drawing/2014/main" id="{BE68C6C7-CAC9-4417-9813-20BBCF21DD8F}"/>
                  </a:ext>
                </a:extLst>
              </p:cNvPr>
              <p:cNvSpPr txBox="1">
                <a:spLocks noChangeArrowheads="1"/>
              </p:cNvSpPr>
              <p:nvPr/>
            </p:nvSpPr>
            <p:spPr bwMode="auto">
              <a:xfrm>
                <a:off x="3994" y="1795"/>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FFFFFF"/>
                    </a:solidFill>
                    <a:ea typeface="华文中宋" panose="02010600040101010101" pitchFamily="2" charset="-122"/>
                  </a:rPr>
                  <a:t>O</a:t>
                </a:r>
              </a:p>
            </p:txBody>
          </p:sp>
          <p:sp>
            <p:nvSpPr>
              <p:cNvPr id="214058" name="Line 49">
                <a:extLst>
                  <a:ext uri="{FF2B5EF4-FFF2-40B4-BE49-F238E27FC236}">
                    <a16:creationId xmlns:a16="http://schemas.microsoft.com/office/drawing/2014/main" id="{2FB2B434-B393-40F1-AFD5-44F398F0E03B}"/>
                  </a:ext>
                </a:extLst>
              </p:cNvPr>
              <p:cNvSpPr>
                <a:spLocks noChangeShapeType="1"/>
              </p:cNvSpPr>
              <p:nvPr/>
            </p:nvSpPr>
            <p:spPr bwMode="auto">
              <a:xfrm>
                <a:off x="3744" y="1680"/>
                <a:ext cx="0" cy="192"/>
              </a:xfrm>
              <a:prstGeom prst="line">
                <a:avLst/>
              </a:prstGeom>
              <a:noFill/>
              <a:ln w="25400">
                <a:solidFill>
                  <a:srgbClr val="FF3399"/>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4059" name="Line 50">
                <a:extLst>
                  <a:ext uri="{FF2B5EF4-FFF2-40B4-BE49-F238E27FC236}">
                    <a16:creationId xmlns:a16="http://schemas.microsoft.com/office/drawing/2014/main" id="{7F92298D-360C-4A27-847D-E64D5FB66839}"/>
                  </a:ext>
                </a:extLst>
              </p:cNvPr>
              <p:cNvSpPr>
                <a:spLocks noChangeShapeType="1"/>
              </p:cNvSpPr>
              <p:nvPr/>
            </p:nvSpPr>
            <p:spPr bwMode="auto">
              <a:xfrm flipV="1">
                <a:off x="3744" y="1296"/>
                <a:ext cx="0" cy="192"/>
              </a:xfrm>
              <a:prstGeom prst="line">
                <a:avLst/>
              </a:prstGeom>
              <a:noFill/>
              <a:ln w="25400">
                <a:solidFill>
                  <a:srgbClr val="FF3399"/>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87785" name="Text Box 51">
                <a:extLst>
                  <a:ext uri="{FF2B5EF4-FFF2-40B4-BE49-F238E27FC236}">
                    <a16:creationId xmlns:a16="http://schemas.microsoft.com/office/drawing/2014/main" id="{A7185748-06A3-49EA-92F4-086F17508692}"/>
                  </a:ext>
                </a:extLst>
              </p:cNvPr>
              <p:cNvSpPr txBox="1">
                <a:spLocks noChangeArrowheads="1"/>
              </p:cNvSpPr>
              <p:nvPr/>
            </p:nvSpPr>
            <p:spPr bwMode="auto">
              <a:xfrm>
                <a:off x="3465" y="3105"/>
                <a:ext cx="1623"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a:solidFill>
                      <a:srgbClr val="FFFF00"/>
                    </a:solidFill>
                    <a:ea typeface="华文中宋" panose="02010600040101010101" pitchFamily="2" charset="-122"/>
                  </a:rPr>
                  <a:t>磁滞回线</a:t>
                </a:r>
              </a:p>
            </p:txBody>
          </p:sp>
          <p:graphicFrame>
            <p:nvGraphicFramePr>
              <p:cNvPr id="287786" name="Object 10">
                <a:extLst>
                  <a:ext uri="{FF2B5EF4-FFF2-40B4-BE49-F238E27FC236}">
                    <a16:creationId xmlns:a16="http://schemas.microsoft.com/office/drawing/2014/main" id="{006D3539-BAC5-4050-8BDC-1E89CE8C8BC1}"/>
                  </a:ext>
                </a:extLst>
              </p:cNvPr>
              <p:cNvGraphicFramePr>
                <a:graphicFrameLocks noChangeAspect="1"/>
              </p:cNvGraphicFramePr>
              <p:nvPr/>
            </p:nvGraphicFramePr>
            <p:xfrm>
              <a:off x="4230" y="1215"/>
              <a:ext cx="199" cy="279"/>
            </p:xfrm>
            <a:graphic>
              <a:graphicData uri="http://schemas.openxmlformats.org/presentationml/2006/ole">
                <mc:AlternateContent xmlns:mc="http://schemas.openxmlformats.org/markup-compatibility/2006">
                  <mc:Choice xmlns:v="urn:schemas-microsoft-com:vml" Requires="v">
                    <p:oleObj name="Equation" r:id="rId20" imgW="126725" imgH="177415" progId="Equation.DSMT4">
                      <p:embed/>
                    </p:oleObj>
                  </mc:Choice>
                  <mc:Fallback>
                    <p:oleObj name="Equation" r:id="rId20" imgW="126725" imgH="177415" progId="Equation.DSMT4">
                      <p:embed/>
                      <p:pic>
                        <p:nvPicPr>
                          <p:cNvPr id="0" name="Object 10"/>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4230" y="1215"/>
                            <a:ext cx="199" cy="279"/>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pSp>
        <p:graphicFrame>
          <p:nvGraphicFramePr>
            <p:cNvPr id="287757" name="Object 12">
              <a:extLst>
                <a:ext uri="{FF2B5EF4-FFF2-40B4-BE49-F238E27FC236}">
                  <a16:creationId xmlns:a16="http://schemas.microsoft.com/office/drawing/2014/main" id="{16B67544-E82D-484E-A45A-27D51FDFECE4}"/>
                </a:ext>
              </a:extLst>
            </p:cNvPr>
            <p:cNvGraphicFramePr>
              <a:graphicFrameLocks noChangeAspect="1"/>
            </p:cNvGraphicFramePr>
            <p:nvPr/>
          </p:nvGraphicFramePr>
          <p:xfrm>
            <a:off x="5857884" y="3000372"/>
            <a:ext cx="284162" cy="347662"/>
          </p:xfrm>
          <a:graphic>
            <a:graphicData uri="http://schemas.openxmlformats.org/presentationml/2006/ole">
              <mc:AlternateContent xmlns:mc="http://schemas.openxmlformats.org/markup-compatibility/2006">
                <mc:Choice xmlns:v="urn:schemas-microsoft-com:vml" Requires="v">
                  <p:oleObj name="Equation" r:id="rId22" imgW="114201" imgH="139579" progId="Equation.DSMT4">
                    <p:embed/>
                  </p:oleObj>
                </mc:Choice>
                <mc:Fallback>
                  <p:oleObj name="Equation" r:id="rId22" imgW="114201" imgH="139579" progId="Equation.DSMT4">
                    <p:embed/>
                    <p:pic>
                      <p:nvPicPr>
                        <p:cNvPr id="0" name="Object 12"/>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5857884" y="3000372"/>
                          <a:ext cx="284162" cy="347662"/>
                        </a:xfrm>
                        <a:prstGeom prst="rect">
                          <a:avLst/>
                        </a:prstGeom>
                        <a:noFill/>
                        <a:ln>
                          <a:noFill/>
                        </a:ln>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graphicFrame>
          <p:nvGraphicFramePr>
            <p:cNvPr id="287758" name="Object 13">
              <a:extLst>
                <a:ext uri="{FF2B5EF4-FFF2-40B4-BE49-F238E27FC236}">
                  <a16:creationId xmlns:a16="http://schemas.microsoft.com/office/drawing/2014/main" id="{FD33B7CA-BBCA-4DD4-A21F-FEEA9D56CE2D}"/>
                </a:ext>
              </a:extLst>
            </p:cNvPr>
            <p:cNvGraphicFramePr>
              <a:graphicFrameLocks noChangeAspect="1"/>
            </p:cNvGraphicFramePr>
            <p:nvPr/>
          </p:nvGraphicFramePr>
          <p:xfrm>
            <a:off x="6715140" y="3786190"/>
            <a:ext cx="284163" cy="347663"/>
          </p:xfrm>
          <a:graphic>
            <a:graphicData uri="http://schemas.openxmlformats.org/presentationml/2006/ole">
              <mc:AlternateContent xmlns:mc="http://schemas.openxmlformats.org/markup-compatibility/2006">
                <mc:Choice xmlns:v="urn:schemas-microsoft-com:vml" Requires="v">
                  <p:oleObj name="Equation" r:id="rId24" imgW="114201" imgH="139579" progId="Equation.DSMT4">
                    <p:embed/>
                  </p:oleObj>
                </mc:Choice>
                <mc:Fallback>
                  <p:oleObj name="Equation" r:id="rId24" imgW="114201" imgH="139579" progId="Equation.DSMT4">
                    <p:embed/>
                    <p:pic>
                      <p:nvPicPr>
                        <p:cNvPr id="0" name="Object 13"/>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6715140" y="3786190"/>
                          <a:ext cx="284163" cy="347663"/>
                        </a:xfrm>
                        <a:prstGeom prst="rect">
                          <a:avLst/>
                        </a:prstGeom>
                        <a:noFill/>
                        <a:ln>
                          <a:noFill/>
                        </a:ln>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28575">
                              <a:solidFill>
                                <a:srgbClr val="33CC33"/>
                              </a:solidFill>
                              <a:miter lim="800000"/>
                              <a:headEnd/>
                              <a:tailEnd/>
                            </a14:hiddenLine>
                          </a:ext>
                        </a:extLst>
                      </p:spPr>
                    </p:pic>
                  </p:oleObj>
                </mc:Fallback>
              </mc:AlternateContent>
            </a:graphicData>
          </a:graphic>
        </p:graphicFrame>
        <p:sp>
          <p:nvSpPr>
            <p:cNvPr id="57" name="Line 17">
              <a:extLst>
                <a:ext uri="{FF2B5EF4-FFF2-40B4-BE49-F238E27FC236}">
                  <a16:creationId xmlns:a16="http://schemas.microsoft.com/office/drawing/2014/main" id="{F98AD935-B4E5-470F-9D95-F8F81D32CCAF}"/>
                </a:ext>
              </a:extLst>
            </p:cNvPr>
            <p:cNvSpPr>
              <a:spLocks noChangeShapeType="1"/>
            </p:cNvSpPr>
            <p:nvPr/>
          </p:nvSpPr>
          <p:spPr bwMode="auto">
            <a:xfrm>
              <a:off x="5343525" y="4184652"/>
              <a:ext cx="1371600" cy="0"/>
            </a:xfrm>
            <a:prstGeom prst="line">
              <a:avLst/>
            </a:prstGeom>
            <a:noFill/>
            <a:ln w="19050">
              <a:solidFill>
                <a:schemeClr val="accent1">
                  <a:lumMod val="40000"/>
                  <a:lumOff val="60000"/>
                </a:schemeClr>
              </a:solidFill>
              <a:prstDash val="dash"/>
              <a:miter lim="800000"/>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grpSp>
        <p:nvGrpSpPr>
          <p:cNvPr id="287748" name="Group 6">
            <a:extLst>
              <a:ext uri="{FF2B5EF4-FFF2-40B4-BE49-F238E27FC236}">
                <a16:creationId xmlns:a16="http://schemas.microsoft.com/office/drawing/2014/main" id="{CA60B977-0B48-46CD-902A-22A1971B2274}"/>
              </a:ext>
            </a:extLst>
          </p:cNvPr>
          <p:cNvGrpSpPr>
            <a:grpSpLocks/>
          </p:cNvGrpSpPr>
          <p:nvPr/>
        </p:nvGrpSpPr>
        <p:grpSpPr bwMode="auto">
          <a:xfrm>
            <a:off x="233363" y="301625"/>
            <a:ext cx="4838700" cy="2246313"/>
            <a:chOff x="192" y="2784"/>
            <a:chExt cx="3048" cy="1415"/>
          </a:xfrm>
        </p:grpSpPr>
        <p:sp>
          <p:nvSpPr>
            <p:cNvPr id="48" name="Rectangle 7">
              <a:extLst>
                <a:ext uri="{FF2B5EF4-FFF2-40B4-BE49-F238E27FC236}">
                  <a16:creationId xmlns:a16="http://schemas.microsoft.com/office/drawing/2014/main" id="{2FEF41C8-1802-42CD-8CDC-8B539BB63862}"/>
                </a:ext>
              </a:extLst>
            </p:cNvPr>
            <p:cNvSpPr>
              <a:spLocks noChangeArrowheads="1"/>
            </p:cNvSpPr>
            <p:nvPr/>
          </p:nvSpPr>
          <p:spPr bwMode="auto">
            <a:xfrm>
              <a:off x="192" y="2784"/>
              <a:ext cx="3048" cy="1415"/>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bg1"/>
                  </a:solidFill>
                  <a:latin typeface="+mn-ea"/>
                  <a:ea typeface="+mn-ea"/>
                </a:rPr>
                <a:t>由于磁滞，</a:t>
              </a:r>
              <a:r>
                <a:rPr kumimoji="1" lang="zh-CN" altLang="en-US" sz="2800" dirty="0">
                  <a:solidFill>
                    <a:schemeClr val="bg1"/>
                  </a:solidFill>
                  <a:latin typeface="+mn-ea"/>
                  <a:ea typeface="+mn-ea"/>
                </a:rPr>
                <a:t>当磁场强度减小到零（即      ）时，</a:t>
              </a:r>
              <a:r>
                <a:rPr lang="zh-CN" altLang="en-US" sz="2800" dirty="0">
                  <a:solidFill>
                    <a:schemeClr val="bg1"/>
                  </a:solidFill>
                  <a:latin typeface="+mn-ea"/>
                  <a:ea typeface="+mn-ea"/>
                </a:rPr>
                <a:t>磁感强度</a:t>
              </a:r>
              <a:r>
                <a:rPr lang="en-US" altLang="zh-CN" sz="2800" i="1" dirty="0">
                  <a:solidFill>
                    <a:schemeClr val="bg1"/>
                  </a:solidFill>
                  <a:latin typeface="+mn-lt"/>
                  <a:ea typeface="+mn-ea"/>
                </a:rPr>
                <a:t>B</a:t>
              </a:r>
              <a:r>
                <a:rPr lang="zh-CN" altLang="en-US" sz="2800" dirty="0">
                  <a:solidFill>
                    <a:schemeClr val="bg1"/>
                  </a:solidFill>
                  <a:latin typeface="+mn-lt"/>
                  <a:ea typeface="+mn-ea"/>
                </a:rPr>
                <a:t>不为零</a:t>
              </a:r>
              <a:r>
                <a:rPr kumimoji="1" lang="zh-CN" altLang="en-US" sz="2800" dirty="0">
                  <a:solidFill>
                    <a:schemeClr val="bg1"/>
                  </a:solidFill>
                  <a:latin typeface="+mn-ea"/>
                  <a:ea typeface="+mn-ea"/>
                </a:rPr>
                <a:t>，而是仍有一定的数值   ，称为</a:t>
              </a:r>
              <a:r>
                <a:rPr kumimoji="1" lang="zh-CN" altLang="en-US" sz="2800" b="1" dirty="0">
                  <a:solidFill>
                    <a:srgbClr val="FFFF00"/>
                  </a:solidFill>
                  <a:latin typeface="+mn-ea"/>
                  <a:ea typeface="+mn-ea"/>
                </a:rPr>
                <a:t>剩余磁感强度</a:t>
              </a:r>
              <a:r>
                <a:rPr kumimoji="1" lang="zh-CN" altLang="en-US" sz="2800" b="1" dirty="0">
                  <a:solidFill>
                    <a:schemeClr val="bg1"/>
                  </a:solidFill>
                  <a:latin typeface="+mn-ea"/>
                  <a:ea typeface="+mn-ea"/>
                </a:rPr>
                <a:t>（永久磁体）。</a:t>
              </a:r>
              <a:endParaRPr kumimoji="1" lang="zh-CN" altLang="en-US" sz="2800" dirty="0">
                <a:solidFill>
                  <a:schemeClr val="bg1"/>
                </a:solidFill>
                <a:latin typeface="+mn-ea"/>
                <a:ea typeface="+mn-ea"/>
              </a:endParaRPr>
            </a:p>
          </p:txBody>
        </p:sp>
        <p:graphicFrame>
          <p:nvGraphicFramePr>
            <p:cNvPr id="287754" name="Object 14">
              <a:extLst>
                <a:ext uri="{FF2B5EF4-FFF2-40B4-BE49-F238E27FC236}">
                  <a16:creationId xmlns:a16="http://schemas.microsoft.com/office/drawing/2014/main" id="{0CEE77C6-AD08-41AA-9498-693EF4EF5EF7}"/>
                </a:ext>
              </a:extLst>
            </p:cNvPr>
            <p:cNvGraphicFramePr>
              <a:graphicFrameLocks noChangeAspect="1"/>
            </p:cNvGraphicFramePr>
            <p:nvPr/>
          </p:nvGraphicFramePr>
          <p:xfrm>
            <a:off x="971" y="3099"/>
            <a:ext cx="620" cy="281"/>
          </p:xfrm>
          <a:graphic>
            <a:graphicData uri="http://schemas.openxmlformats.org/presentationml/2006/ole">
              <mc:AlternateContent xmlns:mc="http://schemas.openxmlformats.org/markup-compatibility/2006">
                <mc:Choice xmlns:v="urn:schemas-microsoft-com:vml" Requires="v">
                  <p:oleObj name="Equation" r:id="rId26" imgW="418918" imgH="177723" progId="Equation.DSMT4">
                    <p:embed/>
                  </p:oleObj>
                </mc:Choice>
                <mc:Fallback>
                  <p:oleObj name="Equation" r:id="rId26" imgW="418918" imgH="177723" progId="Equation.DSMT4">
                    <p:embed/>
                    <p:pic>
                      <p:nvPicPr>
                        <p:cNvPr id="0" name="Object 14"/>
                        <p:cNvPicPr>
                          <a:picLocks noChangeAspect="1" noChangeArrowheads="1"/>
                        </p:cNvPicPr>
                        <p:nvPr/>
                      </p:nvPicPr>
                      <p:blipFill>
                        <a:blip r:embed="rId27">
                          <a:lum bright="100000" contrast="100000"/>
                          <a:extLst>
                            <a:ext uri="{28A0092B-C50C-407E-A947-70E740481C1C}">
                              <a14:useLocalDpi xmlns:a14="http://schemas.microsoft.com/office/drawing/2010/main" val="0"/>
                            </a:ext>
                          </a:extLst>
                        </a:blip>
                        <a:srcRect/>
                        <a:stretch>
                          <a:fillRect/>
                        </a:stretch>
                      </p:blipFill>
                      <p:spPr bwMode="auto">
                        <a:xfrm>
                          <a:off x="971" y="3099"/>
                          <a:ext cx="620"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755" name="Object 16">
              <a:extLst>
                <a:ext uri="{FF2B5EF4-FFF2-40B4-BE49-F238E27FC236}">
                  <a16:creationId xmlns:a16="http://schemas.microsoft.com/office/drawing/2014/main" id="{6F9CEE5E-9404-4F6D-A9B5-017ED89052E1}"/>
                </a:ext>
              </a:extLst>
            </p:cNvPr>
            <p:cNvGraphicFramePr>
              <a:graphicFrameLocks noChangeAspect="1"/>
            </p:cNvGraphicFramePr>
            <p:nvPr/>
          </p:nvGraphicFramePr>
          <p:xfrm>
            <a:off x="491" y="3626"/>
            <a:ext cx="286" cy="361"/>
          </p:xfrm>
          <a:graphic>
            <a:graphicData uri="http://schemas.openxmlformats.org/presentationml/2006/ole">
              <mc:AlternateContent xmlns:mc="http://schemas.openxmlformats.org/markup-compatibility/2006">
                <mc:Choice xmlns:v="urn:schemas-microsoft-com:vml" Requires="v">
                  <p:oleObj name="Equation" r:id="rId28" imgW="190500" imgH="228600" progId="Equation.DSMT4">
                    <p:embed/>
                  </p:oleObj>
                </mc:Choice>
                <mc:Fallback>
                  <p:oleObj name="Equation" r:id="rId28" imgW="190500" imgH="228600" progId="Equation.DSMT4">
                    <p:embed/>
                    <p:pic>
                      <p:nvPicPr>
                        <p:cNvPr id="0" name="Object 16"/>
                        <p:cNvPicPr>
                          <a:picLocks noChangeAspect="1" noChangeArrowheads="1"/>
                        </p:cNvPicPr>
                        <p:nvPr/>
                      </p:nvPicPr>
                      <p:blipFill>
                        <a:blip r:embed="rId29">
                          <a:lum bright="100000" contrast="100000"/>
                          <a:extLst>
                            <a:ext uri="{28A0092B-C50C-407E-A947-70E740481C1C}">
                              <a14:useLocalDpi xmlns:a14="http://schemas.microsoft.com/office/drawing/2010/main" val="0"/>
                            </a:ext>
                          </a:extLst>
                        </a:blip>
                        <a:srcRect/>
                        <a:stretch>
                          <a:fillRect/>
                        </a:stretch>
                      </p:blipFill>
                      <p:spPr bwMode="auto">
                        <a:xfrm>
                          <a:off x="491" y="3626"/>
                          <a:ext cx="286"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7749" name="组合 59">
            <a:extLst>
              <a:ext uri="{FF2B5EF4-FFF2-40B4-BE49-F238E27FC236}">
                <a16:creationId xmlns:a16="http://schemas.microsoft.com/office/drawing/2014/main" id="{223AC46E-A45F-4583-9017-F12326BEEF94}"/>
              </a:ext>
            </a:extLst>
          </p:cNvPr>
          <p:cNvGrpSpPr>
            <a:grpSpLocks/>
          </p:cNvGrpSpPr>
          <p:nvPr/>
        </p:nvGrpSpPr>
        <p:grpSpPr bwMode="auto">
          <a:xfrm>
            <a:off x="285750" y="2873375"/>
            <a:ext cx="4786313" cy="1816100"/>
            <a:chOff x="285719" y="3500438"/>
            <a:chExt cx="4786343" cy="1815882"/>
          </a:xfrm>
        </p:grpSpPr>
        <p:sp>
          <p:nvSpPr>
            <p:cNvPr id="53" name="Rectangle 7">
              <a:extLst>
                <a:ext uri="{FF2B5EF4-FFF2-40B4-BE49-F238E27FC236}">
                  <a16:creationId xmlns:a16="http://schemas.microsoft.com/office/drawing/2014/main" id="{4D9E6B15-5F5F-48DE-B4EC-66B80156308C}"/>
                </a:ext>
              </a:extLst>
            </p:cNvPr>
            <p:cNvSpPr>
              <a:spLocks noChangeArrowheads="1"/>
            </p:cNvSpPr>
            <p:nvPr/>
          </p:nvSpPr>
          <p:spPr bwMode="auto">
            <a:xfrm>
              <a:off x="285719" y="3500438"/>
              <a:ext cx="4786343" cy="1815882"/>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bg1"/>
                  </a:solidFill>
                  <a:latin typeface="+mn-ea"/>
                  <a:ea typeface="+mn-ea"/>
                </a:rPr>
                <a:t>为了使</a:t>
              </a:r>
              <a:r>
                <a:rPr lang="en-US" altLang="zh-CN" sz="2800" i="1" dirty="0">
                  <a:solidFill>
                    <a:schemeClr val="bg1"/>
                  </a:solidFill>
                  <a:latin typeface="+mn-lt"/>
                  <a:ea typeface="+mn-ea"/>
                </a:rPr>
                <a:t>B</a:t>
              </a:r>
              <a:r>
                <a:rPr lang="zh-CN" altLang="en-US" sz="2800" dirty="0">
                  <a:solidFill>
                    <a:schemeClr val="bg1"/>
                  </a:solidFill>
                  <a:latin typeface="+mn-ea"/>
                  <a:ea typeface="+mn-ea"/>
                </a:rPr>
                <a:t>减小到零，需加反向磁场强度</a:t>
              </a:r>
              <a:r>
                <a:rPr lang="en-US" altLang="zh-CN" sz="2800" i="1" dirty="0">
                  <a:solidFill>
                    <a:schemeClr val="bg1"/>
                  </a:solidFill>
                  <a:latin typeface="+mn-lt"/>
                  <a:ea typeface="+mn-ea"/>
                </a:rPr>
                <a:t>H</a:t>
              </a:r>
              <a:r>
                <a:rPr lang="zh-CN" altLang="en-US" sz="2800" dirty="0">
                  <a:solidFill>
                    <a:schemeClr val="bg1"/>
                  </a:solidFill>
                  <a:latin typeface="+mn-ea"/>
                  <a:ea typeface="+mn-ea"/>
                </a:rPr>
                <a:t>，如图</a:t>
              </a:r>
              <a:r>
                <a:rPr lang="en-US" altLang="zh-CN" sz="2800" dirty="0" err="1">
                  <a:solidFill>
                    <a:schemeClr val="bg1"/>
                  </a:solidFill>
                  <a:latin typeface="+mn-ea"/>
                  <a:ea typeface="+mn-ea"/>
                </a:rPr>
                <a:t>bc</a:t>
              </a:r>
              <a:r>
                <a:rPr lang="zh-CN" altLang="en-US" sz="2800" dirty="0">
                  <a:solidFill>
                    <a:schemeClr val="bg1"/>
                  </a:solidFill>
                  <a:latin typeface="+mn-ea"/>
                  <a:ea typeface="+mn-ea"/>
                </a:rPr>
                <a:t>段。当反向磁场强度</a:t>
              </a:r>
              <a:r>
                <a:rPr lang="en-US" sz="2800" b="1" i="1" dirty="0">
                  <a:solidFill>
                    <a:schemeClr val="bg1"/>
                  </a:solidFill>
                  <a:latin typeface="+mn-lt"/>
                  <a:ea typeface="+mn-ea"/>
                </a:rPr>
                <a:t>H</a:t>
              </a:r>
              <a:r>
                <a:rPr lang="zh-CN" altLang="en-US" sz="2800" dirty="0">
                  <a:solidFill>
                    <a:schemeClr val="bg1"/>
                  </a:solidFill>
                  <a:latin typeface="+mn-ea"/>
                  <a:ea typeface="+mn-ea"/>
                </a:rPr>
                <a:t>增大至</a:t>
              </a:r>
              <a:r>
                <a:rPr lang="en-US" sz="2800" b="1" i="1" dirty="0" err="1">
                  <a:solidFill>
                    <a:schemeClr val="bg1"/>
                  </a:solidFill>
                  <a:latin typeface="+mn-lt"/>
                  <a:ea typeface="+mn-ea"/>
                </a:rPr>
                <a:t>H</a:t>
              </a:r>
              <a:r>
                <a:rPr lang="en-US" sz="2800" b="1" i="1" baseline="-25000" dirty="0" err="1">
                  <a:solidFill>
                    <a:schemeClr val="bg1"/>
                  </a:solidFill>
                  <a:latin typeface="+mn-lt"/>
                  <a:ea typeface="+mn-ea"/>
                </a:rPr>
                <a:t>c</a:t>
              </a:r>
              <a:r>
                <a:rPr lang="zh-CN" altLang="en-US" sz="2800" dirty="0">
                  <a:solidFill>
                    <a:schemeClr val="bg1"/>
                  </a:solidFill>
                  <a:latin typeface="+mn-ea"/>
                  <a:ea typeface="+mn-ea"/>
                </a:rPr>
                <a:t>时，磁感强度      ，完全</a:t>
              </a:r>
              <a:r>
                <a:rPr lang="zh-CN" altLang="en-US" sz="2800" b="1" dirty="0">
                  <a:solidFill>
                    <a:srgbClr val="FF0000"/>
                  </a:solidFill>
                  <a:latin typeface="+mn-ea"/>
                  <a:ea typeface="+mn-ea"/>
                </a:rPr>
                <a:t>退磁</a:t>
              </a:r>
              <a:r>
                <a:rPr kumimoji="1" lang="zh-CN" altLang="en-US" sz="2800" b="1" dirty="0">
                  <a:solidFill>
                    <a:schemeClr val="bg1"/>
                  </a:solidFill>
                  <a:latin typeface="+mn-ea"/>
                  <a:ea typeface="+mn-ea"/>
                </a:rPr>
                <a:t>。</a:t>
              </a:r>
              <a:endParaRPr kumimoji="1" lang="zh-CN" altLang="en-US" sz="2800" dirty="0">
                <a:solidFill>
                  <a:schemeClr val="bg1"/>
                </a:solidFill>
                <a:latin typeface="+mn-ea"/>
                <a:ea typeface="+mn-ea"/>
              </a:endParaRPr>
            </a:p>
          </p:txBody>
        </p:sp>
        <p:graphicFrame>
          <p:nvGraphicFramePr>
            <p:cNvPr id="287752" name="Object 17">
              <a:extLst>
                <a:ext uri="{FF2B5EF4-FFF2-40B4-BE49-F238E27FC236}">
                  <a16:creationId xmlns:a16="http://schemas.microsoft.com/office/drawing/2014/main" id="{0AE3F94C-2B96-4821-84A4-0E80C422F7AD}"/>
                </a:ext>
              </a:extLst>
            </p:cNvPr>
            <p:cNvGraphicFramePr>
              <a:graphicFrameLocks noChangeAspect="1"/>
            </p:cNvGraphicFramePr>
            <p:nvPr/>
          </p:nvGraphicFramePr>
          <p:xfrm>
            <a:off x="1470260" y="4825782"/>
            <a:ext cx="1033462" cy="490538"/>
          </p:xfrm>
          <a:graphic>
            <a:graphicData uri="http://schemas.openxmlformats.org/presentationml/2006/ole">
              <mc:AlternateContent xmlns:mc="http://schemas.openxmlformats.org/markup-compatibility/2006">
                <mc:Choice xmlns:v="urn:schemas-microsoft-com:vml" Requires="v">
                  <p:oleObj name="Equation" r:id="rId30" imgW="393359" imgH="177646" progId="Equation.DSMT4">
                    <p:embed/>
                  </p:oleObj>
                </mc:Choice>
                <mc:Fallback>
                  <p:oleObj name="Equation" r:id="rId30" imgW="393359" imgH="177646" progId="Equation.DSMT4">
                    <p:embed/>
                    <p:pic>
                      <p:nvPicPr>
                        <p:cNvPr id="0" name="Object 17"/>
                        <p:cNvPicPr>
                          <a:picLocks noChangeAspect="1" noChangeArrowheads="1"/>
                        </p:cNvPicPr>
                        <p:nvPr/>
                      </p:nvPicPr>
                      <p:blipFill>
                        <a:blip r:embed="rId31">
                          <a:lum bright="100000" contrast="100000"/>
                          <a:extLst>
                            <a:ext uri="{28A0092B-C50C-407E-A947-70E740481C1C}">
                              <a14:useLocalDpi xmlns:a14="http://schemas.microsoft.com/office/drawing/2010/main" val="0"/>
                            </a:ext>
                          </a:extLst>
                        </a:blip>
                        <a:srcRect/>
                        <a:stretch>
                          <a:fillRect/>
                        </a:stretch>
                      </p:blipFill>
                      <p:spPr bwMode="auto">
                        <a:xfrm>
                          <a:off x="1470260" y="4825782"/>
                          <a:ext cx="103346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4" name="Rectangle 7">
            <a:extLst>
              <a:ext uri="{FF2B5EF4-FFF2-40B4-BE49-F238E27FC236}">
                <a16:creationId xmlns:a16="http://schemas.microsoft.com/office/drawing/2014/main" id="{566EB734-3E8D-4717-A9D7-025F65350791}"/>
              </a:ext>
            </a:extLst>
          </p:cNvPr>
          <p:cNvSpPr>
            <a:spLocks noChangeArrowheads="1"/>
          </p:cNvSpPr>
          <p:nvPr/>
        </p:nvSpPr>
        <p:spPr bwMode="auto">
          <a:xfrm>
            <a:off x="285750" y="5473700"/>
            <a:ext cx="8704263" cy="1384300"/>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bg1"/>
                </a:solidFill>
                <a:latin typeface="+mn-ea"/>
                <a:ea typeface="+mn-ea"/>
              </a:rPr>
              <a:t>当</a:t>
            </a:r>
            <a:r>
              <a:rPr lang="zh-CN" altLang="en-US" sz="2800" dirty="0">
                <a:solidFill>
                  <a:schemeClr val="bg1"/>
                </a:solidFill>
                <a:latin typeface="+mn-lt"/>
                <a:ea typeface="+mn-ea"/>
              </a:rPr>
              <a:t>磁场强度继续反向增大，介质被反向磁化，最后达到饱和点</a:t>
            </a:r>
            <a:r>
              <a:rPr lang="en-US" altLang="zh-CN" sz="2800" i="1" dirty="0">
                <a:solidFill>
                  <a:schemeClr val="bg1"/>
                </a:solidFill>
                <a:latin typeface="+mn-lt"/>
                <a:ea typeface="+mn-ea"/>
              </a:rPr>
              <a:t>d</a:t>
            </a:r>
            <a:r>
              <a:rPr lang="zh-CN" altLang="en-US" sz="2800" dirty="0">
                <a:solidFill>
                  <a:schemeClr val="bg1"/>
                </a:solidFill>
                <a:latin typeface="+mn-lt"/>
                <a:ea typeface="+mn-ea"/>
              </a:rPr>
              <a:t>。若再让</a:t>
            </a:r>
            <a:r>
              <a:rPr lang="en-US" altLang="zh-CN" sz="2800" i="1" dirty="0">
                <a:solidFill>
                  <a:schemeClr val="bg1"/>
                </a:solidFill>
                <a:latin typeface="+mn-lt"/>
                <a:ea typeface="+mn-ea"/>
              </a:rPr>
              <a:t>H</a:t>
            </a:r>
            <a:r>
              <a:rPr lang="zh-CN" altLang="en-US" sz="2800" dirty="0">
                <a:solidFill>
                  <a:schemeClr val="bg1"/>
                </a:solidFill>
                <a:latin typeface="+mn-lt"/>
                <a:ea typeface="+mn-ea"/>
              </a:rPr>
              <a:t>减小到零，则</a:t>
            </a:r>
            <a:r>
              <a:rPr lang="en-US" altLang="zh-CN" sz="2800" i="1" dirty="0">
                <a:solidFill>
                  <a:schemeClr val="bg1"/>
                </a:solidFill>
                <a:latin typeface="+mn-lt"/>
                <a:ea typeface="+mn-ea"/>
              </a:rPr>
              <a:t>B</a:t>
            </a:r>
            <a:r>
              <a:rPr lang="zh-CN" altLang="en-US" sz="2800" dirty="0">
                <a:solidFill>
                  <a:schemeClr val="bg1"/>
                </a:solidFill>
                <a:latin typeface="+mn-lt"/>
                <a:ea typeface="+mn-ea"/>
              </a:rPr>
              <a:t>亦不为零。此时，需加正向矫顽力使</a:t>
            </a:r>
            <a:r>
              <a:rPr lang="en-US" altLang="zh-CN" sz="2800" i="1" dirty="0">
                <a:solidFill>
                  <a:schemeClr val="bg1"/>
                </a:solidFill>
                <a:latin typeface="+mn-lt"/>
                <a:ea typeface="+mn-ea"/>
              </a:rPr>
              <a:t>B</a:t>
            </a:r>
            <a:r>
              <a:rPr lang="zh-CN" altLang="en-US" sz="2800" dirty="0">
                <a:solidFill>
                  <a:schemeClr val="bg1"/>
                </a:solidFill>
                <a:latin typeface="+mn-lt"/>
                <a:ea typeface="+mn-ea"/>
              </a:rPr>
              <a:t>为零。</a:t>
            </a:r>
            <a:endParaRPr kumimoji="1" lang="zh-CN" altLang="en-US" sz="2800" dirty="0">
              <a:solidFill>
                <a:schemeClr val="bg1"/>
              </a:solidFill>
              <a:latin typeface="+mn-lt"/>
              <a:ea typeface="+mn-ea"/>
            </a:endParaRPr>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wind-1">
            <a:extLst>
              <a:ext uri="{FF2B5EF4-FFF2-40B4-BE49-F238E27FC236}">
                <a16:creationId xmlns:a16="http://schemas.microsoft.com/office/drawing/2014/main" id="{7D0441A0-219A-49BA-8542-CFB5D6B8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917575"/>
            <a:ext cx="358140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power-1">
            <a:extLst>
              <a:ext uri="{FF2B5EF4-FFF2-40B4-BE49-F238E27FC236}">
                <a16:creationId xmlns:a16="http://schemas.microsoft.com/office/drawing/2014/main" id="{2C479681-4971-4DBB-AB2F-F1BE29E19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4400"/>
            <a:ext cx="2974975"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sunlight-1">
            <a:extLst>
              <a:ext uri="{FF2B5EF4-FFF2-40B4-BE49-F238E27FC236}">
                <a16:creationId xmlns:a16="http://schemas.microsoft.com/office/drawing/2014/main" id="{0EAF11D3-38A1-48EE-B219-D2CB1C8CB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113" y="3429000"/>
            <a:ext cx="235108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5">
            <a:extLst>
              <a:ext uri="{FF2B5EF4-FFF2-40B4-BE49-F238E27FC236}">
                <a16:creationId xmlns:a16="http://schemas.microsoft.com/office/drawing/2014/main" id="{DBAE8B11-3B62-453C-BB4E-3627E9360B3A}"/>
              </a:ext>
            </a:extLst>
          </p:cNvPr>
          <p:cNvSpPr txBox="1">
            <a:spLocks noChangeArrowheads="1"/>
          </p:cNvSpPr>
          <p:nvPr/>
        </p:nvSpPr>
        <p:spPr bwMode="auto">
          <a:xfrm>
            <a:off x="1371600" y="3886200"/>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FFCC"/>
                </a:solidFill>
                <a:latin typeface="Monotype Corsiva" panose="03010101010201010101" pitchFamily="66" charset="0"/>
              </a:rPr>
              <a:t>机械能</a:t>
            </a:r>
            <a:r>
              <a:rPr lang="zh-CN" altLang="zh-CN" sz="2400">
                <a:solidFill>
                  <a:srgbClr val="FFFFCC"/>
                </a:solidFill>
                <a:latin typeface="Monotype Corsiva" panose="03010101010201010101" pitchFamily="66" charset="0"/>
              </a:rPr>
              <a:t>——</a:t>
            </a:r>
            <a:r>
              <a:rPr lang="zh-CN" altLang="en-US" sz="2400">
                <a:solidFill>
                  <a:srgbClr val="FFFFCC"/>
                </a:solidFill>
                <a:latin typeface="Monotype Corsiva" panose="03010101010201010101" pitchFamily="66" charset="0"/>
              </a:rPr>
              <a:t>水力</a:t>
            </a:r>
          </a:p>
        </p:txBody>
      </p:sp>
      <p:sp>
        <p:nvSpPr>
          <p:cNvPr id="10246" name="Text Box 6">
            <a:extLst>
              <a:ext uri="{FF2B5EF4-FFF2-40B4-BE49-F238E27FC236}">
                <a16:creationId xmlns:a16="http://schemas.microsoft.com/office/drawing/2014/main" id="{AB33FAE1-1610-4274-94E1-5783FA957067}"/>
              </a:ext>
            </a:extLst>
          </p:cNvPr>
          <p:cNvSpPr txBox="1">
            <a:spLocks noChangeArrowheads="1"/>
          </p:cNvSpPr>
          <p:nvPr/>
        </p:nvSpPr>
        <p:spPr bwMode="auto">
          <a:xfrm>
            <a:off x="6132513" y="2895600"/>
            <a:ext cx="261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FFCC"/>
                </a:solidFill>
                <a:latin typeface="Monotype Corsiva" panose="03010101010201010101" pitchFamily="66" charset="0"/>
              </a:rPr>
              <a:t>机械能</a:t>
            </a:r>
            <a:r>
              <a:rPr lang="zh-CN" altLang="zh-CN" sz="2400">
                <a:solidFill>
                  <a:srgbClr val="FFFFCC"/>
                </a:solidFill>
                <a:latin typeface="Monotype Corsiva" panose="03010101010201010101" pitchFamily="66" charset="0"/>
              </a:rPr>
              <a:t>——</a:t>
            </a:r>
            <a:r>
              <a:rPr lang="zh-CN" altLang="en-US" sz="2400">
                <a:solidFill>
                  <a:srgbClr val="FFFFCC"/>
                </a:solidFill>
                <a:latin typeface="Monotype Corsiva" panose="03010101010201010101" pitchFamily="66" charset="0"/>
              </a:rPr>
              <a:t>风力</a:t>
            </a:r>
          </a:p>
        </p:txBody>
      </p:sp>
      <p:sp>
        <p:nvSpPr>
          <p:cNvPr id="10247" name="Text Box 7">
            <a:extLst>
              <a:ext uri="{FF2B5EF4-FFF2-40B4-BE49-F238E27FC236}">
                <a16:creationId xmlns:a16="http://schemas.microsoft.com/office/drawing/2014/main" id="{520AEE07-C19E-47A9-B1CF-13AB660F7A4E}"/>
              </a:ext>
            </a:extLst>
          </p:cNvPr>
          <p:cNvSpPr txBox="1">
            <a:spLocks noChangeArrowheads="1"/>
          </p:cNvSpPr>
          <p:nvPr/>
        </p:nvSpPr>
        <p:spPr bwMode="auto">
          <a:xfrm>
            <a:off x="4327525" y="3622675"/>
            <a:ext cx="18446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zh-CN" sz="2400">
                <a:latin typeface="Monotype Corsiva" panose="03010101010201010101" pitchFamily="66" charset="0"/>
              </a:rPr>
              <a:t>         </a:t>
            </a:r>
            <a:r>
              <a:rPr lang="zh-CN" altLang="en-US" sz="2400" b="1">
                <a:solidFill>
                  <a:schemeClr val="bg1"/>
                </a:solidFill>
                <a:latin typeface="Monotype Corsiva" panose="03010101010201010101" pitchFamily="66" charset="0"/>
              </a:rPr>
              <a:t>法国的太阳能电站镜面系统</a:t>
            </a:r>
          </a:p>
        </p:txBody>
      </p:sp>
      <p:sp>
        <p:nvSpPr>
          <p:cNvPr id="10248" name="Text Box 8">
            <a:extLst>
              <a:ext uri="{FF2B5EF4-FFF2-40B4-BE49-F238E27FC236}">
                <a16:creationId xmlns:a16="http://schemas.microsoft.com/office/drawing/2014/main" id="{2A9C2B62-E326-4ADD-9687-FD92970BF0ED}"/>
              </a:ext>
            </a:extLst>
          </p:cNvPr>
          <p:cNvSpPr txBox="1">
            <a:spLocks noChangeArrowheads="1"/>
          </p:cNvSpPr>
          <p:nvPr/>
        </p:nvSpPr>
        <p:spPr bwMode="auto">
          <a:xfrm>
            <a:off x="3505200" y="5867400"/>
            <a:ext cx="12112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en-US" sz="2400" b="1">
                <a:solidFill>
                  <a:schemeClr val="bg1"/>
                </a:solidFill>
                <a:latin typeface="Monotype Corsiva" panose="03010101010201010101" pitchFamily="66" charset="0"/>
              </a:rPr>
              <a:t>化学能</a:t>
            </a:r>
          </a:p>
        </p:txBody>
      </p:sp>
      <p:pic>
        <p:nvPicPr>
          <p:cNvPr id="10249" name="Picture 9" descr="DSC01390">
            <a:extLst>
              <a:ext uri="{FF2B5EF4-FFF2-40B4-BE49-F238E27FC236}">
                <a16:creationId xmlns:a16="http://schemas.microsoft.com/office/drawing/2014/main" id="{85940443-D158-400A-813D-EC0221551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495800"/>
            <a:ext cx="28194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 Box 10">
            <a:extLst>
              <a:ext uri="{FF2B5EF4-FFF2-40B4-BE49-F238E27FC236}">
                <a16:creationId xmlns:a16="http://schemas.microsoft.com/office/drawing/2014/main" id="{7AF52FE1-7BA9-4878-8A5D-64146D25B9C0}"/>
              </a:ext>
            </a:extLst>
          </p:cNvPr>
          <p:cNvSpPr txBox="1">
            <a:spLocks noChangeArrowheads="1"/>
          </p:cNvSpPr>
          <p:nvPr/>
        </p:nvSpPr>
        <p:spPr bwMode="auto">
          <a:xfrm>
            <a:off x="900113" y="173038"/>
            <a:ext cx="7653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latin typeface="Arial" panose="020B0604020202020204" pitchFamily="34" charset="0"/>
              </a:rPr>
              <a:t>电源就是把其他形式的能量转化为电能的装置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animEffect transition="in" filter="wipe(left)">
                                      <p:cBhvr>
                                        <p:cTn id="7" dur="500"/>
                                        <p:tgtEl>
                                          <p:spTgt spid="10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checkerboard(across)">
                                      <p:cBhvr>
                                        <p:cTn id="12" dur="500"/>
                                        <p:tgtEl>
                                          <p:spTgt spid="10243"/>
                                        </p:tgtEl>
                                      </p:cBhvr>
                                    </p:animEffect>
                                  </p:childTnLst>
                                </p:cTn>
                              </p:par>
                              <p:par>
                                <p:cTn id="13" presetID="5" presetClass="entr" presetSubtype="10" fill="hold" nodeType="withEffect">
                                  <p:stCondLst>
                                    <p:cond delay="0"/>
                                  </p:stCondLst>
                                  <p:childTnLst>
                                    <p:set>
                                      <p:cBhvr>
                                        <p:cTn id="14" dur="1" fill="hold">
                                          <p:stCondLst>
                                            <p:cond delay="0"/>
                                          </p:stCondLst>
                                        </p:cTn>
                                        <p:tgtEl>
                                          <p:spTgt spid="10245"/>
                                        </p:tgtEl>
                                        <p:attrNameLst>
                                          <p:attrName>style.visibility</p:attrName>
                                        </p:attrNameLst>
                                      </p:cBhvr>
                                      <p:to>
                                        <p:strVal val="visible"/>
                                      </p:to>
                                    </p:set>
                                    <p:animEffect transition="in" filter="checkerboard(across)">
                                      <p:cBhvr>
                                        <p:cTn id="15" dur="500"/>
                                        <p:tgtEl>
                                          <p:spTgt spid="1024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10242"/>
                                        </p:tgtEl>
                                        <p:attrNameLst>
                                          <p:attrName>style.visibility</p:attrName>
                                        </p:attrNameLst>
                                      </p:cBhvr>
                                      <p:to>
                                        <p:strVal val="visible"/>
                                      </p:to>
                                    </p:set>
                                    <p:animEffect transition="in" filter="checkerboard(across)">
                                      <p:cBhvr>
                                        <p:cTn id="20" dur="500"/>
                                        <p:tgtEl>
                                          <p:spTgt spid="1024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0246"/>
                                        </p:tgtEl>
                                        <p:attrNameLst>
                                          <p:attrName>style.visibility</p:attrName>
                                        </p:attrNameLst>
                                      </p:cBhvr>
                                      <p:to>
                                        <p:strVal val="visible"/>
                                      </p:to>
                                    </p:set>
                                    <p:animEffect transition="in" filter="checkerboard(across)">
                                      <p:cBhvr>
                                        <p:cTn id="23" dur="500"/>
                                        <p:tgtEl>
                                          <p:spTgt spid="10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0248"/>
                                        </p:tgtEl>
                                        <p:attrNameLst>
                                          <p:attrName>style.visibility</p:attrName>
                                        </p:attrNameLst>
                                      </p:cBhvr>
                                      <p:to>
                                        <p:strVal val="visible"/>
                                      </p:to>
                                    </p:set>
                                    <p:animEffect transition="in" filter="checkerboard(across)">
                                      <p:cBhvr>
                                        <p:cTn id="28" dur="500"/>
                                        <p:tgtEl>
                                          <p:spTgt spid="10248"/>
                                        </p:tgtEl>
                                      </p:cBhvr>
                                    </p:animEffect>
                                  </p:childTnLst>
                                </p:cTn>
                              </p:par>
                              <p:par>
                                <p:cTn id="29" presetID="5" presetClass="entr" presetSubtype="10" fill="hold" nodeType="withEffect">
                                  <p:stCondLst>
                                    <p:cond delay="0"/>
                                  </p:stCondLst>
                                  <p:childTnLst>
                                    <p:set>
                                      <p:cBhvr>
                                        <p:cTn id="30" dur="1" fill="hold">
                                          <p:stCondLst>
                                            <p:cond delay="0"/>
                                          </p:stCondLst>
                                        </p:cTn>
                                        <p:tgtEl>
                                          <p:spTgt spid="10249"/>
                                        </p:tgtEl>
                                        <p:attrNameLst>
                                          <p:attrName>style.visibility</p:attrName>
                                        </p:attrNameLst>
                                      </p:cBhvr>
                                      <p:to>
                                        <p:strVal val="visible"/>
                                      </p:to>
                                    </p:set>
                                    <p:animEffect transition="in" filter="checkerboard(across)">
                                      <p:cBhvr>
                                        <p:cTn id="31" dur="500"/>
                                        <p:tgtEl>
                                          <p:spTgt spid="102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247"/>
                                        </p:tgtEl>
                                        <p:attrNameLst>
                                          <p:attrName>style.visibility</p:attrName>
                                        </p:attrNameLst>
                                      </p:cBhvr>
                                      <p:to>
                                        <p:strVal val="visible"/>
                                      </p:to>
                                    </p:set>
                                    <p:animEffect transition="in" filter="checkerboard(across)">
                                      <p:cBhvr>
                                        <p:cTn id="36" dur="500"/>
                                        <p:tgtEl>
                                          <p:spTgt spid="10247"/>
                                        </p:tgtEl>
                                      </p:cBhvr>
                                    </p:animEffect>
                                  </p:childTnLst>
                                </p:cTn>
                              </p:par>
                              <p:par>
                                <p:cTn id="37" presetID="5" presetClass="entr" presetSubtype="10" fill="hold" nodeType="withEffect">
                                  <p:stCondLst>
                                    <p:cond delay="0"/>
                                  </p:stCondLst>
                                  <p:childTnLst>
                                    <p:set>
                                      <p:cBhvr>
                                        <p:cTn id="38" dur="1" fill="hold">
                                          <p:stCondLst>
                                            <p:cond delay="0"/>
                                          </p:stCondLst>
                                        </p:cTn>
                                        <p:tgtEl>
                                          <p:spTgt spid="10244"/>
                                        </p:tgtEl>
                                        <p:attrNameLst>
                                          <p:attrName>style.visibility</p:attrName>
                                        </p:attrNameLst>
                                      </p:cBhvr>
                                      <p:to>
                                        <p:strVal val="visible"/>
                                      </p:to>
                                    </p:set>
                                    <p:animEffect transition="in" filter="checkerboard(across)">
                                      <p:cBhvr>
                                        <p:cTn id="39"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utoUpdateAnimBg="0"/>
      <p:bldP spid="10247" grpId="0" autoUpdateAnimBg="0"/>
      <p:bldP spid="10248" grpId="0" autoUpdateAnimBg="0"/>
      <p:bldP spid="10250"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ext Box 2">
            <a:extLst>
              <a:ext uri="{FF2B5EF4-FFF2-40B4-BE49-F238E27FC236}">
                <a16:creationId xmlns:a16="http://schemas.microsoft.com/office/drawing/2014/main" id="{44841434-9DA1-4F82-8C5C-25D68035C08F}"/>
              </a:ext>
            </a:extLst>
          </p:cNvPr>
          <p:cNvSpPr txBox="1">
            <a:spLocks noChangeArrowheads="1"/>
          </p:cNvSpPr>
          <p:nvPr/>
        </p:nvSpPr>
        <p:spPr bwMode="auto">
          <a:xfrm>
            <a:off x="2786063" y="214313"/>
            <a:ext cx="3571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zh-CN" altLang="en-US" sz="3600" b="1">
                <a:solidFill>
                  <a:srgbClr val="FFC000"/>
                </a:solidFill>
                <a:ea typeface="华文中宋" panose="02010600040101010101" pitchFamily="2" charset="-122"/>
                <a:cs typeface="Times New Roman" panose="02020603050405020304" pitchFamily="18" charset="0"/>
              </a:rPr>
              <a:t>♦ </a:t>
            </a:r>
            <a:r>
              <a:rPr kumimoji="1" lang="zh-CN" altLang="en-US" sz="3600" b="1">
                <a:solidFill>
                  <a:srgbClr val="FFC000"/>
                </a:solidFill>
                <a:latin typeface="Arial" panose="020B0604020202020204" pitchFamily="34" charset="0"/>
                <a:ea typeface="华文中宋" panose="02010600040101010101" pitchFamily="2" charset="-122"/>
                <a:cs typeface="Times New Roman" panose="02020603050405020304" pitchFamily="18" charset="0"/>
              </a:rPr>
              <a:t>铁磁质的分类</a:t>
            </a:r>
          </a:p>
        </p:txBody>
      </p:sp>
      <p:grpSp>
        <p:nvGrpSpPr>
          <p:cNvPr id="288771" name="Group 3">
            <a:extLst>
              <a:ext uri="{FF2B5EF4-FFF2-40B4-BE49-F238E27FC236}">
                <a16:creationId xmlns:a16="http://schemas.microsoft.com/office/drawing/2014/main" id="{00A64EC7-6580-48C6-A9A2-588E457A0663}"/>
              </a:ext>
            </a:extLst>
          </p:cNvPr>
          <p:cNvGrpSpPr>
            <a:grpSpLocks/>
          </p:cNvGrpSpPr>
          <p:nvPr/>
        </p:nvGrpSpPr>
        <p:grpSpPr bwMode="auto">
          <a:xfrm>
            <a:off x="176213" y="2633663"/>
            <a:ext cx="3141662" cy="4038600"/>
            <a:chOff x="85" y="1536"/>
            <a:chExt cx="1979" cy="2544"/>
          </a:xfrm>
        </p:grpSpPr>
        <p:sp>
          <p:nvSpPr>
            <p:cNvPr id="288798" name="Rectangle 4">
              <a:extLst>
                <a:ext uri="{FF2B5EF4-FFF2-40B4-BE49-F238E27FC236}">
                  <a16:creationId xmlns:a16="http://schemas.microsoft.com/office/drawing/2014/main" id="{58B1FDC2-1F36-4829-BB9D-6BEBEC3183EE}"/>
                </a:ext>
              </a:extLst>
            </p:cNvPr>
            <p:cNvSpPr>
              <a:spLocks noChangeArrowheads="1"/>
            </p:cNvSpPr>
            <p:nvPr/>
          </p:nvSpPr>
          <p:spPr bwMode="auto">
            <a:xfrm>
              <a:off x="336" y="1536"/>
              <a:ext cx="168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graphicFrame>
          <p:nvGraphicFramePr>
            <p:cNvPr id="288799" name="Object 6">
              <a:extLst>
                <a:ext uri="{FF2B5EF4-FFF2-40B4-BE49-F238E27FC236}">
                  <a16:creationId xmlns:a16="http://schemas.microsoft.com/office/drawing/2014/main" id="{86F5D6F0-C130-44CC-B623-A37FCAD5D276}"/>
                </a:ext>
              </a:extLst>
            </p:cNvPr>
            <p:cNvGraphicFramePr>
              <a:graphicFrameLocks noChangeAspect="1"/>
            </p:cNvGraphicFramePr>
            <p:nvPr/>
          </p:nvGraphicFramePr>
          <p:xfrm>
            <a:off x="1615" y="2490"/>
            <a:ext cx="192" cy="178"/>
          </p:xfrm>
          <a:graphic>
            <a:graphicData uri="http://schemas.openxmlformats.org/presentationml/2006/ole">
              <mc:AlternateContent xmlns:mc="http://schemas.openxmlformats.org/markup-compatibility/2006">
                <mc:Choice xmlns:v="urn:schemas-microsoft-com:vml" Requires="v">
                  <p:oleObj name="公式" r:id="rId2" imgW="266584" imgH="228501" progId="Equation.3">
                    <p:embed/>
                  </p:oleObj>
                </mc:Choice>
                <mc:Fallback>
                  <p:oleObj name="公式" r:id="rId2" imgW="266584" imgH="228501" progId="Equation.3">
                    <p:embed/>
                    <p:pic>
                      <p:nvPicPr>
                        <p:cNvPr id="0" name="Object 6"/>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615" y="2490"/>
                          <a:ext cx="19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8" name="Line 6">
              <a:extLst>
                <a:ext uri="{FF2B5EF4-FFF2-40B4-BE49-F238E27FC236}">
                  <a16:creationId xmlns:a16="http://schemas.microsoft.com/office/drawing/2014/main" id="{25B3ED77-33F0-467E-9FD4-07DB70ADAB92}"/>
                </a:ext>
              </a:extLst>
            </p:cNvPr>
            <p:cNvSpPr>
              <a:spLocks noChangeShapeType="1"/>
            </p:cNvSpPr>
            <p:nvPr/>
          </p:nvSpPr>
          <p:spPr bwMode="auto">
            <a:xfrm>
              <a:off x="432" y="2410"/>
              <a:ext cx="1423" cy="0"/>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sp>
          <p:nvSpPr>
            <p:cNvPr id="59399" name="Line 7">
              <a:extLst>
                <a:ext uri="{FF2B5EF4-FFF2-40B4-BE49-F238E27FC236}">
                  <a16:creationId xmlns:a16="http://schemas.microsoft.com/office/drawing/2014/main" id="{33EF9B02-3489-457B-9AD8-93003D8CB2A2}"/>
                </a:ext>
              </a:extLst>
            </p:cNvPr>
            <p:cNvSpPr>
              <a:spLocks noChangeShapeType="1"/>
            </p:cNvSpPr>
            <p:nvPr/>
          </p:nvSpPr>
          <p:spPr bwMode="auto">
            <a:xfrm flipH="1" flipV="1">
              <a:off x="1129" y="1626"/>
              <a:ext cx="0" cy="1505"/>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graphicFrame>
          <p:nvGraphicFramePr>
            <p:cNvPr id="288802" name="Object 7">
              <a:extLst>
                <a:ext uri="{FF2B5EF4-FFF2-40B4-BE49-F238E27FC236}">
                  <a16:creationId xmlns:a16="http://schemas.microsoft.com/office/drawing/2014/main" id="{2D8E5577-AAE7-4CE2-9B9F-F39259026123}"/>
                </a:ext>
              </a:extLst>
            </p:cNvPr>
            <p:cNvGraphicFramePr>
              <a:graphicFrameLocks noChangeAspect="1"/>
            </p:cNvGraphicFramePr>
            <p:nvPr/>
          </p:nvGraphicFramePr>
          <p:xfrm>
            <a:off x="912" y="1643"/>
            <a:ext cx="168" cy="192"/>
          </p:xfrm>
          <a:graphic>
            <a:graphicData uri="http://schemas.openxmlformats.org/presentationml/2006/ole">
              <mc:AlternateContent xmlns:mc="http://schemas.openxmlformats.org/markup-compatibility/2006">
                <mc:Choice xmlns:v="urn:schemas-microsoft-com:vml" Requires="v">
                  <p:oleObj name="公式" r:id="rId4" imgW="215806" imgH="228501" progId="Equation.3">
                    <p:embed/>
                  </p:oleObj>
                </mc:Choice>
                <mc:Fallback>
                  <p:oleObj name="公式" r:id="rId4" imgW="215806" imgH="228501" progId="Equation.3">
                    <p:embed/>
                    <p:pic>
                      <p:nvPicPr>
                        <p:cNvPr id="0" name="Object 7"/>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12" y="1643"/>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8803" name="Group 9">
              <a:extLst>
                <a:ext uri="{FF2B5EF4-FFF2-40B4-BE49-F238E27FC236}">
                  <a16:creationId xmlns:a16="http://schemas.microsoft.com/office/drawing/2014/main" id="{2DEF622C-1D31-443B-A28A-8173968EDA91}"/>
                </a:ext>
              </a:extLst>
            </p:cNvPr>
            <p:cNvGrpSpPr>
              <a:grpSpLocks/>
            </p:cNvGrpSpPr>
            <p:nvPr/>
          </p:nvGrpSpPr>
          <p:grpSpPr bwMode="auto">
            <a:xfrm>
              <a:off x="607" y="1914"/>
              <a:ext cx="1008" cy="1008"/>
              <a:chOff x="1584" y="2688"/>
              <a:chExt cx="1008" cy="1008"/>
            </a:xfrm>
          </p:grpSpPr>
          <p:sp>
            <p:nvSpPr>
              <p:cNvPr id="215078" name="Freeform 10">
                <a:extLst>
                  <a:ext uri="{FF2B5EF4-FFF2-40B4-BE49-F238E27FC236}">
                    <a16:creationId xmlns:a16="http://schemas.microsoft.com/office/drawing/2014/main" id="{9E4FF580-D526-425A-87F1-DBDBE7008FDA}"/>
                  </a:ext>
                </a:extLst>
              </p:cNvPr>
              <p:cNvSpPr>
                <a:spLocks/>
              </p:cNvSpPr>
              <p:nvPr/>
            </p:nvSpPr>
            <p:spPr bwMode="auto">
              <a:xfrm>
                <a:off x="2064" y="2688"/>
                <a:ext cx="528" cy="336"/>
              </a:xfrm>
              <a:custGeom>
                <a:avLst/>
                <a:gdLst>
                  <a:gd name="T0" fmla="*/ 528 w 528"/>
                  <a:gd name="T1" fmla="*/ 0 h 336"/>
                  <a:gd name="T2" fmla="*/ 184 w 528"/>
                  <a:gd name="T3" fmla="*/ 152 h 336"/>
                  <a:gd name="T4" fmla="*/ 0 w 528"/>
                  <a:gd name="T5" fmla="*/ 336 h 336"/>
                  <a:gd name="T6" fmla="*/ 0 60000 65536"/>
                  <a:gd name="T7" fmla="*/ 0 60000 65536"/>
                  <a:gd name="T8" fmla="*/ 0 60000 65536"/>
                  <a:gd name="T9" fmla="*/ 0 w 528"/>
                  <a:gd name="T10" fmla="*/ 0 h 336"/>
                  <a:gd name="T11" fmla="*/ 528 w 528"/>
                  <a:gd name="T12" fmla="*/ 336 h 336"/>
                </a:gdLst>
                <a:ahLst/>
                <a:cxnLst>
                  <a:cxn ang="T6">
                    <a:pos x="T0" y="T1"/>
                  </a:cxn>
                  <a:cxn ang="T7">
                    <a:pos x="T2" y="T3"/>
                  </a:cxn>
                  <a:cxn ang="T8">
                    <a:pos x="T4" y="T5"/>
                  </a:cxn>
                </a:cxnLst>
                <a:rect l="T9" t="T10" r="T11" b="T12"/>
                <a:pathLst>
                  <a:path w="528" h="336">
                    <a:moveTo>
                      <a:pt x="528" y="0"/>
                    </a:moveTo>
                    <a:cubicBezTo>
                      <a:pt x="471" y="25"/>
                      <a:pt x="272" y="96"/>
                      <a:pt x="184" y="152"/>
                    </a:cubicBezTo>
                    <a:cubicBezTo>
                      <a:pt x="96" y="208"/>
                      <a:pt x="38" y="298"/>
                      <a:pt x="0" y="336"/>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79" name="Freeform 11">
                <a:extLst>
                  <a:ext uri="{FF2B5EF4-FFF2-40B4-BE49-F238E27FC236}">
                    <a16:creationId xmlns:a16="http://schemas.microsoft.com/office/drawing/2014/main" id="{6D341E3E-A222-4116-AFF7-5F9BBF6FD99B}"/>
                  </a:ext>
                </a:extLst>
              </p:cNvPr>
              <p:cNvSpPr>
                <a:spLocks/>
              </p:cNvSpPr>
              <p:nvPr/>
            </p:nvSpPr>
            <p:spPr bwMode="auto">
              <a:xfrm>
                <a:off x="1584" y="3024"/>
                <a:ext cx="480" cy="672"/>
              </a:xfrm>
              <a:custGeom>
                <a:avLst/>
                <a:gdLst>
                  <a:gd name="T0" fmla="*/ 480 w 480"/>
                  <a:gd name="T1" fmla="*/ 0 h 672"/>
                  <a:gd name="T2" fmla="*/ 312 w 480"/>
                  <a:gd name="T3" fmla="*/ 376 h 672"/>
                  <a:gd name="T4" fmla="*/ 0 w 480"/>
                  <a:gd name="T5" fmla="*/ 672 h 672"/>
                  <a:gd name="T6" fmla="*/ 0 60000 65536"/>
                  <a:gd name="T7" fmla="*/ 0 60000 65536"/>
                  <a:gd name="T8" fmla="*/ 0 60000 65536"/>
                  <a:gd name="T9" fmla="*/ 0 w 480"/>
                  <a:gd name="T10" fmla="*/ 0 h 672"/>
                  <a:gd name="T11" fmla="*/ 480 w 480"/>
                  <a:gd name="T12" fmla="*/ 672 h 672"/>
                </a:gdLst>
                <a:ahLst/>
                <a:cxnLst>
                  <a:cxn ang="T6">
                    <a:pos x="T0" y="T1"/>
                  </a:cxn>
                  <a:cxn ang="T7">
                    <a:pos x="T2" y="T3"/>
                  </a:cxn>
                  <a:cxn ang="T8">
                    <a:pos x="T4" y="T5"/>
                  </a:cxn>
                </a:cxnLst>
                <a:rect l="T9" t="T10" r="T11" b="T12"/>
                <a:pathLst>
                  <a:path w="480" h="672">
                    <a:moveTo>
                      <a:pt x="480" y="0"/>
                    </a:moveTo>
                    <a:cubicBezTo>
                      <a:pt x="452" y="63"/>
                      <a:pt x="392" y="264"/>
                      <a:pt x="312" y="376"/>
                    </a:cubicBezTo>
                    <a:cubicBezTo>
                      <a:pt x="232" y="488"/>
                      <a:pt x="65" y="610"/>
                      <a:pt x="0" y="672"/>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80" name="Freeform 12">
                <a:extLst>
                  <a:ext uri="{FF2B5EF4-FFF2-40B4-BE49-F238E27FC236}">
                    <a16:creationId xmlns:a16="http://schemas.microsoft.com/office/drawing/2014/main" id="{FD7F4D7C-3C17-47CE-A5CA-F2532EDD0418}"/>
                  </a:ext>
                </a:extLst>
              </p:cNvPr>
              <p:cNvSpPr>
                <a:spLocks/>
              </p:cNvSpPr>
              <p:nvPr/>
            </p:nvSpPr>
            <p:spPr bwMode="auto">
              <a:xfrm>
                <a:off x="2160" y="2688"/>
                <a:ext cx="432" cy="480"/>
              </a:xfrm>
              <a:custGeom>
                <a:avLst/>
                <a:gdLst>
                  <a:gd name="T0" fmla="*/ 432 w 432"/>
                  <a:gd name="T1" fmla="*/ 0 h 480"/>
                  <a:gd name="T2" fmla="*/ 128 w 432"/>
                  <a:gd name="T3" fmla="*/ 280 h 480"/>
                  <a:gd name="T4" fmla="*/ 0 w 432"/>
                  <a:gd name="T5" fmla="*/ 48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432" y="0"/>
                    </a:moveTo>
                    <a:cubicBezTo>
                      <a:pt x="382" y="46"/>
                      <a:pt x="200" y="200"/>
                      <a:pt x="128" y="280"/>
                    </a:cubicBezTo>
                    <a:cubicBezTo>
                      <a:pt x="56" y="360"/>
                      <a:pt x="27" y="438"/>
                      <a:pt x="0" y="480"/>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81" name="Freeform 13">
                <a:extLst>
                  <a:ext uri="{FF2B5EF4-FFF2-40B4-BE49-F238E27FC236}">
                    <a16:creationId xmlns:a16="http://schemas.microsoft.com/office/drawing/2014/main" id="{F6587E00-08E0-47CB-BF3B-BD3B77AF6298}"/>
                  </a:ext>
                </a:extLst>
              </p:cNvPr>
              <p:cNvSpPr>
                <a:spLocks/>
              </p:cNvSpPr>
              <p:nvPr/>
            </p:nvSpPr>
            <p:spPr bwMode="auto">
              <a:xfrm>
                <a:off x="1584" y="3168"/>
                <a:ext cx="576" cy="528"/>
              </a:xfrm>
              <a:custGeom>
                <a:avLst/>
                <a:gdLst>
                  <a:gd name="T0" fmla="*/ 576 w 576"/>
                  <a:gd name="T1" fmla="*/ 0 h 528"/>
                  <a:gd name="T2" fmla="*/ 384 w 576"/>
                  <a:gd name="T3" fmla="*/ 336 h 528"/>
                  <a:gd name="T4" fmla="*/ 0 w 576"/>
                  <a:gd name="T5" fmla="*/ 528 h 528"/>
                  <a:gd name="T6" fmla="*/ 0 60000 65536"/>
                  <a:gd name="T7" fmla="*/ 0 60000 65536"/>
                  <a:gd name="T8" fmla="*/ 0 60000 65536"/>
                  <a:gd name="T9" fmla="*/ 0 w 576"/>
                  <a:gd name="T10" fmla="*/ 0 h 528"/>
                  <a:gd name="T11" fmla="*/ 576 w 576"/>
                  <a:gd name="T12" fmla="*/ 528 h 528"/>
                </a:gdLst>
                <a:ahLst/>
                <a:cxnLst>
                  <a:cxn ang="T6">
                    <a:pos x="T0" y="T1"/>
                  </a:cxn>
                  <a:cxn ang="T7">
                    <a:pos x="T2" y="T3"/>
                  </a:cxn>
                  <a:cxn ang="T8">
                    <a:pos x="T4" y="T5"/>
                  </a:cxn>
                </a:cxnLst>
                <a:rect l="T9" t="T10" r="T11" b="T12"/>
                <a:pathLst>
                  <a:path w="576" h="528">
                    <a:moveTo>
                      <a:pt x="576" y="0"/>
                    </a:moveTo>
                    <a:cubicBezTo>
                      <a:pt x="544" y="56"/>
                      <a:pt x="480" y="248"/>
                      <a:pt x="384" y="336"/>
                    </a:cubicBezTo>
                    <a:cubicBezTo>
                      <a:pt x="288" y="424"/>
                      <a:pt x="80" y="488"/>
                      <a:pt x="0" y="52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88804" name="Text Box 14">
              <a:extLst>
                <a:ext uri="{FF2B5EF4-FFF2-40B4-BE49-F238E27FC236}">
                  <a16:creationId xmlns:a16="http://schemas.microsoft.com/office/drawing/2014/main" id="{CF5C7547-D2F3-4D99-8669-DC8D18B3D07D}"/>
                </a:ext>
              </a:extLst>
            </p:cNvPr>
            <p:cNvSpPr txBox="1">
              <a:spLocks noChangeArrowheads="1"/>
            </p:cNvSpPr>
            <p:nvPr/>
          </p:nvSpPr>
          <p:spPr bwMode="auto">
            <a:xfrm>
              <a:off x="1087" y="2394"/>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FFFFFF"/>
                  </a:solidFill>
                  <a:ea typeface="华文中宋" panose="02010600040101010101" pitchFamily="2" charset="-122"/>
                </a:rPr>
                <a:t>O</a:t>
              </a:r>
            </a:p>
          </p:txBody>
        </p:sp>
        <p:sp>
          <p:nvSpPr>
            <p:cNvPr id="288805" name="Rectangle 15">
              <a:extLst>
                <a:ext uri="{FF2B5EF4-FFF2-40B4-BE49-F238E27FC236}">
                  <a16:creationId xmlns:a16="http://schemas.microsoft.com/office/drawing/2014/main" id="{C881A640-FCE9-436C-9129-04E2174D4BF5}"/>
                </a:ext>
              </a:extLst>
            </p:cNvPr>
            <p:cNvSpPr>
              <a:spLocks noChangeArrowheads="1"/>
            </p:cNvSpPr>
            <p:nvPr/>
          </p:nvSpPr>
          <p:spPr bwMode="auto">
            <a:xfrm>
              <a:off x="85" y="3246"/>
              <a:ext cx="1979"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1" lang="zh-CN" altLang="en-US" sz="2800">
                  <a:solidFill>
                    <a:srgbClr val="FFC000"/>
                  </a:solidFill>
                  <a:latin typeface="Arial" panose="020B0604020202020204" pitchFamily="34" charset="0"/>
                  <a:ea typeface="华文中宋" panose="02010600040101010101" pitchFamily="2" charset="-122"/>
                </a:rPr>
                <a:t>软磁材料</a:t>
              </a:r>
              <a:endParaRPr kumimoji="1" lang="en-US" altLang="zh-CN" sz="2800">
                <a:solidFill>
                  <a:srgbClr val="FFC000"/>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800">
                  <a:solidFill>
                    <a:schemeClr val="bg1"/>
                  </a:solidFill>
                  <a:latin typeface="Arial" panose="020B0604020202020204" pitchFamily="34" charset="0"/>
                  <a:ea typeface="华文中宋" panose="02010600040101010101" pitchFamily="2" charset="-122"/>
                </a:rPr>
                <a:t>（矫顽力很小）</a:t>
              </a:r>
              <a:endParaRPr kumimoji="1" lang="en-US" altLang="zh-CN" sz="2800">
                <a:solidFill>
                  <a:schemeClr val="bg1"/>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400">
                  <a:solidFill>
                    <a:schemeClr val="bg1"/>
                  </a:solidFill>
                  <a:latin typeface="Arial" panose="020B0604020202020204" pitchFamily="34" charset="0"/>
                  <a:ea typeface="华文中宋" panose="02010600040101010101" pitchFamily="2" charset="-122"/>
                </a:rPr>
                <a:t>软铁 硅钢 高磁导合金</a:t>
              </a:r>
            </a:p>
          </p:txBody>
        </p:sp>
      </p:grpSp>
      <p:grpSp>
        <p:nvGrpSpPr>
          <p:cNvPr id="288772" name="Group 16">
            <a:extLst>
              <a:ext uri="{FF2B5EF4-FFF2-40B4-BE49-F238E27FC236}">
                <a16:creationId xmlns:a16="http://schemas.microsoft.com/office/drawing/2014/main" id="{D7CB79A1-35F5-46DD-AADA-53104A41B86B}"/>
              </a:ext>
            </a:extLst>
          </p:cNvPr>
          <p:cNvGrpSpPr>
            <a:grpSpLocks/>
          </p:cNvGrpSpPr>
          <p:nvPr/>
        </p:nvGrpSpPr>
        <p:grpSpPr bwMode="auto">
          <a:xfrm>
            <a:off x="3140075" y="2633663"/>
            <a:ext cx="2749550" cy="4038600"/>
            <a:chOff x="1952" y="1536"/>
            <a:chExt cx="1732" cy="2544"/>
          </a:xfrm>
        </p:grpSpPr>
        <p:sp>
          <p:nvSpPr>
            <p:cNvPr id="288788" name="Rectangle 17">
              <a:extLst>
                <a:ext uri="{FF2B5EF4-FFF2-40B4-BE49-F238E27FC236}">
                  <a16:creationId xmlns:a16="http://schemas.microsoft.com/office/drawing/2014/main" id="{F719696E-C2B0-41A3-9187-18E19A04F940}"/>
                </a:ext>
              </a:extLst>
            </p:cNvPr>
            <p:cNvSpPr>
              <a:spLocks noChangeArrowheads="1"/>
            </p:cNvSpPr>
            <p:nvPr/>
          </p:nvSpPr>
          <p:spPr bwMode="auto">
            <a:xfrm>
              <a:off x="2064" y="1536"/>
              <a:ext cx="144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sp>
          <p:nvSpPr>
            <p:cNvPr id="59410" name="Line 18">
              <a:extLst>
                <a:ext uri="{FF2B5EF4-FFF2-40B4-BE49-F238E27FC236}">
                  <a16:creationId xmlns:a16="http://schemas.microsoft.com/office/drawing/2014/main" id="{5BD632C5-0F1A-40BE-9B69-7DE490CDB026}"/>
                </a:ext>
              </a:extLst>
            </p:cNvPr>
            <p:cNvSpPr>
              <a:spLocks noChangeShapeType="1"/>
            </p:cNvSpPr>
            <p:nvPr/>
          </p:nvSpPr>
          <p:spPr bwMode="auto">
            <a:xfrm>
              <a:off x="2064" y="2410"/>
              <a:ext cx="1423" cy="0"/>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sp>
          <p:nvSpPr>
            <p:cNvPr id="59411" name="Line 19">
              <a:extLst>
                <a:ext uri="{FF2B5EF4-FFF2-40B4-BE49-F238E27FC236}">
                  <a16:creationId xmlns:a16="http://schemas.microsoft.com/office/drawing/2014/main" id="{3FE4B4B7-1E9E-476F-8104-6315C03C608F}"/>
                </a:ext>
              </a:extLst>
            </p:cNvPr>
            <p:cNvSpPr>
              <a:spLocks noChangeShapeType="1"/>
            </p:cNvSpPr>
            <p:nvPr/>
          </p:nvSpPr>
          <p:spPr bwMode="auto">
            <a:xfrm flipH="1" flipV="1">
              <a:off x="2736" y="1680"/>
              <a:ext cx="0" cy="1494"/>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graphicFrame>
          <p:nvGraphicFramePr>
            <p:cNvPr id="288791" name="Object 4">
              <a:extLst>
                <a:ext uri="{FF2B5EF4-FFF2-40B4-BE49-F238E27FC236}">
                  <a16:creationId xmlns:a16="http://schemas.microsoft.com/office/drawing/2014/main" id="{1A6670D5-A80F-4754-84C1-66B8F70844B3}"/>
                </a:ext>
              </a:extLst>
            </p:cNvPr>
            <p:cNvGraphicFramePr>
              <a:graphicFrameLocks noChangeAspect="1"/>
            </p:cNvGraphicFramePr>
            <p:nvPr/>
          </p:nvGraphicFramePr>
          <p:xfrm>
            <a:off x="3264" y="2459"/>
            <a:ext cx="192" cy="178"/>
          </p:xfrm>
          <a:graphic>
            <a:graphicData uri="http://schemas.openxmlformats.org/presentationml/2006/ole">
              <mc:AlternateContent xmlns:mc="http://schemas.openxmlformats.org/markup-compatibility/2006">
                <mc:Choice xmlns:v="urn:schemas-microsoft-com:vml" Requires="v">
                  <p:oleObj name="公式" r:id="rId6" imgW="266584" imgH="228501" progId="Equation.3">
                    <p:embed/>
                  </p:oleObj>
                </mc:Choice>
                <mc:Fallback>
                  <p:oleObj name="公式" r:id="rId6" imgW="266584" imgH="228501" progId="Equation.3">
                    <p:embed/>
                    <p:pic>
                      <p:nvPicPr>
                        <p:cNvPr id="0" name="Object 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264" y="2459"/>
                          <a:ext cx="19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792" name="Object 5">
              <a:extLst>
                <a:ext uri="{FF2B5EF4-FFF2-40B4-BE49-F238E27FC236}">
                  <a16:creationId xmlns:a16="http://schemas.microsoft.com/office/drawing/2014/main" id="{51B07F17-5032-4B1D-8D57-8D242B20DC11}"/>
                </a:ext>
              </a:extLst>
            </p:cNvPr>
            <p:cNvGraphicFramePr>
              <a:graphicFrameLocks noChangeAspect="1"/>
            </p:cNvGraphicFramePr>
            <p:nvPr/>
          </p:nvGraphicFramePr>
          <p:xfrm>
            <a:off x="2544" y="1643"/>
            <a:ext cx="168" cy="192"/>
          </p:xfrm>
          <a:graphic>
            <a:graphicData uri="http://schemas.openxmlformats.org/presentationml/2006/ole">
              <mc:AlternateContent xmlns:mc="http://schemas.openxmlformats.org/markup-compatibility/2006">
                <mc:Choice xmlns:v="urn:schemas-microsoft-com:vml" Requires="v">
                  <p:oleObj name="Equation" r:id="rId7" imgW="215806" imgH="228501" progId="Equation.3">
                    <p:embed/>
                  </p:oleObj>
                </mc:Choice>
                <mc:Fallback>
                  <p:oleObj name="Equation" r:id="rId7" imgW="215806" imgH="228501" progId="Equation.3">
                    <p:embed/>
                    <p:pic>
                      <p:nvPicPr>
                        <p:cNvPr id="0" name="Object 5"/>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544" y="1643"/>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8793" name="Group 22">
              <a:extLst>
                <a:ext uri="{FF2B5EF4-FFF2-40B4-BE49-F238E27FC236}">
                  <a16:creationId xmlns:a16="http://schemas.microsoft.com/office/drawing/2014/main" id="{38726046-C338-4E79-9FC4-AEDB284BEA9E}"/>
                </a:ext>
              </a:extLst>
            </p:cNvPr>
            <p:cNvGrpSpPr>
              <a:grpSpLocks/>
            </p:cNvGrpSpPr>
            <p:nvPr/>
          </p:nvGrpSpPr>
          <p:grpSpPr bwMode="auto">
            <a:xfrm>
              <a:off x="2238" y="1908"/>
              <a:ext cx="1046" cy="1004"/>
              <a:chOff x="864" y="1968"/>
              <a:chExt cx="1728" cy="1536"/>
            </a:xfrm>
          </p:grpSpPr>
          <p:sp>
            <p:nvSpPr>
              <p:cNvPr id="215070" name="Freeform 23">
                <a:extLst>
                  <a:ext uri="{FF2B5EF4-FFF2-40B4-BE49-F238E27FC236}">
                    <a16:creationId xmlns:a16="http://schemas.microsoft.com/office/drawing/2014/main" id="{BFFC3CE5-B3BA-4C44-A9A0-CDBAB6C194FA}"/>
                  </a:ext>
                </a:extLst>
              </p:cNvPr>
              <p:cNvSpPr>
                <a:spLocks/>
              </p:cNvSpPr>
              <p:nvPr/>
            </p:nvSpPr>
            <p:spPr bwMode="auto">
              <a:xfrm>
                <a:off x="864" y="1968"/>
                <a:ext cx="1728" cy="1536"/>
              </a:xfrm>
              <a:custGeom>
                <a:avLst/>
                <a:gdLst>
                  <a:gd name="T0" fmla="*/ 0 w 1728"/>
                  <a:gd name="T1" fmla="*/ 1536 h 1536"/>
                  <a:gd name="T2" fmla="*/ 240 w 1728"/>
                  <a:gd name="T3" fmla="*/ 1392 h 1536"/>
                  <a:gd name="T4" fmla="*/ 432 w 1728"/>
                  <a:gd name="T5" fmla="*/ 1152 h 1536"/>
                  <a:gd name="T6" fmla="*/ 558 w 1728"/>
                  <a:gd name="T7" fmla="*/ 756 h 1536"/>
                  <a:gd name="T8" fmla="*/ 702 w 1728"/>
                  <a:gd name="T9" fmla="*/ 408 h 1536"/>
                  <a:gd name="T10" fmla="*/ 882 w 1728"/>
                  <a:gd name="T11" fmla="*/ 204 h 1536"/>
                  <a:gd name="T12" fmla="*/ 1062 w 1728"/>
                  <a:gd name="T13" fmla="*/ 108 h 1536"/>
                  <a:gd name="T14" fmla="*/ 1296 w 1728"/>
                  <a:gd name="T15" fmla="*/ 48 h 1536"/>
                  <a:gd name="T16" fmla="*/ 1728 w 1728"/>
                  <a:gd name="T17" fmla="*/ 0 h 1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28"/>
                  <a:gd name="T28" fmla="*/ 0 h 1536"/>
                  <a:gd name="T29" fmla="*/ 1728 w 1728"/>
                  <a:gd name="T30" fmla="*/ 1536 h 1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28" h="1536">
                    <a:moveTo>
                      <a:pt x="0" y="1536"/>
                    </a:moveTo>
                    <a:cubicBezTo>
                      <a:pt x="84" y="1496"/>
                      <a:pt x="168" y="1456"/>
                      <a:pt x="240" y="1392"/>
                    </a:cubicBezTo>
                    <a:cubicBezTo>
                      <a:pt x="312" y="1328"/>
                      <a:pt x="379" y="1258"/>
                      <a:pt x="432" y="1152"/>
                    </a:cubicBezTo>
                    <a:cubicBezTo>
                      <a:pt x="485" y="1046"/>
                      <a:pt x="513" y="880"/>
                      <a:pt x="558" y="756"/>
                    </a:cubicBezTo>
                    <a:cubicBezTo>
                      <a:pt x="603" y="632"/>
                      <a:pt x="648" y="500"/>
                      <a:pt x="702" y="408"/>
                    </a:cubicBezTo>
                    <a:cubicBezTo>
                      <a:pt x="756" y="316"/>
                      <a:pt x="822" y="254"/>
                      <a:pt x="882" y="204"/>
                    </a:cubicBezTo>
                    <a:cubicBezTo>
                      <a:pt x="942" y="154"/>
                      <a:pt x="993" y="134"/>
                      <a:pt x="1062" y="108"/>
                    </a:cubicBezTo>
                    <a:cubicBezTo>
                      <a:pt x="1131" y="82"/>
                      <a:pt x="1185" y="66"/>
                      <a:pt x="1296" y="48"/>
                    </a:cubicBezTo>
                    <a:cubicBezTo>
                      <a:pt x="1407" y="30"/>
                      <a:pt x="1656" y="8"/>
                      <a:pt x="1728" y="0"/>
                    </a:cubicBezTo>
                  </a:path>
                </a:pathLst>
              </a:custGeom>
              <a:noFill/>
              <a:ln w="28575" cap="flat" cmpd="sng">
                <a:solidFill>
                  <a:srgbClr val="FFFF00"/>
                </a:solidFill>
                <a:prstDash val="solid"/>
                <a:miter lim="800000"/>
                <a:headEnd type="non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215071" name="Freeform 24">
                <a:extLst>
                  <a:ext uri="{FF2B5EF4-FFF2-40B4-BE49-F238E27FC236}">
                    <a16:creationId xmlns:a16="http://schemas.microsoft.com/office/drawing/2014/main" id="{9F1A2B70-9A73-429E-8059-926B6E36D62A}"/>
                  </a:ext>
                </a:extLst>
              </p:cNvPr>
              <p:cNvSpPr>
                <a:spLocks/>
              </p:cNvSpPr>
              <p:nvPr/>
            </p:nvSpPr>
            <p:spPr bwMode="auto">
              <a:xfrm>
                <a:off x="864" y="1968"/>
                <a:ext cx="1728" cy="1536"/>
              </a:xfrm>
              <a:custGeom>
                <a:avLst/>
                <a:gdLst>
                  <a:gd name="T0" fmla="*/ 0 w 1728"/>
                  <a:gd name="T1" fmla="*/ 1536 h 1536"/>
                  <a:gd name="T2" fmla="*/ 438 w 1728"/>
                  <a:gd name="T3" fmla="*/ 1476 h 1536"/>
                  <a:gd name="T4" fmla="*/ 846 w 1728"/>
                  <a:gd name="T5" fmla="*/ 1314 h 1536"/>
                  <a:gd name="T6" fmla="*/ 1008 w 1728"/>
                  <a:gd name="T7" fmla="*/ 1116 h 1536"/>
                  <a:gd name="T8" fmla="*/ 1152 w 1728"/>
                  <a:gd name="T9" fmla="*/ 768 h 1536"/>
                  <a:gd name="T10" fmla="*/ 1296 w 1728"/>
                  <a:gd name="T11" fmla="*/ 384 h 1536"/>
                  <a:gd name="T12" fmla="*/ 1440 w 1728"/>
                  <a:gd name="T13" fmla="*/ 192 h 1536"/>
                  <a:gd name="T14" fmla="*/ 1728 w 1728"/>
                  <a:gd name="T15" fmla="*/ 0 h 1536"/>
                  <a:gd name="T16" fmla="*/ 0 60000 65536"/>
                  <a:gd name="T17" fmla="*/ 0 60000 65536"/>
                  <a:gd name="T18" fmla="*/ 0 60000 65536"/>
                  <a:gd name="T19" fmla="*/ 0 60000 65536"/>
                  <a:gd name="T20" fmla="*/ 0 60000 65536"/>
                  <a:gd name="T21" fmla="*/ 0 60000 65536"/>
                  <a:gd name="T22" fmla="*/ 0 60000 65536"/>
                  <a:gd name="T23" fmla="*/ 0 60000 65536"/>
                  <a:gd name="T24" fmla="*/ 0 w 1728"/>
                  <a:gd name="T25" fmla="*/ 0 h 1536"/>
                  <a:gd name="T26" fmla="*/ 1728 w 1728"/>
                  <a:gd name="T27" fmla="*/ 1536 h 1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8" h="1536">
                    <a:moveTo>
                      <a:pt x="0" y="1536"/>
                    </a:moveTo>
                    <a:cubicBezTo>
                      <a:pt x="73" y="1526"/>
                      <a:pt x="297" y="1513"/>
                      <a:pt x="438" y="1476"/>
                    </a:cubicBezTo>
                    <a:cubicBezTo>
                      <a:pt x="579" y="1439"/>
                      <a:pt x="751" y="1374"/>
                      <a:pt x="846" y="1314"/>
                    </a:cubicBezTo>
                    <a:cubicBezTo>
                      <a:pt x="941" y="1254"/>
                      <a:pt x="957" y="1207"/>
                      <a:pt x="1008" y="1116"/>
                    </a:cubicBezTo>
                    <a:cubicBezTo>
                      <a:pt x="1059" y="1025"/>
                      <a:pt x="1104" y="890"/>
                      <a:pt x="1152" y="768"/>
                    </a:cubicBezTo>
                    <a:cubicBezTo>
                      <a:pt x="1200" y="646"/>
                      <a:pt x="1248" y="480"/>
                      <a:pt x="1296" y="384"/>
                    </a:cubicBezTo>
                    <a:cubicBezTo>
                      <a:pt x="1344" y="288"/>
                      <a:pt x="1368" y="256"/>
                      <a:pt x="1440" y="192"/>
                    </a:cubicBezTo>
                    <a:cubicBezTo>
                      <a:pt x="1512" y="128"/>
                      <a:pt x="1680" y="32"/>
                      <a:pt x="1728" y="0"/>
                    </a:cubicBezTo>
                  </a:path>
                </a:pathLst>
              </a:custGeom>
              <a:noFill/>
              <a:ln w="28575" cap="flat" cmpd="sng">
                <a:solidFill>
                  <a:srgbClr val="FFFF00"/>
                </a:solidFill>
                <a:prstDash val="solid"/>
                <a:miter lim="800000"/>
                <a:headEnd type="none" w="med" len="me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288794" name="Text Box 25">
              <a:extLst>
                <a:ext uri="{FF2B5EF4-FFF2-40B4-BE49-F238E27FC236}">
                  <a16:creationId xmlns:a16="http://schemas.microsoft.com/office/drawing/2014/main" id="{4D265EE5-3720-4C63-9C5E-74F79B814D30}"/>
                </a:ext>
              </a:extLst>
            </p:cNvPr>
            <p:cNvSpPr txBox="1">
              <a:spLocks noChangeArrowheads="1"/>
            </p:cNvSpPr>
            <p:nvPr/>
          </p:nvSpPr>
          <p:spPr bwMode="auto">
            <a:xfrm>
              <a:off x="2506" y="2346"/>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FFFFFF"/>
                  </a:solidFill>
                  <a:ea typeface="华文中宋" panose="02010600040101010101" pitchFamily="2" charset="-122"/>
                </a:rPr>
                <a:t>O</a:t>
              </a:r>
            </a:p>
          </p:txBody>
        </p:sp>
        <p:sp>
          <p:nvSpPr>
            <p:cNvPr id="288795" name="Rectangle 26">
              <a:extLst>
                <a:ext uri="{FF2B5EF4-FFF2-40B4-BE49-F238E27FC236}">
                  <a16:creationId xmlns:a16="http://schemas.microsoft.com/office/drawing/2014/main" id="{35570241-E74C-41DA-9593-9B1B72660C33}"/>
                </a:ext>
              </a:extLst>
            </p:cNvPr>
            <p:cNvSpPr>
              <a:spLocks noChangeArrowheads="1"/>
            </p:cNvSpPr>
            <p:nvPr/>
          </p:nvSpPr>
          <p:spPr bwMode="auto">
            <a:xfrm>
              <a:off x="1952" y="3246"/>
              <a:ext cx="1732"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1" lang="zh-CN" altLang="en-US" sz="2800">
                  <a:solidFill>
                    <a:srgbClr val="FFC000"/>
                  </a:solidFill>
                  <a:latin typeface="Arial" panose="020B0604020202020204" pitchFamily="34" charset="0"/>
                  <a:ea typeface="华文中宋" panose="02010600040101010101" pitchFamily="2" charset="-122"/>
                </a:rPr>
                <a:t>硬磁材料</a:t>
              </a:r>
              <a:endParaRPr kumimoji="1" lang="en-US" altLang="zh-CN" sz="2800">
                <a:solidFill>
                  <a:srgbClr val="FFC000"/>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800">
                  <a:solidFill>
                    <a:schemeClr val="bg1"/>
                  </a:solidFill>
                  <a:latin typeface="Arial" panose="020B0604020202020204" pitchFamily="34" charset="0"/>
                  <a:ea typeface="华文中宋" panose="02010600040101010101" pitchFamily="2" charset="-122"/>
                </a:rPr>
                <a:t>（矫顽力很大）</a:t>
              </a:r>
              <a:endParaRPr kumimoji="1" lang="en-US" altLang="zh-CN" sz="2800">
                <a:solidFill>
                  <a:schemeClr val="bg1"/>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400">
                  <a:solidFill>
                    <a:schemeClr val="bg1"/>
                  </a:solidFill>
                  <a:latin typeface="Arial" panose="020B0604020202020204" pitchFamily="34" charset="0"/>
                  <a:ea typeface="华文中宋" panose="02010600040101010101" pitchFamily="2" charset="-122"/>
                </a:rPr>
                <a:t>钴钢 磁钢</a:t>
              </a:r>
            </a:p>
          </p:txBody>
        </p:sp>
      </p:grpSp>
      <p:grpSp>
        <p:nvGrpSpPr>
          <p:cNvPr id="288773" name="Group 27">
            <a:extLst>
              <a:ext uri="{FF2B5EF4-FFF2-40B4-BE49-F238E27FC236}">
                <a16:creationId xmlns:a16="http://schemas.microsoft.com/office/drawing/2014/main" id="{5C48110D-6810-49F6-8D72-BAD50BF98D81}"/>
              </a:ext>
            </a:extLst>
          </p:cNvPr>
          <p:cNvGrpSpPr>
            <a:grpSpLocks/>
          </p:cNvGrpSpPr>
          <p:nvPr/>
        </p:nvGrpSpPr>
        <p:grpSpPr bwMode="auto">
          <a:xfrm>
            <a:off x="5562600" y="2633663"/>
            <a:ext cx="3694113" cy="4038600"/>
            <a:chOff x="3478" y="1635"/>
            <a:chExt cx="2327" cy="2544"/>
          </a:xfrm>
        </p:grpSpPr>
        <p:sp>
          <p:nvSpPr>
            <p:cNvPr id="288777" name="Rectangle 28">
              <a:extLst>
                <a:ext uri="{FF2B5EF4-FFF2-40B4-BE49-F238E27FC236}">
                  <a16:creationId xmlns:a16="http://schemas.microsoft.com/office/drawing/2014/main" id="{4999F0C0-A643-4000-8CD2-928B82651A2A}"/>
                </a:ext>
              </a:extLst>
            </p:cNvPr>
            <p:cNvSpPr>
              <a:spLocks noChangeArrowheads="1"/>
            </p:cNvSpPr>
            <p:nvPr/>
          </p:nvSpPr>
          <p:spPr bwMode="auto">
            <a:xfrm>
              <a:off x="3600" y="1635"/>
              <a:ext cx="1824"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sp>
          <p:nvSpPr>
            <p:cNvPr id="59421" name="Line 29">
              <a:extLst>
                <a:ext uri="{FF2B5EF4-FFF2-40B4-BE49-F238E27FC236}">
                  <a16:creationId xmlns:a16="http://schemas.microsoft.com/office/drawing/2014/main" id="{082F50A6-6473-403C-8A51-A0BD1048CD46}"/>
                </a:ext>
              </a:extLst>
            </p:cNvPr>
            <p:cNvSpPr>
              <a:spLocks noChangeShapeType="1"/>
            </p:cNvSpPr>
            <p:nvPr/>
          </p:nvSpPr>
          <p:spPr bwMode="auto">
            <a:xfrm>
              <a:off x="3888" y="2509"/>
              <a:ext cx="1423" cy="0"/>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sp>
          <p:nvSpPr>
            <p:cNvPr id="59422" name="Line 30">
              <a:extLst>
                <a:ext uri="{FF2B5EF4-FFF2-40B4-BE49-F238E27FC236}">
                  <a16:creationId xmlns:a16="http://schemas.microsoft.com/office/drawing/2014/main" id="{DFA0FF9A-6427-44F4-8E28-5A6F9615E64C}"/>
                </a:ext>
              </a:extLst>
            </p:cNvPr>
            <p:cNvSpPr>
              <a:spLocks noChangeShapeType="1"/>
            </p:cNvSpPr>
            <p:nvPr/>
          </p:nvSpPr>
          <p:spPr bwMode="auto">
            <a:xfrm flipH="1" flipV="1">
              <a:off x="4585" y="1725"/>
              <a:ext cx="0" cy="1505"/>
            </a:xfrm>
            <a:prstGeom prst="line">
              <a:avLst/>
            </a:prstGeom>
            <a:noFill/>
            <a:ln w="12700">
              <a:solidFill>
                <a:schemeClr val="accent1">
                  <a:lumMod val="40000"/>
                  <a:lumOff val="60000"/>
                </a:schemeClr>
              </a:solidFill>
              <a:miter lim="800000"/>
              <a:headEnd/>
              <a:tailEnd type="triangle" w="sm" len="lg"/>
            </a:ln>
            <a:effectLst/>
          </p:spPr>
          <p:txBody>
            <a:bodyPr wrap="none" anchor="ctr"/>
            <a:lstStyle/>
            <a:p>
              <a:pPr>
                <a:defRPr/>
              </a:pPr>
              <a:endParaRPr lang="zh-CN" altLang="en-US" sz="2800">
                <a:ea typeface="华文中宋" pitchFamily="2" charset="-122"/>
              </a:endParaRPr>
            </a:p>
          </p:txBody>
        </p:sp>
        <p:graphicFrame>
          <p:nvGraphicFramePr>
            <p:cNvPr id="288780" name="Object 2">
              <a:extLst>
                <a:ext uri="{FF2B5EF4-FFF2-40B4-BE49-F238E27FC236}">
                  <a16:creationId xmlns:a16="http://schemas.microsoft.com/office/drawing/2014/main" id="{7D7DB23D-FB8B-4418-B252-EF5443315D98}"/>
                </a:ext>
              </a:extLst>
            </p:cNvPr>
            <p:cNvGraphicFramePr>
              <a:graphicFrameLocks noChangeAspect="1"/>
            </p:cNvGraphicFramePr>
            <p:nvPr/>
          </p:nvGraphicFramePr>
          <p:xfrm>
            <a:off x="5088" y="2558"/>
            <a:ext cx="192" cy="178"/>
          </p:xfrm>
          <a:graphic>
            <a:graphicData uri="http://schemas.openxmlformats.org/presentationml/2006/ole">
              <mc:AlternateContent xmlns:mc="http://schemas.openxmlformats.org/markup-compatibility/2006">
                <mc:Choice xmlns:v="urn:schemas-microsoft-com:vml" Requires="v">
                  <p:oleObj name="公式" r:id="rId8" imgW="266584" imgH="228501" progId="Equation.3">
                    <p:embed/>
                  </p:oleObj>
                </mc:Choice>
                <mc:Fallback>
                  <p:oleObj name="公式" r:id="rId8" imgW="266584" imgH="228501" progId="Equation.3">
                    <p:embed/>
                    <p:pic>
                      <p:nvPicPr>
                        <p:cNvPr id="0" name="Object 2"/>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088" y="2558"/>
                          <a:ext cx="19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781" name="Object 3">
              <a:extLst>
                <a:ext uri="{FF2B5EF4-FFF2-40B4-BE49-F238E27FC236}">
                  <a16:creationId xmlns:a16="http://schemas.microsoft.com/office/drawing/2014/main" id="{7A242C2A-EC5C-42DE-934A-979BE9CBEAE2}"/>
                </a:ext>
              </a:extLst>
            </p:cNvPr>
            <p:cNvGraphicFramePr>
              <a:graphicFrameLocks noChangeAspect="1"/>
            </p:cNvGraphicFramePr>
            <p:nvPr/>
          </p:nvGraphicFramePr>
          <p:xfrm>
            <a:off x="4368" y="1742"/>
            <a:ext cx="168" cy="192"/>
          </p:xfrm>
          <a:graphic>
            <a:graphicData uri="http://schemas.openxmlformats.org/presentationml/2006/ole">
              <mc:AlternateContent xmlns:mc="http://schemas.openxmlformats.org/markup-compatibility/2006">
                <mc:Choice xmlns:v="urn:schemas-microsoft-com:vml" Requires="v">
                  <p:oleObj name="公式" r:id="rId9" imgW="215806" imgH="228501" progId="Equation.3">
                    <p:embed/>
                  </p:oleObj>
                </mc:Choice>
                <mc:Fallback>
                  <p:oleObj name="公式" r:id="rId9" imgW="215806" imgH="228501" progId="Equation.3">
                    <p:embed/>
                    <p:pic>
                      <p:nvPicPr>
                        <p:cNvPr id="0" name="Object 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368" y="1742"/>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58" name="Freeform 33">
              <a:extLst>
                <a:ext uri="{FF2B5EF4-FFF2-40B4-BE49-F238E27FC236}">
                  <a16:creationId xmlns:a16="http://schemas.microsoft.com/office/drawing/2014/main" id="{0528F586-6E7B-47C2-AAD0-E1BD0DC2CBD4}"/>
                </a:ext>
              </a:extLst>
            </p:cNvPr>
            <p:cNvSpPr>
              <a:spLocks/>
            </p:cNvSpPr>
            <p:nvPr/>
          </p:nvSpPr>
          <p:spPr bwMode="auto">
            <a:xfrm>
              <a:off x="4368" y="2013"/>
              <a:ext cx="616" cy="96"/>
            </a:xfrm>
            <a:custGeom>
              <a:avLst/>
              <a:gdLst>
                <a:gd name="T0" fmla="*/ 616 w 616"/>
                <a:gd name="T1" fmla="*/ 0 h 96"/>
                <a:gd name="T2" fmla="*/ 352 w 616"/>
                <a:gd name="T3" fmla="*/ 16 h 96"/>
                <a:gd name="T4" fmla="*/ 0 w 616"/>
                <a:gd name="T5" fmla="*/ 96 h 96"/>
                <a:gd name="T6" fmla="*/ 0 60000 65536"/>
                <a:gd name="T7" fmla="*/ 0 60000 65536"/>
                <a:gd name="T8" fmla="*/ 0 60000 65536"/>
                <a:gd name="T9" fmla="*/ 0 w 616"/>
                <a:gd name="T10" fmla="*/ 0 h 96"/>
                <a:gd name="T11" fmla="*/ 616 w 616"/>
                <a:gd name="T12" fmla="*/ 96 h 96"/>
              </a:gdLst>
              <a:ahLst/>
              <a:cxnLst>
                <a:cxn ang="T6">
                  <a:pos x="T0" y="T1"/>
                </a:cxn>
                <a:cxn ang="T7">
                  <a:pos x="T2" y="T3"/>
                </a:cxn>
                <a:cxn ang="T8">
                  <a:pos x="T4" y="T5"/>
                </a:cxn>
              </a:cxnLst>
              <a:rect l="T9" t="T10" r="T11" b="T12"/>
              <a:pathLst>
                <a:path w="616" h="96">
                  <a:moveTo>
                    <a:pt x="616" y="0"/>
                  </a:moveTo>
                  <a:cubicBezTo>
                    <a:pt x="571" y="3"/>
                    <a:pt x="455" y="0"/>
                    <a:pt x="352" y="16"/>
                  </a:cubicBezTo>
                  <a:cubicBezTo>
                    <a:pt x="249" y="32"/>
                    <a:pt x="73" y="79"/>
                    <a:pt x="0" y="96"/>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59" name="Freeform 34">
              <a:extLst>
                <a:ext uri="{FF2B5EF4-FFF2-40B4-BE49-F238E27FC236}">
                  <a16:creationId xmlns:a16="http://schemas.microsoft.com/office/drawing/2014/main" id="{24E37AF6-7A09-4023-89ED-B8DFB6C9CB25}"/>
                </a:ext>
              </a:extLst>
            </p:cNvPr>
            <p:cNvSpPr>
              <a:spLocks/>
            </p:cNvSpPr>
            <p:nvPr/>
          </p:nvSpPr>
          <p:spPr bwMode="auto">
            <a:xfrm>
              <a:off x="4044" y="2117"/>
              <a:ext cx="316" cy="898"/>
            </a:xfrm>
            <a:custGeom>
              <a:avLst/>
              <a:gdLst>
                <a:gd name="T0" fmla="*/ 316 w 316"/>
                <a:gd name="T1" fmla="*/ 0 h 898"/>
                <a:gd name="T2" fmla="*/ 187 w 316"/>
                <a:gd name="T3" fmla="*/ 674 h 898"/>
                <a:gd name="T4" fmla="*/ 0 w 316"/>
                <a:gd name="T5" fmla="*/ 898 h 898"/>
                <a:gd name="T6" fmla="*/ 0 60000 65536"/>
                <a:gd name="T7" fmla="*/ 0 60000 65536"/>
                <a:gd name="T8" fmla="*/ 0 60000 65536"/>
                <a:gd name="T9" fmla="*/ 0 w 316"/>
                <a:gd name="T10" fmla="*/ 0 h 898"/>
                <a:gd name="T11" fmla="*/ 316 w 316"/>
                <a:gd name="T12" fmla="*/ 898 h 898"/>
              </a:gdLst>
              <a:ahLst/>
              <a:cxnLst>
                <a:cxn ang="T6">
                  <a:pos x="T0" y="T1"/>
                </a:cxn>
                <a:cxn ang="T7">
                  <a:pos x="T2" y="T3"/>
                </a:cxn>
                <a:cxn ang="T8">
                  <a:pos x="T4" y="T5"/>
                </a:cxn>
              </a:cxnLst>
              <a:rect l="T9" t="T10" r="T11" b="T12"/>
              <a:pathLst>
                <a:path w="316" h="898">
                  <a:moveTo>
                    <a:pt x="316" y="0"/>
                  </a:moveTo>
                  <a:cubicBezTo>
                    <a:pt x="294" y="112"/>
                    <a:pt x="240" y="524"/>
                    <a:pt x="187" y="674"/>
                  </a:cubicBezTo>
                  <a:cubicBezTo>
                    <a:pt x="134" y="824"/>
                    <a:pt x="39" y="851"/>
                    <a:pt x="0" y="89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60" name="Freeform 35">
              <a:extLst>
                <a:ext uri="{FF2B5EF4-FFF2-40B4-BE49-F238E27FC236}">
                  <a16:creationId xmlns:a16="http://schemas.microsoft.com/office/drawing/2014/main" id="{AFDC7AB8-1976-4682-B486-02E57DE68570}"/>
                </a:ext>
              </a:extLst>
            </p:cNvPr>
            <p:cNvSpPr>
              <a:spLocks/>
            </p:cNvSpPr>
            <p:nvPr/>
          </p:nvSpPr>
          <p:spPr bwMode="auto">
            <a:xfrm>
              <a:off x="4608" y="2013"/>
              <a:ext cx="368" cy="960"/>
            </a:xfrm>
            <a:custGeom>
              <a:avLst/>
              <a:gdLst>
                <a:gd name="T0" fmla="*/ 368 w 368"/>
                <a:gd name="T1" fmla="*/ 0 h 960"/>
                <a:gd name="T2" fmla="*/ 264 w 368"/>
                <a:gd name="T3" fmla="*/ 216 h 960"/>
                <a:gd name="T4" fmla="*/ 192 w 368"/>
                <a:gd name="T5" fmla="*/ 824 h 960"/>
                <a:gd name="T6" fmla="*/ 0 w 368"/>
                <a:gd name="T7" fmla="*/ 960 h 960"/>
                <a:gd name="T8" fmla="*/ 0 60000 65536"/>
                <a:gd name="T9" fmla="*/ 0 60000 65536"/>
                <a:gd name="T10" fmla="*/ 0 60000 65536"/>
                <a:gd name="T11" fmla="*/ 0 60000 65536"/>
                <a:gd name="T12" fmla="*/ 0 w 368"/>
                <a:gd name="T13" fmla="*/ 0 h 960"/>
                <a:gd name="T14" fmla="*/ 368 w 368"/>
                <a:gd name="T15" fmla="*/ 960 h 960"/>
              </a:gdLst>
              <a:ahLst/>
              <a:cxnLst>
                <a:cxn ang="T8">
                  <a:pos x="T0" y="T1"/>
                </a:cxn>
                <a:cxn ang="T9">
                  <a:pos x="T2" y="T3"/>
                </a:cxn>
                <a:cxn ang="T10">
                  <a:pos x="T4" y="T5"/>
                </a:cxn>
                <a:cxn ang="T11">
                  <a:pos x="T6" y="T7"/>
                </a:cxn>
              </a:cxnLst>
              <a:rect l="T12" t="T13" r="T14" b="T15"/>
              <a:pathLst>
                <a:path w="368" h="960">
                  <a:moveTo>
                    <a:pt x="368" y="0"/>
                  </a:moveTo>
                  <a:cubicBezTo>
                    <a:pt x="351" y="35"/>
                    <a:pt x="293" y="79"/>
                    <a:pt x="264" y="216"/>
                  </a:cubicBezTo>
                  <a:cubicBezTo>
                    <a:pt x="235" y="353"/>
                    <a:pt x="236" y="700"/>
                    <a:pt x="192" y="824"/>
                  </a:cubicBezTo>
                  <a:cubicBezTo>
                    <a:pt x="148" y="948"/>
                    <a:pt x="40" y="932"/>
                    <a:pt x="0" y="960"/>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15061" name="Freeform 36">
              <a:extLst>
                <a:ext uri="{FF2B5EF4-FFF2-40B4-BE49-F238E27FC236}">
                  <a16:creationId xmlns:a16="http://schemas.microsoft.com/office/drawing/2014/main" id="{C410FC2F-AF10-4E12-8479-40FC0D45B9FB}"/>
                </a:ext>
              </a:extLst>
            </p:cNvPr>
            <p:cNvSpPr>
              <a:spLocks/>
            </p:cNvSpPr>
            <p:nvPr/>
          </p:nvSpPr>
          <p:spPr bwMode="auto">
            <a:xfrm>
              <a:off x="4032" y="2973"/>
              <a:ext cx="576" cy="48"/>
            </a:xfrm>
            <a:custGeom>
              <a:avLst/>
              <a:gdLst>
                <a:gd name="T0" fmla="*/ 576 w 576"/>
                <a:gd name="T1" fmla="*/ 0 h 48"/>
                <a:gd name="T2" fmla="*/ 352 w 576"/>
                <a:gd name="T3" fmla="*/ 32 h 48"/>
                <a:gd name="T4" fmla="*/ 0 w 576"/>
                <a:gd name="T5" fmla="*/ 48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576" y="0"/>
                  </a:moveTo>
                  <a:cubicBezTo>
                    <a:pt x="539" y="5"/>
                    <a:pt x="448" y="24"/>
                    <a:pt x="352" y="32"/>
                  </a:cubicBezTo>
                  <a:cubicBezTo>
                    <a:pt x="256" y="40"/>
                    <a:pt x="73" y="45"/>
                    <a:pt x="0" y="48"/>
                  </a:cubicBezTo>
                </a:path>
              </a:pathLst>
            </a:custGeom>
            <a:noFill/>
            <a:ln w="28575" cap="flat" cmpd="sng">
              <a:solidFill>
                <a:srgbClr val="FFFF00"/>
              </a:solidFill>
              <a:prstDash val="solid"/>
              <a:miter lim="800000"/>
              <a:headEnd type="none" w="med" len="med"/>
              <a:tailEnd type="non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288786" name="Text Box 37">
              <a:extLst>
                <a:ext uri="{FF2B5EF4-FFF2-40B4-BE49-F238E27FC236}">
                  <a16:creationId xmlns:a16="http://schemas.microsoft.com/office/drawing/2014/main" id="{F681D3FD-450E-424B-ADB0-D2671C0A7958}"/>
                </a:ext>
              </a:extLst>
            </p:cNvPr>
            <p:cNvSpPr txBox="1">
              <a:spLocks noChangeArrowheads="1"/>
            </p:cNvSpPr>
            <p:nvPr/>
          </p:nvSpPr>
          <p:spPr bwMode="auto">
            <a:xfrm>
              <a:off x="4320" y="2493"/>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rgbClr val="FFFFFF"/>
                  </a:solidFill>
                  <a:ea typeface="华文中宋" panose="02010600040101010101" pitchFamily="2" charset="-122"/>
                </a:rPr>
                <a:t>O</a:t>
              </a:r>
            </a:p>
          </p:txBody>
        </p:sp>
        <p:sp>
          <p:nvSpPr>
            <p:cNvPr id="288787" name="Rectangle 38">
              <a:extLst>
                <a:ext uri="{FF2B5EF4-FFF2-40B4-BE49-F238E27FC236}">
                  <a16:creationId xmlns:a16="http://schemas.microsoft.com/office/drawing/2014/main" id="{269E4D81-FFDE-408D-8DD3-E1BAD2D19F6D}"/>
                </a:ext>
              </a:extLst>
            </p:cNvPr>
            <p:cNvSpPr>
              <a:spLocks noChangeArrowheads="1"/>
            </p:cNvSpPr>
            <p:nvPr/>
          </p:nvSpPr>
          <p:spPr bwMode="auto">
            <a:xfrm>
              <a:off x="3478" y="3345"/>
              <a:ext cx="2327"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1" lang="zh-CN" altLang="en-US" sz="2800">
                  <a:solidFill>
                    <a:srgbClr val="FFC000"/>
                  </a:solidFill>
                  <a:latin typeface="Arial" panose="020B0604020202020204" pitchFamily="34" charset="0"/>
                  <a:ea typeface="华文中宋" panose="02010600040101010101" pitchFamily="2" charset="-122"/>
                </a:rPr>
                <a:t>矩磁材料</a:t>
              </a:r>
              <a:endParaRPr kumimoji="1" lang="en-US" altLang="zh-CN" sz="2800">
                <a:solidFill>
                  <a:srgbClr val="FFC000"/>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800">
                  <a:solidFill>
                    <a:schemeClr val="bg1"/>
                  </a:solidFill>
                  <a:latin typeface="Arial" panose="020B0604020202020204" pitchFamily="34" charset="0"/>
                  <a:ea typeface="华文中宋" panose="02010600040101010101" pitchFamily="2" charset="-122"/>
                </a:rPr>
                <a:t>（剩磁很大）</a:t>
              </a:r>
              <a:endParaRPr kumimoji="1" lang="en-US" altLang="zh-CN" sz="2800">
                <a:solidFill>
                  <a:schemeClr val="bg1"/>
                </a:solidFill>
                <a:latin typeface="Arial" panose="020B0604020202020204" pitchFamily="34" charset="0"/>
                <a:ea typeface="华文中宋" panose="02010600040101010101" pitchFamily="2" charset="-122"/>
              </a:endParaRPr>
            </a:p>
            <a:p>
              <a:pPr algn="ctr">
                <a:spcBef>
                  <a:spcPct val="0"/>
                </a:spcBef>
                <a:buFontTx/>
                <a:buNone/>
              </a:pPr>
              <a:r>
                <a:rPr kumimoji="1" lang="zh-CN" altLang="en-US" sz="2400">
                  <a:solidFill>
                    <a:schemeClr val="bg1"/>
                  </a:solidFill>
                  <a:latin typeface="Arial" panose="020B0604020202020204" pitchFamily="34" charset="0"/>
                  <a:ea typeface="华文中宋" panose="02010600040101010101" pitchFamily="2" charset="-122"/>
                </a:rPr>
                <a:t>铁氧体</a:t>
              </a:r>
            </a:p>
          </p:txBody>
        </p:sp>
      </p:grpSp>
      <p:sp>
        <p:nvSpPr>
          <p:cNvPr id="288774" name="Text Box 39">
            <a:extLst>
              <a:ext uri="{FF2B5EF4-FFF2-40B4-BE49-F238E27FC236}">
                <a16:creationId xmlns:a16="http://schemas.microsoft.com/office/drawing/2014/main" id="{19B1B608-A3A1-4B9F-A4BD-09D64AB104FF}"/>
              </a:ext>
            </a:extLst>
          </p:cNvPr>
          <p:cNvSpPr txBox="1">
            <a:spLocks noChangeArrowheads="1"/>
          </p:cNvSpPr>
          <p:nvPr/>
        </p:nvSpPr>
        <p:spPr bwMode="auto">
          <a:xfrm>
            <a:off x="357188" y="1143000"/>
            <a:ext cx="87868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latin typeface="Arial" panose="020B0604020202020204" pitchFamily="34" charset="0"/>
                <a:ea typeface="华文中宋" panose="02010600040101010101" pitchFamily="2" charset="-122"/>
              </a:rPr>
              <a:t>实验表明，不同铁磁性物质的磁滞回线形状相差很大。</a:t>
            </a:r>
            <a:endParaRPr lang="en-US" altLang="zh-CN" sz="2800">
              <a:solidFill>
                <a:schemeClr val="bg1"/>
              </a:solidFill>
              <a:latin typeface="Arial" panose="020B0604020202020204" pitchFamily="34" charset="0"/>
              <a:ea typeface="华文中宋" panose="02010600040101010101" pitchFamily="2" charset="-122"/>
            </a:endParaRPr>
          </a:p>
          <a:p>
            <a:pPr>
              <a:spcBef>
                <a:spcPct val="0"/>
              </a:spcBef>
              <a:buFontTx/>
              <a:buNone/>
            </a:pPr>
            <a:r>
              <a:rPr lang="zh-CN" altLang="en-US" sz="2800">
                <a:solidFill>
                  <a:schemeClr val="bg1"/>
                </a:solidFill>
                <a:latin typeface="Arial" panose="020B0604020202020204" pitchFamily="34" charset="0"/>
                <a:ea typeface="华文中宋" panose="02010600040101010101" pitchFamily="2" charset="-122"/>
              </a:rPr>
              <a:t>而饱和磁滞回线所对应的剩余磁感强度    与矫顽力    ，是表示磁性材料特征的参量</a:t>
            </a:r>
          </a:p>
        </p:txBody>
      </p:sp>
      <p:graphicFrame>
        <p:nvGraphicFramePr>
          <p:cNvPr id="288775" name="Object 8">
            <a:extLst>
              <a:ext uri="{FF2B5EF4-FFF2-40B4-BE49-F238E27FC236}">
                <a16:creationId xmlns:a16="http://schemas.microsoft.com/office/drawing/2014/main" id="{1295E7D2-A128-4C56-A43B-57035FC025BB}"/>
              </a:ext>
            </a:extLst>
          </p:cNvPr>
          <p:cNvGraphicFramePr>
            <a:graphicFrameLocks noChangeAspect="1"/>
          </p:cNvGraphicFramePr>
          <p:nvPr/>
        </p:nvGraphicFramePr>
        <p:xfrm>
          <a:off x="6527800" y="1616075"/>
          <a:ext cx="387350" cy="473075"/>
        </p:xfrm>
        <a:graphic>
          <a:graphicData uri="http://schemas.openxmlformats.org/presentationml/2006/ole">
            <mc:AlternateContent xmlns:mc="http://schemas.openxmlformats.org/markup-compatibility/2006">
              <mc:Choice xmlns:v="urn:schemas-microsoft-com:vml" Requires="v">
                <p:oleObj name="Equation" r:id="rId10" imgW="190335" imgH="215713" progId="Equation.3">
                  <p:embed/>
                </p:oleObj>
              </mc:Choice>
              <mc:Fallback>
                <p:oleObj name="Equation" r:id="rId10" imgW="190335" imgH="215713" progId="Equation.3">
                  <p:embed/>
                  <p:pic>
                    <p:nvPicPr>
                      <p:cNvPr id="0" name="Object 8"/>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6527800" y="1616075"/>
                        <a:ext cx="3873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8776" name="Object 9">
            <a:extLst>
              <a:ext uri="{FF2B5EF4-FFF2-40B4-BE49-F238E27FC236}">
                <a16:creationId xmlns:a16="http://schemas.microsoft.com/office/drawing/2014/main" id="{1CFFB38B-FF82-4FD7-89B3-BE552FA28C23}"/>
              </a:ext>
            </a:extLst>
          </p:cNvPr>
          <p:cNvGraphicFramePr>
            <a:graphicFrameLocks noChangeAspect="1"/>
          </p:cNvGraphicFramePr>
          <p:nvPr/>
        </p:nvGraphicFramePr>
        <p:xfrm>
          <a:off x="8288338" y="1636713"/>
          <a:ext cx="439737" cy="500062"/>
        </p:xfrm>
        <a:graphic>
          <a:graphicData uri="http://schemas.openxmlformats.org/presentationml/2006/ole">
            <mc:AlternateContent xmlns:mc="http://schemas.openxmlformats.org/markup-compatibility/2006">
              <mc:Choice xmlns:v="urn:schemas-microsoft-com:vml" Requires="v">
                <p:oleObj name="Equation" r:id="rId12" imgW="215806" imgH="228501" progId="Equation.3">
                  <p:embed/>
                </p:oleObj>
              </mc:Choice>
              <mc:Fallback>
                <p:oleObj name="Equation" r:id="rId12" imgW="215806" imgH="228501" progId="Equation.3">
                  <p:embed/>
                  <p:pic>
                    <p:nvPicPr>
                      <p:cNvPr id="0" name="Object 9"/>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8288338" y="1636713"/>
                        <a:ext cx="4397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250" name="Picture 3" descr="0019106gn9ng9onnt8bbgl">
            <a:extLst>
              <a:ext uri="{FF2B5EF4-FFF2-40B4-BE49-F238E27FC236}">
                <a16:creationId xmlns:a16="http://schemas.microsoft.com/office/drawing/2014/main" id="{60DFFD71-7448-4D9E-8A30-1E8886039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257175"/>
            <a:ext cx="75819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28" name="Rectangle 4">
            <a:extLst>
              <a:ext uri="{FF2B5EF4-FFF2-40B4-BE49-F238E27FC236}">
                <a16:creationId xmlns:a16="http://schemas.microsoft.com/office/drawing/2014/main" id="{277F8BD8-C102-48EC-80E4-0C840806AC14}"/>
              </a:ext>
            </a:extLst>
          </p:cNvPr>
          <p:cNvSpPr>
            <a:spLocks noChangeArrowheads="1"/>
          </p:cNvSpPr>
          <p:nvPr/>
        </p:nvSpPr>
        <p:spPr bwMode="auto">
          <a:xfrm>
            <a:off x="2268538" y="3943350"/>
            <a:ext cx="4533900" cy="519113"/>
          </a:xfrm>
          <a:prstGeom prst="rect">
            <a:avLst/>
          </a:prstGeom>
          <a:noFill/>
          <a:ln>
            <a:noFill/>
          </a:ln>
          <a:effectLst>
            <a:prstShdw prst="shdw17" dist="17961" dir="2700000">
              <a:srgbClr val="CCFFCC">
                <a:gamma/>
                <a:shade val="60000"/>
                <a:invGamma/>
              </a:srgbClr>
            </a:prstShdw>
          </a:effectLst>
        </p:spPr>
        <p:txBody>
          <a:bodyPr wrap="none" anchor="ctr">
            <a:spAutoFit/>
          </a:bodyPr>
          <a:lstStyle/>
          <a:p>
            <a:pPr algn="ctr">
              <a:defRPr/>
            </a:pPr>
            <a:r>
              <a:rPr lang="zh-CN" altLang="en-US" sz="2800" b="1">
                <a:solidFill>
                  <a:schemeClr val="bg1"/>
                </a:solidFill>
                <a:latin typeface="Monotype Corsiva" panose="03010101010201010101" pitchFamily="66" charset="0"/>
              </a:rPr>
              <a:t>电子在材料内部的运动状态</a:t>
            </a:r>
            <a:r>
              <a:rPr lang="zh-CN" altLang="en-US">
                <a:effectLst>
                  <a:outerShdw blurRad="38100" dist="38100" dir="2700000" algn="tl">
                    <a:srgbClr val="FFFFFF"/>
                  </a:outerShdw>
                </a:effectLst>
              </a:rPr>
              <a:t> </a:t>
            </a:r>
          </a:p>
        </p:txBody>
      </p:sp>
      <p:sp>
        <p:nvSpPr>
          <p:cNvPr id="53252" name="Rectangle 5">
            <a:extLst>
              <a:ext uri="{FF2B5EF4-FFF2-40B4-BE49-F238E27FC236}">
                <a16:creationId xmlns:a16="http://schemas.microsoft.com/office/drawing/2014/main" id="{6D685F39-1A94-4E93-B6F7-8B30FA9CAE4F}"/>
              </a:ext>
            </a:extLst>
          </p:cNvPr>
          <p:cNvSpPr>
            <a:spLocks noChangeArrowheads="1"/>
          </p:cNvSpPr>
          <p:nvPr/>
        </p:nvSpPr>
        <p:spPr bwMode="auto">
          <a:xfrm>
            <a:off x="150813" y="4554538"/>
            <a:ext cx="8789987" cy="2286000"/>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indent="17145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b="1" dirty="0">
                <a:solidFill>
                  <a:schemeClr val="bg1"/>
                </a:solidFill>
                <a:latin typeface="Monotype Corsiva" panose="03010101010201010101" pitchFamily="66" charset="0"/>
              </a:rPr>
              <a:t>电子在材料内部运动速度并不是想象中那么快，尽管电场或磁场可以光速建</a:t>
            </a:r>
          </a:p>
          <a:p>
            <a:pPr>
              <a:spcBef>
                <a:spcPct val="0"/>
              </a:spcBef>
              <a:buFontTx/>
              <a:buNone/>
            </a:pPr>
            <a:r>
              <a:rPr lang="zh-CN" altLang="en-US" sz="2000" b="1" dirty="0">
                <a:solidFill>
                  <a:schemeClr val="bg1"/>
                </a:solidFill>
                <a:latin typeface="Monotype Corsiva" panose="03010101010201010101" pitchFamily="66" charset="0"/>
              </a:rPr>
              <a:t>立起来，但是电子毕竟有一定的质量，跑起来还是要远远低于光速。一般来</a:t>
            </a:r>
          </a:p>
          <a:p>
            <a:pPr>
              <a:spcBef>
                <a:spcPct val="0"/>
              </a:spcBef>
              <a:buFontTx/>
              <a:buNone/>
            </a:pPr>
            <a:r>
              <a:rPr lang="zh-CN" altLang="en-US" sz="2000" b="1" dirty="0">
                <a:solidFill>
                  <a:schemeClr val="bg1"/>
                </a:solidFill>
                <a:latin typeface="Monotype Corsiva" panose="03010101010201010101" pitchFamily="66" charset="0"/>
              </a:rPr>
              <a:t>说，电流传播速度指的是接近光速的电磁场速度，而非电子运动的速度。而</a:t>
            </a:r>
          </a:p>
          <a:p>
            <a:pPr>
              <a:spcBef>
                <a:spcPct val="0"/>
              </a:spcBef>
              <a:buFontTx/>
              <a:buNone/>
            </a:pPr>
            <a:r>
              <a:rPr lang="zh-CN" altLang="en-US" sz="2000" b="1" dirty="0">
                <a:solidFill>
                  <a:schemeClr val="bg1"/>
                </a:solidFill>
                <a:latin typeface="Monotype Corsiva" panose="03010101010201010101" pitchFamily="66" charset="0"/>
              </a:rPr>
              <a:t>决定电子在材料内部是如何运动的，以及运动过程会受到怎么样的阻碍，关</a:t>
            </a:r>
          </a:p>
          <a:p>
            <a:pPr>
              <a:spcBef>
                <a:spcPct val="0"/>
              </a:spcBef>
              <a:buFontTx/>
              <a:buNone/>
            </a:pPr>
            <a:r>
              <a:rPr lang="zh-CN" altLang="en-US" sz="2000" b="1" dirty="0">
                <a:solidFill>
                  <a:schemeClr val="bg1"/>
                </a:solidFill>
                <a:latin typeface="Monotype Corsiva" panose="03010101010201010101" pitchFamily="66" charset="0"/>
              </a:rPr>
              <a:t>键在于材料内部电磁场的分布。至于材料内部电磁场是怎么分布的，它们又</a:t>
            </a:r>
          </a:p>
          <a:p>
            <a:pPr>
              <a:spcBef>
                <a:spcPct val="0"/>
              </a:spcBef>
              <a:buFontTx/>
              <a:buNone/>
            </a:pPr>
            <a:r>
              <a:rPr lang="zh-CN" altLang="en-US" sz="2000" b="1" dirty="0">
                <a:solidFill>
                  <a:schemeClr val="bg1"/>
                </a:solidFill>
                <a:latin typeface="Monotype Corsiva" panose="03010101010201010101" pitchFamily="66" charset="0"/>
              </a:rPr>
              <a:t>是如何影响电子的运动状态呢？直到今天，这仍然是物理学的主要研究内容</a:t>
            </a:r>
          </a:p>
          <a:p>
            <a:pPr>
              <a:spcBef>
                <a:spcPct val="0"/>
              </a:spcBef>
              <a:buFontTx/>
              <a:buNone/>
            </a:pPr>
            <a:r>
              <a:rPr lang="zh-CN" altLang="en-US" sz="2000" b="1">
                <a:solidFill>
                  <a:schemeClr val="bg1"/>
                </a:solidFill>
                <a:latin typeface="Monotype Corsiva" panose="03010101010201010101" pitchFamily="66" charset="0"/>
              </a:rPr>
              <a:t>之一</a:t>
            </a:r>
            <a:endParaRPr lang="zh-CN" altLang="en-US" sz="2400" b="1" dirty="0">
              <a:solidFill>
                <a:schemeClr val="bg1"/>
              </a:solidFill>
              <a:latin typeface="Monotype Corsiva" panose="03010101010201010101" pitchFamily="6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54274" name="Object 7">
            <a:extLst>
              <a:ext uri="{FF2B5EF4-FFF2-40B4-BE49-F238E27FC236}">
                <a16:creationId xmlns:a16="http://schemas.microsoft.com/office/drawing/2014/main" id="{BF8AA92F-8194-4CD7-8879-B5CAC5D6ED10}"/>
              </a:ext>
            </a:extLst>
          </p:cNvPr>
          <p:cNvGraphicFramePr>
            <a:graphicFrameLocks noChangeAspect="1"/>
          </p:cNvGraphicFramePr>
          <p:nvPr/>
        </p:nvGraphicFramePr>
        <p:xfrm>
          <a:off x="285750" y="785813"/>
          <a:ext cx="4716463" cy="1082675"/>
        </p:xfrm>
        <a:graphic>
          <a:graphicData uri="http://schemas.openxmlformats.org/presentationml/2006/ole">
            <mc:AlternateContent xmlns:mc="http://schemas.openxmlformats.org/markup-compatibility/2006">
              <mc:Choice xmlns:v="urn:schemas-microsoft-com:vml" Requires="v">
                <p:oleObj name="Equation" r:id="rId2" imgW="1879600" imgH="431800" progId="Equation.DSMT4">
                  <p:embed/>
                </p:oleObj>
              </mc:Choice>
              <mc:Fallback>
                <p:oleObj name="Equation" r:id="rId2" imgW="1879600" imgH="431800"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785813"/>
                        <a:ext cx="4716463" cy="1082675"/>
                      </a:xfrm>
                      <a:prstGeom prst="rect">
                        <a:avLst/>
                      </a:prstGeom>
                      <a:solidFill>
                        <a:srgbClr val="FFFF00"/>
                      </a:solidFill>
                      <a:ln w="25400">
                        <a:solidFill>
                          <a:srgbClr val="FF6600"/>
                        </a:solidFill>
                        <a:miter lim="800000"/>
                        <a:headEnd/>
                        <a:tailEnd/>
                      </a:ln>
                    </p:spPr>
                  </p:pic>
                </p:oleObj>
              </mc:Fallback>
            </mc:AlternateContent>
          </a:graphicData>
        </a:graphic>
      </p:graphicFrame>
      <p:sp>
        <p:nvSpPr>
          <p:cNvPr id="54275" name="TextBox 41">
            <a:extLst>
              <a:ext uri="{FF2B5EF4-FFF2-40B4-BE49-F238E27FC236}">
                <a16:creationId xmlns:a16="http://schemas.microsoft.com/office/drawing/2014/main" id="{A545C700-B5F8-441B-9485-D832DB6E6510}"/>
              </a:ext>
            </a:extLst>
          </p:cNvPr>
          <p:cNvSpPr txBox="1">
            <a:spLocks noChangeArrowheads="1"/>
          </p:cNvSpPr>
          <p:nvPr/>
        </p:nvSpPr>
        <p:spPr bwMode="auto">
          <a:xfrm>
            <a:off x="0" y="0"/>
            <a:ext cx="485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二、全电路欧姆定律</a:t>
            </a:r>
          </a:p>
        </p:txBody>
      </p:sp>
      <p:sp>
        <p:nvSpPr>
          <p:cNvPr id="16" name="圆角矩形 15">
            <a:extLst>
              <a:ext uri="{FF2B5EF4-FFF2-40B4-BE49-F238E27FC236}">
                <a16:creationId xmlns:a16="http://schemas.microsoft.com/office/drawing/2014/main" id="{FA0C4920-360D-4CA9-85C4-86CC54FEFCF5}"/>
              </a:ext>
            </a:extLst>
          </p:cNvPr>
          <p:cNvSpPr/>
          <p:nvPr/>
        </p:nvSpPr>
        <p:spPr>
          <a:xfrm>
            <a:off x="1322388" y="5772150"/>
            <a:ext cx="2428875" cy="941388"/>
          </a:xfrm>
          <a:prstGeom prst="roundRect">
            <a:avLst/>
          </a:prstGeom>
          <a:solidFill>
            <a:schemeClr val="bg1">
              <a:lumMod val="7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4277" name="组合 13">
            <a:extLst>
              <a:ext uri="{FF2B5EF4-FFF2-40B4-BE49-F238E27FC236}">
                <a16:creationId xmlns:a16="http://schemas.microsoft.com/office/drawing/2014/main" id="{3CCF47E5-E378-4DE8-9702-75508DAB7F61}"/>
              </a:ext>
            </a:extLst>
          </p:cNvPr>
          <p:cNvGrpSpPr>
            <a:grpSpLocks/>
          </p:cNvGrpSpPr>
          <p:nvPr/>
        </p:nvGrpSpPr>
        <p:grpSpPr bwMode="auto">
          <a:xfrm>
            <a:off x="1465263" y="5772150"/>
            <a:ext cx="2286000" cy="941388"/>
            <a:chOff x="6286512" y="3571874"/>
            <a:chExt cx="2286016" cy="941392"/>
          </a:xfrm>
        </p:grpSpPr>
        <p:graphicFrame>
          <p:nvGraphicFramePr>
            <p:cNvPr id="54288" name="Object 7">
              <a:extLst>
                <a:ext uri="{FF2B5EF4-FFF2-40B4-BE49-F238E27FC236}">
                  <a16:creationId xmlns:a16="http://schemas.microsoft.com/office/drawing/2014/main" id="{1092911F-EAB5-48EB-A99E-DE43EDDF81B3}"/>
                </a:ext>
              </a:extLst>
            </p:cNvPr>
            <p:cNvGraphicFramePr>
              <a:graphicFrameLocks noChangeAspect="1"/>
            </p:cNvGraphicFramePr>
            <p:nvPr/>
          </p:nvGraphicFramePr>
          <p:xfrm>
            <a:off x="6500826" y="4003678"/>
            <a:ext cx="1628775" cy="509588"/>
          </p:xfrm>
          <a:graphic>
            <a:graphicData uri="http://schemas.openxmlformats.org/presentationml/2006/ole">
              <mc:AlternateContent xmlns:mc="http://schemas.openxmlformats.org/markup-compatibility/2006">
                <mc:Choice xmlns:v="urn:schemas-microsoft-com:vml" Requires="v">
                  <p:oleObj name="Equation" r:id="rId4" imgW="571252" imgH="203112" progId="Equation.DSMT4">
                    <p:embed/>
                  </p:oleObj>
                </mc:Choice>
                <mc:Fallback>
                  <p:oleObj name="Equation" r:id="rId4" imgW="571252" imgH="203112"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26" y="4003678"/>
                          <a:ext cx="16287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9" name="Text Box 9">
              <a:extLst>
                <a:ext uri="{FF2B5EF4-FFF2-40B4-BE49-F238E27FC236}">
                  <a16:creationId xmlns:a16="http://schemas.microsoft.com/office/drawing/2014/main" id="{EEB03935-BDA7-4D3C-ABFC-17C0F6753671}"/>
                </a:ext>
              </a:extLst>
            </p:cNvPr>
            <p:cNvSpPr txBox="1">
              <a:spLocks noChangeArrowheads="1"/>
            </p:cNvSpPr>
            <p:nvPr/>
          </p:nvSpPr>
          <p:spPr bwMode="auto">
            <a:xfrm>
              <a:off x="6286512" y="3571874"/>
              <a:ext cx="2286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a:ea typeface="华文中宋" panose="02010600040101010101" pitchFamily="2" charset="-122"/>
                </a:rPr>
                <a:t>对于</a:t>
              </a:r>
              <a:r>
                <a:rPr lang="zh-CN" altLang="en-US" sz="2400" b="1">
                  <a:solidFill>
                    <a:srgbClr val="0000FF"/>
                  </a:solidFill>
                  <a:ea typeface="华文中宋" panose="02010600040101010101" pitchFamily="2" charset="-122"/>
                </a:rPr>
                <a:t>均匀电路</a:t>
              </a:r>
            </a:p>
          </p:txBody>
        </p:sp>
      </p:grpSp>
      <p:sp>
        <p:nvSpPr>
          <p:cNvPr id="15" name="圆角矩形 14">
            <a:extLst>
              <a:ext uri="{FF2B5EF4-FFF2-40B4-BE49-F238E27FC236}">
                <a16:creationId xmlns:a16="http://schemas.microsoft.com/office/drawing/2014/main" id="{FFC22998-6476-4427-BE76-4B1BFE4CB8A2}"/>
              </a:ext>
            </a:extLst>
          </p:cNvPr>
          <p:cNvSpPr/>
          <p:nvPr/>
        </p:nvSpPr>
        <p:spPr>
          <a:xfrm>
            <a:off x="5226050" y="3098800"/>
            <a:ext cx="142875" cy="3500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4279" name="组合 18">
            <a:extLst>
              <a:ext uri="{FF2B5EF4-FFF2-40B4-BE49-F238E27FC236}">
                <a16:creationId xmlns:a16="http://schemas.microsoft.com/office/drawing/2014/main" id="{2558A7C5-194E-48EA-A335-90457FEA39DC}"/>
              </a:ext>
            </a:extLst>
          </p:cNvPr>
          <p:cNvGrpSpPr>
            <a:grpSpLocks/>
          </p:cNvGrpSpPr>
          <p:nvPr/>
        </p:nvGrpSpPr>
        <p:grpSpPr bwMode="auto">
          <a:xfrm>
            <a:off x="5143500" y="71438"/>
            <a:ext cx="3922713" cy="2743200"/>
            <a:chOff x="5143504" y="71414"/>
            <a:chExt cx="3922713" cy="2743200"/>
          </a:xfrm>
        </p:grpSpPr>
        <p:pic>
          <p:nvPicPr>
            <p:cNvPr id="54286" name="Picture 3" descr="image07">
              <a:extLst>
                <a:ext uri="{FF2B5EF4-FFF2-40B4-BE49-F238E27FC236}">
                  <a16:creationId xmlns:a16="http://schemas.microsoft.com/office/drawing/2014/main" id="{8C774E2F-1F47-4DC8-9775-0AE0D3898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4" y="71414"/>
              <a:ext cx="39227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TextBox 17">
              <a:extLst>
                <a:ext uri="{FF2B5EF4-FFF2-40B4-BE49-F238E27FC236}">
                  <a16:creationId xmlns:a16="http://schemas.microsoft.com/office/drawing/2014/main" id="{AEE39FF3-01D6-4452-8C4F-BFE770DFAF92}"/>
                </a:ext>
              </a:extLst>
            </p:cNvPr>
            <p:cNvSpPr txBox="1">
              <a:spLocks noChangeArrowheads="1"/>
            </p:cNvSpPr>
            <p:nvPr/>
          </p:nvSpPr>
          <p:spPr bwMode="auto">
            <a:xfrm>
              <a:off x="6643692" y="1285852"/>
              <a:ext cx="8572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rgbClr val="0070C0"/>
                  </a:solidFill>
                  <a:latin typeface="CommercialScript BT" pitchFamily="66" charset="0"/>
                  <a:cs typeface="Times New Roman" panose="02020603050405020304" pitchFamily="18" charset="0"/>
                </a:rPr>
                <a:t>E</a:t>
              </a:r>
              <a:r>
                <a:rPr lang="en-US" altLang="zh-CN" sz="2400" b="1" i="1">
                  <a:solidFill>
                    <a:srgbClr val="0070C0"/>
                  </a:solidFill>
                  <a:cs typeface="Times New Roman" panose="02020603050405020304" pitchFamily="18" charset="0"/>
                </a:rPr>
                <a:t>, R</a:t>
              </a:r>
              <a:r>
                <a:rPr lang="en-US" altLang="zh-CN" sz="2400" b="1" baseline="-25000">
                  <a:solidFill>
                    <a:srgbClr val="0070C0"/>
                  </a:solidFill>
                  <a:cs typeface="Times New Roman" panose="02020603050405020304" pitchFamily="18" charset="0"/>
                </a:rPr>
                <a:t>i</a:t>
              </a:r>
              <a:endParaRPr lang="zh-CN" altLang="en-US" sz="2400" b="1" baseline="-25000">
                <a:solidFill>
                  <a:srgbClr val="0070C0"/>
                </a:solidFill>
                <a:cs typeface="Times New Roman" panose="02020603050405020304" pitchFamily="18" charset="0"/>
              </a:endParaRPr>
            </a:p>
          </p:txBody>
        </p:sp>
      </p:grpSp>
      <p:graphicFrame>
        <p:nvGraphicFramePr>
          <p:cNvPr id="54280" name="Object 9">
            <a:extLst>
              <a:ext uri="{FF2B5EF4-FFF2-40B4-BE49-F238E27FC236}">
                <a16:creationId xmlns:a16="http://schemas.microsoft.com/office/drawing/2014/main" id="{03844E89-2073-4E65-9D45-C6400342D160}"/>
              </a:ext>
            </a:extLst>
          </p:cNvPr>
          <p:cNvGraphicFramePr>
            <a:graphicFrameLocks noChangeAspect="1"/>
          </p:cNvGraphicFramePr>
          <p:nvPr/>
        </p:nvGraphicFramePr>
        <p:xfrm>
          <a:off x="271463" y="2325688"/>
          <a:ext cx="3754437" cy="1190625"/>
        </p:xfrm>
        <a:graphic>
          <a:graphicData uri="http://schemas.openxmlformats.org/presentationml/2006/ole">
            <mc:AlternateContent xmlns:mc="http://schemas.openxmlformats.org/markup-compatibility/2006">
              <mc:Choice xmlns:v="urn:schemas-microsoft-com:vml" Requires="v">
                <p:oleObj name="Equation" r:id="rId7" imgW="1511300" imgH="482600" progId="Equation.3">
                  <p:embed/>
                </p:oleObj>
              </mc:Choice>
              <mc:Fallback>
                <p:oleObj name="Equation" r:id="rId7" imgW="1511300" imgH="482600" progId="Equation.3">
                  <p:embed/>
                  <p:pic>
                    <p:nvPicPr>
                      <p:cNvPr id="0" name="Object 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71463" y="2325688"/>
                        <a:ext cx="3754437" cy="119062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54281" name="Object 10">
            <a:extLst>
              <a:ext uri="{FF2B5EF4-FFF2-40B4-BE49-F238E27FC236}">
                <a16:creationId xmlns:a16="http://schemas.microsoft.com/office/drawing/2014/main" id="{C326CD7B-7072-4D32-9EE6-2909E3A6B28F}"/>
              </a:ext>
            </a:extLst>
          </p:cNvPr>
          <p:cNvGraphicFramePr>
            <a:graphicFrameLocks noChangeAspect="1"/>
          </p:cNvGraphicFramePr>
          <p:nvPr/>
        </p:nvGraphicFramePr>
        <p:xfrm>
          <a:off x="247650" y="4505325"/>
          <a:ext cx="3562350" cy="1192213"/>
        </p:xfrm>
        <a:graphic>
          <a:graphicData uri="http://schemas.openxmlformats.org/presentationml/2006/ole">
            <mc:AlternateContent xmlns:mc="http://schemas.openxmlformats.org/markup-compatibility/2006">
              <mc:Choice xmlns:v="urn:schemas-microsoft-com:vml" Requires="v">
                <p:oleObj name="Equation" r:id="rId9" imgW="1435100" imgH="482600" progId="Equation.3">
                  <p:embed/>
                </p:oleObj>
              </mc:Choice>
              <mc:Fallback>
                <p:oleObj name="Equation" r:id="rId9" imgW="1435100" imgH="482600" progId="Equation.3">
                  <p:embed/>
                  <p:pic>
                    <p:nvPicPr>
                      <p:cNvPr id="0" name="Object 10"/>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47650" y="4505325"/>
                        <a:ext cx="3562350" cy="119221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54282" name="Object 11">
            <a:extLst>
              <a:ext uri="{FF2B5EF4-FFF2-40B4-BE49-F238E27FC236}">
                <a16:creationId xmlns:a16="http://schemas.microsoft.com/office/drawing/2014/main" id="{93DCF83B-9543-4856-B4E2-2251886F4596}"/>
              </a:ext>
            </a:extLst>
          </p:cNvPr>
          <p:cNvGraphicFramePr>
            <a:graphicFrameLocks noChangeAspect="1"/>
          </p:cNvGraphicFramePr>
          <p:nvPr/>
        </p:nvGraphicFramePr>
        <p:xfrm>
          <a:off x="5449888" y="3048000"/>
          <a:ext cx="2838450" cy="3386138"/>
        </p:xfrm>
        <a:graphic>
          <a:graphicData uri="http://schemas.openxmlformats.org/presentationml/2006/ole">
            <mc:AlternateContent xmlns:mc="http://schemas.openxmlformats.org/markup-compatibility/2006">
              <mc:Choice xmlns:v="urn:schemas-microsoft-com:vml" Requires="v">
                <p:oleObj name="Equation" r:id="rId11" imgW="1143000" imgH="1371600" progId="Equation.3">
                  <p:embed/>
                </p:oleObj>
              </mc:Choice>
              <mc:Fallback>
                <p:oleObj name="Equation" r:id="rId11" imgW="1143000" imgH="1371600" progId="Equation.3">
                  <p:embed/>
                  <p:pic>
                    <p:nvPicPr>
                      <p:cNvPr id="0" name="Object 11"/>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449888" y="3048000"/>
                        <a:ext cx="2838450" cy="338613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54283" name="Object 12">
            <a:extLst>
              <a:ext uri="{FF2B5EF4-FFF2-40B4-BE49-F238E27FC236}">
                <a16:creationId xmlns:a16="http://schemas.microsoft.com/office/drawing/2014/main" id="{C003FE4A-77D6-4AE2-AEDE-02DCCF406B93}"/>
              </a:ext>
            </a:extLst>
          </p:cNvPr>
          <p:cNvGraphicFramePr>
            <a:graphicFrameLocks noChangeAspect="1"/>
          </p:cNvGraphicFramePr>
          <p:nvPr/>
        </p:nvGraphicFramePr>
        <p:xfrm>
          <a:off x="846138" y="3505200"/>
          <a:ext cx="2176462" cy="939800"/>
        </p:xfrm>
        <a:graphic>
          <a:graphicData uri="http://schemas.openxmlformats.org/presentationml/2006/ole">
            <mc:AlternateContent xmlns:mc="http://schemas.openxmlformats.org/markup-compatibility/2006">
              <mc:Choice xmlns:v="urn:schemas-microsoft-com:vml" Requires="v">
                <p:oleObj name="Equation" r:id="rId13" imgW="876300" imgH="381000" progId="Equation.3">
                  <p:embed/>
                </p:oleObj>
              </mc:Choice>
              <mc:Fallback>
                <p:oleObj name="Equation" r:id="rId13" imgW="876300" imgH="3810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138" y="3505200"/>
                        <a:ext cx="2176462" cy="939800"/>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54284" name="TextBox 22">
            <a:extLst>
              <a:ext uri="{FF2B5EF4-FFF2-40B4-BE49-F238E27FC236}">
                <a16:creationId xmlns:a16="http://schemas.microsoft.com/office/drawing/2014/main" id="{5CD13E05-0D51-4E50-823B-DDC752D393C7}"/>
              </a:ext>
            </a:extLst>
          </p:cNvPr>
          <p:cNvSpPr txBox="1">
            <a:spLocks noChangeArrowheads="1"/>
          </p:cNvSpPr>
          <p:nvPr/>
        </p:nvSpPr>
        <p:spPr bwMode="auto">
          <a:xfrm>
            <a:off x="158750" y="1987550"/>
            <a:ext cx="326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FF00"/>
                </a:solidFill>
                <a:latin typeface="Arial" panose="020B0604020202020204" pitchFamily="34" charset="0"/>
              </a:rPr>
              <a:t>力对单位正电荷做功：</a:t>
            </a:r>
          </a:p>
        </p:txBody>
      </p:sp>
      <p:sp>
        <p:nvSpPr>
          <p:cNvPr id="25" name="TextBox 24">
            <a:extLst>
              <a:ext uri="{FF2B5EF4-FFF2-40B4-BE49-F238E27FC236}">
                <a16:creationId xmlns:a16="http://schemas.microsoft.com/office/drawing/2014/main" id="{31A83F96-EEF4-4A64-AEBC-BECC56ACB396}"/>
              </a:ext>
            </a:extLst>
          </p:cNvPr>
          <p:cNvSpPr txBox="1"/>
          <p:nvPr/>
        </p:nvSpPr>
        <p:spPr>
          <a:xfrm>
            <a:off x="3810000" y="4840288"/>
            <a:ext cx="1262063" cy="523875"/>
          </a:xfrm>
          <a:prstGeom prst="rect">
            <a:avLst/>
          </a:prstGeom>
          <a:solidFill>
            <a:schemeClr val="accent1">
              <a:lumMod val="40000"/>
              <a:lumOff val="60000"/>
            </a:schemeClr>
          </a:solidFill>
        </p:spPr>
        <p:txBody>
          <a:bodyPr wrap="none">
            <a:spAutoFit/>
          </a:bodyPr>
          <a:lstStyle/>
          <a:p>
            <a:pPr>
              <a:defRPr/>
            </a:pPr>
            <a:r>
              <a:rPr lang="zh-CN" altLang="en-US" sz="2800" dirty="0">
                <a:solidFill>
                  <a:srgbClr val="FF0000"/>
                </a:solidFill>
              </a:rPr>
              <a:t>电动势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55298" name="组合 90">
            <a:extLst>
              <a:ext uri="{FF2B5EF4-FFF2-40B4-BE49-F238E27FC236}">
                <a16:creationId xmlns:a16="http://schemas.microsoft.com/office/drawing/2014/main" id="{C7AF92A6-7ADE-4C65-8BF9-5500CE6A1ADA}"/>
              </a:ext>
            </a:extLst>
          </p:cNvPr>
          <p:cNvGrpSpPr>
            <a:grpSpLocks/>
          </p:cNvGrpSpPr>
          <p:nvPr/>
        </p:nvGrpSpPr>
        <p:grpSpPr bwMode="auto">
          <a:xfrm>
            <a:off x="6684963" y="4997450"/>
            <a:ext cx="2239962" cy="760413"/>
            <a:chOff x="956439" y="1707768"/>
            <a:chExt cx="2238704" cy="760182"/>
          </a:xfrm>
        </p:grpSpPr>
        <p:grpSp>
          <p:nvGrpSpPr>
            <p:cNvPr id="55337" name="组合 28">
              <a:extLst>
                <a:ext uri="{FF2B5EF4-FFF2-40B4-BE49-F238E27FC236}">
                  <a16:creationId xmlns:a16="http://schemas.microsoft.com/office/drawing/2014/main" id="{B73FF7AC-5FE5-44DD-9948-170622D135AF}"/>
                </a:ext>
              </a:extLst>
            </p:cNvPr>
            <p:cNvGrpSpPr>
              <a:grpSpLocks/>
            </p:cNvGrpSpPr>
            <p:nvPr/>
          </p:nvGrpSpPr>
          <p:grpSpPr bwMode="auto">
            <a:xfrm>
              <a:off x="956439" y="2071185"/>
              <a:ext cx="2238704" cy="396765"/>
              <a:chOff x="751481" y="2228845"/>
              <a:chExt cx="2238704" cy="396765"/>
            </a:xfrm>
          </p:grpSpPr>
          <p:cxnSp>
            <p:nvCxnSpPr>
              <p:cNvPr id="10" name="直接连接符 9">
                <a:extLst>
                  <a:ext uri="{FF2B5EF4-FFF2-40B4-BE49-F238E27FC236}">
                    <a16:creationId xmlns:a16="http://schemas.microsoft.com/office/drawing/2014/main" id="{98FCA2E8-B476-41D5-9E93-DEFD4C9B62C9}"/>
                  </a:ext>
                </a:extLst>
              </p:cNvPr>
              <p:cNvCxnSpPr/>
              <p:nvPr/>
            </p:nvCxnSpPr>
            <p:spPr bwMode="auto">
              <a:xfrm>
                <a:off x="751481" y="2422472"/>
                <a:ext cx="2238704" cy="1587"/>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nvGrpSpPr>
              <p:cNvPr id="55345" name="组合 20">
                <a:extLst>
                  <a:ext uri="{FF2B5EF4-FFF2-40B4-BE49-F238E27FC236}">
                    <a16:creationId xmlns:a16="http://schemas.microsoft.com/office/drawing/2014/main" id="{CD819A6A-4399-4A05-A884-E7026B7548CE}"/>
                  </a:ext>
                </a:extLst>
              </p:cNvPr>
              <p:cNvGrpSpPr>
                <a:grpSpLocks/>
              </p:cNvGrpSpPr>
              <p:nvPr/>
            </p:nvGrpSpPr>
            <p:grpSpPr bwMode="auto">
              <a:xfrm>
                <a:off x="1969204" y="2228845"/>
                <a:ext cx="176572" cy="396765"/>
                <a:chOff x="7725104" y="2586975"/>
                <a:chExt cx="126124" cy="283440"/>
              </a:xfrm>
            </p:grpSpPr>
            <p:sp>
              <p:nvSpPr>
                <p:cNvPr id="55347" name="矩形 19">
                  <a:extLst>
                    <a:ext uri="{FF2B5EF4-FFF2-40B4-BE49-F238E27FC236}">
                      <a16:creationId xmlns:a16="http://schemas.microsoft.com/office/drawing/2014/main" id="{BA53CFA1-A4F0-48D8-AB56-5281F85FA587}"/>
                    </a:ext>
                  </a:extLst>
                </p:cNvPr>
                <p:cNvSpPr>
                  <a:spLocks noChangeArrowheads="1"/>
                </p:cNvSpPr>
                <p:nvPr/>
              </p:nvSpPr>
              <p:spPr bwMode="auto">
                <a:xfrm>
                  <a:off x="7725104" y="2648607"/>
                  <a:ext cx="126124" cy="17342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55348" name="组合 19">
                  <a:extLst>
                    <a:ext uri="{FF2B5EF4-FFF2-40B4-BE49-F238E27FC236}">
                      <a16:creationId xmlns:a16="http://schemas.microsoft.com/office/drawing/2014/main" id="{9CE3B1FE-05BD-4E13-A6D6-C949B6D532CD}"/>
                    </a:ext>
                  </a:extLst>
                </p:cNvPr>
                <p:cNvGrpSpPr>
                  <a:grpSpLocks/>
                </p:cNvGrpSpPr>
                <p:nvPr/>
              </p:nvGrpSpPr>
              <p:grpSpPr bwMode="auto">
                <a:xfrm>
                  <a:off x="7757403" y="2586975"/>
                  <a:ext cx="79330" cy="283440"/>
                  <a:chOff x="7788935" y="2271666"/>
                  <a:chExt cx="79330" cy="283440"/>
                </a:xfrm>
              </p:grpSpPr>
              <p:cxnSp>
                <p:nvCxnSpPr>
                  <p:cNvPr id="15" name="直接连接符 14">
                    <a:extLst>
                      <a:ext uri="{FF2B5EF4-FFF2-40B4-BE49-F238E27FC236}">
                        <a16:creationId xmlns:a16="http://schemas.microsoft.com/office/drawing/2014/main" id="{92BE613A-4C1C-4EDA-8B42-3B0F9BE63348}"/>
                      </a:ext>
                    </a:extLst>
                  </p:cNvPr>
                  <p:cNvCxnSpPr/>
                  <p:nvPr/>
                </p:nvCxnSpPr>
                <p:spPr bwMode="auto">
                  <a:xfrm rot="5400000">
                    <a:off x="7725416" y="2412257"/>
                    <a:ext cx="283432" cy="2267"/>
                  </a:xfrm>
                  <a:prstGeom prst="line">
                    <a:avLst/>
                  </a:prstGeom>
                  <a:solidFill>
                    <a:schemeClr val="accent1"/>
                  </a:solidFill>
                  <a:ln w="19050"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cxnSp>
                <p:nvCxnSpPr>
                  <p:cNvPr id="16" name="直接连接符 17">
                    <a:extLst>
                      <a:ext uri="{FF2B5EF4-FFF2-40B4-BE49-F238E27FC236}">
                        <a16:creationId xmlns:a16="http://schemas.microsoft.com/office/drawing/2014/main" id="{F4A04840-CC1F-4D87-8050-DB8D4D3B0F0E}"/>
                      </a:ext>
                    </a:extLst>
                  </p:cNvPr>
                  <p:cNvCxnSpPr/>
                  <p:nvPr/>
                </p:nvCxnSpPr>
                <p:spPr bwMode="auto">
                  <a:xfrm rot="5400000">
                    <a:off x="7711273" y="2412823"/>
                    <a:ext cx="156455" cy="1133"/>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grpSp>
          <p:sp>
            <p:nvSpPr>
              <p:cNvPr id="12" name="矩形 11">
                <a:extLst>
                  <a:ext uri="{FF2B5EF4-FFF2-40B4-BE49-F238E27FC236}">
                    <a16:creationId xmlns:a16="http://schemas.microsoft.com/office/drawing/2014/main" id="{2F9AD55B-103D-4092-B971-30354BAD6633}"/>
                  </a:ext>
                </a:extLst>
              </p:cNvPr>
              <p:cNvSpPr/>
              <p:nvPr/>
            </p:nvSpPr>
            <p:spPr bwMode="auto">
              <a:xfrm>
                <a:off x="1389298" y="2319315"/>
                <a:ext cx="374440" cy="199964"/>
              </a:xfrm>
              <a:prstGeom prst="rect">
                <a:avLst/>
              </a:prstGeom>
              <a:solidFill>
                <a:schemeClr val="bg1"/>
              </a:solidFill>
              <a:ln w="190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sz="2800">
                  <a:latin typeface="Times New Roman" pitchFamily="18" charset="0"/>
                  <a:ea typeface="华文中宋" pitchFamily="2" charset="-122"/>
                </a:endParaRPr>
              </a:p>
            </p:txBody>
          </p:sp>
        </p:grpSp>
        <p:graphicFrame>
          <p:nvGraphicFramePr>
            <p:cNvPr id="55338" name="Object 67">
              <a:extLst>
                <a:ext uri="{FF2B5EF4-FFF2-40B4-BE49-F238E27FC236}">
                  <a16:creationId xmlns:a16="http://schemas.microsoft.com/office/drawing/2014/main" id="{4BFC516C-0E7D-4500-AA22-CDDD4983C1FF}"/>
                </a:ext>
              </a:extLst>
            </p:cNvPr>
            <p:cNvGraphicFramePr>
              <a:graphicFrameLocks noChangeAspect="1"/>
            </p:cNvGraphicFramePr>
            <p:nvPr/>
          </p:nvGraphicFramePr>
          <p:xfrm>
            <a:off x="1586308" y="1707768"/>
            <a:ext cx="444250" cy="571342"/>
          </p:xfrm>
          <a:graphic>
            <a:graphicData uri="http://schemas.openxmlformats.org/presentationml/2006/ole">
              <mc:AlternateContent xmlns:mc="http://schemas.openxmlformats.org/markup-compatibility/2006">
                <mc:Choice xmlns:v="urn:schemas-microsoft-com:vml" Requires="v">
                  <p:oleObj name="Equation" r:id="rId2" imgW="177646" imgH="228402" progId="Equation.DSMT4">
                    <p:embed/>
                  </p:oleObj>
                </mc:Choice>
                <mc:Fallback>
                  <p:oleObj name="Equation" r:id="rId2" imgW="177646" imgH="228402" progId="Equation.DSMT4">
                    <p:embed/>
                    <p:pic>
                      <p:nvPicPr>
                        <p:cNvPr id="0" name="Object 67"/>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586308" y="1707768"/>
                          <a:ext cx="444250" cy="57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5339" name="组合 89">
              <a:extLst>
                <a:ext uri="{FF2B5EF4-FFF2-40B4-BE49-F238E27FC236}">
                  <a16:creationId xmlns:a16="http://schemas.microsoft.com/office/drawing/2014/main" id="{95DC91A6-B415-4160-9329-23F3BE48C4A7}"/>
                </a:ext>
              </a:extLst>
            </p:cNvPr>
            <p:cNvGrpSpPr>
              <a:grpSpLocks/>
            </p:cNvGrpSpPr>
            <p:nvPr/>
          </p:nvGrpSpPr>
          <p:grpSpPr bwMode="auto">
            <a:xfrm>
              <a:off x="2442713" y="1844010"/>
              <a:ext cx="295901" cy="357416"/>
              <a:chOff x="7192719" y="683108"/>
              <a:chExt cx="356500" cy="396994"/>
            </a:xfrm>
          </p:grpSpPr>
          <p:sp>
            <p:nvSpPr>
              <p:cNvPr id="129076" name="Arc 23">
                <a:extLst>
                  <a:ext uri="{FF2B5EF4-FFF2-40B4-BE49-F238E27FC236}">
                    <a16:creationId xmlns:a16="http://schemas.microsoft.com/office/drawing/2014/main" id="{1C1FC41A-41E4-4020-8CAF-BC91BAC24168}"/>
                  </a:ext>
                </a:extLst>
              </p:cNvPr>
              <p:cNvSpPr>
                <a:spLocks/>
              </p:cNvSpPr>
              <p:nvPr/>
            </p:nvSpPr>
            <p:spPr bwMode="auto">
              <a:xfrm rot="-1415830">
                <a:off x="7193174" y="849075"/>
                <a:ext cx="305846" cy="230921"/>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77" name="Arc 24">
                <a:extLst>
                  <a:ext uri="{FF2B5EF4-FFF2-40B4-BE49-F238E27FC236}">
                    <a16:creationId xmlns:a16="http://schemas.microsoft.com/office/drawing/2014/main" id="{F5687083-10A4-4A19-BCE6-9203F7558ED6}"/>
                  </a:ext>
                </a:extLst>
              </p:cNvPr>
              <p:cNvSpPr>
                <a:spLocks/>
              </p:cNvSpPr>
              <p:nvPr/>
            </p:nvSpPr>
            <p:spPr bwMode="auto">
              <a:xfrm rot="-1415830">
                <a:off x="7296397" y="683377"/>
                <a:ext cx="252323" cy="15864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78" name="Arc 25">
                <a:extLst>
                  <a:ext uri="{FF2B5EF4-FFF2-40B4-BE49-F238E27FC236}">
                    <a16:creationId xmlns:a16="http://schemas.microsoft.com/office/drawing/2014/main" id="{4DACFAA5-86D6-4C46-B469-669629A79414}"/>
                  </a:ext>
                </a:extLst>
              </p:cNvPr>
              <p:cNvSpPr>
                <a:spLocks/>
              </p:cNvSpPr>
              <p:nvPr/>
            </p:nvSpPr>
            <p:spPr bwMode="auto">
              <a:xfrm rot="-1415830">
                <a:off x="7416825" y="730972"/>
                <a:ext cx="118515" cy="77561"/>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79" name="Arc 26">
                <a:extLst>
                  <a:ext uri="{FF2B5EF4-FFF2-40B4-BE49-F238E27FC236}">
                    <a16:creationId xmlns:a16="http://schemas.microsoft.com/office/drawing/2014/main" id="{A5E17129-83BC-4F90-8829-09BFCC340DC5}"/>
                  </a:ext>
                </a:extLst>
              </p:cNvPr>
              <p:cNvSpPr>
                <a:spLocks/>
              </p:cNvSpPr>
              <p:nvPr/>
            </p:nvSpPr>
            <p:spPr bwMode="auto">
              <a:xfrm rot="-1415830">
                <a:off x="7275371" y="903721"/>
                <a:ext cx="223650" cy="9871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55299" name="组合 105">
            <a:extLst>
              <a:ext uri="{FF2B5EF4-FFF2-40B4-BE49-F238E27FC236}">
                <a16:creationId xmlns:a16="http://schemas.microsoft.com/office/drawing/2014/main" id="{84C991AC-13CC-41F5-A0B9-6370353F02ED}"/>
              </a:ext>
            </a:extLst>
          </p:cNvPr>
          <p:cNvGrpSpPr>
            <a:grpSpLocks/>
          </p:cNvGrpSpPr>
          <p:nvPr/>
        </p:nvGrpSpPr>
        <p:grpSpPr bwMode="auto">
          <a:xfrm>
            <a:off x="6691313" y="4000500"/>
            <a:ext cx="2238375" cy="833438"/>
            <a:chOff x="961696" y="930514"/>
            <a:chExt cx="2238704" cy="833252"/>
          </a:xfrm>
        </p:grpSpPr>
        <p:cxnSp>
          <p:nvCxnSpPr>
            <p:cNvPr id="18" name="直接连接符 17">
              <a:extLst>
                <a:ext uri="{FF2B5EF4-FFF2-40B4-BE49-F238E27FC236}">
                  <a16:creationId xmlns:a16="http://schemas.microsoft.com/office/drawing/2014/main" id="{3FBE7A6F-C946-464D-A248-271B4905967E}"/>
                </a:ext>
              </a:extLst>
            </p:cNvPr>
            <p:cNvCxnSpPr/>
            <p:nvPr/>
          </p:nvCxnSpPr>
          <p:spPr bwMode="auto">
            <a:xfrm>
              <a:off x="961696" y="1560611"/>
              <a:ext cx="2238704" cy="1587"/>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nvGrpSpPr>
            <p:cNvPr id="55326" name="组合 20">
              <a:extLst>
                <a:ext uri="{FF2B5EF4-FFF2-40B4-BE49-F238E27FC236}">
                  <a16:creationId xmlns:a16="http://schemas.microsoft.com/office/drawing/2014/main" id="{AA7AFA58-3505-4E63-9D03-8D9AF562DC0B}"/>
                </a:ext>
              </a:extLst>
            </p:cNvPr>
            <p:cNvGrpSpPr>
              <a:grpSpLocks/>
            </p:cNvGrpSpPr>
            <p:nvPr/>
          </p:nvGrpSpPr>
          <p:grpSpPr bwMode="auto">
            <a:xfrm>
              <a:off x="1927163" y="1366971"/>
              <a:ext cx="176572" cy="396795"/>
              <a:chOff x="7725104" y="2586953"/>
              <a:chExt cx="126124" cy="283461"/>
            </a:xfrm>
          </p:grpSpPr>
          <p:sp>
            <p:nvSpPr>
              <p:cNvPr id="55333" name="矩形 19">
                <a:extLst>
                  <a:ext uri="{FF2B5EF4-FFF2-40B4-BE49-F238E27FC236}">
                    <a16:creationId xmlns:a16="http://schemas.microsoft.com/office/drawing/2014/main" id="{99FDB3B4-785F-4528-B6CA-9EE42695175C}"/>
                  </a:ext>
                </a:extLst>
              </p:cNvPr>
              <p:cNvSpPr>
                <a:spLocks noChangeArrowheads="1"/>
              </p:cNvSpPr>
              <p:nvPr/>
            </p:nvSpPr>
            <p:spPr bwMode="auto">
              <a:xfrm>
                <a:off x="7725104" y="2648607"/>
                <a:ext cx="126124" cy="17342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55334" name="组合 18">
                <a:extLst>
                  <a:ext uri="{FF2B5EF4-FFF2-40B4-BE49-F238E27FC236}">
                    <a16:creationId xmlns:a16="http://schemas.microsoft.com/office/drawing/2014/main" id="{A891BFD7-5C55-4259-B0DE-4DA929AFC494}"/>
                  </a:ext>
                </a:extLst>
              </p:cNvPr>
              <p:cNvGrpSpPr>
                <a:grpSpLocks/>
              </p:cNvGrpSpPr>
              <p:nvPr/>
            </p:nvGrpSpPr>
            <p:grpSpPr bwMode="auto">
              <a:xfrm>
                <a:off x="7755635" y="2586953"/>
                <a:ext cx="79389" cy="283461"/>
                <a:chOff x="7787167" y="2271644"/>
                <a:chExt cx="79389" cy="283461"/>
              </a:xfrm>
            </p:grpSpPr>
            <p:cxnSp>
              <p:nvCxnSpPr>
                <p:cNvPr id="28" name="直接连接符 18">
                  <a:extLst>
                    <a:ext uri="{FF2B5EF4-FFF2-40B4-BE49-F238E27FC236}">
                      <a16:creationId xmlns:a16="http://schemas.microsoft.com/office/drawing/2014/main" id="{02297E18-A677-47F2-BEBC-78E932A3DF7A}"/>
                    </a:ext>
                  </a:extLst>
                </p:cNvPr>
                <p:cNvCxnSpPr/>
                <p:nvPr/>
              </p:nvCxnSpPr>
              <p:spPr bwMode="auto">
                <a:xfrm rot="5400000">
                  <a:off x="7723693" y="2412244"/>
                  <a:ext cx="283455" cy="2268"/>
                </a:xfrm>
                <a:prstGeom prst="line">
                  <a:avLst/>
                </a:prstGeom>
                <a:solidFill>
                  <a:schemeClr val="accent1"/>
                </a:solidFill>
                <a:ln w="19050"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cxnSp>
              <p:nvCxnSpPr>
                <p:cNvPr id="29" name="直接连接符 17">
                  <a:extLst>
                    <a:ext uri="{FF2B5EF4-FFF2-40B4-BE49-F238E27FC236}">
                      <a16:creationId xmlns:a16="http://schemas.microsoft.com/office/drawing/2014/main" id="{B6AC7A38-B431-43A6-9820-50E24FADBA1F}"/>
                    </a:ext>
                  </a:extLst>
                </p:cNvPr>
                <p:cNvCxnSpPr/>
                <p:nvPr/>
              </p:nvCxnSpPr>
              <p:spPr bwMode="auto">
                <a:xfrm rot="5400000">
                  <a:off x="7709500" y="2412811"/>
                  <a:ext cx="156467" cy="1134"/>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grpSp>
        <p:graphicFrame>
          <p:nvGraphicFramePr>
            <p:cNvPr id="55327" name="Object 68">
              <a:extLst>
                <a:ext uri="{FF2B5EF4-FFF2-40B4-BE49-F238E27FC236}">
                  <a16:creationId xmlns:a16="http://schemas.microsoft.com/office/drawing/2014/main" id="{86971D8A-49C2-49A7-86C7-36A7B2AFA5F7}"/>
                </a:ext>
              </a:extLst>
            </p:cNvPr>
            <p:cNvGraphicFramePr>
              <a:graphicFrameLocks noChangeAspect="1"/>
            </p:cNvGraphicFramePr>
            <p:nvPr/>
          </p:nvGraphicFramePr>
          <p:xfrm>
            <a:off x="1911147" y="930514"/>
            <a:ext cx="571584" cy="571383"/>
          </p:xfrm>
          <a:graphic>
            <a:graphicData uri="http://schemas.openxmlformats.org/presentationml/2006/ole">
              <mc:AlternateContent xmlns:mc="http://schemas.openxmlformats.org/markup-compatibility/2006">
                <mc:Choice xmlns:v="urn:schemas-microsoft-com:vml" Requires="v">
                  <p:oleObj name="Equation" r:id="rId4" imgW="228600" imgH="228600" progId="Equation.DSMT4">
                    <p:embed/>
                  </p:oleObj>
                </mc:Choice>
                <mc:Fallback>
                  <p:oleObj name="Equation" r:id="rId4" imgW="228600" imgH="228600" progId="Equation.DSMT4">
                    <p:embed/>
                    <p:pic>
                      <p:nvPicPr>
                        <p:cNvPr id="0" name="Object 68"/>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911147" y="930514"/>
                          <a:ext cx="571584" cy="5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5328" name="组合 89">
              <a:extLst>
                <a:ext uri="{FF2B5EF4-FFF2-40B4-BE49-F238E27FC236}">
                  <a16:creationId xmlns:a16="http://schemas.microsoft.com/office/drawing/2014/main" id="{6213B4EC-8C22-4BBF-86CE-874884A246C0}"/>
                </a:ext>
              </a:extLst>
            </p:cNvPr>
            <p:cNvGrpSpPr>
              <a:grpSpLocks/>
            </p:cNvGrpSpPr>
            <p:nvPr/>
          </p:nvGrpSpPr>
          <p:grpSpPr bwMode="auto">
            <a:xfrm>
              <a:off x="1696480" y="955888"/>
              <a:ext cx="295901" cy="357416"/>
              <a:chOff x="7192719" y="683108"/>
              <a:chExt cx="356500" cy="396994"/>
            </a:xfrm>
          </p:grpSpPr>
          <p:sp>
            <p:nvSpPr>
              <p:cNvPr id="129066" name="Arc 23">
                <a:extLst>
                  <a:ext uri="{FF2B5EF4-FFF2-40B4-BE49-F238E27FC236}">
                    <a16:creationId xmlns:a16="http://schemas.microsoft.com/office/drawing/2014/main" id="{39C2CC8C-6A55-452C-BE45-DDFB331409B8}"/>
                  </a:ext>
                </a:extLst>
              </p:cNvPr>
              <p:cNvSpPr>
                <a:spLocks/>
              </p:cNvSpPr>
              <p:nvPr/>
            </p:nvSpPr>
            <p:spPr bwMode="auto">
              <a:xfrm rot="-1415830">
                <a:off x="7193124" y="848842"/>
                <a:ext cx="306062" cy="230940"/>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67" name="Arc 24">
                <a:extLst>
                  <a:ext uri="{FF2B5EF4-FFF2-40B4-BE49-F238E27FC236}">
                    <a16:creationId xmlns:a16="http://schemas.microsoft.com/office/drawing/2014/main" id="{E65B99EE-8A42-4A08-B933-A262BE2CF99C}"/>
                  </a:ext>
                </a:extLst>
              </p:cNvPr>
              <p:cNvSpPr>
                <a:spLocks/>
              </p:cNvSpPr>
              <p:nvPr/>
            </p:nvSpPr>
            <p:spPr bwMode="auto">
              <a:xfrm rot="-1415830">
                <a:off x="7296420" y="683130"/>
                <a:ext cx="252501" cy="158661"/>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68" name="Arc 25">
                <a:extLst>
                  <a:ext uri="{FF2B5EF4-FFF2-40B4-BE49-F238E27FC236}">
                    <a16:creationId xmlns:a16="http://schemas.microsoft.com/office/drawing/2014/main" id="{28C21009-E5F8-4AAD-8CAE-79318655E209}"/>
                  </a:ext>
                </a:extLst>
              </p:cNvPr>
              <p:cNvSpPr>
                <a:spLocks/>
              </p:cNvSpPr>
              <p:nvPr/>
            </p:nvSpPr>
            <p:spPr bwMode="auto">
              <a:xfrm rot="-1415830">
                <a:off x="7416933" y="730729"/>
                <a:ext cx="118599" cy="7756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9069" name="Arc 26">
                <a:extLst>
                  <a:ext uri="{FF2B5EF4-FFF2-40B4-BE49-F238E27FC236}">
                    <a16:creationId xmlns:a16="http://schemas.microsoft.com/office/drawing/2014/main" id="{E98728E9-FCF6-406B-B42E-5431F507F76E}"/>
                  </a:ext>
                </a:extLst>
              </p:cNvPr>
              <p:cNvSpPr>
                <a:spLocks/>
              </p:cNvSpPr>
              <p:nvPr/>
            </p:nvSpPr>
            <p:spPr bwMode="auto">
              <a:xfrm rot="-1415830">
                <a:off x="7275379" y="903493"/>
                <a:ext cx="223808" cy="98722"/>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55300" name="矩形 29">
            <a:extLst>
              <a:ext uri="{FF2B5EF4-FFF2-40B4-BE49-F238E27FC236}">
                <a16:creationId xmlns:a16="http://schemas.microsoft.com/office/drawing/2014/main" id="{D06336C6-7F91-483E-8A96-F24DB541362B}"/>
              </a:ext>
            </a:extLst>
          </p:cNvPr>
          <p:cNvSpPr>
            <a:spLocks noChangeArrowheads="1"/>
          </p:cNvSpPr>
          <p:nvPr/>
        </p:nvSpPr>
        <p:spPr bwMode="auto">
          <a:xfrm>
            <a:off x="7021513" y="4976813"/>
            <a:ext cx="1655762" cy="1025525"/>
          </a:xfrm>
          <a:prstGeom prst="rect">
            <a:avLst/>
          </a:prstGeom>
          <a:noFill/>
          <a:ln w="28575" algn="ctr">
            <a:solidFill>
              <a:srgbClr val="FF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55301" name="TextBox 36">
            <a:extLst>
              <a:ext uri="{FF2B5EF4-FFF2-40B4-BE49-F238E27FC236}">
                <a16:creationId xmlns:a16="http://schemas.microsoft.com/office/drawing/2014/main" id="{0FAD2D60-426C-4C51-852D-E0CB75FAC02E}"/>
              </a:ext>
            </a:extLst>
          </p:cNvPr>
          <p:cNvSpPr txBox="1">
            <a:spLocks noChangeArrowheads="1"/>
          </p:cNvSpPr>
          <p:nvPr/>
        </p:nvSpPr>
        <p:spPr bwMode="auto">
          <a:xfrm>
            <a:off x="1143000" y="2000250"/>
            <a:ext cx="2143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FF00"/>
                </a:solidFill>
                <a:latin typeface="华文中宋" panose="02010600040101010101" pitchFamily="2" charset="-122"/>
                <a:ea typeface="华文中宋" panose="02010600040101010101" pitchFamily="2" charset="-122"/>
              </a:rPr>
              <a:t>外电路的电阻</a:t>
            </a:r>
          </a:p>
        </p:txBody>
      </p:sp>
      <p:sp>
        <p:nvSpPr>
          <p:cNvPr id="55302" name="TextBox 37">
            <a:extLst>
              <a:ext uri="{FF2B5EF4-FFF2-40B4-BE49-F238E27FC236}">
                <a16:creationId xmlns:a16="http://schemas.microsoft.com/office/drawing/2014/main" id="{B3F949A7-27A8-47D0-8B06-8BE12B5D09A8}"/>
              </a:ext>
            </a:extLst>
          </p:cNvPr>
          <p:cNvSpPr txBox="1">
            <a:spLocks noChangeArrowheads="1"/>
          </p:cNvSpPr>
          <p:nvPr/>
        </p:nvSpPr>
        <p:spPr bwMode="auto">
          <a:xfrm>
            <a:off x="3429000" y="2000250"/>
            <a:ext cx="185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FF00"/>
                </a:solidFill>
                <a:latin typeface="华文中宋" panose="02010600040101010101" pitchFamily="2" charset="-122"/>
                <a:ea typeface="华文中宋" panose="02010600040101010101" pitchFamily="2" charset="-122"/>
              </a:rPr>
              <a:t>电源的内阻</a:t>
            </a:r>
          </a:p>
        </p:txBody>
      </p:sp>
      <p:grpSp>
        <p:nvGrpSpPr>
          <p:cNvPr id="55303" name="组合 42">
            <a:extLst>
              <a:ext uri="{FF2B5EF4-FFF2-40B4-BE49-F238E27FC236}">
                <a16:creationId xmlns:a16="http://schemas.microsoft.com/office/drawing/2014/main" id="{1F23955F-A710-4FDF-9EB9-FCD6125EC707}"/>
              </a:ext>
            </a:extLst>
          </p:cNvPr>
          <p:cNvGrpSpPr>
            <a:grpSpLocks/>
          </p:cNvGrpSpPr>
          <p:nvPr/>
        </p:nvGrpSpPr>
        <p:grpSpPr bwMode="auto">
          <a:xfrm>
            <a:off x="5500688" y="428625"/>
            <a:ext cx="3214687" cy="1500188"/>
            <a:chOff x="1428728" y="2714620"/>
            <a:chExt cx="3214710" cy="1500198"/>
          </a:xfrm>
        </p:grpSpPr>
        <p:sp>
          <p:nvSpPr>
            <p:cNvPr id="42" name="流程图: 可选过程 41">
              <a:extLst>
                <a:ext uri="{FF2B5EF4-FFF2-40B4-BE49-F238E27FC236}">
                  <a16:creationId xmlns:a16="http://schemas.microsoft.com/office/drawing/2014/main" id="{054DE316-5557-48B7-9C41-123C46D83A72}"/>
                </a:ext>
              </a:extLst>
            </p:cNvPr>
            <p:cNvSpPr/>
            <p:nvPr/>
          </p:nvSpPr>
          <p:spPr>
            <a:xfrm>
              <a:off x="1428728" y="2714620"/>
              <a:ext cx="3143272" cy="1500198"/>
            </a:xfrm>
            <a:prstGeom prst="flowChartAlternateProcess">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324" name="Text Box 9">
              <a:extLst>
                <a:ext uri="{FF2B5EF4-FFF2-40B4-BE49-F238E27FC236}">
                  <a16:creationId xmlns:a16="http://schemas.microsoft.com/office/drawing/2014/main" id="{698ACA9C-360A-4066-A266-8AFBD5949A0C}"/>
                </a:ext>
              </a:extLst>
            </p:cNvPr>
            <p:cNvSpPr txBox="1">
              <a:spLocks noChangeArrowheads="1"/>
            </p:cNvSpPr>
            <p:nvPr/>
          </p:nvSpPr>
          <p:spPr bwMode="auto">
            <a:xfrm>
              <a:off x="1643042" y="2857496"/>
              <a:ext cx="3000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FF"/>
                  </a:solidFill>
                  <a:latin typeface="方正姚体" panose="02010601030101010101" pitchFamily="2" charset="-122"/>
                  <a:ea typeface="方正姚体" panose="02010601030101010101" pitchFamily="2" charset="-122"/>
                </a:rPr>
                <a:t>全电路欧姆定律</a:t>
              </a:r>
            </a:p>
          </p:txBody>
        </p:sp>
      </p:grpSp>
      <p:sp>
        <p:nvSpPr>
          <p:cNvPr id="55304" name="TextBox 45">
            <a:extLst>
              <a:ext uri="{FF2B5EF4-FFF2-40B4-BE49-F238E27FC236}">
                <a16:creationId xmlns:a16="http://schemas.microsoft.com/office/drawing/2014/main" id="{EEB59016-DD90-42D1-A1A5-54241FEA979B}"/>
              </a:ext>
            </a:extLst>
          </p:cNvPr>
          <p:cNvSpPr txBox="1">
            <a:spLocks noChangeArrowheads="1"/>
          </p:cNvSpPr>
          <p:nvPr/>
        </p:nvSpPr>
        <p:spPr bwMode="auto">
          <a:xfrm>
            <a:off x="0" y="2500313"/>
            <a:ext cx="6715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黑体" panose="02010609060101010101" pitchFamily="49" charset="-122"/>
                <a:ea typeface="黑体" panose="02010609060101010101" pitchFamily="49" charset="-122"/>
              </a:rPr>
              <a:t>三、一段含源电路的欧姆定律</a:t>
            </a:r>
          </a:p>
        </p:txBody>
      </p:sp>
      <p:grpSp>
        <p:nvGrpSpPr>
          <p:cNvPr id="55305" name="组合 57">
            <a:extLst>
              <a:ext uri="{FF2B5EF4-FFF2-40B4-BE49-F238E27FC236}">
                <a16:creationId xmlns:a16="http://schemas.microsoft.com/office/drawing/2014/main" id="{E6B05A3A-93B2-4017-8D7F-473A88BF166A}"/>
              </a:ext>
            </a:extLst>
          </p:cNvPr>
          <p:cNvGrpSpPr>
            <a:grpSpLocks/>
          </p:cNvGrpSpPr>
          <p:nvPr/>
        </p:nvGrpSpPr>
        <p:grpSpPr bwMode="auto">
          <a:xfrm>
            <a:off x="285750" y="3214688"/>
            <a:ext cx="6143625" cy="3214687"/>
            <a:chOff x="285720" y="3214686"/>
            <a:chExt cx="6143668" cy="3214710"/>
          </a:xfrm>
        </p:grpSpPr>
        <p:sp>
          <p:nvSpPr>
            <p:cNvPr id="57" name="流程图: 可选过程 56">
              <a:extLst>
                <a:ext uri="{FF2B5EF4-FFF2-40B4-BE49-F238E27FC236}">
                  <a16:creationId xmlns:a16="http://schemas.microsoft.com/office/drawing/2014/main" id="{BAC94E44-44BA-4B04-B055-31144B52BD3B}"/>
                </a:ext>
              </a:extLst>
            </p:cNvPr>
            <p:cNvSpPr/>
            <p:nvPr/>
          </p:nvSpPr>
          <p:spPr>
            <a:xfrm>
              <a:off x="285720" y="3214686"/>
              <a:ext cx="6143668" cy="3214710"/>
            </a:xfrm>
            <a:prstGeom prst="flowChartAlternateProcess">
              <a:avLst/>
            </a:prstGeom>
            <a:solidFill>
              <a:schemeClr val="tx2">
                <a:lumMod val="20000"/>
                <a:lumOff val="80000"/>
              </a:schemeClr>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5316" name="组合 55">
              <a:extLst>
                <a:ext uri="{FF2B5EF4-FFF2-40B4-BE49-F238E27FC236}">
                  <a16:creationId xmlns:a16="http://schemas.microsoft.com/office/drawing/2014/main" id="{C48E9F91-7447-4293-8E2D-BB302F3DA267}"/>
                </a:ext>
              </a:extLst>
            </p:cNvPr>
            <p:cNvGrpSpPr>
              <a:grpSpLocks/>
            </p:cNvGrpSpPr>
            <p:nvPr/>
          </p:nvGrpSpPr>
          <p:grpSpPr bwMode="auto">
            <a:xfrm>
              <a:off x="357158" y="3214686"/>
              <a:ext cx="6000792" cy="3089309"/>
              <a:chOff x="357158" y="3214686"/>
              <a:chExt cx="6000792" cy="3089309"/>
            </a:xfrm>
          </p:grpSpPr>
          <p:sp>
            <p:nvSpPr>
              <p:cNvPr id="55317" name="TextBox 48">
                <a:extLst>
                  <a:ext uri="{FF2B5EF4-FFF2-40B4-BE49-F238E27FC236}">
                    <a16:creationId xmlns:a16="http://schemas.microsoft.com/office/drawing/2014/main" id="{66281689-724D-4B3A-BB7D-44634EEBBF18}"/>
                  </a:ext>
                </a:extLst>
              </p:cNvPr>
              <p:cNvSpPr txBox="1">
                <a:spLocks noChangeArrowheads="1"/>
              </p:cNvSpPr>
              <p:nvPr/>
            </p:nvSpPr>
            <p:spPr bwMode="auto">
              <a:xfrm>
                <a:off x="2786050" y="3214686"/>
                <a:ext cx="11430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FF"/>
                    </a:solidFill>
                    <a:latin typeface="方正姚体" panose="02010601030101010101" pitchFamily="2" charset="-122"/>
                    <a:ea typeface="方正姚体" panose="02010601030101010101" pitchFamily="2" charset="-122"/>
                  </a:rPr>
                  <a:t>规定</a:t>
                </a:r>
                <a:endParaRPr lang="zh-CN" altLang="en-US" sz="2800" b="1">
                  <a:solidFill>
                    <a:srgbClr val="0000FF"/>
                  </a:solidFill>
                  <a:ea typeface="华文中宋" panose="02010600040101010101" pitchFamily="2" charset="-122"/>
                </a:endParaRPr>
              </a:p>
            </p:txBody>
          </p:sp>
          <p:grpSp>
            <p:nvGrpSpPr>
              <p:cNvPr id="55318" name="组合 52">
                <a:extLst>
                  <a:ext uri="{FF2B5EF4-FFF2-40B4-BE49-F238E27FC236}">
                    <a16:creationId xmlns:a16="http://schemas.microsoft.com/office/drawing/2014/main" id="{F3817DCD-1C44-4831-80B4-745FEE32D9EE}"/>
                  </a:ext>
                </a:extLst>
              </p:cNvPr>
              <p:cNvGrpSpPr>
                <a:grpSpLocks/>
              </p:cNvGrpSpPr>
              <p:nvPr/>
            </p:nvGrpSpPr>
            <p:grpSpPr bwMode="auto">
              <a:xfrm>
                <a:off x="357158" y="3714752"/>
                <a:ext cx="5929354" cy="1045098"/>
                <a:chOff x="285720" y="3857628"/>
                <a:chExt cx="5929354" cy="1045098"/>
              </a:xfrm>
            </p:grpSpPr>
            <p:sp>
              <p:nvSpPr>
                <p:cNvPr id="55321" name="TextBox 49">
                  <a:extLst>
                    <a:ext uri="{FF2B5EF4-FFF2-40B4-BE49-F238E27FC236}">
                      <a16:creationId xmlns:a16="http://schemas.microsoft.com/office/drawing/2014/main" id="{077442BD-5871-4CBE-AA58-EAEF378858BA}"/>
                    </a:ext>
                  </a:extLst>
                </p:cNvPr>
                <p:cNvSpPr txBox="1">
                  <a:spLocks noChangeArrowheads="1"/>
                </p:cNvSpPr>
                <p:nvPr/>
              </p:nvSpPr>
              <p:spPr bwMode="auto">
                <a:xfrm>
                  <a:off x="285720" y="3857628"/>
                  <a:ext cx="5929354" cy="94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FF"/>
                      </a:solidFill>
                      <a:ea typeface="华文中宋" panose="02010600040101010101" pitchFamily="2" charset="-122"/>
                      <a:cs typeface="Times New Roman" panose="02020603050405020304" pitchFamily="18" charset="0"/>
                    </a:rPr>
                    <a:t>♦ </a:t>
                  </a:r>
                  <a:r>
                    <a:rPr lang="zh-CN" altLang="en-US" sz="2800" b="1">
                      <a:ea typeface="华文中宋" panose="02010600040101010101" pitchFamily="2" charset="-122"/>
                      <a:cs typeface="Times New Roman" panose="02020603050405020304" pitchFamily="18" charset="0"/>
                    </a:rPr>
                    <a:t>电源看做电动势为     的理想电源和一电阻为     的电阻串联而成</a:t>
                  </a:r>
                </a:p>
              </p:txBody>
            </p:sp>
            <p:graphicFrame>
              <p:nvGraphicFramePr>
                <p:cNvPr id="55322" name="Object 8">
                  <a:extLst>
                    <a:ext uri="{FF2B5EF4-FFF2-40B4-BE49-F238E27FC236}">
                      <a16:creationId xmlns:a16="http://schemas.microsoft.com/office/drawing/2014/main" id="{B163668D-B4FA-4134-B577-7A7ED3B97FF6}"/>
                    </a:ext>
                  </a:extLst>
                </p:cNvPr>
                <p:cNvGraphicFramePr>
                  <a:graphicFrameLocks noChangeAspect="1"/>
                </p:cNvGraphicFramePr>
                <p:nvPr/>
              </p:nvGraphicFramePr>
              <p:xfrm>
                <a:off x="1785918" y="4331226"/>
                <a:ext cx="444500" cy="571500"/>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18" y="4331226"/>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5319" name="TextBox 53">
                <a:extLst>
                  <a:ext uri="{FF2B5EF4-FFF2-40B4-BE49-F238E27FC236}">
                    <a16:creationId xmlns:a16="http://schemas.microsoft.com/office/drawing/2014/main" id="{C77EBB12-F2B8-4921-B28A-497DF3B5909B}"/>
                  </a:ext>
                </a:extLst>
              </p:cNvPr>
              <p:cNvSpPr txBox="1">
                <a:spLocks noChangeArrowheads="1"/>
              </p:cNvSpPr>
              <p:nvPr/>
            </p:nvSpPr>
            <p:spPr bwMode="auto">
              <a:xfrm>
                <a:off x="357158" y="4762516"/>
                <a:ext cx="5572164" cy="51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FF"/>
                    </a:solidFill>
                    <a:ea typeface="华文中宋" panose="02010600040101010101" pitchFamily="2" charset="-122"/>
                    <a:cs typeface="Times New Roman" panose="02020603050405020304" pitchFamily="18" charset="0"/>
                  </a:rPr>
                  <a:t>♦ </a:t>
                </a:r>
                <a:r>
                  <a:rPr lang="zh-CN" altLang="en-US" sz="2800" b="1">
                    <a:ea typeface="华文中宋" panose="02010600040101010101" pitchFamily="2" charset="-122"/>
                    <a:cs typeface="Times New Roman" panose="02020603050405020304" pitchFamily="18" charset="0"/>
                  </a:rPr>
                  <a:t>导线电阻为零，无电势降落</a:t>
                </a:r>
              </a:p>
            </p:txBody>
          </p:sp>
          <p:sp>
            <p:nvSpPr>
              <p:cNvPr id="55320" name="TextBox 54">
                <a:extLst>
                  <a:ext uri="{FF2B5EF4-FFF2-40B4-BE49-F238E27FC236}">
                    <a16:creationId xmlns:a16="http://schemas.microsoft.com/office/drawing/2014/main" id="{20E734A7-F919-4B71-AFAD-B3BD2AC3A2DB}"/>
                  </a:ext>
                </a:extLst>
              </p:cNvPr>
              <p:cNvSpPr txBox="1">
                <a:spLocks noChangeArrowheads="1"/>
              </p:cNvSpPr>
              <p:nvPr/>
            </p:nvSpPr>
            <p:spPr bwMode="auto">
              <a:xfrm>
                <a:off x="357158" y="5357835"/>
                <a:ext cx="6000792" cy="9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FF"/>
                    </a:solidFill>
                    <a:ea typeface="华文中宋" panose="02010600040101010101" pitchFamily="2" charset="-122"/>
                    <a:cs typeface="Times New Roman" panose="02020603050405020304" pitchFamily="18" charset="0"/>
                  </a:rPr>
                  <a:t>♦ </a:t>
                </a:r>
                <a:r>
                  <a:rPr lang="zh-CN" altLang="en-US" sz="2800" b="1">
                    <a:ea typeface="华文中宋" panose="02010600040101010101" pitchFamily="2" charset="-122"/>
                    <a:cs typeface="Times New Roman" panose="02020603050405020304" pitchFamily="18" charset="0"/>
                  </a:rPr>
                  <a:t>顺着</a:t>
                </a:r>
                <a:r>
                  <a:rPr lang="zh-CN" altLang="en-US" sz="2800" b="1">
                    <a:solidFill>
                      <a:srgbClr val="FF0000"/>
                    </a:solidFill>
                    <a:ea typeface="华文中宋" panose="02010600040101010101" pitchFamily="2" charset="-122"/>
                    <a:cs typeface="Times New Roman" panose="02020603050405020304" pitchFamily="18" charset="0"/>
                  </a:rPr>
                  <a:t>电流方向</a:t>
                </a:r>
                <a:r>
                  <a:rPr lang="zh-CN" altLang="en-US" sz="2800" b="1">
                    <a:ea typeface="华文中宋" panose="02010600040101010101" pitchFamily="2" charset="-122"/>
                    <a:cs typeface="Times New Roman" panose="02020603050405020304" pitchFamily="18" charset="0"/>
                  </a:rPr>
                  <a:t>，电流流经</a:t>
                </a:r>
                <a:r>
                  <a:rPr lang="zh-CN" altLang="en-US" sz="2800" b="1">
                    <a:solidFill>
                      <a:srgbClr val="0070C0"/>
                    </a:solidFill>
                    <a:ea typeface="华文中宋" panose="02010600040101010101" pitchFamily="2" charset="-122"/>
                    <a:cs typeface="Times New Roman" panose="02020603050405020304" pitchFamily="18" charset="0"/>
                  </a:rPr>
                  <a:t>电阻</a:t>
                </a:r>
                <a:r>
                  <a:rPr lang="zh-CN" altLang="en-US" sz="2800" b="1">
                    <a:ea typeface="华文中宋" panose="02010600040101010101" pitchFamily="2" charset="-122"/>
                    <a:cs typeface="Times New Roman" panose="02020603050405020304" pitchFamily="18" charset="0"/>
                  </a:rPr>
                  <a:t>，电势</a:t>
                </a:r>
                <a:r>
                  <a:rPr lang="zh-CN" altLang="en-US" sz="2800" b="1">
                    <a:solidFill>
                      <a:srgbClr val="0070C0"/>
                    </a:solidFill>
                    <a:ea typeface="华文中宋" panose="02010600040101010101" pitchFamily="2" charset="-122"/>
                    <a:cs typeface="Times New Roman" panose="02020603050405020304" pitchFamily="18" charset="0"/>
                  </a:rPr>
                  <a:t>降低</a:t>
                </a:r>
                <a:r>
                  <a:rPr lang="zh-CN" altLang="en-US" sz="2800" b="1">
                    <a:ea typeface="华文中宋" panose="02010600040101010101" pitchFamily="2" charset="-122"/>
                    <a:cs typeface="Times New Roman" panose="02020603050405020304" pitchFamily="18" charset="0"/>
                  </a:rPr>
                  <a:t>；电流流过</a:t>
                </a:r>
                <a:r>
                  <a:rPr lang="zh-CN" altLang="en-US" sz="2800" b="1">
                    <a:solidFill>
                      <a:srgbClr val="7030A0"/>
                    </a:solidFill>
                    <a:ea typeface="华文中宋" panose="02010600040101010101" pitchFamily="2" charset="-122"/>
                    <a:cs typeface="Times New Roman" panose="02020603050405020304" pitchFamily="18" charset="0"/>
                  </a:rPr>
                  <a:t>电源</a:t>
                </a:r>
                <a:r>
                  <a:rPr lang="zh-CN" altLang="en-US" sz="2800" b="1">
                    <a:ea typeface="华文中宋" panose="02010600040101010101" pitchFamily="2" charset="-122"/>
                    <a:cs typeface="Times New Roman" panose="02020603050405020304" pitchFamily="18" charset="0"/>
                  </a:rPr>
                  <a:t>，电势</a:t>
                </a:r>
                <a:r>
                  <a:rPr lang="zh-CN" altLang="en-US" sz="2800" b="1">
                    <a:solidFill>
                      <a:srgbClr val="7030A0"/>
                    </a:solidFill>
                    <a:ea typeface="华文中宋" panose="02010600040101010101" pitchFamily="2" charset="-122"/>
                    <a:cs typeface="Times New Roman" panose="02020603050405020304" pitchFamily="18" charset="0"/>
                  </a:rPr>
                  <a:t>升高</a:t>
                </a:r>
              </a:p>
            </p:txBody>
          </p:sp>
        </p:grpSp>
      </p:grpSp>
      <p:graphicFrame>
        <p:nvGraphicFramePr>
          <p:cNvPr id="55306" name="Object 10">
            <a:extLst>
              <a:ext uri="{FF2B5EF4-FFF2-40B4-BE49-F238E27FC236}">
                <a16:creationId xmlns:a16="http://schemas.microsoft.com/office/drawing/2014/main" id="{A1644C90-B672-4760-AE96-25A3B8F90842}"/>
              </a:ext>
            </a:extLst>
          </p:cNvPr>
          <p:cNvGraphicFramePr>
            <a:graphicFrameLocks noChangeAspect="1"/>
          </p:cNvGraphicFramePr>
          <p:nvPr/>
        </p:nvGraphicFramePr>
        <p:xfrm>
          <a:off x="6137275" y="1276350"/>
          <a:ext cx="2101850" cy="574675"/>
        </p:xfrm>
        <a:graphic>
          <a:graphicData uri="http://schemas.openxmlformats.org/presentationml/2006/ole">
            <mc:AlternateContent xmlns:mc="http://schemas.openxmlformats.org/markup-compatibility/2006">
              <mc:Choice xmlns:v="urn:schemas-microsoft-com:vml" Requires="v">
                <p:oleObj name="Equation" r:id="rId7" imgW="838200" imgH="228600" progId="Equation.3">
                  <p:embed/>
                </p:oleObj>
              </mc:Choice>
              <mc:Fallback>
                <p:oleObj name="Equation" r:id="rId7" imgW="83820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7275" y="1276350"/>
                        <a:ext cx="210185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7" name="Object 11">
            <a:extLst>
              <a:ext uri="{FF2B5EF4-FFF2-40B4-BE49-F238E27FC236}">
                <a16:creationId xmlns:a16="http://schemas.microsoft.com/office/drawing/2014/main" id="{EBA108DB-EAE8-475C-A001-96CEA0FEC283}"/>
              </a:ext>
            </a:extLst>
          </p:cNvPr>
          <p:cNvGraphicFramePr>
            <a:graphicFrameLocks noChangeAspect="1"/>
          </p:cNvGraphicFramePr>
          <p:nvPr/>
        </p:nvGraphicFramePr>
        <p:xfrm>
          <a:off x="682625" y="247650"/>
          <a:ext cx="3306763" cy="1277938"/>
        </p:xfrm>
        <a:graphic>
          <a:graphicData uri="http://schemas.openxmlformats.org/presentationml/2006/ole">
            <mc:AlternateContent xmlns:mc="http://schemas.openxmlformats.org/markup-compatibility/2006">
              <mc:Choice xmlns:v="urn:schemas-microsoft-com:vml" Requires="v">
                <p:oleObj name="Equation" r:id="rId9" imgW="1143000" imgH="444500" progId="Equation.3">
                  <p:embed/>
                </p:oleObj>
              </mc:Choice>
              <mc:Fallback>
                <p:oleObj name="Equation" r:id="rId9" imgW="1143000" imgH="4445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625" y="247650"/>
                        <a:ext cx="3306763" cy="1277938"/>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pSp>
        <p:nvGrpSpPr>
          <p:cNvPr id="55308" name="组合 58">
            <a:extLst>
              <a:ext uri="{FF2B5EF4-FFF2-40B4-BE49-F238E27FC236}">
                <a16:creationId xmlns:a16="http://schemas.microsoft.com/office/drawing/2014/main" id="{44B13853-AB73-4D5E-BB0F-47490BA2A12B}"/>
              </a:ext>
            </a:extLst>
          </p:cNvPr>
          <p:cNvGrpSpPr>
            <a:grpSpLocks/>
          </p:cNvGrpSpPr>
          <p:nvPr/>
        </p:nvGrpSpPr>
        <p:grpSpPr bwMode="auto">
          <a:xfrm>
            <a:off x="1785938" y="342900"/>
            <a:ext cx="1000125" cy="1660525"/>
            <a:chOff x="1785918" y="285728"/>
            <a:chExt cx="1285884" cy="1534349"/>
          </a:xfrm>
        </p:grpSpPr>
        <p:sp>
          <p:nvSpPr>
            <p:cNvPr id="59" name="圆角矩形标注 58">
              <a:extLst>
                <a:ext uri="{FF2B5EF4-FFF2-40B4-BE49-F238E27FC236}">
                  <a16:creationId xmlns:a16="http://schemas.microsoft.com/office/drawing/2014/main" id="{B79C1C64-E78D-4389-9E89-CE6AF9D583D2}"/>
                </a:ext>
              </a:extLst>
            </p:cNvPr>
            <p:cNvSpPr/>
            <p:nvPr/>
          </p:nvSpPr>
          <p:spPr>
            <a:xfrm>
              <a:off x="1785918" y="285728"/>
              <a:ext cx="1285884" cy="1072285"/>
            </a:xfrm>
            <a:prstGeom prst="wedgeRoundRect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55314" name="Object 12">
              <a:extLst>
                <a:ext uri="{FF2B5EF4-FFF2-40B4-BE49-F238E27FC236}">
                  <a16:creationId xmlns:a16="http://schemas.microsoft.com/office/drawing/2014/main" id="{17A16A11-ED61-4BF1-88EF-021D11F843A6}"/>
                </a:ext>
              </a:extLst>
            </p:cNvPr>
            <p:cNvGraphicFramePr>
              <a:graphicFrameLocks noChangeAspect="1"/>
            </p:cNvGraphicFramePr>
            <p:nvPr/>
          </p:nvGraphicFramePr>
          <p:xfrm>
            <a:off x="1928794" y="1407326"/>
            <a:ext cx="407988" cy="412751"/>
          </p:xfrm>
          <a:graphic>
            <a:graphicData uri="http://schemas.openxmlformats.org/presentationml/2006/ole">
              <mc:AlternateContent xmlns:mc="http://schemas.openxmlformats.org/markup-compatibility/2006">
                <mc:Choice xmlns:v="urn:schemas-microsoft-com:vml" Requires="v">
                  <p:oleObj name="Equation" r:id="rId11" imgW="164885" imgH="164885" progId="Equation.DSMT4">
                    <p:embed/>
                  </p:oleObj>
                </mc:Choice>
                <mc:Fallback>
                  <p:oleObj name="Equation" r:id="rId11" imgW="164885" imgH="164885" progId="Equation.DSMT4">
                    <p:embed/>
                    <p:pic>
                      <p:nvPicPr>
                        <p:cNvPr id="0" name="Object 12"/>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1928794" y="1407326"/>
                          <a:ext cx="407988" cy="41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5309" name="组合 59">
            <a:extLst>
              <a:ext uri="{FF2B5EF4-FFF2-40B4-BE49-F238E27FC236}">
                <a16:creationId xmlns:a16="http://schemas.microsoft.com/office/drawing/2014/main" id="{B4685AD3-F18A-4B46-85A1-2D64E7DBFF0A}"/>
              </a:ext>
            </a:extLst>
          </p:cNvPr>
          <p:cNvGrpSpPr>
            <a:grpSpLocks/>
          </p:cNvGrpSpPr>
          <p:nvPr/>
        </p:nvGrpSpPr>
        <p:grpSpPr bwMode="auto">
          <a:xfrm>
            <a:off x="2995613" y="349250"/>
            <a:ext cx="900112" cy="1773238"/>
            <a:chOff x="3357554" y="285727"/>
            <a:chExt cx="1394135" cy="1773261"/>
          </a:xfrm>
        </p:grpSpPr>
        <p:sp>
          <p:nvSpPr>
            <p:cNvPr id="62" name="圆角矩形标注 61">
              <a:extLst>
                <a:ext uri="{FF2B5EF4-FFF2-40B4-BE49-F238E27FC236}">
                  <a16:creationId xmlns:a16="http://schemas.microsoft.com/office/drawing/2014/main" id="{464280B2-025B-4296-8160-5C8A860D3096}"/>
                </a:ext>
              </a:extLst>
            </p:cNvPr>
            <p:cNvSpPr/>
            <p:nvPr/>
          </p:nvSpPr>
          <p:spPr>
            <a:xfrm>
              <a:off x="3357554" y="285727"/>
              <a:ext cx="1285948" cy="1154128"/>
            </a:xfrm>
            <a:prstGeom prst="wedgeRoundRectCallout">
              <a:avLst>
                <a:gd name="adj1" fmla="val 20457"/>
                <a:gd name="adj2" fmla="val 61674"/>
                <a:gd name="adj3" fmla="val 1666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55312" name="Object 13">
              <a:extLst>
                <a:ext uri="{FF2B5EF4-FFF2-40B4-BE49-F238E27FC236}">
                  <a16:creationId xmlns:a16="http://schemas.microsoft.com/office/drawing/2014/main" id="{ACB4F18E-FCF6-4DA4-A463-54D9CCD9494B}"/>
                </a:ext>
              </a:extLst>
            </p:cNvPr>
            <p:cNvGraphicFramePr>
              <a:graphicFrameLocks noChangeAspect="1"/>
            </p:cNvGraphicFramePr>
            <p:nvPr/>
          </p:nvGraphicFramePr>
          <p:xfrm>
            <a:off x="3916027" y="1487488"/>
            <a:ext cx="835662" cy="571500"/>
          </p:xfrm>
          <a:graphic>
            <a:graphicData uri="http://schemas.openxmlformats.org/presentationml/2006/ole">
              <mc:AlternateContent xmlns:mc="http://schemas.openxmlformats.org/markup-compatibility/2006">
                <mc:Choice xmlns:v="urn:schemas-microsoft-com:vml" Requires="v">
                  <p:oleObj name="Equation" r:id="rId13" imgW="177646" imgH="228402" progId="Equation.DSMT4">
                    <p:embed/>
                  </p:oleObj>
                </mc:Choice>
                <mc:Fallback>
                  <p:oleObj name="Equation" r:id="rId13" imgW="177646" imgH="228402" progId="Equation.DSMT4">
                    <p:embed/>
                    <p:pic>
                      <p:nvPicPr>
                        <p:cNvPr id="0" name="Object 13"/>
                        <p:cNvPicPr>
                          <a:picLocks noChangeAspect="1" noChangeArrowheads="1"/>
                        </p:cNvPicPr>
                        <p:nvPr/>
                      </p:nvPicPr>
                      <p:blipFill>
                        <a:blip r:embed="rId14">
                          <a:lum bright="100000" contrast="100000"/>
                          <a:extLst>
                            <a:ext uri="{28A0092B-C50C-407E-A947-70E740481C1C}">
                              <a14:useLocalDpi xmlns:a14="http://schemas.microsoft.com/office/drawing/2010/main" val="0"/>
                            </a:ext>
                          </a:extLst>
                        </a:blip>
                        <a:srcRect/>
                        <a:stretch>
                          <a:fillRect/>
                        </a:stretch>
                      </p:blipFill>
                      <p:spPr bwMode="auto">
                        <a:xfrm>
                          <a:off x="3916027" y="1487488"/>
                          <a:ext cx="8356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5310" name="Object 17">
            <a:extLst>
              <a:ext uri="{FF2B5EF4-FFF2-40B4-BE49-F238E27FC236}">
                <a16:creationId xmlns:a16="http://schemas.microsoft.com/office/drawing/2014/main" id="{7553D426-A8AE-483E-8DD8-2872B0E708F4}"/>
              </a:ext>
            </a:extLst>
          </p:cNvPr>
          <p:cNvGraphicFramePr>
            <a:graphicFrameLocks noChangeAspect="1"/>
          </p:cNvGraphicFramePr>
          <p:nvPr/>
        </p:nvGraphicFramePr>
        <p:xfrm>
          <a:off x="3654425" y="3708400"/>
          <a:ext cx="368300" cy="584200"/>
        </p:xfrm>
        <a:graphic>
          <a:graphicData uri="http://schemas.openxmlformats.org/presentationml/2006/ole">
            <mc:AlternateContent xmlns:mc="http://schemas.openxmlformats.org/markup-compatibility/2006">
              <mc:Choice xmlns:v="urn:schemas-microsoft-com:vml" Requires="v">
                <p:oleObj name="Equation" r:id="rId15" imgW="126835" imgH="202936" progId="Equation.3">
                  <p:embed/>
                </p:oleObj>
              </mc:Choice>
              <mc:Fallback>
                <p:oleObj name="Equation" r:id="rId15" imgW="126835" imgH="202936"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4425" y="3708400"/>
                        <a:ext cx="368300"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组合 98">
            <a:extLst>
              <a:ext uri="{FF2B5EF4-FFF2-40B4-BE49-F238E27FC236}">
                <a16:creationId xmlns:a16="http://schemas.microsoft.com/office/drawing/2014/main" id="{E6A43CAD-CA9A-4153-8D56-0111EDB3E119}"/>
              </a:ext>
            </a:extLst>
          </p:cNvPr>
          <p:cNvGrpSpPr>
            <a:grpSpLocks/>
          </p:cNvGrpSpPr>
          <p:nvPr/>
        </p:nvGrpSpPr>
        <p:grpSpPr bwMode="auto">
          <a:xfrm>
            <a:off x="357188" y="3786188"/>
            <a:ext cx="3430587" cy="571500"/>
            <a:chOff x="384125" y="2859072"/>
            <a:chExt cx="3430588" cy="571500"/>
          </a:xfrm>
        </p:grpSpPr>
        <p:graphicFrame>
          <p:nvGraphicFramePr>
            <p:cNvPr id="56381" name="Object 9">
              <a:extLst>
                <a:ext uri="{FF2B5EF4-FFF2-40B4-BE49-F238E27FC236}">
                  <a16:creationId xmlns:a16="http://schemas.microsoft.com/office/drawing/2014/main" id="{40D1690A-D5D7-4BEE-87D4-865E223F187E}"/>
                </a:ext>
              </a:extLst>
            </p:cNvPr>
            <p:cNvGraphicFramePr>
              <a:graphicFrameLocks noChangeAspect="1"/>
            </p:cNvGraphicFramePr>
            <p:nvPr/>
          </p:nvGraphicFramePr>
          <p:xfrm>
            <a:off x="384125" y="2859072"/>
            <a:ext cx="3430588" cy="571500"/>
          </p:xfrm>
          <a:graphic>
            <a:graphicData uri="http://schemas.openxmlformats.org/presentationml/2006/ole">
              <mc:AlternateContent xmlns:mc="http://schemas.openxmlformats.org/markup-compatibility/2006">
                <mc:Choice xmlns:v="urn:schemas-microsoft-com:vml" Requires="v">
                  <p:oleObj name="Equation" r:id="rId2" imgW="1371600" imgH="228600" progId="Equation.DSMT4">
                    <p:embed/>
                  </p:oleObj>
                </mc:Choice>
                <mc:Fallback>
                  <p:oleObj name="Equation" r:id="rId2" imgW="1371600" imgH="228600"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25" y="2859072"/>
                          <a:ext cx="3430588" cy="571500"/>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382" name="组合 89">
              <a:extLst>
                <a:ext uri="{FF2B5EF4-FFF2-40B4-BE49-F238E27FC236}">
                  <a16:creationId xmlns:a16="http://schemas.microsoft.com/office/drawing/2014/main" id="{2BF84975-E64B-43A3-AAB0-6CDB89C5830E}"/>
                </a:ext>
              </a:extLst>
            </p:cNvPr>
            <p:cNvGrpSpPr>
              <a:grpSpLocks/>
            </p:cNvGrpSpPr>
            <p:nvPr/>
          </p:nvGrpSpPr>
          <p:grpSpPr bwMode="auto">
            <a:xfrm>
              <a:off x="2773349" y="2947323"/>
              <a:ext cx="295901" cy="357416"/>
              <a:chOff x="7192719" y="683108"/>
              <a:chExt cx="356500" cy="396994"/>
            </a:xfrm>
          </p:grpSpPr>
          <p:sp>
            <p:nvSpPr>
              <p:cNvPr id="130063" name="Arc 23">
                <a:extLst>
                  <a:ext uri="{FF2B5EF4-FFF2-40B4-BE49-F238E27FC236}">
                    <a16:creationId xmlns:a16="http://schemas.microsoft.com/office/drawing/2014/main" id="{EA635E50-16A3-4F4D-88A0-C3AAE961DFCA}"/>
                  </a:ext>
                </a:extLst>
              </p:cNvPr>
              <p:cNvSpPr>
                <a:spLocks/>
              </p:cNvSpPr>
              <p:nvPr/>
            </p:nvSpPr>
            <p:spPr bwMode="auto">
              <a:xfrm rot="-1415830">
                <a:off x="7192676" y="849578"/>
                <a:ext cx="306018" cy="230990"/>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64" name="Arc 24">
                <a:extLst>
                  <a:ext uri="{FF2B5EF4-FFF2-40B4-BE49-F238E27FC236}">
                    <a16:creationId xmlns:a16="http://schemas.microsoft.com/office/drawing/2014/main" id="{087345CB-7819-4016-A804-7ED0A9414F05}"/>
                  </a:ext>
                </a:extLst>
              </p:cNvPr>
              <p:cNvSpPr>
                <a:spLocks/>
              </p:cNvSpPr>
              <p:nvPr/>
            </p:nvSpPr>
            <p:spPr bwMode="auto">
              <a:xfrm rot="-1415830">
                <a:off x="7295957" y="683829"/>
                <a:ext cx="252465" cy="158696"/>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65" name="Arc 25">
                <a:extLst>
                  <a:ext uri="{FF2B5EF4-FFF2-40B4-BE49-F238E27FC236}">
                    <a16:creationId xmlns:a16="http://schemas.microsoft.com/office/drawing/2014/main" id="{4362240E-F9D0-487A-BA66-75EE3E3DCE94}"/>
                  </a:ext>
                </a:extLst>
              </p:cNvPr>
              <p:cNvSpPr>
                <a:spLocks/>
              </p:cNvSpPr>
              <p:nvPr/>
            </p:nvSpPr>
            <p:spPr bwMode="auto">
              <a:xfrm rot="-1415830">
                <a:off x="7416452" y="731437"/>
                <a:ext cx="118582" cy="7758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66" name="Arc 26">
                <a:extLst>
                  <a:ext uri="{FF2B5EF4-FFF2-40B4-BE49-F238E27FC236}">
                    <a16:creationId xmlns:a16="http://schemas.microsoft.com/office/drawing/2014/main" id="{45F379A1-CA06-41D5-8B1C-6F5EDFE1421A}"/>
                  </a:ext>
                </a:extLst>
              </p:cNvPr>
              <p:cNvSpPr>
                <a:spLocks/>
              </p:cNvSpPr>
              <p:nvPr/>
            </p:nvSpPr>
            <p:spPr bwMode="auto">
              <a:xfrm rot="-1415830">
                <a:off x="7274919" y="904240"/>
                <a:ext cx="223775" cy="9874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90" name="TextBox 89">
            <a:extLst>
              <a:ext uri="{FF2B5EF4-FFF2-40B4-BE49-F238E27FC236}">
                <a16:creationId xmlns:a16="http://schemas.microsoft.com/office/drawing/2014/main" id="{8E26D2A6-CA49-4412-B0CC-02F5D10CBB92}"/>
              </a:ext>
            </a:extLst>
          </p:cNvPr>
          <p:cNvSpPr txBox="1">
            <a:spLocks noChangeArrowheads="1"/>
          </p:cNvSpPr>
          <p:nvPr/>
        </p:nvSpPr>
        <p:spPr bwMode="auto">
          <a:xfrm>
            <a:off x="0" y="1000125"/>
            <a:ext cx="4178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ea typeface="华文中宋" panose="02010600040101010101" pitchFamily="2" charset="-122"/>
              </a:rPr>
              <a:t>按照约定选取电势差的正、负号</a:t>
            </a:r>
          </a:p>
        </p:txBody>
      </p:sp>
      <p:sp>
        <p:nvSpPr>
          <p:cNvPr id="86" name="TextBox 85">
            <a:extLst>
              <a:ext uri="{FF2B5EF4-FFF2-40B4-BE49-F238E27FC236}">
                <a16:creationId xmlns:a16="http://schemas.microsoft.com/office/drawing/2014/main" id="{4AEC2AE1-DB2F-4081-9A59-8FF66AB937B4}"/>
              </a:ext>
            </a:extLst>
          </p:cNvPr>
          <p:cNvSpPr txBox="1">
            <a:spLocks noChangeArrowheads="1"/>
          </p:cNvSpPr>
          <p:nvPr/>
        </p:nvSpPr>
        <p:spPr bwMode="auto">
          <a:xfrm>
            <a:off x="0" y="2000250"/>
            <a:ext cx="4572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FF"/>
                </a:solidFill>
                <a:ea typeface="华文中宋" panose="02010600040101010101" pitchFamily="2" charset="-122"/>
                <a:cs typeface="Times New Roman" panose="02020603050405020304" pitchFamily="18" charset="0"/>
              </a:rPr>
              <a:t>♦ </a:t>
            </a:r>
            <a:r>
              <a:rPr lang="zh-CN" altLang="en-US" sz="2800" b="1">
                <a:solidFill>
                  <a:schemeClr val="bg1"/>
                </a:solidFill>
                <a:ea typeface="华文中宋" panose="02010600040101010101" pitchFamily="2" charset="-122"/>
                <a:cs typeface="Times New Roman" panose="02020603050405020304" pitchFamily="18" charset="0"/>
              </a:rPr>
              <a:t>顺着电流方向，</a:t>
            </a:r>
            <a:endParaRPr lang="en-US" altLang="zh-CN" sz="2800" b="1">
              <a:solidFill>
                <a:schemeClr val="bg1"/>
              </a:solidFill>
              <a:ea typeface="华文中宋" panose="02010600040101010101" pitchFamily="2" charset="-122"/>
              <a:cs typeface="Times New Roman" panose="02020603050405020304" pitchFamily="18" charset="0"/>
            </a:endParaRPr>
          </a:p>
          <a:p>
            <a:pPr>
              <a:spcBef>
                <a:spcPct val="0"/>
              </a:spcBef>
              <a:buFontTx/>
              <a:buNone/>
            </a:pPr>
            <a:r>
              <a:rPr lang="zh-CN" altLang="en-US" sz="2800" b="1">
                <a:solidFill>
                  <a:schemeClr val="bg1"/>
                </a:solidFill>
                <a:ea typeface="华文中宋" panose="02010600040101010101" pitchFamily="2" charset="-122"/>
                <a:cs typeface="Times New Roman" panose="02020603050405020304" pitchFamily="18" charset="0"/>
              </a:rPr>
              <a:t>电流流经电阻，电势降低；</a:t>
            </a:r>
            <a:endParaRPr lang="en-US" altLang="zh-CN" sz="2800" b="1">
              <a:solidFill>
                <a:schemeClr val="bg1"/>
              </a:solidFill>
              <a:ea typeface="华文中宋" panose="02010600040101010101" pitchFamily="2" charset="-122"/>
              <a:cs typeface="Times New Roman" panose="02020603050405020304" pitchFamily="18" charset="0"/>
            </a:endParaRPr>
          </a:p>
          <a:p>
            <a:pPr>
              <a:spcBef>
                <a:spcPct val="0"/>
              </a:spcBef>
              <a:buFontTx/>
              <a:buNone/>
            </a:pPr>
            <a:r>
              <a:rPr lang="zh-CN" altLang="en-US" sz="2800" b="1">
                <a:solidFill>
                  <a:schemeClr val="bg1"/>
                </a:solidFill>
                <a:ea typeface="华文中宋" panose="02010600040101010101" pitchFamily="2" charset="-122"/>
                <a:cs typeface="Times New Roman" panose="02020603050405020304" pitchFamily="18" charset="0"/>
              </a:rPr>
              <a:t>电流流过电源，电势升高</a:t>
            </a:r>
          </a:p>
        </p:txBody>
      </p:sp>
      <p:grpSp>
        <p:nvGrpSpPr>
          <p:cNvPr id="56325" name="Group 68">
            <a:extLst>
              <a:ext uri="{FF2B5EF4-FFF2-40B4-BE49-F238E27FC236}">
                <a16:creationId xmlns:a16="http://schemas.microsoft.com/office/drawing/2014/main" id="{47FF28B3-11CD-4162-8D57-BDF888F5EC51}"/>
              </a:ext>
            </a:extLst>
          </p:cNvPr>
          <p:cNvGrpSpPr>
            <a:grpSpLocks/>
          </p:cNvGrpSpPr>
          <p:nvPr/>
        </p:nvGrpSpPr>
        <p:grpSpPr bwMode="auto">
          <a:xfrm>
            <a:off x="4373563" y="1625600"/>
            <a:ext cx="4556125" cy="3908425"/>
            <a:chOff x="2755" y="1024"/>
            <a:chExt cx="2870" cy="2462"/>
          </a:xfrm>
        </p:grpSpPr>
        <p:grpSp>
          <p:nvGrpSpPr>
            <p:cNvPr id="56326" name="组合 65">
              <a:extLst>
                <a:ext uri="{FF2B5EF4-FFF2-40B4-BE49-F238E27FC236}">
                  <a16:creationId xmlns:a16="http://schemas.microsoft.com/office/drawing/2014/main" id="{61F5BD15-1AA7-409B-A0DB-CED2538E21DD}"/>
                </a:ext>
              </a:extLst>
            </p:cNvPr>
            <p:cNvGrpSpPr>
              <a:grpSpLocks/>
            </p:cNvGrpSpPr>
            <p:nvPr/>
          </p:nvGrpSpPr>
          <p:grpSpPr bwMode="auto">
            <a:xfrm>
              <a:off x="2791" y="1070"/>
              <a:ext cx="2827" cy="541"/>
              <a:chOff x="4430743" y="1698027"/>
              <a:chExt cx="4487863" cy="859438"/>
            </a:xfrm>
          </p:grpSpPr>
          <p:cxnSp>
            <p:nvCxnSpPr>
              <p:cNvPr id="65" name="直接连接符 64">
                <a:extLst>
                  <a:ext uri="{FF2B5EF4-FFF2-40B4-BE49-F238E27FC236}">
                    <a16:creationId xmlns:a16="http://schemas.microsoft.com/office/drawing/2014/main" id="{36998995-B2DB-4677-BD1E-0A91A61B4A15}"/>
                  </a:ext>
                </a:extLst>
              </p:cNvPr>
              <p:cNvCxnSpPr/>
              <p:nvPr/>
            </p:nvCxnSpPr>
            <p:spPr>
              <a:xfrm rot="16200000" flipH="1">
                <a:off x="6604029" y="426824"/>
                <a:ext cx="1589" cy="364331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6363" name="组合 89">
                <a:extLst>
                  <a:ext uri="{FF2B5EF4-FFF2-40B4-BE49-F238E27FC236}">
                    <a16:creationId xmlns:a16="http://schemas.microsoft.com/office/drawing/2014/main" id="{1DFC0D27-3F80-4ABF-9727-83D333358E47}"/>
                  </a:ext>
                </a:extLst>
              </p:cNvPr>
              <p:cNvGrpSpPr>
                <a:grpSpLocks/>
              </p:cNvGrpSpPr>
              <p:nvPr/>
            </p:nvGrpSpPr>
            <p:grpSpPr bwMode="auto">
              <a:xfrm>
                <a:off x="4430743" y="1698027"/>
                <a:ext cx="4487863" cy="859438"/>
                <a:chOff x="4209397" y="1697421"/>
                <a:chExt cx="4487916" cy="859548"/>
              </a:xfrm>
            </p:grpSpPr>
            <p:sp>
              <p:nvSpPr>
                <p:cNvPr id="56364" name="TextBox 12">
                  <a:extLst>
                    <a:ext uri="{FF2B5EF4-FFF2-40B4-BE49-F238E27FC236}">
                      <a16:creationId xmlns:a16="http://schemas.microsoft.com/office/drawing/2014/main" id="{B237CD0F-4EC0-4553-8B71-8FC0ABC27825}"/>
                    </a:ext>
                  </a:extLst>
                </p:cNvPr>
                <p:cNvSpPr txBox="1">
                  <a:spLocks noChangeArrowheads="1"/>
                </p:cNvSpPr>
                <p:nvPr/>
              </p:nvSpPr>
              <p:spPr bwMode="auto">
                <a:xfrm>
                  <a:off x="4209397" y="2033749"/>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FF00"/>
                      </a:solidFill>
                      <a:ea typeface="华文中宋" panose="02010600040101010101" pitchFamily="2" charset="-122"/>
                    </a:rPr>
                    <a:t>a</a:t>
                  </a:r>
                  <a:endParaRPr lang="zh-CN" altLang="en-US" sz="2800">
                    <a:solidFill>
                      <a:srgbClr val="FFFF00"/>
                    </a:solidFill>
                    <a:ea typeface="华文中宋" panose="02010600040101010101" pitchFamily="2" charset="-122"/>
                  </a:endParaRPr>
                </a:p>
              </p:txBody>
            </p:sp>
            <p:sp>
              <p:nvSpPr>
                <p:cNvPr id="56365" name="TextBox 13">
                  <a:extLst>
                    <a:ext uri="{FF2B5EF4-FFF2-40B4-BE49-F238E27FC236}">
                      <a16:creationId xmlns:a16="http://schemas.microsoft.com/office/drawing/2014/main" id="{45459CAE-A909-4DB1-A329-FAB9F2EE2F1A}"/>
                    </a:ext>
                  </a:extLst>
                </p:cNvPr>
                <p:cNvSpPr txBox="1">
                  <a:spLocks noChangeArrowheads="1"/>
                </p:cNvSpPr>
                <p:nvPr/>
              </p:nvSpPr>
              <p:spPr bwMode="auto">
                <a:xfrm>
                  <a:off x="8240113" y="1996965"/>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FF00"/>
                      </a:solidFill>
                      <a:ea typeface="华文中宋" panose="02010600040101010101" pitchFamily="2" charset="-122"/>
                    </a:rPr>
                    <a:t>b</a:t>
                  </a:r>
                  <a:endParaRPr lang="zh-CN" altLang="en-US" sz="2800">
                    <a:solidFill>
                      <a:srgbClr val="FFFF00"/>
                    </a:solidFill>
                    <a:ea typeface="华文中宋" panose="02010600040101010101" pitchFamily="2" charset="-122"/>
                  </a:endParaRPr>
                </a:p>
              </p:txBody>
            </p:sp>
            <p:sp>
              <p:nvSpPr>
                <p:cNvPr id="56366" name="TextBox 62">
                  <a:extLst>
                    <a:ext uri="{FF2B5EF4-FFF2-40B4-BE49-F238E27FC236}">
                      <a16:creationId xmlns:a16="http://schemas.microsoft.com/office/drawing/2014/main" id="{0C082289-60FE-470E-9D3C-B4E28ACEE3E0}"/>
                    </a:ext>
                  </a:extLst>
                </p:cNvPr>
                <p:cNvSpPr txBox="1">
                  <a:spLocks noChangeArrowheads="1"/>
                </p:cNvSpPr>
                <p:nvPr/>
              </p:nvSpPr>
              <p:spPr bwMode="auto">
                <a:xfrm>
                  <a:off x="6253661" y="1713185"/>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FF00"/>
                      </a:solidFill>
                      <a:ea typeface="华文中宋" panose="02010600040101010101" pitchFamily="2" charset="-122"/>
                    </a:rPr>
                    <a:t>c</a:t>
                  </a:r>
                  <a:endParaRPr lang="zh-CN" altLang="en-US" sz="2800">
                    <a:solidFill>
                      <a:srgbClr val="FFFF00"/>
                    </a:solidFill>
                    <a:ea typeface="华文中宋" panose="02010600040101010101" pitchFamily="2" charset="-122"/>
                  </a:endParaRPr>
                </a:p>
              </p:txBody>
            </p:sp>
            <p:sp>
              <p:nvSpPr>
                <p:cNvPr id="56367" name="TextBox 63">
                  <a:extLst>
                    <a:ext uri="{FF2B5EF4-FFF2-40B4-BE49-F238E27FC236}">
                      <a16:creationId xmlns:a16="http://schemas.microsoft.com/office/drawing/2014/main" id="{B6DE353C-2BB4-4D6B-A0B5-E3DD11D8924F}"/>
                    </a:ext>
                  </a:extLst>
                </p:cNvPr>
                <p:cNvSpPr txBox="1">
                  <a:spLocks noChangeArrowheads="1"/>
                </p:cNvSpPr>
                <p:nvPr/>
              </p:nvSpPr>
              <p:spPr bwMode="auto">
                <a:xfrm>
                  <a:off x="7215356" y="1697421"/>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FFFF00"/>
                      </a:solidFill>
                      <a:ea typeface="华文中宋" panose="02010600040101010101" pitchFamily="2" charset="-122"/>
                    </a:rPr>
                    <a:t>d</a:t>
                  </a:r>
                  <a:endParaRPr lang="zh-CN" altLang="en-US" sz="2800">
                    <a:solidFill>
                      <a:srgbClr val="FFFF00"/>
                    </a:solidFill>
                    <a:ea typeface="华文中宋" panose="02010600040101010101" pitchFamily="2" charset="-122"/>
                  </a:endParaRPr>
                </a:p>
              </p:txBody>
            </p:sp>
            <p:sp>
              <p:nvSpPr>
                <p:cNvPr id="56368" name="TextBox 64">
                  <a:extLst>
                    <a:ext uri="{FF2B5EF4-FFF2-40B4-BE49-F238E27FC236}">
                      <a16:creationId xmlns:a16="http://schemas.microsoft.com/office/drawing/2014/main" id="{8B60F960-4B31-431F-81AB-90E677A6DE77}"/>
                    </a:ext>
                  </a:extLst>
                </p:cNvPr>
                <p:cNvSpPr txBox="1">
                  <a:spLocks noChangeArrowheads="1"/>
                </p:cNvSpPr>
                <p:nvPr/>
              </p:nvSpPr>
              <p:spPr bwMode="auto">
                <a:xfrm>
                  <a:off x="4779316" y="1713309"/>
                  <a:ext cx="457206" cy="51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solidFill>
                        <a:srgbClr val="FFFF00"/>
                      </a:solidFill>
                      <a:ea typeface="华文中宋" panose="02010600040101010101" pitchFamily="2" charset="-122"/>
                      <a:cs typeface="Times New Roman" panose="02020603050405020304" pitchFamily="18" charset="0"/>
                    </a:rPr>
                    <a:t>I</a:t>
                  </a:r>
                  <a:endParaRPr lang="zh-CN" altLang="en-US" sz="2800" b="1" i="1">
                    <a:solidFill>
                      <a:srgbClr val="FFFF00"/>
                    </a:solidFill>
                    <a:ea typeface="华文中宋" panose="02010600040101010101" pitchFamily="2" charset="-122"/>
                    <a:cs typeface="Times New Roman" panose="02020603050405020304" pitchFamily="18" charset="0"/>
                  </a:endParaRPr>
                </a:p>
              </p:txBody>
            </p:sp>
            <p:sp>
              <p:nvSpPr>
                <p:cNvPr id="130103" name="Line 5">
                  <a:extLst>
                    <a:ext uri="{FF2B5EF4-FFF2-40B4-BE49-F238E27FC236}">
                      <a16:creationId xmlns:a16="http://schemas.microsoft.com/office/drawing/2014/main" id="{8B97705F-E0FA-4BAD-B2EE-2C5025905240}"/>
                    </a:ext>
                  </a:extLst>
                </p:cNvPr>
                <p:cNvSpPr>
                  <a:spLocks noChangeShapeType="1"/>
                </p:cNvSpPr>
                <p:nvPr/>
              </p:nvSpPr>
              <p:spPr bwMode="auto">
                <a:xfrm rot="-5400000">
                  <a:off x="4962675" y="2074911"/>
                  <a:ext cx="0" cy="360367"/>
                </a:xfrm>
                <a:prstGeom prst="line">
                  <a:avLst/>
                </a:prstGeom>
                <a:noFill/>
                <a:ln w="28575">
                  <a:solidFill>
                    <a:srgbClr val="00B0F0"/>
                  </a:solidFill>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0" name="矩形 9">
                  <a:extLst>
                    <a:ext uri="{FF2B5EF4-FFF2-40B4-BE49-F238E27FC236}">
                      <a16:creationId xmlns:a16="http://schemas.microsoft.com/office/drawing/2014/main" id="{8C4EF850-C8CB-48F5-98F9-DB9CA819BAF4}"/>
                    </a:ext>
                  </a:extLst>
                </p:cNvPr>
                <p:cNvSpPr/>
                <p:nvPr/>
              </p:nvSpPr>
              <p:spPr bwMode="auto">
                <a:xfrm>
                  <a:off x="6827215" y="2145466"/>
                  <a:ext cx="374654" cy="200190"/>
                </a:xfrm>
                <a:prstGeom prst="rect">
                  <a:avLst/>
                </a:prstGeom>
                <a:solidFill>
                  <a:schemeClr val="bg1"/>
                </a:solidFill>
                <a:ln w="190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sz="2800">
                    <a:latin typeface="Times New Roman" pitchFamily="18" charset="0"/>
                    <a:ea typeface="华文中宋" pitchFamily="2" charset="-122"/>
                  </a:endParaRPr>
                </a:p>
              </p:txBody>
            </p:sp>
            <p:sp>
              <p:nvSpPr>
                <p:cNvPr id="56371" name="椭圆 10">
                  <a:extLst>
                    <a:ext uri="{FF2B5EF4-FFF2-40B4-BE49-F238E27FC236}">
                      <a16:creationId xmlns:a16="http://schemas.microsoft.com/office/drawing/2014/main" id="{8E7971B5-30B8-4A36-9B0C-44E5CE68C220}"/>
                    </a:ext>
                  </a:extLst>
                </p:cNvPr>
                <p:cNvSpPr>
                  <a:spLocks noChangeArrowheads="1"/>
                </p:cNvSpPr>
                <p:nvPr/>
              </p:nvSpPr>
              <p:spPr bwMode="auto">
                <a:xfrm>
                  <a:off x="8150771" y="2174833"/>
                  <a:ext cx="110359" cy="110359"/>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56372" name="椭圆 11">
                  <a:extLst>
                    <a:ext uri="{FF2B5EF4-FFF2-40B4-BE49-F238E27FC236}">
                      <a16:creationId xmlns:a16="http://schemas.microsoft.com/office/drawing/2014/main" id="{CF5AE4E0-A52E-4EB5-A28F-09AB7C9F8CF6}"/>
                    </a:ext>
                  </a:extLst>
                </p:cNvPr>
                <p:cNvSpPr>
                  <a:spLocks noChangeArrowheads="1"/>
                </p:cNvSpPr>
                <p:nvPr/>
              </p:nvSpPr>
              <p:spPr bwMode="auto">
                <a:xfrm>
                  <a:off x="4545715" y="2189476"/>
                  <a:ext cx="110359" cy="110359"/>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56373" name="组合 20">
                  <a:extLst>
                    <a:ext uri="{FF2B5EF4-FFF2-40B4-BE49-F238E27FC236}">
                      <a16:creationId xmlns:a16="http://schemas.microsoft.com/office/drawing/2014/main" id="{2EB625AE-E1B3-4D80-A8BD-CF3FDF39910B}"/>
                    </a:ext>
                  </a:extLst>
                </p:cNvPr>
                <p:cNvGrpSpPr>
                  <a:grpSpLocks/>
                </p:cNvGrpSpPr>
                <p:nvPr/>
              </p:nvGrpSpPr>
              <p:grpSpPr bwMode="auto">
                <a:xfrm>
                  <a:off x="7554840" y="2059250"/>
                  <a:ext cx="176574" cy="397291"/>
                  <a:chOff x="7725104" y="2586350"/>
                  <a:chExt cx="126124" cy="283779"/>
                </a:xfrm>
              </p:grpSpPr>
              <p:sp>
                <p:nvSpPr>
                  <p:cNvPr id="56377" name="矩形 19">
                    <a:extLst>
                      <a:ext uri="{FF2B5EF4-FFF2-40B4-BE49-F238E27FC236}">
                        <a16:creationId xmlns:a16="http://schemas.microsoft.com/office/drawing/2014/main" id="{FA0927F7-2142-43AB-A624-D7E0DC694088}"/>
                      </a:ext>
                    </a:extLst>
                  </p:cNvPr>
                  <p:cNvSpPr>
                    <a:spLocks noChangeArrowheads="1"/>
                  </p:cNvSpPr>
                  <p:nvPr/>
                </p:nvSpPr>
                <p:spPr bwMode="auto">
                  <a:xfrm>
                    <a:off x="7725104" y="2648607"/>
                    <a:ext cx="126124" cy="17342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56378" name="组合 18">
                    <a:extLst>
                      <a:ext uri="{FF2B5EF4-FFF2-40B4-BE49-F238E27FC236}">
                        <a16:creationId xmlns:a16="http://schemas.microsoft.com/office/drawing/2014/main" id="{CA19DB3C-2C6F-431D-8D2A-5875BFB66A28}"/>
                      </a:ext>
                    </a:extLst>
                  </p:cNvPr>
                  <p:cNvGrpSpPr>
                    <a:grpSpLocks/>
                  </p:cNvGrpSpPr>
                  <p:nvPr/>
                </p:nvGrpSpPr>
                <p:grpSpPr bwMode="auto">
                  <a:xfrm>
                    <a:off x="7755843" y="2586350"/>
                    <a:ext cx="80413" cy="283779"/>
                    <a:chOff x="7787375" y="2271041"/>
                    <a:chExt cx="80413" cy="283779"/>
                  </a:xfrm>
                </p:grpSpPr>
                <p:cxnSp>
                  <p:nvCxnSpPr>
                    <p:cNvPr id="16" name="直接连接符 15">
                      <a:extLst>
                        <a:ext uri="{FF2B5EF4-FFF2-40B4-BE49-F238E27FC236}">
                          <a16:creationId xmlns:a16="http://schemas.microsoft.com/office/drawing/2014/main" id="{12873CE6-8500-40D5-9822-56300E181821}"/>
                        </a:ext>
                      </a:extLst>
                    </p:cNvPr>
                    <p:cNvCxnSpPr/>
                    <p:nvPr/>
                  </p:nvCxnSpPr>
                  <p:spPr bwMode="auto">
                    <a:xfrm rot="5400000">
                      <a:off x="7744795" y="2412065"/>
                      <a:ext cx="283716" cy="2268"/>
                    </a:xfrm>
                    <a:prstGeom prst="line">
                      <a:avLst/>
                    </a:prstGeom>
                    <a:solidFill>
                      <a:schemeClr val="accent1"/>
                    </a:solidFill>
                    <a:ln w="19050"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cxnSp>
                  <p:nvCxnSpPr>
                    <p:cNvPr id="18" name="直接连接符 17">
                      <a:extLst>
                        <a:ext uri="{FF2B5EF4-FFF2-40B4-BE49-F238E27FC236}">
                          <a16:creationId xmlns:a16="http://schemas.microsoft.com/office/drawing/2014/main" id="{5D1153FA-F6ED-412D-B750-3ACDDD2EC981}"/>
                        </a:ext>
                      </a:extLst>
                    </p:cNvPr>
                    <p:cNvCxnSpPr/>
                    <p:nvPr/>
                  </p:nvCxnSpPr>
                  <p:spPr bwMode="auto">
                    <a:xfrm rot="5400000">
                      <a:off x="7709128" y="2412633"/>
                      <a:ext cx="156611" cy="1134"/>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grpSp>
            <p:sp>
              <p:nvSpPr>
                <p:cNvPr id="22" name="矩形 21">
                  <a:extLst>
                    <a:ext uri="{FF2B5EF4-FFF2-40B4-BE49-F238E27FC236}">
                      <a16:creationId xmlns:a16="http://schemas.microsoft.com/office/drawing/2014/main" id="{2C580BB7-696F-4EB3-86E8-56D87748C89D}"/>
                    </a:ext>
                  </a:extLst>
                </p:cNvPr>
                <p:cNvSpPr/>
                <p:nvPr/>
              </p:nvSpPr>
              <p:spPr bwMode="auto">
                <a:xfrm>
                  <a:off x="5252396" y="2137523"/>
                  <a:ext cx="757247" cy="208134"/>
                </a:xfrm>
                <a:prstGeom prst="rect">
                  <a:avLst/>
                </a:prstGeom>
                <a:solidFill>
                  <a:schemeClr val="bg1"/>
                </a:solidFill>
                <a:ln w="190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sz="2800">
                    <a:latin typeface="Times New Roman" pitchFamily="18" charset="0"/>
                    <a:ea typeface="华文中宋" pitchFamily="2" charset="-122"/>
                  </a:endParaRPr>
                </a:p>
              </p:txBody>
            </p:sp>
            <p:sp>
              <p:nvSpPr>
                <p:cNvPr id="56375" name="椭圆 60">
                  <a:extLst>
                    <a:ext uri="{FF2B5EF4-FFF2-40B4-BE49-F238E27FC236}">
                      <a16:creationId xmlns:a16="http://schemas.microsoft.com/office/drawing/2014/main" id="{410F68B3-6210-456B-AEDD-7B0731F1D7CB}"/>
                    </a:ext>
                  </a:extLst>
                </p:cNvPr>
                <p:cNvSpPr>
                  <a:spLocks noChangeArrowheads="1"/>
                </p:cNvSpPr>
                <p:nvPr/>
              </p:nvSpPr>
              <p:spPr bwMode="auto">
                <a:xfrm>
                  <a:off x="6370360" y="2197833"/>
                  <a:ext cx="110359" cy="110359"/>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56376" name="椭圆 61">
                  <a:extLst>
                    <a:ext uri="{FF2B5EF4-FFF2-40B4-BE49-F238E27FC236}">
                      <a16:creationId xmlns:a16="http://schemas.microsoft.com/office/drawing/2014/main" id="{C45F3789-433E-4EE3-9E0D-4D226808626D}"/>
                    </a:ext>
                  </a:extLst>
                </p:cNvPr>
                <p:cNvSpPr>
                  <a:spLocks noChangeArrowheads="1"/>
                </p:cNvSpPr>
                <p:nvPr/>
              </p:nvSpPr>
              <p:spPr bwMode="auto">
                <a:xfrm>
                  <a:off x="7341546" y="2197833"/>
                  <a:ext cx="110359" cy="110359"/>
                </a:xfrm>
                <a:prstGeom prst="ellipse">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graphicFrame>
          <p:nvGraphicFramePr>
            <p:cNvPr id="56327" name="Object 6">
              <a:extLst>
                <a:ext uri="{FF2B5EF4-FFF2-40B4-BE49-F238E27FC236}">
                  <a16:creationId xmlns:a16="http://schemas.microsoft.com/office/drawing/2014/main" id="{F164673A-248B-4EA0-B57B-34AC15E91E54}"/>
                </a:ext>
              </a:extLst>
            </p:cNvPr>
            <p:cNvGraphicFramePr>
              <a:graphicFrameLocks noChangeAspect="1"/>
            </p:cNvGraphicFramePr>
            <p:nvPr/>
          </p:nvGraphicFramePr>
          <p:xfrm>
            <a:off x="2755" y="1988"/>
            <a:ext cx="281" cy="361"/>
          </p:xfrm>
          <a:graphic>
            <a:graphicData uri="http://schemas.openxmlformats.org/presentationml/2006/ole">
              <mc:AlternateContent xmlns:mc="http://schemas.openxmlformats.org/markup-compatibility/2006">
                <mc:Choice xmlns:v="urn:schemas-microsoft-com:vml" Requires="v">
                  <p:oleObj name="Equation" r:id="rId4" imgW="177646" imgH="228402" progId="Equation.DSMT4">
                    <p:embed/>
                  </p:oleObj>
                </mc:Choice>
                <mc:Fallback>
                  <p:oleObj name="Equation" r:id="rId4" imgW="177646" imgH="228402" progId="Equation.DSMT4">
                    <p:embed/>
                    <p:pic>
                      <p:nvPicPr>
                        <p:cNvPr id="0" name="Object 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755" y="1988"/>
                          <a:ext cx="28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8" name="Object 3">
              <a:extLst>
                <a:ext uri="{FF2B5EF4-FFF2-40B4-BE49-F238E27FC236}">
                  <a16:creationId xmlns:a16="http://schemas.microsoft.com/office/drawing/2014/main" id="{B5A77122-AC6A-4852-AF76-9428D92828BE}"/>
                </a:ext>
              </a:extLst>
            </p:cNvPr>
            <p:cNvGraphicFramePr>
              <a:graphicFrameLocks noChangeAspect="1"/>
            </p:cNvGraphicFramePr>
            <p:nvPr/>
          </p:nvGraphicFramePr>
          <p:xfrm>
            <a:off x="5324" y="1976"/>
            <a:ext cx="301" cy="361"/>
          </p:xfrm>
          <a:graphic>
            <a:graphicData uri="http://schemas.openxmlformats.org/presentationml/2006/ole">
              <mc:AlternateContent xmlns:mc="http://schemas.openxmlformats.org/markup-compatibility/2006">
                <mc:Choice xmlns:v="urn:schemas-microsoft-com:vml" Requires="v">
                  <p:oleObj name="Equation" r:id="rId6" imgW="190500" imgH="228600" progId="Equation.DSMT4">
                    <p:embed/>
                  </p:oleObj>
                </mc:Choice>
                <mc:Fallback>
                  <p:oleObj name="Equation" r:id="rId6" imgW="190500" imgH="228600" progId="Equation.DSMT4">
                    <p:embed/>
                    <p:pic>
                      <p:nvPicPr>
                        <p:cNvPr id="0" name="Object 3"/>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324" y="1976"/>
                          <a:ext cx="30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6329" name="直接连接符 23">
              <a:extLst>
                <a:ext uri="{FF2B5EF4-FFF2-40B4-BE49-F238E27FC236}">
                  <a16:creationId xmlns:a16="http://schemas.microsoft.com/office/drawing/2014/main" id="{F9C79EDE-45F9-4F6C-A6DC-D6C02590F12C}"/>
                </a:ext>
              </a:extLst>
            </p:cNvPr>
            <p:cNvCxnSpPr>
              <a:cxnSpLocks noChangeShapeType="1"/>
            </p:cNvCxnSpPr>
            <p:nvPr/>
          </p:nvCxnSpPr>
          <p:spPr bwMode="auto">
            <a:xfrm>
              <a:off x="3049" y="3471"/>
              <a:ext cx="2565" cy="2"/>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56330" name="直接连接符 25">
              <a:extLst>
                <a:ext uri="{FF2B5EF4-FFF2-40B4-BE49-F238E27FC236}">
                  <a16:creationId xmlns:a16="http://schemas.microsoft.com/office/drawing/2014/main" id="{FE70AD15-90D5-402D-BAC8-F8C1D8956C06}"/>
                </a:ext>
              </a:extLst>
            </p:cNvPr>
            <p:cNvCxnSpPr>
              <a:cxnSpLocks noChangeShapeType="1"/>
            </p:cNvCxnSpPr>
            <p:nvPr/>
          </p:nvCxnSpPr>
          <p:spPr bwMode="auto">
            <a:xfrm rot="5400000" flipH="1" flipV="1">
              <a:off x="2270" y="2706"/>
              <a:ext cx="1558" cy="2"/>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56331" name="直接连接符 28">
              <a:extLst>
                <a:ext uri="{FF2B5EF4-FFF2-40B4-BE49-F238E27FC236}">
                  <a16:creationId xmlns:a16="http://schemas.microsoft.com/office/drawing/2014/main" id="{E591AA72-0162-4328-AA9C-1872247915A1}"/>
                </a:ext>
              </a:extLst>
            </p:cNvPr>
            <p:cNvCxnSpPr>
              <a:cxnSpLocks noChangeShapeType="1"/>
            </p:cNvCxnSpPr>
            <p:nvPr/>
          </p:nvCxnSpPr>
          <p:spPr bwMode="auto">
            <a:xfrm rot="10800000" flipH="1" flipV="1">
              <a:off x="3451" y="1412"/>
              <a:ext cx="4" cy="2053"/>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2" name="直接连接符 29">
              <a:extLst>
                <a:ext uri="{FF2B5EF4-FFF2-40B4-BE49-F238E27FC236}">
                  <a16:creationId xmlns:a16="http://schemas.microsoft.com/office/drawing/2014/main" id="{D9D403E4-8BA2-43B0-AFF7-7ED9106455E7}"/>
                </a:ext>
              </a:extLst>
            </p:cNvPr>
            <p:cNvCxnSpPr>
              <a:cxnSpLocks noChangeShapeType="1"/>
            </p:cNvCxnSpPr>
            <p:nvPr/>
          </p:nvCxnSpPr>
          <p:spPr bwMode="auto">
            <a:xfrm rot="10800000" flipH="1" flipV="1">
              <a:off x="3930" y="1421"/>
              <a:ext cx="4"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3" name="直接连接符 30">
              <a:extLst>
                <a:ext uri="{FF2B5EF4-FFF2-40B4-BE49-F238E27FC236}">
                  <a16:creationId xmlns:a16="http://schemas.microsoft.com/office/drawing/2014/main" id="{ADD792D4-F03F-44BA-88DB-4D057BFA500D}"/>
                </a:ext>
              </a:extLst>
            </p:cNvPr>
            <p:cNvCxnSpPr>
              <a:cxnSpLocks noChangeShapeType="1"/>
            </p:cNvCxnSpPr>
            <p:nvPr/>
          </p:nvCxnSpPr>
          <p:spPr bwMode="auto">
            <a:xfrm rot="10800000" flipH="1" flipV="1">
              <a:off x="4444" y="1393"/>
              <a:ext cx="5"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4" name="直接连接符 31">
              <a:extLst>
                <a:ext uri="{FF2B5EF4-FFF2-40B4-BE49-F238E27FC236}">
                  <a16:creationId xmlns:a16="http://schemas.microsoft.com/office/drawing/2014/main" id="{BD4B449B-0297-4699-B1F4-EDE7562553B8}"/>
                </a:ext>
              </a:extLst>
            </p:cNvPr>
            <p:cNvCxnSpPr>
              <a:cxnSpLocks noChangeShapeType="1"/>
            </p:cNvCxnSpPr>
            <p:nvPr/>
          </p:nvCxnSpPr>
          <p:spPr bwMode="auto">
            <a:xfrm rot="10800000" flipH="1" flipV="1">
              <a:off x="4681" y="1407"/>
              <a:ext cx="4"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5" name="直接连接符 32">
              <a:extLst>
                <a:ext uri="{FF2B5EF4-FFF2-40B4-BE49-F238E27FC236}">
                  <a16:creationId xmlns:a16="http://schemas.microsoft.com/office/drawing/2014/main" id="{81A99FB5-848F-44E0-8978-128760197CA6}"/>
                </a:ext>
              </a:extLst>
            </p:cNvPr>
            <p:cNvCxnSpPr>
              <a:cxnSpLocks noChangeShapeType="1"/>
            </p:cNvCxnSpPr>
            <p:nvPr/>
          </p:nvCxnSpPr>
          <p:spPr bwMode="auto">
            <a:xfrm rot="10800000" flipH="1" flipV="1">
              <a:off x="4917" y="1421"/>
              <a:ext cx="4"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6" name="直接连接符 33">
              <a:extLst>
                <a:ext uri="{FF2B5EF4-FFF2-40B4-BE49-F238E27FC236}">
                  <a16:creationId xmlns:a16="http://schemas.microsoft.com/office/drawing/2014/main" id="{C9D6BA19-725C-4820-8461-DA6BDCAC9FAF}"/>
                </a:ext>
              </a:extLst>
            </p:cNvPr>
            <p:cNvCxnSpPr>
              <a:cxnSpLocks noChangeShapeType="1"/>
            </p:cNvCxnSpPr>
            <p:nvPr/>
          </p:nvCxnSpPr>
          <p:spPr bwMode="auto">
            <a:xfrm rot="10800000" flipH="1" flipV="1">
              <a:off x="5000" y="1421"/>
              <a:ext cx="5"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7" name="直接连接符 47">
              <a:extLst>
                <a:ext uri="{FF2B5EF4-FFF2-40B4-BE49-F238E27FC236}">
                  <a16:creationId xmlns:a16="http://schemas.microsoft.com/office/drawing/2014/main" id="{529936FC-8E2A-4746-A3AC-7C8BE9AF92BF}"/>
                </a:ext>
              </a:extLst>
            </p:cNvPr>
            <p:cNvCxnSpPr>
              <a:cxnSpLocks noChangeShapeType="1"/>
            </p:cNvCxnSpPr>
            <p:nvPr/>
          </p:nvCxnSpPr>
          <p:spPr bwMode="auto">
            <a:xfrm rot="10800000" flipH="1" flipV="1">
              <a:off x="5316" y="1424"/>
              <a:ext cx="4" cy="2054"/>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8" name="直接连接符 53">
              <a:extLst>
                <a:ext uri="{FF2B5EF4-FFF2-40B4-BE49-F238E27FC236}">
                  <a16:creationId xmlns:a16="http://schemas.microsoft.com/office/drawing/2014/main" id="{D70F6B1D-DC7E-475F-AB9C-E0D7DC33F9BF}"/>
                </a:ext>
              </a:extLst>
            </p:cNvPr>
            <p:cNvCxnSpPr>
              <a:cxnSpLocks noChangeShapeType="1"/>
            </p:cNvCxnSpPr>
            <p:nvPr/>
          </p:nvCxnSpPr>
          <p:spPr bwMode="auto">
            <a:xfrm>
              <a:off x="3045" y="3030"/>
              <a:ext cx="2565" cy="1"/>
            </a:xfrm>
            <a:prstGeom prst="line">
              <a:avLst/>
            </a:prstGeom>
            <a:noFill/>
            <a:ln w="19050"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39" name="直接连接符 57">
              <a:extLst>
                <a:ext uri="{FF2B5EF4-FFF2-40B4-BE49-F238E27FC236}">
                  <a16:creationId xmlns:a16="http://schemas.microsoft.com/office/drawing/2014/main" id="{EB141440-89A2-4646-9318-1021F95B9038}"/>
                </a:ext>
              </a:extLst>
            </p:cNvPr>
            <p:cNvCxnSpPr>
              <a:cxnSpLocks noChangeShapeType="1"/>
            </p:cNvCxnSpPr>
            <p:nvPr/>
          </p:nvCxnSpPr>
          <p:spPr bwMode="auto">
            <a:xfrm rot="10800000">
              <a:off x="3049" y="2826"/>
              <a:ext cx="876" cy="1"/>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56340" name="直接箭头连接符 69">
              <a:extLst>
                <a:ext uri="{FF2B5EF4-FFF2-40B4-BE49-F238E27FC236}">
                  <a16:creationId xmlns:a16="http://schemas.microsoft.com/office/drawing/2014/main" id="{6B9DB710-1B2F-4873-95AC-A1433E3E17EF}"/>
                </a:ext>
              </a:extLst>
            </p:cNvPr>
            <p:cNvCxnSpPr>
              <a:cxnSpLocks noChangeShapeType="1"/>
            </p:cNvCxnSpPr>
            <p:nvPr/>
          </p:nvCxnSpPr>
          <p:spPr bwMode="auto">
            <a:xfrm rot="5400000">
              <a:off x="2917" y="2499"/>
              <a:ext cx="653" cy="1"/>
            </a:xfrm>
            <a:prstGeom prst="straightConnector1">
              <a:avLst/>
            </a:prstGeom>
            <a:noFill/>
            <a:ln w="9525" algn="ctr">
              <a:solidFill>
                <a:srgbClr val="FFFF00"/>
              </a:solidFill>
              <a:round/>
              <a:headEnd type="triangle" w="med" len="lg"/>
              <a:tailEnd type="triangle" w="med" len="lg"/>
            </a:ln>
            <a:extLst>
              <a:ext uri="{909E8E84-426E-40DD-AFC4-6F175D3DCCD1}">
                <a14:hiddenFill xmlns:a14="http://schemas.microsoft.com/office/drawing/2010/main">
                  <a:noFill/>
                </a14:hiddenFill>
              </a:ext>
            </a:extLst>
          </p:spPr>
        </p:cxnSp>
        <p:cxnSp>
          <p:nvCxnSpPr>
            <p:cNvPr id="56341" name="直接箭头连接符 71">
              <a:extLst>
                <a:ext uri="{FF2B5EF4-FFF2-40B4-BE49-F238E27FC236}">
                  <a16:creationId xmlns:a16="http://schemas.microsoft.com/office/drawing/2014/main" id="{13B4CA1C-09CB-4FFA-AD15-098814909697}"/>
                </a:ext>
              </a:extLst>
            </p:cNvPr>
            <p:cNvCxnSpPr>
              <a:cxnSpLocks noChangeShapeType="1"/>
            </p:cNvCxnSpPr>
            <p:nvPr/>
          </p:nvCxnSpPr>
          <p:spPr bwMode="auto">
            <a:xfrm rot="5400000" flipH="1" flipV="1">
              <a:off x="3126" y="3166"/>
              <a:ext cx="264" cy="1"/>
            </a:xfrm>
            <a:prstGeom prst="straightConnector1">
              <a:avLst/>
            </a:prstGeom>
            <a:noFill/>
            <a:ln w="9525" algn="ctr">
              <a:solidFill>
                <a:srgbClr val="FFFF00"/>
              </a:solidFill>
              <a:round/>
              <a:headEnd/>
              <a:tailEnd type="triangle" w="med" len="lg"/>
            </a:ln>
            <a:extLst>
              <a:ext uri="{909E8E84-426E-40DD-AFC4-6F175D3DCCD1}">
                <a14:hiddenFill xmlns:a14="http://schemas.microsoft.com/office/drawing/2010/main">
                  <a:noFill/>
                </a14:hiddenFill>
              </a:ext>
            </a:extLst>
          </p:spPr>
        </p:cxnSp>
        <p:sp>
          <p:nvSpPr>
            <p:cNvPr id="56342" name="矩形 74">
              <a:extLst>
                <a:ext uri="{FF2B5EF4-FFF2-40B4-BE49-F238E27FC236}">
                  <a16:creationId xmlns:a16="http://schemas.microsoft.com/office/drawing/2014/main" id="{75D8F3E7-2F0C-41B1-A0EF-75C196A97C30}"/>
                </a:ext>
              </a:extLst>
            </p:cNvPr>
            <p:cNvSpPr>
              <a:spLocks noChangeArrowheads="1"/>
            </p:cNvSpPr>
            <p:nvPr/>
          </p:nvSpPr>
          <p:spPr bwMode="auto">
            <a:xfrm>
              <a:off x="3129" y="2373"/>
              <a:ext cx="248" cy="23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aphicFrame>
          <p:nvGraphicFramePr>
            <p:cNvPr id="56343" name="Object 4">
              <a:extLst>
                <a:ext uri="{FF2B5EF4-FFF2-40B4-BE49-F238E27FC236}">
                  <a16:creationId xmlns:a16="http://schemas.microsoft.com/office/drawing/2014/main" id="{B3DE0F1F-5202-4B9B-9D61-DEA96496F4C0}"/>
                </a:ext>
              </a:extLst>
            </p:cNvPr>
            <p:cNvGraphicFramePr>
              <a:graphicFrameLocks noChangeAspect="1"/>
            </p:cNvGraphicFramePr>
            <p:nvPr/>
          </p:nvGraphicFramePr>
          <p:xfrm>
            <a:off x="3080" y="2353"/>
            <a:ext cx="341" cy="261"/>
          </p:xfrm>
          <a:graphic>
            <a:graphicData uri="http://schemas.openxmlformats.org/presentationml/2006/ole">
              <mc:AlternateContent xmlns:mc="http://schemas.openxmlformats.org/markup-compatibility/2006">
                <mc:Choice xmlns:v="urn:schemas-microsoft-com:vml" Requires="v">
                  <p:oleObj name="Equation" r:id="rId8" imgW="215619" imgH="164885" progId="Equation.DSMT4">
                    <p:embed/>
                  </p:oleObj>
                </mc:Choice>
                <mc:Fallback>
                  <p:oleObj name="Equation" r:id="rId8" imgW="215619" imgH="164885"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0" y="2353"/>
                          <a:ext cx="34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44" name="Object 5">
              <a:extLst>
                <a:ext uri="{FF2B5EF4-FFF2-40B4-BE49-F238E27FC236}">
                  <a16:creationId xmlns:a16="http://schemas.microsoft.com/office/drawing/2014/main" id="{C685D501-A4D3-431F-BBF1-9F6B8089F503}"/>
                </a:ext>
              </a:extLst>
            </p:cNvPr>
            <p:cNvGraphicFramePr>
              <a:graphicFrameLocks noChangeAspect="1"/>
            </p:cNvGraphicFramePr>
            <p:nvPr/>
          </p:nvGraphicFramePr>
          <p:xfrm>
            <a:off x="3086" y="2766"/>
            <a:ext cx="381" cy="361"/>
          </p:xfrm>
          <a:graphic>
            <a:graphicData uri="http://schemas.openxmlformats.org/presentationml/2006/ole">
              <mc:AlternateContent xmlns:mc="http://schemas.openxmlformats.org/markup-compatibility/2006">
                <mc:Choice xmlns:v="urn:schemas-microsoft-com:vml" Requires="v">
                  <p:oleObj name="Equation" r:id="rId10" imgW="123956" imgH="114380" progId="Equation.DSMT4">
                    <p:embed/>
                  </p:oleObj>
                </mc:Choice>
                <mc:Fallback>
                  <p:oleObj name="Equation" r:id="rId10" imgW="123956" imgH="11438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6" y="2766"/>
                          <a:ext cx="38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6345" name="直接箭头连接符 82">
              <a:extLst>
                <a:ext uri="{FF2B5EF4-FFF2-40B4-BE49-F238E27FC236}">
                  <a16:creationId xmlns:a16="http://schemas.microsoft.com/office/drawing/2014/main" id="{807C1256-DB05-437E-9627-DF742CA0094B}"/>
                </a:ext>
              </a:extLst>
            </p:cNvPr>
            <p:cNvCxnSpPr>
              <a:cxnSpLocks noChangeShapeType="1"/>
            </p:cNvCxnSpPr>
            <p:nvPr/>
          </p:nvCxnSpPr>
          <p:spPr bwMode="auto">
            <a:xfrm rot="16200000" flipH="1">
              <a:off x="4737" y="2582"/>
              <a:ext cx="884" cy="10"/>
            </a:xfrm>
            <a:prstGeom prst="straightConnector1">
              <a:avLst/>
            </a:prstGeom>
            <a:noFill/>
            <a:ln w="9525" algn="ctr">
              <a:solidFill>
                <a:srgbClr val="FFFF00"/>
              </a:solidFill>
              <a:round/>
              <a:headEnd type="triangle" w="med" len="lg"/>
              <a:tailEnd type="triangle" w="med" len="lg"/>
            </a:ln>
            <a:extLst>
              <a:ext uri="{909E8E84-426E-40DD-AFC4-6F175D3DCCD1}">
                <a14:hiddenFill xmlns:a14="http://schemas.microsoft.com/office/drawing/2010/main">
                  <a:noFill/>
                </a14:hiddenFill>
              </a:ext>
            </a:extLst>
          </p:spPr>
        </p:cxnSp>
        <p:sp>
          <p:nvSpPr>
            <p:cNvPr id="56346" name="矩形 78">
              <a:extLst>
                <a:ext uri="{FF2B5EF4-FFF2-40B4-BE49-F238E27FC236}">
                  <a16:creationId xmlns:a16="http://schemas.microsoft.com/office/drawing/2014/main" id="{EC9F111A-2467-4708-BEBC-FAFB033EBA65}"/>
                </a:ext>
              </a:extLst>
            </p:cNvPr>
            <p:cNvSpPr>
              <a:spLocks noChangeArrowheads="1"/>
            </p:cNvSpPr>
            <p:nvPr/>
          </p:nvSpPr>
          <p:spPr bwMode="auto">
            <a:xfrm>
              <a:off x="5052" y="2479"/>
              <a:ext cx="248" cy="23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56347" name="组合 82">
              <a:extLst>
                <a:ext uri="{FF2B5EF4-FFF2-40B4-BE49-F238E27FC236}">
                  <a16:creationId xmlns:a16="http://schemas.microsoft.com/office/drawing/2014/main" id="{8551CA68-228D-4830-8497-9ADEB3C705E8}"/>
                </a:ext>
              </a:extLst>
            </p:cNvPr>
            <p:cNvGrpSpPr>
              <a:grpSpLocks/>
            </p:cNvGrpSpPr>
            <p:nvPr/>
          </p:nvGrpSpPr>
          <p:grpSpPr bwMode="auto">
            <a:xfrm>
              <a:off x="5107" y="2486"/>
              <a:ext cx="157" cy="205"/>
              <a:chOff x="7192719" y="683108"/>
              <a:chExt cx="356500" cy="396994"/>
            </a:xfrm>
          </p:grpSpPr>
          <p:sp>
            <p:nvSpPr>
              <p:cNvPr id="130092" name="Arc 23">
                <a:extLst>
                  <a:ext uri="{FF2B5EF4-FFF2-40B4-BE49-F238E27FC236}">
                    <a16:creationId xmlns:a16="http://schemas.microsoft.com/office/drawing/2014/main" id="{AD33FA5F-039E-4104-9ABD-8DBF6DC0A8BE}"/>
                  </a:ext>
                </a:extLst>
              </p:cNvPr>
              <p:cNvSpPr>
                <a:spLocks/>
              </p:cNvSpPr>
              <p:nvPr/>
            </p:nvSpPr>
            <p:spPr bwMode="auto">
              <a:xfrm rot="-1415830">
                <a:off x="7192719" y="849652"/>
                <a:ext cx="306543" cy="230450"/>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93" name="Arc 24">
                <a:extLst>
                  <a:ext uri="{FF2B5EF4-FFF2-40B4-BE49-F238E27FC236}">
                    <a16:creationId xmlns:a16="http://schemas.microsoft.com/office/drawing/2014/main" id="{A1D30481-FC59-47C8-8CDC-7E06EA84BE13}"/>
                  </a:ext>
                </a:extLst>
              </p:cNvPr>
              <p:cNvSpPr>
                <a:spLocks/>
              </p:cNvSpPr>
              <p:nvPr/>
            </p:nvSpPr>
            <p:spPr bwMode="auto">
              <a:xfrm rot="-1415830">
                <a:off x="7297171" y="683108"/>
                <a:ext cx="252047" cy="158797"/>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94" name="Arc 25">
                <a:extLst>
                  <a:ext uri="{FF2B5EF4-FFF2-40B4-BE49-F238E27FC236}">
                    <a16:creationId xmlns:a16="http://schemas.microsoft.com/office/drawing/2014/main" id="{13991481-5D45-49FF-8EBA-5AF0C323FD34}"/>
                  </a:ext>
                </a:extLst>
              </p:cNvPr>
              <p:cNvSpPr>
                <a:spLocks/>
              </p:cNvSpPr>
              <p:nvPr/>
            </p:nvSpPr>
            <p:spPr bwMode="auto">
              <a:xfrm rot="-1415830">
                <a:off x="7417517" y="731522"/>
                <a:ext cx="118076" cy="7552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0095" name="Arc 26">
                <a:extLst>
                  <a:ext uri="{FF2B5EF4-FFF2-40B4-BE49-F238E27FC236}">
                    <a16:creationId xmlns:a16="http://schemas.microsoft.com/office/drawing/2014/main" id="{DD02F9F1-7FF8-4165-9D6A-439B061031E4}"/>
                  </a:ext>
                </a:extLst>
              </p:cNvPr>
              <p:cNvSpPr>
                <a:spLocks/>
              </p:cNvSpPr>
              <p:nvPr/>
            </p:nvSpPr>
            <p:spPr bwMode="auto">
              <a:xfrm rot="-1415830">
                <a:off x="7274464" y="903875"/>
                <a:ext cx="224798" cy="98765"/>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6348" name="组合 88">
              <a:extLst>
                <a:ext uri="{FF2B5EF4-FFF2-40B4-BE49-F238E27FC236}">
                  <a16:creationId xmlns:a16="http://schemas.microsoft.com/office/drawing/2014/main" id="{31A13244-85F9-49F9-90B5-41E83251BA60}"/>
                </a:ext>
              </a:extLst>
            </p:cNvPr>
            <p:cNvGrpSpPr>
              <a:grpSpLocks/>
            </p:cNvGrpSpPr>
            <p:nvPr/>
          </p:nvGrpSpPr>
          <p:grpSpPr bwMode="auto">
            <a:xfrm>
              <a:off x="3050" y="2145"/>
              <a:ext cx="2265" cy="890"/>
              <a:chOff x="4620666" y="3405661"/>
              <a:chExt cx="3595686" cy="1412514"/>
            </a:xfrm>
          </p:grpSpPr>
          <p:cxnSp>
            <p:nvCxnSpPr>
              <p:cNvPr id="56351" name="直接连接符 35">
                <a:extLst>
                  <a:ext uri="{FF2B5EF4-FFF2-40B4-BE49-F238E27FC236}">
                    <a16:creationId xmlns:a16="http://schemas.microsoft.com/office/drawing/2014/main" id="{6B24E5F2-8DA9-4149-A45D-86A1B5C237D1}"/>
                  </a:ext>
                </a:extLst>
              </p:cNvPr>
              <p:cNvCxnSpPr>
                <a:cxnSpLocks noChangeShapeType="1"/>
              </p:cNvCxnSpPr>
              <p:nvPr/>
            </p:nvCxnSpPr>
            <p:spPr bwMode="auto">
              <a:xfrm>
                <a:off x="4620666" y="3448511"/>
                <a:ext cx="639762" cy="3174"/>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2" name="直接连接符 37">
                <a:extLst>
                  <a:ext uri="{FF2B5EF4-FFF2-40B4-BE49-F238E27FC236}">
                    <a16:creationId xmlns:a16="http://schemas.microsoft.com/office/drawing/2014/main" id="{BCBE0EE1-055D-47FB-90E5-58B82C6BE586}"/>
                  </a:ext>
                </a:extLst>
              </p:cNvPr>
              <p:cNvCxnSpPr>
                <a:cxnSpLocks noChangeShapeType="1"/>
              </p:cNvCxnSpPr>
              <p:nvPr/>
            </p:nvCxnSpPr>
            <p:spPr bwMode="auto">
              <a:xfrm rot="16200000" flipH="1">
                <a:off x="5127207" y="3581732"/>
                <a:ext cx="1015741" cy="749300"/>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3" name="直接连接符 39">
                <a:extLst>
                  <a:ext uri="{FF2B5EF4-FFF2-40B4-BE49-F238E27FC236}">
                    <a16:creationId xmlns:a16="http://schemas.microsoft.com/office/drawing/2014/main" id="{CCF26C76-B17E-4EB8-B61E-02EE170DAC73}"/>
                  </a:ext>
                </a:extLst>
              </p:cNvPr>
              <p:cNvCxnSpPr>
                <a:cxnSpLocks noChangeShapeType="1"/>
              </p:cNvCxnSpPr>
              <p:nvPr/>
            </p:nvCxnSpPr>
            <p:spPr bwMode="auto">
              <a:xfrm>
                <a:off x="6009728" y="4486472"/>
                <a:ext cx="817563" cy="1588"/>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4" name="直接连接符 41">
                <a:extLst>
                  <a:ext uri="{FF2B5EF4-FFF2-40B4-BE49-F238E27FC236}">
                    <a16:creationId xmlns:a16="http://schemas.microsoft.com/office/drawing/2014/main" id="{E23F95E0-D3FD-405A-8CEA-7AB2333758B2}"/>
                  </a:ext>
                </a:extLst>
              </p:cNvPr>
              <p:cNvCxnSpPr>
                <a:cxnSpLocks noChangeShapeType="1"/>
              </p:cNvCxnSpPr>
              <p:nvPr/>
            </p:nvCxnSpPr>
            <p:spPr bwMode="auto">
              <a:xfrm>
                <a:off x="6847927" y="4486472"/>
                <a:ext cx="354013" cy="309484"/>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5" name="直接连接符 46">
                <a:extLst>
                  <a:ext uri="{FF2B5EF4-FFF2-40B4-BE49-F238E27FC236}">
                    <a16:creationId xmlns:a16="http://schemas.microsoft.com/office/drawing/2014/main" id="{61DD10F3-364D-4586-92D1-4D9979D14BDD}"/>
                  </a:ext>
                </a:extLst>
              </p:cNvPr>
              <p:cNvCxnSpPr>
                <a:cxnSpLocks noChangeShapeType="1"/>
              </p:cNvCxnSpPr>
              <p:nvPr/>
            </p:nvCxnSpPr>
            <p:spPr bwMode="auto">
              <a:xfrm rot="5400000" flipH="1" flipV="1">
                <a:off x="6952088" y="4030162"/>
                <a:ext cx="1412515" cy="163512"/>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6" name="直接连接符 55">
                <a:extLst>
                  <a:ext uri="{FF2B5EF4-FFF2-40B4-BE49-F238E27FC236}">
                    <a16:creationId xmlns:a16="http://schemas.microsoft.com/office/drawing/2014/main" id="{2BAAFD3E-839C-4C65-8EFA-3DD4FCE5839A}"/>
                  </a:ext>
                </a:extLst>
              </p:cNvPr>
              <p:cNvCxnSpPr>
                <a:cxnSpLocks noChangeShapeType="1"/>
              </p:cNvCxnSpPr>
              <p:nvPr/>
            </p:nvCxnSpPr>
            <p:spPr bwMode="auto">
              <a:xfrm>
                <a:off x="7730577" y="3426292"/>
                <a:ext cx="485775" cy="3174"/>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cxnSp>
            <p:nvCxnSpPr>
              <p:cNvPr id="56357" name="直接连接符 43">
                <a:extLst>
                  <a:ext uri="{FF2B5EF4-FFF2-40B4-BE49-F238E27FC236}">
                    <a16:creationId xmlns:a16="http://schemas.microsoft.com/office/drawing/2014/main" id="{38B15030-128C-4096-9794-011F5D7B690B}"/>
                  </a:ext>
                </a:extLst>
              </p:cNvPr>
              <p:cNvCxnSpPr>
                <a:cxnSpLocks noChangeShapeType="1"/>
              </p:cNvCxnSpPr>
              <p:nvPr/>
            </p:nvCxnSpPr>
            <p:spPr bwMode="auto">
              <a:xfrm>
                <a:off x="7201940" y="4802304"/>
                <a:ext cx="352425" cy="1587"/>
              </a:xfrm>
              <a:prstGeom prst="line">
                <a:avLst/>
              </a:prstGeom>
              <a:noFill/>
              <a:ln w="28575" algn="ctr">
                <a:solidFill>
                  <a:srgbClr val="FFFF00"/>
                </a:solidFill>
                <a:round/>
                <a:headEnd/>
                <a:tailEnd/>
              </a:ln>
              <a:extLst>
                <a:ext uri="{909E8E84-426E-40DD-AFC4-6F175D3DCCD1}">
                  <a14:hiddenFill xmlns:a14="http://schemas.microsoft.com/office/drawing/2010/main">
                    <a:noFill/>
                  </a14:hiddenFill>
                </a:ext>
              </a:extLst>
            </p:spPr>
          </p:cxnSp>
        </p:grpSp>
        <p:sp>
          <p:nvSpPr>
            <p:cNvPr id="56349" name="TextBox 64">
              <a:extLst>
                <a:ext uri="{FF2B5EF4-FFF2-40B4-BE49-F238E27FC236}">
                  <a16:creationId xmlns:a16="http://schemas.microsoft.com/office/drawing/2014/main" id="{91D9F382-6ECD-4946-B8EF-CD6AD89C896D}"/>
                </a:ext>
              </a:extLst>
            </p:cNvPr>
            <p:cNvSpPr txBox="1">
              <a:spLocks noChangeArrowheads="1"/>
            </p:cNvSpPr>
            <p:nvPr/>
          </p:nvSpPr>
          <p:spPr bwMode="auto">
            <a:xfrm>
              <a:off x="3575" y="1024"/>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b="1" i="1">
                  <a:solidFill>
                    <a:srgbClr val="FFFF00"/>
                  </a:solidFill>
                  <a:ea typeface="华文中宋" panose="02010600040101010101" pitchFamily="2" charset="-122"/>
                  <a:cs typeface="Times New Roman" panose="02020603050405020304" pitchFamily="18" charset="0"/>
                </a:rPr>
                <a:t>R</a:t>
              </a:r>
              <a:endParaRPr lang="zh-CN" altLang="en-US" b="1" i="1">
                <a:solidFill>
                  <a:srgbClr val="FFFF00"/>
                </a:solidFill>
                <a:ea typeface="华文中宋" panose="02010600040101010101" pitchFamily="2" charset="-122"/>
                <a:cs typeface="Times New Roman" panose="02020603050405020304" pitchFamily="18" charset="0"/>
              </a:endParaRPr>
            </a:p>
          </p:txBody>
        </p:sp>
        <p:graphicFrame>
          <p:nvGraphicFramePr>
            <p:cNvPr id="56350" name="Object 67">
              <a:extLst>
                <a:ext uri="{FF2B5EF4-FFF2-40B4-BE49-F238E27FC236}">
                  <a16:creationId xmlns:a16="http://schemas.microsoft.com/office/drawing/2014/main" id="{4CDB46C2-7D12-43A0-9EB6-1FF85D3A83BB}"/>
                </a:ext>
              </a:extLst>
            </p:cNvPr>
            <p:cNvGraphicFramePr>
              <a:graphicFrameLocks noChangeAspect="1"/>
            </p:cNvGraphicFramePr>
            <p:nvPr/>
          </p:nvGraphicFramePr>
          <p:xfrm>
            <a:off x="4417" y="1039"/>
            <a:ext cx="280" cy="360"/>
          </p:xfrm>
          <a:graphic>
            <a:graphicData uri="http://schemas.openxmlformats.org/presentationml/2006/ole">
              <mc:AlternateContent xmlns:mc="http://schemas.openxmlformats.org/markup-compatibility/2006">
                <mc:Choice xmlns:v="urn:schemas-microsoft-com:vml" Requires="v">
                  <p:oleObj name="Equation" r:id="rId12" imgW="177646" imgH="228402" progId="Equation.DSMT4">
                    <p:embed/>
                  </p:oleObj>
                </mc:Choice>
                <mc:Fallback>
                  <p:oleObj name="Equation" r:id="rId12" imgW="177646" imgH="228402" progId="Equation.DSMT4">
                    <p:embed/>
                    <p:pic>
                      <p:nvPicPr>
                        <p:cNvPr id="0" name="Object 67"/>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417" y="1039"/>
                          <a:ext cx="2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blinds(horizontal)">
                                      <p:cBhvr>
                                        <p:cTn id="12" dur="500"/>
                                        <p:tgtEl>
                                          <p:spTgt spid="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ou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组合 37">
            <a:extLst>
              <a:ext uri="{FF2B5EF4-FFF2-40B4-BE49-F238E27FC236}">
                <a16:creationId xmlns:a16="http://schemas.microsoft.com/office/drawing/2014/main" id="{503362E0-95AC-4848-B5AB-599F931FE777}"/>
              </a:ext>
            </a:extLst>
          </p:cNvPr>
          <p:cNvGrpSpPr>
            <a:grpSpLocks/>
          </p:cNvGrpSpPr>
          <p:nvPr/>
        </p:nvGrpSpPr>
        <p:grpSpPr bwMode="auto">
          <a:xfrm>
            <a:off x="5043488" y="5005388"/>
            <a:ext cx="3733800" cy="1281112"/>
            <a:chOff x="5119688" y="1857375"/>
            <a:chExt cx="3733800" cy="1281113"/>
          </a:xfrm>
        </p:grpSpPr>
        <p:grpSp>
          <p:nvGrpSpPr>
            <p:cNvPr id="57373" name="Group 17">
              <a:extLst>
                <a:ext uri="{FF2B5EF4-FFF2-40B4-BE49-F238E27FC236}">
                  <a16:creationId xmlns:a16="http://schemas.microsoft.com/office/drawing/2014/main" id="{5A23F2BE-081B-46F7-AD49-9E1D3C067B3F}"/>
                </a:ext>
              </a:extLst>
            </p:cNvPr>
            <p:cNvGrpSpPr>
              <a:grpSpLocks/>
            </p:cNvGrpSpPr>
            <p:nvPr/>
          </p:nvGrpSpPr>
          <p:grpSpPr bwMode="auto">
            <a:xfrm>
              <a:off x="5119688" y="1857375"/>
              <a:ext cx="3733800" cy="1281113"/>
              <a:chOff x="3264" y="1641"/>
              <a:chExt cx="2352" cy="807"/>
            </a:xfrm>
          </p:grpSpPr>
          <p:grpSp>
            <p:nvGrpSpPr>
              <p:cNvPr id="57379" name="Group 18">
                <a:extLst>
                  <a:ext uri="{FF2B5EF4-FFF2-40B4-BE49-F238E27FC236}">
                    <a16:creationId xmlns:a16="http://schemas.microsoft.com/office/drawing/2014/main" id="{00368058-FF99-41BB-AE01-A5A84EC40618}"/>
                  </a:ext>
                </a:extLst>
              </p:cNvPr>
              <p:cNvGrpSpPr>
                <a:grpSpLocks/>
              </p:cNvGrpSpPr>
              <p:nvPr/>
            </p:nvGrpSpPr>
            <p:grpSpPr bwMode="auto">
              <a:xfrm>
                <a:off x="3264" y="1641"/>
                <a:ext cx="2352" cy="807"/>
                <a:chOff x="3264" y="1641"/>
                <a:chExt cx="2352" cy="807"/>
              </a:xfrm>
            </p:grpSpPr>
            <p:grpSp>
              <p:nvGrpSpPr>
                <p:cNvPr id="57381" name="Group 19">
                  <a:extLst>
                    <a:ext uri="{FF2B5EF4-FFF2-40B4-BE49-F238E27FC236}">
                      <a16:creationId xmlns:a16="http://schemas.microsoft.com/office/drawing/2014/main" id="{CC804846-5461-4488-96EB-D26667D5E3AA}"/>
                    </a:ext>
                  </a:extLst>
                </p:cNvPr>
                <p:cNvGrpSpPr>
                  <a:grpSpLocks/>
                </p:cNvGrpSpPr>
                <p:nvPr/>
              </p:nvGrpSpPr>
              <p:grpSpPr bwMode="auto">
                <a:xfrm>
                  <a:off x="3408" y="1833"/>
                  <a:ext cx="2016" cy="480"/>
                  <a:chOff x="3408" y="1833"/>
                  <a:chExt cx="2016" cy="480"/>
                </a:xfrm>
              </p:grpSpPr>
              <p:sp>
                <p:nvSpPr>
                  <p:cNvPr id="57385" name="Oval 20">
                    <a:extLst>
                      <a:ext uri="{FF2B5EF4-FFF2-40B4-BE49-F238E27FC236}">
                        <a16:creationId xmlns:a16="http://schemas.microsoft.com/office/drawing/2014/main" id="{CA3212FF-3411-40F7-B0BA-BFEDBC84BA11}"/>
                      </a:ext>
                    </a:extLst>
                  </p:cNvPr>
                  <p:cNvSpPr>
                    <a:spLocks noChangeArrowheads="1"/>
                  </p:cNvSpPr>
                  <p:nvPr/>
                </p:nvSpPr>
                <p:spPr bwMode="auto">
                  <a:xfrm>
                    <a:off x="3408" y="1977"/>
                    <a:ext cx="144" cy="144"/>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31114" name="Line 21">
                    <a:extLst>
                      <a:ext uri="{FF2B5EF4-FFF2-40B4-BE49-F238E27FC236}">
                        <a16:creationId xmlns:a16="http://schemas.microsoft.com/office/drawing/2014/main" id="{27566D09-891B-4E8D-A427-AC62D50FF4F4}"/>
                      </a:ext>
                    </a:extLst>
                  </p:cNvPr>
                  <p:cNvSpPr>
                    <a:spLocks noChangeShapeType="1"/>
                  </p:cNvSpPr>
                  <p:nvPr/>
                </p:nvSpPr>
                <p:spPr bwMode="auto">
                  <a:xfrm>
                    <a:off x="3552" y="2049"/>
                    <a:ext cx="1056" cy="0"/>
                  </a:xfrm>
                  <a:prstGeom prst="line">
                    <a:avLst/>
                  </a:pr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1115" name="Line 22">
                    <a:extLst>
                      <a:ext uri="{FF2B5EF4-FFF2-40B4-BE49-F238E27FC236}">
                        <a16:creationId xmlns:a16="http://schemas.microsoft.com/office/drawing/2014/main" id="{EFCD505D-7559-45AF-A42E-FE24F9071997}"/>
                      </a:ext>
                    </a:extLst>
                  </p:cNvPr>
                  <p:cNvSpPr>
                    <a:spLocks noChangeShapeType="1"/>
                  </p:cNvSpPr>
                  <p:nvPr/>
                </p:nvSpPr>
                <p:spPr bwMode="auto">
                  <a:xfrm>
                    <a:off x="4704" y="2041"/>
                    <a:ext cx="576" cy="0"/>
                  </a:xfrm>
                  <a:prstGeom prst="line">
                    <a:avLst/>
                  </a:pr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7388" name="Oval 23">
                    <a:extLst>
                      <a:ext uri="{FF2B5EF4-FFF2-40B4-BE49-F238E27FC236}">
                        <a16:creationId xmlns:a16="http://schemas.microsoft.com/office/drawing/2014/main" id="{6C9CFA04-C355-471B-BDF0-6AAE10E45A19}"/>
                      </a:ext>
                    </a:extLst>
                  </p:cNvPr>
                  <p:cNvSpPr>
                    <a:spLocks noChangeArrowheads="1"/>
                  </p:cNvSpPr>
                  <p:nvPr/>
                </p:nvSpPr>
                <p:spPr bwMode="auto">
                  <a:xfrm>
                    <a:off x="5280" y="1977"/>
                    <a:ext cx="144" cy="144"/>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31117" name="Line 24">
                    <a:extLst>
                      <a:ext uri="{FF2B5EF4-FFF2-40B4-BE49-F238E27FC236}">
                        <a16:creationId xmlns:a16="http://schemas.microsoft.com/office/drawing/2014/main" id="{88AE6BD2-AB7A-48A2-8DB9-E0FA56837909}"/>
                      </a:ext>
                    </a:extLst>
                  </p:cNvPr>
                  <p:cNvSpPr>
                    <a:spLocks noChangeShapeType="1"/>
                  </p:cNvSpPr>
                  <p:nvPr/>
                </p:nvSpPr>
                <p:spPr bwMode="auto">
                  <a:xfrm>
                    <a:off x="4608" y="1977"/>
                    <a:ext cx="0" cy="192"/>
                  </a:xfrm>
                  <a:prstGeom prst="line">
                    <a:avLst/>
                  </a:prstGeom>
                  <a:noFill/>
                  <a:ln w="508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1118" name="Line 25">
                    <a:extLst>
                      <a:ext uri="{FF2B5EF4-FFF2-40B4-BE49-F238E27FC236}">
                        <a16:creationId xmlns:a16="http://schemas.microsoft.com/office/drawing/2014/main" id="{7C987AAA-41AC-436B-81D2-B5E4DAA9BD6C}"/>
                      </a:ext>
                    </a:extLst>
                  </p:cNvPr>
                  <p:cNvSpPr>
                    <a:spLocks noChangeShapeType="1"/>
                  </p:cNvSpPr>
                  <p:nvPr/>
                </p:nvSpPr>
                <p:spPr bwMode="auto">
                  <a:xfrm>
                    <a:off x="4704" y="1833"/>
                    <a:ext cx="0" cy="480"/>
                  </a:xfrm>
                  <a:prstGeom prst="line">
                    <a:avLst/>
                  </a:prstGeom>
                  <a:noFill/>
                  <a:ln w="25400">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7391" name="Rectangle 26">
                    <a:extLst>
                      <a:ext uri="{FF2B5EF4-FFF2-40B4-BE49-F238E27FC236}">
                        <a16:creationId xmlns:a16="http://schemas.microsoft.com/office/drawing/2014/main" id="{ED220D6A-67E9-4080-BCFC-9577666B2810}"/>
                      </a:ext>
                    </a:extLst>
                  </p:cNvPr>
                  <p:cNvSpPr>
                    <a:spLocks noChangeArrowheads="1"/>
                  </p:cNvSpPr>
                  <p:nvPr/>
                </p:nvSpPr>
                <p:spPr bwMode="auto">
                  <a:xfrm>
                    <a:off x="3840" y="1977"/>
                    <a:ext cx="480" cy="144"/>
                  </a:xfrm>
                  <a:prstGeom prst="rect">
                    <a:avLst/>
                  </a:prstGeom>
                  <a:solidFill>
                    <a:schemeClr val="bg1"/>
                  </a:solidFill>
                  <a:ln w="25400">
                    <a:solidFill>
                      <a:srgbClr val="FFFF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sp>
              <p:nvSpPr>
                <p:cNvPr id="57382" name="Text Box 27">
                  <a:extLst>
                    <a:ext uri="{FF2B5EF4-FFF2-40B4-BE49-F238E27FC236}">
                      <a16:creationId xmlns:a16="http://schemas.microsoft.com/office/drawing/2014/main" id="{636A5C1F-5B64-46BF-A721-51E4916B4E11}"/>
                    </a:ext>
                  </a:extLst>
                </p:cNvPr>
                <p:cNvSpPr txBox="1">
                  <a:spLocks noChangeArrowheads="1"/>
                </p:cNvSpPr>
                <p:nvPr/>
              </p:nvSpPr>
              <p:spPr bwMode="auto">
                <a:xfrm>
                  <a:off x="3264" y="212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FFFF00"/>
                      </a:solidFill>
                      <a:ea typeface="华文中宋" panose="02010600040101010101" pitchFamily="2" charset="-122"/>
                    </a:rPr>
                    <a:t>A</a:t>
                  </a:r>
                </a:p>
              </p:txBody>
            </p:sp>
            <p:sp>
              <p:nvSpPr>
                <p:cNvPr id="57383" name="Text Box 28">
                  <a:extLst>
                    <a:ext uri="{FF2B5EF4-FFF2-40B4-BE49-F238E27FC236}">
                      <a16:creationId xmlns:a16="http://schemas.microsoft.com/office/drawing/2014/main" id="{F73CCC52-522A-4137-B5F5-9A636FA97735}"/>
                    </a:ext>
                  </a:extLst>
                </p:cNvPr>
                <p:cNvSpPr txBox="1">
                  <a:spLocks noChangeArrowheads="1"/>
                </p:cNvSpPr>
                <p:nvPr/>
              </p:nvSpPr>
              <p:spPr bwMode="auto">
                <a:xfrm>
                  <a:off x="5232" y="212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FFFF00"/>
                      </a:solidFill>
                      <a:ea typeface="华文中宋" panose="02010600040101010101" pitchFamily="2" charset="-122"/>
                    </a:rPr>
                    <a:t>B</a:t>
                  </a:r>
                </a:p>
              </p:txBody>
            </p:sp>
            <p:sp>
              <p:nvSpPr>
                <p:cNvPr id="57384" name="Text Box 29">
                  <a:extLst>
                    <a:ext uri="{FF2B5EF4-FFF2-40B4-BE49-F238E27FC236}">
                      <a16:creationId xmlns:a16="http://schemas.microsoft.com/office/drawing/2014/main" id="{517C2824-DC80-4D4B-97E8-394E3AAA3AA4}"/>
                    </a:ext>
                  </a:extLst>
                </p:cNvPr>
                <p:cNvSpPr txBox="1">
                  <a:spLocks noChangeArrowheads="1"/>
                </p:cNvSpPr>
                <p:nvPr/>
              </p:nvSpPr>
              <p:spPr bwMode="auto">
                <a:xfrm>
                  <a:off x="3888" y="1641"/>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chemeClr val="bg1"/>
                      </a:solidFill>
                      <a:ea typeface="华文中宋" panose="02010600040101010101" pitchFamily="2" charset="-122"/>
                    </a:rPr>
                    <a:t>R</a:t>
                  </a:r>
                </a:p>
              </p:txBody>
            </p:sp>
          </p:grpSp>
          <p:graphicFrame>
            <p:nvGraphicFramePr>
              <p:cNvPr id="57380" name="Object 30">
                <a:extLst>
                  <a:ext uri="{FF2B5EF4-FFF2-40B4-BE49-F238E27FC236}">
                    <a16:creationId xmlns:a16="http://schemas.microsoft.com/office/drawing/2014/main" id="{D38DCCD1-7EA9-45A7-A737-87346C4F52B6}"/>
                  </a:ext>
                </a:extLst>
              </p:cNvPr>
              <p:cNvGraphicFramePr>
                <a:graphicFrameLocks noChangeAspect="1"/>
              </p:cNvGraphicFramePr>
              <p:nvPr/>
            </p:nvGraphicFramePr>
            <p:xfrm>
              <a:off x="4546" y="1647"/>
              <a:ext cx="401" cy="360"/>
            </p:xfrm>
            <a:graphic>
              <a:graphicData uri="http://schemas.openxmlformats.org/presentationml/2006/ole">
                <mc:AlternateContent xmlns:mc="http://schemas.openxmlformats.org/markup-compatibility/2006">
                  <mc:Choice xmlns:v="urn:schemas-microsoft-com:vml" Requires="v">
                    <p:oleObj name="Equation" r:id="rId3" imgW="253890" imgH="228501" progId="Equation.DSMT4">
                      <p:embed/>
                    </p:oleObj>
                  </mc:Choice>
                  <mc:Fallback>
                    <p:oleObj name="Equation" r:id="rId3" imgW="253890" imgH="228501" progId="Equation.DSMT4">
                      <p:embed/>
                      <p:pic>
                        <p:nvPicPr>
                          <p:cNvPr id="0" name="Object 30"/>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546" y="1647"/>
                            <a:ext cx="40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grpSp>
        <p:grpSp>
          <p:nvGrpSpPr>
            <p:cNvPr id="57374" name="组合 32">
              <a:extLst>
                <a:ext uri="{FF2B5EF4-FFF2-40B4-BE49-F238E27FC236}">
                  <a16:creationId xmlns:a16="http://schemas.microsoft.com/office/drawing/2014/main" id="{36F518E7-E5E0-4B3F-BF6E-9518FC52322D}"/>
                </a:ext>
              </a:extLst>
            </p:cNvPr>
            <p:cNvGrpSpPr>
              <a:grpSpLocks/>
            </p:cNvGrpSpPr>
            <p:nvPr/>
          </p:nvGrpSpPr>
          <p:grpSpPr bwMode="auto">
            <a:xfrm>
              <a:off x="6966748" y="1954859"/>
              <a:ext cx="238094" cy="296545"/>
              <a:chOff x="7192719" y="683108"/>
              <a:chExt cx="356500" cy="414760"/>
            </a:xfrm>
          </p:grpSpPr>
          <p:sp>
            <p:nvSpPr>
              <p:cNvPr id="131104" name="Arc 23">
                <a:extLst>
                  <a:ext uri="{FF2B5EF4-FFF2-40B4-BE49-F238E27FC236}">
                    <a16:creationId xmlns:a16="http://schemas.microsoft.com/office/drawing/2014/main" id="{2E7C1B74-EE29-45DC-828E-2B588CA50E94}"/>
                  </a:ext>
                </a:extLst>
              </p:cNvPr>
              <p:cNvSpPr>
                <a:spLocks/>
              </p:cNvSpPr>
              <p:nvPr/>
            </p:nvSpPr>
            <p:spPr bwMode="auto">
              <a:xfrm rot="-1415830">
                <a:off x="7193902" y="866492"/>
                <a:ext cx="304253" cy="230916"/>
              </a:xfrm>
              <a:custGeom>
                <a:avLst/>
                <a:gdLst>
                  <a:gd name="T0" fmla="*/ 1085344025 w 42419"/>
                  <a:gd name="T1" fmla="*/ 69092666 h 43200"/>
                  <a:gd name="T2" fmla="*/ 952309869 w 42419"/>
                  <a:gd name="T3" fmla="*/ 16848822 h 43200"/>
                  <a:gd name="T4" fmla="*/ 552366170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105" name="Arc 24">
                <a:extLst>
                  <a:ext uri="{FF2B5EF4-FFF2-40B4-BE49-F238E27FC236}">
                    <a16:creationId xmlns:a16="http://schemas.microsoft.com/office/drawing/2014/main" id="{D19EDE3F-21C4-4C9C-924A-3E70F3C0076D}"/>
                  </a:ext>
                </a:extLst>
              </p:cNvPr>
              <p:cNvSpPr>
                <a:spLocks/>
              </p:cNvSpPr>
              <p:nvPr/>
            </p:nvSpPr>
            <p:spPr bwMode="auto">
              <a:xfrm rot="-1415830">
                <a:off x="7296111" y="682203"/>
                <a:ext cx="251959" cy="159865"/>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106" name="Arc 25">
                <a:extLst>
                  <a:ext uri="{FF2B5EF4-FFF2-40B4-BE49-F238E27FC236}">
                    <a16:creationId xmlns:a16="http://schemas.microsoft.com/office/drawing/2014/main" id="{86B8DF6C-EC04-43FC-BE61-7B78716B3FDA}"/>
                  </a:ext>
                </a:extLst>
              </p:cNvPr>
              <p:cNvSpPr>
                <a:spLocks/>
              </p:cNvSpPr>
              <p:nvPr/>
            </p:nvSpPr>
            <p:spPr bwMode="auto">
              <a:xfrm rot="-1415830">
                <a:off x="7417338" y="731051"/>
                <a:ext cx="116471" cy="75492"/>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107" name="Arc 26">
                <a:extLst>
                  <a:ext uri="{FF2B5EF4-FFF2-40B4-BE49-F238E27FC236}">
                    <a16:creationId xmlns:a16="http://schemas.microsoft.com/office/drawing/2014/main" id="{0D091B9F-A96D-475C-A0D2-77C2CA673261}"/>
                  </a:ext>
                </a:extLst>
              </p:cNvPr>
              <p:cNvSpPr>
                <a:spLocks/>
              </p:cNvSpPr>
              <p:nvPr/>
            </p:nvSpPr>
            <p:spPr bwMode="auto">
              <a:xfrm rot="-1415830">
                <a:off x="7274719" y="902018"/>
                <a:ext cx="223436" cy="99915"/>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12296" name="Text Box 2">
            <a:extLst>
              <a:ext uri="{FF2B5EF4-FFF2-40B4-BE49-F238E27FC236}">
                <a16:creationId xmlns:a16="http://schemas.microsoft.com/office/drawing/2014/main" id="{8C7D2016-4F25-4E80-8B70-8BCC83D0B73B}"/>
              </a:ext>
            </a:extLst>
          </p:cNvPr>
          <p:cNvSpPr txBox="1">
            <a:spLocks noChangeArrowheads="1"/>
          </p:cNvSpPr>
          <p:nvPr/>
        </p:nvSpPr>
        <p:spPr bwMode="auto">
          <a:xfrm>
            <a:off x="473075" y="4714875"/>
            <a:ext cx="2632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FFFF66"/>
                </a:solidFill>
                <a:ea typeface="华文中宋" panose="02010600040101010101" pitchFamily="2" charset="-122"/>
              </a:rPr>
              <a:t>例</a:t>
            </a:r>
            <a:r>
              <a:rPr lang="en-US" altLang="zh-CN" sz="2800">
                <a:solidFill>
                  <a:srgbClr val="FFFF66"/>
                </a:solidFill>
                <a:ea typeface="华文中宋" panose="02010600040101010101" pitchFamily="2" charset="-122"/>
              </a:rPr>
              <a:t>1</a:t>
            </a:r>
            <a:r>
              <a:rPr lang="en-US" altLang="zh-CN" sz="2800">
                <a:ea typeface="华文中宋" panose="02010600040101010101" pitchFamily="2" charset="-122"/>
              </a:rPr>
              <a:t> </a:t>
            </a:r>
            <a:r>
              <a:rPr lang="zh-CN" altLang="en-US" sz="2800">
                <a:solidFill>
                  <a:schemeClr val="bg1"/>
                </a:solidFill>
                <a:ea typeface="华文中宋" panose="02010600040101010101" pitchFamily="2" charset="-122"/>
              </a:rPr>
              <a:t>求</a:t>
            </a:r>
            <a:r>
              <a:rPr lang="en-US" altLang="zh-CN" sz="2800" b="1" i="1">
                <a:solidFill>
                  <a:schemeClr val="bg1"/>
                </a:solidFill>
                <a:ea typeface="华文中宋" panose="02010600040101010101" pitchFamily="2" charset="-122"/>
              </a:rPr>
              <a:t>U</a:t>
            </a:r>
            <a:r>
              <a:rPr lang="en-US" altLang="zh-CN" sz="2800" b="1" baseline="-25000">
                <a:solidFill>
                  <a:schemeClr val="bg1"/>
                </a:solidFill>
                <a:ea typeface="华文中宋" panose="02010600040101010101" pitchFamily="2" charset="-122"/>
              </a:rPr>
              <a:t>ab</a:t>
            </a:r>
            <a:r>
              <a:rPr lang="en-US" altLang="zh-CN" sz="2800">
                <a:solidFill>
                  <a:schemeClr val="bg1"/>
                </a:solidFill>
                <a:ea typeface="华文中宋" panose="02010600040101010101" pitchFamily="2" charset="-122"/>
              </a:rPr>
              <a:t> </a:t>
            </a:r>
            <a:r>
              <a:rPr lang="zh-CN" altLang="en-US" sz="2800">
                <a:solidFill>
                  <a:schemeClr val="bg1"/>
                </a:solidFill>
                <a:ea typeface="华文中宋" panose="02010600040101010101" pitchFamily="2" charset="-122"/>
              </a:rPr>
              <a:t>？</a:t>
            </a:r>
          </a:p>
        </p:txBody>
      </p:sp>
      <p:sp>
        <p:nvSpPr>
          <p:cNvPr id="49183" name="AutoShape 31">
            <a:extLst>
              <a:ext uri="{FF2B5EF4-FFF2-40B4-BE49-F238E27FC236}">
                <a16:creationId xmlns:a16="http://schemas.microsoft.com/office/drawing/2014/main" id="{280C72FC-7FA8-447E-AE07-D56FCF0BACF9}"/>
              </a:ext>
            </a:extLst>
          </p:cNvPr>
          <p:cNvSpPr>
            <a:spLocks noChangeArrowheads="1"/>
          </p:cNvSpPr>
          <p:nvPr/>
        </p:nvSpPr>
        <p:spPr bwMode="auto">
          <a:xfrm rot="5400000" flipV="1">
            <a:off x="7739063" y="5384800"/>
            <a:ext cx="142875" cy="504825"/>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49186" name="Text Box 34">
            <a:extLst>
              <a:ext uri="{FF2B5EF4-FFF2-40B4-BE49-F238E27FC236}">
                <a16:creationId xmlns:a16="http://schemas.microsoft.com/office/drawing/2014/main" id="{22E427C2-D6AD-4726-BFA0-A5C059B37AD2}"/>
              </a:ext>
            </a:extLst>
          </p:cNvPr>
          <p:cNvSpPr txBox="1">
            <a:spLocks noChangeArrowheads="1"/>
          </p:cNvSpPr>
          <p:nvPr/>
        </p:nvSpPr>
        <p:spPr bwMode="auto">
          <a:xfrm>
            <a:off x="552450" y="2363788"/>
            <a:ext cx="8020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ea typeface="华文中宋" panose="02010600040101010101" pitchFamily="2" charset="-122"/>
              </a:rPr>
              <a:t>路径与电流、电源电动势的方向一致，则取</a:t>
            </a:r>
            <a:r>
              <a:rPr lang="zh-CN" altLang="en-US" sz="2800" b="1">
                <a:solidFill>
                  <a:srgbClr val="FFC000"/>
                </a:solidFill>
                <a:ea typeface="华文中宋" panose="02010600040101010101" pitchFamily="2" charset="-122"/>
              </a:rPr>
              <a:t>正号</a:t>
            </a:r>
          </a:p>
        </p:txBody>
      </p:sp>
      <p:graphicFrame>
        <p:nvGraphicFramePr>
          <p:cNvPr id="49187" name="Object 35">
            <a:extLst>
              <a:ext uri="{FF2B5EF4-FFF2-40B4-BE49-F238E27FC236}">
                <a16:creationId xmlns:a16="http://schemas.microsoft.com/office/drawing/2014/main" id="{7246C797-0435-4A66-A4E2-F1876A40BD36}"/>
              </a:ext>
            </a:extLst>
          </p:cNvPr>
          <p:cNvGraphicFramePr>
            <a:graphicFrameLocks noChangeAspect="1"/>
          </p:cNvGraphicFramePr>
          <p:nvPr/>
        </p:nvGraphicFramePr>
        <p:xfrm>
          <a:off x="587375" y="3095625"/>
          <a:ext cx="2894013" cy="573088"/>
        </p:xfrm>
        <a:graphic>
          <a:graphicData uri="http://schemas.openxmlformats.org/presentationml/2006/ole">
            <mc:AlternateContent xmlns:mc="http://schemas.openxmlformats.org/markup-compatibility/2006">
              <mc:Choice xmlns:v="urn:schemas-microsoft-com:vml" Requires="v">
                <p:oleObj name="Equation" r:id="rId5" imgW="1155700" imgH="228600" progId="Equation.DSMT4">
                  <p:embed/>
                </p:oleObj>
              </mc:Choice>
              <mc:Fallback>
                <p:oleObj name="Equation" r:id="rId5" imgW="1155700" imgH="228600" progId="Equation.DSMT4">
                  <p:embed/>
                  <p:pic>
                    <p:nvPicPr>
                      <p:cNvPr id="0" name="Object 35"/>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587375" y="3095625"/>
                        <a:ext cx="28940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88" name="Text Box 36">
            <a:extLst>
              <a:ext uri="{FF2B5EF4-FFF2-40B4-BE49-F238E27FC236}">
                <a16:creationId xmlns:a16="http://schemas.microsoft.com/office/drawing/2014/main" id="{2049D011-A430-4FCE-A874-080810C1EE2A}"/>
              </a:ext>
            </a:extLst>
          </p:cNvPr>
          <p:cNvSpPr txBox="1">
            <a:spLocks noChangeArrowheads="1"/>
          </p:cNvSpPr>
          <p:nvPr/>
        </p:nvSpPr>
        <p:spPr bwMode="auto">
          <a:xfrm>
            <a:off x="3871913" y="3122613"/>
            <a:ext cx="4926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ea typeface="华文中宋" panose="02010600040101010101" pitchFamily="2" charset="-122"/>
              </a:rPr>
              <a:t>沿着路径的方向电势</a:t>
            </a:r>
            <a:r>
              <a:rPr lang="zh-CN" altLang="en-US" sz="2800" b="1">
                <a:solidFill>
                  <a:srgbClr val="FFC000"/>
                </a:solidFill>
                <a:ea typeface="华文中宋" panose="02010600040101010101" pitchFamily="2" charset="-122"/>
              </a:rPr>
              <a:t>降落</a:t>
            </a:r>
            <a:r>
              <a:rPr lang="zh-CN" altLang="en-US" sz="2800">
                <a:solidFill>
                  <a:schemeClr val="bg1"/>
                </a:solidFill>
                <a:ea typeface="华文中宋" panose="02010600040101010101" pitchFamily="2" charset="-122"/>
              </a:rPr>
              <a:t>了</a:t>
            </a:r>
          </a:p>
        </p:txBody>
      </p:sp>
      <p:graphicFrame>
        <p:nvGraphicFramePr>
          <p:cNvPr id="49189" name="Object 37">
            <a:extLst>
              <a:ext uri="{FF2B5EF4-FFF2-40B4-BE49-F238E27FC236}">
                <a16:creationId xmlns:a16="http://schemas.microsoft.com/office/drawing/2014/main" id="{5B7FD104-6879-4C9B-BF52-A0077F541DC0}"/>
              </a:ext>
            </a:extLst>
          </p:cNvPr>
          <p:cNvGraphicFramePr>
            <a:graphicFrameLocks noChangeAspect="1"/>
          </p:cNvGraphicFramePr>
          <p:nvPr/>
        </p:nvGraphicFramePr>
        <p:xfrm>
          <a:off x="581025" y="3667125"/>
          <a:ext cx="2894013" cy="573088"/>
        </p:xfrm>
        <a:graphic>
          <a:graphicData uri="http://schemas.openxmlformats.org/presentationml/2006/ole">
            <mc:AlternateContent xmlns:mc="http://schemas.openxmlformats.org/markup-compatibility/2006">
              <mc:Choice xmlns:v="urn:schemas-microsoft-com:vml" Requires="v">
                <p:oleObj name="Equation" r:id="rId7" imgW="1155700" imgH="228600" progId="Equation.DSMT4">
                  <p:embed/>
                </p:oleObj>
              </mc:Choice>
              <mc:Fallback>
                <p:oleObj name="Equation" r:id="rId7" imgW="1155700" imgH="228600" progId="Equation.DSMT4">
                  <p:embed/>
                  <p:pic>
                    <p:nvPicPr>
                      <p:cNvPr id="0" name="Object 37"/>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581025" y="3667125"/>
                        <a:ext cx="28940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90" name="Text Box 38">
            <a:extLst>
              <a:ext uri="{FF2B5EF4-FFF2-40B4-BE49-F238E27FC236}">
                <a16:creationId xmlns:a16="http://schemas.microsoft.com/office/drawing/2014/main" id="{C18158CD-E0FD-4661-8DC4-C98A275913DD}"/>
              </a:ext>
            </a:extLst>
          </p:cNvPr>
          <p:cNvSpPr txBox="1">
            <a:spLocks noChangeArrowheads="1"/>
          </p:cNvSpPr>
          <p:nvPr/>
        </p:nvSpPr>
        <p:spPr bwMode="auto">
          <a:xfrm>
            <a:off x="3865563" y="3694113"/>
            <a:ext cx="4932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ea typeface="华文中宋" panose="02010600040101010101" pitchFamily="2" charset="-122"/>
              </a:rPr>
              <a:t>沿着路径的方向电势</a:t>
            </a:r>
            <a:r>
              <a:rPr lang="zh-CN" altLang="en-US" sz="2800" b="1">
                <a:solidFill>
                  <a:srgbClr val="FFC000"/>
                </a:solidFill>
                <a:ea typeface="华文中宋" panose="02010600040101010101" pitchFamily="2" charset="-122"/>
              </a:rPr>
              <a:t>升高</a:t>
            </a:r>
            <a:r>
              <a:rPr lang="zh-CN" altLang="en-US" sz="2800">
                <a:solidFill>
                  <a:schemeClr val="bg1"/>
                </a:solidFill>
                <a:ea typeface="华文中宋" panose="02010600040101010101" pitchFamily="2" charset="-122"/>
              </a:rPr>
              <a:t>了</a:t>
            </a:r>
          </a:p>
        </p:txBody>
      </p:sp>
      <p:sp>
        <p:nvSpPr>
          <p:cNvPr id="49192" name="Line 40">
            <a:extLst>
              <a:ext uri="{FF2B5EF4-FFF2-40B4-BE49-F238E27FC236}">
                <a16:creationId xmlns:a16="http://schemas.microsoft.com/office/drawing/2014/main" id="{6E0191EA-4B11-428D-82EF-D7D5C6FC1C1E}"/>
              </a:ext>
            </a:extLst>
          </p:cNvPr>
          <p:cNvSpPr>
            <a:spLocks noChangeShapeType="1"/>
          </p:cNvSpPr>
          <p:nvPr/>
        </p:nvSpPr>
        <p:spPr bwMode="auto">
          <a:xfrm>
            <a:off x="6929438" y="5811838"/>
            <a:ext cx="674687" cy="0"/>
          </a:xfrm>
          <a:prstGeom prst="line">
            <a:avLst/>
          </a:prstGeom>
          <a:noFill/>
          <a:ln w="28575">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9193" name="Line 41">
            <a:extLst>
              <a:ext uri="{FF2B5EF4-FFF2-40B4-BE49-F238E27FC236}">
                <a16:creationId xmlns:a16="http://schemas.microsoft.com/office/drawing/2014/main" id="{7D1CFC43-0A36-48B0-9F5C-2DCD351D8DDB}"/>
              </a:ext>
            </a:extLst>
          </p:cNvPr>
          <p:cNvSpPr>
            <a:spLocks noChangeShapeType="1"/>
          </p:cNvSpPr>
          <p:nvPr/>
        </p:nvSpPr>
        <p:spPr bwMode="auto">
          <a:xfrm>
            <a:off x="5557838" y="6143625"/>
            <a:ext cx="2644775" cy="0"/>
          </a:xfrm>
          <a:prstGeom prst="line">
            <a:avLst/>
          </a:prstGeom>
          <a:noFill/>
          <a:ln w="28575">
            <a:solidFill>
              <a:srgbClr val="FF6600"/>
            </a:solidFill>
            <a:prstDash val="dash"/>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8" name="组合 38">
            <a:extLst>
              <a:ext uri="{FF2B5EF4-FFF2-40B4-BE49-F238E27FC236}">
                <a16:creationId xmlns:a16="http://schemas.microsoft.com/office/drawing/2014/main" id="{D9160F3D-8534-4A68-850C-721AB4E3BC5D}"/>
              </a:ext>
            </a:extLst>
          </p:cNvPr>
          <p:cNvGrpSpPr>
            <a:grpSpLocks/>
          </p:cNvGrpSpPr>
          <p:nvPr/>
        </p:nvGrpSpPr>
        <p:grpSpPr bwMode="auto">
          <a:xfrm>
            <a:off x="914400" y="5537200"/>
            <a:ext cx="3214688" cy="573088"/>
            <a:chOff x="-506357" y="1995681"/>
            <a:chExt cx="3214687" cy="573088"/>
          </a:xfrm>
        </p:grpSpPr>
        <p:graphicFrame>
          <p:nvGraphicFramePr>
            <p:cNvPr id="57367" name="Object 13">
              <a:extLst>
                <a:ext uri="{FF2B5EF4-FFF2-40B4-BE49-F238E27FC236}">
                  <a16:creationId xmlns:a16="http://schemas.microsoft.com/office/drawing/2014/main" id="{AE5E6DF1-ECFF-4E46-BC68-EDD4B768ABA7}"/>
                </a:ext>
              </a:extLst>
            </p:cNvPr>
            <p:cNvGraphicFramePr>
              <a:graphicFrameLocks noChangeAspect="1"/>
            </p:cNvGraphicFramePr>
            <p:nvPr/>
          </p:nvGraphicFramePr>
          <p:xfrm>
            <a:off x="-506357" y="1995681"/>
            <a:ext cx="3214687" cy="573088"/>
          </p:xfrm>
          <a:graphic>
            <a:graphicData uri="http://schemas.openxmlformats.org/presentationml/2006/ole">
              <mc:AlternateContent xmlns:mc="http://schemas.openxmlformats.org/markup-compatibility/2006">
                <mc:Choice xmlns:v="urn:schemas-microsoft-com:vml" Requires="v">
                  <p:oleObj name="Equation" r:id="rId9" imgW="1282700" imgH="228600" progId="Equation.DSMT4">
                    <p:embed/>
                  </p:oleObj>
                </mc:Choice>
                <mc:Fallback>
                  <p:oleObj name="Equation" r:id="rId9" imgW="1282700" imgH="228600" progId="Equation.DSMT4">
                    <p:embed/>
                    <p:pic>
                      <p:nvPicPr>
                        <p:cNvPr id="0" name="Object 13"/>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506357" y="1995681"/>
                          <a:ext cx="3214687"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7368" name="组合 27">
              <a:extLst>
                <a:ext uri="{FF2B5EF4-FFF2-40B4-BE49-F238E27FC236}">
                  <a16:creationId xmlns:a16="http://schemas.microsoft.com/office/drawing/2014/main" id="{DF139406-1B1E-4191-B425-23365C582130}"/>
                </a:ext>
              </a:extLst>
            </p:cNvPr>
            <p:cNvGrpSpPr>
              <a:grpSpLocks/>
            </p:cNvGrpSpPr>
            <p:nvPr/>
          </p:nvGrpSpPr>
          <p:grpSpPr bwMode="auto">
            <a:xfrm>
              <a:off x="2305409" y="2086240"/>
              <a:ext cx="295901" cy="357416"/>
              <a:chOff x="7192719" y="683108"/>
              <a:chExt cx="356500" cy="396994"/>
            </a:xfrm>
          </p:grpSpPr>
          <p:sp>
            <p:nvSpPr>
              <p:cNvPr id="131098" name="Arc 23">
                <a:extLst>
                  <a:ext uri="{FF2B5EF4-FFF2-40B4-BE49-F238E27FC236}">
                    <a16:creationId xmlns:a16="http://schemas.microsoft.com/office/drawing/2014/main" id="{44BFF905-579D-446F-A763-57ADCF1DB989}"/>
                  </a:ext>
                </a:extLst>
              </p:cNvPr>
              <p:cNvSpPr>
                <a:spLocks/>
              </p:cNvSpPr>
              <p:nvPr/>
            </p:nvSpPr>
            <p:spPr bwMode="auto">
              <a:xfrm rot="-1415830">
                <a:off x="7192353" y="848778"/>
                <a:ext cx="307930" cy="230990"/>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099" name="Arc 24">
                <a:extLst>
                  <a:ext uri="{FF2B5EF4-FFF2-40B4-BE49-F238E27FC236}">
                    <a16:creationId xmlns:a16="http://schemas.microsoft.com/office/drawing/2014/main" id="{9936A134-2334-4404-A4F5-28186A2AC493}"/>
                  </a:ext>
                </a:extLst>
              </p:cNvPr>
              <p:cNvSpPr>
                <a:spLocks/>
              </p:cNvSpPr>
              <p:nvPr/>
            </p:nvSpPr>
            <p:spPr bwMode="auto">
              <a:xfrm rot="-1415830">
                <a:off x="7297546" y="683029"/>
                <a:ext cx="252465" cy="158696"/>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100" name="Arc 25">
                <a:extLst>
                  <a:ext uri="{FF2B5EF4-FFF2-40B4-BE49-F238E27FC236}">
                    <a16:creationId xmlns:a16="http://schemas.microsoft.com/office/drawing/2014/main" id="{85023202-1B0C-47E5-9F18-7A6D6A36CB9C}"/>
                  </a:ext>
                </a:extLst>
              </p:cNvPr>
              <p:cNvSpPr>
                <a:spLocks/>
              </p:cNvSpPr>
              <p:nvPr/>
            </p:nvSpPr>
            <p:spPr bwMode="auto">
              <a:xfrm rot="-1415830">
                <a:off x="7418041" y="730637"/>
                <a:ext cx="118582" cy="7758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101" name="Arc 26">
                <a:extLst>
                  <a:ext uri="{FF2B5EF4-FFF2-40B4-BE49-F238E27FC236}">
                    <a16:creationId xmlns:a16="http://schemas.microsoft.com/office/drawing/2014/main" id="{2AF2484B-4C4F-4DDA-A8C8-AFCA83DC458E}"/>
                  </a:ext>
                </a:extLst>
              </p:cNvPr>
              <p:cNvSpPr>
                <a:spLocks/>
              </p:cNvSpPr>
              <p:nvPr/>
            </p:nvSpPr>
            <p:spPr bwMode="auto">
              <a:xfrm rot="-1415830">
                <a:off x="7274594" y="903440"/>
                <a:ext cx="225688" cy="9874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40" name="TextBox 39">
            <a:extLst>
              <a:ext uri="{FF2B5EF4-FFF2-40B4-BE49-F238E27FC236}">
                <a16:creationId xmlns:a16="http://schemas.microsoft.com/office/drawing/2014/main" id="{2ADEED99-9AA1-4049-9A2A-89BA432EAC2E}"/>
              </a:ext>
            </a:extLst>
          </p:cNvPr>
          <p:cNvSpPr txBox="1">
            <a:spLocks noChangeArrowheads="1"/>
          </p:cNvSpPr>
          <p:nvPr/>
        </p:nvSpPr>
        <p:spPr bwMode="auto">
          <a:xfrm>
            <a:off x="1312863" y="830263"/>
            <a:ext cx="61880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chemeClr val="bg1"/>
                </a:solidFill>
                <a:ea typeface="华文中宋" panose="02010600040101010101" pitchFamily="2" charset="-122"/>
              </a:rPr>
              <a:t>电路上任意两点 </a:t>
            </a:r>
            <a:r>
              <a:rPr lang="en-US" altLang="zh-CN" sz="2800">
                <a:solidFill>
                  <a:schemeClr val="bg1"/>
                </a:solidFill>
                <a:ea typeface="华文中宋" panose="02010600040101010101" pitchFamily="2" charset="-122"/>
              </a:rPr>
              <a:t>a</a:t>
            </a:r>
            <a:r>
              <a:rPr lang="zh-CN" altLang="en-US" sz="2800">
                <a:solidFill>
                  <a:schemeClr val="bg1"/>
                </a:solidFill>
                <a:ea typeface="华文中宋" panose="02010600040101010101" pitchFamily="2" charset="-122"/>
              </a:rPr>
              <a:t>、</a:t>
            </a:r>
            <a:r>
              <a:rPr lang="en-US" altLang="zh-CN" sz="2800">
                <a:solidFill>
                  <a:schemeClr val="bg1"/>
                </a:solidFill>
                <a:ea typeface="华文中宋" panose="02010600040101010101" pitchFamily="2" charset="-122"/>
              </a:rPr>
              <a:t>b </a:t>
            </a:r>
            <a:r>
              <a:rPr lang="zh-CN" altLang="en-US" sz="2800">
                <a:solidFill>
                  <a:schemeClr val="bg1"/>
                </a:solidFill>
                <a:ea typeface="华文中宋" panose="02010600040101010101" pitchFamily="2" charset="-122"/>
              </a:rPr>
              <a:t>之间的电势差为</a:t>
            </a:r>
          </a:p>
        </p:txBody>
      </p:sp>
      <p:grpSp>
        <p:nvGrpSpPr>
          <p:cNvPr id="10" name="组合 47">
            <a:extLst>
              <a:ext uri="{FF2B5EF4-FFF2-40B4-BE49-F238E27FC236}">
                <a16:creationId xmlns:a16="http://schemas.microsoft.com/office/drawing/2014/main" id="{F184C625-89AF-4AA6-86CB-8EC7655C2548}"/>
              </a:ext>
            </a:extLst>
          </p:cNvPr>
          <p:cNvGrpSpPr>
            <a:grpSpLocks/>
          </p:cNvGrpSpPr>
          <p:nvPr/>
        </p:nvGrpSpPr>
        <p:grpSpPr bwMode="auto">
          <a:xfrm>
            <a:off x="1457325" y="1511300"/>
            <a:ext cx="5792788" cy="700088"/>
            <a:chOff x="1219923" y="965180"/>
            <a:chExt cx="5792789" cy="700089"/>
          </a:xfrm>
        </p:grpSpPr>
        <p:graphicFrame>
          <p:nvGraphicFramePr>
            <p:cNvPr id="57361" name="Object 6">
              <a:extLst>
                <a:ext uri="{FF2B5EF4-FFF2-40B4-BE49-F238E27FC236}">
                  <a16:creationId xmlns:a16="http://schemas.microsoft.com/office/drawing/2014/main" id="{59B122A0-1B72-49E9-8B85-62DA0F4BF1BD}"/>
                </a:ext>
              </a:extLst>
            </p:cNvPr>
            <p:cNvGraphicFramePr>
              <a:graphicFrameLocks noChangeAspect="1"/>
            </p:cNvGraphicFramePr>
            <p:nvPr/>
          </p:nvGraphicFramePr>
          <p:xfrm>
            <a:off x="1219923" y="965180"/>
            <a:ext cx="5792789" cy="700089"/>
          </p:xfrm>
          <a:graphic>
            <a:graphicData uri="http://schemas.openxmlformats.org/presentationml/2006/ole">
              <mc:AlternateContent xmlns:mc="http://schemas.openxmlformats.org/markup-compatibility/2006">
                <mc:Choice xmlns:v="urn:schemas-microsoft-com:vml" Requires="v">
                  <p:oleObj name="Equation" r:id="rId11" imgW="2311400" imgH="279400" progId="Equation.DSMT4">
                    <p:embed/>
                  </p:oleObj>
                </mc:Choice>
                <mc:Fallback>
                  <p:oleObj name="Equation" r:id="rId11" imgW="2311400" imgH="2794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923" y="965180"/>
                          <a:ext cx="5792789" cy="700089"/>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7362" name="组合 27">
              <a:extLst>
                <a:ext uri="{FF2B5EF4-FFF2-40B4-BE49-F238E27FC236}">
                  <a16:creationId xmlns:a16="http://schemas.microsoft.com/office/drawing/2014/main" id="{AE1A4F80-DBEE-4AFF-A503-A8D97184B01A}"/>
                </a:ext>
              </a:extLst>
            </p:cNvPr>
            <p:cNvGrpSpPr>
              <a:grpSpLocks/>
            </p:cNvGrpSpPr>
            <p:nvPr/>
          </p:nvGrpSpPr>
          <p:grpSpPr bwMode="auto">
            <a:xfrm>
              <a:off x="6493781" y="1119289"/>
              <a:ext cx="295901" cy="357416"/>
              <a:chOff x="7192719" y="683108"/>
              <a:chExt cx="356500" cy="396994"/>
            </a:xfrm>
          </p:grpSpPr>
          <p:sp>
            <p:nvSpPr>
              <p:cNvPr id="131093" name="Arc 23">
                <a:extLst>
                  <a:ext uri="{FF2B5EF4-FFF2-40B4-BE49-F238E27FC236}">
                    <a16:creationId xmlns:a16="http://schemas.microsoft.com/office/drawing/2014/main" id="{CF751A62-D3ED-4959-8B6D-51A22786FF0F}"/>
                  </a:ext>
                </a:extLst>
              </p:cNvPr>
              <p:cNvSpPr>
                <a:spLocks/>
              </p:cNvSpPr>
              <p:nvPr/>
            </p:nvSpPr>
            <p:spPr bwMode="auto">
              <a:xfrm rot="-1415830">
                <a:off x="7192500" y="848723"/>
                <a:ext cx="307931" cy="230991"/>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094" name="Arc 24">
                <a:extLst>
                  <a:ext uri="{FF2B5EF4-FFF2-40B4-BE49-F238E27FC236}">
                    <a16:creationId xmlns:a16="http://schemas.microsoft.com/office/drawing/2014/main" id="{F5BC7489-75A2-49FA-BBDD-579A7BC2697A}"/>
                  </a:ext>
                </a:extLst>
              </p:cNvPr>
              <p:cNvSpPr>
                <a:spLocks/>
              </p:cNvSpPr>
              <p:nvPr/>
            </p:nvSpPr>
            <p:spPr bwMode="auto">
              <a:xfrm rot="-1415830">
                <a:off x="7297694" y="682974"/>
                <a:ext cx="252465" cy="158697"/>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095" name="Arc 25">
                <a:extLst>
                  <a:ext uri="{FF2B5EF4-FFF2-40B4-BE49-F238E27FC236}">
                    <a16:creationId xmlns:a16="http://schemas.microsoft.com/office/drawing/2014/main" id="{44052748-5828-4DFF-A47D-0E751563F56E}"/>
                  </a:ext>
                </a:extLst>
              </p:cNvPr>
              <p:cNvSpPr>
                <a:spLocks/>
              </p:cNvSpPr>
              <p:nvPr/>
            </p:nvSpPr>
            <p:spPr bwMode="auto">
              <a:xfrm rot="-1415830">
                <a:off x="7418188" y="730582"/>
                <a:ext cx="118582" cy="7758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1096" name="Arc 26">
                <a:extLst>
                  <a:ext uri="{FF2B5EF4-FFF2-40B4-BE49-F238E27FC236}">
                    <a16:creationId xmlns:a16="http://schemas.microsoft.com/office/drawing/2014/main" id="{7349210D-FC65-460B-832F-418C411EC693}"/>
                  </a:ext>
                </a:extLst>
              </p:cNvPr>
              <p:cNvSpPr>
                <a:spLocks/>
              </p:cNvSpPr>
              <p:nvPr/>
            </p:nvSpPr>
            <p:spPr bwMode="auto">
              <a:xfrm rot="-1415830">
                <a:off x="7274743" y="903385"/>
                <a:ext cx="225688" cy="98745"/>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49" name="TextBox 48">
            <a:extLst>
              <a:ext uri="{FF2B5EF4-FFF2-40B4-BE49-F238E27FC236}">
                <a16:creationId xmlns:a16="http://schemas.microsoft.com/office/drawing/2014/main" id="{00CD7B9E-C6C5-47EA-AA6B-2E8AC338C3BF}"/>
              </a:ext>
            </a:extLst>
          </p:cNvPr>
          <p:cNvSpPr txBox="1">
            <a:spLocks noChangeArrowheads="1"/>
          </p:cNvSpPr>
          <p:nvPr/>
        </p:nvSpPr>
        <p:spPr bwMode="auto">
          <a:xfrm>
            <a:off x="2058988" y="120650"/>
            <a:ext cx="4656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00"/>
                </a:solidFill>
                <a:latin typeface="方正姚体" panose="02010601030101010101" pitchFamily="2" charset="-122"/>
                <a:ea typeface="方正姚体" panose="02010601030101010101" pitchFamily="2" charset="-122"/>
              </a:rPr>
              <a:t>一段含源电路的欧姆定律</a:t>
            </a:r>
          </a:p>
        </p:txBody>
      </p:sp>
      <p:sp>
        <p:nvSpPr>
          <p:cNvPr id="50" name="Rectangle 32" descr="大纸屑">
            <a:extLst>
              <a:ext uri="{FF2B5EF4-FFF2-40B4-BE49-F238E27FC236}">
                <a16:creationId xmlns:a16="http://schemas.microsoft.com/office/drawing/2014/main" id="{3A0C67C8-EC6D-434B-AEC0-9A67E68E6CC4}"/>
              </a:ext>
            </a:extLst>
          </p:cNvPr>
          <p:cNvSpPr>
            <a:spLocks noChangeArrowheads="1"/>
          </p:cNvSpPr>
          <p:nvPr/>
        </p:nvSpPr>
        <p:spPr bwMode="auto">
          <a:xfrm>
            <a:off x="0" y="4346575"/>
            <a:ext cx="9144000" cy="206375"/>
          </a:xfrm>
          <a:prstGeom prst="rect">
            <a:avLst/>
          </a:prstGeom>
          <a:solidFill>
            <a:schemeClr val="accent1"/>
          </a:solidFill>
          <a:ln w="9525">
            <a:solidFill>
              <a:srgbClr val="0070C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nodeType="afterGroup">
                            <p:stCondLst>
                              <p:cond delay="500"/>
                            </p:stCondLst>
                            <p:childTnLst>
                              <p:par>
                                <p:cTn id="14" presetID="14"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9186"/>
                                        </p:tgtEl>
                                        <p:attrNameLst>
                                          <p:attrName>style.visibility</p:attrName>
                                        </p:attrNameLst>
                                      </p:cBhvr>
                                      <p:to>
                                        <p:strVal val="visible"/>
                                      </p:to>
                                    </p:set>
                                    <p:animEffect transition="in" filter="wipe(left)">
                                      <p:cBhvr>
                                        <p:cTn id="21" dur="500"/>
                                        <p:tgtEl>
                                          <p:spTgt spid="491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9187"/>
                                        </p:tgtEl>
                                        <p:attrNameLst>
                                          <p:attrName>style.visibility</p:attrName>
                                        </p:attrNameLst>
                                      </p:cBhvr>
                                      <p:to>
                                        <p:strVal val="visible"/>
                                      </p:to>
                                    </p:set>
                                    <p:animEffect transition="in" filter="wipe(left)">
                                      <p:cBhvr>
                                        <p:cTn id="26" dur="500"/>
                                        <p:tgtEl>
                                          <p:spTgt spid="49187"/>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9188"/>
                                        </p:tgtEl>
                                        <p:attrNameLst>
                                          <p:attrName>style.visibility</p:attrName>
                                        </p:attrNameLst>
                                      </p:cBhvr>
                                      <p:to>
                                        <p:strVal val="visible"/>
                                      </p:to>
                                    </p:set>
                                    <p:animEffect transition="in" filter="wipe(left)">
                                      <p:cBhvr>
                                        <p:cTn id="30" dur="500"/>
                                        <p:tgtEl>
                                          <p:spTgt spid="491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9189"/>
                                        </p:tgtEl>
                                        <p:attrNameLst>
                                          <p:attrName>style.visibility</p:attrName>
                                        </p:attrNameLst>
                                      </p:cBhvr>
                                      <p:to>
                                        <p:strVal val="visible"/>
                                      </p:to>
                                    </p:set>
                                    <p:animEffect transition="in" filter="wipe(left)">
                                      <p:cBhvr>
                                        <p:cTn id="35" dur="500"/>
                                        <p:tgtEl>
                                          <p:spTgt spid="49189"/>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49190"/>
                                        </p:tgtEl>
                                        <p:attrNameLst>
                                          <p:attrName>style.visibility</p:attrName>
                                        </p:attrNameLst>
                                      </p:cBhvr>
                                      <p:to>
                                        <p:strVal val="visible"/>
                                      </p:to>
                                    </p:set>
                                    <p:animEffect transition="in" filter="wipe(left)">
                                      <p:cBhvr>
                                        <p:cTn id="39" dur="500"/>
                                        <p:tgtEl>
                                          <p:spTgt spid="49190"/>
                                        </p:tgtEl>
                                      </p:cBhvr>
                                    </p:animEffect>
                                  </p:childTnLst>
                                </p:cTn>
                              </p:par>
                            </p:childTnLst>
                          </p:cTn>
                        </p:par>
                        <p:par>
                          <p:cTn id="40" fill="hold" nodeType="afterGroup">
                            <p:stCondLst>
                              <p:cond delay="1000"/>
                            </p:stCondLst>
                            <p:childTnLst>
                              <p:par>
                                <p:cTn id="41" presetID="16" presetClass="entr" presetSubtype="37"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barn(outVertical)">
                                      <p:cBhvr>
                                        <p:cTn id="43" dur="500"/>
                                        <p:tgtEl>
                                          <p:spTgt spid="5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296"/>
                                        </p:tgtEl>
                                        <p:attrNameLst>
                                          <p:attrName>style.visibility</p:attrName>
                                        </p:attrNameLst>
                                      </p:cBhvr>
                                      <p:to>
                                        <p:strVal val="visible"/>
                                      </p:to>
                                    </p:set>
                                    <p:animEffect transition="in" filter="wipe(left)">
                                      <p:cBhvr>
                                        <p:cTn id="48" dur="500"/>
                                        <p:tgtEl>
                                          <p:spTgt spid="12296"/>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dissolve">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9193"/>
                                        </p:tgtEl>
                                        <p:attrNameLst>
                                          <p:attrName>style.visibility</p:attrName>
                                        </p:attrNameLst>
                                      </p:cBhvr>
                                      <p:to>
                                        <p:strVal val="visible"/>
                                      </p:to>
                                    </p:set>
                                    <p:animEffect transition="in" filter="wipe(left)">
                                      <p:cBhvr>
                                        <p:cTn id="57" dur="500"/>
                                        <p:tgtEl>
                                          <p:spTgt spid="491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9192"/>
                                        </p:tgtEl>
                                        <p:attrNameLst>
                                          <p:attrName>style.visibility</p:attrName>
                                        </p:attrNameLst>
                                      </p:cBhvr>
                                      <p:to>
                                        <p:strVal val="visible"/>
                                      </p:to>
                                    </p:set>
                                    <p:animEffect transition="in" filter="wipe(left)">
                                      <p:cBhvr>
                                        <p:cTn id="62" dur="500"/>
                                        <p:tgtEl>
                                          <p:spTgt spid="4919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9183"/>
                                        </p:tgtEl>
                                        <p:attrNameLst>
                                          <p:attrName>style.visibility</p:attrName>
                                        </p:attrNameLst>
                                      </p:cBhvr>
                                      <p:to>
                                        <p:strVal val="visible"/>
                                      </p:to>
                                    </p:set>
                                    <p:animEffect transition="in" filter="dissolve">
                                      <p:cBhvr>
                                        <p:cTn id="67" dur="500"/>
                                        <p:tgtEl>
                                          <p:spTgt spid="4918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p:bldP spid="49183" grpId="0" animBg="1"/>
      <p:bldP spid="49186" grpId="0"/>
      <p:bldP spid="49188" grpId="0"/>
      <p:bldP spid="49190" grpId="0"/>
      <p:bldP spid="40" grpId="0"/>
      <p:bldP spid="49" grpId="0"/>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Text Box 3">
            <a:extLst>
              <a:ext uri="{FF2B5EF4-FFF2-40B4-BE49-F238E27FC236}">
                <a16:creationId xmlns:a16="http://schemas.microsoft.com/office/drawing/2014/main" id="{C6E42225-140B-4F63-B99A-A6D2038A48BE}"/>
              </a:ext>
            </a:extLst>
          </p:cNvPr>
          <p:cNvSpPr txBox="1">
            <a:spLocks noChangeArrowheads="1"/>
          </p:cNvSpPr>
          <p:nvPr/>
        </p:nvSpPr>
        <p:spPr bwMode="auto">
          <a:xfrm>
            <a:off x="379413" y="2420938"/>
            <a:ext cx="4759325"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arenBoth"/>
            </a:pPr>
            <a:r>
              <a:rPr lang="zh-CN" altLang="en-US" sz="2800" b="1">
                <a:ea typeface="华文中宋" panose="02010600040101010101" pitchFamily="2" charset="-122"/>
              </a:rPr>
              <a:t>通过每个电阻中的电流；</a:t>
            </a:r>
          </a:p>
          <a:p>
            <a:pPr>
              <a:spcBef>
                <a:spcPct val="50000"/>
              </a:spcBef>
              <a:buFontTx/>
              <a:buAutoNum type="arabicParenBoth"/>
            </a:pPr>
            <a:r>
              <a:rPr lang="zh-CN" altLang="en-US" sz="2800" b="1">
                <a:ea typeface="华文中宋" panose="02010600040101010101" pitchFamily="2" charset="-122"/>
              </a:rPr>
              <a:t>每个电池的端电压；</a:t>
            </a:r>
          </a:p>
          <a:p>
            <a:pPr>
              <a:spcBef>
                <a:spcPct val="50000"/>
              </a:spcBef>
              <a:buFontTx/>
              <a:buAutoNum type="arabicParenBoth"/>
            </a:pPr>
            <a:r>
              <a:rPr lang="zh-CN" altLang="en-US" sz="2800" b="1">
                <a:ea typeface="华文中宋" panose="02010600040101010101" pitchFamily="2" charset="-122"/>
              </a:rPr>
              <a:t> </a:t>
            </a:r>
            <a:r>
              <a:rPr lang="en-US" altLang="zh-CN" sz="2800" b="1" i="1">
                <a:ea typeface="华文中宋" panose="02010600040101010101" pitchFamily="2" charset="-122"/>
              </a:rPr>
              <a:t>a</a:t>
            </a:r>
            <a:r>
              <a:rPr lang="zh-CN" altLang="en-US" sz="2800" b="1">
                <a:ea typeface="华文中宋" panose="02010600040101010101" pitchFamily="2" charset="-122"/>
              </a:rPr>
              <a:t>、</a:t>
            </a:r>
            <a:r>
              <a:rPr lang="en-US" altLang="zh-CN" sz="2800" b="1" i="1">
                <a:ea typeface="华文中宋" panose="02010600040101010101" pitchFamily="2" charset="-122"/>
              </a:rPr>
              <a:t>d </a:t>
            </a:r>
            <a:r>
              <a:rPr lang="zh-CN" altLang="en-US" sz="2800" b="1">
                <a:ea typeface="华文中宋" panose="02010600040101010101" pitchFamily="2" charset="-122"/>
              </a:rPr>
              <a:t>两点间的电势差；</a:t>
            </a:r>
          </a:p>
          <a:p>
            <a:pPr>
              <a:spcBef>
                <a:spcPct val="50000"/>
              </a:spcBef>
              <a:buFontTx/>
              <a:buAutoNum type="arabicParenBoth"/>
            </a:pPr>
            <a:r>
              <a:rPr lang="zh-CN" altLang="en-US" sz="2800" b="1">
                <a:ea typeface="华文中宋" panose="02010600040101010101" pitchFamily="2" charset="-122"/>
              </a:rPr>
              <a:t> </a:t>
            </a:r>
            <a:r>
              <a:rPr lang="en-US" altLang="zh-CN" sz="2800" b="1" i="1">
                <a:ea typeface="华文中宋" panose="02010600040101010101" pitchFamily="2" charset="-122"/>
              </a:rPr>
              <a:t>b</a:t>
            </a:r>
            <a:r>
              <a:rPr lang="zh-CN" altLang="en-US" sz="2800" b="1">
                <a:ea typeface="华文中宋" panose="02010600040101010101" pitchFamily="2" charset="-122"/>
              </a:rPr>
              <a:t>、</a:t>
            </a:r>
            <a:r>
              <a:rPr lang="en-US" altLang="zh-CN" sz="2800" b="1" i="1">
                <a:ea typeface="华文中宋" panose="02010600040101010101" pitchFamily="2" charset="-122"/>
              </a:rPr>
              <a:t>c</a:t>
            </a:r>
            <a:r>
              <a:rPr lang="en-US" altLang="zh-CN" sz="2800" b="1">
                <a:ea typeface="华文中宋" panose="02010600040101010101" pitchFamily="2" charset="-122"/>
              </a:rPr>
              <a:t> </a:t>
            </a:r>
            <a:r>
              <a:rPr lang="zh-CN" altLang="en-US" sz="2800" b="1">
                <a:ea typeface="华文中宋" panose="02010600040101010101" pitchFamily="2" charset="-122"/>
              </a:rPr>
              <a:t>两点间的电势差；</a:t>
            </a:r>
          </a:p>
          <a:p>
            <a:pPr>
              <a:spcBef>
                <a:spcPct val="50000"/>
              </a:spcBef>
              <a:buFontTx/>
              <a:buAutoNum type="arabicParenBoth"/>
            </a:pPr>
            <a:r>
              <a:rPr lang="zh-CN" altLang="en-US" sz="2800" b="1">
                <a:ea typeface="华文中宋" panose="02010600040101010101" pitchFamily="2" charset="-122"/>
              </a:rPr>
              <a:t> </a:t>
            </a:r>
            <a:r>
              <a:rPr lang="en-US" altLang="zh-CN" sz="2800" b="1" i="1">
                <a:ea typeface="华文中宋" panose="02010600040101010101" pitchFamily="2" charset="-122"/>
              </a:rPr>
              <a:t>a</a:t>
            </a:r>
            <a:r>
              <a:rPr lang="zh-CN" altLang="en-US" sz="2800" b="1">
                <a:ea typeface="华文中宋" panose="02010600040101010101" pitchFamily="2" charset="-122"/>
              </a:rPr>
              <a:t>、</a:t>
            </a:r>
            <a:r>
              <a:rPr lang="en-US" altLang="zh-CN" sz="2800" b="1" i="1">
                <a:ea typeface="华文中宋" panose="02010600040101010101" pitchFamily="2" charset="-122"/>
              </a:rPr>
              <a:t>b</a:t>
            </a:r>
            <a:r>
              <a:rPr lang="zh-CN" altLang="en-US" sz="2800" b="1">
                <a:ea typeface="华文中宋" panose="02010600040101010101" pitchFamily="2" charset="-122"/>
              </a:rPr>
              <a:t>、</a:t>
            </a:r>
            <a:r>
              <a:rPr lang="en-US" altLang="zh-CN" sz="2800" b="1" i="1">
                <a:ea typeface="华文中宋" panose="02010600040101010101" pitchFamily="2" charset="-122"/>
              </a:rPr>
              <a:t>c</a:t>
            </a:r>
            <a:r>
              <a:rPr lang="zh-CN" altLang="en-US" sz="2800" b="1">
                <a:ea typeface="华文中宋" panose="02010600040101010101" pitchFamily="2" charset="-122"/>
              </a:rPr>
              <a:t>、</a:t>
            </a:r>
            <a:r>
              <a:rPr lang="en-US" altLang="zh-CN" sz="2800" b="1" i="1">
                <a:ea typeface="华文中宋" panose="02010600040101010101" pitchFamily="2" charset="-122"/>
              </a:rPr>
              <a:t>d </a:t>
            </a:r>
            <a:r>
              <a:rPr lang="zh-CN" altLang="en-US" sz="2800" b="1">
                <a:ea typeface="华文中宋" panose="02010600040101010101" pitchFamily="2" charset="-122"/>
              </a:rPr>
              <a:t>各点的电势。</a:t>
            </a:r>
          </a:p>
        </p:txBody>
      </p:sp>
      <p:sp>
        <p:nvSpPr>
          <p:cNvPr id="59395" name="Text Box 2">
            <a:extLst>
              <a:ext uri="{FF2B5EF4-FFF2-40B4-BE49-F238E27FC236}">
                <a16:creationId xmlns:a16="http://schemas.microsoft.com/office/drawing/2014/main" id="{595AC499-3352-407E-A46B-6E351607C304}"/>
              </a:ext>
            </a:extLst>
          </p:cNvPr>
          <p:cNvSpPr txBox="1">
            <a:spLocks noChangeArrowheads="1"/>
          </p:cNvSpPr>
          <p:nvPr/>
        </p:nvSpPr>
        <p:spPr bwMode="auto">
          <a:xfrm>
            <a:off x="422275" y="388938"/>
            <a:ext cx="835977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C80000"/>
                </a:solidFill>
                <a:ea typeface="华文中宋" panose="02010600040101010101" pitchFamily="2" charset="-122"/>
              </a:rPr>
              <a:t>例</a:t>
            </a:r>
            <a:r>
              <a:rPr lang="en-US" altLang="zh-CN" sz="2800" b="1">
                <a:solidFill>
                  <a:srgbClr val="C80000"/>
                </a:solidFill>
                <a:ea typeface="华文中宋" panose="02010600040101010101" pitchFamily="2" charset="-122"/>
              </a:rPr>
              <a:t>1</a:t>
            </a:r>
            <a:r>
              <a:rPr lang="en-US" altLang="zh-CN" sz="2800" b="1">
                <a:ea typeface="华文中宋" panose="02010600040101010101" pitchFamily="2" charset="-122"/>
              </a:rPr>
              <a:t>   </a:t>
            </a:r>
            <a:r>
              <a:rPr lang="zh-CN" altLang="en-US" sz="2800" b="1">
                <a:ea typeface="华文中宋" panose="02010600040101010101" pitchFamily="2" charset="-122"/>
              </a:rPr>
              <a:t>一电路如图所示，其中 </a:t>
            </a:r>
            <a:r>
              <a:rPr lang="en-US" altLang="zh-CN" sz="2800" b="1" i="1">
                <a:ea typeface="华文中宋" panose="02010600040101010101" pitchFamily="2" charset="-122"/>
              </a:rPr>
              <a:t>b </a:t>
            </a:r>
            <a:r>
              <a:rPr lang="zh-CN" altLang="en-US" sz="2800" b="1">
                <a:ea typeface="华文中宋" panose="02010600040101010101" pitchFamily="2" charset="-122"/>
              </a:rPr>
              <a:t>点接地，</a:t>
            </a:r>
          </a:p>
          <a:p>
            <a:pPr>
              <a:spcBef>
                <a:spcPct val="5000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r>
              <a:rPr lang="en-US" altLang="zh-CN" sz="2800" b="1">
                <a:ea typeface="华文中宋" panose="02010600040101010101" pitchFamily="2" charset="-122"/>
              </a:rPr>
              <a:t> = 10</a:t>
            </a:r>
            <a:r>
              <a:rPr lang="el-GR" altLang="zh-CN" sz="2800" b="1">
                <a:ea typeface="华文中宋" panose="02010600040101010101" pitchFamily="2" charset="-122"/>
                <a:cs typeface="Times New Roman" panose="02020603050405020304" pitchFamily="18" charset="0"/>
              </a:rPr>
              <a:t>Ω</a:t>
            </a:r>
            <a:r>
              <a:rPr lang="zh-CN" altLang="en-US" sz="2800" b="1">
                <a:ea typeface="华文中宋" panose="02010600040101010101" pitchFamily="2" charset="-122"/>
                <a:cs typeface="Times New Roman" panose="02020603050405020304" pitchFamily="18" charset="0"/>
              </a:rPr>
              <a:t>，</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 2.5</a:t>
            </a:r>
            <a:r>
              <a:rPr lang="el-GR" altLang="zh-CN" sz="2800" b="1">
                <a:ea typeface="华文中宋" panose="02010600040101010101" pitchFamily="2" charset="-122"/>
              </a:rPr>
              <a:t> Ω </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3</a:t>
            </a:r>
            <a:r>
              <a:rPr lang="en-US" altLang="zh-CN" sz="2800" b="1">
                <a:ea typeface="华文中宋" panose="02010600040101010101" pitchFamily="2" charset="-122"/>
              </a:rPr>
              <a:t> = 3</a:t>
            </a:r>
            <a:r>
              <a:rPr lang="el-GR" altLang="zh-CN" sz="2800" b="1">
                <a:ea typeface="华文中宋" panose="02010600040101010101" pitchFamily="2" charset="-122"/>
              </a:rPr>
              <a:t> Ω </a:t>
            </a:r>
            <a:r>
              <a:rPr lang="zh-CN" altLang="en-US" sz="2800" b="1">
                <a:ea typeface="华文中宋" panose="02010600040101010101" pitchFamily="2" charset="-122"/>
              </a:rPr>
              <a:t>， </a:t>
            </a:r>
            <a:r>
              <a:rPr lang="en-US" altLang="zh-CN" sz="2800" b="1" i="1">
                <a:ea typeface="华文中宋" panose="02010600040101010101" pitchFamily="2" charset="-122"/>
              </a:rPr>
              <a:t>R</a:t>
            </a:r>
            <a:r>
              <a:rPr lang="en-US" altLang="zh-CN" sz="2800" b="1" baseline="-25000">
                <a:ea typeface="华文中宋" panose="02010600040101010101" pitchFamily="2" charset="-122"/>
              </a:rPr>
              <a:t>4</a:t>
            </a:r>
            <a:r>
              <a:rPr lang="en-US" altLang="zh-CN" sz="2800" b="1">
                <a:ea typeface="华文中宋" panose="02010600040101010101" pitchFamily="2" charset="-122"/>
              </a:rPr>
              <a:t> = 1</a:t>
            </a:r>
            <a:r>
              <a:rPr lang="el-GR" altLang="zh-CN" sz="2800" b="1">
                <a:ea typeface="华文中宋" panose="02010600040101010101" pitchFamily="2" charset="-122"/>
              </a:rPr>
              <a:t> Ω </a:t>
            </a:r>
            <a:r>
              <a:rPr lang="zh-CN" altLang="en-US" sz="2800" b="1">
                <a:ea typeface="华文中宋" panose="02010600040101010101" pitchFamily="2" charset="-122"/>
              </a:rPr>
              <a:t>，</a:t>
            </a:r>
          </a:p>
          <a:p>
            <a:pPr>
              <a:spcBef>
                <a:spcPct val="50000"/>
              </a:spcBef>
              <a:buFontTx/>
              <a:buNone/>
            </a:pPr>
            <a:r>
              <a:rPr lang="en-US" altLang="zh-CN" sz="2800" b="1">
                <a:ea typeface="华文中宋" panose="02010600040101010101" pitchFamily="2" charset="-122"/>
              </a:rPr>
              <a:t>  </a:t>
            </a:r>
            <a:r>
              <a:rPr lang="en-US" altLang="zh-CN" sz="2800" b="1" baseline="-25000">
                <a:ea typeface="华文中宋" panose="02010600040101010101" pitchFamily="2" charset="-122"/>
              </a:rPr>
              <a:t>1</a:t>
            </a:r>
            <a:r>
              <a:rPr lang="en-US" altLang="zh-CN" sz="2800" b="1">
                <a:ea typeface="华文中宋" panose="02010600040101010101" pitchFamily="2" charset="-122"/>
              </a:rPr>
              <a:t> = 6V</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i1</a:t>
            </a:r>
            <a:r>
              <a:rPr lang="en-US" altLang="zh-CN" sz="2800" b="1">
                <a:ea typeface="华文中宋" panose="02010600040101010101" pitchFamily="2" charset="-122"/>
              </a:rPr>
              <a:t> = 0.4</a:t>
            </a:r>
            <a:r>
              <a:rPr lang="el-GR" altLang="zh-CN" sz="2800" b="1">
                <a:ea typeface="华文中宋" panose="02010600040101010101" pitchFamily="2" charset="-122"/>
              </a:rPr>
              <a:t> Ω </a:t>
            </a:r>
            <a:r>
              <a:rPr lang="zh-CN" altLang="en-US" sz="2800" b="1">
                <a:ea typeface="华文中宋" panose="02010600040101010101" pitchFamily="2" charset="-122"/>
              </a:rPr>
              <a:t>， </a:t>
            </a:r>
            <a:r>
              <a:rPr lang="en-US" altLang="zh-CN" sz="2800" b="1">
                <a:ea typeface="华文中宋" panose="02010600040101010101" pitchFamily="2" charset="-122"/>
              </a:rPr>
              <a:t>  </a:t>
            </a:r>
            <a:r>
              <a:rPr lang="en-US" altLang="zh-CN" sz="2800" b="1" baseline="-25000">
                <a:ea typeface="华文中宋" panose="02010600040101010101" pitchFamily="2" charset="-122"/>
              </a:rPr>
              <a:t>2</a:t>
            </a:r>
            <a:r>
              <a:rPr lang="en-US" altLang="zh-CN" sz="2800" b="1">
                <a:ea typeface="华文中宋" panose="02010600040101010101" pitchFamily="2" charset="-122"/>
              </a:rPr>
              <a:t> = 8V</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i2</a:t>
            </a:r>
            <a:r>
              <a:rPr lang="en-US" altLang="zh-CN" sz="2800" b="1">
                <a:ea typeface="华文中宋" panose="02010600040101010101" pitchFamily="2" charset="-122"/>
              </a:rPr>
              <a:t> = 0.6</a:t>
            </a:r>
            <a:r>
              <a:rPr lang="el-GR" altLang="zh-CN" sz="2800" b="1">
                <a:ea typeface="华文中宋" panose="02010600040101010101" pitchFamily="2" charset="-122"/>
              </a:rPr>
              <a:t> Ω </a:t>
            </a:r>
            <a:r>
              <a:rPr lang="zh-CN" altLang="en-US" sz="2800" b="1">
                <a:ea typeface="华文中宋" panose="02010600040101010101" pitchFamily="2" charset="-122"/>
              </a:rPr>
              <a:t>。求</a:t>
            </a:r>
          </a:p>
        </p:txBody>
      </p:sp>
      <p:grpSp>
        <p:nvGrpSpPr>
          <p:cNvPr id="59396" name="组合 82">
            <a:extLst>
              <a:ext uri="{FF2B5EF4-FFF2-40B4-BE49-F238E27FC236}">
                <a16:creationId xmlns:a16="http://schemas.microsoft.com/office/drawing/2014/main" id="{2BD2C553-9118-4AA6-ADE9-1DCE2A20D04C}"/>
              </a:ext>
            </a:extLst>
          </p:cNvPr>
          <p:cNvGrpSpPr>
            <a:grpSpLocks/>
          </p:cNvGrpSpPr>
          <p:nvPr/>
        </p:nvGrpSpPr>
        <p:grpSpPr bwMode="auto">
          <a:xfrm>
            <a:off x="428625" y="1801813"/>
            <a:ext cx="280988" cy="295275"/>
            <a:chOff x="7192719" y="683108"/>
            <a:chExt cx="356500" cy="396994"/>
          </a:xfrm>
        </p:grpSpPr>
        <p:sp>
          <p:nvSpPr>
            <p:cNvPr id="395322" name="Arc 23">
              <a:extLst>
                <a:ext uri="{FF2B5EF4-FFF2-40B4-BE49-F238E27FC236}">
                  <a16:creationId xmlns:a16="http://schemas.microsoft.com/office/drawing/2014/main" id="{EA8A26CC-8539-427B-A035-FECA1E760EB7}"/>
                </a:ext>
              </a:extLst>
            </p:cNvPr>
            <p:cNvSpPr>
              <a:spLocks/>
            </p:cNvSpPr>
            <p:nvPr/>
          </p:nvSpPr>
          <p:spPr bwMode="auto">
            <a:xfrm rot="-1415830">
              <a:off x="7192719" y="849589"/>
              <a:ext cx="306146" cy="230513"/>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23" name="Arc 24">
              <a:extLst>
                <a:ext uri="{FF2B5EF4-FFF2-40B4-BE49-F238E27FC236}">
                  <a16:creationId xmlns:a16="http://schemas.microsoft.com/office/drawing/2014/main" id="{C0FF68F4-5893-4644-9479-6AED08142D8D}"/>
                </a:ext>
              </a:extLst>
            </p:cNvPr>
            <p:cNvSpPr>
              <a:spLocks/>
            </p:cNvSpPr>
            <p:nvPr/>
          </p:nvSpPr>
          <p:spPr bwMode="auto">
            <a:xfrm rot="-1415830">
              <a:off x="7297453" y="683108"/>
              <a:ext cx="251766" cy="157944"/>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24" name="Arc 25">
              <a:extLst>
                <a:ext uri="{FF2B5EF4-FFF2-40B4-BE49-F238E27FC236}">
                  <a16:creationId xmlns:a16="http://schemas.microsoft.com/office/drawing/2014/main" id="{61CB3A75-75D1-46F8-90B1-D16E63E29AB2}"/>
                </a:ext>
              </a:extLst>
            </p:cNvPr>
            <p:cNvSpPr>
              <a:spLocks/>
            </p:cNvSpPr>
            <p:nvPr/>
          </p:nvSpPr>
          <p:spPr bwMode="auto">
            <a:xfrm rot="-1415830">
              <a:off x="7416287" y="732198"/>
              <a:ext cx="118832" cy="74704"/>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25" name="Arc 26">
              <a:extLst>
                <a:ext uri="{FF2B5EF4-FFF2-40B4-BE49-F238E27FC236}">
                  <a16:creationId xmlns:a16="http://schemas.microsoft.com/office/drawing/2014/main" id="{D561F4CC-8380-4B50-B5DA-6E1923110DD1}"/>
                </a:ext>
              </a:extLst>
            </p:cNvPr>
            <p:cNvSpPr>
              <a:spLocks/>
            </p:cNvSpPr>
            <p:nvPr/>
          </p:nvSpPr>
          <p:spPr bwMode="auto">
            <a:xfrm rot="-1415830">
              <a:off x="7275299" y="902948"/>
              <a:ext cx="223567" cy="100316"/>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9397" name="组合 82">
            <a:extLst>
              <a:ext uri="{FF2B5EF4-FFF2-40B4-BE49-F238E27FC236}">
                <a16:creationId xmlns:a16="http://schemas.microsoft.com/office/drawing/2014/main" id="{579498CC-98D1-4871-A83B-8837C47E3D81}"/>
              </a:ext>
            </a:extLst>
          </p:cNvPr>
          <p:cNvGrpSpPr>
            <a:grpSpLocks/>
          </p:cNvGrpSpPr>
          <p:nvPr/>
        </p:nvGrpSpPr>
        <p:grpSpPr bwMode="auto">
          <a:xfrm>
            <a:off x="3862388" y="1765300"/>
            <a:ext cx="280987" cy="295275"/>
            <a:chOff x="7192719" y="683108"/>
            <a:chExt cx="356500" cy="396994"/>
          </a:xfrm>
        </p:grpSpPr>
        <p:sp>
          <p:nvSpPr>
            <p:cNvPr id="395318" name="Arc 23">
              <a:extLst>
                <a:ext uri="{FF2B5EF4-FFF2-40B4-BE49-F238E27FC236}">
                  <a16:creationId xmlns:a16="http://schemas.microsoft.com/office/drawing/2014/main" id="{7E7B5C05-3B3C-4966-AB67-3DD8756535CD}"/>
                </a:ext>
              </a:extLst>
            </p:cNvPr>
            <p:cNvSpPr>
              <a:spLocks/>
            </p:cNvSpPr>
            <p:nvPr/>
          </p:nvSpPr>
          <p:spPr bwMode="auto">
            <a:xfrm rot="-1415830">
              <a:off x="7192719" y="849589"/>
              <a:ext cx="306147" cy="230513"/>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19" name="Arc 24">
              <a:extLst>
                <a:ext uri="{FF2B5EF4-FFF2-40B4-BE49-F238E27FC236}">
                  <a16:creationId xmlns:a16="http://schemas.microsoft.com/office/drawing/2014/main" id="{3C453C39-C166-4C7D-BD9A-3A1F5C6DF478}"/>
                </a:ext>
              </a:extLst>
            </p:cNvPr>
            <p:cNvSpPr>
              <a:spLocks/>
            </p:cNvSpPr>
            <p:nvPr/>
          </p:nvSpPr>
          <p:spPr bwMode="auto">
            <a:xfrm rot="-1415830">
              <a:off x="7297454" y="683108"/>
              <a:ext cx="251765" cy="157944"/>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20" name="Arc 25">
              <a:extLst>
                <a:ext uri="{FF2B5EF4-FFF2-40B4-BE49-F238E27FC236}">
                  <a16:creationId xmlns:a16="http://schemas.microsoft.com/office/drawing/2014/main" id="{B83AA994-2EEE-423F-96C3-D249A9C92FA3}"/>
                </a:ext>
              </a:extLst>
            </p:cNvPr>
            <p:cNvSpPr>
              <a:spLocks/>
            </p:cNvSpPr>
            <p:nvPr/>
          </p:nvSpPr>
          <p:spPr bwMode="auto">
            <a:xfrm rot="-1415830">
              <a:off x="7416287" y="732199"/>
              <a:ext cx="118834" cy="74702"/>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321" name="Arc 26">
              <a:extLst>
                <a:ext uri="{FF2B5EF4-FFF2-40B4-BE49-F238E27FC236}">
                  <a16:creationId xmlns:a16="http://schemas.microsoft.com/office/drawing/2014/main" id="{6EE90476-D44B-40D7-A770-60DFDF732935}"/>
                </a:ext>
              </a:extLst>
            </p:cNvPr>
            <p:cNvSpPr>
              <a:spLocks/>
            </p:cNvSpPr>
            <p:nvPr/>
          </p:nvSpPr>
          <p:spPr bwMode="auto">
            <a:xfrm rot="-1415830">
              <a:off x="7275298" y="902949"/>
              <a:ext cx="223569" cy="100315"/>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9398" name="组合 62">
            <a:extLst>
              <a:ext uri="{FF2B5EF4-FFF2-40B4-BE49-F238E27FC236}">
                <a16:creationId xmlns:a16="http://schemas.microsoft.com/office/drawing/2014/main" id="{099F36CF-D86A-43D1-977A-DBCF998E461C}"/>
              </a:ext>
            </a:extLst>
          </p:cNvPr>
          <p:cNvGrpSpPr>
            <a:grpSpLocks/>
          </p:cNvGrpSpPr>
          <p:nvPr/>
        </p:nvGrpSpPr>
        <p:grpSpPr bwMode="auto">
          <a:xfrm>
            <a:off x="5257800" y="2481263"/>
            <a:ext cx="3657600" cy="2886075"/>
            <a:chOff x="5257800" y="2481263"/>
            <a:chExt cx="3657600" cy="2886075"/>
          </a:xfrm>
        </p:grpSpPr>
        <p:grpSp>
          <p:nvGrpSpPr>
            <p:cNvPr id="59399" name="Group 4">
              <a:extLst>
                <a:ext uri="{FF2B5EF4-FFF2-40B4-BE49-F238E27FC236}">
                  <a16:creationId xmlns:a16="http://schemas.microsoft.com/office/drawing/2014/main" id="{D2FB52E2-C85C-4D2E-99DC-DF5543D99796}"/>
                </a:ext>
              </a:extLst>
            </p:cNvPr>
            <p:cNvGrpSpPr>
              <a:grpSpLocks/>
            </p:cNvGrpSpPr>
            <p:nvPr/>
          </p:nvGrpSpPr>
          <p:grpSpPr bwMode="auto">
            <a:xfrm>
              <a:off x="5257800" y="2481263"/>
              <a:ext cx="3657600" cy="2886075"/>
              <a:chOff x="3312" y="1344"/>
              <a:chExt cx="2304" cy="1818"/>
            </a:xfrm>
          </p:grpSpPr>
          <p:sp>
            <p:nvSpPr>
              <p:cNvPr id="59410" name="Text Box 5">
                <a:extLst>
                  <a:ext uri="{FF2B5EF4-FFF2-40B4-BE49-F238E27FC236}">
                    <a16:creationId xmlns:a16="http://schemas.microsoft.com/office/drawing/2014/main" id="{DC3EFFEA-5F2E-4BB1-887E-2DEB8FD09F66}"/>
                  </a:ext>
                </a:extLst>
              </p:cNvPr>
              <p:cNvSpPr txBox="1">
                <a:spLocks noChangeArrowheads="1"/>
              </p:cNvSpPr>
              <p:nvPr/>
            </p:nvSpPr>
            <p:spPr bwMode="auto">
              <a:xfrm>
                <a:off x="5280" y="240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grpSp>
            <p:nvGrpSpPr>
              <p:cNvPr id="59411" name="Group 6">
                <a:extLst>
                  <a:ext uri="{FF2B5EF4-FFF2-40B4-BE49-F238E27FC236}">
                    <a16:creationId xmlns:a16="http://schemas.microsoft.com/office/drawing/2014/main" id="{8BDDC600-9E49-4D8B-81F6-EEC699DE6A93}"/>
                  </a:ext>
                </a:extLst>
              </p:cNvPr>
              <p:cNvGrpSpPr>
                <a:grpSpLocks/>
              </p:cNvGrpSpPr>
              <p:nvPr/>
            </p:nvGrpSpPr>
            <p:grpSpPr bwMode="auto">
              <a:xfrm>
                <a:off x="3312" y="1344"/>
                <a:ext cx="2208" cy="1818"/>
                <a:chOff x="3360" y="1200"/>
                <a:chExt cx="2208" cy="1818"/>
              </a:xfrm>
            </p:grpSpPr>
            <p:grpSp>
              <p:nvGrpSpPr>
                <p:cNvPr id="59412" name="Group 7">
                  <a:extLst>
                    <a:ext uri="{FF2B5EF4-FFF2-40B4-BE49-F238E27FC236}">
                      <a16:creationId xmlns:a16="http://schemas.microsoft.com/office/drawing/2014/main" id="{49C16696-3EFC-48DE-BF15-91802DFA6CB4}"/>
                    </a:ext>
                  </a:extLst>
                </p:cNvPr>
                <p:cNvGrpSpPr>
                  <a:grpSpLocks/>
                </p:cNvGrpSpPr>
                <p:nvPr/>
              </p:nvGrpSpPr>
              <p:grpSpPr bwMode="auto">
                <a:xfrm>
                  <a:off x="3360" y="1503"/>
                  <a:ext cx="2208" cy="1377"/>
                  <a:chOff x="3264" y="1344"/>
                  <a:chExt cx="2208" cy="1377"/>
                </a:xfrm>
              </p:grpSpPr>
              <p:sp>
                <p:nvSpPr>
                  <p:cNvPr id="395298" name="Line 8">
                    <a:extLst>
                      <a:ext uri="{FF2B5EF4-FFF2-40B4-BE49-F238E27FC236}">
                        <a16:creationId xmlns:a16="http://schemas.microsoft.com/office/drawing/2014/main" id="{0AFC6B4C-151A-4D27-AD3B-BCD09CAA5AD2}"/>
                      </a:ext>
                    </a:extLst>
                  </p:cNvPr>
                  <p:cNvSpPr>
                    <a:spLocks noChangeShapeType="1"/>
                  </p:cNvSpPr>
                  <p:nvPr/>
                </p:nvSpPr>
                <p:spPr bwMode="auto">
                  <a:xfrm>
                    <a:off x="4848" y="1536"/>
                    <a:ext cx="48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299" name="Line 9">
                    <a:extLst>
                      <a:ext uri="{FF2B5EF4-FFF2-40B4-BE49-F238E27FC236}">
                        <a16:creationId xmlns:a16="http://schemas.microsoft.com/office/drawing/2014/main" id="{85BB852A-79CC-4F62-853F-674CF713608E}"/>
                      </a:ext>
                    </a:extLst>
                  </p:cNvPr>
                  <p:cNvSpPr>
                    <a:spLocks noChangeShapeType="1"/>
                  </p:cNvSpPr>
                  <p:nvPr/>
                </p:nvSpPr>
                <p:spPr bwMode="auto">
                  <a:xfrm>
                    <a:off x="3648" y="1536"/>
                    <a:ext cx="110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0" name="Line 10">
                    <a:extLst>
                      <a:ext uri="{FF2B5EF4-FFF2-40B4-BE49-F238E27FC236}">
                        <a16:creationId xmlns:a16="http://schemas.microsoft.com/office/drawing/2014/main" id="{361D87B7-BD8D-4F59-84AD-9DD737114411}"/>
                      </a:ext>
                    </a:extLst>
                  </p:cNvPr>
                  <p:cNvSpPr>
                    <a:spLocks noChangeShapeType="1"/>
                  </p:cNvSpPr>
                  <p:nvPr/>
                </p:nvSpPr>
                <p:spPr bwMode="auto">
                  <a:xfrm>
                    <a:off x="36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1" name="Line 11">
                    <a:extLst>
                      <a:ext uri="{FF2B5EF4-FFF2-40B4-BE49-F238E27FC236}">
                        <a16:creationId xmlns:a16="http://schemas.microsoft.com/office/drawing/2014/main" id="{413D0913-AE51-4219-8164-D20413FD0439}"/>
                      </a:ext>
                    </a:extLst>
                  </p:cNvPr>
                  <p:cNvSpPr>
                    <a:spLocks noChangeShapeType="1"/>
                  </p:cNvSpPr>
                  <p:nvPr/>
                </p:nvSpPr>
                <p:spPr bwMode="auto">
                  <a:xfrm>
                    <a:off x="35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9430" name="Rectangle 12">
                    <a:extLst>
                      <a:ext uri="{FF2B5EF4-FFF2-40B4-BE49-F238E27FC236}">
                        <a16:creationId xmlns:a16="http://schemas.microsoft.com/office/drawing/2014/main" id="{FBE823CB-6EB7-48C9-B1C7-FE0BCF2DA265}"/>
                      </a:ext>
                    </a:extLst>
                  </p:cNvPr>
                  <p:cNvSpPr>
                    <a:spLocks noChangeArrowheads="1"/>
                  </p:cNvSpPr>
                  <p:nvPr/>
                </p:nvSpPr>
                <p:spPr bwMode="auto">
                  <a:xfrm>
                    <a:off x="3984" y="1488"/>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395303" name="Line 13">
                    <a:extLst>
                      <a:ext uri="{FF2B5EF4-FFF2-40B4-BE49-F238E27FC236}">
                        <a16:creationId xmlns:a16="http://schemas.microsoft.com/office/drawing/2014/main" id="{71369FFE-3DC3-4021-8820-15F21E1296B1}"/>
                      </a:ext>
                    </a:extLst>
                  </p:cNvPr>
                  <p:cNvSpPr>
                    <a:spLocks noChangeShapeType="1"/>
                  </p:cNvSpPr>
                  <p:nvPr/>
                </p:nvSpPr>
                <p:spPr bwMode="auto">
                  <a:xfrm flipH="1">
                    <a:off x="3264" y="1536"/>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4" name="Line 14">
                    <a:extLst>
                      <a:ext uri="{FF2B5EF4-FFF2-40B4-BE49-F238E27FC236}">
                        <a16:creationId xmlns:a16="http://schemas.microsoft.com/office/drawing/2014/main" id="{CD3FEB80-B0F2-452C-BDAD-354BF4BADDBA}"/>
                      </a:ext>
                    </a:extLst>
                  </p:cNvPr>
                  <p:cNvSpPr>
                    <a:spLocks noChangeShapeType="1"/>
                  </p:cNvSpPr>
                  <p:nvPr/>
                </p:nvSpPr>
                <p:spPr bwMode="auto">
                  <a:xfrm>
                    <a:off x="48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5" name="Line 15">
                    <a:extLst>
                      <a:ext uri="{FF2B5EF4-FFF2-40B4-BE49-F238E27FC236}">
                        <a16:creationId xmlns:a16="http://schemas.microsoft.com/office/drawing/2014/main" id="{AF3A879E-B452-4A9A-A366-DACBB15374A6}"/>
                      </a:ext>
                    </a:extLst>
                  </p:cNvPr>
                  <p:cNvSpPr>
                    <a:spLocks noChangeShapeType="1"/>
                  </p:cNvSpPr>
                  <p:nvPr/>
                </p:nvSpPr>
                <p:spPr bwMode="auto">
                  <a:xfrm>
                    <a:off x="47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6" name="Line 16">
                    <a:extLst>
                      <a:ext uri="{FF2B5EF4-FFF2-40B4-BE49-F238E27FC236}">
                        <a16:creationId xmlns:a16="http://schemas.microsoft.com/office/drawing/2014/main" id="{DE19045C-17A2-4D5C-A886-2B8A954E46F6}"/>
                      </a:ext>
                    </a:extLst>
                  </p:cNvPr>
                  <p:cNvSpPr>
                    <a:spLocks noChangeShapeType="1"/>
                  </p:cNvSpPr>
                  <p:nvPr/>
                </p:nvSpPr>
                <p:spPr bwMode="auto">
                  <a:xfrm>
                    <a:off x="5328" y="1527"/>
                    <a:ext cx="0" cy="1113"/>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7" name="Line 17">
                    <a:extLst>
                      <a:ext uri="{FF2B5EF4-FFF2-40B4-BE49-F238E27FC236}">
                        <a16:creationId xmlns:a16="http://schemas.microsoft.com/office/drawing/2014/main" id="{5DAAD4BA-42F0-40EA-9AC3-059BAD7A177A}"/>
                      </a:ext>
                    </a:extLst>
                  </p:cNvPr>
                  <p:cNvSpPr>
                    <a:spLocks noChangeShapeType="1"/>
                  </p:cNvSpPr>
                  <p:nvPr/>
                </p:nvSpPr>
                <p:spPr bwMode="auto">
                  <a:xfrm>
                    <a:off x="5184" y="2640"/>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8" name="Line 18">
                    <a:extLst>
                      <a:ext uri="{FF2B5EF4-FFF2-40B4-BE49-F238E27FC236}">
                        <a16:creationId xmlns:a16="http://schemas.microsoft.com/office/drawing/2014/main" id="{CCAB7442-5A3C-4164-90AB-E8ABAAD30BBF}"/>
                      </a:ext>
                    </a:extLst>
                  </p:cNvPr>
                  <p:cNvSpPr>
                    <a:spLocks noChangeShapeType="1"/>
                  </p:cNvSpPr>
                  <p:nvPr/>
                </p:nvSpPr>
                <p:spPr bwMode="auto">
                  <a:xfrm>
                    <a:off x="5259" y="2679"/>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09" name="Line 19">
                    <a:extLst>
                      <a:ext uri="{FF2B5EF4-FFF2-40B4-BE49-F238E27FC236}">
                        <a16:creationId xmlns:a16="http://schemas.microsoft.com/office/drawing/2014/main" id="{48529B9E-7938-4F22-B0F0-C532C9A1E0CF}"/>
                      </a:ext>
                    </a:extLst>
                  </p:cNvPr>
                  <p:cNvSpPr>
                    <a:spLocks noChangeShapeType="1"/>
                  </p:cNvSpPr>
                  <p:nvPr/>
                </p:nvSpPr>
                <p:spPr bwMode="auto">
                  <a:xfrm>
                    <a:off x="5256" y="2721"/>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10" name="Line 20">
                    <a:extLst>
                      <a:ext uri="{FF2B5EF4-FFF2-40B4-BE49-F238E27FC236}">
                        <a16:creationId xmlns:a16="http://schemas.microsoft.com/office/drawing/2014/main" id="{26245B35-4CEC-41DA-9F94-1C2E769CF2AD}"/>
                      </a:ext>
                    </a:extLst>
                  </p:cNvPr>
                  <p:cNvSpPr>
                    <a:spLocks noChangeShapeType="1"/>
                  </p:cNvSpPr>
                  <p:nvPr/>
                </p:nvSpPr>
                <p:spPr bwMode="auto">
                  <a:xfrm>
                    <a:off x="3264" y="1527"/>
                    <a:ext cx="0" cy="768"/>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95311" name="Line 21">
                    <a:extLst>
                      <a:ext uri="{FF2B5EF4-FFF2-40B4-BE49-F238E27FC236}">
                        <a16:creationId xmlns:a16="http://schemas.microsoft.com/office/drawing/2014/main" id="{6D36F408-FAB3-4141-8EF1-30BE26EBF32C}"/>
                      </a:ext>
                    </a:extLst>
                  </p:cNvPr>
                  <p:cNvSpPr>
                    <a:spLocks noChangeShapeType="1"/>
                  </p:cNvSpPr>
                  <p:nvPr/>
                </p:nvSpPr>
                <p:spPr bwMode="auto">
                  <a:xfrm>
                    <a:off x="3264" y="2295"/>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9440" name="Rectangle 22">
                    <a:extLst>
                      <a:ext uri="{FF2B5EF4-FFF2-40B4-BE49-F238E27FC236}">
                        <a16:creationId xmlns:a16="http://schemas.microsoft.com/office/drawing/2014/main" id="{08C24A06-1FD6-4A8C-822E-25A5FB9DE424}"/>
                      </a:ext>
                    </a:extLst>
                  </p:cNvPr>
                  <p:cNvSpPr>
                    <a:spLocks noChangeArrowheads="1"/>
                  </p:cNvSpPr>
                  <p:nvPr/>
                </p:nvSpPr>
                <p:spPr bwMode="auto">
                  <a:xfrm>
                    <a:off x="3504" y="224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395313" name="Line 23">
                    <a:extLst>
                      <a:ext uri="{FF2B5EF4-FFF2-40B4-BE49-F238E27FC236}">
                        <a16:creationId xmlns:a16="http://schemas.microsoft.com/office/drawing/2014/main" id="{9E72AE04-6147-4964-AA76-FC1ED2B94A71}"/>
                      </a:ext>
                    </a:extLst>
                  </p:cNvPr>
                  <p:cNvSpPr>
                    <a:spLocks noChangeShapeType="1"/>
                  </p:cNvSpPr>
                  <p:nvPr/>
                </p:nvSpPr>
                <p:spPr bwMode="auto">
                  <a:xfrm>
                    <a:off x="3888" y="2286"/>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9442" name="Rectangle 24">
                    <a:extLst>
                      <a:ext uri="{FF2B5EF4-FFF2-40B4-BE49-F238E27FC236}">
                        <a16:creationId xmlns:a16="http://schemas.microsoft.com/office/drawing/2014/main" id="{F2A2BFDF-3870-415D-8DF1-8DC3B07EE77D}"/>
                      </a:ext>
                    </a:extLst>
                  </p:cNvPr>
                  <p:cNvSpPr>
                    <a:spLocks noChangeArrowheads="1"/>
                  </p:cNvSpPr>
                  <p:nvPr/>
                </p:nvSpPr>
                <p:spPr bwMode="auto">
                  <a:xfrm>
                    <a:off x="4320" y="2112"/>
                    <a:ext cx="576" cy="384"/>
                  </a:xfrm>
                  <a:prstGeom prst="rect">
                    <a:avLst/>
                  </a:prstGeom>
                  <a:noFill/>
                  <a:ln w="254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59443" name="Rectangle 25">
                    <a:extLst>
                      <a:ext uri="{FF2B5EF4-FFF2-40B4-BE49-F238E27FC236}">
                        <a16:creationId xmlns:a16="http://schemas.microsoft.com/office/drawing/2014/main" id="{BEF30327-A908-4C64-98BE-72480505AD68}"/>
                      </a:ext>
                    </a:extLst>
                  </p:cNvPr>
                  <p:cNvSpPr>
                    <a:spLocks noChangeArrowheads="1"/>
                  </p:cNvSpPr>
                  <p:nvPr/>
                </p:nvSpPr>
                <p:spPr bwMode="auto">
                  <a:xfrm>
                    <a:off x="4416" y="206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59444" name="Rectangle 26">
                    <a:extLst>
                      <a:ext uri="{FF2B5EF4-FFF2-40B4-BE49-F238E27FC236}">
                        <a16:creationId xmlns:a16="http://schemas.microsoft.com/office/drawing/2014/main" id="{C6E52861-CD83-4EF8-8019-C6755C951B80}"/>
                      </a:ext>
                    </a:extLst>
                  </p:cNvPr>
                  <p:cNvSpPr>
                    <a:spLocks noChangeArrowheads="1"/>
                  </p:cNvSpPr>
                  <p:nvPr/>
                </p:nvSpPr>
                <p:spPr bwMode="auto">
                  <a:xfrm>
                    <a:off x="4416" y="244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395317" name="Line 27">
                    <a:extLst>
                      <a:ext uri="{FF2B5EF4-FFF2-40B4-BE49-F238E27FC236}">
                        <a16:creationId xmlns:a16="http://schemas.microsoft.com/office/drawing/2014/main" id="{636AC031-3A35-46E3-93A6-6572A2656B1C}"/>
                      </a:ext>
                    </a:extLst>
                  </p:cNvPr>
                  <p:cNvSpPr>
                    <a:spLocks noChangeShapeType="1"/>
                  </p:cNvSpPr>
                  <p:nvPr/>
                </p:nvSpPr>
                <p:spPr bwMode="auto">
                  <a:xfrm>
                    <a:off x="4896" y="2283"/>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59413" name="Text Box 28">
                  <a:extLst>
                    <a:ext uri="{FF2B5EF4-FFF2-40B4-BE49-F238E27FC236}">
                      <a16:creationId xmlns:a16="http://schemas.microsoft.com/office/drawing/2014/main" id="{3C2CA8E5-F3CD-42D5-8727-E17FCCD602FE}"/>
                    </a:ext>
                  </a:extLst>
                </p:cNvPr>
                <p:cNvSpPr txBox="1">
                  <a:spLocks noChangeArrowheads="1"/>
                </p:cNvSpPr>
                <p:nvPr/>
              </p:nvSpPr>
              <p:spPr bwMode="auto">
                <a:xfrm>
                  <a:off x="3456" y="1200"/>
                  <a:ext cx="6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i1</a:t>
                  </a:r>
                  <a:r>
                    <a:rPr lang="en-US" altLang="zh-CN" sz="2800" b="1">
                      <a:ea typeface="华文中宋" panose="02010600040101010101" pitchFamily="2" charset="-122"/>
                      <a:cs typeface="Times New Roman" panose="02020603050405020304" pitchFamily="18" charset="0"/>
                    </a:rPr>
                    <a:t> </a:t>
                  </a:r>
                  <a:endParaRPr lang="en-US" altLang="zh-CN" sz="2800" b="1" i="1">
                    <a:ea typeface="华文中宋" panose="02010600040101010101" pitchFamily="2" charset="-122"/>
                    <a:cs typeface="Times New Roman" panose="02020603050405020304" pitchFamily="18" charset="0"/>
                  </a:endParaRPr>
                </a:p>
              </p:txBody>
            </p:sp>
            <p:sp>
              <p:nvSpPr>
                <p:cNvPr id="59414" name="Text Box 29">
                  <a:extLst>
                    <a:ext uri="{FF2B5EF4-FFF2-40B4-BE49-F238E27FC236}">
                      <a16:creationId xmlns:a16="http://schemas.microsoft.com/office/drawing/2014/main" id="{598289BD-536B-4C4A-99A3-D1B67A3D21D6}"/>
                    </a:ext>
                  </a:extLst>
                </p:cNvPr>
                <p:cNvSpPr txBox="1">
                  <a:spLocks noChangeArrowheads="1"/>
                </p:cNvSpPr>
                <p:nvPr/>
              </p:nvSpPr>
              <p:spPr bwMode="auto">
                <a:xfrm>
                  <a:off x="4560" y="19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59415" name="Text Box 30">
                  <a:extLst>
                    <a:ext uri="{FF2B5EF4-FFF2-40B4-BE49-F238E27FC236}">
                      <a16:creationId xmlns:a16="http://schemas.microsoft.com/office/drawing/2014/main" id="{E443D7D6-C2C6-4B4E-BB33-7198060E3C8D}"/>
                    </a:ext>
                  </a:extLst>
                </p:cNvPr>
                <p:cNvSpPr txBox="1">
                  <a:spLocks noChangeArrowheads="1"/>
                </p:cNvSpPr>
                <p:nvPr/>
              </p:nvSpPr>
              <p:spPr bwMode="auto">
                <a:xfrm>
                  <a:off x="3648" y="2067"/>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59416" name="Text Box 31">
                  <a:extLst>
                    <a:ext uri="{FF2B5EF4-FFF2-40B4-BE49-F238E27FC236}">
                      <a16:creationId xmlns:a16="http://schemas.microsoft.com/office/drawing/2014/main" id="{896318BE-7771-43D5-B381-FB6EB87F5797}"/>
                    </a:ext>
                  </a:extLst>
                </p:cNvPr>
                <p:cNvSpPr txBox="1">
                  <a:spLocks noChangeArrowheads="1"/>
                </p:cNvSpPr>
                <p:nvPr/>
              </p:nvSpPr>
              <p:spPr bwMode="auto">
                <a:xfrm>
                  <a:off x="4560" y="268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59417" name="Text Box 32">
                  <a:extLst>
                    <a:ext uri="{FF2B5EF4-FFF2-40B4-BE49-F238E27FC236}">
                      <a16:creationId xmlns:a16="http://schemas.microsoft.com/office/drawing/2014/main" id="{6CD93C4C-97F4-4DAA-A513-CE92B63614CA}"/>
                    </a:ext>
                  </a:extLst>
                </p:cNvPr>
                <p:cNvSpPr txBox="1">
                  <a:spLocks noChangeArrowheads="1"/>
                </p:cNvSpPr>
                <p:nvPr/>
              </p:nvSpPr>
              <p:spPr bwMode="auto">
                <a:xfrm>
                  <a:off x="4704" y="1200"/>
                  <a:ext cx="6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i2</a:t>
                  </a:r>
                  <a:endParaRPr lang="en-US" altLang="zh-CN" sz="2800" b="1" i="1">
                    <a:ea typeface="华文中宋" panose="02010600040101010101" pitchFamily="2" charset="-122"/>
                    <a:cs typeface="Times New Roman" panose="02020603050405020304" pitchFamily="18" charset="0"/>
                  </a:endParaRPr>
                </a:p>
              </p:txBody>
            </p:sp>
            <p:sp>
              <p:nvSpPr>
                <p:cNvPr id="59418" name="Text Box 33">
                  <a:extLst>
                    <a:ext uri="{FF2B5EF4-FFF2-40B4-BE49-F238E27FC236}">
                      <a16:creationId xmlns:a16="http://schemas.microsoft.com/office/drawing/2014/main" id="{37CFF867-3FA9-443D-8540-323DE0D54FA7}"/>
                    </a:ext>
                  </a:extLst>
                </p:cNvPr>
                <p:cNvSpPr txBox="1">
                  <a:spLocks noChangeArrowheads="1"/>
                </p:cNvSpPr>
                <p:nvPr/>
              </p:nvSpPr>
              <p:spPr bwMode="auto">
                <a:xfrm>
                  <a:off x="4080" y="21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a</a:t>
                  </a:r>
                </a:p>
              </p:txBody>
            </p:sp>
            <p:sp>
              <p:nvSpPr>
                <p:cNvPr id="59419" name="Text Box 34">
                  <a:extLst>
                    <a:ext uri="{FF2B5EF4-FFF2-40B4-BE49-F238E27FC236}">
                      <a16:creationId xmlns:a16="http://schemas.microsoft.com/office/drawing/2014/main" id="{7FC6223C-DCE1-4C9A-9064-4BEF2496E845}"/>
                    </a:ext>
                  </a:extLst>
                </p:cNvPr>
                <p:cNvSpPr txBox="1">
                  <a:spLocks noChangeArrowheads="1"/>
                </p:cNvSpPr>
                <p:nvPr/>
              </p:nvSpPr>
              <p:spPr bwMode="auto">
                <a:xfrm>
                  <a:off x="3792" y="153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59420" name="Text Box 35">
                  <a:extLst>
                    <a:ext uri="{FF2B5EF4-FFF2-40B4-BE49-F238E27FC236}">
                      <a16:creationId xmlns:a16="http://schemas.microsoft.com/office/drawing/2014/main" id="{05A0062F-ECB8-47A0-B1AF-D79793E47DFD}"/>
                    </a:ext>
                  </a:extLst>
                </p:cNvPr>
                <p:cNvSpPr txBox="1">
                  <a:spLocks noChangeArrowheads="1"/>
                </p:cNvSpPr>
                <p:nvPr/>
              </p:nvSpPr>
              <p:spPr bwMode="auto">
                <a:xfrm>
                  <a:off x="4560" y="153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59421" name="Text Box 36">
                  <a:extLst>
                    <a:ext uri="{FF2B5EF4-FFF2-40B4-BE49-F238E27FC236}">
                      <a16:creationId xmlns:a16="http://schemas.microsoft.com/office/drawing/2014/main" id="{FA6EEAC1-2419-4E6C-BECC-01E69AC0CED0}"/>
                    </a:ext>
                  </a:extLst>
                </p:cNvPr>
                <p:cNvSpPr txBox="1">
                  <a:spLocks noChangeArrowheads="1"/>
                </p:cNvSpPr>
                <p:nvPr/>
              </p:nvSpPr>
              <p:spPr bwMode="auto">
                <a:xfrm>
                  <a:off x="4107" y="228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59422" name="Text Box 37">
                  <a:extLst>
                    <a:ext uri="{FF2B5EF4-FFF2-40B4-BE49-F238E27FC236}">
                      <a16:creationId xmlns:a16="http://schemas.microsoft.com/office/drawing/2014/main" id="{22EF2BE8-E60B-42B4-976C-93CFD89103BF}"/>
                    </a:ext>
                  </a:extLst>
                </p:cNvPr>
                <p:cNvSpPr txBox="1">
                  <a:spLocks noChangeArrowheads="1"/>
                </p:cNvSpPr>
                <p:nvPr/>
              </p:nvSpPr>
              <p:spPr bwMode="auto">
                <a:xfrm>
                  <a:off x="5232" y="21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59423" name="Text Box 38">
                  <a:extLst>
                    <a:ext uri="{FF2B5EF4-FFF2-40B4-BE49-F238E27FC236}">
                      <a16:creationId xmlns:a16="http://schemas.microsoft.com/office/drawing/2014/main" id="{3A4B83DC-D852-4C57-9923-704695C17B0E}"/>
                    </a:ext>
                  </a:extLst>
                </p:cNvPr>
                <p:cNvSpPr txBox="1">
                  <a:spLocks noChangeArrowheads="1"/>
                </p:cNvSpPr>
                <p:nvPr/>
              </p:nvSpPr>
              <p:spPr bwMode="auto">
                <a:xfrm>
                  <a:off x="3792" y="1632"/>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c</a:t>
                  </a:r>
                </a:p>
              </p:txBody>
            </p:sp>
            <p:sp>
              <p:nvSpPr>
                <p:cNvPr id="59424" name="Text Box 39">
                  <a:extLst>
                    <a:ext uri="{FF2B5EF4-FFF2-40B4-BE49-F238E27FC236}">
                      <a16:creationId xmlns:a16="http://schemas.microsoft.com/office/drawing/2014/main" id="{D00F5F40-4218-41F8-9FF1-3D9E6D49FFDE}"/>
                    </a:ext>
                  </a:extLst>
                </p:cNvPr>
                <p:cNvSpPr txBox="1">
                  <a:spLocks noChangeArrowheads="1"/>
                </p:cNvSpPr>
                <p:nvPr/>
              </p:nvSpPr>
              <p:spPr bwMode="auto">
                <a:xfrm>
                  <a:off x="4560" y="1632"/>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d</a:t>
                  </a:r>
                </a:p>
              </p:txBody>
            </p:sp>
            <p:sp>
              <p:nvSpPr>
                <p:cNvPr id="59425" name="Text Box 40">
                  <a:extLst>
                    <a:ext uri="{FF2B5EF4-FFF2-40B4-BE49-F238E27FC236}">
                      <a16:creationId xmlns:a16="http://schemas.microsoft.com/office/drawing/2014/main" id="{9D97EE51-4679-413A-A176-B178D30E0580}"/>
                    </a:ext>
                  </a:extLst>
                </p:cNvPr>
                <p:cNvSpPr txBox="1">
                  <a:spLocks noChangeArrowheads="1"/>
                </p:cNvSpPr>
                <p:nvPr/>
              </p:nvSpPr>
              <p:spPr bwMode="auto">
                <a:xfrm>
                  <a:off x="4128" y="134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4</a:t>
                  </a:r>
                  <a:endParaRPr lang="en-US" altLang="zh-CN" sz="2800" b="1" i="1">
                    <a:ea typeface="华文中宋" panose="02010600040101010101" pitchFamily="2" charset="-122"/>
                  </a:endParaRPr>
                </a:p>
              </p:txBody>
            </p:sp>
          </p:grpSp>
        </p:grpSp>
        <p:grpSp>
          <p:nvGrpSpPr>
            <p:cNvPr id="59400" name="组合 82">
              <a:extLst>
                <a:ext uri="{FF2B5EF4-FFF2-40B4-BE49-F238E27FC236}">
                  <a16:creationId xmlns:a16="http://schemas.microsoft.com/office/drawing/2014/main" id="{B101E038-57F8-4BC1-B85D-4C45D1A2BCA7}"/>
                </a:ext>
              </a:extLst>
            </p:cNvPr>
            <p:cNvGrpSpPr>
              <a:grpSpLocks/>
            </p:cNvGrpSpPr>
            <p:nvPr/>
          </p:nvGrpSpPr>
          <p:grpSpPr bwMode="auto">
            <a:xfrm>
              <a:off x="5281448" y="2538247"/>
              <a:ext cx="236483" cy="283777"/>
              <a:chOff x="7192719" y="683108"/>
              <a:chExt cx="356500" cy="396994"/>
            </a:xfrm>
          </p:grpSpPr>
          <p:sp>
            <p:nvSpPr>
              <p:cNvPr id="395278" name="Arc 23">
                <a:extLst>
                  <a:ext uri="{FF2B5EF4-FFF2-40B4-BE49-F238E27FC236}">
                    <a16:creationId xmlns:a16="http://schemas.microsoft.com/office/drawing/2014/main" id="{7047CFBE-A04A-4E3C-878F-C99EA6D6EA94}"/>
                  </a:ext>
                </a:extLst>
              </p:cNvPr>
              <p:cNvSpPr>
                <a:spLocks/>
              </p:cNvSpPr>
              <p:nvPr/>
            </p:nvSpPr>
            <p:spPr bwMode="auto">
              <a:xfrm rot="-1415830">
                <a:off x="7192968" y="849904"/>
                <a:ext cx="306326" cy="230969"/>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79" name="Arc 24">
                <a:extLst>
                  <a:ext uri="{FF2B5EF4-FFF2-40B4-BE49-F238E27FC236}">
                    <a16:creationId xmlns:a16="http://schemas.microsoft.com/office/drawing/2014/main" id="{7FE3F704-7735-4140-985F-BDDD6EE95949}"/>
                  </a:ext>
                </a:extLst>
              </p:cNvPr>
              <p:cNvSpPr>
                <a:spLocks/>
              </p:cNvSpPr>
              <p:nvPr/>
            </p:nvSpPr>
            <p:spPr bwMode="auto">
              <a:xfrm rot="-1415830">
                <a:off x="7295873" y="683340"/>
                <a:ext cx="253676" cy="159902"/>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80" name="Arc 25">
                <a:extLst>
                  <a:ext uri="{FF2B5EF4-FFF2-40B4-BE49-F238E27FC236}">
                    <a16:creationId xmlns:a16="http://schemas.microsoft.com/office/drawing/2014/main" id="{BE810E2A-D6A0-4583-A1D3-7D2672A768FD}"/>
                  </a:ext>
                </a:extLst>
              </p:cNvPr>
              <p:cNvSpPr>
                <a:spLocks/>
              </p:cNvSpPr>
              <p:nvPr/>
            </p:nvSpPr>
            <p:spPr bwMode="auto">
              <a:xfrm rot="-1415830">
                <a:off x="7417926" y="732199"/>
                <a:ext cx="117265"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81" name="Arc 26">
                <a:extLst>
                  <a:ext uri="{FF2B5EF4-FFF2-40B4-BE49-F238E27FC236}">
                    <a16:creationId xmlns:a16="http://schemas.microsoft.com/office/drawing/2014/main" id="{A670BEFB-CF89-4FC3-A9D2-8E40DF94E607}"/>
                  </a:ext>
                </a:extLst>
              </p:cNvPr>
              <p:cNvSpPr>
                <a:spLocks/>
              </p:cNvSpPr>
              <p:nvPr/>
            </p:nvSpPr>
            <p:spPr bwMode="auto">
              <a:xfrm rot="-1415830">
                <a:off x="7274335" y="903204"/>
                <a:ext cx="224958" cy="99939"/>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9401" name="组合 82">
              <a:extLst>
                <a:ext uri="{FF2B5EF4-FFF2-40B4-BE49-F238E27FC236}">
                  <a16:creationId xmlns:a16="http://schemas.microsoft.com/office/drawing/2014/main" id="{0D76DD2B-610F-4697-A308-CDE8F585D030}"/>
                </a:ext>
              </a:extLst>
            </p:cNvPr>
            <p:cNvGrpSpPr>
              <a:grpSpLocks/>
            </p:cNvGrpSpPr>
            <p:nvPr/>
          </p:nvGrpSpPr>
          <p:grpSpPr bwMode="auto">
            <a:xfrm>
              <a:off x="7262648" y="2532991"/>
              <a:ext cx="236483" cy="283777"/>
              <a:chOff x="7192719" y="683108"/>
              <a:chExt cx="356500" cy="396994"/>
            </a:xfrm>
          </p:grpSpPr>
          <p:sp>
            <p:nvSpPr>
              <p:cNvPr id="395274" name="Arc 23">
                <a:extLst>
                  <a:ext uri="{FF2B5EF4-FFF2-40B4-BE49-F238E27FC236}">
                    <a16:creationId xmlns:a16="http://schemas.microsoft.com/office/drawing/2014/main" id="{C45C5822-E856-4009-8431-99E968A9C74C}"/>
                  </a:ext>
                </a:extLst>
              </p:cNvPr>
              <p:cNvSpPr>
                <a:spLocks/>
              </p:cNvSpPr>
              <p:nvPr/>
            </p:nvSpPr>
            <p:spPr bwMode="auto">
              <a:xfrm rot="-1415830">
                <a:off x="7192968" y="850595"/>
                <a:ext cx="306326" cy="228748"/>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75" name="Arc 24">
                <a:extLst>
                  <a:ext uri="{FF2B5EF4-FFF2-40B4-BE49-F238E27FC236}">
                    <a16:creationId xmlns:a16="http://schemas.microsoft.com/office/drawing/2014/main" id="{D8DCFF90-6589-47F2-98F3-C11BC93885B1}"/>
                  </a:ext>
                </a:extLst>
              </p:cNvPr>
              <p:cNvSpPr>
                <a:spLocks/>
              </p:cNvSpPr>
              <p:nvPr/>
            </p:nvSpPr>
            <p:spPr bwMode="auto">
              <a:xfrm rot="-1415830">
                <a:off x="7295873" y="684030"/>
                <a:ext cx="253676" cy="157682"/>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76" name="Arc 25">
                <a:extLst>
                  <a:ext uri="{FF2B5EF4-FFF2-40B4-BE49-F238E27FC236}">
                    <a16:creationId xmlns:a16="http://schemas.microsoft.com/office/drawing/2014/main" id="{CE853DAE-6509-46E6-A2AD-462D687ACA03}"/>
                  </a:ext>
                </a:extLst>
              </p:cNvPr>
              <p:cNvSpPr>
                <a:spLocks/>
              </p:cNvSpPr>
              <p:nvPr/>
            </p:nvSpPr>
            <p:spPr bwMode="auto">
              <a:xfrm rot="-1415830">
                <a:off x="7417926" y="732889"/>
                <a:ext cx="117265"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395277" name="Arc 26">
                <a:extLst>
                  <a:ext uri="{FF2B5EF4-FFF2-40B4-BE49-F238E27FC236}">
                    <a16:creationId xmlns:a16="http://schemas.microsoft.com/office/drawing/2014/main" id="{B2CE047E-C444-4A47-93FD-B1A0112D056A}"/>
                  </a:ext>
                </a:extLst>
              </p:cNvPr>
              <p:cNvSpPr>
                <a:spLocks/>
              </p:cNvSpPr>
              <p:nvPr/>
            </p:nvSpPr>
            <p:spPr bwMode="auto">
              <a:xfrm rot="-1415830">
                <a:off x="7274335" y="903895"/>
                <a:ext cx="224958" cy="97718"/>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84">
            <a:extLst>
              <a:ext uri="{FF2B5EF4-FFF2-40B4-BE49-F238E27FC236}">
                <a16:creationId xmlns:a16="http://schemas.microsoft.com/office/drawing/2014/main" id="{DCFE4617-DD12-4EC8-A87B-71AAF775DDB1}"/>
              </a:ext>
            </a:extLst>
          </p:cNvPr>
          <p:cNvGrpSpPr>
            <a:grpSpLocks/>
          </p:cNvGrpSpPr>
          <p:nvPr/>
        </p:nvGrpSpPr>
        <p:grpSpPr bwMode="auto">
          <a:xfrm>
            <a:off x="5257800" y="122238"/>
            <a:ext cx="3643313" cy="2916237"/>
            <a:chOff x="5257801" y="122238"/>
            <a:chExt cx="3643313" cy="2916238"/>
          </a:xfrm>
        </p:grpSpPr>
        <p:grpSp>
          <p:nvGrpSpPr>
            <p:cNvPr id="60453" name="Group 3">
              <a:extLst>
                <a:ext uri="{FF2B5EF4-FFF2-40B4-BE49-F238E27FC236}">
                  <a16:creationId xmlns:a16="http://schemas.microsoft.com/office/drawing/2014/main" id="{3BE289D4-F2D2-4F81-8593-A70C45F072A6}"/>
                </a:ext>
              </a:extLst>
            </p:cNvPr>
            <p:cNvGrpSpPr>
              <a:grpSpLocks/>
            </p:cNvGrpSpPr>
            <p:nvPr/>
          </p:nvGrpSpPr>
          <p:grpSpPr bwMode="auto">
            <a:xfrm>
              <a:off x="5257801" y="122238"/>
              <a:ext cx="3643313" cy="2916238"/>
              <a:chOff x="3312" y="1325"/>
              <a:chExt cx="2295" cy="1837"/>
            </a:xfrm>
          </p:grpSpPr>
          <p:sp>
            <p:nvSpPr>
              <p:cNvPr id="60464" name="Text Box 4">
                <a:extLst>
                  <a:ext uri="{FF2B5EF4-FFF2-40B4-BE49-F238E27FC236}">
                    <a16:creationId xmlns:a16="http://schemas.microsoft.com/office/drawing/2014/main" id="{CC7F0DDD-B977-430E-9642-CB02B63BC4F3}"/>
                  </a:ext>
                </a:extLst>
              </p:cNvPr>
              <p:cNvSpPr txBox="1">
                <a:spLocks noChangeArrowheads="1"/>
              </p:cNvSpPr>
              <p:nvPr/>
            </p:nvSpPr>
            <p:spPr bwMode="auto">
              <a:xfrm>
                <a:off x="5271" y="240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grpSp>
            <p:nvGrpSpPr>
              <p:cNvPr id="60465" name="Group 5">
                <a:extLst>
                  <a:ext uri="{FF2B5EF4-FFF2-40B4-BE49-F238E27FC236}">
                    <a16:creationId xmlns:a16="http://schemas.microsoft.com/office/drawing/2014/main" id="{8D59782F-DC68-481F-847A-7660A27A7236}"/>
                  </a:ext>
                </a:extLst>
              </p:cNvPr>
              <p:cNvGrpSpPr>
                <a:grpSpLocks/>
              </p:cNvGrpSpPr>
              <p:nvPr/>
            </p:nvGrpSpPr>
            <p:grpSpPr bwMode="auto">
              <a:xfrm>
                <a:off x="3312" y="1325"/>
                <a:ext cx="2208" cy="1837"/>
                <a:chOff x="3360" y="1181"/>
                <a:chExt cx="2208" cy="1837"/>
              </a:xfrm>
            </p:grpSpPr>
            <p:grpSp>
              <p:nvGrpSpPr>
                <p:cNvPr id="60466" name="Group 6">
                  <a:extLst>
                    <a:ext uri="{FF2B5EF4-FFF2-40B4-BE49-F238E27FC236}">
                      <a16:creationId xmlns:a16="http://schemas.microsoft.com/office/drawing/2014/main" id="{EC4DE6F5-83D3-40A4-9F29-DEB2B90BE4A0}"/>
                    </a:ext>
                  </a:extLst>
                </p:cNvPr>
                <p:cNvGrpSpPr>
                  <a:grpSpLocks/>
                </p:cNvGrpSpPr>
                <p:nvPr/>
              </p:nvGrpSpPr>
              <p:grpSpPr bwMode="auto">
                <a:xfrm>
                  <a:off x="3360" y="1503"/>
                  <a:ext cx="2208" cy="1377"/>
                  <a:chOff x="3264" y="1344"/>
                  <a:chExt cx="2208" cy="1377"/>
                </a:xfrm>
              </p:grpSpPr>
              <p:sp>
                <p:nvSpPr>
                  <p:cNvPr id="132161" name="Line 7">
                    <a:extLst>
                      <a:ext uri="{FF2B5EF4-FFF2-40B4-BE49-F238E27FC236}">
                        <a16:creationId xmlns:a16="http://schemas.microsoft.com/office/drawing/2014/main" id="{E1543348-89EE-43C7-9BEE-D255E498C303}"/>
                      </a:ext>
                    </a:extLst>
                  </p:cNvPr>
                  <p:cNvSpPr>
                    <a:spLocks noChangeShapeType="1"/>
                  </p:cNvSpPr>
                  <p:nvPr/>
                </p:nvSpPr>
                <p:spPr bwMode="auto">
                  <a:xfrm>
                    <a:off x="4848" y="1536"/>
                    <a:ext cx="48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2" name="Line 8">
                    <a:extLst>
                      <a:ext uri="{FF2B5EF4-FFF2-40B4-BE49-F238E27FC236}">
                        <a16:creationId xmlns:a16="http://schemas.microsoft.com/office/drawing/2014/main" id="{594D8E76-70DC-4018-8852-268F39DC4FD3}"/>
                      </a:ext>
                    </a:extLst>
                  </p:cNvPr>
                  <p:cNvSpPr>
                    <a:spLocks noChangeShapeType="1"/>
                  </p:cNvSpPr>
                  <p:nvPr/>
                </p:nvSpPr>
                <p:spPr bwMode="auto">
                  <a:xfrm>
                    <a:off x="3648" y="1536"/>
                    <a:ext cx="110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3" name="Line 9">
                    <a:extLst>
                      <a:ext uri="{FF2B5EF4-FFF2-40B4-BE49-F238E27FC236}">
                        <a16:creationId xmlns:a16="http://schemas.microsoft.com/office/drawing/2014/main" id="{3913C731-BCD6-4EF6-B8D6-16211F35671E}"/>
                      </a:ext>
                    </a:extLst>
                  </p:cNvPr>
                  <p:cNvSpPr>
                    <a:spLocks noChangeShapeType="1"/>
                  </p:cNvSpPr>
                  <p:nvPr/>
                </p:nvSpPr>
                <p:spPr bwMode="auto">
                  <a:xfrm>
                    <a:off x="36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4" name="Line 10">
                    <a:extLst>
                      <a:ext uri="{FF2B5EF4-FFF2-40B4-BE49-F238E27FC236}">
                        <a16:creationId xmlns:a16="http://schemas.microsoft.com/office/drawing/2014/main" id="{DF40010B-F359-4F55-A970-B847FCF2EFAA}"/>
                      </a:ext>
                    </a:extLst>
                  </p:cNvPr>
                  <p:cNvSpPr>
                    <a:spLocks noChangeShapeType="1"/>
                  </p:cNvSpPr>
                  <p:nvPr/>
                </p:nvSpPr>
                <p:spPr bwMode="auto">
                  <a:xfrm>
                    <a:off x="35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0484" name="Rectangle 11">
                    <a:extLst>
                      <a:ext uri="{FF2B5EF4-FFF2-40B4-BE49-F238E27FC236}">
                        <a16:creationId xmlns:a16="http://schemas.microsoft.com/office/drawing/2014/main" id="{2E0A6CDF-7CB8-45C3-AC36-A639343E3522}"/>
                      </a:ext>
                    </a:extLst>
                  </p:cNvPr>
                  <p:cNvSpPr>
                    <a:spLocks noChangeArrowheads="1"/>
                  </p:cNvSpPr>
                  <p:nvPr/>
                </p:nvSpPr>
                <p:spPr bwMode="auto">
                  <a:xfrm>
                    <a:off x="3984" y="1488"/>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2166" name="Line 12">
                    <a:extLst>
                      <a:ext uri="{FF2B5EF4-FFF2-40B4-BE49-F238E27FC236}">
                        <a16:creationId xmlns:a16="http://schemas.microsoft.com/office/drawing/2014/main" id="{83AA1ADC-53EB-4905-A9FE-056349C00C82}"/>
                      </a:ext>
                    </a:extLst>
                  </p:cNvPr>
                  <p:cNvSpPr>
                    <a:spLocks noChangeShapeType="1"/>
                  </p:cNvSpPr>
                  <p:nvPr/>
                </p:nvSpPr>
                <p:spPr bwMode="auto">
                  <a:xfrm flipH="1">
                    <a:off x="3264" y="1536"/>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7" name="Line 13">
                    <a:extLst>
                      <a:ext uri="{FF2B5EF4-FFF2-40B4-BE49-F238E27FC236}">
                        <a16:creationId xmlns:a16="http://schemas.microsoft.com/office/drawing/2014/main" id="{01CA9699-9F22-40FE-970F-EF873A486B1D}"/>
                      </a:ext>
                    </a:extLst>
                  </p:cNvPr>
                  <p:cNvSpPr>
                    <a:spLocks noChangeShapeType="1"/>
                  </p:cNvSpPr>
                  <p:nvPr/>
                </p:nvSpPr>
                <p:spPr bwMode="auto">
                  <a:xfrm>
                    <a:off x="48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8" name="Line 14">
                    <a:extLst>
                      <a:ext uri="{FF2B5EF4-FFF2-40B4-BE49-F238E27FC236}">
                        <a16:creationId xmlns:a16="http://schemas.microsoft.com/office/drawing/2014/main" id="{708DC662-9D44-4531-984F-7D60DB4B4CF8}"/>
                      </a:ext>
                    </a:extLst>
                  </p:cNvPr>
                  <p:cNvSpPr>
                    <a:spLocks noChangeShapeType="1"/>
                  </p:cNvSpPr>
                  <p:nvPr/>
                </p:nvSpPr>
                <p:spPr bwMode="auto">
                  <a:xfrm>
                    <a:off x="47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69" name="Line 15">
                    <a:extLst>
                      <a:ext uri="{FF2B5EF4-FFF2-40B4-BE49-F238E27FC236}">
                        <a16:creationId xmlns:a16="http://schemas.microsoft.com/office/drawing/2014/main" id="{A80E54D6-0FE2-4528-BD26-82419AF1435F}"/>
                      </a:ext>
                    </a:extLst>
                  </p:cNvPr>
                  <p:cNvSpPr>
                    <a:spLocks noChangeShapeType="1"/>
                  </p:cNvSpPr>
                  <p:nvPr/>
                </p:nvSpPr>
                <p:spPr bwMode="auto">
                  <a:xfrm>
                    <a:off x="5328" y="1527"/>
                    <a:ext cx="0" cy="1113"/>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70" name="Line 16">
                    <a:extLst>
                      <a:ext uri="{FF2B5EF4-FFF2-40B4-BE49-F238E27FC236}">
                        <a16:creationId xmlns:a16="http://schemas.microsoft.com/office/drawing/2014/main" id="{909EA808-77F3-4603-92A4-27C3EAD4AF64}"/>
                      </a:ext>
                    </a:extLst>
                  </p:cNvPr>
                  <p:cNvSpPr>
                    <a:spLocks noChangeShapeType="1"/>
                  </p:cNvSpPr>
                  <p:nvPr/>
                </p:nvSpPr>
                <p:spPr bwMode="auto">
                  <a:xfrm>
                    <a:off x="5184" y="2640"/>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71" name="Line 17">
                    <a:extLst>
                      <a:ext uri="{FF2B5EF4-FFF2-40B4-BE49-F238E27FC236}">
                        <a16:creationId xmlns:a16="http://schemas.microsoft.com/office/drawing/2014/main" id="{9FB6DB55-DE8D-4670-A6E1-70D96BC622AE}"/>
                      </a:ext>
                    </a:extLst>
                  </p:cNvPr>
                  <p:cNvSpPr>
                    <a:spLocks noChangeShapeType="1"/>
                  </p:cNvSpPr>
                  <p:nvPr/>
                </p:nvSpPr>
                <p:spPr bwMode="auto">
                  <a:xfrm>
                    <a:off x="5259" y="2679"/>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72" name="Line 18">
                    <a:extLst>
                      <a:ext uri="{FF2B5EF4-FFF2-40B4-BE49-F238E27FC236}">
                        <a16:creationId xmlns:a16="http://schemas.microsoft.com/office/drawing/2014/main" id="{35B38826-941E-42B8-B132-546852DB0771}"/>
                      </a:ext>
                    </a:extLst>
                  </p:cNvPr>
                  <p:cNvSpPr>
                    <a:spLocks noChangeShapeType="1"/>
                  </p:cNvSpPr>
                  <p:nvPr/>
                </p:nvSpPr>
                <p:spPr bwMode="auto">
                  <a:xfrm>
                    <a:off x="5256" y="2721"/>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73" name="Line 19">
                    <a:extLst>
                      <a:ext uri="{FF2B5EF4-FFF2-40B4-BE49-F238E27FC236}">
                        <a16:creationId xmlns:a16="http://schemas.microsoft.com/office/drawing/2014/main" id="{296546CC-5E8F-41A8-B925-C0AD5F799A1E}"/>
                      </a:ext>
                    </a:extLst>
                  </p:cNvPr>
                  <p:cNvSpPr>
                    <a:spLocks noChangeShapeType="1"/>
                  </p:cNvSpPr>
                  <p:nvPr/>
                </p:nvSpPr>
                <p:spPr bwMode="auto">
                  <a:xfrm>
                    <a:off x="3264" y="1527"/>
                    <a:ext cx="0" cy="768"/>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2174" name="Line 20">
                    <a:extLst>
                      <a:ext uri="{FF2B5EF4-FFF2-40B4-BE49-F238E27FC236}">
                        <a16:creationId xmlns:a16="http://schemas.microsoft.com/office/drawing/2014/main" id="{B00E0E74-B31F-4959-BFBD-427EAEEF9BDC}"/>
                      </a:ext>
                    </a:extLst>
                  </p:cNvPr>
                  <p:cNvSpPr>
                    <a:spLocks noChangeShapeType="1"/>
                  </p:cNvSpPr>
                  <p:nvPr/>
                </p:nvSpPr>
                <p:spPr bwMode="auto">
                  <a:xfrm>
                    <a:off x="3264" y="2295"/>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0494" name="Rectangle 21">
                    <a:extLst>
                      <a:ext uri="{FF2B5EF4-FFF2-40B4-BE49-F238E27FC236}">
                        <a16:creationId xmlns:a16="http://schemas.microsoft.com/office/drawing/2014/main" id="{DB4B543F-7EC5-437B-824A-7DEFC8751057}"/>
                      </a:ext>
                    </a:extLst>
                  </p:cNvPr>
                  <p:cNvSpPr>
                    <a:spLocks noChangeArrowheads="1"/>
                  </p:cNvSpPr>
                  <p:nvPr/>
                </p:nvSpPr>
                <p:spPr bwMode="auto">
                  <a:xfrm>
                    <a:off x="3504" y="224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2176" name="Line 22">
                    <a:extLst>
                      <a:ext uri="{FF2B5EF4-FFF2-40B4-BE49-F238E27FC236}">
                        <a16:creationId xmlns:a16="http://schemas.microsoft.com/office/drawing/2014/main" id="{44507343-B19C-4AC4-BFE9-8AD4C43A60B7}"/>
                      </a:ext>
                    </a:extLst>
                  </p:cNvPr>
                  <p:cNvSpPr>
                    <a:spLocks noChangeShapeType="1"/>
                  </p:cNvSpPr>
                  <p:nvPr/>
                </p:nvSpPr>
                <p:spPr bwMode="auto">
                  <a:xfrm>
                    <a:off x="3888" y="2286"/>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0496" name="Rectangle 23">
                    <a:extLst>
                      <a:ext uri="{FF2B5EF4-FFF2-40B4-BE49-F238E27FC236}">
                        <a16:creationId xmlns:a16="http://schemas.microsoft.com/office/drawing/2014/main" id="{B37F9C64-A068-4F09-8CDF-9A8E2969D81D}"/>
                      </a:ext>
                    </a:extLst>
                  </p:cNvPr>
                  <p:cNvSpPr>
                    <a:spLocks noChangeArrowheads="1"/>
                  </p:cNvSpPr>
                  <p:nvPr/>
                </p:nvSpPr>
                <p:spPr bwMode="auto">
                  <a:xfrm>
                    <a:off x="4320" y="2112"/>
                    <a:ext cx="576" cy="384"/>
                  </a:xfrm>
                  <a:prstGeom prst="rect">
                    <a:avLst/>
                  </a:prstGeom>
                  <a:noFill/>
                  <a:ln w="254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0497" name="Rectangle 24">
                    <a:extLst>
                      <a:ext uri="{FF2B5EF4-FFF2-40B4-BE49-F238E27FC236}">
                        <a16:creationId xmlns:a16="http://schemas.microsoft.com/office/drawing/2014/main" id="{3A46F560-4FB3-4235-8688-7543716E1DA9}"/>
                      </a:ext>
                    </a:extLst>
                  </p:cNvPr>
                  <p:cNvSpPr>
                    <a:spLocks noChangeArrowheads="1"/>
                  </p:cNvSpPr>
                  <p:nvPr/>
                </p:nvSpPr>
                <p:spPr bwMode="auto">
                  <a:xfrm>
                    <a:off x="4416" y="206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0498" name="Rectangle 25">
                    <a:extLst>
                      <a:ext uri="{FF2B5EF4-FFF2-40B4-BE49-F238E27FC236}">
                        <a16:creationId xmlns:a16="http://schemas.microsoft.com/office/drawing/2014/main" id="{5FA86173-88F1-4623-BDC3-8E435A112E5F}"/>
                      </a:ext>
                    </a:extLst>
                  </p:cNvPr>
                  <p:cNvSpPr>
                    <a:spLocks noChangeArrowheads="1"/>
                  </p:cNvSpPr>
                  <p:nvPr/>
                </p:nvSpPr>
                <p:spPr bwMode="auto">
                  <a:xfrm>
                    <a:off x="4416" y="244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2180" name="Line 26">
                    <a:extLst>
                      <a:ext uri="{FF2B5EF4-FFF2-40B4-BE49-F238E27FC236}">
                        <a16:creationId xmlns:a16="http://schemas.microsoft.com/office/drawing/2014/main" id="{487974CF-8525-492F-A672-3188C8EAE38D}"/>
                      </a:ext>
                    </a:extLst>
                  </p:cNvPr>
                  <p:cNvSpPr>
                    <a:spLocks noChangeShapeType="1"/>
                  </p:cNvSpPr>
                  <p:nvPr/>
                </p:nvSpPr>
                <p:spPr bwMode="auto">
                  <a:xfrm>
                    <a:off x="4896" y="2283"/>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0467" name="Text Box 27">
                  <a:extLst>
                    <a:ext uri="{FF2B5EF4-FFF2-40B4-BE49-F238E27FC236}">
                      <a16:creationId xmlns:a16="http://schemas.microsoft.com/office/drawing/2014/main" id="{1360D31B-A546-4BF6-9673-682C92C3D7F3}"/>
                    </a:ext>
                  </a:extLst>
                </p:cNvPr>
                <p:cNvSpPr txBox="1">
                  <a:spLocks noChangeArrowheads="1"/>
                </p:cNvSpPr>
                <p:nvPr/>
              </p:nvSpPr>
              <p:spPr bwMode="auto">
                <a:xfrm>
                  <a:off x="3509" y="1181"/>
                  <a:ext cx="6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cs typeface="Times New Roman" panose="02020603050405020304" pitchFamily="18" charset="0"/>
                    </a:rPr>
                    <a:t> </a:t>
                  </a: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i1</a:t>
                  </a:r>
                  <a:endParaRPr lang="en-US" altLang="zh-CN" sz="2800" b="1" i="1">
                    <a:ea typeface="华文中宋" panose="02010600040101010101" pitchFamily="2" charset="-122"/>
                    <a:cs typeface="Times New Roman" panose="02020603050405020304" pitchFamily="18" charset="0"/>
                  </a:endParaRPr>
                </a:p>
              </p:txBody>
            </p:sp>
            <p:sp>
              <p:nvSpPr>
                <p:cNvPr id="60468" name="Text Box 28">
                  <a:extLst>
                    <a:ext uri="{FF2B5EF4-FFF2-40B4-BE49-F238E27FC236}">
                      <a16:creationId xmlns:a16="http://schemas.microsoft.com/office/drawing/2014/main" id="{65874798-46D9-47AB-A7CD-C6C1DF6FC706}"/>
                    </a:ext>
                  </a:extLst>
                </p:cNvPr>
                <p:cNvSpPr txBox="1">
                  <a:spLocks noChangeArrowheads="1"/>
                </p:cNvSpPr>
                <p:nvPr/>
              </p:nvSpPr>
              <p:spPr bwMode="auto">
                <a:xfrm>
                  <a:off x="4560" y="19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60469" name="Text Box 29">
                  <a:extLst>
                    <a:ext uri="{FF2B5EF4-FFF2-40B4-BE49-F238E27FC236}">
                      <a16:creationId xmlns:a16="http://schemas.microsoft.com/office/drawing/2014/main" id="{414424CB-F385-4C8C-A51C-D90D8DA8E221}"/>
                    </a:ext>
                  </a:extLst>
                </p:cNvPr>
                <p:cNvSpPr txBox="1">
                  <a:spLocks noChangeArrowheads="1"/>
                </p:cNvSpPr>
                <p:nvPr/>
              </p:nvSpPr>
              <p:spPr bwMode="auto">
                <a:xfrm>
                  <a:off x="3648" y="2112"/>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60470" name="Text Box 30">
                  <a:extLst>
                    <a:ext uri="{FF2B5EF4-FFF2-40B4-BE49-F238E27FC236}">
                      <a16:creationId xmlns:a16="http://schemas.microsoft.com/office/drawing/2014/main" id="{1EA129C6-7E01-40DA-A200-538A6C68350F}"/>
                    </a:ext>
                  </a:extLst>
                </p:cNvPr>
                <p:cNvSpPr txBox="1">
                  <a:spLocks noChangeArrowheads="1"/>
                </p:cNvSpPr>
                <p:nvPr/>
              </p:nvSpPr>
              <p:spPr bwMode="auto">
                <a:xfrm>
                  <a:off x="4560" y="268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60471" name="Text Box 31">
                  <a:extLst>
                    <a:ext uri="{FF2B5EF4-FFF2-40B4-BE49-F238E27FC236}">
                      <a16:creationId xmlns:a16="http://schemas.microsoft.com/office/drawing/2014/main" id="{D24066CD-A249-406A-9F4A-C56EFD54EEFE}"/>
                    </a:ext>
                  </a:extLst>
                </p:cNvPr>
                <p:cNvSpPr txBox="1">
                  <a:spLocks noChangeArrowheads="1"/>
                </p:cNvSpPr>
                <p:nvPr/>
              </p:nvSpPr>
              <p:spPr bwMode="auto">
                <a:xfrm>
                  <a:off x="4769" y="1191"/>
                  <a:ext cx="69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cs typeface="Times New Roman" panose="02020603050405020304" pitchFamily="18" charset="0"/>
                    </a:rPr>
                    <a:t> </a:t>
                  </a: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i12</a:t>
                  </a:r>
                  <a:endParaRPr lang="en-US" altLang="zh-CN" sz="2800" b="1" i="1">
                    <a:ea typeface="华文中宋" panose="02010600040101010101" pitchFamily="2" charset="-122"/>
                    <a:cs typeface="Times New Roman" panose="02020603050405020304" pitchFamily="18" charset="0"/>
                  </a:endParaRPr>
                </a:p>
              </p:txBody>
            </p:sp>
            <p:sp>
              <p:nvSpPr>
                <p:cNvPr id="60472" name="Text Box 32">
                  <a:extLst>
                    <a:ext uri="{FF2B5EF4-FFF2-40B4-BE49-F238E27FC236}">
                      <a16:creationId xmlns:a16="http://schemas.microsoft.com/office/drawing/2014/main" id="{5B2DA770-552E-4568-8927-69ECB7AE537E}"/>
                    </a:ext>
                  </a:extLst>
                </p:cNvPr>
                <p:cNvSpPr txBox="1">
                  <a:spLocks noChangeArrowheads="1"/>
                </p:cNvSpPr>
                <p:nvPr/>
              </p:nvSpPr>
              <p:spPr bwMode="auto">
                <a:xfrm>
                  <a:off x="4080" y="21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a</a:t>
                  </a:r>
                </a:p>
              </p:txBody>
            </p:sp>
            <p:sp>
              <p:nvSpPr>
                <p:cNvPr id="60473" name="Text Box 33">
                  <a:extLst>
                    <a:ext uri="{FF2B5EF4-FFF2-40B4-BE49-F238E27FC236}">
                      <a16:creationId xmlns:a16="http://schemas.microsoft.com/office/drawing/2014/main" id="{936F4991-5C10-43FC-9BC6-7D5779C4D0B7}"/>
                    </a:ext>
                  </a:extLst>
                </p:cNvPr>
                <p:cNvSpPr txBox="1">
                  <a:spLocks noChangeArrowheads="1"/>
                </p:cNvSpPr>
                <p:nvPr/>
              </p:nvSpPr>
              <p:spPr bwMode="auto">
                <a:xfrm>
                  <a:off x="3792" y="152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0474" name="Text Box 34">
                  <a:extLst>
                    <a:ext uri="{FF2B5EF4-FFF2-40B4-BE49-F238E27FC236}">
                      <a16:creationId xmlns:a16="http://schemas.microsoft.com/office/drawing/2014/main" id="{BE1DDDCD-9CA5-4B95-9E4B-D27A39E7F9AF}"/>
                    </a:ext>
                  </a:extLst>
                </p:cNvPr>
                <p:cNvSpPr txBox="1">
                  <a:spLocks noChangeArrowheads="1"/>
                </p:cNvSpPr>
                <p:nvPr/>
              </p:nvSpPr>
              <p:spPr bwMode="auto">
                <a:xfrm>
                  <a:off x="4560" y="153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0475" name="Text Box 35">
                  <a:extLst>
                    <a:ext uri="{FF2B5EF4-FFF2-40B4-BE49-F238E27FC236}">
                      <a16:creationId xmlns:a16="http://schemas.microsoft.com/office/drawing/2014/main" id="{E8297392-7753-482B-AF3B-7867BCBE9767}"/>
                    </a:ext>
                  </a:extLst>
                </p:cNvPr>
                <p:cNvSpPr txBox="1">
                  <a:spLocks noChangeArrowheads="1"/>
                </p:cNvSpPr>
                <p:nvPr/>
              </p:nvSpPr>
              <p:spPr bwMode="auto">
                <a:xfrm>
                  <a:off x="4107" y="227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0476" name="Text Box 36">
                  <a:extLst>
                    <a:ext uri="{FF2B5EF4-FFF2-40B4-BE49-F238E27FC236}">
                      <a16:creationId xmlns:a16="http://schemas.microsoft.com/office/drawing/2014/main" id="{66D9DFE1-4173-477D-A524-EF4C2C9E78D7}"/>
                    </a:ext>
                  </a:extLst>
                </p:cNvPr>
                <p:cNvSpPr txBox="1">
                  <a:spLocks noChangeArrowheads="1"/>
                </p:cNvSpPr>
                <p:nvPr/>
              </p:nvSpPr>
              <p:spPr bwMode="auto">
                <a:xfrm>
                  <a:off x="5205" y="2184"/>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60477" name="Text Box 37">
                  <a:extLst>
                    <a:ext uri="{FF2B5EF4-FFF2-40B4-BE49-F238E27FC236}">
                      <a16:creationId xmlns:a16="http://schemas.microsoft.com/office/drawing/2014/main" id="{0D740FF3-282A-4DBF-BB49-97A716F93C94}"/>
                    </a:ext>
                  </a:extLst>
                </p:cNvPr>
                <p:cNvSpPr txBox="1">
                  <a:spLocks noChangeArrowheads="1"/>
                </p:cNvSpPr>
                <p:nvPr/>
              </p:nvSpPr>
              <p:spPr bwMode="auto">
                <a:xfrm>
                  <a:off x="3792" y="1644"/>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c</a:t>
                  </a:r>
                </a:p>
              </p:txBody>
            </p:sp>
            <p:sp>
              <p:nvSpPr>
                <p:cNvPr id="60478" name="Text Box 38">
                  <a:extLst>
                    <a:ext uri="{FF2B5EF4-FFF2-40B4-BE49-F238E27FC236}">
                      <a16:creationId xmlns:a16="http://schemas.microsoft.com/office/drawing/2014/main" id="{E0875713-4F4F-4D05-A65E-ECF7E5079BDB}"/>
                    </a:ext>
                  </a:extLst>
                </p:cNvPr>
                <p:cNvSpPr txBox="1">
                  <a:spLocks noChangeArrowheads="1"/>
                </p:cNvSpPr>
                <p:nvPr/>
              </p:nvSpPr>
              <p:spPr bwMode="auto">
                <a:xfrm>
                  <a:off x="4503" y="1674"/>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d</a:t>
                  </a:r>
                </a:p>
              </p:txBody>
            </p:sp>
            <p:sp>
              <p:nvSpPr>
                <p:cNvPr id="60479" name="Text Box 39">
                  <a:extLst>
                    <a:ext uri="{FF2B5EF4-FFF2-40B4-BE49-F238E27FC236}">
                      <a16:creationId xmlns:a16="http://schemas.microsoft.com/office/drawing/2014/main" id="{B35085D5-0FD1-455C-A823-F9198A0A719B}"/>
                    </a:ext>
                  </a:extLst>
                </p:cNvPr>
                <p:cNvSpPr txBox="1">
                  <a:spLocks noChangeArrowheads="1"/>
                </p:cNvSpPr>
                <p:nvPr/>
              </p:nvSpPr>
              <p:spPr bwMode="auto">
                <a:xfrm>
                  <a:off x="4128" y="134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4</a:t>
                  </a:r>
                  <a:endParaRPr lang="en-US" altLang="zh-CN" sz="2800" b="1" i="1">
                    <a:ea typeface="华文中宋" panose="02010600040101010101" pitchFamily="2" charset="-122"/>
                  </a:endParaRPr>
                </a:p>
              </p:txBody>
            </p:sp>
          </p:grpSp>
        </p:grpSp>
        <p:grpSp>
          <p:nvGrpSpPr>
            <p:cNvPr id="60454" name="组合 82">
              <a:extLst>
                <a:ext uri="{FF2B5EF4-FFF2-40B4-BE49-F238E27FC236}">
                  <a16:creationId xmlns:a16="http://schemas.microsoft.com/office/drawing/2014/main" id="{B3F07593-DF78-459A-B26F-F0705E32F3B9}"/>
                </a:ext>
              </a:extLst>
            </p:cNvPr>
            <p:cNvGrpSpPr>
              <a:grpSpLocks/>
            </p:cNvGrpSpPr>
            <p:nvPr/>
          </p:nvGrpSpPr>
          <p:grpSpPr bwMode="auto">
            <a:xfrm>
              <a:off x="5423337" y="236483"/>
              <a:ext cx="236483" cy="283777"/>
              <a:chOff x="7192719" y="683108"/>
              <a:chExt cx="356500" cy="396994"/>
            </a:xfrm>
          </p:grpSpPr>
          <p:sp>
            <p:nvSpPr>
              <p:cNvPr id="132141" name="Arc 23">
                <a:extLst>
                  <a:ext uri="{FF2B5EF4-FFF2-40B4-BE49-F238E27FC236}">
                    <a16:creationId xmlns:a16="http://schemas.microsoft.com/office/drawing/2014/main" id="{586B5E4F-2ECD-4F7C-86D8-4D001E62E877}"/>
                  </a:ext>
                </a:extLst>
              </p:cNvPr>
              <p:cNvSpPr>
                <a:spLocks/>
              </p:cNvSpPr>
              <p:nvPr/>
            </p:nvSpPr>
            <p:spPr bwMode="auto">
              <a:xfrm rot="-1415830">
                <a:off x="7192062" y="849748"/>
                <a:ext cx="306326" cy="230969"/>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42" name="Arc 24">
                <a:extLst>
                  <a:ext uri="{FF2B5EF4-FFF2-40B4-BE49-F238E27FC236}">
                    <a16:creationId xmlns:a16="http://schemas.microsoft.com/office/drawing/2014/main" id="{F6C3F98E-A34F-4BEE-B8C8-EFE0A9929DCA}"/>
                  </a:ext>
                </a:extLst>
              </p:cNvPr>
              <p:cNvSpPr>
                <a:spLocks/>
              </p:cNvSpPr>
              <p:nvPr/>
            </p:nvSpPr>
            <p:spPr bwMode="auto">
              <a:xfrm rot="-1415830">
                <a:off x="7294969" y="683185"/>
                <a:ext cx="253676" cy="159902"/>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43" name="Arc 25">
                <a:extLst>
                  <a:ext uri="{FF2B5EF4-FFF2-40B4-BE49-F238E27FC236}">
                    <a16:creationId xmlns:a16="http://schemas.microsoft.com/office/drawing/2014/main" id="{CC796C2F-5E29-4FEE-ADF3-8C615501E336}"/>
                  </a:ext>
                </a:extLst>
              </p:cNvPr>
              <p:cNvSpPr>
                <a:spLocks/>
              </p:cNvSpPr>
              <p:nvPr/>
            </p:nvSpPr>
            <p:spPr bwMode="auto">
              <a:xfrm rot="-1415830">
                <a:off x="7417020" y="732044"/>
                <a:ext cx="117266"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44" name="Arc 26">
                <a:extLst>
                  <a:ext uri="{FF2B5EF4-FFF2-40B4-BE49-F238E27FC236}">
                    <a16:creationId xmlns:a16="http://schemas.microsoft.com/office/drawing/2014/main" id="{A6D3F56E-0223-4801-B961-2468A63688E1}"/>
                  </a:ext>
                </a:extLst>
              </p:cNvPr>
              <p:cNvSpPr>
                <a:spLocks/>
              </p:cNvSpPr>
              <p:nvPr/>
            </p:nvSpPr>
            <p:spPr bwMode="auto">
              <a:xfrm rot="-1415830">
                <a:off x="7273429" y="903049"/>
                <a:ext cx="224958" cy="99939"/>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0455" name="组合 82">
              <a:extLst>
                <a:ext uri="{FF2B5EF4-FFF2-40B4-BE49-F238E27FC236}">
                  <a16:creationId xmlns:a16="http://schemas.microsoft.com/office/drawing/2014/main" id="{0D69D002-2B49-4B58-9AC2-1C0DF8E0494E}"/>
                </a:ext>
              </a:extLst>
            </p:cNvPr>
            <p:cNvGrpSpPr>
              <a:grpSpLocks/>
            </p:cNvGrpSpPr>
            <p:nvPr/>
          </p:nvGrpSpPr>
          <p:grpSpPr bwMode="auto">
            <a:xfrm>
              <a:off x="7409793" y="236483"/>
              <a:ext cx="236483" cy="283777"/>
              <a:chOff x="7192719" y="683108"/>
              <a:chExt cx="356500" cy="396994"/>
            </a:xfrm>
          </p:grpSpPr>
          <p:sp>
            <p:nvSpPr>
              <p:cNvPr id="132137" name="Arc 23">
                <a:extLst>
                  <a:ext uri="{FF2B5EF4-FFF2-40B4-BE49-F238E27FC236}">
                    <a16:creationId xmlns:a16="http://schemas.microsoft.com/office/drawing/2014/main" id="{99BEB1DD-A4E3-4D36-A3B9-B10EB476D495}"/>
                  </a:ext>
                </a:extLst>
              </p:cNvPr>
              <p:cNvSpPr>
                <a:spLocks/>
              </p:cNvSpPr>
              <p:nvPr/>
            </p:nvSpPr>
            <p:spPr bwMode="auto">
              <a:xfrm rot="-1415830">
                <a:off x="7193711" y="849748"/>
                <a:ext cx="306326" cy="230969"/>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38" name="Arc 24">
                <a:extLst>
                  <a:ext uri="{FF2B5EF4-FFF2-40B4-BE49-F238E27FC236}">
                    <a16:creationId xmlns:a16="http://schemas.microsoft.com/office/drawing/2014/main" id="{578541AF-BCAE-4A99-BA24-10A9D6C1955A}"/>
                  </a:ext>
                </a:extLst>
              </p:cNvPr>
              <p:cNvSpPr>
                <a:spLocks/>
              </p:cNvSpPr>
              <p:nvPr/>
            </p:nvSpPr>
            <p:spPr bwMode="auto">
              <a:xfrm rot="-1415830">
                <a:off x="7296618" y="683185"/>
                <a:ext cx="253676" cy="159902"/>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39" name="Arc 25">
                <a:extLst>
                  <a:ext uri="{FF2B5EF4-FFF2-40B4-BE49-F238E27FC236}">
                    <a16:creationId xmlns:a16="http://schemas.microsoft.com/office/drawing/2014/main" id="{25C8F177-D686-4165-873E-6F2AD71CF62B}"/>
                  </a:ext>
                </a:extLst>
              </p:cNvPr>
              <p:cNvSpPr>
                <a:spLocks/>
              </p:cNvSpPr>
              <p:nvPr/>
            </p:nvSpPr>
            <p:spPr bwMode="auto">
              <a:xfrm rot="-1415830">
                <a:off x="7418669" y="732044"/>
                <a:ext cx="117266"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40" name="Arc 26">
                <a:extLst>
                  <a:ext uri="{FF2B5EF4-FFF2-40B4-BE49-F238E27FC236}">
                    <a16:creationId xmlns:a16="http://schemas.microsoft.com/office/drawing/2014/main" id="{47478C09-60DA-43C5-836D-7094A0848C67}"/>
                  </a:ext>
                </a:extLst>
              </p:cNvPr>
              <p:cNvSpPr>
                <a:spLocks/>
              </p:cNvSpPr>
              <p:nvPr/>
            </p:nvSpPr>
            <p:spPr bwMode="auto">
              <a:xfrm rot="-1415830">
                <a:off x="7275079" y="903049"/>
                <a:ext cx="224958" cy="99939"/>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3" name="Text Box 2">
            <a:extLst>
              <a:ext uri="{FF2B5EF4-FFF2-40B4-BE49-F238E27FC236}">
                <a16:creationId xmlns:a16="http://schemas.microsoft.com/office/drawing/2014/main" id="{82FD1B0F-E848-4CD2-B897-A771E3D9D700}"/>
              </a:ext>
            </a:extLst>
          </p:cNvPr>
          <p:cNvSpPr txBox="1">
            <a:spLocks noChangeArrowheads="1"/>
          </p:cNvSpPr>
          <p:nvPr/>
        </p:nvSpPr>
        <p:spPr bwMode="auto">
          <a:xfrm>
            <a:off x="428625" y="142875"/>
            <a:ext cx="454342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CC"/>
                </a:solidFill>
                <a:ea typeface="华文中宋" panose="02010600040101010101" pitchFamily="2" charset="-122"/>
              </a:rPr>
              <a:t>解：</a:t>
            </a:r>
          </a:p>
          <a:p>
            <a:pPr>
              <a:spcBef>
                <a:spcPct val="50000"/>
              </a:spcBef>
              <a:buFontTx/>
              <a:buNone/>
            </a:pPr>
            <a:r>
              <a:rPr lang="en-US" altLang="zh-CN" sz="2800" b="1">
                <a:ea typeface="华文中宋" panose="02010600040101010101" pitchFamily="2" charset="-122"/>
              </a:rPr>
              <a:t>(1) </a:t>
            </a:r>
            <a:r>
              <a:rPr lang="zh-CN" altLang="en-US" sz="2800" b="1">
                <a:ea typeface="华文中宋" panose="02010600040101010101" pitchFamily="2" charset="-122"/>
              </a:rPr>
              <a:t>设电流沿逆时针方向</a:t>
            </a:r>
          </a:p>
        </p:txBody>
      </p:sp>
      <p:sp>
        <p:nvSpPr>
          <p:cNvPr id="94249" name="Text Box 41">
            <a:extLst>
              <a:ext uri="{FF2B5EF4-FFF2-40B4-BE49-F238E27FC236}">
                <a16:creationId xmlns:a16="http://schemas.microsoft.com/office/drawing/2014/main" id="{179CFBFD-B3A5-4036-8B00-614167AE5B33}"/>
              </a:ext>
            </a:extLst>
          </p:cNvPr>
          <p:cNvSpPr txBox="1">
            <a:spLocks noChangeArrowheads="1"/>
          </p:cNvSpPr>
          <p:nvPr/>
        </p:nvSpPr>
        <p:spPr bwMode="auto">
          <a:xfrm>
            <a:off x="417513" y="1428750"/>
            <a:ext cx="4176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并联电阻 </a:t>
            </a:r>
            <a:r>
              <a:rPr lang="en-US" altLang="zh-CN" sz="2800" b="1" i="1">
                <a:ea typeface="华文中宋" panose="02010600040101010101" pitchFamily="2" charset="-122"/>
              </a:rPr>
              <a:t>R</a:t>
            </a:r>
            <a:r>
              <a:rPr lang="en-US" altLang="zh-CN" sz="2800" b="1" baseline="-25000">
                <a:ea typeface="华文中宋" panose="02010600040101010101" pitchFamily="2" charset="-122"/>
              </a:rPr>
              <a:t>1</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2</a:t>
            </a:r>
            <a:r>
              <a:rPr lang="en-US" altLang="zh-CN" sz="2800" b="1">
                <a:ea typeface="华文中宋" panose="02010600040101010101" pitchFamily="2" charset="-122"/>
              </a:rPr>
              <a:t> </a:t>
            </a:r>
            <a:r>
              <a:rPr lang="zh-CN" altLang="en-US" sz="2800" b="1">
                <a:ea typeface="华文中宋" panose="02010600040101010101" pitchFamily="2" charset="-122"/>
              </a:rPr>
              <a:t>的</a:t>
            </a:r>
            <a:r>
              <a:rPr lang="zh-CN" altLang="en-US" sz="2800" b="1">
                <a:solidFill>
                  <a:srgbClr val="7030A0"/>
                </a:solidFill>
                <a:ea typeface="华文中宋" panose="02010600040101010101" pitchFamily="2" charset="-122"/>
              </a:rPr>
              <a:t>等效电阻</a:t>
            </a:r>
            <a:r>
              <a:rPr lang="zh-CN" altLang="en-US" sz="2800" b="1">
                <a:ea typeface="华文中宋" panose="02010600040101010101" pitchFamily="2" charset="-122"/>
              </a:rPr>
              <a:t>：</a:t>
            </a:r>
          </a:p>
        </p:txBody>
      </p:sp>
      <p:graphicFrame>
        <p:nvGraphicFramePr>
          <p:cNvPr id="94250" name="Object 42">
            <a:extLst>
              <a:ext uri="{FF2B5EF4-FFF2-40B4-BE49-F238E27FC236}">
                <a16:creationId xmlns:a16="http://schemas.microsoft.com/office/drawing/2014/main" id="{80012EBD-6227-41C4-9C73-882AF8FA0FF4}"/>
              </a:ext>
            </a:extLst>
          </p:cNvPr>
          <p:cNvGraphicFramePr>
            <a:graphicFrameLocks noChangeAspect="1"/>
          </p:cNvGraphicFramePr>
          <p:nvPr/>
        </p:nvGraphicFramePr>
        <p:xfrm>
          <a:off x="930275" y="2428875"/>
          <a:ext cx="3114675" cy="1112838"/>
        </p:xfrm>
        <a:graphic>
          <a:graphicData uri="http://schemas.openxmlformats.org/presentationml/2006/ole">
            <mc:AlternateContent xmlns:mc="http://schemas.openxmlformats.org/markup-compatibility/2006">
              <mc:Choice xmlns:v="urn:schemas-microsoft-com:vml" Requires="v">
                <p:oleObj name="Equation" r:id="rId2" imgW="1244600" imgH="444500" progId="Equation.DSMT4">
                  <p:embed/>
                </p:oleObj>
              </mc:Choice>
              <mc:Fallback>
                <p:oleObj name="Equation" r:id="rId2" imgW="1244600" imgH="444500" progId="Equation.DSMT4">
                  <p:embed/>
                  <p:pic>
                    <p:nvPicPr>
                      <p:cNvPr id="0" name="Object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2428875"/>
                        <a:ext cx="31146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54" name="Text Box 46">
            <a:extLst>
              <a:ext uri="{FF2B5EF4-FFF2-40B4-BE49-F238E27FC236}">
                <a16:creationId xmlns:a16="http://schemas.microsoft.com/office/drawing/2014/main" id="{5C43FF06-F333-4F42-BE90-3989EF6A631F}"/>
              </a:ext>
            </a:extLst>
          </p:cNvPr>
          <p:cNvSpPr txBox="1">
            <a:spLocks noChangeArrowheads="1"/>
          </p:cNvSpPr>
          <p:nvPr/>
        </p:nvSpPr>
        <p:spPr bwMode="auto">
          <a:xfrm>
            <a:off x="487363" y="5643563"/>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流经各电阻的电流分别是：</a:t>
            </a:r>
            <a:r>
              <a:rPr lang="en-US" altLang="zh-CN" sz="2800" b="1" i="1">
                <a:ea typeface="华文中宋" panose="02010600040101010101" pitchFamily="2" charset="-122"/>
              </a:rPr>
              <a:t>I</a:t>
            </a:r>
            <a:r>
              <a:rPr lang="en-US" altLang="zh-CN" sz="2800" b="1" baseline="-25000">
                <a:ea typeface="华文中宋" panose="02010600040101010101" pitchFamily="2" charset="-122"/>
              </a:rPr>
              <a:t>3</a:t>
            </a:r>
            <a:r>
              <a:rPr lang="en-US" altLang="zh-CN" sz="2800" b="1">
                <a:ea typeface="华文中宋" panose="02010600040101010101" pitchFamily="2" charset="-122"/>
              </a:rPr>
              <a:t> = </a:t>
            </a:r>
            <a:r>
              <a:rPr lang="en-US" altLang="zh-CN" sz="2800" b="1" i="1">
                <a:ea typeface="华文中宋" panose="02010600040101010101" pitchFamily="2" charset="-122"/>
              </a:rPr>
              <a:t>I</a:t>
            </a:r>
            <a:r>
              <a:rPr lang="en-US" altLang="zh-CN" sz="2800" b="1" baseline="-25000">
                <a:ea typeface="华文中宋" panose="02010600040101010101" pitchFamily="2" charset="-122"/>
              </a:rPr>
              <a:t>4</a:t>
            </a:r>
            <a:r>
              <a:rPr lang="en-US" altLang="zh-CN" sz="2800" b="1">
                <a:ea typeface="华文中宋" panose="02010600040101010101" pitchFamily="2" charset="-122"/>
              </a:rPr>
              <a:t> = </a:t>
            </a:r>
            <a:r>
              <a:rPr lang="en-US" altLang="zh-CN" sz="2800" b="1" i="1">
                <a:ea typeface="华文中宋" panose="02010600040101010101" pitchFamily="2" charset="-122"/>
              </a:rPr>
              <a:t>I</a:t>
            </a:r>
            <a:r>
              <a:rPr lang="en-US" altLang="zh-CN" sz="2800" b="1">
                <a:ea typeface="华文中宋" panose="02010600040101010101" pitchFamily="2" charset="-122"/>
              </a:rPr>
              <a:t> = 2A</a:t>
            </a:r>
          </a:p>
        </p:txBody>
      </p:sp>
      <p:grpSp>
        <p:nvGrpSpPr>
          <p:cNvPr id="9" name="Group 47">
            <a:extLst>
              <a:ext uri="{FF2B5EF4-FFF2-40B4-BE49-F238E27FC236}">
                <a16:creationId xmlns:a16="http://schemas.microsoft.com/office/drawing/2014/main" id="{33A3916D-8051-4F61-A238-38ED2FF9CD60}"/>
              </a:ext>
            </a:extLst>
          </p:cNvPr>
          <p:cNvGrpSpPr>
            <a:grpSpLocks/>
          </p:cNvGrpSpPr>
          <p:nvPr/>
        </p:nvGrpSpPr>
        <p:grpSpPr bwMode="auto">
          <a:xfrm>
            <a:off x="6096000" y="1295400"/>
            <a:ext cx="914400" cy="381000"/>
            <a:chOff x="3840" y="816"/>
            <a:chExt cx="576" cy="240"/>
          </a:xfrm>
        </p:grpSpPr>
        <p:sp>
          <p:nvSpPr>
            <p:cNvPr id="60451" name="Rectangle 48">
              <a:extLst>
                <a:ext uri="{FF2B5EF4-FFF2-40B4-BE49-F238E27FC236}">
                  <a16:creationId xmlns:a16="http://schemas.microsoft.com/office/drawing/2014/main" id="{B660DE42-FDEB-4B61-AE0D-74CEC57DB9F9}"/>
                </a:ext>
              </a:extLst>
            </p:cNvPr>
            <p:cNvSpPr>
              <a:spLocks noChangeArrowheads="1"/>
            </p:cNvSpPr>
            <p:nvPr/>
          </p:nvSpPr>
          <p:spPr bwMode="auto">
            <a:xfrm>
              <a:off x="3840" y="816"/>
              <a:ext cx="576" cy="240"/>
            </a:xfrm>
            <a:prstGeom prst="rect">
              <a:avLst/>
            </a:prstGeom>
            <a:noFill/>
            <a:ln w="38100">
              <a:solidFill>
                <a:srgbClr val="FF66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32133" name="Line 49">
              <a:extLst>
                <a:ext uri="{FF2B5EF4-FFF2-40B4-BE49-F238E27FC236}">
                  <a16:creationId xmlns:a16="http://schemas.microsoft.com/office/drawing/2014/main" id="{C4EEC793-316A-4CF5-AD42-4E11E455B97D}"/>
                </a:ext>
              </a:extLst>
            </p:cNvPr>
            <p:cNvSpPr>
              <a:spLocks noChangeShapeType="1"/>
            </p:cNvSpPr>
            <p:nvPr/>
          </p:nvSpPr>
          <p:spPr bwMode="auto">
            <a:xfrm>
              <a:off x="4032" y="1056"/>
              <a:ext cx="192" cy="0"/>
            </a:xfrm>
            <a:prstGeom prst="line">
              <a:avLst/>
            </a:prstGeom>
            <a:noFill/>
            <a:ln w="38100">
              <a:solidFill>
                <a:srgbClr val="FF6600"/>
              </a:solidFill>
              <a:prstDash val="sysDot"/>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0" name="组合 83">
            <a:extLst>
              <a:ext uri="{FF2B5EF4-FFF2-40B4-BE49-F238E27FC236}">
                <a16:creationId xmlns:a16="http://schemas.microsoft.com/office/drawing/2014/main" id="{76EAF0B9-9C5D-4E1D-905A-CBC6862D7CBE}"/>
              </a:ext>
            </a:extLst>
          </p:cNvPr>
          <p:cNvGrpSpPr>
            <a:grpSpLocks/>
          </p:cNvGrpSpPr>
          <p:nvPr/>
        </p:nvGrpSpPr>
        <p:grpSpPr bwMode="auto">
          <a:xfrm>
            <a:off x="5186363" y="1219200"/>
            <a:ext cx="528637" cy="627063"/>
            <a:chOff x="5186363" y="1219200"/>
            <a:chExt cx="528637" cy="627063"/>
          </a:xfrm>
        </p:grpSpPr>
        <p:sp>
          <p:nvSpPr>
            <p:cNvPr id="60449" name="Text Box 40">
              <a:extLst>
                <a:ext uri="{FF2B5EF4-FFF2-40B4-BE49-F238E27FC236}">
                  <a16:creationId xmlns:a16="http://schemas.microsoft.com/office/drawing/2014/main" id="{25850D2F-B05A-41CA-87E6-09FE38008247}"/>
                </a:ext>
              </a:extLst>
            </p:cNvPr>
            <p:cNvSpPr txBox="1">
              <a:spLocks noChangeArrowheads="1"/>
            </p:cNvSpPr>
            <p:nvPr/>
          </p:nvSpPr>
          <p:spPr bwMode="auto">
            <a:xfrm>
              <a:off x="5334000" y="12192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I</a:t>
              </a:r>
            </a:p>
          </p:txBody>
        </p:sp>
        <p:sp>
          <p:nvSpPr>
            <p:cNvPr id="60450" name="AutoShape 50">
              <a:extLst>
                <a:ext uri="{FF2B5EF4-FFF2-40B4-BE49-F238E27FC236}">
                  <a16:creationId xmlns:a16="http://schemas.microsoft.com/office/drawing/2014/main" id="{4F0A9734-88E7-4055-80AD-DC7841160698}"/>
                </a:ext>
              </a:extLst>
            </p:cNvPr>
            <p:cNvSpPr>
              <a:spLocks noChangeArrowheads="1"/>
            </p:cNvSpPr>
            <p:nvPr/>
          </p:nvSpPr>
          <p:spPr bwMode="auto">
            <a:xfrm>
              <a:off x="5186363" y="1341438"/>
              <a:ext cx="142875" cy="504825"/>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1" name="组合 85">
            <a:extLst>
              <a:ext uri="{FF2B5EF4-FFF2-40B4-BE49-F238E27FC236}">
                <a16:creationId xmlns:a16="http://schemas.microsoft.com/office/drawing/2014/main" id="{B9FD5590-3C0B-4D92-9046-B7B8EC6D5EFD}"/>
              </a:ext>
            </a:extLst>
          </p:cNvPr>
          <p:cNvGrpSpPr>
            <a:grpSpLocks/>
          </p:cNvGrpSpPr>
          <p:nvPr/>
        </p:nvGrpSpPr>
        <p:grpSpPr bwMode="auto">
          <a:xfrm>
            <a:off x="666750" y="3643313"/>
            <a:ext cx="7185025" cy="1716087"/>
            <a:chOff x="666752" y="3643314"/>
            <a:chExt cx="7185027" cy="1716088"/>
          </a:xfrm>
        </p:grpSpPr>
        <p:grpSp>
          <p:nvGrpSpPr>
            <p:cNvPr id="60426" name="Group 43">
              <a:extLst>
                <a:ext uri="{FF2B5EF4-FFF2-40B4-BE49-F238E27FC236}">
                  <a16:creationId xmlns:a16="http://schemas.microsoft.com/office/drawing/2014/main" id="{7BD0D628-2BC8-487B-8F7A-59A625FAEDF9}"/>
                </a:ext>
              </a:extLst>
            </p:cNvPr>
            <p:cNvGrpSpPr>
              <a:grpSpLocks/>
            </p:cNvGrpSpPr>
            <p:nvPr/>
          </p:nvGrpSpPr>
          <p:grpSpPr bwMode="auto">
            <a:xfrm>
              <a:off x="666752" y="3643314"/>
              <a:ext cx="7185027" cy="1716088"/>
              <a:chOff x="497" y="2428"/>
              <a:chExt cx="4526" cy="1081"/>
            </a:xfrm>
          </p:grpSpPr>
          <p:sp>
            <p:nvSpPr>
              <p:cNvPr id="60447" name="Text Box 44">
                <a:extLst>
                  <a:ext uri="{FF2B5EF4-FFF2-40B4-BE49-F238E27FC236}">
                    <a16:creationId xmlns:a16="http://schemas.microsoft.com/office/drawing/2014/main" id="{0578F3C1-810E-4CDA-A247-5DE394B10E89}"/>
                  </a:ext>
                </a:extLst>
              </p:cNvPr>
              <p:cNvSpPr txBox="1">
                <a:spLocks noChangeArrowheads="1"/>
              </p:cNvSpPr>
              <p:nvPr/>
            </p:nvSpPr>
            <p:spPr bwMode="auto">
              <a:xfrm>
                <a:off x="4087" y="2928"/>
                <a:ext cx="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C80000"/>
                    </a:solidFill>
                    <a:ea typeface="华文中宋" panose="02010600040101010101" pitchFamily="2" charset="-122"/>
                  </a:rPr>
                  <a:t>总电流</a:t>
                </a:r>
              </a:p>
            </p:txBody>
          </p:sp>
          <p:graphicFrame>
            <p:nvGraphicFramePr>
              <p:cNvPr id="60448" name="Object 45">
                <a:extLst>
                  <a:ext uri="{FF2B5EF4-FFF2-40B4-BE49-F238E27FC236}">
                    <a16:creationId xmlns:a16="http://schemas.microsoft.com/office/drawing/2014/main" id="{779A110C-F4EA-446B-A095-351F5EA1C35C}"/>
                  </a:ext>
                </a:extLst>
              </p:cNvPr>
              <p:cNvGraphicFramePr>
                <a:graphicFrameLocks noChangeAspect="1"/>
              </p:cNvGraphicFramePr>
              <p:nvPr/>
            </p:nvGraphicFramePr>
            <p:xfrm>
              <a:off x="497" y="2428"/>
              <a:ext cx="3683" cy="1081"/>
            </p:xfrm>
            <a:graphic>
              <a:graphicData uri="http://schemas.openxmlformats.org/presentationml/2006/ole">
                <mc:AlternateContent xmlns:mc="http://schemas.openxmlformats.org/markup-compatibility/2006">
                  <mc:Choice xmlns:v="urn:schemas-microsoft-com:vml" Requires="v">
                    <p:oleObj name="Equation" r:id="rId4" imgW="2336800" imgH="685800" progId="Equation.DSMT4">
                      <p:embed/>
                    </p:oleObj>
                  </mc:Choice>
                  <mc:Fallback>
                    <p:oleObj name="Equation" r:id="rId4" imgW="2336800" imgH="685800" progId="Equation.DSMT4">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 y="2428"/>
                            <a:ext cx="3683" cy="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0427" name="组合 82">
              <a:extLst>
                <a:ext uri="{FF2B5EF4-FFF2-40B4-BE49-F238E27FC236}">
                  <a16:creationId xmlns:a16="http://schemas.microsoft.com/office/drawing/2014/main" id="{6C26BF0C-0F7D-421E-9760-2A0DB30A5A26}"/>
                </a:ext>
              </a:extLst>
            </p:cNvPr>
            <p:cNvGrpSpPr>
              <a:grpSpLocks/>
            </p:cNvGrpSpPr>
            <p:nvPr/>
          </p:nvGrpSpPr>
          <p:grpSpPr bwMode="auto">
            <a:xfrm>
              <a:off x="857224" y="3735113"/>
              <a:ext cx="280658" cy="294671"/>
              <a:chOff x="7192719" y="683108"/>
              <a:chExt cx="356500" cy="396994"/>
            </a:xfrm>
          </p:grpSpPr>
          <p:sp>
            <p:nvSpPr>
              <p:cNvPr id="132125" name="Arc 23">
                <a:extLst>
                  <a:ext uri="{FF2B5EF4-FFF2-40B4-BE49-F238E27FC236}">
                    <a16:creationId xmlns:a16="http://schemas.microsoft.com/office/drawing/2014/main" id="{780600A3-E424-4B93-B797-2906108B7295}"/>
                  </a:ext>
                </a:extLst>
              </p:cNvPr>
              <p:cNvSpPr>
                <a:spLocks/>
              </p:cNvSpPr>
              <p:nvPr/>
            </p:nvSpPr>
            <p:spPr bwMode="auto">
              <a:xfrm rot="-1415830">
                <a:off x="7192755" y="850302"/>
                <a:ext cx="306506" cy="228846"/>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6" name="Arc 24">
                <a:extLst>
                  <a:ext uri="{FF2B5EF4-FFF2-40B4-BE49-F238E27FC236}">
                    <a16:creationId xmlns:a16="http://schemas.microsoft.com/office/drawing/2014/main" id="{455E148B-0028-455E-94B2-154D52ECE4B2}"/>
                  </a:ext>
                </a:extLst>
              </p:cNvPr>
              <p:cNvSpPr>
                <a:spLocks/>
              </p:cNvSpPr>
              <p:nvPr/>
            </p:nvSpPr>
            <p:spPr bwMode="auto">
              <a:xfrm rot="-1415830">
                <a:off x="7297612" y="683480"/>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7" name="Arc 25">
                <a:extLst>
                  <a:ext uri="{FF2B5EF4-FFF2-40B4-BE49-F238E27FC236}">
                    <a16:creationId xmlns:a16="http://schemas.microsoft.com/office/drawing/2014/main" id="{D76CA7B8-1A6E-4CF0-8C3B-7422B3BBC2AF}"/>
                  </a:ext>
                </a:extLst>
              </p:cNvPr>
              <p:cNvSpPr>
                <a:spLocks/>
              </p:cNvSpPr>
              <p:nvPr/>
            </p:nvSpPr>
            <p:spPr bwMode="auto">
              <a:xfrm rot="-1415830">
                <a:off x="7416585" y="730532"/>
                <a:ext cx="118972" cy="7699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8" name="Arc 26">
                <a:extLst>
                  <a:ext uri="{FF2B5EF4-FFF2-40B4-BE49-F238E27FC236}">
                    <a16:creationId xmlns:a16="http://schemas.microsoft.com/office/drawing/2014/main" id="{09B51129-4F10-43A2-A9BC-A2542DCC1E1C}"/>
                  </a:ext>
                </a:extLst>
              </p:cNvPr>
              <p:cNvSpPr>
                <a:spLocks/>
              </p:cNvSpPr>
              <p:nvPr/>
            </p:nvSpPr>
            <p:spPr bwMode="auto">
              <a:xfrm rot="-1415830">
                <a:off x="7275431" y="903771"/>
                <a:ext cx="223830" cy="9838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0428" name="组合 82">
              <a:extLst>
                <a:ext uri="{FF2B5EF4-FFF2-40B4-BE49-F238E27FC236}">
                  <a16:creationId xmlns:a16="http://schemas.microsoft.com/office/drawing/2014/main" id="{7F501C95-ABE3-436B-963B-674EE23F793A}"/>
                </a:ext>
              </a:extLst>
            </p:cNvPr>
            <p:cNvGrpSpPr>
              <a:grpSpLocks/>
            </p:cNvGrpSpPr>
            <p:nvPr/>
          </p:nvGrpSpPr>
          <p:grpSpPr bwMode="auto">
            <a:xfrm>
              <a:off x="1613546" y="3745624"/>
              <a:ext cx="280658" cy="294671"/>
              <a:chOff x="7192719" y="683108"/>
              <a:chExt cx="356500" cy="396994"/>
            </a:xfrm>
          </p:grpSpPr>
          <p:sp>
            <p:nvSpPr>
              <p:cNvPr id="132121" name="Arc 23">
                <a:extLst>
                  <a:ext uri="{FF2B5EF4-FFF2-40B4-BE49-F238E27FC236}">
                    <a16:creationId xmlns:a16="http://schemas.microsoft.com/office/drawing/2014/main" id="{886A19E8-3368-41B3-BA20-7257106CF108}"/>
                  </a:ext>
                </a:extLst>
              </p:cNvPr>
              <p:cNvSpPr>
                <a:spLocks/>
              </p:cNvSpPr>
              <p:nvPr/>
            </p:nvSpPr>
            <p:spPr bwMode="auto">
              <a:xfrm rot="-1415830">
                <a:off x="7191901" y="848974"/>
                <a:ext cx="306506" cy="230985"/>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2" name="Arc 24">
                <a:extLst>
                  <a:ext uri="{FF2B5EF4-FFF2-40B4-BE49-F238E27FC236}">
                    <a16:creationId xmlns:a16="http://schemas.microsoft.com/office/drawing/2014/main" id="{C503F32D-03BC-4C3D-9E2B-DB1FA4BD2894}"/>
                  </a:ext>
                </a:extLst>
              </p:cNvPr>
              <p:cNvSpPr>
                <a:spLocks/>
              </p:cNvSpPr>
              <p:nvPr/>
            </p:nvSpPr>
            <p:spPr bwMode="auto">
              <a:xfrm rot="-1415830">
                <a:off x="7296758" y="682151"/>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3" name="Arc 25">
                <a:extLst>
                  <a:ext uri="{FF2B5EF4-FFF2-40B4-BE49-F238E27FC236}">
                    <a16:creationId xmlns:a16="http://schemas.microsoft.com/office/drawing/2014/main" id="{BB258044-C8A3-4650-A141-A2092CF52057}"/>
                  </a:ext>
                </a:extLst>
              </p:cNvPr>
              <p:cNvSpPr>
                <a:spLocks/>
              </p:cNvSpPr>
              <p:nvPr/>
            </p:nvSpPr>
            <p:spPr bwMode="auto">
              <a:xfrm rot="-1415830">
                <a:off x="7415732" y="731342"/>
                <a:ext cx="118972" cy="7485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4" name="Arc 26">
                <a:extLst>
                  <a:ext uri="{FF2B5EF4-FFF2-40B4-BE49-F238E27FC236}">
                    <a16:creationId xmlns:a16="http://schemas.microsoft.com/office/drawing/2014/main" id="{A673DC0A-6C46-4C0F-BEFB-93A520EDD492}"/>
                  </a:ext>
                </a:extLst>
              </p:cNvPr>
              <p:cNvSpPr>
                <a:spLocks/>
              </p:cNvSpPr>
              <p:nvPr/>
            </p:nvSpPr>
            <p:spPr bwMode="auto">
              <a:xfrm rot="-1415830">
                <a:off x="7274578" y="902442"/>
                <a:ext cx="223830" cy="100522"/>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0429" name="组合 82">
              <a:extLst>
                <a:ext uri="{FF2B5EF4-FFF2-40B4-BE49-F238E27FC236}">
                  <a16:creationId xmlns:a16="http://schemas.microsoft.com/office/drawing/2014/main" id="{BFDE4873-6F6E-472E-BB7B-05C73BE6C338}"/>
                </a:ext>
              </a:extLst>
            </p:cNvPr>
            <p:cNvGrpSpPr>
              <a:grpSpLocks/>
            </p:cNvGrpSpPr>
            <p:nvPr/>
          </p:nvGrpSpPr>
          <p:grpSpPr bwMode="auto">
            <a:xfrm>
              <a:off x="3143681" y="4339458"/>
              <a:ext cx="280658" cy="294671"/>
              <a:chOff x="7192719" y="683108"/>
              <a:chExt cx="356500" cy="396994"/>
            </a:xfrm>
          </p:grpSpPr>
          <p:sp>
            <p:nvSpPr>
              <p:cNvPr id="132117" name="Arc 23">
                <a:extLst>
                  <a:ext uri="{FF2B5EF4-FFF2-40B4-BE49-F238E27FC236}">
                    <a16:creationId xmlns:a16="http://schemas.microsoft.com/office/drawing/2014/main" id="{5D7E346D-289A-4E85-8925-7B7122598F97}"/>
                  </a:ext>
                </a:extLst>
              </p:cNvPr>
              <p:cNvSpPr>
                <a:spLocks/>
              </p:cNvSpPr>
              <p:nvPr/>
            </p:nvSpPr>
            <p:spPr bwMode="auto">
              <a:xfrm rot="-1415830">
                <a:off x="7192175" y="850965"/>
                <a:ext cx="306506" cy="228847"/>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18" name="Arc 24">
                <a:extLst>
                  <a:ext uri="{FF2B5EF4-FFF2-40B4-BE49-F238E27FC236}">
                    <a16:creationId xmlns:a16="http://schemas.microsoft.com/office/drawing/2014/main" id="{07E911B5-20C5-4AFF-BAF9-8D31A58CDC9E}"/>
                  </a:ext>
                </a:extLst>
              </p:cNvPr>
              <p:cNvSpPr>
                <a:spLocks/>
              </p:cNvSpPr>
              <p:nvPr/>
            </p:nvSpPr>
            <p:spPr bwMode="auto">
              <a:xfrm rot="-1415830">
                <a:off x="7297033" y="684143"/>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19" name="Arc 25">
                <a:extLst>
                  <a:ext uri="{FF2B5EF4-FFF2-40B4-BE49-F238E27FC236}">
                    <a16:creationId xmlns:a16="http://schemas.microsoft.com/office/drawing/2014/main" id="{DEA761AA-E4FC-4FBD-83EB-ECE87E9F8BF0}"/>
                  </a:ext>
                </a:extLst>
              </p:cNvPr>
              <p:cNvSpPr>
                <a:spLocks/>
              </p:cNvSpPr>
              <p:nvPr/>
            </p:nvSpPr>
            <p:spPr bwMode="auto">
              <a:xfrm rot="-1415830">
                <a:off x="7416006" y="731195"/>
                <a:ext cx="118972" cy="7699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20" name="Arc 26">
                <a:extLst>
                  <a:ext uri="{FF2B5EF4-FFF2-40B4-BE49-F238E27FC236}">
                    <a16:creationId xmlns:a16="http://schemas.microsoft.com/office/drawing/2014/main" id="{EA4F236C-9568-4137-B3B1-4A127BDC327E}"/>
                  </a:ext>
                </a:extLst>
              </p:cNvPr>
              <p:cNvSpPr>
                <a:spLocks/>
              </p:cNvSpPr>
              <p:nvPr/>
            </p:nvSpPr>
            <p:spPr bwMode="auto">
              <a:xfrm rot="-1415830">
                <a:off x="7274852" y="904435"/>
                <a:ext cx="223830" cy="9838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0430" name="组合 82">
              <a:extLst>
                <a:ext uri="{FF2B5EF4-FFF2-40B4-BE49-F238E27FC236}">
                  <a16:creationId xmlns:a16="http://schemas.microsoft.com/office/drawing/2014/main" id="{367C3C1F-94E6-459E-8313-90618F2C136E}"/>
                </a:ext>
              </a:extLst>
            </p:cNvPr>
            <p:cNvGrpSpPr>
              <a:grpSpLocks/>
            </p:cNvGrpSpPr>
            <p:nvPr/>
          </p:nvGrpSpPr>
          <p:grpSpPr bwMode="auto">
            <a:xfrm>
              <a:off x="3870930" y="4339459"/>
              <a:ext cx="280658" cy="294671"/>
              <a:chOff x="7192719" y="683108"/>
              <a:chExt cx="356500" cy="396994"/>
            </a:xfrm>
          </p:grpSpPr>
          <p:sp>
            <p:nvSpPr>
              <p:cNvPr id="132113" name="Arc 23">
                <a:extLst>
                  <a:ext uri="{FF2B5EF4-FFF2-40B4-BE49-F238E27FC236}">
                    <a16:creationId xmlns:a16="http://schemas.microsoft.com/office/drawing/2014/main" id="{3558C92D-70B6-4267-8B91-66FDD647E20B}"/>
                  </a:ext>
                </a:extLst>
              </p:cNvPr>
              <p:cNvSpPr>
                <a:spLocks/>
              </p:cNvSpPr>
              <p:nvPr/>
            </p:nvSpPr>
            <p:spPr bwMode="auto">
              <a:xfrm rot="-1415830">
                <a:off x="7191954" y="850964"/>
                <a:ext cx="306506" cy="228847"/>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14" name="Arc 24">
                <a:extLst>
                  <a:ext uri="{FF2B5EF4-FFF2-40B4-BE49-F238E27FC236}">
                    <a16:creationId xmlns:a16="http://schemas.microsoft.com/office/drawing/2014/main" id="{2FF3054E-D593-4FBE-A518-BE570302BA2E}"/>
                  </a:ext>
                </a:extLst>
              </p:cNvPr>
              <p:cNvSpPr>
                <a:spLocks/>
              </p:cNvSpPr>
              <p:nvPr/>
            </p:nvSpPr>
            <p:spPr bwMode="auto">
              <a:xfrm rot="-1415830">
                <a:off x="7296812" y="684141"/>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15" name="Arc 25">
                <a:extLst>
                  <a:ext uri="{FF2B5EF4-FFF2-40B4-BE49-F238E27FC236}">
                    <a16:creationId xmlns:a16="http://schemas.microsoft.com/office/drawing/2014/main" id="{62C5AA2F-2D6C-40E6-AA37-79F32DA7B462}"/>
                  </a:ext>
                </a:extLst>
              </p:cNvPr>
              <p:cNvSpPr>
                <a:spLocks/>
              </p:cNvSpPr>
              <p:nvPr/>
            </p:nvSpPr>
            <p:spPr bwMode="auto">
              <a:xfrm rot="-1415830">
                <a:off x="7415785" y="731194"/>
                <a:ext cx="118972" cy="7699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2116" name="Arc 26">
                <a:extLst>
                  <a:ext uri="{FF2B5EF4-FFF2-40B4-BE49-F238E27FC236}">
                    <a16:creationId xmlns:a16="http://schemas.microsoft.com/office/drawing/2014/main" id="{8623CEE2-0605-43D7-806B-1472300D78BC}"/>
                  </a:ext>
                </a:extLst>
              </p:cNvPr>
              <p:cNvSpPr>
                <a:spLocks/>
              </p:cNvSpPr>
              <p:nvPr/>
            </p:nvSpPr>
            <p:spPr bwMode="auto">
              <a:xfrm rot="-1415830">
                <a:off x="7274631" y="904433"/>
                <a:ext cx="223830" cy="9838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4249"/>
                                        </p:tgtEl>
                                        <p:attrNameLst>
                                          <p:attrName>style.visibility</p:attrName>
                                        </p:attrNameLst>
                                      </p:cBhvr>
                                      <p:to>
                                        <p:strVal val="visible"/>
                                      </p:to>
                                    </p:set>
                                    <p:animEffect transition="in" filter="blinds(horizontal)">
                                      <p:cBhvr>
                                        <p:cTn id="21" dur="500"/>
                                        <p:tgtEl>
                                          <p:spTgt spid="942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94250"/>
                                        </p:tgtEl>
                                        <p:attrNameLst>
                                          <p:attrName>style.visibility</p:attrName>
                                        </p:attrNameLst>
                                      </p:cBhvr>
                                      <p:to>
                                        <p:strVal val="visible"/>
                                      </p:to>
                                    </p:set>
                                    <p:animEffect transition="in" filter="box(in)">
                                      <p:cBhvr>
                                        <p:cTn id="26" dur="500"/>
                                        <p:tgtEl>
                                          <p:spTgt spid="9425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94254"/>
                                        </p:tgtEl>
                                        <p:attrNameLst>
                                          <p:attrName>style.visibility</p:attrName>
                                        </p:attrNameLst>
                                      </p:cBhvr>
                                      <p:to>
                                        <p:strVal val="visible"/>
                                      </p:to>
                                    </p:set>
                                    <p:animEffect transition="in" filter="randombar(horizontal)">
                                      <p:cBhvr>
                                        <p:cTn id="41" dur="500"/>
                                        <p:tgtEl>
                                          <p:spTgt spid="94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4249" grpId="0"/>
      <p:bldP spid="9425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id="{055AB7D4-2FFE-4D53-B86D-B00E45675545}"/>
              </a:ext>
            </a:extLst>
          </p:cNvPr>
          <p:cNvSpPr txBox="1">
            <a:spLocks noChangeArrowheads="1"/>
          </p:cNvSpPr>
          <p:nvPr/>
        </p:nvSpPr>
        <p:spPr bwMode="auto">
          <a:xfrm>
            <a:off x="3286125" y="441325"/>
            <a:ext cx="2714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4400" b="1">
                <a:solidFill>
                  <a:srgbClr val="FFFF66"/>
                </a:solidFill>
                <a:latin typeface="黑体" panose="02010609060101010101" pitchFamily="49" charset="-122"/>
                <a:ea typeface="黑体" panose="02010609060101010101" pitchFamily="49" charset="-122"/>
              </a:rPr>
              <a:t>主要内容</a:t>
            </a:r>
          </a:p>
        </p:txBody>
      </p:sp>
      <p:sp>
        <p:nvSpPr>
          <p:cNvPr id="30723" name="Rectangle 1">
            <a:extLst>
              <a:ext uri="{FF2B5EF4-FFF2-40B4-BE49-F238E27FC236}">
                <a16:creationId xmlns:a16="http://schemas.microsoft.com/office/drawing/2014/main" id="{6B2845A9-F680-41E2-A67D-9B92ABA95A2F}"/>
              </a:ext>
            </a:extLst>
          </p:cNvPr>
          <p:cNvSpPr>
            <a:spLocks noChangeArrowheads="1"/>
          </p:cNvSpPr>
          <p:nvPr/>
        </p:nvSpPr>
        <p:spPr bwMode="auto">
          <a:xfrm>
            <a:off x="571500" y="1377950"/>
            <a:ext cx="8072438"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600" b="1" dirty="0">
                <a:solidFill>
                  <a:srgbClr val="FFFF66"/>
                </a:solidFill>
                <a:latin typeface="Cambria Math" panose="02040503050406030204" pitchFamily="18" charset="0"/>
                <a:ea typeface="Cambria Math" panose="02040503050406030204" pitchFamily="18" charset="0"/>
                <a:cs typeface="Times New Roman" panose="02020603050405020304" pitchFamily="18" charset="0"/>
              </a:rPr>
              <a:t> § 1</a:t>
            </a:r>
            <a:r>
              <a:rPr lang="en-US" altLang="zh-CN" sz="36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a:t>
            </a:r>
            <a:r>
              <a:rPr lang="zh-CN" altLang="en-US" sz="3600" b="1" dirty="0">
                <a:latin typeface="黑体" panose="02010609060101010101" pitchFamily="49" charset="-122"/>
                <a:ea typeface="黑体" panose="02010609060101010101" pitchFamily="49" charset="-122"/>
                <a:cs typeface="Times New Roman" panose="02020603050405020304" pitchFamily="18" charset="0"/>
              </a:rPr>
              <a:t>恒定电流</a:t>
            </a:r>
            <a:endParaRPr lang="en-US" altLang="zh-CN" sz="3600" b="1" dirty="0">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a:p>
            <a:pPr>
              <a:spcBef>
                <a:spcPct val="0"/>
              </a:spcBef>
              <a:buClrTx/>
              <a:buSzTx/>
              <a:buFontTx/>
              <a:buNone/>
            </a:pPr>
            <a:r>
              <a:rPr lang="en-US" altLang="zh-CN" sz="3600" b="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sz="3600" b="1" dirty="0">
                <a:solidFill>
                  <a:srgbClr val="FFFF66"/>
                </a:solidFill>
                <a:latin typeface="Cambria Math" panose="02040503050406030204" pitchFamily="18" charset="0"/>
                <a:ea typeface="Cambria Math" panose="02040503050406030204" pitchFamily="18" charset="0"/>
                <a:cs typeface="Times New Roman" panose="02020603050405020304" pitchFamily="18" charset="0"/>
              </a:rPr>
              <a:t>§</a:t>
            </a:r>
            <a:r>
              <a:rPr lang="en-US" altLang="zh-CN" sz="3600" b="1" dirty="0">
                <a:solidFill>
                  <a:srgbClr val="FFFF66"/>
                </a:solidFill>
                <a:latin typeface="Cambria Math" panose="02040503050406030204" pitchFamily="18" charset="0"/>
              </a:rPr>
              <a:t> 2</a:t>
            </a:r>
            <a:r>
              <a:rPr lang="en-US" altLang="zh-CN" sz="3600" b="1" dirty="0">
                <a:solidFill>
                  <a:srgbClr val="FF0000"/>
                </a:solidFill>
                <a:latin typeface="Cambria Math" panose="02040503050406030204" pitchFamily="18" charset="0"/>
              </a:rPr>
              <a:t>     </a:t>
            </a:r>
            <a:r>
              <a:rPr lang="zh-CN" altLang="en-US" sz="3600" b="1" dirty="0">
                <a:latin typeface="黑体" panose="02010609060101010101" pitchFamily="49" charset="-122"/>
                <a:ea typeface="黑体" panose="02010609060101010101" pitchFamily="49" charset="-122"/>
              </a:rPr>
              <a:t>磁场  磁感应强度</a:t>
            </a:r>
            <a:endParaRPr lang="en-US" altLang="zh-CN" sz="3600" b="1" dirty="0">
              <a:latin typeface="黑体" panose="02010609060101010101" pitchFamily="49" charset="-122"/>
              <a:ea typeface="黑体" panose="02010609060101010101" pitchFamily="49" charset="-122"/>
            </a:endParaRPr>
          </a:p>
          <a:p>
            <a:pPr>
              <a:spcBef>
                <a:spcPct val="0"/>
              </a:spcBef>
              <a:buClrTx/>
              <a:buSzTx/>
              <a:buFontTx/>
              <a:buNone/>
            </a:pPr>
            <a:endParaRPr lang="zh-CN" altLang="en-US" sz="2000" dirty="0">
              <a:latin typeface="黑体" panose="02010609060101010101" pitchFamily="49" charset="-122"/>
              <a:ea typeface="黑体" panose="02010609060101010101" pitchFamily="49" charset="-122"/>
            </a:endParaRPr>
          </a:p>
          <a:p>
            <a:pPr>
              <a:spcBef>
                <a:spcPct val="0"/>
              </a:spcBef>
              <a:buClrTx/>
              <a:buSzTx/>
              <a:buFontTx/>
              <a:buNone/>
            </a:pPr>
            <a:r>
              <a:rPr lang="en-US" altLang="zh-CN" sz="3600" b="1" dirty="0">
                <a:solidFill>
                  <a:srgbClr val="FFFF66"/>
                </a:solidFill>
                <a:latin typeface="Cambria Math" panose="02040503050406030204" pitchFamily="18" charset="0"/>
              </a:rPr>
              <a:t>§ 3</a:t>
            </a:r>
            <a:r>
              <a:rPr lang="en-US" altLang="zh-CN" sz="3600" b="1" dirty="0">
                <a:solidFill>
                  <a:srgbClr val="FF0000"/>
                </a:solidFill>
                <a:latin typeface="Cambria Math" panose="02040503050406030204" pitchFamily="18" charset="0"/>
              </a:rPr>
              <a:t>    </a:t>
            </a:r>
            <a:r>
              <a:rPr lang="zh-CN" altLang="en-US" sz="3600" b="1" dirty="0">
                <a:latin typeface="黑体" panose="02010609060101010101" pitchFamily="49" charset="-122"/>
                <a:ea typeface="黑体" panose="02010609060101010101" pitchFamily="49" charset="-122"/>
              </a:rPr>
              <a:t>毕奥</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萨伐尔定律</a:t>
            </a:r>
            <a:endParaRPr lang="en-US" altLang="zh-CN" sz="3600" b="1" dirty="0">
              <a:latin typeface="黑体" panose="02010609060101010101" pitchFamily="49" charset="-122"/>
              <a:ea typeface="黑体" panose="02010609060101010101" pitchFamily="49" charset="-122"/>
            </a:endParaRPr>
          </a:p>
          <a:p>
            <a:pPr>
              <a:spcBef>
                <a:spcPct val="0"/>
              </a:spcBef>
              <a:buClrTx/>
              <a:buSzTx/>
              <a:buFontTx/>
              <a:buNone/>
            </a:pPr>
            <a:endParaRPr lang="zh-CN" altLang="en-US" sz="2000" dirty="0">
              <a:latin typeface="黑体" panose="02010609060101010101" pitchFamily="49" charset="-122"/>
              <a:ea typeface="黑体" panose="02010609060101010101" pitchFamily="49" charset="-122"/>
            </a:endParaRPr>
          </a:p>
          <a:p>
            <a:pPr>
              <a:spcBef>
                <a:spcPct val="0"/>
              </a:spcBef>
              <a:buClrTx/>
              <a:buSzTx/>
              <a:buFontTx/>
              <a:buNone/>
            </a:pPr>
            <a:r>
              <a:rPr lang="en-US" altLang="zh-CN" sz="3600" b="1" dirty="0">
                <a:solidFill>
                  <a:srgbClr val="FFFF66"/>
                </a:solidFill>
                <a:latin typeface="Cambria Math" panose="02040503050406030204" pitchFamily="18" charset="0"/>
              </a:rPr>
              <a:t>§ 4</a:t>
            </a:r>
            <a:r>
              <a:rPr lang="en-US" altLang="zh-CN" sz="3600" b="1" dirty="0">
                <a:solidFill>
                  <a:srgbClr val="FF0000"/>
                </a:solidFill>
                <a:latin typeface="Cambria Math" panose="02040503050406030204" pitchFamily="18" charset="0"/>
              </a:rPr>
              <a:t>    </a:t>
            </a:r>
            <a:r>
              <a:rPr lang="zh-CN" altLang="en-US" sz="3600" b="1" dirty="0">
                <a:latin typeface="黑体" panose="02010609060101010101" pitchFamily="49" charset="-122"/>
                <a:ea typeface="黑体" panose="02010609060101010101" pitchFamily="49" charset="-122"/>
              </a:rPr>
              <a:t>磁场的高斯定理和安培环路定理</a:t>
            </a:r>
            <a:endParaRPr lang="en-US" altLang="zh-CN" sz="3600" b="1"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000" b="1" dirty="0">
              <a:solidFill>
                <a:srgbClr val="0000CC"/>
              </a:solidFill>
              <a:latin typeface="黑体" panose="02010609060101010101" pitchFamily="49" charset="-122"/>
              <a:ea typeface="黑体" panose="02010609060101010101" pitchFamily="49" charset="-122"/>
            </a:endParaRPr>
          </a:p>
          <a:p>
            <a:pPr>
              <a:spcBef>
                <a:spcPct val="0"/>
              </a:spcBef>
              <a:buClrTx/>
              <a:buSzTx/>
              <a:buFontTx/>
              <a:buNone/>
            </a:pPr>
            <a:r>
              <a:rPr lang="en-US" altLang="zh-CN" sz="3600" b="1" dirty="0">
                <a:solidFill>
                  <a:srgbClr val="FFFF66"/>
                </a:solidFill>
                <a:latin typeface="Cambria Math" panose="02040503050406030204" pitchFamily="18" charset="0"/>
              </a:rPr>
              <a:t>§ 5</a:t>
            </a:r>
            <a:r>
              <a:rPr lang="en-US" altLang="zh-CN" sz="3600" b="1" dirty="0">
                <a:solidFill>
                  <a:srgbClr val="FF0000"/>
                </a:solidFill>
                <a:latin typeface="Cambria Math" panose="02040503050406030204" pitchFamily="18" charset="0"/>
              </a:rPr>
              <a:t>    </a:t>
            </a:r>
            <a:r>
              <a:rPr lang="zh-CN" altLang="en-US" sz="3600" b="1" dirty="0">
                <a:latin typeface="黑体" panose="02010609060101010101" pitchFamily="49" charset="-122"/>
                <a:ea typeface="黑体" panose="02010609060101010101" pitchFamily="49" charset="-122"/>
              </a:rPr>
              <a:t>安培力与洛伦兹力</a:t>
            </a:r>
            <a:endParaRPr lang="en-US" altLang="zh-CN" sz="3600" b="1" dirty="0">
              <a:latin typeface="黑体" panose="02010609060101010101" pitchFamily="49" charset="-122"/>
              <a:ea typeface="黑体" panose="02010609060101010101" pitchFamily="49" charset="-122"/>
            </a:endParaRPr>
          </a:p>
          <a:p>
            <a:pPr>
              <a:spcBef>
                <a:spcPct val="0"/>
              </a:spcBef>
              <a:buClrTx/>
              <a:buSzTx/>
              <a:buFontTx/>
              <a:buNone/>
            </a:pPr>
            <a:endParaRPr lang="en-US" altLang="zh-CN" sz="2000" dirty="0">
              <a:latin typeface="黑体" panose="02010609060101010101" pitchFamily="49" charset="-122"/>
              <a:ea typeface="黑体" panose="02010609060101010101" pitchFamily="49" charset="-122"/>
            </a:endParaRPr>
          </a:p>
          <a:p>
            <a:pPr>
              <a:spcBef>
                <a:spcPct val="0"/>
              </a:spcBef>
              <a:buClrTx/>
              <a:buSzTx/>
              <a:buFontTx/>
              <a:buNone/>
            </a:pPr>
            <a:r>
              <a:rPr lang="en-US" altLang="zh-CN" sz="3600" b="1" dirty="0">
                <a:solidFill>
                  <a:srgbClr val="FFFF66"/>
                </a:solidFill>
                <a:latin typeface="Cambria Math" panose="02040503050406030204" pitchFamily="18" charset="0"/>
              </a:rPr>
              <a:t>§ 6</a:t>
            </a:r>
            <a:r>
              <a:rPr lang="en-US" altLang="zh-CN" sz="3600" b="1" dirty="0">
                <a:solidFill>
                  <a:srgbClr val="FF0000"/>
                </a:solidFill>
                <a:latin typeface="Cambria Math" panose="02040503050406030204" pitchFamily="18" charset="0"/>
              </a:rPr>
              <a:t>    </a:t>
            </a:r>
            <a:r>
              <a:rPr lang="zh-CN" altLang="en-US" sz="3600" b="1" dirty="0">
                <a:latin typeface="黑体" panose="02010609060101010101" pitchFamily="49" charset="-122"/>
                <a:ea typeface="黑体" panose="02010609060101010101" pitchFamily="49" charset="-122"/>
              </a:rPr>
              <a:t>磁介质</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0425DF92-AF40-4F3D-B24E-DFC606437BFC}"/>
              </a:ext>
            </a:extLst>
          </p:cNvPr>
          <p:cNvGraphicFramePr>
            <a:graphicFrameLocks noChangeAspect="1"/>
          </p:cNvGraphicFramePr>
          <p:nvPr/>
        </p:nvGraphicFramePr>
        <p:xfrm>
          <a:off x="682625" y="82550"/>
          <a:ext cx="3189288" cy="2049463"/>
        </p:xfrm>
        <a:graphic>
          <a:graphicData uri="http://schemas.openxmlformats.org/presentationml/2006/ole">
            <mc:AlternateContent xmlns:mc="http://schemas.openxmlformats.org/markup-compatibility/2006">
              <mc:Choice xmlns:v="urn:schemas-microsoft-com:vml" Requires="v">
                <p:oleObj name="Equation" r:id="rId2" imgW="1384300" imgH="889000" progId="Equation.DSMT4">
                  <p:embed/>
                </p:oleObj>
              </mc:Choice>
              <mc:Fallback>
                <p:oleObj name="Equation" r:id="rId2" imgW="1384300" imgH="8890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82550"/>
                        <a:ext cx="3189288"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5" name="Text Box 3">
            <a:extLst>
              <a:ext uri="{FF2B5EF4-FFF2-40B4-BE49-F238E27FC236}">
                <a16:creationId xmlns:a16="http://schemas.microsoft.com/office/drawing/2014/main" id="{3F3BE8F6-DA1B-4DA2-93D8-6630B69E9017}"/>
              </a:ext>
            </a:extLst>
          </p:cNvPr>
          <p:cNvSpPr txBox="1">
            <a:spLocks noChangeArrowheads="1"/>
          </p:cNvSpPr>
          <p:nvPr/>
        </p:nvSpPr>
        <p:spPr bwMode="auto">
          <a:xfrm>
            <a:off x="282575" y="2143125"/>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(2) </a:t>
            </a:r>
            <a:r>
              <a:rPr lang="zh-CN" altLang="en-US" sz="2800" b="1">
                <a:ea typeface="华文中宋" panose="02010600040101010101" pitchFamily="2" charset="-122"/>
              </a:rPr>
              <a:t>各电池的端电压：</a:t>
            </a:r>
          </a:p>
        </p:txBody>
      </p:sp>
      <p:graphicFrame>
        <p:nvGraphicFramePr>
          <p:cNvPr id="61444" name="Object 5">
            <a:extLst>
              <a:ext uri="{FF2B5EF4-FFF2-40B4-BE49-F238E27FC236}">
                <a16:creationId xmlns:a16="http://schemas.microsoft.com/office/drawing/2014/main" id="{E1B4ACF9-9B01-45DF-8E99-4ACBA3869BBB}"/>
              </a:ext>
            </a:extLst>
          </p:cNvPr>
          <p:cNvGraphicFramePr>
            <a:graphicFrameLocks noChangeAspect="1"/>
          </p:cNvGraphicFramePr>
          <p:nvPr/>
        </p:nvGraphicFramePr>
        <p:xfrm>
          <a:off x="5338763" y="406400"/>
          <a:ext cx="2894012" cy="1346200"/>
        </p:xfrm>
        <a:graphic>
          <a:graphicData uri="http://schemas.openxmlformats.org/presentationml/2006/ole">
            <mc:AlternateContent xmlns:mc="http://schemas.openxmlformats.org/markup-compatibility/2006">
              <mc:Choice xmlns:v="urn:schemas-microsoft-com:vml" Requires="v">
                <p:oleObj name="Equation" r:id="rId4" imgW="1447172" imgH="672808" progId="Equation.DSMT4">
                  <p:embed/>
                </p:oleObj>
              </mc:Choice>
              <mc:Fallback>
                <p:oleObj name="Equation" r:id="rId4" imgW="1447172" imgH="672808"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8763" y="406400"/>
                        <a:ext cx="2894012" cy="13462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445" name="Group 6">
            <a:extLst>
              <a:ext uri="{FF2B5EF4-FFF2-40B4-BE49-F238E27FC236}">
                <a16:creationId xmlns:a16="http://schemas.microsoft.com/office/drawing/2014/main" id="{91D5C67E-4F06-4BCF-953D-E29773474DBD}"/>
              </a:ext>
            </a:extLst>
          </p:cNvPr>
          <p:cNvGrpSpPr>
            <a:grpSpLocks/>
          </p:cNvGrpSpPr>
          <p:nvPr/>
        </p:nvGrpSpPr>
        <p:grpSpPr bwMode="auto">
          <a:xfrm>
            <a:off x="5257800" y="2087563"/>
            <a:ext cx="3657600" cy="2886075"/>
            <a:chOff x="3312" y="1392"/>
            <a:chExt cx="2304" cy="1818"/>
          </a:xfrm>
        </p:grpSpPr>
        <p:grpSp>
          <p:nvGrpSpPr>
            <p:cNvPr id="61508" name="Group 7">
              <a:extLst>
                <a:ext uri="{FF2B5EF4-FFF2-40B4-BE49-F238E27FC236}">
                  <a16:creationId xmlns:a16="http://schemas.microsoft.com/office/drawing/2014/main" id="{883D7CCD-585C-4F2C-A852-F9E6BCD1A974}"/>
                </a:ext>
              </a:extLst>
            </p:cNvPr>
            <p:cNvGrpSpPr>
              <a:grpSpLocks/>
            </p:cNvGrpSpPr>
            <p:nvPr/>
          </p:nvGrpSpPr>
          <p:grpSpPr bwMode="auto">
            <a:xfrm>
              <a:off x="3312" y="1392"/>
              <a:ext cx="2304" cy="1818"/>
              <a:chOff x="3312" y="1344"/>
              <a:chExt cx="2304" cy="1818"/>
            </a:xfrm>
          </p:grpSpPr>
          <p:sp>
            <p:nvSpPr>
              <p:cNvPr id="61511" name="Text Box 8">
                <a:extLst>
                  <a:ext uri="{FF2B5EF4-FFF2-40B4-BE49-F238E27FC236}">
                    <a16:creationId xmlns:a16="http://schemas.microsoft.com/office/drawing/2014/main" id="{03F8FEAB-A8CC-483C-9686-5893261FBCF0}"/>
                  </a:ext>
                </a:extLst>
              </p:cNvPr>
              <p:cNvSpPr txBox="1">
                <a:spLocks noChangeArrowheads="1"/>
              </p:cNvSpPr>
              <p:nvPr/>
            </p:nvSpPr>
            <p:spPr bwMode="auto">
              <a:xfrm>
                <a:off x="5280" y="240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grpSp>
            <p:nvGrpSpPr>
              <p:cNvPr id="61512" name="Group 9">
                <a:extLst>
                  <a:ext uri="{FF2B5EF4-FFF2-40B4-BE49-F238E27FC236}">
                    <a16:creationId xmlns:a16="http://schemas.microsoft.com/office/drawing/2014/main" id="{99F1D802-A7CF-487B-94CB-EFC772C3BDE7}"/>
                  </a:ext>
                </a:extLst>
              </p:cNvPr>
              <p:cNvGrpSpPr>
                <a:grpSpLocks/>
              </p:cNvGrpSpPr>
              <p:nvPr/>
            </p:nvGrpSpPr>
            <p:grpSpPr bwMode="auto">
              <a:xfrm>
                <a:off x="3312" y="1344"/>
                <a:ext cx="2208" cy="1818"/>
                <a:chOff x="3360" y="1200"/>
                <a:chExt cx="2208" cy="1818"/>
              </a:xfrm>
            </p:grpSpPr>
            <p:grpSp>
              <p:nvGrpSpPr>
                <p:cNvPr id="61513" name="Group 10">
                  <a:extLst>
                    <a:ext uri="{FF2B5EF4-FFF2-40B4-BE49-F238E27FC236}">
                      <a16:creationId xmlns:a16="http://schemas.microsoft.com/office/drawing/2014/main" id="{5CD307F9-479B-4E21-95E7-D7C3D28D361C}"/>
                    </a:ext>
                  </a:extLst>
                </p:cNvPr>
                <p:cNvGrpSpPr>
                  <a:grpSpLocks/>
                </p:cNvGrpSpPr>
                <p:nvPr/>
              </p:nvGrpSpPr>
              <p:grpSpPr bwMode="auto">
                <a:xfrm>
                  <a:off x="3360" y="1503"/>
                  <a:ext cx="2208" cy="1377"/>
                  <a:chOff x="3264" y="1344"/>
                  <a:chExt cx="2208" cy="1377"/>
                </a:xfrm>
              </p:grpSpPr>
              <p:sp>
                <p:nvSpPr>
                  <p:cNvPr id="133208" name="Line 11">
                    <a:extLst>
                      <a:ext uri="{FF2B5EF4-FFF2-40B4-BE49-F238E27FC236}">
                        <a16:creationId xmlns:a16="http://schemas.microsoft.com/office/drawing/2014/main" id="{57CB58B1-BFCB-4BBD-9801-EFDCA314C1DF}"/>
                      </a:ext>
                    </a:extLst>
                  </p:cNvPr>
                  <p:cNvSpPr>
                    <a:spLocks noChangeShapeType="1"/>
                  </p:cNvSpPr>
                  <p:nvPr/>
                </p:nvSpPr>
                <p:spPr bwMode="auto">
                  <a:xfrm>
                    <a:off x="4848" y="1536"/>
                    <a:ext cx="48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09" name="Line 12">
                    <a:extLst>
                      <a:ext uri="{FF2B5EF4-FFF2-40B4-BE49-F238E27FC236}">
                        <a16:creationId xmlns:a16="http://schemas.microsoft.com/office/drawing/2014/main" id="{9F67F5AA-E9F2-45CD-9F39-5309310C17A5}"/>
                      </a:ext>
                    </a:extLst>
                  </p:cNvPr>
                  <p:cNvSpPr>
                    <a:spLocks noChangeShapeType="1"/>
                  </p:cNvSpPr>
                  <p:nvPr/>
                </p:nvSpPr>
                <p:spPr bwMode="auto">
                  <a:xfrm>
                    <a:off x="3648" y="1536"/>
                    <a:ext cx="110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0" name="Line 13">
                    <a:extLst>
                      <a:ext uri="{FF2B5EF4-FFF2-40B4-BE49-F238E27FC236}">
                        <a16:creationId xmlns:a16="http://schemas.microsoft.com/office/drawing/2014/main" id="{92B11FF5-17A3-40BC-B515-5CF4829FD9F1}"/>
                      </a:ext>
                    </a:extLst>
                  </p:cNvPr>
                  <p:cNvSpPr>
                    <a:spLocks noChangeShapeType="1"/>
                  </p:cNvSpPr>
                  <p:nvPr/>
                </p:nvSpPr>
                <p:spPr bwMode="auto">
                  <a:xfrm>
                    <a:off x="36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1" name="Line 14">
                    <a:extLst>
                      <a:ext uri="{FF2B5EF4-FFF2-40B4-BE49-F238E27FC236}">
                        <a16:creationId xmlns:a16="http://schemas.microsoft.com/office/drawing/2014/main" id="{F43B9B17-AC06-4697-8EF7-17D63364421E}"/>
                      </a:ext>
                    </a:extLst>
                  </p:cNvPr>
                  <p:cNvSpPr>
                    <a:spLocks noChangeShapeType="1"/>
                  </p:cNvSpPr>
                  <p:nvPr/>
                </p:nvSpPr>
                <p:spPr bwMode="auto">
                  <a:xfrm>
                    <a:off x="35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1531" name="Rectangle 15">
                    <a:extLst>
                      <a:ext uri="{FF2B5EF4-FFF2-40B4-BE49-F238E27FC236}">
                        <a16:creationId xmlns:a16="http://schemas.microsoft.com/office/drawing/2014/main" id="{D6AF054B-CB3E-4FAF-BE89-C3D1A9AE0BC9}"/>
                      </a:ext>
                    </a:extLst>
                  </p:cNvPr>
                  <p:cNvSpPr>
                    <a:spLocks noChangeArrowheads="1"/>
                  </p:cNvSpPr>
                  <p:nvPr/>
                </p:nvSpPr>
                <p:spPr bwMode="auto">
                  <a:xfrm>
                    <a:off x="3984" y="1488"/>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3213" name="Line 16">
                    <a:extLst>
                      <a:ext uri="{FF2B5EF4-FFF2-40B4-BE49-F238E27FC236}">
                        <a16:creationId xmlns:a16="http://schemas.microsoft.com/office/drawing/2014/main" id="{878B3E9C-09FE-4B33-89DB-AC014EEBE417}"/>
                      </a:ext>
                    </a:extLst>
                  </p:cNvPr>
                  <p:cNvSpPr>
                    <a:spLocks noChangeShapeType="1"/>
                  </p:cNvSpPr>
                  <p:nvPr/>
                </p:nvSpPr>
                <p:spPr bwMode="auto">
                  <a:xfrm flipH="1">
                    <a:off x="3264" y="1536"/>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4" name="Line 17">
                    <a:extLst>
                      <a:ext uri="{FF2B5EF4-FFF2-40B4-BE49-F238E27FC236}">
                        <a16:creationId xmlns:a16="http://schemas.microsoft.com/office/drawing/2014/main" id="{2B540D39-08BB-4C21-890E-368C12DEAC32}"/>
                      </a:ext>
                    </a:extLst>
                  </p:cNvPr>
                  <p:cNvSpPr>
                    <a:spLocks noChangeShapeType="1"/>
                  </p:cNvSpPr>
                  <p:nvPr/>
                </p:nvSpPr>
                <p:spPr bwMode="auto">
                  <a:xfrm>
                    <a:off x="48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5" name="Line 18">
                    <a:extLst>
                      <a:ext uri="{FF2B5EF4-FFF2-40B4-BE49-F238E27FC236}">
                        <a16:creationId xmlns:a16="http://schemas.microsoft.com/office/drawing/2014/main" id="{CB35979A-D864-4AEE-A70E-63A7898375F7}"/>
                      </a:ext>
                    </a:extLst>
                  </p:cNvPr>
                  <p:cNvSpPr>
                    <a:spLocks noChangeShapeType="1"/>
                  </p:cNvSpPr>
                  <p:nvPr/>
                </p:nvSpPr>
                <p:spPr bwMode="auto">
                  <a:xfrm>
                    <a:off x="47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6" name="Line 19">
                    <a:extLst>
                      <a:ext uri="{FF2B5EF4-FFF2-40B4-BE49-F238E27FC236}">
                        <a16:creationId xmlns:a16="http://schemas.microsoft.com/office/drawing/2014/main" id="{AAFE089F-18B4-415A-8EDA-63EE02C063A1}"/>
                      </a:ext>
                    </a:extLst>
                  </p:cNvPr>
                  <p:cNvSpPr>
                    <a:spLocks noChangeShapeType="1"/>
                  </p:cNvSpPr>
                  <p:nvPr/>
                </p:nvSpPr>
                <p:spPr bwMode="auto">
                  <a:xfrm>
                    <a:off x="5328" y="1527"/>
                    <a:ext cx="0" cy="1113"/>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7" name="Line 20">
                    <a:extLst>
                      <a:ext uri="{FF2B5EF4-FFF2-40B4-BE49-F238E27FC236}">
                        <a16:creationId xmlns:a16="http://schemas.microsoft.com/office/drawing/2014/main" id="{AD70AD96-E992-4CA9-B4F1-BC3A070A1F42}"/>
                      </a:ext>
                    </a:extLst>
                  </p:cNvPr>
                  <p:cNvSpPr>
                    <a:spLocks noChangeShapeType="1"/>
                  </p:cNvSpPr>
                  <p:nvPr/>
                </p:nvSpPr>
                <p:spPr bwMode="auto">
                  <a:xfrm>
                    <a:off x="5184" y="2640"/>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8" name="Line 21">
                    <a:extLst>
                      <a:ext uri="{FF2B5EF4-FFF2-40B4-BE49-F238E27FC236}">
                        <a16:creationId xmlns:a16="http://schemas.microsoft.com/office/drawing/2014/main" id="{01D0BFB0-D064-495C-B05F-491B341CDEE4}"/>
                      </a:ext>
                    </a:extLst>
                  </p:cNvPr>
                  <p:cNvSpPr>
                    <a:spLocks noChangeShapeType="1"/>
                  </p:cNvSpPr>
                  <p:nvPr/>
                </p:nvSpPr>
                <p:spPr bwMode="auto">
                  <a:xfrm>
                    <a:off x="5259" y="2679"/>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19" name="Line 22">
                    <a:extLst>
                      <a:ext uri="{FF2B5EF4-FFF2-40B4-BE49-F238E27FC236}">
                        <a16:creationId xmlns:a16="http://schemas.microsoft.com/office/drawing/2014/main" id="{2C72F55A-A7A7-4760-AD1F-829346348398}"/>
                      </a:ext>
                    </a:extLst>
                  </p:cNvPr>
                  <p:cNvSpPr>
                    <a:spLocks noChangeShapeType="1"/>
                  </p:cNvSpPr>
                  <p:nvPr/>
                </p:nvSpPr>
                <p:spPr bwMode="auto">
                  <a:xfrm>
                    <a:off x="5256" y="2721"/>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20" name="Line 23">
                    <a:extLst>
                      <a:ext uri="{FF2B5EF4-FFF2-40B4-BE49-F238E27FC236}">
                        <a16:creationId xmlns:a16="http://schemas.microsoft.com/office/drawing/2014/main" id="{08D0BB8C-5179-4902-9F3B-C08A71AE61C1}"/>
                      </a:ext>
                    </a:extLst>
                  </p:cNvPr>
                  <p:cNvSpPr>
                    <a:spLocks noChangeShapeType="1"/>
                  </p:cNvSpPr>
                  <p:nvPr/>
                </p:nvSpPr>
                <p:spPr bwMode="auto">
                  <a:xfrm>
                    <a:off x="3264" y="1527"/>
                    <a:ext cx="0" cy="768"/>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221" name="Line 24">
                    <a:extLst>
                      <a:ext uri="{FF2B5EF4-FFF2-40B4-BE49-F238E27FC236}">
                        <a16:creationId xmlns:a16="http://schemas.microsoft.com/office/drawing/2014/main" id="{0B4B96AC-B9B1-4574-9E6E-E1B54A6F8BED}"/>
                      </a:ext>
                    </a:extLst>
                  </p:cNvPr>
                  <p:cNvSpPr>
                    <a:spLocks noChangeShapeType="1"/>
                  </p:cNvSpPr>
                  <p:nvPr/>
                </p:nvSpPr>
                <p:spPr bwMode="auto">
                  <a:xfrm>
                    <a:off x="3264" y="2295"/>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1541" name="Rectangle 25">
                    <a:extLst>
                      <a:ext uri="{FF2B5EF4-FFF2-40B4-BE49-F238E27FC236}">
                        <a16:creationId xmlns:a16="http://schemas.microsoft.com/office/drawing/2014/main" id="{9EB1CED5-09B0-4DC5-AF91-D634FC68ACCE}"/>
                      </a:ext>
                    </a:extLst>
                  </p:cNvPr>
                  <p:cNvSpPr>
                    <a:spLocks noChangeArrowheads="1"/>
                  </p:cNvSpPr>
                  <p:nvPr/>
                </p:nvSpPr>
                <p:spPr bwMode="auto">
                  <a:xfrm>
                    <a:off x="3504" y="224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3223" name="Line 26">
                    <a:extLst>
                      <a:ext uri="{FF2B5EF4-FFF2-40B4-BE49-F238E27FC236}">
                        <a16:creationId xmlns:a16="http://schemas.microsoft.com/office/drawing/2014/main" id="{17291953-C4DB-4E96-8A62-CB8A4EA9E6AF}"/>
                      </a:ext>
                    </a:extLst>
                  </p:cNvPr>
                  <p:cNvSpPr>
                    <a:spLocks noChangeShapeType="1"/>
                  </p:cNvSpPr>
                  <p:nvPr/>
                </p:nvSpPr>
                <p:spPr bwMode="auto">
                  <a:xfrm>
                    <a:off x="3888" y="2286"/>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1543" name="Rectangle 27">
                    <a:extLst>
                      <a:ext uri="{FF2B5EF4-FFF2-40B4-BE49-F238E27FC236}">
                        <a16:creationId xmlns:a16="http://schemas.microsoft.com/office/drawing/2014/main" id="{D096B6BF-E24B-46CE-BD58-5CE549C5B611}"/>
                      </a:ext>
                    </a:extLst>
                  </p:cNvPr>
                  <p:cNvSpPr>
                    <a:spLocks noChangeArrowheads="1"/>
                  </p:cNvSpPr>
                  <p:nvPr/>
                </p:nvSpPr>
                <p:spPr bwMode="auto">
                  <a:xfrm>
                    <a:off x="4320" y="2112"/>
                    <a:ext cx="576" cy="384"/>
                  </a:xfrm>
                  <a:prstGeom prst="rect">
                    <a:avLst/>
                  </a:prstGeom>
                  <a:noFill/>
                  <a:ln w="254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1544" name="Rectangle 28">
                    <a:extLst>
                      <a:ext uri="{FF2B5EF4-FFF2-40B4-BE49-F238E27FC236}">
                        <a16:creationId xmlns:a16="http://schemas.microsoft.com/office/drawing/2014/main" id="{602CF8D1-C632-476A-BC49-68D8041A84B3}"/>
                      </a:ext>
                    </a:extLst>
                  </p:cNvPr>
                  <p:cNvSpPr>
                    <a:spLocks noChangeArrowheads="1"/>
                  </p:cNvSpPr>
                  <p:nvPr/>
                </p:nvSpPr>
                <p:spPr bwMode="auto">
                  <a:xfrm>
                    <a:off x="4416" y="206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1545" name="Rectangle 29">
                    <a:extLst>
                      <a:ext uri="{FF2B5EF4-FFF2-40B4-BE49-F238E27FC236}">
                        <a16:creationId xmlns:a16="http://schemas.microsoft.com/office/drawing/2014/main" id="{F1A1D65D-D0BD-4E27-98C7-9C3343100ACB}"/>
                      </a:ext>
                    </a:extLst>
                  </p:cNvPr>
                  <p:cNvSpPr>
                    <a:spLocks noChangeArrowheads="1"/>
                  </p:cNvSpPr>
                  <p:nvPr/>
                </p:nvSpPr>
                <p:spPr bwMode="auto">
                  <a:xfrm>
                    <a:off x="4416" y="244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3227" name="Line 30">
                    <a:extLst>
                      <a:ext uri="{FF2B5EF4-FFF2-40B4-BE49-F238E27FC236}">
                        <a16:creationId xmlns:a16="http://schemas.microsoft.com/office/drawing/2014/main" id="{516D9E65-7CD5-4195-AFF2-5DBE23D58BC0}"/>
                      </a:ext>
                    </a:extLst>
                  </p:cNvPr>
                  <p:cNvSpPr>
                    <a:spLocks noChangeShapeType="1"/>
                  </p:cNvSpPr>
                  <p:nvPr/>
                </p:nvSpPr>
                <p:spPr bwMode="auto">
                  <a:xfrm>
                    <a:off x="4896" y="2283"/>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1514" name="Text Box 31">
                  <a:extLst>
                    <a:ext uri="{FF2B5EF4-FFF2-40B4-BE49-F238E27FC236}">
                      <a16:creationId xmlns:a16="http://schemas.microsoft.com/office/drawing/2014/main" id="{465F3254-66D4-4D8F-993D-6E9E2710DBA1}"/>
                    </a:ext>
                  </a:extLst>
                </p:cNvPr>
                <p:cNvSpPr txBox="1">
                  <a:spLocks noChangeArrowheads="1"/>
                </p:cNvSpPr>
                <p:nvPr/>
              </p:nvSpPr>
              <p:spPr bwMode="auto">
                <a:xfrm>
                  <a:off x="3516" y="1200"/>
                  <a:ext cx="6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i1</a:t>
                  </a:r>
                  <a:endParaRPr lang="en-US" altLang="zh-CN" sz="2800" b="1" i="1">
                    <a:ea typeface="华文中宋" panose="02010600040101010101" pitchFamily="2" charset="-122"/>
                    <a:cs typeface="Times New Roman" panose="02020603050405020304" pitchFamily="18" charset="0"/>
                  </a:endParaRPr>
                </a:p>
              </p:txBody>
            </p:sp>
            <p:sp>
              <p:nvSpPr>
                <p:cNvPr id="61515" name="Text Box 32">
                  <a:extLst>
                    <a:ext uri="{FF2B5EF4-FFF2-40B4-BE49-F238E27FC236}">
                      <a16:creationId xmlns:a16="http://schemas.microsoft.com/office/drawing/2014/main" id="{263BB138-95D5-4F3D-84CE-75BB6698AD97}"/>
                    </a:ext>
                  </a:extLst>
                </p:cNvPr>
                <p:cNvSpPr txBox="1">
                  <a:spLocks noChangeArrowheads="1"/>
                </p:cNvSpPr>
                <p:nvPr/>
              </p:nvSpPr>
              <p:spPr bwMode="auto">
                <a:xfrm>
                  <a:off x="4560" y="19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61516" name="Text Box 33">
                  <a:extLst>
                    <a:ext uri="{FF2B5EF4-FFF2-40B4-BE49-F238E27FC236}">
                      <a16:creationId xmlns:a16="http://schemas.microsoft.com/office/drawing/2014/main" id="{6587E086-529D-47E7-AD9A-24C0189B4A6E}"/>
                    </a:ext>
                  </a:extLst>
                </p:cNvPr>
                <p:cNvSpPr txBox="1">
                  <a:spLocks noChangeArrowheads="1"/>
                </p:cNvSpPr>
                <p:nvPr/>
              </p:nvSpPr>
              <p:spPr bwMode="auto">
                <a:xfrm>
                  <a:off x="3648" y="2112"/>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61517" name="Text Box 34">
                  <a:extLst>
                    <a:ext uri="{FF2B5EF4-FFF2-40B4-BE49-F238E27FC236}">
                      <a16:creationId xmlns:a16="http://schemas.microsoft.com/office/drawing/2014/main" id="{9257E1AB-314A-4D12-A1DA-B37EF234F26E}"/>
                    </a:ext>
                  </a:extLst>
                </p:cNvPr>
                <p:cNvSpPr txBox="1">
                  <a:spLocks noChangeArrowheads="1"/>
                </p:cNvSpPr>
                <p:nvPr/>
              </p:nvSpPr>
              <p:spPr bwMode="auto">
                <a:xfrm>
                  <a:off x="4560" y="268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61518" name="Text Box 35">
                  <a:extLst>
                    <a:ext uri="{FF2B5EF4-FFF2-40B4-BE49-F238E27FC236}">
                      <a16:creationId xmlns:a16="http://schemas.microsoft.com/office/drawing/2014/main" id="{67EED070-A615-409C-A1C9-447F9B2CCD88}"/>
                    </a:ext>
                  </a:extLst>
                </p:cNvPr>
                <p:cNvSpPr txBox="1">
                  <a:spLocks noChangeArrowheads="1"/>
                </p:cNvSpPr>
                <p:nvPr/>
              </p:nvSpPr>
              <p:spPr bwMode="auto">
                <a:xfrm>
                  <a:off x="4774" y="1200"/>
                  <a:ext cx="6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i2</a:t>
                  </a:r>
                  <a:endParaRPr lang="en-US" altLang="zh-CN" sz="2800" b="1" i="1">
                    <a:ea typeface="华文中宋" panose="02010600040101010101" pitchFamily="2" charset="-122"/>
                    <a:cs typeface="Times New Roman" panose="02020603050405020304" pitchFamily="18" charset="0"/>
                  </a:endParaRPr>
                </a:p>
              </p:txBody>
            </p:sp>
            <p:sp>
              <p:nvSpPr>
                <p:cNvPr id="61519" name="Text Box 36">
                  <a:extLst>
                    <a:ext uri="{FF2B5EF4-FFF2-40B4-BE49-F238E27FC236}">
                      <a16:creationId xmlns:a16="http://schemas.microsoft.com/office/drawing/2014/main" id="{AAC6FAF6-5EA8-46F5-BC6D-F1FC94BFF3CF}"/>
                    </a:ext>
                  </a:extLst>
                </p:cNvPr>
                <p:cNvSpPr txBox="1">
                  <a:spLocks noChangeArrowheads="1"/>
                </p:cNvSpPr>
                <p:nvPr/>
              </p:nvSpPr>
              <p:spPr bwMode="auto">
                <a:xfrm>
                  <a:off x="4080" y="21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a</a:t>
                  </a:r>
                </a:p>
              </p:txBody>
            </p:sp>
            <p:sp>
              <p:nvSpPr>
                <p:cNvPr id="61520" name="Text Box 37">
                  <a:extLst>
                    <a:ext uri="{FF2B5EF4-FFF2-40B4-BE49-F238E27FC236}">
                      <a16:creationId xmlns:a16="http://schemas.microsoft.com/office/drawing/2014/main" id="{4EA06165-83F8-433B-A59C-52AE22198BF3}"/>
                    </a:ext>
                  </a:extLst>
                </p:cNvPr>
                <p:cNvSpPr txBox="1">
                  <a:spLocks noChangeArrowheads="1"/>
                </p:cNvSpPr>
                <p:nvPr/>
              </p:nvSpPr>
              <p:spPr bwMode="auto">
                <a:xfrm>
                  <a:off x="3792" y="153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1521" name="Text Box 38">
                  <a:extLst>
                    <a:ext uri="{FF2B5EF4-FFF2-40B4-BE49-F238E27FC236}">
                      <a16:creationId xmlns:a16="http://schemas.microsoft.com/office/drawing/2014/main" id="{A749BA8A-641E-4F45-98D5-3E979F9950D4}"/>
                    </a:ext>
                  </a:extLst>
                </p:cNvPr>
                <p:cNvSpPr txBox="1">
                  <a:spLocks noChangeArrowheads="1"/>
                </p:cNvSpPr>
                <p:nvPr/>
              </p:nvSpPr>
              <p:spPr bwMode="auto">
                <a:xfrm>
                  <a:off x="4560" y="153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1522" name="Text Box 39">
                  <a:extLst>
                    <a:ext uri="{FF2B5EF4-FFF2-40B4-BE49-F238E27FC236}">
                      <a16:creationId xmlns:a16="http://schemas.microsoft.com/office/drawing/2014/main" id="{251C6A78-D0A6-43CE-8E01-F65312EBA495}"/>
                    </a:ext>
                  </a:extLst>
                </p:cNvPr>
                <p:cNvSpPr txBox="1">
                  <a:spLocks noChangeArrowheads="1"/>
                </p:cNvSpPr>
                <p:nvPr/>
              </p:nvSpPr>
              <p:spPr bwMode="auto">
                <a:xfrm>
                  <a:off x="4107" y="228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1523" name="Text Box 40">
                  <a:extLst>
                    <a:ext uri="{FF2B5EF4-FFF2-40B4-BE49-F238E27FC236}">
                      <a16:creationId xmlns:a16="http://schemas.microsoft.com/office/drawing/2014/main" id="{8649A995-1838-4294-819F-ACF651B5E44A}"/>
                    </a:ext>
                  </a:extLst>
                </p:cNvPr>
                <p:cNvSpPr txBox="1">
                  <a:spLocks noChangeArrowheads="1"/>
                </p:cNvSpPr>
                <p:nvPr/>
              </p:nvSpPr>
              <p:spPr bwMode="auto">
                <a:xfrm>
                  <a:off x="5232" y="21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61524" name="Text Box 41">
                  <a:extLst>
                    <a:ext uri="{FF2B5EF4-FFF2-40B4-BE49-F238E27FC236}">
                      <a16:creationId xmlns:a16="http://schemas.microsoft.com/office/drawing/2014/main" id="{99329CBD-3D97-4D77-9514-94EF8AFFA6BB}"/>
                    </a:ext>
                  </a:extLst>
                </p:cNvPr>
                <p:cNvSpPr txBox="1">
                  <a:spLocks noChangeArrowheads="1"/>
                </p:cNvSpPr>
                <p:nvPr/>
              </p:nvSpPr>
              <p:spPr bwMode="auto">
                <a:xfrm>
                  <a:off x="3792" y="1632"/>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c</a:t>
                  </a:r>
                </a:p>
              </p:txBody>
            </p:sp>
            <p:sp>
              <p:nvSpPr>
                <p:cNvPr id="61525" name="Text Box 42">
                  <a:extLst>
                    <a:ext uri="{FF2B5EF4-FFF2-40B4-BE49-F238E27FC236}">
                      <a16:creationId xmlns:a16="http://schemas.microsoft.com/office/drawing/2014/main" id="{94D7C42E-8E15-43FD-999D-3730E2276E1E}"/>
                    </a:ext>
                  </a:extLst>
                </p:cNvPr>
                <p:cNvSpPr txBox="1">
                  <a:spLocks noChangeArrowheads="1"/>
                </p:cNvSpPr>
                <p:nvPr/>
              </p:nvSpPr>
              <p:spPr bwMode="auto">
                <a:xfrm>
                  <a:off x="4560" y="1632"/>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d</a:t>
                  </a:r>
                </a:p>
              </p:txBody>
            </p:sp>
            <p:sp>
              <p:nvSpPr>
                <p:cNvPr id="61526" name="Text Box 43">
                  <a:extLst>
                    <a:ext uri="{FF2B5EF4-FFF2-40B4-BE49-F238E27FC236}">
                      <a16:creationId xmlns:a16="http://schemas.microsoft.com/office/drawing/2014/main" id="{9F18E25C-6603-4394-AA21-226A9908726D}"/>
                    </a:ext>
                  </a:extLst>
                </p:cNvPr>
                <p:cNvSpPr txBox="1">
                  <a:spLocks noChangeArrowheads="1"/>
                </p:cNvSpPr>
                <p:nvPr/>
              </p:nvSpPr>
              <p:spPr bwMode="auto">
                <a:xfrm>
                  <a:off x="4128" y="134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4</a:t>
                  </a:r>
                  <a:endParaRPr lang="en-US" altLang="zh-CN" sz="2800" b="1" i="1">
                    <a:ea typeface="华文中宋" panose="02010600040101010101" pitchFamily="2" charset="-122"/>
                  </a:endParaRPr>
                </a:p>
              </p:txBody>
            </p:sp>
          </p:grpSp>
        </p:grpSp>
        <p:sp>
          <p:nvSpPr>
            <p:cNvPr id="133190" name="Line 44">
              <a:extLst>
                <a:ext uri="{FF2B5EF4-FFF2-40B4-BE49-F238E27FC236}">
                  <a16:creationId xmlns:a16="http://schemas.microsoft.com/office/drawing/2014/main" id="{1ACAA666-AAA3-4F2E-944D-782AE7DEC85D}"/>
                </a:ext>
              </a:extLst>
            </p:cNvPr>
            <p:cNvSpPr>
              <a:spLocks noChangeShapeType="1"/>
            </p:cNvSpPr>
            <p:nvPr/>
          </p:nvSpPr>
          <p:spPr bwMode="auto">
            <a:xfrm>
              <a:off x="3312" y="2064"/>
              <a:ext cx="0" cy="288"/>
            </a:xfrm>
            <a:prstGeom prst="line">
              <a:avLst/>
            </a:prstGeom>
            <a:noFill/>
            <a:ln w="25400">
              <a:solidFill>
                <a:srgbClr val="0000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1510" name="Text Box 45">
              <a:extLst>
                <a:ext uri="{FF2B5EF4-FFF2-40B4-BE49-F238E27FC236}">
                  <a16:creationId xmlns:a16="http://schemas.microsoft.com/office/drawing/2014/main" id="{6D4982D5-191E-4ECC-A367-8BB74971A635}"/>
                </a:ext>
              </a:extLst>
            </p:cNvPr>
            <p:cNvSpPr txBox="1">
              <a:spLocks noChangeArrowheads="1"/>
            </p:cNvSpPr>
            <p:nvPr/>
          </p:nvSpPr>
          <p:spPr bwMode="auto">
            <a:xfrm>
              <a:off x="3312" y="2016"/>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I</a:t>
              </a:r>
            </a:p>
          </p:txBody>
        </p:sp>
      </p:grpSp>
      <p:sp>
        <p:nvSpPr>
          <p:cNvPr id="61446" name="AutoShape 47">
            <a:extLst>
              <a:ext uri="{FF2B5EF4-FFF2-40B4-BE49-F238E27FC236}">
                <a16:creationId xmlns:a16="http://schemas.microsoft.com/office/drawing/2014/main" id="{623F3368-8F42-4D0A-98A7-F01D2FBCED49}"/>
              </a:ext>
            </a:extLst>
          </p:cNvPr>
          <p:cNvSpPr>
            <a:spLocks noChangeArrowheads="1"/>
          </p:cNvSpPr>
          <p:nvPr/>
        </p:nvSpPr>
        <p:spPr bwMode="auto">
          <a:xfrm>
            <a:off x="5186363" y="3222625"/>
            <a:ext cx="142875" cy="504825"/>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95287" name="AutoShape 55">
            <a:extLst>
              <a:ext uri="{FF2B5EF4-FFF2-40B4-BE49-F238E27FC236}">
                <a16:creationId xmlns:a16="http://schemas.microsoft.com/office/drawing/2014/main" id="{F9EB2DEE-3656-4A63-B14C-C64C656538FD}"/>
              </a:ext>
            </a:extLst>
          </p:cNvPr>
          <p:cNvSpPr>
            <a:spLocks noChangeArrowheads="1"/>
          </p:cNvSpPr>
          <p:nvPr/>
        </p:nvSpPr>
        <p:spPr bwMode="auto">
          <a:xfrm rot="16200000" flipV="1">
            <a:off x="5526088" y="2754312"/>
            <a:ext cx="71438" cy="252413"/>
          </a:xfrm>
          <a:prstGeom prst="downArrow">
            <a:avLst>
              <a:gd name="adj1" fmla="val 55148"/>
              <a:gd name="adj2" fmla="val 191110"/>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95295" name="AutoShape 63">
            <a:extLst>
              <a:ext uri="{FF2B5EF4-FFF2-40B4-BE49-F238E27FC236}">
                <a16:creationId xmlns:a16="http://schemas.microsoft.com/office/drawing/2014/main" id="{EE9FD56C-372F-49F3-ABDD-B9C9C4D67923}"/>
              </a:ext>
            </a:extLst>
          </p:cNvPr>
          <p:cNvSpPr>
            <a:spLocks noChangeArrowheads="1"/>
          </p:cNvSpPr>
          <p:nvPr/>
        </p:nvSpPr>
        <p:spPr bwMode="auto">
          <a:xfrm rot="16200000" flipV="1">
            <a:off x="7431088" y="2757487"/>
            <a:ext cx="71438" cy="252413"/>
          </a:xfrm>
          <a:prstGeom prst="downArrow">
            <a:avLst>
              <a:gd name="adj1" fmla="val 55148"/>
              <a:gd name="adj2" fmla="val 191110"/>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95298" name="Text Box 66">
            <a:extLst>
              <a:ext uri="{FF2B5EF4-FFF2-40B4-BE49-F238E27FC236}">
                <a16:creationId xmlns:a16="http://schemas.microsoft.com/office/drawing/2014/main" id="{C59F6859-202C-4C8E-933F-90A74778048E}"/>
              </a:ext>
            </a:extLst>
          </p:cNvPr>
          <p:cNvSpPr txBox="1">
            <a:spLocks noChangeArrowheads="1"/>
          </p:cNvSpPr>
          <p:nvPr/>
        </p:nvSpPr>
        <p:spPr bwMode="auto">
          <a:xfrm>
            <a:off x="257175" y="3992563"/>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(3) </a:t>
            </a:r>
            <a:r>
              <a:rPr lang="en-US" altLang="zh-CN" sz="2800" b="1" i="1">
                <a:ea typeface="华文中宋" panose="02010600040101010101" pitchFamily="2" charset="-122"/>
              </a:rPr>
              <a:t>a</a:t>
            </a:r>
            <a:r>
              <a:rPr lang="zh-CN" altLang="en-US" sz="2800" b="1">
                <a:ea typeface="华文中宋" panose="02010600040101010101" pitchFamily="2" charset="-122"/>
              </a:rPr>
              <a:t>、</a:t>
            </a:r>
            <a:r>
              <a:rPr lang="en-US" altLang="zh-CN" sz="2800" b="1" i="1">
                <a:ea typeface="华文中宋" panose="02010600040101010101" pitchFamily="2" charset="-122"/>
              </a:rPr>
              <a:t>d </a:t>
            </a:r>
            <a:r>
              <a:rPr lang="zh-CN" altLang="en-US" sz="2800" b="1">
                <a:ea typeface="华文中宋" panose="02010600040101010101" pitchFamily="2" charset="-122"/>
              </a:rPr>
              <a:t>两点间的电势差：</a:t>
            </a:r>
          </a:p>
        </p:txBody>
      </p:sp>
      <p:grpSp>
        <p:nvGrpSpPr>
          <p:cNvPr id="6" name="Group 78">
            <a:extLst>
              <a:ext uri="{FF2B5EF4-FFF2-40B4-BE49-F238E27FC236}">
                <a16:creationId xmlns:a16="http://schemas.microsoft.com/office/drawing/2014/main" id="{E4358CED-3DAA-4239-AAC6-3532E5C91A80}"/>
              </a:ext>
            </a:extLst>
          </p:cNvPr>
          <p:cNvGrpSpPr>
            <a:grpSpLocks/>
          </p:cNvGrpSpPr>
          <p:nvPr/>
        </p:nvGrpSpPr>
        <p:grpSpPr bwMode="auto">
          <a:xfrm flipH="1" flipV="1">
            <a:off x="6657975" y="2540000"/>
            <a:ext cx="2147888" cy="1724025"/>
            <a:chOff x="3228" y="2049"/>
            <a:chExt cx="1353" cy="1086"/>
          </a:xfrm>
        </p:grpSpPr>
        <p:sp>
          <p:nvSpPr>
            <p:cNvPr id="133183" name="Line 72">
              <a:extLst>
                <a:ext uri="{FF2B5EF4-FFF2-40B4-BE49-F238E27FC236}">
                  <a16:creationId xmlns:a16="http://schemas.microsoft.com/office/drawing/2014/main" id="{A1109A68-8908-400E-917D-2AACBBB49679}"/>
                </a:ext>
              </a:extLst>
            </p:cNvPr>
            <p:cNvSpPr>
              <a:spLocks noChangeShapeType="1"/>
            </p:cNvSpPr>
            <p:nvPr/>
          </p:nvSpPr>
          <p:spPr bwMode="auto">
            <a:xfrm flipH="1">
              <a:off x="3228" y="3135"/>
              <a:ext cx="925" cy="0"/>
            </a:xfrm>
            <a:prstGeom prst="line">
              <a:avLst/>
            </a:prstGeom>
            <a:noFill/>
            <a:ln w="28575">
              <a:solidFill>
                <a:srgbClr val="FF66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184" name="Line 73">
              <a:extLst>
                <a:ext uri="{FF2B5EF4-FFF2-40B4-BE49-F238E27FC236}">
                  <a16:creationId xmlns:a16="http://schemas.microsoft.com/office/drawing/2014/main" id="{CFDEF8EE-E52C-4F6D-9CB3-F377CDD13CF2}"/>
                </a:ext>
              </a:extLst>
            </p:cNvPr>
            <p:cNvSpPr>
              <a:spLocks noChangeShapeType="1"/>
            </p:cNvSpPr>
            <p:nvPr/>
          </p:nvSpPr>
          <p:spPr bwMode="auto">
            <a:xfrm flipV="1">
              <a:off x="3228" y="2049"/>
              <a:ext cx="0" cy="1086"/>
            </a:xfrm>
            <a:prstGeom prst="line">
              <a:avLst/>
            </a:prstGeom>
            <a:noFill/>
            <a:ln w="28575">
              <a:solidFill>
                <a:srgbClr val="FF66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185" name="Line 74">
              <a:extLst>
                <a:ext uri="{FF2B5EF4-FFF2-40B4-BE49-F238E27FC236}">
                  <a16:creationId xmlns:a16="http://schemas.microsoft.com/office/drawing/2014/main" id="{6799E52E-6DFE-4887-874B-23B6D76EE73B}"/>
                </a:ext>
              </a:extLst>
            </p:cNvPr>
            <p:cNvSpPr>
              <a:spLocks noChangeShapeType="1"/>
            </p:cNvSpPr>
            <p:nvPr/>
          </p:nvSpPr>
          <p:spPr bwMode="auto">
            <a:xfrm>
              <a:off x="3228" y="2056"/>
              <a:ext cx="1353" cy="0"/>
            </a:xfrm>
            <a:prstGeom prst="line">
              <a:avLst/>
            </a:prstGeom>
            <a:noFill/>
            <a:ln w="28575">
              <a:solidFill>
                <a:srgbClr val="FF66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186" name="Line 75">
              <a:extLst>
                <a:ext uri="{FF2B5EF4-FFF2-40B4-BE49-F238E27FC236}">
                  <a16:creationId xmlns:a16="http://schemas.microsoft.com/office/drawing/2014/main" id="{4A497938-3077-4A37-9A20-12A900C4B0AD}"/>
                </a:ext>
              </a:extLst>
            </p:cNvPr>
            <p:cNvSpPr>
              <a:spLocks noChangeShapeType="1"/>
            </p:cNvSpPr>
            <p:nvPr/>
          </p:nvSpPr>
          <p:spPr bwMode="auto">
            <a:xfrm flipV="1">
              <a:off x="3228" y="2759"/>
              <a:ext cx="0" cy="114"/>
            </a:xfrm>
            <a:prstGeom prst="line">
              <a:avLst/>
            </a:prstGeom>
            <a:noFill/>
            <a:ln w="28575">
              <a:solidFill>
                <a:srgbClr val="FF6600"/>
              </a:solidFill>
              <a:prstDash val="dash"/>
              <a:round/>
              <a:headEnd type="stealth"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187" name="Line 76">
              <a:extLst>
                <a:ext uri="{FF2B5EF4-FFF2-40B4-BE49-F238E27FC236}">
                  <a16:creationId xmlns:a16="http://schemas.microsoft.com/office/drawing/2014/main" id="{DAC52085-99D3-4341-A993-34FC8F6BDD79}"/>
                </a:ext>
              </a:extLst>
            </p:cNvPr>
            <p:cNvSpPr>
              <a:spLocks noChangeShapeType="1"/>
            </p:cNvSpPr>
            <p:nvPr/>
          </p:nvSpPr>
          <p:spPr bwMode="auto">
            <a:xfrm rot="5400000" flipV="1">
              <a:off x="3518" y="1999"/>
              <a:ext cx="0" cy="114"/>
            </a:xfrm>
            <a:prstGeom prst="line">
              <a:avLst/>
            </a:prstGeom>
            <a:noFill/>
            <a:ln w="28575">
              <a:solidFill>
                <a:srgbClr val="FF6600"/>
              </a:solidFill>
              <a:prstDash val="dash"/>
              <a:round/>
              <a:headEnd type="stealth"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3188" name="Line 77">
              <a:extLst>
                <a:ext uri="{FF2B5EF4-FFF2-40B4-BE49-F238E27FC236}">
                  <a16:creationId xmlns:a16="http://schemas.microsoft.com/office/drawing/2014/main" id="{C35BDFBC-F515-46C9-A013-4C580CA35BAD}"/>
                </a:ext>
              </a:extLst>
            </p:cNvPr>
            <p:cNvSpPr>
              <a:spLocks noChangeShapeType="1"/>
            </p:cNvSpPr>
            <p:nvPr/>
          </p:nvSpPr>
          <p:spPr bwMode="auto">
            <a:xfrm rot="16200000" flipV="1">
              <a:off x="3350" y="3077"/>
              <a:ext cx="0" cy="114"/>
            </a:xfrm>
            <a:prstGeom prst="line">
              <a:avLst/>
            </a:prstGeom>
            <a:noFill/>
            <a:ln w="28575">
              <a:solidFill>
                <a:srgbClr val="FF6600"/>
              </a:solidFill>
              <a:prstDash val="dash"/>
              <a:round/>
              <a:headEnd type="stealth" w="lg" len="lg"/>
              <a:tailEnd type="non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5311" name="Text Box 79">
            <a:extLst>
              <a:ext uri="{FF2B5EF4-FFF2-40B4-BE49-F238E27FC236}">
                <a16:creationId xmlns:a16="http://schemas.microsoft.com/office/drawing/2014/main" id="{EAA7A784-3A6B-4C28-A53E-1B9DD5A1A6EF}"/>
              </a:ext>
            </a:extLst>
          </p:cNvPr>
          <p:cNvSpPr txBox="1">
            <a:spLocks noChangeArrowheads="1"/>
          </p:cNvSpPr>
          <p:nvPr/>
        </p:nvSpPr>
        <p:spPr bwMode="auto">
          <a:xfrm>
            <a:off x="300038" y="5175250"/>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(4) </a:t>
            </a:r>
            <a:r>
              <a:rPr lang="en-US" altLang="zh-CN" sz="2800" b="1" i="1">
                <a:ea typeface="华文中宋" panose="02010600040101010101" pitchFamily="2" charset="-122"/>
              </a:rPr>
              <a:t>b</a:t>
            </a:r>
            <a:r>
              <a:rPr lang="zh-CN" altLang="en-US" sz="2800" b="1">
                <a:ea typeface="华文中宋" panose="02010600040101010101" pitchFamily="2" charset="-122"/>
              </a:rPr>
              <a:t>、</a:t>
            </a:r>
            <a:r>
              <a:rPr lang="en-US" altLang="zh-CN" sz="2800" b="1" i="1">
                <a:ea typeface="华文中宋" panose="02010600040101010101" pitchFamily="2" charset="-122"/>
              </a:rPr>
              <a:t>c </a:t>
            </a:r>
            <a:r>
              <a:rPr lang="zh-CN" altLang="en-US" sz="2800" b="1">
                <a:ea typeface="华文中宋" panose="02010600040101010101" pitchFamily="2" charset="-122"/>
              </a:rPr>
              <a:t>两点间的电势差：</a:t>
            </a:r>
          </a:p>
        </p:txBody>
      </p:sp>
      <p:grpSp>
        <p:nvGrpSpPr>
          <p:cNvPr id="7" name="Group 89">
            <a:extLst>
              <a:ext uri="{FF2B5EF4-FFF2-40B4-BE49-F238E27FC236}">
                <a16:creationId xmlns:a16="http://schemas.microsoft.com/office/drawing/2014/main" id="{2000B21C-29A3-455D-922A-59F1F9761F91}"/>
              </a:ext>
            </a:extLst>
          </p:cNvPr>
          <p:cNvGrpSpPr>
            <a:grpSpLocks/>
          </p:cNvGrpSpPr>
          <p:nvPr/>
        </p:nvGrpSpPr>
        <p:grpSpPr bwMode="auto">
          <a:xfrm>
            <a:off x="6097588" y="4718050"/>
            <a:ext cx="746125" cy="563563"/>
            <a:chOff x="3841" y="3057"/>
            <a:chExt cx="470" cy="355"/>
          </a:xfrm>
        </p:grpSpPr>
        <p:sp>
          <p:nvSpPr>
            <p:cNvPr id="61500" name="AutoShape 83">
              <a:extLst>
                <a:ext uri="{FF2B5EF4-FFF2-40B4-BE49-F238E27FC236}">
                  <a16:creationId xmlns:a16="http://schemas.microsoft.com/office/drawing/2014/main" id="{AA0C2600-CF10-4925-A9B9-C1469A2BB646}"/>
                </a:ext>
              </a:extLst>
            </p:cNvPr>
            <p:cNvSpPr>
              <a:spLocks noChangeArrowheads="1"/>
            </p:cNvSpPr>
            <p:nvPr/>
          </p:nvSpPr>
          <p:spPr bwMode="auto">
            <a:xfrm>
              <a:off x="3841" y="3057"/>
              <a:ext cx="470" cy="355"/>
            </a:xfrm>
            <a:prstGeom prst="wedgeRoundRectCallout">
              <a:avLst>
                <a:gd name="adj1" fmla="val 15106"/>
                <a:gd name="adj2" fmla="val -153662"/>
                <a:gd name="adj3" fmla="val 16667"/>
              </a:avLst>
            </a:prstGeom>
            <a:solidFill>
              <a:srgbClr val="FFFF99"/>
            </a:solidFill>
            <a:ln w="25400">
              <a:solidFill>
                <a:srgbClr val="FF66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b="1">
                <a:ea typeface="华文中宋" panose="02010600040101010101" pitchFamily="2" charset="-122"/>
              </a:endParaRPr>
            </a:p>
          </p:txBody>
        </p:sp>
        <p:graphicFrame>
          <p:nvGraphicFramePr>
            <p:cNvPr id="61501" name="Object 84">
              <a:extLst>
                <a:ext uri="{FF2B5EF4-FFF2-40B4-BE49-F238E27FC236}">
                  <a16:creationId xmlns:a16="http://schemas.microsoft.com/office/drawing/2014/main" id="{01020F6F-26A9-40E3-AB05-774910332FB6}"/>
                </a:ext>
              </a:extLst>
            </p:cNvPr>
            <p:cNvGraphicFramePr>
              <a:graphicFrameLocks noChangeAspect="1"/>
            </p:cNvGraphicFramePr>
            <p:nvPr/>
          </p:nvGraphicFramePr>
          <p:xfrm>
            <a:off x="3888" y="3095"/>
            <a:ext cx="380" cy="280"/>
          </p:xfrm>
          <a:graphic>
            <a:graphicData uri="http://schemas.openxmlformats.org/presentationml/2006/ole">
              <mc:AlternateContent xmlns:mc="http://schemas.openxmlformats.org/markup-compatibility/2006">
                <mc:Choice xmlns:v="urn:schemas-microsoft-com:vml" Requires="v">
                  <p:oleObj name="Equation" r:id="rId6" imgW="241091" imgH="177646" progId="Equation.DSMT4">
                    <p:embed/>
                  </p:oleObj>
                </mc:Choice>
                <mc:Fallback>
                  <p:oleObj name="Equation" r:id="rId6" imgW="241091" imgH="177646" progId="Equation.DSMT4">
                    <p:embed/>
                    <p:pic>
                      <p:nvPicPr>
                        <p:cNvPr id="0" name="Object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3095"/>
                          <a:ext cx="3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Group 87">
            <a:extLst>
              <a:ext uri="{FF2B5EF4-FFF2-40B4-BE49-F238E27FC236}">
                <a16:creationId xmlns:a16="http://schemas.microsoft.com/office/drawing/2014/main" id="{0000C446-AA1D-4321-9F5D-DC385C21F96B}"/>
              </a:ext>
            </a:extLst>
          </p:cNvPr>
          <p:cNvGrpSpPr>
            <a:grpSpLocks/>
          </p:cNvGrpSpPr>
          <p:nvPr/>
        </p:nvGrpSpPr>
        <p:grpSpPr bwMode="auto">
          <a:xfrm>
            <a:off x="3594100" y="2138363"/>
            <a:ext cx="968375" cy="563562"/>
            <a:chOff x="2264" y="1432"/>
            <a:chExt cx="610" cy="355"/>
          </a:xfrm>
        </p:grpSpPr>
        <p:sp>
          <p:nvSpPr>
            <p:cNvPr id="61498" name="AutoShape 85">
              <a:extLst>
                <a:ext uri="{FF2B5EF4-FFF2-40B4-BE49-F238E27FC236}">
                  <a16:creationId xmlns:a16="http://schemas.microsoft.com/office/drawing/2014/main" id="{39C5EC47-5715-419E-8A40-841D1C12B793}"/>
                </a:ext>
              </a:extLst>
            </p:cNvPr>
            <p:cNvSpPr>
              <a:spLocks noChangeArrowheads="1"/>
            </p:cNvSpPr>
            <p:nvPr/>
          </p:nvSpPr>
          <p:spPr bwMode="auto">
            <a:xfrm>
              <a:off x="2264" y="1432"/>
              <a:ext cx="610" cy="355"/>
            </a:xfrm>
            <a:prstGeom prst="wedgeRoundRectCallout">
              <a:avLst>
                <a:gd name="adj1" fmla="val 202949"/>
                <a:gd name="adj2" fmla="val 78171"/>
                <a:gd name="adj3" fmla="val 16667"/>
              </a:avLst>
            </a:prstGeom>
            <a:solidFill>
              <a:srgbClr val="FFFF99"/>
            </a:solidFill>
            <a:ln w="25400">
              <a:solidFill>
                <a:srgbClr val="FF66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b="1">
                <a:ea typeface="华文中宋" panose="02010600040101010101" pitchFamily="2" charset="-122"/>
              </a:endParaRPr>
            </a:p>
          </p:txBody>
        </p:sp>
        <p:graphicFrame>
          <p:nvGraphicFramePr>
            <p:cNvPr id="61499" name="Object 86">
              <a:extLst>
                <a:ext uri="{FF2B5EF4-FFF2-40B4-BE49-F238E27FC236}">
                  <a16:creationId xmlns:a16="http://schemas.microsoft.com/office/drawing/2014/main" id="{B5D2656E-56C0-4BC9-9B1A-8D18E0B7848C}"/>
                </a:ext>
              </a:extLst>
            </p:cNvPr>
            <p:cNvGraphicFramePr>
              <a:graphicFrameLocks noChangeAspect="1"/>
            </p:cNvGraphicFramePr>
            <p:nvPr/>
          </p:nvGraphicFramePr>
          <p:xfrm>
            <a:off x="2297" y="1468"/>
            <a:ext cx="560" cy="280"/>
          </p:xfrm>
          <a:graphic>
            <a:graphicData uri="http://schemas.openxmlformats.org/presentationml/2006/ole">
              <mc:AlternateContent xmlns:mc="http://schemas.openxmlformats.org/markup-compatibility/2006">
                <mc:Choice xmlns:v="urn:schemas-microsoft-com:vml" Requires="v">
                  <p:oleObj name="Equation" r:id="rId8" imgW="355138" imgH="177569" progId="Equation.DSMT4">
                    <p:embed/>
                  </p:oleObj>
                </mc:Choice>
                <mc:Fallback>
                  <p:oleObj name="Equation" r:id="rId8" imgW="355138" imgH="177569" progId="Equation.DSMT4">
                    <p:embed/>
                    <p:pic>
                      <p:nvPicPr>
                        <p:cNvPr id="0" name="Object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7" y="1468"/>
                          <a:ext cx="56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93">
            <a:extLst>
              <a:ext uri="{FF2B5EF4-FFF2-40B4-BE49-F238E27FC236}">
                <a16:creationId xmlns:a16="http://schemas.microsoft.com/office/drawing/2014/main" id="{D8F3ADB5-6CA3-485B-A353-4A2ED8317048}"/>
              </a:ext>
            </a:extLst>
          </p:cNvPr>
          <p:cNvGrpSpPr>
            <a:grpSpLocks/>
          </p:cNvGrpSpPr>
          <p:nvPr/>
        </p:nvGrpSpPr>
        <p:grpSpPr bwMode="auto">
          <a:xfrm>
            <a:off x="7685088" y="4924425"/>
            <a:ext cx="746125" cy="563563"/>
            <a:chOff x="4841" y="3187"/>
            <a:chExt cx="470" cy="355"/>
          </a:xfrm>
        </p:grpSpPr>
        <p:sp>
          <p:nvSpPr>
            <p:cNvPr id="61496" name="AutoShape 91">
              <a:extLst>
                <a:ext uri="{FF2B5EF4-FFF2-40B4-BE49-F238E27FC236}">
                  <a16:creationId xmlns:a16="http://schemas.microsoft.com/office/drawing/2014/main" id="{8DC5A94F-B5DD-4AB6-ABEA-FF929431C430}"/>
                </a:ext>
              </a:extLst>
            </p:cNvPr>
            <p:cNvSpPr>
              <a:spLocks noChangeArrowheads="1"/>
            </p:cNvSpPr>
            <p:nvPr/>
          </p:nvSpPr>
          <p:spPr bwMode="auto">
            <a:xfrm>
              <a:off x="4841" y="3187"/>
              <a:ext cx="470" cy="355"/>
            </a:xfrm>
            <a:prstGeom prst="wedgeRoundRectCallout">
              <a:avLst>
                <a:gd name="adj1" fmla="val 60639"/>
                <a:gd name="adj2" fmla="val -191407"/>
                <a:gd name="adj3" fmla="val 16667"/>
              </a:avLst>
            </a:prstGeom>
            <a:solidFill>
              <a:srgbClr val="FFFF99"/>
            </a:solidFill>
            <a:ln w="25400">
              <a:solidFill>
                <a:srgbClr val="FF66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b="1">
                <a:ea typeface="华文中宋" panose="02010600040101010101" pitchFamily="2" charset="-122"/>
              </a:endParaRPr>
            </a:p>
          </p:txBody>
        </p:sp>
        <p:graphicFrame>
          <p:nvGraphicFramePr>
            <p:cNvPr id="61497" name="Object 92">
              <a:extLst>
                <a:ext uri="{FF2B5EF4-FFF2-40B4-BE49-F238E27FC236}">
                  <a16:creationId xmlns:a16="http://schemas.microsoft.com/office/drawing/2014/main" id="{CB4CC474-26FF-4FF9-AD14-4BE2301CC6B8}"/>
                </a:ext>
              </a:extLst>
            </p:cNvPr>
            <p:cNvGraphicFramePr>
              <a:graphicFrameLocks noChangeAspect="1"/>
            </p:cNvGraphicFramePr>
            <p:nvPr/>
          </p:nvGraphicFramePr>
          <p:xfrm>
            <a:off x="4888" y="3225"/>
            <a:ext cx="380" cy="280"/>
          </p:xfrm>
          <a:graphic>
            <a:graphicData uri="http://schemas.openxmlformats.org/presentationml/2006/ole">
              <mc:AlternateContent xmlns:mc="http://schemas.openxmlformats.org/markup-compatibility/2006">
                <mc:Choice xmlns:v="urn:schemas-microsoft-com:vml" Requires="v">
                  <p:oleObj name="Equation" r:id="rId10" imgW="241091" imgH="177646" progId="Equation.DSMT4">
                    <p:embed/>
                  </p:oleObj>
                </mc:Choice>
                <mc:Fallback>
                  <p:oleObj name="Equation" r:id="rId10" imgW="241091" imgH="177646" progId="Equation.DSMT4">
                    <p:embed/>
                    <p:pic>
                      <p:nvPicPr>
                        <p:cNvPr id="0" name="Object 9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8" y="3225"/>
                          <a:ext cx="3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94">
            <a:extLst>
              <a:ext uri="{FF2B5EF4-FFF2-40B4-BE49-F238E27FC236}">
                <a16:creationId xmlns:a16="http://schemas.microsoft.com/office/drawing/2014/main" id="{611D1BBC-450A-4810-ABCE-5C461C3EF0A5}"/>
              </a:ext>
            </a:extLst>
          </p:cNvPr>
          <p:cNvGrpSpPr>
            <a:grpSpLocks/>
          </p:cNvGrpSpPr>
          <p:nvPr/>
        </p:nvGrpSpPr>
        <p:grpSpPr bwMode="auto">
          <a:xfrm>
            <a:off x="558800" y="2732088"/>
            <a:ext cx="3463925" cy="571500"/>
            <a:chOff x="53698" y="3110022"/>
            <a:chExt cx="3463925" cy="571500"/>
          </a:xfrm>
        </p:grpSpPr>
        <p:graphicFrame>
          <p:nvGraphicFramePr>
            <p:cNvPr id="61490" name="Object 4">
              <a:extLst>
                <a:ext uri="{FF2B5EF4-FFF2-40B4-BE49-F238E27FC236}">
                  <a16:creationId xmlns:a16="http://schemas.microsoft.com/office/drawing/2014/main" id="{20DC81FA-F364-47C0-80E2-436052FB3F28}"/>
                </a:ext>
              </a:extLst>
            </p:cNvPr>
            <p:cNvGraphicFramePr>
              <a:graphicFrameLocks noChangeAspect="1"/>
            </p:cNvGraphicFramePr>
            <p:nvPr/>
          </p:nvGraphicFramePr>
          <p:xfrm>
            <a:off x="53698" y="3110022"/>
            <a:ext cx="3463925" cy="571500"/>
          </p:xfrm>
          <a:graphic>
            <a:graphicData uri="http://schemas.openxmlformats.org/presentationml/2006/ole">
              <mc:AlternateContent xmlns:mc="http://schemas.openxmlformats.org/markup-compatibility/2006">
                <mc:Choice xmlns:v="urn:schemas-microsoft-com:vml" Requires="v">
                  <p:oleObj name="Equation" r:id="rId12" imgW="1384300" imgH="228600" progId="Equation.DSMT4">
                    <p:embed/>
                  </p:oleObj>
                </mc:Choice>
                <mc:Fallback>
                  <p:oleObj name="Equation" r:id="rId12" imgW="1384300" imgH="2286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98" y="3110022"/>
                          <a:ext cx="34639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91" name="组合 82">
              <a:extLst>
                <a:ext uri="{FF2B5EF4-FFF2-40B4-BE49-F238E27FC236}">
                  <a16:creationId xmlns:a16="http://schemas.microsoft.com/office/drawing/2014/main" id="{58A21D6C-9C43-458F-934F-C47DF614B81F}"/>
                </a:ext>
              </a:extLst>
            </p:cNvPr>
            <p:cNvGrpSpPr>
              <a:grpSpLocks/>
            </p:cNvGrpSpPr>
            <p:nvPr/>
          </p:nvGrpSpPr>
          <p:grpSpPr bwMode="auto">
            <a:xfrm>
              <a:off x="1716311" y="3215781"/>
              <a:ext cx="280658" cy="294671"/>
              <a:chOff x="7192719" y="683108"/>
              <a:chExt cx="356500" cy="396994"/>
            </a:xfrm>
          </p:grpSpPr>
          <p:sp>
            <p:nvSpPr>
              <p:cNvPr id="133176" name="Arc 23">
                <a:extLst>
                  <a:ext uri="{FF2B5EF4-FFF2-40B4-BE49-F238E27FC236}">
                    <a16:creationId xmlns:a16="http://schemas.microsoft.com/office/drawing/2014/main" id="{72383BC4-F334-4E0D-956A-59EBB9C2E5C6}"/>
                  </a:ext>
                </a:extLst>
              </p:cNvPr>
              <p:cNvSpPr>
                <a:spLocks/>
              </p:cNvSpPr>
              <p:nvPr/>
            </p:nvSpPr>
            <p:spPr bwMode="auto">
              <a:xfrm rot="-1415830">
                <a:off x="7192084" y="850743"/>
                <a:ext cx="306506" cy="228847"/>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7" name="Arc 24">
                <a:extLst>
                  <a:ext uri="{FF2B5EF4-FFF2-40B4-BE49-F238E27FC236}">
                    <a16:creationId xmlns:a16="http://schemas.microsoft.com/office/drawing/2014/main" id="{F6D8B010-800B-44CF-B262-48AC1E1E6D01}"/>
                  </a:ext>
                </a:extLst>
              </p:cNvPr>
              <p:cNvSpPr>
                <a:spLocks/>
              </p:cNvSpPr>
              <p:nvPr/>
            </p:nvSpPr>
            <p:spPr bwMode="auto">
              <a:xfrm rot="-1415830">
                <a:off x="7296941" y="683920"/>
                <a:ext cx="252060"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8" name="Arc 25">
                <a:extLst>
                  <a:ext uri="{FF2B5EF4-FFF2-40B4-BE49-F238E27FC236}">
                    <a16:creationId xmlns:a16="http://schemas.microsoft.com/office/drawing/2014/main" id="{DF7CB0FA-08B1-4945-A45C-1948FAC73DE1}"/>
                  </a:ext>
                </a:extLst>
              </p:cNvPr>
              <p:cNvSpPr>
                <a:spLocks/>
              </p:cNvSpPr>
              <p:nvPr/>
            </p:nvSpPr>
            <p:spPr bwMode="auto">
              <a:xfrm rot="-1415830">
                <a:off x="7415914" y="730973"/>
                <a:ext cx="118973" cy="7699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9" name="Arc 26">
                <a:extLst>
                  <a:ext uri="{FF2B5EF4-FFF2-40B4-BE49-F238E27FC236}">
                    <a16:creationId xmlns:a16="http://schemas.microsoft.com/office/drawing/2014/main" id="{4D36C5DB-DCC5-4CC8-A0DE-6348C42A62E3}"/>
                  </a:ext>
                </a:extLst>
              </p:cNvPr>
              <p:cNvSpPr>
                <a:spLocks/>
              </p:cNvSpPr>
              <p:nvPr/>
            </p:nvSpPr>
            <p:spPr bwMode="auto">
              <a:xfrm rot="-1415830">
                <a:off x="7274759" y="904212"/>
                <a:ext cx="223831" cy="98383"/>
              </a:xfrm>
              <a:custGeom>
                <a:avLst/>
                <a:gdLst>
                  <a:gd name="T0" fmla="*/ 3324584 w 43200"/>
                  <a:gd name="T1" fmla="*/ 1493856 h 30267"/>
                  <a:gd name="T2" fmla="*/ 77298686 w 43200"/>
                  <a:gd name="T3" fmla="*/ 1296192 h 30267"/>
                  <a:gd name="T4" fmla="*/ 39106991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2" name="组合 95">
            <a:extLst>
              <a:ext uri="{FF2B5EF4-FFF2-40B4-BE49-F238E27FC236}">
                <a16:creationId xmlns:a16="http://schemas.microsoft.com/office/drawing/2014/main" id="{82E9FCEE-F676-48E8-83CE-C85A4FB05E3E}"/>
              </a:ext>
            </a:extLst>
          </p:cNvPr>
          <p:cNvGrpSpPr>
            <a:grpSpLocks/>
          </p:cNvGrpSpPr>
          <p:nvPr/>
        </p:nvGrpSpPr>
        <p:grpSpPr bwMode="auto">
          <a:xfrm>
            <a:off x="558800" y="3319463"/>
            <a:ext cx="3527425" cy="571500"/>
            <a:chOff x="7753" y="3713054"/>
            <a:chExt cx="3527425" cy="571500"/>
          </a:xfrm>
        </p:grpSpPr>
        <p:graphicFrame>
          <p:nvGraphicFramePr>
            <p:cNvPr id="61484" name="Object 46">
              <a:extLst>
                <a:ext uri="{FF2B5EF4-FFF2-40B4-BE49-F238E27FC236}">
                  <a16:creationId xmlns:a16="http://schemas.microsoft.com/office/drawing/2014/main" id="{24630831-2FED-44B7-A012-B02531658379}"/>
                </a:ext>
              </a:extLst>
            </p:cNvPr>
            <p:cNvGraphicFramePr>
              <a:graphicFrameLocks noChangeAspect="1"/>
            </p:cNvGraphicFramePr>
            <p:nvPr/>
          </p:nvGraphicFramePr>
          <p:xfrm>
            <a:off x="7753" y="3713054"/>
            <a:ext cx="3527425" cy="571500"/>
          </p:xfrm>
          <a:graphic>
            <a:graphicData uri="http://schemas.openxmlformats.org/presentationml/2006/ole">
              <mc:AlternateContent xmlns:mc="http://schemas.openxmlformats.org/markup-compatibility/2006">
                <mc:Choice xmlns:v="urn:schemas-microsoft-com:vml" Requires="v">
                  <p:oleObj name="Equation" r:id="rId14" imgW="1409700" imgH="228600" progId="Equation.DSMT4">
                    <p:embed/>
                  </p:oleObj>
                </mc:Choice>
                <mc:Fallback>
                  <p:oleObj name="Equation" r:id="rId14" imgW="1409700" imgH="228600" progId="Equation.DSMT4">
                    <p:embed/>
                    <p:pic>
                      <p:nvPicPr>
                        <p:cNvPr id="0"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3" y="3713054"/>
                          <a:ext cx="3527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85" name="组合 82">
              <a:extLst>
                <a:ext uri="{FF2B5EF4-FFF2-40B4-BE49-F238E27FC236}">
                  <a16:creationId xmlns:a16="http://schemas.microsoft.com/office/drawing/2014/main" id="{1F30654D-B643-4927-AEE6-AEE4329CF76D}"/>
                </a:ext>
              </a:extLst>
            </p:cNvPr>
            <p:cNvGrpSpPr>
              <a:grpSpLocks/>
            </p:cNvGrpSpPr>
            <p:nvPr/>
          </p:nvGrpSpPr>
          <p:grpSpPr bwMode="auto">
            <a:xfrm>
              <a:off x="1716312" y="3830635"/>
              <a:ext cx="280658" cy="294671"/>
              <a:chOff x="7192719" y="683108"/>
              <a:chExt cx="356500" cy="396994"/>
            </a:xfrm>
          </p:grpSpPr>
          <p:sp>
            <p:nvSpPr>
              <p:cNvPr id="133171" name="Arc 23">
                <a:extLst>
                  <a:ext uri="{FF2B5EF4-FFF2-40B4-BE49-F238E27FC236}">
                    <a16:creationId xmlns:a16="http://schemas.microsoft.com/office/drawing/2014/main" id="{CDD9F1A4-44D6-44BC-B688-0C6D8B0CBECE}"/>
                  </a:ext>
                </a:extLst>
              </p:cNvPr>
              <p:cNvSpPr>
                <a:spLocks/>
              </p:cNvSpPr>
              <p:nvPr/>
            </p:nvSpPr>
            <p:spPr bwMode="auto">
              <a:xfrm rot="-1415830">
                <a:off x="7192199" y="849788"/>
                <a:ext cx="306506" cy="230985"/>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2" name="Arc 24">
                <a:extLst>
                  <a:ext uri="{FF2B5EF4-FFF2-40B4-BE49-F238E27FC236}">
                    <a16:creationId xmlns:a16="http://schemas.microsoft.com/office/drawing/2014/main" id="{06437978-B9EA-4926-8F56-176144729D51}"/>
                  </a:ext>
                </a:extLst>
              </p:cNvPr>
              <p:cNvSpPr>
                <a:spLocks/>
              </p:cNvSpPr>
              <p:nvPr/>
            </p:nvSpPr>
            <p:spPr bwMode="auto">
              <a:xfrm rot="-1415830">
                <a:off x="7297057" y="682965"/>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3" name="Arc 25">
                <a:extLst>
                  <a:ext uri="{FF2B5EF4-FFF2-40B4-BE49-F238E27FC236}">
                    <a16:creationId xmlns:a16="http://schemas.microsoft.com/office/drawing/2014/main" id="{689A062C-A97B-48C7-9BD2-39E1F49DD7B2}"/>
                  </a:ext>
                </a:extLst>
              </p:cNvPr>
              <p:cNvSpPr>
                <a:spLocks/>
              </p:cNvSpPr>
              <p:nvPr/>
            </p:nvSpPr>
            <p:spPr bwMode="auto">
              <a:xfrm rot="-1415830">
                <a:off x="7416030" y="732156"/>
                <a:ext cx="118972" cy="7485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74" name="Arc 26">
                <a:extLst>
                  <a:ext uri="{FF2B5EF4-FFF2-40B4-BE49-F238E27FC236}">
                    <a16:creationId xmlns:a16="http://schemas.microsoft.com/office/drawing/2014/main" id="{041E4244-1341-453C-AF77-B06D8B3283AE}"/>
                  </a:ext>
                </a:extLst>
              </p:cNvPr>
              <p:cNvSpPr>
                <a:spLocks/>
              </p:cNvSpPr>
              <p:nvPr/>
            </p:nvSpPr>
            <p:spPr bwMode="auto">
              <a:xfrm rot="-1415830">
                <a:off x="7274876" y="903256"/>
                <a:ext cx="223830" cy="100522"/>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4" name="组合 96">
            <a:extLst>
              <a:ext uri="{FF2B5EF4-FFF2-40B4-BE49-F238E27FC236}">
                <a16:creationId xmlns:a16="http://schemas.microsoft.com/office/drawing/2014/main" id="{917235EF-3D5C-4F0E-B5DC-B84E1EAAAFB4}"/>
              </a:ext>
            </a:extLst>
          </p:cNvPr>
          <p:cNvGrpSpPr>
            <a:grpSpLocks/>
          </p:cNvGrpSpPr>
          <p:nvPr/>
        </p:nvGrpSpPr>
        <p:grpSpPr bwMode="auto">
          <a:xfrm>
            <a:off x="571500" y="4600575"/>
            <a:ext cx="4830763" cy="571500"/>
            <a:chOff x="-1209622" y="4962525"/>
            <a:chExt cx="4830763" cy="571500"/>
          </a:xfrm>
        </p:grpSpPr>
        <p:graphicFrame>
          <p:nvGraphicFramePr>
            <p:cNvPr id="61478" name="Object 70">
              <a:extLst>
                <a:ext uri="{FF2B5EF4-FFF2-40B4-BE49-F238E27FC236}">
                  <a16:creationId xmlns:a16="http://schemas.microsoft.com/office/drawing/2014/main" id="{5024D35B-3969-40EB-9CBA-9CBF125984DB}"/>
                </a:ext>
              </a:extLst>
            </p:cNvPr>
            <p:cNvGraphicFramePr>
              <a:graphicFrameLocks noChangeAspect="1"/>
            </p:cNvGraphicFramePr>
            <p:nvPr/>
          </p:nvGraphicFramePr>
          <p:xfrm>
            <a:off x="-1209622" y="4962525"/>
            <a:ext cx="4830763" cy="571500"/>
          </p:xfrm>
          <a:graphic>
            <a:graphicData uri="http://schemas.openxmlformats.org/presentationml/2006/ole">
              <mc:AlternateContent xmlns:mc="http://schemas.openxmlformats.org/markup-compatibility/2006">
                <mc:Choice xmlns:v="urn:schemas-microsoft-com:vml" Requires="v">
                  <p:oleObj name="Equation" r:id="rId16" imgW="1930400" imgH="228600" progId="Equation.DSMT4">
                    <p:embed/>
                  </p:oleObj>
                </mc:Choice>
                <mc:Fallback>
                  <p:oleObj name="Equation" r:id="rId16" imgW="1930400" imgH="228600" progId="Equation.DSMT4">
                    <p:embed/>
                    <p:pic>
                      <p:nvPicPr>
                        <p:cNvPr id="0" name="Object 7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9622" y="4962525"/>
                          <a:ext cx="48307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79" name="组合 82">
              <a:extLst>
                <a:ext uri="{FF2B5EF4-FFF2-40B4-BE49-F238E27FC236}">
                  <a16:creationId xmlns:a16="http://schemas.microsoft.com/office/drawing/2014/main" id="{586127B9-9567-4E74-AD46-339B217B838E}"/>
                </a:ext>
              </a:extLst>
            </p:cNvPr>
            <p:cNvGrpSpPr>
              <a:grpSpLocks/>
            </p:cNvGrpSpPr>
            <p:nvPr/>
          </p:nvGrpSpPr>
          <p:grpSpPr bwMode="auto">
            <a:xfrm>
              <a:off x="1795137" y="5060346"/>
              <a:ext cx="280658" cy="294671"/>
              <a:chOff x="7192719" y="683108"/>
              <a:chExt cx="356500" cy="396994"/>
            </a:xfrm>
          </p:grpSpPr>
          <p:sp>
            <p:nvSpPr>
              <p:cNvPr id="133166" name="Arc 23">
                <a:extLst>
                  <a:ext uri="{FF2B5EF4-FFF2-40B4-BE49-F238E27FC236}">
                    <a16:creationId xmlns:a16="http://schemas.microsoft.com/office/drawing/2014/main" id="{0EBFFA84-1825-4878-8C7E-9AB669D8396A}"/>
                  </a:ext>
                </a:extLst>
              </p:cNvPr>
              <p:cNvSpPr>
                <a:spLocks/>
              </p:cNvSpPr>
              <p:nvPr/>
            </p:nvSpPr>
            <p:spPr bwMode="auto">
              <a:xfrm rot="-1415830">
                <a:off x="7193200" y="850744"/>
                <a:ext cx="306506" cy="228847"/>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7" name="Arc 24">
                <a:extLst>
                  <a:ext uri="{FF2B5EF4-FFF2-40B4-BE49-F238E27FC236}">
                    <a16:creationId xmlns:a16="http://schemas.microsoft.com/office/drawing/2014/main" id="{C5C4A4BB-C1B4-46A5-92B0-C64D6CA3F8DF}"/>
                  </a:ext>
                </a:extLst>
              </p:cNvPr>
              <p:cNvSpPr>
                <a:spLocks/>
              </p:cNvSpPr>
              <p:nvPr/>
            </p:nvSpPr>
            <p:spPr bwMode="auto">
              <a:xfrm rot="-1415830">
                <a:off x="7298058" y="683922"/>
                <a:ext cx="252060"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8" name="Arc 25">
                <a:extLst>
                  <a:ext uri="{FF2B5EF4-FFF2-40B4-BE49-F238E27FC236}">
                    <a16:creationId xmlns:a16="http://schemas.microsoft.com/office/drawing/2014/main" id="{98D9891A-35AD-4FEE-9723-E88AEA7B9F8C}"/>
                  </a:ext>
                </a:extLst>
              </p:cNvPr>
              <p:cNvSpPr>
                <a:spLocks/>
              </p:cNvSpPr>
              <p:nvPr/>
            </p:nvSpPr>
            <p:spPr bwMode="auto">
              <a:xfrm rot="-1415830">
                <a:off x="7417030" y="730974"/>
                <a:ext cx="118973" cy="7699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9" name="Arc 26">
                <a:extLst>
                  <a:ext uri="{FF2B5EF4-FFF2-40B4-BE49-F238E27FC236}">
                    <a16:creationId xmlns:a16="http://schemas.microsoft.com/office/drawing/2014/main" id="{7885E986-E344-4867-AA86-CE09F1AA539D}"/>
                  </a:ext>
                </a:extLst>
              </p:cNvPr>
              <p:cNvSpPr>
                <a:spLocks/>
              </p:cNvSpPr>
              <p:nvPr/>
            </p:nvSpPr>
            <p:spPr bwMode="auto">
              <a:xfrm rot="-1415830">
                <a:off x="7275876" y="904214"/>
                <a:ext cx="223831" cy="9838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6" name="组合 97">
            <a:extLst>
              <a:ext uri="{FF2B5EF4-FFF2-40B4-BE49-F238E27FC236}">
                <a16:creationId xmlns:a16="http://schemas.microsoft.com/office/drawing/2014/main" id="{3D58BA78-5162-4A2D-81E0-B3681D38D26B}"/>
              </a:ext>
            </a:extLst>
          </p:cNvPr>
          <p:cNvGrpSpPr>
            <a:grpSpLocks/>
          </p:cNvGrpSpPr>
          <p:nvPr/>
        </p:nvGrpSpPr>
        <p:grpSpPr bwMode="auto">
          <a:xfrm>
            <a:off x="571500" y="5715000"/>
            <a:ext cx="4702175" cy="571500"/>
            <a:chOff x="-1245698" y="6143734"/>
            <a:chExt cx="4702175" cy="571500"/>
          </a:xfrm>
        </p:grpSpPr>
        <p:graphicFrame>
          <p:nvGraphicFramePr>
            <p:cNvPr id="61472" name="Object 80">
              <a:extLst>
                <a:ext uri="{FF2B5EF4-FFF2-40B4-BE49-F238E27FC236}">
                  <a16:creationId xmlns:a16="http://schemas.microsoft.com/office/drawing/2014/main" id="{B9FC7C23-1EF6-4E6F-B1DD-CCEE14B78B3C}"/>
                </a:ext>
              </a:extLst>
            </p:cNvPr>
            <p:cNvGraphicFramePr>
              <a:graphicFrameLocks noChangeAspect="1"/>
            </p:cNvGraphicFramePr>
            <p:nvPr/>
          </p:nvGraphicFramePr>
          <p:xfrm>
            <a:off x="-1245698" y="6143734"/>
            <a:ext cx="4702175" cy="571500"/>
          </p:xfrm>
          <a:graphic>
            <a:graphicData uri="http://schemas.openxmlformats.org/presentationml/2006/ole">
              <mc:AlternateContent xmlns:mc="http://schemas.openxmlformats.org/markup-compatibility/2006">
                <mc:Choice xmlns:v="urn:schemas-microsoft-com:vml" Requires="v">
                  <p:oleObj name="Equation" r:id="rId18" imgW="1879600" imgH="228600" progId="Equation.DSMT4">
                    <p:embed/>
                  </p:oleObj>
                </mc:Choice>
                <mc:Fallback>
                  <p:oleObj name="Equation" r:id="rId18" imgW="1879600" imgH="228600" progId="Equation.DSMT4">
                    <p:embed/>
                    <p:pic>
                      <p:nvPicPr>
                        <p:cNvPr id="0" name="Object 8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45698" y="6143734"/>
                          <a:ext cx="4702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1473" name="组合 82">
              <a:extLst>
                <a:ext uri="{FF2B5EF4-FFF2-40B4-BE49-F238E27FC236}">
                  <a16:creationId xmlns:a16="http://schemas.microsoft.com/office/drawing/2014/main" id="{E67AD3FD-53B1-4109-856B-7B693247F1EE}"/>
                </a:ext>
              </a:extLst>
            </p:cNvPr>
            <p:cNvGrpSpPr>
              <a:grpSpLocks/>
            </p:cNvGrpSpPr>
            <p:nvPr/>
          </p:nvGrpSpPr>
          <p:grpSpPr bwMode="auto">
            <a:xfrm>
              <a:off x="1637482" y="6242760"/>
              <a:ext cx="280658" cy="294671"/>
              <a:chOff x="7192719" y="683108"/>
              <a:chExt cx="356500" cy="396994"/>
            </a:xfrm>
          </p:grpSpPr>
          <p:sp>
            <p:nvSpPr>
              <p:cNvPr id="133161" name="Arc 23">
                <a:extLst>
                  <a:ext uri="{FF2B5EF4-FFF2-40B4-BE49-F238E27FC236}">
                    <a16:creationId xmlns:a16="http://schemas.microsoft.com/office/drawing/2014/main" id="{1972FB98-825D-457B-A2BD-84952C6DA04C}"/>
                  </a:ext>
                </a:extLst>
              </p:cNvPr>
              <p:cNvSpPr>
                <a:spLocks/>
              </p:cNvSpPr>
              <p:nvPr/>
            </p:nvSpPr>
            <p:spPr bwMode="auto">
              <a:xfrm rot="-1415830">
                <a:off x="7192363" y="849121"/>
                <a:ext cx="306506" cy="230985"/>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2" name="Arc 24">
                <a:extLst>
                  <a:ext uri="{FF2B5EF4-FFF2-40B4-BE49-F238E27FC236}">
                    <a16:creationId xmlns:a16="http://schemas.microsoft.com/office/drawing/2014/main" id="{F5DB0AFC-5F4B-415C-9AB3-1C6C81F9FB76}"/>
                  </a:ext>
                </a:extLst>
              </p:cNvPr>
              <p:cNvSpPr>
                <a:spLocks/>
              </p:cNvSpPr>
              <p:nvPr/>
            </p:nvSpPr>
            <p:spPr bwMode="auto">
              <a:xfrm rot="-1415830">
                <a:off x="7297221" y="682298"/>
                <a:ext cx="252062" cy="158268"/>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3" name="Arc 25">
                <a:extLst>
                  <a:ext uri="{FF2B5EF4-FFF2-40B4-BE49-F238E27FC236}">
                    <a16:creationId xmlns:a16="http://schemas.microsoft.com/office/drawing/2014/main" id="{DC196592-3DAE-4D3F-A2CF-1D1012420BED}"/>
                  </a:ext>
                </a:extLst>
              </p:cNvPr>
              <p:cNvSpPr>
                <a:spLocks/>
              </p:cNvSpPr>
              <p:nvPr/>
            </p:nvSpPr>
            <p:spPr bwMode="auto">
              <a:xfrm rot="-1415830">
                <a:off x="7416194" y="731490"/>
                <a:ext cx="118972" cy="74856"/>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64" name="Arc 26">
                <a:extLst>
                  <a:ext uri="{FF2B5EF4-FFF2-40B4-BE49-F238E27FC236}">
                    <a16:creationId xmlns:a16="http://schemas.microsoft.com/office/drawing/2014/main" id="{F5CE223C-4B89-434F-A688-00ED1EC7D67D}"/>
                  </a:ext>
                </a:extLst>
              </p:cNvPr>
              <p:cNvSpPr>
                <a:spLocks/>
              </p:cNvSpPr>
              <p:nvPr/>
            </p:nvSpPr>
            <p:spPr bwMode="auto">
              <a:xfrm rot="-1415830">
                <a:off x="7275040" y="902590"/>
                <a:ext cx="223830" cy="100521"/>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61459" name="组合 82">
            <a:extLst>
              <a:ext uri="{FF2B5EF4-FFF2-40B4-BE49-F238E27FC236}">
                <a16:creationId xmlns:a16="http://schemas.microsoft.com/office/drawing/2014/main" id="{E7E6FF5B-4639-4F45-823F-AD35F5AF4656}"/>
              </a:ext>
            </a:extLst>
          </p:cNvPr>
          <p:cNvGrpSpPr>
            <a:grpSpLocks/>
          </p:cNvGrpSpPr>
          <p:nvPr/>
        </p:nvGrpSpPr>
        <p:grpSpPr bwMode="auto">
          <a:xfrm>
            <a:off x="5360988" y="2166938"/>
            <a:ext cx="236537" cy="284162"/>
            <a:chOff x="7192719" y="683108"/>
            <a:chExt cx="356500" cy="396994"/>
          </a:xfrm>
        </p:grpSpPr>
        <p:sp>
          <p:nvSpPr>
            <p:cNvPr id="133156" name="Arc 23">
              <a:extLst>
                <a:ext uri="{FF2B5EF4-FFF2-40B4-BE49-F238E27FC236}">
                  <a16:creationId xmlns:a16="http://schemas.microsoft.com/office/drawing/2014/main" id="{DE1EADF3-1E33-4ECF-8AA3-1FF7D2A0D2C0}"/>
                </a:ext>
              </a:extLst>
            </p:cNvPr>
            <p:cNvSpPr>
              <a:spLocks/>
            </p:cNvSpPr>
            <p:nvPr/>
          </p:nvSpPr>
          <p:spPr bwMode="auto">
            <a:xfrm rot="-1415830">
              <a:off x="7192719" y="849446"/>
              <a:ext cx="306256" cy="230656"/>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7" name="Arc 24">
              <a:extLst>
                <a:ext uri="{FF2B5EF4-FFF2-40B4-BE49-F238E27FC236}">
                  <a16:creationId xmlns:a16="http://schemas.microsoft.com/office/drawing/2014/main" id="{307A8F52-402E-4C51-9E84-A377308FEBE6}"/>
                </a:ext>
              </a:extLst>
            </p:cNvPr>
            <p:cNvSpPr>
              <a:spLocks/>
            </p:cNvSpPr>
            <p:nvPr/>
          </p:nvSpPr>
          <p:spPr bwMode="auto">
            <a:xfrm rot="-1415830">
              <a:off x="7295601" y="683108"/>
              <a:ext cx="253618" cy="159685"/>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8" name="Arc 25">
              <a:extLst>
                <a:ext uri="{FF2B5EF4-FFF2-40B4-BE49-F238E27FC236}">
                  <a16:creationId xmlns:a16="http://schemas.microsoft.com/office/drawing/2014/main" id="{F3FADF1C-05AA-49D0-8269-AFF92A1148EA}"/>
                </a:ext>
              </a:extLst>
            </p:cNvPr>
            <p:cNvSpPr>
              <a:spLocks/>
            </p:cNvSpPr>
            <p:nvPr/>
          </p:nvSpPr>
          <p:spPr bwMode="auto">
            <a:xfrm rot="-1415830">
              <a:off x="7417626" y="731901"/>
              <a:ext cx="117238" cy="7540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9" name="Arc 26">
              <a:extLst>
                <a:ext uri="{FF2B5EF4-FFF2-40B4-BE49-F238E27FC236}">
                  <a16:creationId xmlns:a16="http://schemas.microsoft.com/office/drawing/2014/main" id="{77095C31-52F6-4907-A8E6-AB42E003D4E7}"/>
                </a:ext>
              </a:extLst>
            </p:cNvPr>
            <p:cNvSpPr>
              <a:spLocks/>
            </p:cNvSpPr>
            <p:nvPr/>
          </p:nvSpPr>
          <p:spPr bwMode="auto">
            <a:xfrm rot="-1415830">
              <a:off x="7274068" y="902674"/>
              <a:ext cx="224907" cy="9980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1460" name="组合 82">
            <a:extLst>
              <a:ext uri="{FF2B5EF4-FFF2-40B4-BE49-F238E27FC236}">
                <a16:creationId xmlns:a16="http://schemas.microsoft.com/office/drawing/2014/main" id="{6A9DB6ED-32E4-4347-A360-BA57E47B7455}"/>
              </a:ext>
            </a:extLst>
          </p:cNvPr>
          <p:cNvGrpSpPr>
            <a:grpSpLocks/>
          </p:cNvGrpSpPr>
          <p:nvPr/>
        </p:nvGrpSpPr>
        <p:grpSpPr bwMode="auto">
          <a:xfrm>
            <a:off x="7362825" y="2166938"/>
            <a:ext cx="236538" cy="284162"/>
            <a:chOff x="7192719" y="683108"/>
            <a:chExt cx="356500" cy="396994"/>
          </a:xfrm>
        </p:grpSpPr>
        <p:sp>
          <p:nvSpPr>
            <p:cNvPr id="133152" name="Arc 23">
              <a:extLst>
                <a:ext uri="{FF2B5EF4-FFF2-40B4-BE49-F238E27FC236}">
                  <a16:creationId xmlns:a16="http://schemas.microsoft.com/office/drawing/2014/main" id="{C6276428-6CCA-40EA-9A5B-2C09FE16F703}"/>
                </a:ext>
              </a:extLst>
            </p:cNvPr>
            <p:cNvSpPr>
              <a:spLocks/>
            </p:cNvSpPr>
            <p:nvPr/>
          </p:nvSpPr>
          <p:spPr bwMode="auto">
            <a:xfrm rot="-1415830">
              <a:off x="7192719" y="849446"/>
              <a:ext cx="306254" cy="230656"/>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3" name="Arc 24">
              <a:extLst>
                <a:ext uri="{FF2B5EF4-FFF2-40B4-BE49-F238E27FC236}">
                  <a16:creationId xmlns:a16="http://schemas.microsoft.com/office/drawing/2014/main" id="{C3FB8E8C-F37D-476A-9E12-5348E73B2C7B}"/>
                </a:ext>
              </a:extLst>
            </p:cNvPr>
            <p:cNvSpPr>
              <a:spLocks/>
            </p:cNvSpPr>
            <p:nvPr/>
          </p:nvSpPr>
          <p:spPr bwMode="auto">
            <a:xfrm rot="-1415830">
              <a:off x="7295602" y="683108"/>
              <a:ext cx="253617" cy="159685"/>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4" name="Arc 25">
              <a:extLst>
                <a:ext uri="{FF2B5EF4-FFF2-40B4-BE49-F238E27FC236}">
                  <a16:creationId xmlns:a16="http://schemas.microsoft.com/office/drawing/2014/main" id="{91BF69E0-E807-4412-8FC6-7D7FAEAF6344}"/>
                </a:ext>
              </a:extLst>
            </p:cNvPr>
            <p:cNvSpPr>
              <a:spLocks/>
            </p:cNvSpPr>
            <p:nvPr/>
          </p:nvSpPr>
          <p:spPr bwMode="auto">
            <a:xfrm rot="-1415830">
              <a:off x="7417625" y="731901"/>
              <a:ext cx="117239" cy="7540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3155" name="Arc 26">
              <a:extLst>
                <a:ext uri="{FF2B5EF4-FFF2-40B4-BE49-F238E27FC236}">
                  <a16:creationId xmlns:a16="http://schemas.microsoft.com/office/drawing/2014/main" id="{61E821C3-2268-449E-B0C9-EB0ADCE03E60}"/>
                </a:ext>
              </a:extLst>
            </p:cNvPr>
            <p:cNvSpPr>
              <a:spLocks/>
            </p:cNvSpPr>
            <p:nvPr/>
          </p:nvSpPr>
          <p:spPr bwMode="auto">
            <a:xfrm rot="-1415830">
              <a:off x="7274068" y="902674"/>
              <a:ext cx="224906" cy="9980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20" name="Group 88">
            <a:extLst>
              <a:ext uri="{FF2B5EF4-FFF2-40B4-BE49-F238E27FC236}">
                <a16:creationId xmlns:a16="http://schemas.microsoft.com/office/drawing/2014/main" id="{C841E81A-875F-40B4-89D9-DDCB07C35747}"/>
              </a:ext>
            </a:extLst>
          </p:cNvPr>
          <p:cNvGrpSpPr>
            <a:grpSpLocks/>
          </p:cNvGrpSpPr>
          <p:nvPr/>
        </p:nvGrpSpPr>
        <p:grpSpPr bwMode="auto">
          <a:xfrm>
            <a:off x="7165975" y="1460500"/>
            <a:ext cx="979488" cy="563563"/>
            <a:chOff x="4514" y="1005"/>
            <a:chExt cx="617" cy="355"/>
          </a:xfrm>
        </p:grpSpPr>
        <p:sp>
          <p:nvSpPr>
            <p:cNvPr id="61462" name="AutoShape 81">
              <a:extLst>
                <a:ext uri="{FF2B5EF4-FFF2-40B4-BE49-F238E27FC236}">
                  <a16:creationId xmlns:a16="http://schemas.microsoft.com/office/drawing/2014/main" id="{22996A4E-EA37-4973-B9CC-3B7A5B5798BD}"/>
                </a:ext>
              </a:extLst>
            </p:cNvPr>
            <p:cNvSpPr>
              <a:spLocks noChangeArrowheads="1"/>
            </p:cNvSpPr>
            <p:nvPr/>
          </p:nvSpPr>
          <p:spPr bwMode="auto">
            <a:xfrm>
              <a:off x="4514" y="1005"/>
              <a:ext cx="617" cy="355"/>
            </a:xfrm>
            <a:prstGeom prst="wedgeRoundRectCallout">
              <a:avLst>
                <a:gd name="adj1" fmla="val -33792"/>
                <a:gd name="adj2" fmla="val 182111"/>
                <a:gd name="adj3" fmla="val 16667"/>
              </a:avLst>
            </a:prstGeom>
            <a:solidFill>
              <a:srgbClr val="FFFF99"/>
            </a:solidFill>
            <a:ln w="25400">
              <a:solidFill>
                <a:srgbClr val="FF66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b="1">
                <a:ea typeface="华文中宋" panose="02010600040101010101" pitchFamily="2" charset="-122"/>
              </a:endParaRPr>
            </a:p>
          </p:txBody>
        </p:sp>
        <p:graphicFrame>
          <p:nvGraphicFramePr>
            <p:cNvPr id="61463" name="Object 82">
              <a:extLst>
                <a:ext uri="{FF2B5EF4-FFF2-40B4-BE49-F238E27FC236}">
                  <a16:creationId xmlns:a16="http://schemas.microsoft.com/office/drawing/2014/main" id="{252F570D-829C-4CF8-9367-69A73422B6BE}"/>
                </a:ext>
              </a:extLst>
            </p:cNvPr>
            <p:cNvGraphicFramePr>
              <a:graphicFrameLocks noChangeAspect="1"/>
            </p:cNvGraphicFramePr>
            <p:nvPr/>
          </p:nvGraphicFramePr>
          <p:xfrm>
            <a:off x="4559" y="1030"/>
            <a:ext cx="560" cy="280"/>
          </p:xfrm>
          <a:graphic>
            <a:graphicData uri="http://schemas.openxmlformats.org/presentationml/2006/ole">
              <mc:AlternateContent xmlns:mc="http://schemas.openxmlformats.org/markup-compatibility/2006">
                <mc:Choice xmlns:v="urn:schemas-microsoft-com:vml" Requires="v">
                  <p:oleObj name="Equation" r:id="rId20" imgW="355138" imgH="177569" progId="Equation.DSMT4">
                    <p:embed/>
                  </p:oleObj>
                </mc:Choice>
                <mc:Fallback>
                  <p:oleObj name="Equation" r:id="rId20" imgW="355138" imgH="177569" progId="Equation.DSMT4">
                    <p:embed/>
                    <p:pic>
                      <p:nvPicPr>
                        <p:cNvPr id="0" name="Object 8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59" y="1030"/>
                          <a:ext cx="56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slide(fromBottom)">
                                      <p:cBhvr>
                                        <p:cTn id="7" dur="500"/>
                                        <p:tgtEl>
                                          <p:spTgt spid="95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5287"/>
                                        </p:tgtEl>
                                        <p:attrNameLst>
                                          <p:attrName>style.visibility</p:attrName>
                                        </p:attrNameLst>
                                      </p:cBhvr>
                                      <p:to>
                                        <p:strVal val="visible"/>
                                      </p:to>
                                    </p:set>
                                    <p:animEffect transition="in" filter="wipe(right)">
                                      <p:cBhvr>
                                        <p:cTn id="12" dur="500"/>
                                        <p:tgtEl>
                                          <p:spTgt spid="95287"/>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95295"/>
                                        </p:tgtEl>
                                        <p:attrNameLst>
                                          <p:attrName>style.visibility</p:attrName>
                                        </p:attrNameLst>
                                      </p:cBhvr>
                                      <p:to>
                                        <p:strVal val="visible"/>
                                      </p:to>
                                    </p:set>
                                    <p:animEffect transition="in" filter="wipe(right)">
                                      <p:cBhvr>
                                        <p:cTn id="15" dur="500"/>
                                        <p:tgtEl>
                                          <p:spTgt spid="952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95298"/>
                                        </p:tgtEl>
                                        <p:attrNameLst>
                                          <p:attrName>style.visibility</p:attrName>
                                        </p:attrNameLst>
                                      </p:cBhvr>
                                      <p:to>
                                        <p:strVal val="visible"/>
                                      </p:to>
                                    </p:set>
                                    <p:animEffect transition="in" filter="blinds(horizontal)">
                                      <p:cBhvr>
                                        <p:cTn id="40" dur="500"/>
                                        <p:tgtEl>
                                          <p:spTgt spid="9529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95311"/>
                                        </p:tgtEl>
                                        <p:attrNameLst>
                                          <p:attrName>style.visibility</p:attrName>
                                        </p:attrNameLst>
                                      </p:cBhvr>
                                      <p:to>
                                        <p:strVal val="visible"/>
                                      </p:to>
                                    </p:set>
                                    <p:animEffect transition="in" filter="blinds(horizontal)">
                                      <p:cBhvr>
                                        <p:cTn id="60" dur="500"/>
                                        <p:tgtEl>
                                          <p:spTgt spid="9531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2"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right)">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87" grpId="0" animBg="1"/>
      <p:bldP spid="95295" grpId="0" animBg="1"/>
      <p:bldP spid="95298" grpId="0"/>
      <p:bldP spid="953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2466" name="Group 14">
            <a:extLst>
              <a:ext uri="{FF2B5EF4-FFF2-40B4-BE49-F238E27FC236}">
                <a16:creationId xmlns:a16="http://schemas.microsoft.com/office/drawing/2014/main" id="{74D0941C-3056-4363-9BFA-39AD5D888EE3}"/>
              </a:ext>
            </a:extLst>
          </p:cNvPr>
          <p:cNvGrpSpPr>
            <a:grpSpLocks/>
          </p:cNvGrpSpPr>
          <p:nvPr/>
        </p:nvGrpSpPr>
        <p:grpSpPr bwMode="auto">
          <a:xfrm>
            <a:off x="430213" y="922338"/>
            <a:ext cx="5105400" cy="2981325"/>
            <a:chOff x="384" y="2014"/>
            <a:chExt cx="3216" cy="1878"/>
          </a:xfrm>
        </p:grpSpPr>
        <p:sp>
          <p:nvSpPr>
            <p:cNvPr id="62517" name="Text Box 15">
              <a:extLst>
                <a:ext uri="{FF2B5EF4-FFF2-40B4-BE49-F238E27FC236}">
                  <a16:creationId xmlns:a16="http://schemas.microsoft.com/office/drawing/2014/main" id="{3F7F036F-29B3-4F12-982A-2C372A9679E1}"/>
                </a:ext>
              </a:extLst>
            </p:cNvPr>
            <p:cNvSpPr txBox="1">
              <a:spLocks noChangeArrowheads="1"/>
            </p:cNvSpPr>
            <p:nvPr/>
          </p:nvSpPr>
          <p:spPr bwMode="auto">
            <a:xfrm>
              <a:off x="384" y="2014"/>
              <a:ext cx="32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(5) </a:t>
              </a:r>
              <a:r>
                <a:rPr lang="en-US" altLang="zh-CN" sz="2800" b="1" i="1">
                  <a:ea typeface="华文中宋" panose="02010600040101010101" pitchFamily="2" charset="-122"/>
                </a:rPr>
                <a:t>a</a:t>
              </a:r>
              <a:r>
                <a:rPr lang="zh-CN" altLang="en-US" sz="2800" b="1">
                  <a:ea typeface="华文中宋" panose="02010600040101010101" pitchFamily="2" charset="-122"/>
                </a:rPr>
                <a:t>、</a:t>
              </a:r>
              <a:r>
                <a:rPr lang="en-US" altLang="zh-CN" sz="2800" b="1" i="1">
                  <a:ea typeface="华文中宋" panose="02010600040101010101" pitchFamily="2" charset="-122"/>
                </a:rPr>
                <a:t>b</a:t>
              </a:r>
              <a:r>
                <a:rPr lang="zh-CN" altLang="en-US" sz="2800" b="1">
                  <a:ea typeface="华文中宋" panose="02010600040101010101" pitchFamily="2" charset="-122"/>
                </a:rPr>
                <a:t>、</a:t>
              </a:r>
              <a:r>
                <a:rPr lang="en-US" altLang="zh-CN" sz="2800" b="1" i="1">
                  <a:ea typeface="华文中宋" panose="02010600040101010101" pitchFamily="2" charset="-122"/>
                </a:rPr>
                <a:t>c</a:t>
              </a:r>
              <a:r>
                <a:rPr lang="zh-CN" altLang="en-US" sz="2800" b="1">
                  <a:ea typeface="华文中宋" panose="02010600040101010101" pitchFamily="2" charset="-122"/>
                </a:rPr>
                <a:t>、</a:t>
              </a:r>
              <a:r>
                <a:rPr lang="en-US" altLang="zh-CN" sz="2800" b="1" i="1">
                  <a:ea typeface="华文中宋" panose="02010600040101010101" pitchFamily="2" charset="-122"/>
                </a:rPr>
                <a:t>d </a:t>
              </a:r>
              <a:r>
                <a:rPr lang="zh-CN" altLang="en-US" sz="2800" b="1">
                  <a:ea typeface="华文中宋" panose="02010600040101010101" pitchFamily="2" charset="-122"/>
                </a:rPr>
                <a:t>各点的电势</a:t>
              </a:r>
            </a:p>
          </p:txBody>
        </p:sp>
        <p:graphicFrame>
          <p:nvGraphicFramePr>
            <p:cNvPr id="62518" name="Object 16">
              <a:extLst>
                <a:ext uri="{FF2B5EF4-FFF2-40B4-BE49-F238E27FC236}">
                  <a16:creationId xmlns:a16="http://schemas.microsoft.com/office/drawing/2014/main" id="{6A19383E-ABFE-4F85-911D-83951F3D1ABC}"/>
                </a:ext>
              </a:extLst>
            </p:cNvPr>
            <p:cNvGraphicFramePr>
              <a:graphicFrameLocks noChangeAspect="1"/>
            </p:cNvGraphicFramePr>
            <p:nvPr/>
          </p:nvGraphicFramePr>
          <p:xfrm>
            <a:off x="703" y="2412"/>
            <a:ext cx="1081" cy="1480"/>
          </p:xfrm>
          <a:graphic>
            <a:graphicData uri="http://schemas.openxmlformats.org/presentationml/2006/ole">
              <mc:AlternateContent xmlns:mc="http://schemas.openxmlformats.org/markup-compatibility/2006">
                <mc:Choice xmlns:v="urn:schemas-microsoft-com:vml" Requires="v">
                  <p:oleObj name="Equation" r:id="rId2" imgW="685800" imgH="939800" progId="Equation.DSMT4">
                    <p:embed/>
                  </p:oleObj>
                </mc:Choice>
                <mc:Fallback>
                  <p:oleObj name="Equation" r:id="rId2" imgW="685800" imgH="939800"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412"/>
                          <a:ext cx="1081" cy="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2467" name="Text Box 20">
            <a:extLst>
              <a:ext uri="{FF2B5EF4-FFF2-40B4-BE49-F238E27FC236}">
                <a16:creationId xmlns:a16="http://schemas.microsoft.com/office/drawing/2014/main" id="{052DAC2E-8B37-480A-A3BF-5E4B6EB537CE}"/>
              </a:ext>
            </a:extLst>
          </p:cNvPr>
          <p:cNvSpPr txBox="1">
            <a:spLocks noChangeArrowheads="1"/>
          </p:cNvSpPr>
          <p:nvPr/>
        </p:nvSpPr>
        <p:spPr bwMode="auto">
          <a:xfrm>
            <a:off x="8534400" y="1919288"/>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grpSp>
        <p:nvGrpSpPr>
          <p:cNvPr id="62468" name="Group 22">
            <a:extLst>
              <a:ext uri="{FF2B5EF4-FFF2-40B4-BE49-F238E27FC236}">
                <a16:creationId xmlns:a16="http://schemas.microsoft.com/office/drawing/2014/main" id="{30353401-134D-4511-BDF3-72324619FD7F}"/>
              </a:ext>
            </a:extLst>
          </p:cNvPr>
          <p:cNvGrpSpPr>
            <a:grpSpLocks/>
          </p:cNvGrpSpPr>
          <p:nvPr/>
        </p:nvGrpSpPr>
        <p:grpSpPr bwMode="auto">
          <a:xfrm>
            <a:off x="5410200" y="709613"/>
            <a:ext cx="3505200" cy="2185987"/>
            <a:chOff x="3264" y="1344"/>
            <a:chExt cx="2208" cy="1377"/>
          </a:xfrm>
        </p:grpSpPr>
        <p:sp>
          <p:nvSpPr>
            <p:cNvPr id="134179" name="Line 23">
              <a:extLst>
                <a:ext uri="{FF2B5EF4-FFF2-40B4-BE49-F238E27FC236}">
                  <a16:creationId xmlns:a16="http://schemas.microsoft.com/office/drawing/2014/main" id="{18FE7F1E-3BB0-4216-92D1-BFA474B58B43}"/>
                </a:ext>
              </a:extLst>
            </p:cNvPr>
            <p:cNvSpPr>
              <a:spLocks noChangeShapeType="1"/>
            </p:cNvSpPr>
            <p:nvPr/>
          </p:nvSpPr>
          <p:spPr bwMode="auto">
            <a:xfrm>
              <a:off x="4848" y="1536"/>
              <a:ext cx="48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0" name="Line 24">
              <a:extLst>
                <a:ext uri="{FF2B5EF4-FFF2-40B4-BE49-F238E27FC236}">
                  <a16:creationId xmlns:a16="http://schemas.microsoft.com/office/drawing/2014/main" id="{56CFFA6A-B16F-4720-A4CE-4B1D6316C5F5}"/>
                </a:ext>
              </a:extLst>
            </p:cNvPr>
            <p:cNvSpPr>
              <a:spLocks noChangeShapeType="1"/>
            </p:cNvSpPr>
            <p:nvPr/>
          </p:nvSpPr>
          <p:spPr bwMode="auto">
            <a:xfrm>
              <a:off x="3648" y="1536"/>
              <a:ext cx="110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1" name="Line 25">
              <a:extLst>
                <a:ext uri="{FF2B5EF4-FFF2-40B4-BE49-F238E27FC236}">
                  <a16:creationId xmlns:a16="http://schemas.microsoft.com/office/drawing/2014/main" id="{17AA20E6-423F-42DC-989A-5CDBFEB21E89}"/>
                </a:ext>
              </a:extLst>
            </p:cNvPr>
            <p:cNvSpPr>
              <a:spLocks noChangeShapeType="1"/>
            </p:cNvSpPr>
            <p:nvPr/>
          </p:nvSpPr>
          <p:spPr bwMode="auto">
            <a:xfrm>
              <a:off x="36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2" name="Line 26">
              <a:extLst>
                <a:ext uri="{FF2B5EF4-FFF2-40B4-BE49-F238E27FC236}">
                  <a16:creationId xmlns:a16="http://schemas.microsoft.com/office/drawing/2014/main" id="{6B04BBA0-AF8E-465D-90CA-6F5722B39435}"/>
                </a:ext>
              </a:extLst>
            </p:cNvPr>
            <p:cNvSpPr>
              <a:spLocks noChangeShapeType="1"/>
            </p:cNvSpPr>
            <p:nvPr/>
          </p:nvSpPr>
          <p:spPr bwMode="auto">
            <a:xfrm>
              <a:off x="35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2501" name="Rectangle 27">
              <a:extLst>
                <a:ext uri="{FF2B5EF4-FFF2-40B4-BE49-F238E27FC236}">
                  <a16:creationId xmlns:a16="http://schemas.microsoft.com/office/drawing/2014/main" id="{B1F55390-2D26-4B1E-A46E-43A708B4A2BF}"/>
                </a:ext>
              </a:extLst>
            </p:cNvPr>
            <p:cNvSpPr>
              <a:spLocks noChangeArrowheads="1"/>
            </p:cNvSpPr>
            <p:nvPr/>
          </p:nvSpPr>
          <p:spPr bwMode="auto">
            <a:xfrm>
              <a:off x="3984" y="1488"/>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4184" name="Line 28">
              <a:extLst>
                <a:ext uri="{FF2B5EF4-FFF2-40B4-BE49-F238E27FC236}">
                  <a16:creationId xmlns:a16="http://schemas.microsoft.com/office/drawing/2014/main" id="{726123AD-7601-42E1-AE68-1775B4D11CB7}"/>
                </a:ext>
              </a:extLst>
            </p:cNvPr>
            <p:cNvSpPr>
              <a:spLocks noChangeShapeType="1"/>
            </p:cNvSpPr>
            <p:nvPr/>
          </p:nvSpPr>
          <p:spPr bwMode="auto">
            <a:xfrm flipH="1">
              <a:off x="3264" y="1536"/>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5" name="Line 29">
              <a:extLst>
                <a:ext uri="{FF2B5EF4-FFF2-40B4-BE49-F238E27FC236}">
                  <a16:creationId xmlns:a16="http://schemas.microsoft.com/office/drawing/2014/main" id="{532FD403-9169-48DF-8E8E-25F17BA9EC5E}"/>
                </a:ext>
              </a:extLst>
            </p:cNvPr>
            <p:cNvSpPr>
              <a:spLocks noChangeShapeType="1"/>
            </p:cNvSpPr>
            <p:nvPr/>
          </p:nvSpPr>
          <p:spPr bwMode="auto">
            <a:xfrm>
              <a:off x="4848" y="1440"/>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6" name="Line 30">
              <a:extLst>
                <a:ext uri="{FF2B5EF4-FFF2-40B4-BE49-F238E27FC236}">
                  <a16:creationId xmlns:a16="http://schemas.microsoft.com/office/drawing/2014/main" id="{AD14E035-A635-490F-A450-B6BA6623B81D}"/>
                </a:ext>
              </a:extLst>
            </p:cNvPr>
            <p:cNvSpPr>
              <a:spLocks noChangeShapeType="1"/>
            </p:cNvSpPr>
            <p:nvPr/>
          </p:nvSpPr>
          <p:spPr bwMode="auto">
            <a:xfrm>
              <a:off x="4752" y="1344"/>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7" name="Line 31">
              <a:extLst>
                <a:ext uri="{FF2B5EF4-FFF2-40B4-BE49-F238E27FC236}">
                  <a16:creationId xmlns:a16="http://schemas.microsoft.com/office/drawing/2014/main" id="{E578FB90-43C4-42FA-8809-EACD001C88F3}"/>
                </a:ext>
              </a:extLst>
            </p:cNvPr>
            <p:cNvSpPr>
              <a:spLocks noChangeShapeType="1"/>
            </p:cNvSpPr>
            <p:nvPr/>
          </p:nvSpPr>
          <p:spPr bwMode="auto">
            <a:xfrm>
              <a:off x="5328" y="1527"/>
              <a:ext cx="0" cy="1113"/>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8" name="Line 32">
              <a:extLst>
                <a:ext uri="{FF2B5EF4-FFF2-40B4-BE49-F238E27FC236}">
                  <a16:creationId xmlns:a16="http://schemas.microsoft.com/office/drawing/2014/main" id="{D46710E2-3024-475E-89D4-ED6B7FD73D64}"/>
                </a:ext>
              </a:extLst>
            </p:cNvPr>
            <p:cNvSpPr>
              <a:spLocks noChangeShapeType="1"/>
            </p:cNvSpPr>
            <p:nvPr/>
          </p:nvSpPr>
          <p:spPr bwMode="auto">
            <a:xfrm>
              <a:off x="5184" y="2640"/>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89" name="Line 33">
              <a:extLst>
                <a:ext uri="{FF2B5EF4-FFF2-40B4-BE49-F238E27FC236}">
                  <a16:creationId xmlns:a16="http://schemas.microsoft.com/office/drawing/2014/main" id="{C83E4373-7630-4985-9C8B-1A86125527C7}"/>
                </a:ext>
              </a:extLst>
            </p:cNvPr>
            <p:cNvSpPr>
              <a:spLocks noChangeShapeType="1"/>
            </p:cNvSpPr>
            <p:nvPr/>
          </p:nvSpPr>
          <p:spPr bwMode="auto">
            <a:xfrm>
              <a:off x="5259" y="2679"/>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90" name="Line 34">
              <a:extLst>
                <a:ext uri="{FF2B5EF4-FFF2-40B4-BE49-F238E27FC236}">
                  <a16:creationId xmlns:a16="http://schemas.microsoft.com/office/drawing/2014/main" id="{031D2983-D5D8-401E-A07F-FC8B2C342715}"/>
                </a:ext>
              </a:extLst>
            </p:cNvPr>
            <p:cNvSpPr>
              <a:spLocks noChangeShapeType="1"/>
            </p:cNvSpPr>
            <p:nvPr/>
          </p:nvSpPr>
          <p:spPr bwMode="auto">
            <a:xfrm>
              <a:off x="5256" y="2721"/>
              <a:ext cx="144"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91" name="Line 35">
              <a:extLst>
                <a:ext uri="{FF2B5EF4-FFF2-40B4-BE49-F238E27FC236}">
                  <a16:creationId xmlns:a16="http://schemas.microsoft.com/office/drawing/2014/main" id="{D68BC6A9-19B5-4F12-A19F-FE696A068D77}"/>
                </a:ext>
              </a:extLst>
            </p:cNvPr>
            <p:cNvSpPr>
              <a:spLocks noChangeShapeType="1"/>
            </p:cNvSpPr>
            <p:nvPr/>
          </p:nvSpPr>
          <p:spPr bwMode="auto">
            <a:xfrm>
              <a:off x="3264" y="1527"/>
              <a:ext cx="0" cy="768"/>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4192" name="Line 36">
              <a:extLst>
                <a:ext uri="{FF2B5EF4-FFF2-40B4-BE49-F238E27FC236}">
                  <a16:creationId xmlns:a16="http://schemas.microsoft.com/office/drawing/2014/main" id="{3B625C40-93AB-40E2-8FE1-DF0955201545}"/>
                </a:ext>
              </a:extLst>
            </p:cNvPr>
            <p:cNvSpPr>
              <a:spLocks noChangeShapeType="1"/>
            </p:cNvSpPr>
            <p:nvPr/>
          </p:nvSpPr>
          <p:spPr bwMode="auto">
            <a:xfrm>
              <a:off x="3264" y="2295"/>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2511" name="Rectangle 37">
              <a:extLst>
                <a:ext uri="{FF2B5EF4-FFF2-40B4-BE49-F238E27FC236}">
                  <a16:creationId xmlns:a16="http://schemas.microsoft.com/office/drawing/2014/main" id="{9195883A-353D-4A00-99EB-1AD4E043EFC6}"/>
                </a:ext>
              </a:extLst>
            </p:cNvPr>
            <p:cNvSpPr>
              <a:spLocks noChangeArrowheads="1"/>
            </p:cNvSpPr>
            <p:nvPr/>
          </p:nvSpPr>
          <p:spPr bwMode="auto">
            <a:xfrm>
              <a:off x="3504" y="224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4194" name="Line 38">
              <a:extLst>
                <a:ext uri="{FF2B5EF4-FFF2-40B4-BE49-F238E27FC236}">
                  <a16:creationId xmlns:a16="http://schemas.microsoft.com/office/drawing/2014/main" id="{FFB4EFEE-736E-4081-81F9-3512F7D59329}"/>
                </a:ext>
              </a:extLst>
            </p:cNvPr>
            <p:cNvSpPr>
              <a:spLocks noChangeShapeType="1"/>
            </p:cNvSpPr>
            <p:nvPr/>
          </p:nvSpPr>
          <p:spPr bwMode="auto">
            <a:xfrm>
              <a:off x="3888" y="2286"/>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2513" name="Rectangle 39">
              <a:extLst>
                <a:ext uri="{FF2B5EF4-FFF2-40B4-BE49-F238E27FC236}">
                  <a16:creationId xmlns:a16="http://schemas.microsoft.com/office/drawing/2014/main" id="{6773740D-AE9F-4F2A-B1BB-7A2FA5917E8F}"/>
                </a:ext>
              </a:extLst>
            </p:cNvPr>
            <p:cNvSpPr>
              <a:spLocks noChangeArrowheads="1"/>
            </p:cNvSpPr>
            <p:nvPr/>
          </p:nvSpPr>
          <p:spPr bwMode="auto">
            <a:xfrm>
              <a:off x="4320" y="2112"/>
              <a:ext cx="576" cy="384"/>
            </a:xfrm>
            <a:prstGeom prst="rect">
              <a:avLst/>
            </a:prstGeom>
            <a:noFill/>
            <a:ln w="254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2514" name="Rectangle 40">
              <a:extLst>
                <a:ext uri="{FF2B5EF4-FFF2-40B4-BE49-F238E27FC236}">
                  <a16:creationId xmlns:a16="http://schemas.microsoft.com/office/drawing/2014/main" id="{6EE82E94-9FD9-4DD5-ACA4-2EC1FC4BAE44}"/>
                </a:ext>
              </a:extLst>
            </p:cNvPr>
            <p:cNvSpPr>
              <a:spLocks noChangeArrowheads="1"/>
            </p:cNvSpPr>
            <p:nvPr/>
          </p:nvSpPr>
          <p:spPr bwMode="auto">
            <a:xfrm>
              <a:off x="4416" y="2064"/>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2515" name="Rectangle 41">
              <a:extLst>
                <a:ext uri="{FF2B5EF4-FFF2-40B4-BE49-F238E27FC236}">
                  <a16:creationId xmlns:a16="http://schemas.microsoft.com/office/drawing/2014/main" id="{27A05F80-4BDF-40ED-B347-285A4DB83673}"/>
                </a:ext>
              </a:extLst>
            </p:cNvPr>
            <p:cNvSpPr>
              <a:spLocks noChangeArrowheads="1"/>
            </p:cNvSpPr>
            <p:nvPr/>
          </p:nvSpPr>
          <p:spPr bwMode="auto">
            <a:xfrm>
              <a:off x="4416" y="244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4198" name="Line 42">
              <a:extLst>
                <a:ext uri="{FF2B5EF4-FFF2-40B4-BE49-F238E27FC236}">
                  <a16:creationId xmlns:a16="http://schemas.microsoft.com/office/drawing/2014/main" id="{7F8525D9-BD70-4C77-97A3-D2E1A24FD14B}"/>
                </a:ext>
              </a:extLst>
            </p:cNvPr>
            <p:cNvSpPr>
              <a:spLocks noChangeShapeType="1"/>
            </p:cNvSpPr>
            <p:nvPr/>
          </p:nvSpPr>
          <p:spPr bwMode="auto">
            <a:xfrm>
              <a:off x="4896" y="2283"/>
              <a:ext cx="432"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2469" name="Text Box 43">
            <a:extLst>
              <a:ext uri="{FF2B5EF4-FFF2-40B4-BE49-F238E27FC236}">
                <a16:creationId xmlns:a16="http://schemas.microsoft.com/office/drawing/2014/main" id="{E69A53E5-03F6-4948-A0DD-484F3460CD66}"/>
              </a:ext>
            </a:extLst>
          </p:cNvPr>
          <p:cNvSpPr txBox="1">
            <a:spLocks noChangeArrowheads="1"/>
          </p:cNvSpPr>
          <p:nvPr/>
        </p:nvSpPr>
        <p:spPr bwMode="auto">
          <a:xfrm>
            <a:off x="5626100" y="228600"/>
            <a:ext cx="1089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i1</a:t>
            </a:r>
            <a:endParaRPr lang="en-US" altLang="zh-CN" sz="2800" b="1" i="1">
              <a:ea typeface="华文中宋" panose="02010600040101010101" pitchFamily="2" charset="-122"/>
              <a:cs typeface="Times New Roman" panose="02020603050405020304" pitchFamily="18" charset="0"/>
            </a:endParaRPr>
          </a:p>
        </p:txBody>
      </p:sp>
      <p:sp>
        <p:nvSpPr>
          <p:cNvPr id="62470" name="Text Box 44">
            <a:extLst>
              <a:ext uri="{FF2B5EF4-FFF2-40B4-BE49-F238E27FC236}">
                <a16:creationId xmlns:a16="http://schemas.microsoft.com/office/drawing/2014/main" id="{130AD16B-1B99-4B65-A899-1975597ED12E}"/>
              </a:ext>
            </a:extLst>
          </p:cNvPr>
          <p:cNvSpPr txBox="1">
            <a:spLocks noChangeArrowheads="1"/>
          </p:cNvSpPr>
          <p:nvPr/>
        </p:nvSpPr>
        <p:spPr bwMode="auto">
          <a:xfrm>
            <a:off x="7315200" y="13716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62471" name="Text Box 45">
            <a:extLst>
              <a:ext uri="{FF2B5EF4-FFF2-40B4-BE49-F238E27FC236}">
                <a16:creationId xmlns:a16="http://schemas.microsoft.com/office/drawing/2014/main" id="{1A379455-D49B-40BC-85F3-D738D875D788}"/>
              </a:ext>
            </a:extLst>
          </p:cNvPr>
          <p:cNvSpPr txBox="1">
            <a:spLocks noChangeArrowheads="1"/>
          </p:cNvSpPr>
          <p:nvPr/>
        </p:nvSpPr>
        <p:spPr bwMode="auto">
          <a:xfrm>
            <a:off x="5867400" y="16764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62472" name="Text Box 46">
            <a:extLst>
              <a:ext uri="{FF2B5EF4-FFF2-40B4-BE49-F238E27FC236}">
                <a16:creationId xmlns:a16="http://schemas.microsoft.com/office/drawing/2014/main" id="{9E2BC80C-3B74-40EC-B586-E49E2CA01164}"/>
              </a:ext>
            </a:extLst>
          </p:cNvPr>
          <p:cNvSpPr txBox="1">
            <a:spLocks noChangeArrowheads="1"/>
          </p:cNvSpPr>
          <p:nvPr/>
        </p:nvSpPr>
        <p:spPr bwMode="auto">
          <a:xfrm>
            <a:off x="7315200" y="25908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62473" name="Text Box 47">
            <a:extLst>
              <a:ext uri="{FF2B5EF4-FFF2-40B4-BE49-F238E27FC236}">
                <a16:creationId xmlns:a16="http://schemas.microsoft.com/office/drawing/2014/main" id="{36A9B1A0-E83E-4CBD-9462-8D16DE7B7D07}"/>
              </a:ext>
            </a:extLst>
          </p:cNvPr>
          <p:cNvSpPr txBox="1">
            <a:spLocks noChangeArrowheads="1"/>
          </p:cNvSpPr>
          <p:nvPr/>
        </p:nvSpPr>
        <p:spPr bwMode="auto">
          <a:xfrm>
            <a:off x="7607300" y="228600"/>
            <a:ext cx="1036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i2</a:t>
            </a:r>
            <a:endParaRPr lang="en-US" altLang="zh-CN" sz="2800" b="1" i="1">
              <a:ea typeface="华文中宋" panose="02010600040101010101" pitchFamily="2" charset="-122"/>
              <a:cs typeface="Times New Roman" panose="02020603050405020304" pitchFamily="18" charset="0"/>
            </a:endParaRPr>
          </a:p>
        </p:txBody>
      </p:sp>
      <p:sp>
        <p:nvSpPr>
          <p:cNvPr id="62474" name="Text Box 48">
            <a:extLst>
              <a:ext uri="{FF2B5EF4-FFF2-40B4-BE49-F238E27FC236}">
                <a16:creationId xmlns:a16="http://schemas.microsoft.com/office/drawing/2014/main" id="{1DA5965D-C147-4836-A161-83209A222D83}"/>
              </a:ext>
            </a:extLst>
          </p:cNvPr>
          <p:cNvSpPr txBox="1">
            <a:spLocks noChangeArrowheads="1"/>
          </p:cNvSpPr>
          <p:nvPr/>
        </p:nvSpPr>
        <p:spPr bwMode="auto">
          <a:xfrm>
            <a:off x="6553200" y="1752600"/>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a</a:t>
            </a:r>
          </a:p>
        </p:txBody>
      </p:sp>
      <p:sp>
        <p:nvSpPr>
          <p:cNvPr id="62475" name="Text Box 49">
            <a:extLst>
              <a:ext uri="{FF2B5EF4-FFF2-40B4-BE49-F238E27FC236}">
                <a16:creationId xmlns:a16="http://schemas.microsoft.com/office/drawing/2014/main" id="{571317B0-CFC9-445B-83B2-3895AAEB2DF7}"/>
              </a:ext>
            </a:extLst>
          </p:cNvPr>
          <p:cNvSpPr txBox="1">
            <a:spLocks noChangeArrowheads="1"/>
          </p:cNvSpPr>
          <p:nvPr/>
        </p:nvSpPr>
        <p:spPr bwMode="auto">
          <a:xfrm>
            <a:off x="6096000" y="757238"/>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2476" name="Text Box 50">
            <a:extLst>
              <a:ext uri="{FF2B5EF4-FFF2-40B4-BE49-F238E27FC236}">
                <a16:creationId xmlns:a16="http://schemas.microsoft.com/office/drawing/2014/main" id="{A4716335-4435-4365-A510-DB0D9FCC0F2F}"/>
              </a:ext>
            </a:extLst>
          </p:cNvPr>
          <p:cNvSpPr txBox="1">
            <a:spLocks noChangeArrowheads="1"/>
          </p:cNvSpPr>
          <p:nvPr/>
        </p:nvSpPr>
        <p:spPr bwMode="auto">
          <a:xfrm>
            <a:off x="7315200" y="757238"/>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2477" name="Text Box 51">
            <a:extLst>
              <a:ext uri="{FF2B5EF4-FFF2-40B4-BE49-F238E27FC236}">
                <a16:creationId xmlns:a16="http://schemas.microsoft.com/office/drawing/2014/main" id="{8B8E632B-B841-4BD4-9540-46B87A900FDF}"/>
              </a:ext>
            </a:extLst>
          </p:cNvPr>
          <p:cNvSpPr txBox="1">
            <a:spLocks noChangeArrowheads="1"/>
          </p:cNvSpPr>
          <p:nvPr/>
        </p:nvSpPr>
        <p:spPr bwMode="auto">
          <a:xfrm>
            <a:off x="6596063" y="1947863"/>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2478" name="Text Box 52">
            <a:extLst>
              <a:ext uri="{FF2B5EF4-FFF2-40B4-BE49-F238E27FC236}">
                <a16:creationId xmlns:a16="http://schemas.microsoft.com/office/drawing/2014/main" id="{DE1BC9E6-5662-4BB5-81DF-2B3DAC8941C8}"/>
              </a:ext>
            </a:extLst>
          </p:cNvPr>
          <p:cNvSpPr txBox="1">
            <a:spLocks noChangeArrowheads="1"/>
          </p:cNvSpPr>
          <p:nvPr/>
        </p:nvSpPr>
        <p:spPr bwMode="auto">
          <a:xfrm>
            <a:off x="8382000" y="1752600"/>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62479" name="Text Box 53">
            <a:extLst>
              <a:ext uri="{FF2B5EF4-FFF2-40B4-BE49-F238E27FC236}">
                <a16:creationId xmlns:a16="http://schemas.microsoft.com/office/drawing/2014/main" id="{0AF11B86-755B-41CA-9BE2-A09805B4261A}"/>
              </a:ext>
            </a:extLst>
          </p:cNvPr>
          <p:cNvSpPr txBox="1">
            <a:spLocks noChangeArrowheads="1"/>
          </p:cNvSpPr>
          <p:nvPr/>
        </p:nvSpPr>
        <p:spPr bwMode="auto">
          <a:xfrm>
            <a:off x="6096000" y="914400"/>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c</a:t>
            </a:r>
          </a:p>
        </p:txBody>
      </p:sp>
      <p:sp>
        <p:nvSpPr>
          <p:cNvPr id="62480" name="Text Box 54">
            <a:extLst>
              <a:ext uri="{FF2B5EF4-FFF2-40B4-BE49-F238E27FC236}">
                <a16:creationId xmlns:a16="http://schemas.microsoft.com/office/drawing/2014/main" id="{CF472B86-452B-4AB8-B872-E73EB6E02C4C}"/>
              </a:ext>
            </a:extLst>
          </p:cNvPr>
          <p:cNvSpPr txBox="1">
            <a:spLocks noChangeArrowheads="1"/>
          </p:cNvSpPr>
          <p:nvPr/>
        </p:nvSpPr>
        <p:spPr bwMode="auto">
          <a:xfrm>
            <a:off x="7315200" y="914400"/>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d</a:t>
            </a:r>
          </a:p>
        </p:txBody>
      </p:sp>
      <p:sp>
        <p:nvSpPr>
          <p:cNvPr id="62481" name="Text Box 55">
            <a:extLst>
              <a:ext uri="{FF2B5EF4-FFF2-40B4-BE49-F238E27FC236}">
                <a16:creationId xmlns:a16="http://schemas.microsoft.com/office/drawing/2014/main" id="{7CB574F3-8ED1-4327-BE30-53A94DCC926F}"/>
              </a:ext>
            </a:extLst>
          </p:cNvPr>
          <p:cNvSpPr txBox="1">
            <a:spLocks noChangeArrowheads="1"/>
          </p:cNvSpPr>
          <p:nvPr/>
        </p:nvSpPr>
        <p:spPr bwMode="auto">
          <a:xfrm>
            <a:off x="6629400" y="4572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4</a:t>
            </a:r>
            <a:endParaRPr lang="en-US" altLang="zh-CN" sz="2800" b="1" i="1">
              <a:ea typeface="华文中宋" panose="02010600040101010101" pitchFamily="2" charset="-122"/>
            </a:endParaRPr>
          </a:p>
        </p:txBody>
      </p:sp>
      <p:sp>
        <p:nvSpPr>
          <p:cNvPr id="134164" name="Line 56">
            <a:extLst>
              <a:ext uri="{FF2B5EF4-FFF2-40B4-BE49-F238E27FC236}">
                <a16:creationId xmlns:a16="http://schemas.microsoft.com/office/drawing/2014/main" id="{A654A35F-A3EF-4C3B-8E09-AE7492040142}"/>
              </a:ext>
            </a:extLst>
          </p:cNvPr>
          <p:cNvSpPr>
            <a:spLocks noChangeShapeType="1"/>
          </p:cNvSpPr>
          <p:nvPr/>
        </p:nvSpPr>
        <p:spPr bwMode="auto">
          <a:xfrm>
            <a:off x="5410200" y="1295400"/>
            <a:ext cx="0" cy="457200"/>
          </a:xfrm>
          <a:prstGeom prst="line">
            <a:avLst/>
          </a:prstGeom>
          <a:noFill/>
          <a:ln w="25400">
            <a:solidFill>
              <a:srgbClr val="0000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2483" name="Text Box 57">
            <a:extLst>
              <a:ext uri="{FF2B5EF4-FFF2-40B4-BE49-F238E27FC236}">
                <a16:creationId xmlns:a16="http://schemas.microsoft.com/office/drawing/2014/main" id="{996277E9-5508-43A1-A943-10B79732F40C}"/>
              </a:ext>
            </a:extLst>
          </p:cNvPr>
          <p:cNvSpPr txBox="1">
            <a:spLocks noChangeArrowheads="1"/>
          </p:cNvSpPr>
          <p:nvPr/>
        </p:nvSpPr>
        <p:spPr bwMode="auto">
          <a:xfrm>
            <a:off x="5410200" y="12192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I</a:t>
            </a:r>
          </a:p>
        </p:txBody>
      </p:sp>
      <p:sp>
        <p:nvSpPr>
          <p:cNvPr id="134166" name="Line 58">
            <a:extLst>
              <a:ext uri="{FF2B5EF4-FFF2-40B4-BE49-F238E27FC236}">
                <a16:creationId xmlns:a16="http://schemas.microsoft.com/office/drawing/2014/main" id="{22923D9B-7C4C-4C9F-8842-E61702AC9BFB}"/>
              </a:ext>
            </a:extLst>
          </p:cNvPr>
          <p:cNvSpPr>
            <a:spLocks noChangeShapeType="1"/>
          </p:cNvSpPr>
          <p:nvPr/>
        </p:nvSpPr>
        <p:spPr bwMode="auto">
          <a:xfrm flipV="1">
            <a:off x="8686800" y="1219200"/>
            <a:ext cx="0" cy="457200"/>
          </a:xfrm>
          <a:prstGeom prst="line">
            <a:avLst/>
          </a:prstGeom>
          <a:noFill/>
          <a:ln w="25400">
            <a:solidFill>
              <a:srgbClr val="0000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2485" name="AutoShape 59">
            <a:extLst>
              <a:ext uri="{FF2B5EF4-FFF2-40B4-BE49-F238E27FC236}">
                <a16:creationId xmlns:a16="http://schemas.microsoft.com/office/drawing/2014/main" id="{835004ED-7E03-4E22-A396-F38C902B4F69}"/>
              </a:ext>
            </a:extLst>
          </p:cNvPr>
          <p:cNvSpPr>
            <a:spLocks noChangeArrowheads="1"/>
          </p:cNvSpPr>
          <p:nvPr/>
        </p:nvSpPr>
        <p:spPr bwMode="auto">
          <a:xfrm>
            <a:off x="5337175" y="1341438"/>
            <a:ext cx="142875" cy="504825"/>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2486" name="AutoShape 60">
            <a:extLst>
              <a:ext uri="{FF2B5EF4-FFF2-40B4-BE49-F238E27FC236}">
                <a16:creationId xmlns:a16="http://schemas.microsoft.com/office/drawing/2014/main" id="{1E26B3B5-BEFE-46CC-94D3-BC8DB3E1D5DB}"/>
              </a:ext>
            </a:extLst>
          </p:cNvPr>
          <p:cNvSpPr>
            <a:spLocks noChangeArrowheads="1"/>
          </p:cNvSpPr>
          <p:nvPr/>
        </p:nvSpPr>
        <p:spPr bwMode="auto">
          <a:xfrm flipV="1">
            <a:off x="8615363" y="1235075"/>
            <a:ext cx="142875" cy="504825"/>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grpSp>
        <p:nvGrpSpPr>
          <p:cNvPr id="62487" name="组合 82">
            <a:extLst>
              <a:ext uri="{FF2B5EF4-FFF2-40B4-BE49-F238E27FC236}">
                <a16:creationId xmlns:a16="http://schemas.microsoft.com/office/drawing/2014/main" id="{AF3C0845-64B8-4A90-8E3B-87FF0717EBE1}"/>
              </a:ext>
            </a:extLst>
          </p:cNvPr>
          <p:cNvGrpSpPr>
            <a:grpSpLocks/>
          </p:cNvGrpSpPr>
          <p:nvPr/>
        </p:nvGrpSpPr>
        <p:grpSpPr bwMode="auto">
          <a:xfrm>
            <a:off x="5502275" y="284163"/>
            <a:ext cx="236538" cy="284162"/>
            <a:chOff x="7192719" y="683108"/>
            <a:chExt cx="356500" cy="396994"/>
          </a:xfrm>
        </p:grpSpPr>
        <p:sp>
          <p:nvSpPr>
            <p:cNvPr id="134175" name="Arc 23">
              <a:extLst>
                <a:ext uri="{FF2B5EF4-FFF2-40B4-BE49-F238E27FC236}">
                  <a16:creationId xmlns:a16="http://schemas.microsoft.com/office/drawing/2014/main" id="{B73C1BBE-655E-41B2-A756-8CAAC577C966}"/>
                </a:ext>
              </a:extLst>
            </p:cNvPr>
            <p:cNvSpPr>
              <a:spLocks/>
            </p:cNvSpPr>
            <p:nvPr/>
          </p:nvSpPr>
          <p:spPr bwMode="auto">
            <a:xfrm rot="-1415830">
              <a:off x="7192719" y="849446"/>
              <a:ext cx="306254" cy="230656"/>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6" name="Arc 24">
              <a:extLst>
                <a:ext uri="{FF2B5EF4-FFF2-40B4-BE49-F238E27FC236}">
                  <a16:creationId xmlns:a16="http://schemas.microsoft.com/office/drawing/2014/main" id="{0195DA23-DF94-483F-BA99-90AA2EA8B984}"/>
                </a:ext>
              </a:extLst>
            </p:cNvPr>
            <p:cNvSpPr>
              <a:spLocks/>
            </p:cNvSpPr>
            <p:nvPr/>
          </p:nvSpPr>
          <p:spPr bwMode="auto">
            <a:xfrm rot="-1415830">
              <a:off x="7295602" y="683108"/>
              <a:ext cx="253617" cy="159685"/>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7" name="Arc 25">
              <a:extLst>
                <a:ext uri="{FF2B5EF4-FFF2-40B4-BE49-F238E27FC236}">
                  <a16:creationId xmlns:a16="http://schemas.microsoft.com/office/drawing/2014/main" id="{D21D11CC-18D6-4D4A-A759-CE79FF321E27}"/>
                </a:ext>
              </a:extLst>
            </p:cNvPr>
            <p:cNvSpPr>
              <a:spLocks/>
            </p:cNvSpPr>
            <p:nvPr/>
          </p:nvSpPr>
          <p:spPr bwMode="auto">
            <a:xfrm rot="-1415830">
              <a:off x="7417625" y="731901"/>
              <a:ext cx="117239" cy="7540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8" name="Arc 26">
              <a:extLst>
                <a:ext uri="{FF2B5EF4-FFF2-40B4-BE49-F238E27FC236}">
                  <a16:creationId xmlns:a16="http://schemas.microsoft.com/office/drawing/2014/main" id="{F3A6FC4E-5686-4C79-837F-14D0F157119E}"/>
                </a:ext>
              </a:extLst>
            </p:cNvPr>
            <p:cNvSpPr>
              <a:spLocks/>
            </p:cNvSpPr>
            <p:nvPr/>
          </p:nvSpPr>
          <p:spPr bwMode="auto">
            <a:xfrm rot="-1415830">
              <a:off x="7274068" y="902674"/>
              <a:ext cx="224906" cy="99804"/>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2488" name="组合 82">
            <a:extLst>
              <a:ext uri="{FF2B5EF4-FFF2-40B4-BE49-F238E27FC236}">
                <a16:creationId xmlns:a16="http://schemas.microsoft.com/office/drawing/2014/main" id="{D5EE3C25-A454-43CD-BF0D-399D7391DF41}"/>
              </a:ext>
            </a:extLst>
          </p:cNvPr>
          <p:cNvGrpSpPr>
            <a:grpSpLocks/>
          </p:cNvGrpSpPr>
          <p:nvPr/>
        </p:nvGrpSpPr>
        <p:grpSpPr bwMode="auto">
          <a:xfrm>
            <a:off x="7472363" y="300038"/>
            <a:ext cx="236537" cy="282575"/>
            <a:chOff x="7192719" y="683108"/>
            <a:chExt cx="356500" cy="396994"/>
          </a:xfrm>
        </p:grpSpPr>
        <p:sp>
          <p:nvSpPr>
            <p:cNvPr id="134171" name="Arc 23">
              <a:extLst>
                <a:ext uri="{FF2B5EF4-FFF2-40B4-BE49-F238E27FC236}">
                  <a16:creationId xmlns:a16="http://schemas.microsoft.com/office/drawing/2014/main" id="{E73FFDF3-3A3E-4968-8278-DA4FBCCE0E31}"/>
                </a:ext>
              </a:extLst>
            </p:cNvPr>
            <p:cNvSpPr>
              <a:spLocks/>
            </p:cNvSpPr>
            <p:nvPr/>
          </p:nvSpPr>
          <p:spPr bwMode="auto">
            <a:xfrm rot="-1415830">
              <a:off x="7192719" y="850380"/>
              <a:ext cx="306256" cy="229722"/>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2" name="Arc 24">
              <a:extLst>
                <a:ext uri="{FF2B5EF4-FFF2-40B4-BE49-F238E27FC236}">
                  <a16:creationId xmlns:a16="http://schemas.microsoft.com/office/drawing/2014/main" id="{8827D1A0-6C6A-4AD3-A2DE-C9E89B0B3CD8}"/>
                </a:ext>
              </a:extLst>
            </p:cNvPr>
            <p:cNvSpPr>
              <a:spLocks/>
            </p:cNvSpPr>
            <p:nvPr/>
          </p:nvSpPr>
          <p:spPr bwMode="auto">
            <a:xfrm rot="-1415830">
              <a:off x="7295601" y="683108"/>
              <a:ext cx="253618" cy="158351"/>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3" name="Arc 25">
              <a:extLst>
                <a:ext uri="{FF2B5EF4-FFF2-40B4-BE49-F238E27FC236}">
                  <a16:creationId xmlns:a16="http://schemas.microsoft.com/office/drawing/2014/main" id="{02AEACB8-1B96-41E1-819F-F31A7D657CE2}"/>
                </a:ext>
              </a:extLst>
            </p:cNvPr>
            <p:cNvSpPr>
              <a:spLocks/>
            </p:cNvSpPr>
            <p:nvPr/>
          </p:nvSpPr>
          <p:spPr bwMode="auto">
            <a:xfrm rot="-1415830">
              <a:off x="7417626" y="732175"/>
              <a:ext cx="117238" cy="75830"/>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4174" name="Arc 26">
              <a:extLst>
                <a:ext uri="{FF2B5EF4-FFF2-40B4-BE49-F238E27FC236}">
                  <a16:creationId xmlns:a16="http://schemas.microsoft.com/office/drawing/2014/main" id="{E2E0D56F-3501-43C3-873F-F4BDA7F26EEF}"/>
                </a:ext>
              </a:extLst>
            </p:cNvPr>
            <p:cNvSpPr>
              <a:spLocks/>
            </p:cNvSpPr>
            <p:nvPr/>
          </p:nvSpPr>
          <p:spPr bwMode="auto">
            <a:xfrm rot="-1415830">
              <a:off x="7274068" y="903907"/>
              <a:ext cx="224907" cy="9813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35214" name="Rectangle 46">
            <a:extLst>
              <a:ext uri="{FF2B5EF4-FFF2-40B4-BE49-F238E27FC236}">
                <a16:creationId xmlns:a16="http://schemas.microsoft.com/office/drawing/2014/main" id="{7F7918A7-BB87-4449-944C-5DEC3B485BC3}"/>
              </a:ext>
            </a:extLst>
          </p:cNvPr>
          <p:cNvSpPr>
            <a:spLocks noChangeArrowheads="1"/>
          </p:cNvSpPr>
          <p:nvPr/>
        </p:nvSpPr>
        <p:spPr bwMode="auto">
          <a:xfrm>
            <a:off x="4400550" y="4203700"/>
            <a:ext cx="4529138" cy="1654175"/>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63491" name="组合 15">
            <a:extLst>
              <a:ext uri="{FF2B5EF4-FFF2-40B4-BE49-F238E27FC236}">
                <a16:creationId xmlns:a16="http://schemas.microsoft.com/office/drawing/2014/main" id="{8C274591-9320-4EE4-BB1B-FFB16E5413E1}"/>
              </a:ext>
            </a:extLst>
          </p:cNvPr>
          <p:cNvGrpSpPr>
            <a:grpSpLocks/>
          </p:cNvGrpSpPr>
          <p:nvPr/>
        </p:nvGrpSpPr>
        <p:grpSpPr bwMode="auto">
          <a:xfrm>
            <a:off x="5786438" y="385763"/>
            <a:ext cx="3271837" cy="3471862"/>
            <a:chOff x="5872163" y="928670"/>
            <a:chExt cx="3271837" cy="3471863"/>
          </a:xfrm>
        </p:grpSpPr>
        <p:graphicFrame>
          <p:nvGraphicFramePr>
            <p:cNvPr id="63532" name="Object 23">
              <a:extLst>
                <a:ext uri="{FF2B5EF4-FFF2-40B4-BE49-F238E27FC236}">
                  <a16:creationId xmlns:a16="http://schemas.microsoft.com/office/drawing/2014/main" id="{EC5B429A-176E-4622-B79F-CD23233715A9}"/>
                </a:ext>
              </a:extLst>
            </p:cNvPr>
            <p:cNvGraphicFramePr>
              <a:graphicFrameLocks noChangeAspect="1"/>
            </p:cNvGraphicFramePr>
            <p:nvPr/>
          </p:nvGraphicFramePr>
          <p:xfrm>
            <a:off x="5872163" y="928670"/>
            <a:ext cx="3271837" cy="3471863"/>
          </p:xfrm>
          <a:graphic>
            <a:graphicData uri="http://schemas.openxmlformats.org/presentationml/2006/ole">
              <mc:AlternateContent xmlns:mc="http://schemas.openxmlformats.org/markup-compatibility/2006">
                <mc:Choice xmlns:v="urn:schemas-microsoft-com:vml" Requires="v">
                  <p:oleObj name="位图图像" r:id="rId2" imgW="2180952" imgH="2314286" progId="PBrush">
                    <p:embed/>
                  </p:oleObj>
                </mc:Choice>
                <mc:Fallback>
                  <p:oleObj name="位图图像" r:id="rId2" imgW="2180952" imgH="2314286" progId="PBrush">
                    <p:embed/>
                    <p:pic>
                      <p:nvPicPr>
                        <p:cNvPr id="0"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163" y="928670"/>
                          <a:ext cx="3271837" cy="347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矩形 14">
              <a:extLst>
                <a:ext uri="{FF2B5EF4-FFF2-40B4-BE49-F238E27FC236}">
                  <a16:creationId xmlns:a16="http://schemas.microsoft.com/office/drawing/2014/main" id="{921CC1CB-54B6-4D00-8C3A-BA1F53E73512}"/>
                </a:ext>
              </a:extLst>
            </p:cNvPr>
            <p:cNvSpPr/>
            <p:nvPr/>
          </p:nvSpPr>
          <p:spPr>
            <a:xfrm>
              <a:off x="6715125" y="4000483"/>
              <a:ext cx="57150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3492" name="Text Box 15">
            <a:extLst>
              <a:ext uri="{FF2B5EF4-FFF2-40B4-BE49-F238E27FC236}">
                <a16:creationId xmlns:a16="http://schemas.microsoft.com/office/drawing/2014/main" id="{0954F258-9695-4222-9D71-17E43615D3AF}"/>
              </a:ext>
            </a:extLst>
          </p:cNvPr>
          <p:cNvSpPr txBox="1">
            <a:spLocks noChangeArrowheads="1"/>
          </p:cNvSpPr>
          <p:nvPr/>
        </p:nvSpPr>
        <p:spPr bwMode="auto">
          <a:xfrm>
            <a:off x="1571625" y="714375"/>
            <a:ext cx="3355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ea typeface="华文中宋" panose="02010600040101010101" pitchFamily="2" charset="-122"/>
              </a:rPr>
              <a:t>处理复杂电路问题</a:t>
            </a:r>
          </a:p>
        </p:txBody>
      </p:sp>
      <p:sp>
        <p:nvSpPr>
          <p:cNvPr id="63493" name="Text Box 15">
            <a:extLst>
              <a:ext uri="{FF2B5EF4-FFF2-40B4-BE49-F238E27FC236}">
                <a16:creationId xmlns:a16="http://schemas.microsoft.com/office/drawing/2014/main" id="{2C84DAAA-AA9B-4681-95F7-3559D44CE76C}"/>
              </a:ext>
            </a:extLst>
          </p:cNvPr>
          <p:cNvSpPr txBox="1">
            <a:spLocks noChangeArrowheads="1"/>
          </p:cNvSpPr>
          <p:nvPr/>
        </p:nvSpPr>
        <p:spPr bwMode="auto">
          <a:xfrm>
            <a:off x="0" y="1357313"/>
            <a:ext cx="4643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1. </a:t>
            </a:r>
            <a:r>
              <a:rPr lang="zh-CN" altLang="en-US" sz="2800" b="1">
                <a:solidFill>
                  <a:schemeClr val="bg1"/>
                </a:solidFill>
                <a:ea typeface="华文中宋" panose="02010600040101010101" pitchFamily="2" charset="-122"/>
              </a:rPr>
              <a:t>基尔霍夫第一方程</a:t>
            </a:r>
            <a:r>
              <a:rPr lang="en-US" altLang="zh-CN" sz="2800" b="1">
                <a:solidFill>
                  <a:schemeClr val="bg1"/>
                </a:solidFill>
                <a:ea typeface="华文中宋" panose="02010600040101010101" pitchFamily="2" charset="-122"/>
              </a:rPr>
              <a:t> </a:t>
            </a:r>
            <a:endParaRPr lang="zh-CN" altLang="en-US" sz="2800" b="1">
              <a:solidFill>
                <a:schemeClr val="bg1"/>
              </a:solidFill>
              <a:ea typeface="华文中宋" panose="02010600040101010101" pitchFamily="2" charset="-122"/>
            </a:endParaRPr>
          </a:p>
        </p:txBody>
      </p:sp>
      <p:grpSp>
        <p:nvGrpSpPr>
          <p:cNvPr id="63494" name="Group 41">
            <a:extLst>
              <a:ext uri="{FF2B5EF4-FFF2-40B4-BE49-F238E27FC236}">
                <a16:creationId xmlns:a16="http://schemas.microsoft.com/office/drawing/2014/main" id="{6FF4470E-A1B0-48F0-B8FB-891E1C8860C0}"/>
              </a:ext>
            </a:extLst>
          </p:cNvPr>
          <p:cNvGrpSpPr>
            <a:grpSpLocks/>
          </p:cNvGrpSpPr>
          <p:nvPr/>
        </p:nvGrpSpPr>
        <p:grpSpPr bwMode="auto">
          <a:xfrm>
            <a:off x="7750175" y="287338"/>
            <a:ext cx="957263" cy="606425"/>
            <a:chOff x="4936" y="1882"/>
            <a:chExt cx="603" cy="382"/>
          </a:xfrm>
        </p:grpSpPr>
        <p:sp>
          <p:nvSpPr>
            <p:cNvPr id="63528" name="AutoShape 37">
              <a:extLst>
                <a:ext uri="{FF2B5EF4-FFF2-40B4-BE49-F238E27FC236}">
                  <a16:creationId xmlns:a16="http://schemas.microsoft.com/office/drawing/2014/main" id="{AA232A24-0818-4E73-96BB-87DED1E20DA8}"/>
                </a:ext>
              </a:extLst>
            </p:cNvPr>
            <p:cNvSpPr>
              <a:spLocks noChangeArrowheads="1"/>
            </p:cNvSpPr>
            <p:nvPr/>
          </p:nvSpPr>
          <p:spPr bwMode="auto">
            <a:xfrm>
              <a:off x="4936" y="1882"/>
              <a:ext cx="603" cy="382"/>
            </a:xfrm>
            <a:prstGeom prst="wedgeRoundRectCallout">
              <a:avLst>
                <a:gd name="adj1" fmla="val -70731"/>
                <a:gd name="adj2" fmla="val 214398"/>
                <a:gd name="adj3" fmla="val 16667"/>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400">
                <a:latin typeface="Arial" panose="020B0604020202020204" pitchFamily="34" charset="0"/>
              </a:endParaRPr>
            </a:p>
          </p:txBody>
        </p:sp>
        <p:grpSp>
          <p:nvGrpSpPr>
            <p:cNvPr id="63529" name="Group 40">
              <a:extLst>
                <a:ext uri="{FF2B5EF4-FFF2-40B4-BE49-F238E27FC236}">
                  <a16:creationId xmlns:a16="http://schemas.microsoft.com/office/drawing/2014/main" id="{8102C31B-30F1-4F17-9CF7-622C59801835}"/>
                </a:ext>
              </a:extLst>
            </p:cNvPr>
            <p:cNvGrpSpPr>
              <a:grpSpLocks/>
            </p:cNvGrpSpPr>
            <p:nvPr/>
          </p:nvGrpSpPr>
          <p:grpSpPr bwMode="auto">
            <a:xfrm>
              <a:off x="4993" y="1944"/>
              <a:ext cx="485" cy="241"/>
              <a:chOff x="4993" y="1944"/>
              <a:chExt cx="485" cy="241"/>
            </a:xfrm>
          </p:grpSpPr>
          <p:sp>
            <p:nvSpPr>
              <p:cNvPr id="63530" name="WordArt 38">
                <a:extLst>
                  <a:ext uri="{FF2B5EF4-FFF2-40B4-BE49-F238E27FC236}">
                    <a16:creationId xmlns:a16="http://schemas.microsoft.com/office/drawing/2014/main" id="{8FA4E226-6919-4E1B-9F36-F8BA051F1061}"/>
                  </a:ext>
                </a:extLst>
              </p:cNvPr>
              <p:cNvSpPr>
                <a:spLocks noChangeArrowheads="1" noChangeShapeType="1" noTextEdit="1"/>
              </p:cNvSpPr>
              <p:nvPr/>
            </p:nvSpPr>
            <p:spPr bwMode="auto">
              <a:xfrm>
                <a:off x="4993" y="1950"/>
                <a:ext cx="483" cy="235"/>
              </a:xfrm>
              <a:prstGeom prst="rect">
                <a:avLst/>
              </a:prstGeom>
            </p:spPr>
            <p:txBody>
              <a:bodyPr wrap="none" fromWordArt="1">
                <a:prstTxWarp prst="textPlain">
                  <a:avLst>
                    <a:gd name="adj" fmla="val 50000"/>
                  </a:avLst>
                </a:prstTxWarp>
              </a:bodyPr>
              <a:lstStyle/>
              <a:p>
                <a:pPr algn="ctr"/>
                <a:r>
                  <a:rPr lang="zh-CN" altLang="en-US" sz="3600" kern="10">
                    <a:ln w="76200">
                      <a:solidFill>
                        <a:srgbClr val="333333"/>
                      </a:solidFill>
                      <a:round/>
                      <a:headEnd/>
                      <a:tailEnd/>
                    </a:ln>
                    <a:solidFill>
                      <a:srgbClr val="333333"/>
                    </a:solidFill>
                    <a:effectLst>
                      <a:outerShdw dist="35921" dir="2700000" algn="ctr" rotWithShape="0">
                        <a:srgbClr val="C0C0C0">
                          <a:alpha val="79999"/>
                        </a:srgbClr>
                      </a:outerShdw>
                    </a:effectLst>
                    <a:latin typeface="华文中宋" panose="02010600040101010101" pitchFamily="2" charset="-122"/>
                    <a:ea typeface="华文中宋" panose="02010600040101010101" pitchFamily="2" charset="-122"/>
                  </a:rPr>
                  <a:t>节点</a:t>
                </a:r>
              </a:p>
            </p:txBody>
          </p:sp>
          <p:sp>
            <p:nvSpPr>
              <p:cNvPr id="63531" name="WordArt 39">
                <a:extLst>
                  <a:ext uri="{FF2B5EF4-FFF2-40B4-BE49-F238E27FC236}">
                    <a16:creationId xmlns:a16="http://schemas.microsoft.com/office/drawing/2014/main" id="{F0317BEA-F2DA-4A0D-BAC8-93ED26C4CF24}"/>
                  </a:ext>
                </a:extLst>
              </p:cNvPr>
              <p:cNvSpPr>
                <a:spLocks noChangeArrowheads="1" noChangeShapeType="1" noTextEdit="1"/>
              </p:cNvSpPr>
              <p:nvPr/>
            </p:nvSpPr>
            <p:spPr bwMode="auto">
              <a:xfrm>
                <a:off x="4995" y="1944"/>
                <a:ext cx="483" cy="235"/>
              </a:xfrm>
              <a:prstGeom prst="rect">
                <a:avLst/>
              </a:prstGeom>
            </p:spPr>
            <p:txBody>
              <a:bodyPr wrap="none" fromWordArt="1">
                <a:prstTxWarp prst="textPlain">
                  <a:avLst>
                    <a:gd name="adj" fmla="val 50000"/>
                  </a:avLst>
                </a:prstTxWarp>
              </a:bodyPr>
              <a:lstStyle/>
              <a:p>
                <a:pPr algn="ctr"/>
                <a:r>
                  <a:rPr lang="zh-CN" altLang="en-US" sz="3600" kern="10">
                    <a:ln w="9525">
                      <a:solidFill>
                        <a:srgbClr val="FFFF00"/>
                      </a:solidFill>
                      <a:round/>
                      <a:headEnd/>
                      <a:tailEnd/>
                    </a:ln>
                    <a:solidFill>
                      <a:srgbClr val="FFFF00"/>
                    </a:solidFill>
                    <a:effectLst>
                      <a:outerShdw dist="35921" dir="2700000" algn="ctr" rotWithShape="0">
                        <a:srgbClr val="C0C0C0">
                          <a:alpha val="79999"/>
                        </a:srgbClr>
                      </a:outerShdw>
                    </a:effectLst>
                    <a:latin typeface="华文中宋" panose="02010600040101010101" pitchFamily="2" charset="-122"/>
                    <a:ea typeface="华文中宋" panose="02010600040101010101" pitchFamily="2" charset="-122"/>
                  </a:rPr>
                  <a:t>节点</a:t>
                </a:r>
              </a:p>
            </p:txBody>
          </p:sp>
        </p:grpSp>
      </p:grpSp>
      <p:sp>
        <p:nvSpPr>
          <p:cNvPr id="63495" name="Text Box 15">
            <a:extLst>
              <a:ext uri="{FF2B5EF4-FFF2-40B4-BE49-F238E27FC236}">
                <a16:creationId xmlns:a16="http://schemas.microsoft.com/office/drawing/2014/main" id="{65F4D686-46B1-487F-A224-19EE15A897EF}"/>
              </a:ext>
            </a:extLst>
          </p:cNvPr>
          <p:cNvSpPr txBox="1">
            <a:spLocks noChangeArrowheads="1"/>
          </p:cNvSpPr>
          <p:nvPr/>
        </p:nvSpPr>
        <p:spPr bwMode="auto">
          <a:xfrm>
            <a:off x="0" y="1928813"/>
            <a:ext cx="55006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在有分支的电路中，由恒定电流条件可知：</a:t>
            </a:r>
          </a:p>
        </p:txBody>
      </p:sp>
      <p:graphicFrame>
        <p:nvGraphicFramePr>
          <p:cNvPr id="63496" name="Object 27">
            <a:extLst>
              <a:ext uri="{FF2B5EF4-FFF2-40B4-BE49-F238E27FC236}">
                <a16:creationId xmlns:a16="http://schemas.microsoft.com/office/drawing/2014/main" id="{5B4C68A3-DA9E-4839-B2D5-22C04A3E15D7}"/>
              </a:ext>
            </a:extLst>
          </p:cNvPr>
          <p:cNvGraphicFramePr>
            <a:graphicFrameLocks noChangeAspect="1"/>
          </p:cNvGraphicFramePr>
          <p:nvPr/>
        </p:nvGraphicFramePr>
        <p:xfrm>
          <a:off x="1357313" y="2928938"/>
          <a:ext cx="1463675" cy="636587"/>
        </p:xfrm>
        <a:graphic>
          <a:graphicData uri="http://schemas.openxmlformats.org/presentationml/2006/ole">
            <mc:AlternateContent xmlns:mc="http://schemas.openxmlformats.org/markup-compatibility/2006">
              <mc:Choice xmlns:v="urn:schemas-microsoft-com:vml" Requires="v">
                <p:oleObj name="Equation" r:id="rId4" imgW="583947" imgH="253890" progId="Equation.DSMT4">
                  <p:embed/>
                </p:oleObj>
              </mc:Choice>
              <mc:Fallback>
                <p:oleObj name="Equation" r:id="rId4" imgW="583947" imgH="253890" progId="Equation.DSMT4">
                  <p:embed/>
                  <p:pic>
                    <p:nvPicPr>
                      <p:cNvPr id="0" name="Object 27"/>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357313" y="2928938"/>
                        <a:ext cx="14636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7" name="Text Box 15">
            <a:extLst>
              <a:ext uri="{FF2B5EF4-FFF2-40B4-BE49-F238E27FC236}">
                <a16:creationId xmlns:a16="http://schemas.microsoft.com/office/drawing/2014/main" id="{68ED3970-143B-48A9-B576-E62E2F2421E8}"/>
              </a:ext>
            </a:extLst>
          </p:cNvPr>
          <p:cNvSpPr txBox="1">
            <a:spLocks noChangeArrowheads="1"/>
          </p:cNvSpPr>
          <p:nvPr/>
        </p:nvSpPr>
        <p:spPr bwMode="auto">
          <a:xfrm>
            <a:off x="0" y="3643313"/>
            <a:ext cx="5857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即 流出节点的电流的代数和为零。</a:t>
            </a:r>
          </a:p>
        </p:txBody>
      </p:sp>
      <p:sp>
        <p:nvSpPr>
          <p:cNvPr id="63498" name="Text Box 15">
            <a:extLst>
              <a:ext uri="{FF2B5EF4-FFF2-40B4-BE49-F238E27FC236}">
                <a16:creationId xmlns:a16="http://schemas.microsoft.com/office/drawing/2014/main" id="{3FB5C739-2916-47A0-B64C-E464166112D0}"/>
              </a:ext>
            </a:extLst>
          </p:cNvPr>
          <p:cNvSpPr txBox="1">
            <a:spLocks noChangeArrowheads="1"/>
          </p:cNvSpPr>
          <p:nvPr/>
        </p:nvSpPr>
        <p:spPr bwMode="auto">
          <a:xfrm>
            <a:off x="3286125" y="2928938"/>
            <a:ext cx="257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节点电流方程</a:t>
            </a:r>
          </a:p>
        </p:txBody>
      </p:sp>
      <p:sp>
        <p:nvSpPr>
          <p:cNvPr id="63499" name="Text Box 15">
            <a:extLst>
              <a:ext uri="{FF2B5EF4-FFF2-40B4-BE49-F238E27FC236}">
                <a16:creationId xmlns:a16="http://schemas.microsoft.com/office/drawing/2014/main" id="{F74CEB46-7DB1-485D-A70C-BBFEC3950B94}"/>
              </a:ext>
            </a:extLst>
          </p:cNvPr>
          <p:cNvSpPr txBox="1">
            <a:spLocks noChangeArrowheads="1"/>
          </p:cNvSpPr>
          <p:nvPr/>
        </p:nvSpPr>
        <p:spPr bwMode="auto">
          <a:xfrm>
            <a:off x="0" y="4410075"/>
            <a:ext cx="4643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2. </a:t>
            </a:r>
            <a:r>
              <a:rPr lang="zh-CN" altLang="en-US" sz="2800" b="1">
                <a:solidFill>
                  <a:schemeClr val="bg1"/>
                </a:solidFill>
                <a:ea typeface="华文中宋" panose="02010600040101010101" pitchFamily="2" charset="-122"/>
              </a:rPr>
              <a:t>基尔霍夫第二方程</a:t>
            </a:r>
            <a:r>
              <a:rPr lang="en-US" altLang="zh-CN" sz="2800" b="1">
                <a:solidFill>
                  <a:schemeClr val="bg1"/>
                </a:solidFill>
                <a:ea typeface="华文中宋" panose="02010600040101010101" pitchFamily="2" charset="-122"/>
              </a:rPr>
              <a:t> </a:t>
            </a:r>
            <a:endParaRPr lang="zh-CN" altLang="en-US" sz="2800" b="1">
              <a:solidFill>
                <a:schemeClr val="bg1"/>
              </a:solidFill>
              <a:ea typeface="华文中宋" panose="02010600040101010101" pitchFamily="2" charset="-122"/>
            </a:endParaRPr>
          </a:p>
        </p:txBody>
      </p:sp>
      <p:grpSp>
        <p:nvGrpSpPr>
          <p:cNvPr id="63500" name="组合 89">
            <a:extLst>
              <a:ext uri="{FF2B5EF4-FFF2-40B4-BE49-F238E27FC236}">
                <a16:creationId xmlns:a16="http://schemas.microsoft.com/office/drawing/2014/main" id="{0D3F5011-AE24-486C-887C-E5A8B23035DB}"/>
              </a:ext>
            </a:extLst>
          </p:cNvPr>
          <p:cNvGrpSpPr>
            <a:grpSpLocks/>
          </p:cNvGrpSpPr>
          <p:nvPr/>
        </p:nvGrpSpPr>
        <p:grpSpPr bwMode="auto">
          <a:xfrm>
            <a:off x="4441825" y="4230688"/>
            <a:ext cx="4487863" cy="1682750"/>
            <a:chOff x="4209397" y="869239"/>
            <a:chExt cx="4487916" cy="1682967"/>
          </a:xfrm>
        </p:grpSpPr>
        <p:sp>
          <p:nvSpPr>
            <p:cNvPr id="63510" name="TextBox 12">
              <a:extLst>
                <a:ext uri="{FF2B5EF4-FFF2-40B4-BE49-F238E27FC236}">
                  <a16:creationId xmlns:a16="http://schemas.microsoft.com/office/drawing/2014/main" id="{1EEE885B-FE90-4A41-BD92-F3CA9E92577E}"/>
                </a:ext>
              </a:extLst>
            </p:cNvPr>
            <p:cNvSpPr txBox="1">
              <a:spLocks noChangeArrowheads="1"/>
            </p:cNvSpPr>
            <p:nvPr/>
          </p:nvSpPr>
          <p:spPr bwMode="auto">
            <a:xfrm>
              <a:off x="4209397" y="2033026"/>
              <a:ext cx="457205" cy="51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华文中宋" panose="02010600040101010101" pitchFamily="2" charset="-122"/>
                </a:rPr>
                <a:t>a</a:t>
              </a:r>
              <a:endParaRPr lang="zh-CN" altLang="en-US" sz="2800">
                <a:ea typeface="华文中宋" panose="02010600040101010101" pitchFamily="2" charset="-122"/>
              </a:endParaRPr>
            </a:p>
          </p:txBody>
        </p:sp>
        <p:sp>
          <p:nvSpPr>
            <p:cNvPr id="63511" name="TextBox 13">
              <a:extLst>
                <a:ext uri="{FF2B5EF4-FFF2-40B4-BE49-F238E27FC236}">
                  <a16:creationId xmlns:a16="http://schemas.microsoft.com/office/drawing/2014/main" id="{C786827A-2B3C-4CB8-A098-B69E5882DE21}"/>
                </a:ext>
              </a:extLst>
            </p:cNvPr>
            <p:cNvSpPr txBox="1">
              <a:spLocks noChangeArrowheads="1"/>
            </p:cNvSpPr>
            <p:nvPr/>
          </p:nvSpPr>
          <p:spPr bwMode="auto">
            <a:xfrm>
              <a:off x="8240108" y="1996509"/>
              <a:ext cx="457205" cy="51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华文中宋" panose="02010600040101010101" pitchFamily="2" charset="-122"/>
                </a:rPr>
                <a:t>b</a:t>
              </a:r>
              <a:endParaRPr lang="zh-CN" altLang="en-US" sz="2800">
                <a:ea typeface="华文中宋" panose="02010600040101010101" pitchFamily="2" charset="-122"/>
              </a:endParaRPr>
            </a:p>
          </p:txBody>
        </p:sp>
        <p:sp>
          <p:nvSpPr>
            <p:cNvPr id="63512" name="TextBox 62">
              <a:extLst>
                <a:ext uri="{FF2B5EF4-FFF2-40B4-BE49-F238E27FC236}">
                  <a16:creationId xmlns:a16="http://schemas.microsoft.com/office/drawing/2014/main" id="{130DD728-3BB7-4EFF-AF2C-98188BAD59F4}"/>
                </a:ext>
              </a:extLst>
            </p:cNvPr>
            <p:cNvSpPr txBox="1">
              <a:spLocks noChangeArrowheads="1"/>
            </p:cNvSpPr>
            <p:nvPr/>
          </p:nvSpPr>
          <p:spPr bwMode="auto">
            <a:xfrm>
              <a:off x="6254121" y="1713898"/>
              <a:ext cx="457206" cy="51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华文中宋" panose="02010600040101010101" pitchFamily="2" charset="-122"/>
                </a:rPr>
                <a:t>c</a:t>
              </a:r>
              <a:endParaRPr lang="zh-CN" altLang="en-US" sz="2800">
                <a:ea typeface="华文中宋" panose="02010600040101010101" pitchFamily="2" charset="-122"/>
              </a:endParaRPr>
            </a:p>
          </p:txBody>
        </p:sp>
        <p:sp>
          <p:nvSpPr>
            <p:cNvPr id="63513" name="TextBox 63">
              <a:extLst>
                <a:ext uri="{FF2B5EF4-FFF2-40B4-BE49-F238E27FC236}">
                  <a16:creationId xmlns:a16="http://schemas.microsoft.com/office/drawing/2014/main" id="{41C61B55-2C17-48E4-AD66-CE2398FFB71D}"/>
                </a:ext>
              </a:extLst>
            </p:cNvPr>
            <p:cNvSpPr txBox="1">
              <a:spLocks noChangeArrowheads="1"/>
            </p:cNvSpPr>
            <p:nvPr/>
          </p:nvSpPr>
          <p:spPr bwMode="auto">
            <a:xfrm>
              <a:off x="7214570" y="1698021"/>
              <a:ext cx="457206" cy="51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ea typeface="华文中宋" panose="02010600040101010101" pitchFamily="2" charset="-122"/>
                </a:rPr>
                <a:t>d</a:t>
              </a:r>
              <a:endParaRPr lang="zh-CN" altLang="en-US" sz="2800">
                <a:ea typeface="华文中宋" panose="02010600040101010101" pitchFamily="2" charset="-122"/>
              </a:endParaRPr>
            </a:p>
          </p:txBody>
        </p:sp>
        <p:sp>
          <p:nvSpPr>
            <p:cNvPr id="63514" name="TextBox 64">
              <a:extLst>
                <a:ext uri="{FF2B5EF4-FFF2-40B4-BE49-F238E27FC236}">
                  <a16:creationId xmlns:a16="http://schemas.microsoft.com/office/drawing/2014/main" id="{55E69E93-0453-4C2A-9EEC-5758EBA59FDD}"/>
                </a:ext>
              </a:extLst>
            </p:cNvPr>
            <p:cNvSpPr txBox="1">
              <a:spLocks noChangeArrowheads="1"/>
            </p:cNvSpPr>
            <p:nvPr/>
          </p:nvSpPr>
          <p:spPr bwMode="auto">
            <a:xfrm>
              <a:off x="4630090" y="1193131"/>
              <a:ext cx="457205" cy="519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华文中宋" panose="02010600040101010101" pitchFamily="2" charset="-122"/>
                  <a:cs typeface="Times New Roman" panose="02020603050405020304" pitchFamily="18" charset="0"/>
                </a:rPr>
                <a:t>I</a:t>
              </a:r>
              <a:endParaRPr lang="zh-CN" altLang="en-US" sz="2800" i="1">
                <a:ea typeface="华文中宋" panose="02010600040101010101" pitchFamily="2" charset="-122"/>
                <a:cs typeface="Times New Roman" panose="02020603050405020304" pitchFamily="18" charset="0"/>
              </a:endParaRPr>
            </a:p>
          </p:txBody>
        </p:sp>
        <p:sp>
          <p:nvSpPr>
            <p:cNvPr id="28" name="Rectangle 4">
              <a:extLst>
                <a:ext uri="{FF2B5EF4-FFF2-40B4-BE49-F238E27FC236}">
                  <a16:creationId xmlns:a16="http://schemas.microsoft.com/office/drawing/2014/main" id="{D7A8D7FC-F535-4D5C-B96B-4A11D913BD22}"/>
                </a:ext>
              </a:extLst>
            </p:cNvPr>
            <p:cNvSpPr>
              <a:spLocks noChangeArrowheads="1"/>
            </p:cNvSpPr>
            <p:nvPr/>
          </p:nvSpPr>
          <p:spPr bwMode="auto">
            <a:xfrm>
              <a:off x="4598340" y="869239"/>
              <a:ext cx="3627480" cy="1386066"/>
            </a:xfrm>
            <a:prstGeom prst="rect">
              <a:avLst/>
            </a:prstGeom>
            <a:noFill/>
            <a:ln w="28575">
              <a:solidFill>
                <a:srgbClr val="00B0F0"/>
              </a:solidFill>
              <a:prstDash val="solid"/>
              <a:miter lim="800000"/>
              <a:headEnd/>
              <a:tailEnd/>
            </a:ln>
            <a:effectLst>
              <a:outerShdw blurRad="50800" dist="38100" dir="2700000" algn="tl" rotWithShape="0">
                <a:srgbClr val="0070C0">
                  <a:alpha val="40000"/>
                </a:srgbClr>
              </a:outerShdw>
            </a:effectLst>
          </p:spPr>
          <p:txBody>
            <a:bodyPr wrap="none" anchor="ctr"/>
            <a:lstStyle/>
            <a:p>
              <a:pPr>
                <a:defRPr/>
              </a:pPr>
              <a:endParaRPr lang="zh-CN" altLang="en-US" sz="2800">
                <a:latin typeface="Times New Roman" pitchFamily="18" charset="0"/>
                <a:ea typeface="华文中宋" pitchFamily="2" charset="-122"/>
              </a:endParaRPr>
            </a:p>
          </p:txBody>
        </p:sp>
        <p:sp>
          <p:nvSpPr>
            <p:cNvPr id="135196" name="Line 5">
              <a:extLst>
                <a:ext uri="{FF2B5EF4-FFF2-40B4-BE49-F238E27FC236}">
                  <a16:creationId xmlns:a16="http://schemas.microsoft.com/office/drawing/2014/main" id="{276DCFCD-EF43-42AD-9849-AC1C4056CD78}"/>
                </a:ext>
              </a:extLst>
            </p:cNvPr>
            <p:cNvSpPr>
              <a:spLocks noChangeShapeType="1"/>
            </p:cNvSpPr>
            <p:nvPr/>
          </p:nvSpPr>
          <p:spPr bwMode="auto">
            <a:xfrm>
              <a:off x="4598340" y="1296331"/>
              <a:ext cx="0" cy="533469"/>
            </a:xfrm>
            <a:prstGeom prst="line">
              <a:avLst/>
            </a:prstGeom>
            <a:noFill/>
            <a:ln w="28575">
              <a:solidFill>
                <a:srgbClr val="00B0F0"/>
              </a:solidFill>
              <a:prstDash val="dash"/>
              <a:round/>
              <a:headEnd/>
              <a:tailEnd type="triangle"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30" name="矩形 29">
              <a:extLst>
                <a:ext uri="{FF2B5EF4-FFF2-40B4-BE49-F238E27FC236}">
                  <a16:creationId xmlns:a16="http://schemas.microsoft.com/office/drawing/2014/main" id="{E54BC071-9969-448A-8F19-3DD5F446C5B3}"/>
                </a:ext>
              </a:extLst>
            </p:cNvPr>
            <p:cNvSpPr/>
            <p:nvPr/>
          </p:nvSpPr>
          <p:spPr bwMode="auto">
            <a:xfrm>
              <a:off x="6827216" y="2145754"/>
              <a:ext cx="374654" cy="200051"/>
            </a:xfrm>
            <a:prstGeom prst="rect">
              <a:avLst/>
            </a:prstGeom>
            <a:solidFill>
              <a:schemeClr val="bg1"/>
            </a:solidFill>
            <a:ln w="190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sz="2800">
                <a:latin typeface="Times New Roman" pitchFamily="18" charset="0"/>
                <a:ea typeface="华文中宋" pitchFamily="2" charset="-122"/>
              </a:endParaRPr>
            </a:p>
          </p:txBody>
        </p:sp>
        <p:sp>
          <p:nvSpPr>
            <p:cNvPr id="63518" name="椭圆 10">
              <a:extLst>
                <a:ext uri="{FF2B5EF4-FFF2-40B4-BE49-F238E27FC236}">
                  <a16:creationId xmlns:a16="http://schemas.microsoft.com/office/drawing/2014/main" id="{757E2567-2287-4480-8CA9-1F5C31B22539}"/>
                </a:ext>
              </a:extLst>
            </p:cNvPr>
            <p:cNvSpPr>
              <a:spLocks noChangeArrowheads="1"/>
            </p:cNvSpPr>
            <p:nvPr/>
          </p:nvSpPr>
          <p:spPr bwMode="auto">
            <a:xfrm>
              <a:off x="8150771" y="2168482"/>
              <a:ext cx="110359" cy="11035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63519" name="椭圆 11">
              <a:extLst>
                <a:ext uri="{FF2B5EF4-FFF2-40B4-BE49-F238E27FC236}">
                  <a16:creationId xmlns:a16="http://schemas.microsoft.com/office/drawing/2014/main" id="{F1AEF795-B254-4678-9293-05498BC6D3C3}"/>
                </a:ext>
              </a:extLst>
            </p:cNvPr>
            <p:cNvSpPr>
              <a:spLocks noChangeArrowheads="1"/>
            </p:cNvSpPr>
            <p:nvPr/>
          </p:nvSpPr>
          <p:spPr bwMode="auto">
            <a:xfrm>
              <a:off x="4545715" y="2183125"/>
              <a:ext cx="110359" cy="11035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63520" name="组合 20">
              <a:extLst>
                <a:ext uri="{FF2B5EF4-FFF2-40B4-BE49-F238E27FC236}">
                  <a16:creationId xmlns:a16="http://schemas.microsoft.com/office/drawing/2014/main" id="{3BB2C217-BAC7-4BF5-B6FB-7FFF98A7FD2D}"/>
                </a:ext>
              </a:extLst>
            </p:cNvPr>
            <p:cNvGrpSpPr>
              <a:grpSpLocks/>
            </p:cNvGrpSpPr>
            <p:nvPr/>
          </p:nvGrpSpPr>
          <p:grpSpPr bwMode="auto">
            <a:xfrm>
              <a:off x="7554840" y="2060012"/>
              <a:ext cx="176574" cy="396925"/>
              <a:chOff x="7725104" y="2586898"/>
              <a:chExt cx="126124" cy="283518"/>
            </a:xfrm>
          </p:grpSpPr>
          <p:sp>
            <p:nvSpPr>
              <p:cNvPr id="63524" name="矩形 19">
                <a:extLst>
                  <a:ext uri="{FF2B5EF4-FFF2-40B4-BE49-F238E27FC236}">
                    <a16:creationId xmlns:a16="http://schemas.microsoft.com/office/drawing/2014/main" id="{C4C594C1-575D-483E-9A8C-7BF5E2F4AD6D}"/>
                  </a:ext>
                </a:extLst>
              </p:cNvPr>
              <p:cNvSpPr>
                <a:spLocks noChangeArrowheads="1"/>
              </p:cNvSpPr>
              <p:nvPr/>
            </p:nvSpPr>
            <p:spPr bwMode="auto">
              <a:xfrm>
                <a:off x="7725104" y="2648607"/>
                <a:ext cx="126124" cy="17342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63525" name="组合 18">
                <a:extLst>
                  <a:ext uri="{FF2B5EF4-FFF2-40B4-BE49-F238E27FC236}">
                    <a16:creationId xmlns:a16="http://schemas.microsoft.com/office/drawing/2014/main" id="{22632771-5EC6-45E4-93ED-029FC49858B5}"/>
                  </a:ext>
                </a:extLst>
              </p:cNvPr>
              <p:cNvGrpSpPr>
                <a:grpSpLocks/>
              </p:cNvGrpSpPr>
              <p:nvPr/>
            </p:nvGrpSpPr>
            <p:grpSpPr bwMode="auto">
              <a:xfrm>
                <a:off x="7755334" y="2586898"/>
                <a:ext cx="86180" cy="283518"/>
                <a:chOff x="7786866" y="2271589"/>
                <a:chExt cx="86180" cy="283518"/>
              </a:xfrm>
            </p:grpSpPr>
            <p:cxnSp>
              <p:nvCxnSpPr>
                <p:cNvPr id="39" name="直接连接符 38">
                  <a:extLst>
                    <a:ext uri="{FF2B5EF4-FFF2-40B4-BE49-F238E27FC236}">
                      <a16:creationId xmlns:a16="http://schemas.microsoft.com/office/drawing/2014/main" id="{CBCE7246-4897-457D-87F7-D70940FDA4FA}"/>
                    </a:ext>
                  </a:extLst>
                </p:cNvPr>
                <p:cNvCxnSpPr/>
                <p:nvPr/>
              </p:nvCxnSpPr>
              <p:spPr bwMode="auto">
                <a:xfrm rot="5400000">
                  <a:off x="7730152" y="2412219"/>
                  <a:ext cx="283519" cy="2268"/>
                </a:xfrm>
                <a:prstGeom prst="line">
                  <a:avLst/>
                </a:prstGeom>
                <a:solidFill>
                  <a:schemeClr val="accent1"/>
                </a:solidFill>
                <a:ln w="19050"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cxnSp>
              <p:nvCxnSpPr>
                <p:cNvPr id="40" name="直接连接符 17">
                  <a:extLst>
                    <a:ext uri="{FF2B5EF4-FFF2-40B4-BE49-F238E27FC236}">
                      <a16:creationId xmlns:a16="http://schemas.microsoft.com/office/drawing/2014/main" id="{5A57FE5F-ADA8-49EE-A770-0EF296A068B5}"/>
                    </a:ext>
                  </a:extLst>
                </p:cNvPr>
                <p:cNvCxnSpPr/>
                <p:nvPr/>
              </p:nvCxnSpPr>
              <p:spPr bwMode="auto">
                <a:xfrm rot="5400000">
                  <a:off x="7709182" y="2412786"/>
                  <a:ext cx="156502" cy="1134"/>
                </a:xfrm>
                <a:prstGeom prst="line">
                  <a:avLst/>
                </a:prstGeom>
                <a:solidFill>
                  <a:schemeClr val="accent1"/>
                </a:solidFill>
                <a:ln w="28575" cap="flat" cmpd="sng" algn="ctr">
                  <a:solidFill>
                    <a:srgbClr val="00B0F0"/>
                  </a:solidFill>
                  <a:prstDash val="solid"/>
                  <a:round/>
                  <a:headEnd type="none" w="med" len="med"/>
                  <a:tailEnd type="none" w="med" len="med"/>
                </a:ln>
                <a:effectLst>
                  <a:outerShdw blurRad="50800" dist="38100" dir="2700000" algn="tl" rotWithShape="0">
                    <a:srgbClr val="0070C0">
                      <a:alpha val="40000"/>
                    </a:srgbClr>
                  </a:outerShdw>
                </a:effectLst>
              </p:spPr>
            </p:cxnSp>
          </p:grpSp>
        </p:grpSp>
        <p:sp>
          <p:nvSpPr>
            <p:cNvPr id="34" name="矩形 33">
              <a:extLst>
                <a:ext uri="{FF2B5EF4-FFF2-40B4-BE49-F238E27FC236}">
                  <a16:creationId xmlns:a16="http://schemas.microsoft.com/office/drawing/2014/main" id="{511BCB19-2766-4EC2-9C46-15601A5093BF}"/>
                </a:ext>
              </a:extLst>
            </p:cNvPr>
            <p:cNvSpPr/>
            <p:nvPr/>
          </p:nvSpPr>
          <p:spPr bwMode="auto">
            <a:xfrm>
              <a:off x="5252397" y="2137815"/>
              <a:ext cx="757246" cy="207990"/>
            </a:xfrm>
            <a:prstGeom prst="rect">
              <a:avLst/>
            </a:prstGeom>
            <a:solidFill>
              <a:schemeClr val="bg1"/>
            </a:solidFill>
            <a:ln w="19050" cap="flat" cmpd="sng" algn="ctr">
              <a:solidFill>
                <a:srgbClr val="00B0F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zh-CN" altLang="en-US" sz="2800">
                <a:latin typeface="Times New Roman" pitchFamily="18" charset="0"/>
                <a:ea typeface="华文中宋" pitchFamily="2" charset="-122"/>
              </a:endParaRPr>
            </a:p>
          </p:txBody>
        </p:sp>
        <p:sp>
          <p:nvSpPr>
            <p:cNvPr id="63522" name="椭圆 60">
              <a:extLst>
                <a:ext uri="{FF2B5EF4-FFF2-40B4-BE49-F238E27FC236}">
                  <a16:creationId xmlns:a16="http://schemas.microsoft.com/office/drawing/2014/main" id="{8B4CF4A3-F3EE-4D7A-BBDB-FCC3742D78C4}"/>
                </a:ext>
              </a:extLst>
            </p:cNvPr>
            <p:cNvSpPr>
              <a:spLocks noChangeArrowheads="1"/>
            </p:cNvSpPr>
            <p:nvPr/>
          </p:nvSpPr>
          <p:spPr bwMode="auto">
            <a:xfrm>
              <a:off x="6370360" y="2197833"/>
              <a:ext cx="110359" cy="11035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63523" name="椭圆 61">
              <a:extLst>
                <a:ext uri="{FF2B5EF4-FFF2-40B4-BE49-F238E27FC236}">
                  <a16:creationId xmlns:a16="http://schemas.microsoft.com/office/drawing/2014/main" id="{B2282F6B-2BE0-4A62-AA7F-F4B33C0DE5B3}"/>
                </a:ext>
              </a:extLst>
            </p:cNvPr>
            <p:cNvSpPr>
              <a:spLocks noChangeArrowheads="1"/>
            </p:cNvSpPr>
            <p:nvPr/>
          </p:nvSpPr>
          <p:spPr bwMode="auto">
            <a:xfrm>
              <a:off x="7341546" y="2197833"/>
              <a:ext cx="110359" cy="11035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63501" name="组合 47">
            <a:extLst>
              <a:ext uri="{FF2B5EF4-FFF2-40B4-BE49-F238E27FC236}">
                <a16:creationId xmlns:a16="http://schemas.microsoft.com/office/drawing/2014/main" id="{50C7333C-8373-4D77-BA34-45E77CFE34B7}"/>
              </a:ext>
            </a:extLst>
          </p:cNvPr>
          <p:cNvGrpSpPr>
            <a:grpSpLocks/>
          </p:cNvGrpSpPr>
          <p:nvPr/>
        </p:nvGrpSpPr>
        <p:grpSpPr bwMode="auto">
          <a:xfrm>
            <a:off x="285750" y="5072063"/>
            <a:ext cx="3914775" cy="700087"/>
            <a:chOff x="3720254" y="964482"/>
            <a:chExt cx="3914776" cy="700089"/>
          </a:xfrm>
        </p:grpSpPr>
        <p:graphicFrame>
          <p:nvGraphicFramePr>
            <p:cNvPr id="63504" name="Object 6">
              <a:extLst>
                <a:ext uri="{FF2B5EF4-FFF2-40B4-BE49-F238E27FC236}">
                  <a16:creationId xmlns:a16="http://schemas.microsoft.com/office/drawing/2014/main" id="{480B63E7-365D-4F03-B31D-B8CFB961322C}"/>
                </a:ext>
              </a:extLst>
            </p:cNvPr>
            <p:cNvGraphicFramePr>
              <a:graphicFrameLocks noChangeAspect="1"/>
            </p:cNvGraphicFramePr>
            <p:nvPr/>
          </p:nvGraphicFramePr>
          <p:xfrm>
            <a:off x="3720254" y="964482"/>
            <a:ext cx="3914776" cy="700089"/>
          </p:xfrm>
          <a:graphic>
            <a:graphicData uri="http://schemas.openxmlformats.org/presentationml/2006/ole">
              <mc:AlternateContent xmlns:mc="http://schemas.openxmlformats.org/markup-compatibility/2006">
                <mc:Choice xmlns:v="urn:schemas-microsoft-com:vml" Requires="v">
                  <p:oleObj name="Equation" r:id="rId6" imgW="1562100" imgH="279400" progId="Equation.DSMT4">
                    <p:embed/>
                  </p:oleObj>
                </mc:Choice>
                <mc:Fallback>
                  <p:oleObj name="Equation" r:id="rId6" imgW="1562100" imgH="279400" progId="Equation.DSMT4">
                    <p:embed/>
                    <p:pic>
                      <p:nvPicPr>
                        <p:cNvPr id="0" name="Object 6"/>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720254" y="964482"/>
                          <a:ext cx="3914776" cy="7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3505" name="组合 27">
              <a:extLst>
                <a:ext uri="{FF2B5EF4-FFF2-40B4-BE49-F238E27FC236}">
                  <a16:creationId xmlns:a16="http://schemas.microsoft.com/office/drawing/2014/main" id="{6D3A6576-072C-4E83-B7B7-C43846F82E0E}"/>
                </a:ext>
              </a:extLst>
            </p:cNvPr>
            <p:cNvGrpSpPr>
              <a:grpSpLocks/>
            </p:cNvGrpSpPr>
            <p:nvPr/>
          </p:nvGrpSpPr>
          <p:grpSpPr bwMode="auto">
            <a:xfrm>
              <a:off x="6493781" y="1119289"/>
              <a:ext cx="295901" cy="357416"/>
              <a:chOff x="7192719" y="683108"/>
              <a:chExt cx="356500" cy="396994"/>
            </a:xfrm>
          </p:grpSpPr>
          <p:sp>
            <p:nvSpPr>
              <p:cNvPr id="135186" name="Arc 23">
                <a:extLst>
                  <a:ext uri="{FF2B5EF4-FFF2-40B4-BE49-F238E27FC236}">
                    <a16:creationId xmlns:a16="http://schemas.microsoft.com/office/drawing/2014/main" id="{273EE5B4-5420-41A3-B852-5C17B957101E}"/>
                  </a:ext>
                </a:extLst>
              </p:cNvPr>
              <p:cNvSpPr>
                <a:spLocks/>
              </p:cNvSpPr>
              <p:nvPr/>
            </p:nvSpPr>
            <p:spPr bwMode="auto">
              <a:xfrm rot="-1415830">
                <a:off x="7192523" y="849711"/>
                <a:ext cx="306018" cy="230991"/>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5187" name="Arc 24">
                <a:extLst>
                  <a:ext uri="{FF2B5EF4-FFF2-40B4-BE49-F238E27FC236}">
                    <a16:creationId xmlns:a16="http://schemas.microsoft.com/office/drawing/2014/main" id="{49A760FF-9BA0-40CA-9884-F54F504EB896}"/>
                  </a:ext>
                </a:extLst>
              </p:cNvPr>
              <p:cNvSpPr>
                <a:spLocks/>
              </p:cNvSpPr>
              <p:nvPr/>
            </p:nvSpPr>
            <p:spPr bwMode="auto">
              <a:xfrm rot="-1415830">
                <a:off x="7295804" y="683961"/>
                <a:ext cx="252465" cy="158697"/>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5188" name="Arc 25">
                <a:extLst>
                  <a:ext uri="{FF2B5EF4-FFF2-40B4-BE49-F238E27FC236}">
                    <a16:creationId xmlns:a16="http://schemas.microsoft.com/office/drawing/2014/main" id="{F0A5A875-51FC-49AB-B46B-293EA16BD7A2}"/>
                  </a:ext>
                </a:extLst>
              </p:cNvPr>
              <p:cNvSpPr>
                <a:spLocks/>
              </p:cNvSpPr>
              <p:nvPr/>
            </p:nvSpPr>
            <p:spPr bwMode="auto">
              <a:xfrm rot="-1415830">
                <a:off x="7416298" y="731569"/>
                <a:ext cx="118582" cy="77585"/>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5189" name="Arc 26">
                <a:extLst>
                  <a:ext uri="{FF2B5EF4-FFF2-40B4-BE49-F238E27FC236}">
                    <a16:creationId xmlns:a16="http://schemas.microsoft.com/office/drawing/2014/main" id="{0129797C-E000-424E-812E-FBEA8FFB5C8B}"/>
                  </a:ext>
                </a:extLst>
              </p:cNvPr>
              <p:cNvSpPr>
                <a:spLocks/>
              </p:cNvSpPr>
              <p:nvPr/>
            </p:nvSpPr>
            <p:spPr bwMode="auto">
              <a:xfrm rot="-1415830">
                <a:off x="7274764" y="904372"/>
                <a:ext cx="223776" cy="98745"/>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63502" name="Text Box 15">
            <a:extLst>
              <a:ext uri="{FF2B5EF4-FFF2-40B4-BE49-F238E27FC236}">
                <a16:creationId xmlns:a16="http://schemas.microsoft.com/office/drawing/2014/main" id="{CD4A2238-C00F-4B72-A2D3-2EEF262D4A3B}"/>
              </a:ext>
            </a:extLst>
          </p:cNvPr>
          <p:cNvSpPr txBox="1">
            <a:spLocks noChangeArrowheads="1"/>
          </p:cNvSpPr>
          <p:nvPr/>
        </p:nvSpPr>
        <p:spPr bwMode="auto">
          <a:xfrm>
            <a:off x="0" y="5857875"/>
            <a:ext cx="8643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即回路一周电势降低和电势升高相等。</a:t>
            </a:r>
          </a:p>
        </p:txBody>
      </p:sp>
      <p:sp>
        <p:nvSpPr>
          <p:cNvPr id="63503" name="TextBox 1">
            <a:extLst>
              <a:ext uri="{FF2B5EF4-FFF2-40B4-BE49-F238E27FC236}">
                <a16:creationId xmlns:a16="http://schemas.microsoft.com/office/drawing/2014/main" id="{D52A8B5D-757F-4132-91D6-03D7896F9035}"/>
              </a:ext>
            </a:extLst>
          </p:cNvPr>
          <p:cNvSpPr txBox="1">
            <a:spLocks noChangeArrowheads="1"/>
          </p:cNvSpPr>
          <p:nvPr/>
        </p:nvSpPr>
        <p:spPr bwMode="auto">
          <a:xfrm>
            <a:off x="0" y="0"/>
            <a:ext cx="6215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0000"/>
                </a:solidFill>
                <a:latin typeface="黑体" panose="02010609060101010101" pitchFamily="49" charset="-122"/>
                <a:ea typeface="黑体" panose="02010609060101010101" pitchFamily="49" charset="-122"/>
              </a:rPr>
              <a:t>四</a:t>
            </a:r>
            <a:r>
              <a:rPr lang="en-US" altLang="zh-CN" sz="3600" b="1" baseline="30000">
                <a:solidFill>
                  <a:srgbClr val="FF0000"/>
                </a:solidFill>
                <a:latin typeface="黑体" panose="02010609060101010101" pitchFamily="49" charset="-122"/>
                <a:ea typeface="黑体" panose="02010609060101010101" pitchFamily="49" charset="-122"/>
              </a:rPr>
              <a:t>*</a:t>
            </a:r>
            <a:r>
              <a:rPr lang="zh-CN" altLang="en-US" sz="3600" b="1">
                <a:solidFill>
                  <a:srgbClr val="FF0000"/>
                </a:solidFill>
                <a:latin typeface="黑体" panose="02010609060101010101" pitchFamily="49" charset="-122"/>
                <a:ea typeface="黑体" panose="02010609060101010101" pitchFamily="49" charset="-122"/>
              </a:rPr>
              <a:t>、基尔霍夫方程及其应用</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CD60E911-2298-4733-9D32-83125BF2094D}"/>
              </a:ext>
            </a:extLst>
          </p:cNvPr>
          <p:cNvSpPr txBox="1">
            <a:spLocks noChangeArrowheads="1"/>
          </p:cNvSpPr>
          <p:nvPr/>
        </p:nvSpPr>
        <p:spPr bwMode="auto">
          <a:xfrm>
            <a:off x="222250" y="71438"/>
            <a:ext cx="86391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C80000"/>
                </a:solidFill>
                <a:ea typeface="华文中宋" panose="02010600040101010101" pitchFamily="2" charset="-122"/>
              </a:rPr>
              <a:t>例</a:t>
            </a:r>
            <a:r>
              <a:rPr lang="en-US" altLang="zh-CN" sz="2800" b="1">
                <a:solidFill>
                  <a:srgbClr val="C80000"/>
                </a:solidFill>
                <a:ea typeface="华文中宋" panose="02010600040101010101" pitchFamily="2" charset="-122"/>
              </a:rPr>
              <a:t>2  </a:t>
            </a:r>
            <a:r>
              <a:rPr lang="zh-CN" altLang="en-US" sz="2800" b="1">
                <a:ea typeface="华文中宋" panose="02010600040101010101" pitchFamily="2" charset="-122"/>
              </a:rPr>
              <a:t>如图所示， </a:t>
            </a:r>
            <a:r>
              <a:rPr lang="en-US" altLang="zh-CN" sz="2800" b="1">
                <a:ea typeface="华文中宋" panose="02010600040101010101" pitchFamily="2" charset="-122"/>
                <a:cs typeface="Times New Roman" panose="02020603050405020304" pitchFamily="18" charset="0"/>
              </a:rPr>
              <a:t> </a:t>
            </a: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 3</a:t>
            </a:r>
            <a:r>
              <a:rPr lang="en-US" altLang="zh-CN" sz="2800" b="1">
                <a:ea typeface="华文中宋" panose="02010600040101010101" pitchFamily="2" charset="-122"/>
              </a:rPr>
              <a:t>.0V</a:t>
            </a:r>
            <a:r>
              <a:rPr lang="zh-CN" altLang="en-US" sz="2800" b="1">
                <a:ea typeface="华文中宋" panose="02010600040101010101" pitchFamily="2" charset="-122"/>
              </a:rPr>
              <a:t>，</a:t>
            </a:r>
            <a:r>
              <a:rPr lang="en-US" altLang="zh-CN" sz="2800" b="1">
                <a:ea typeface="华文中宋" panose="02010600040101010101" pitchFamily="2" charset="-122"/>
              </a:rPr>
              <a:t>   </a:t>
            </a:r>
            <a:r>
              <a:rPr lang="en-US" altLang="zh-CN" sz="2800" b="1" baseline="-25000">
                <a:ea typeface="华文中宋" panose="02010600040101010101" pitchFamily="2" charset="-122"/>
              </a:rPr>
              <a:t>2</a:t>
            </a:r>
            <a:r>
              <a:rPr lang="en-US" altLang="zh-CN" sz="2800" b="1">
                <a:ea typeface="华文中宋" panose="02010600040101010101" pitchFamily="2" charset="-122"/>
              </a:rPr>
              <a:t> = 1.0V</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i1</a:t>
            </a:r>
            <a:r>
              <a:rPr lang="en-US" altLang="zh-CN" sz="2800" b="1">
                <a:ea typeface="华文中宋" panose="02010600040101010101" pitchFamily="2" charset="-122"/>
              </a:rPr>
              <a:t> = 0.5W</a:t>
            </a:r>
            <a:r>
              <a:rPr lang="zh-CN" altLang="en-US" sz="2800" b="1">
                <a:ea typeface="华文中宋" panose="02010600040101010101" pitchFamily="2" charset="-122"/>
              </a:rPr>
              <a:t>， </a:t>
            </a:r>
            <a:r>
              <a:rPr lang="en-US" altLang="zh-CN" sz="2800" b="1" i="1">
                <a:ea typeface="华文中宋" panose="02010600040101010101" pitchFamily="2" charset="-122"/>
              </a:rPr>
              <a:t>R</a:t>
            </a:r>
            <a:r>
              <a:rPr lang="en-US" altLang="zh-CN" sz="2800" b="1" baseline="-25000">
                <a:ea typeface="华文中宋" panose="02010600040101010101" pitchFamily="2" charset="-122"/>
              </a:rPr>
              <a:t>i2</a:t>
            </a:r>
            <a:r>
              <a:rPr lang="en-US" altLang="zh-CN" sz="2800" b="1">
                <a:ea typeface="华文中宋" panose="02010600040101010101" pitchFamily="2" charset="-122"/>
              </a:rPr>
              <a:t> = 1.0W</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1</a:t>
            </a:r>
            <a:r>
              <a:rPr lang="en-US" altLang="zh-CN" sz="2800" b="1">
                <a:ea typeface="华文中宋" panose="02010600040101010101" pitchFamily="2" charset="-122"/>
              </a:rPr>
              <a:t> = 4.5W</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2</a:t>
            </a:r>
            <a:r>
              <a:rPr lang="en-US" altLang="zh-CN" sz="2800" b="1">
                <a:ea typeface="华文中宋" panose="02010600040101010101" pitchFamily="2" charset="-122"/>
              </a:rPr>
              <a:t> = 19.0W</a:t>
            </a:r>
            <a:r>
              <a:rPr lang="zh-CN" altLang="en-US" sz="2800" b="1">
                <a:ea typeface="华文中宋" panose="02010600040101010101" pitchFamily="2" charset="-122"/>
              </a:rPr>
              <a:t>，</a:t>
            </a:r>
            <a:r>
              <a:rPr lang="en-US" altLang="zh-CN" sz="2800" b="1" i="1">
                <a:ea typeface="华文中宋" panose="02010600040101010101" pitchFamily="2" charset="-122"/>
              </a:rPr>
              <a:t>R</a:t>
            </a:r>
            <a:r>
              <a:rPr lang="en-US" altLang="zh-CN" sz="2800" b="1" baseline="-25000">
                <a:ea typeface="华文中宋" panose="02010600040101010101" pitchFamily="2" charset="-122"/>
              </a:rPr>
              <a:t>3</a:t>
            </a:r>
            <a:r>
              <a:rPr lang="en-US" altLang="zh-CN" sz="2800" b="1">
                <a:ea typeface="华文中宋" panose="02010600040101010101" pitchFamily="2" charset="-122"/>
              </a:rPr>
              <a:t> = 10.0W</a:t>
            </a:r>
            <a:r>
              <a:rPr lang="zh-CN" altLang="en-US" sz="2800" b="1">
                <a:ea typeface="华文中宋" panose="02010600040101010101" pitchFamily="2" charset="-122"/>
              </a:rPr>
              <a:t>， </a:t>
            </a:r>
            <a:r>
              <a:rPr lang="en-US" altLang="zh-CN" sz="2800" b="1" i="1">
                <a:ea typeface="华文中宋" panose="02010600040101010101" pitchFamily="2" charset="-122"/>
              </a:rPr>
              <a:t>R</a:t>
            </a:r>
            <a:r>
              <a:rPr lang="en-US" altLang="zh-CN" sz="2800" b="1" baseline="-25000">
                <a:ea typeface="华文中宋" panose="02010600040101010101" pitchFamily="2" charset="-122"/>
              </a:rPr>
              <a:t>4</a:t>
            </a:r>
            <a:r>
              <a:rPr lang="en-US" altLang="zh-CN" sz="2800" b="1">
                <a:ea typeface="华文中宋" panose="02010600040101010101" pitchFamily="2" charset="-122"/>
              </a:rPr>
              <a:t> = 5.0W</a:t>
            </a:r>
            <a:r>
              <a:rPr lang="zh-CN" altLang="en-US" sz="2800" b="1">
                <a:ea typeface="华文中宋" panose="02010600040101010101" pitchFamily="2" charset="-122"/>
              </a:rPr>
              <a:t>。 求电路中的电流分布。</a:t>
            </a:r>
          </a:p>
        </p:txBody>
      </p:sp>
      <p:grpSp>
        <p:nvGrpSpPr>
          <p:cNvPr id="64515" name="Group 61">
            <a:extLst>
              <a:ext uri="{FF2B5EF4-FFF2-40B4-BE49-F238E27FC236}">
                <a16:creationId xmlns:a16="http://schemas.microsoft.com/office/drawing/2014/main" id="{895C16E3-70DC-444F-A371-C090A0F58F3B}"/>
              </a:ext>
            </a:extLst>
          </p:cNvPr>
          <p:cNvGrpSpPr>
            <a:grpSpLocks/>
          </p:cNvGrpSpPr>
          <p:nvPr/>
        </p:nvGrpSpPr>
        <p:grpSpPr bwMode="auto">
          <a:xfrm>
            <a:off x="4845050" y="1428750"/>
            <a:ext cx="3709988" cy="2819400"/>
            <a:chOff x="3052" y="1064"/>
            <a:chExt cx="2337" cy="1776"/>
          </a:xfrm>
        </p:grpSpPr>
        <p:sp>
          <p:nvSpPr>
            <p:cNvPr id="136251" name="Line 4">
              <a:extLst>
                <a:ext uri="{FF2B5EF4-FFF2-40B4-BE49-F238E27FC236}">
                  <a16:creationId xmlns:a16="http://schemas.microsoft.com/office/drawing/2014/main" id="{673B4B1B-02A4-45D6-A868-05025BADC243}"/>
                </a:ext>
              </a:extLst>
            </p:cNvPr>
            <p:cNvSpPr>
              <a:spLocks noChangeShapeType="1"/>
            </p:cNvSpPr>
            <p:nvPr/>
          </p:nvSpPr>
          <p:spPr bwMode="auto">
            <a:xfrm>
              <a:off x="3646" y="1553"/>
              <a:ext cx="1743"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2" name="Line 5">
              <a:extLst>
                <a:ext uri="{FF2B5EF4-FFF2-40B4-BE49-F238E27FC236}">
                  <a16:creationId xmlns:a16="http://schemas.microsoft.com/office/drawing/2014/main" id="{DE115109-2344-4D35-9DB5-B5ADA024BB7C}"/>
                </a:ext>
              </a:extLst>
            </p:cNvPr>
            <p:cNvSpPr>
              <a:spLocks noChangeShapeType="1"/>
            </p:cNvSpPr>
            <p:nvPr/>
          </p:nvSpPr>
          <p:spPr bwMode="auto">
            <a:xfrm>
              <a:off x="3550" y="1463"/>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3" name="Line 6">
              <a:extLst>
                <a:ext uri="{FF2B5EF4-FFF2-40B4-BE49-F238E27FC236}">
                  <a16:creationId xmlns:a16="http://schemas.microsoft.com/office/drawing/2014/main" id="{85192893-4033-4BA8-A7ED-FF0012226EA4}"/>
                </a:ext>
              </a:extLst>
            </p:cNvPr>
            <p:cNvSpPr>
              <a:spLocks noChangeShapeType="1"/>
            </p:cNvSpPr>
            <p:nvPr/>
          </p:nvSpPr>
          <p:spPr bwMode="auto">
            <a:xfrm>
              <a:off x="3646" y="1367"/>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573" name="Rectangle 7">
              <a:extLst>
                <a:ext uri="{FF2B5EF4-FFF2-40B4-BE49-F238E27FC236}">
                  <a16:creationId xmlns:a16="http://schemas.microsoft.com/office/drawing/2014/main" id="{0CF943BB-EC58-4F3E-AB18-280CAFE18DEE}"/>
                </a:ext>
              </a:extLst>
            </p:cNvPr>
            <p:cNvSpPr>
              <a:spLocks noChangeArrowheads="1"/>
            </p:cNvSpPr>
            <p:nvPr/>
          </p:nvSpPr>
          <p:spPr bwMode="auto">
            <a:xfrm>
              <a:off x="3982" y="1511"/>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6255" name="Line 8">
              <a:extLst>
                <a:ext uri="{FF2B5EF4-FFF2-40B4-BE49-F238E27FC236}">
                  <a16:creationId xmlns:a16="http://schemas.microsoft.com/office/drawing/2014/main" id="{F1BA4C95-71B8-45F7-9A5A-E58602DBC410}"/>
                </a:ext>
              </a:extLst>
            </p:cNvPr>
            <p:cNvSpPr>
              <a:spLocks noChangeShapeType="1"/>
            </p:cNvSpPr>
            <p:nvPr/>
          </p:nvSpPr>
          <p:spPr bwMode="auto">
            <a:xfrm flipH="1">
              <a:off x="3262" y="1559"/>
              <a:ext cx="288"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6" name="Line 9">
              <a:extLst>
                <a:ext uri="{FF2B5EF4-FFF2-40B4-BE49-F238E27FC236}">
                  <a16:creationId xmlns:a16="http://schemas.microsoft.com/office/drawing/2014/main" id="{41C9C0E4-6B77-41D0-B984-6396D7E060A5}"/>
                </a:ext>
              </a:extLst>
            </p:cNvPr>
            <p:cNvSpPr>
              <a:spLocks noChangeShapeType="1"/>
            </p:cNvSpPr>
            <p:nvPr/>
          </p:nvSpPr>
          <p:spPr bwMode="auto">
            <a:xfrm>
              <a:off x="3598" y="2552"/>
              <a:ext cx="0" cy="192"/>
            </a:xfrm>
            <a:prstGeom prst="line">
              <a:avLst/>
            </a:prstGeom>
            <a:noFill/>
            <a:ln w="508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7" name="Line 10">
              <a:extLst>
                <a:ext uri="{FF2B5EF4-FFF2-40B4-BE49-F238E27FC236}">
                  <a16:creationId xmlns:a16="http://schemas.microsoft.com/office/drawing/2014/main" id="{1599FE08-2369-49F5-8233-056C5E1D3B73}"/>
                </a:ext>
              </a:extLst>
            </p:cNvPr>
            <p:cNvSpPr>
              <a:spLocks noChangeShapeType="1"/>
            </p:cNvSpPr>
            <p:nvPr/>
          </p:nvSpPr>
          <p:spPr bwMode="auto">
            <a:xfrm>
              <a:off x="3694" y="2456"/>
              <a:ext cx="0" cy="384"/>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8" name="Line 11">
              <a:extLst>
                <a:ext uri="{FF2B5EF4-FFF2-40B4-BE49-F238E27FC236}">
                  <a16:creationId xmlns:a16="http://schemas.microsoft.com/office/drawing/2014/main" id="{38A2E22F-3FD1-45E4-81E1-1D7E27BACA74}"/>
                </a:ext>
              </a:extLst>
            </p:cNvPr>
            <p:cNvSpPr>
              <a:spLocks noChangeShapeType="1"/>
            </p:cNvSpPr>
            <p:nvPr/>
          </p:nvSpPr>
          <p:spPr bwMode="auto">
            <a:xfrm>
              <a:off x="3262" y="1550"/>
              <a:ext cx="0" cy="1113"/>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59" name="Line 12">
              <a:extLst>
                <a:ext uri="{FF2B5EF4-FFF2-40B4-BE49-F238E27FC236}">
                  <a16:creationId xmlns:a16="http://schemas.microsoft.com/office/drawing/2014/main" id="{E4F3D3F0-F87A-47E4-AA88-37F15E9084BB}"/>
                </a:ext>
              </a:extLst>
            </p:cNvPr>
            <p:cNvSpPr>
              <a:spLocks noChangeShapeType="1"/>
            </p:cNvSpPr>
            <p:nvPr/>
          </p:nvSpPr>
          <p:spPr bwMode="auto">
            <a:xfrm>
              <a:off x="3262" y="2126"/>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579" name="Rectangle 13">
              <a:extLst>
                <a:ext uri="{FF2B5EF4-FFF2-40B4-BE49-F238E27FC236}">
                  <a16:creationId xmlns:a16="http://schemas.microsoft.com/office/drawing/2014/main" id="{BDEC3D97-C393-48EE-BCF7-75D3FAE749C8}"/>
                </a:ext>
              </a:extLst>
            </p:cNvPr>
            <p:cNvSpPr>
              <a:spLocks noChangeArrowheads="1"/>
            </p:cNvSpPr>
            <p:nvPr/>
          </p:nvSpPr>
          <p:spPr bwMode="auto">
            <a:xfrm>
              <a:off x="3502" y="207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6261" name="Line 14">
              <a:extLst>
                <a:ext uri="{FF2B5EF4-FFF2-40B4-BE49-F238E27FC236}">
                  <a16:creationId xmlns:a16="http://schemas.microsoft.com/office/drawing/2014/main" id="{85B47CC9-69C5-41B3-9810-7B11EA1C81F9}"/>
                </a:ext>
              </a:extLst>
            </p:cNvPr>
            <p:cNvSpPr>
              <a:spLocks noChangeShapeType="1"/>
            </p:cNvSpPr>
            <p:nvPr/>
          </p:nvSpPr>
          <p:spPr bwMode="auto">
            <a:xfrm>
              <a:off x="3886" y="2117"/>
              <a:ext cx="866"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581" name="Rectangle 15">
              <a:extLst>
                <a:ext uri="{FF2B5EF4-FFF2-40B4-BE49-F238E27FC236}">
                  <a16:creationId xmlns:a16="http://schemas.microsoft.com/office/drawing/2014/main" id="{C9A11C36-0193-4B07-86DB-0B3A28054FFA}"/>
                </a:ext>
              </a:extLst>
            </p:cNvPr>
            <p:cNvSpPr>
              <a:spLocks noChangeArrowheads="1"/>
            </p:cNvSpPr>
            <p:nvPr/>
          </p:nvSpPr>
          <p:spPr bwMode="auto">
            <a:xfrm>
              <a:off x="3982" y="2615"/>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4582" name="Rectangle 16">
              <a:extLst>
                <a:ext uri="{FF2B5EF4-FFF2-40B4-BE49-F238E27FC236}">
                  <a16:creationId xmlns:a16="http://schemas.microsoft.com/office/drawing/2014/main" id="{8439739F-4567-4C11-A67F-45208B7E0414}"/>
                </a:ext>
              </a:extLst>
            </p:cNvPr>
            <p:cNvSpPr>
              <a:spLocks noChangeArrowheads="1"/>
            </p:cNvSpPr>
            <p:nvPr/>
          </p:nvSpPr>
          <p:spPr bwMode="auto">
            <a:xfrm>
              <a:off x="4750" y="2072"/>
              <a:ext cx="384" cy="96"/>
            </a:xfrm>
            <a:prstGeom prst="rect">
              <a:avLst/>
            </a:prstGeom>
            <a:solidFill>
              <a:schemeClr val="bg1"/>
            </a:solidFill>
            <a:ln w="25400">
              <a:solidFill>
                <a:srgbClr val="00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4583" name="Text Box 17">
              <a:extLst>
                <a:ext uri="{FF2B5EF4-FFF2-40B4-BE49-F238E27FC236}">
                  <a16:creationId xmlns:a16="http://schemas.microsoft.com/office/drawing/2014/main" id="{9552C7F6-F812-467B-AC7F-C33F210C1F1B}"/>
                </a:ext>
              </a:extLst>
            </p:cNvPr>
            <p:cNvSpPr txBox="1">
              <a:spLocks noChangeArrowheads="1"/>
            </p:cNvSpPr>
            <p:nvPr/>
          </p:nvSpPr>
          <p:spPr bwMode="auto">
            <a:xfrm>
              <a:off x="3358" y="10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cs typeface="Times New Roman" panose="02020603050405020304" pitchFamily="18" charset="0"/>
                </a:rPr>
                <a:t> </a:t>
              </a:r>
              <a:r>
                <a:rPr lang="en-US" altLang="zh-CN" sz="2800" b="1" baseline="-25000">
                  <a:ea typeface="华文中宋" panose="02010600040101010101" pitchFamily="2" charset="-122"/>
                  <a:cs typeface="Times New Roman" panose="02020603050405020304" pitchFamily="18" charset="0"/>
                </a:rPr>
                <a:t>1</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1</a:t>
              </a:r>
              <a:endParaRPr lang="en-US" altLang="zh-CN" sz="2800" b="1" i="1">
                <a:ea typeface="华文中宋" panose="02010600040101010101" pitchFamily="2" charset="-122"/>
                <a:cs typeface="Times New Roman" panose="02020603050405020304" pitchFamily="18" charset="0"/>
              </a:endParaRPr>
            </a:p>
          </p:txBody>
        </p:sp>
        <p:sp>
          <p:nvSpPr>
            <p:cNvPr id="64584" name="Text Box 18">
              <a:extLst>
                <a:ext uri="{FF2B5EF4-FFF2-40B4-BE49-F238E27FC236}">
                  <a16:creationId xmlns:a16="http://schemas.microsoft.com/office/drawing/2014/main" id="{C4DED5BC-2E17-4A0B-89D0-DF32F9D37987}"/>
                </a:ext>
              </a:extLst>
            </p:cNvPr>
            <p:cNvSpPr txBox="1">
              <a:spLocks noChangeArrowheads="1"/>
            </p:cNvSpPr>
            <p:nvPr/>
          </p:nvSpPr>
          <p:spPr bwMode="auto">
            <a:xfrm>
              <a:off x="4030" y="2312"/>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64585" name="Text Box 19">
              <a:extLst>
                <a:ext uri="{FF2B5EF4-FFF2-40B4-BE49-F238E27FC236}">
                  <a16:creationId xmlns:a16="http://schemas.microsoft.com/office/drawing/2014/main" id="{A28CF8AB-0EA0-40CC-84A5-0FCB4DCA28BB}"/>
                </a:ext>
              </a:extLst>
            </p:cNvPr>
            <p:cNvSpPr txBox="1">
              <a:spLocks noChangeArrowheads="1"/>
            </p:cNvSpPr>
            <p:nvPr/>
          </p:nvSpPr>
          <p:spPr bwMode="auto">
            <a:xfrm>
              <a:off x="3550" y="178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64586" name="Text Box 20">
              <a:extLst>
                <a:ext uri="{FF2B5EF4-FFF2-40B4-BE49-F238E27FC236}">
                  <a16:creationId xmlns:a16="http://schemas.microsoft.com/office/drawing/2014/main" id="{E6B020F7-F663-4739-A90D-86EBE7E64DBB}"/>
                </a:ext>
              </a:extLst>
            </p:cNvPr>
            <p:cNvSpPr txBox="1">
              <a:spLocks noChangeArrowheads="1"/>
            </p:cNvSpPr>
            <p:nvPr/>
          </p:nvSpPr>
          <p:spPr bwMode="auto">
            <a:xfrm>
              <a:off x="4750" y="1784"/>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4</a:t>
              </a:r>
              <a:endParaRPr lang="en-US" altLang="zh-CN" sz="2800" b="1" i="1">
                <a:ea typeface="华文中宋" panose="02010600040101010101" pitchFamily="2" charset="-122"/>
              </a:endParaRPr>
            </a:p>
          </p:txBody>
        </p:sp>
        <p:sp>
          <p:nvSpPr>
            <p:cNvPr id="64587" name="Text Box 21">
              <a:extLst>
                <a:ext uri="{FF2B5EF4-FFF2-40B4-BE49-F238E27FC236}">
                  <a16:creationId xmlns:a16="http://schemas.microsoft.com/office/drawing/2014/main" id="{A9DA1836-F00D-4948-A727-A50CF6F0F819}"/>
                </a:ext>
              </a:extLst>
            </p:cNvPr>
            <p:cNvSpPr txBox="1">
              <a:spLocks noChangeArrowheads="1"/>
            </p:cNvSpPr>
            <p:nvPr/>
          </p:nvSpPr>
          <p:spPr bwMode="auto">
            <a:xfrm>
              <a:off x="3476" y="2216"/>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baseline="-25000">
                  <a:ea typeface="华文中宋" panose="02010600040101010101" pitchFamily="2" charset="-122"/>
                  <a:cs typeface="Times New Roman" panose="02020603050405020304" pitchFamily="18" charset="0"/>
                </a:rPr>
                <a:t>2</a:t>
              </a:r>
              <a:r>
                <a:rPr lang="en-US" altLang="zh-CN" sz="2800" b="1">
                  <a:ea typeface="华文中宋" panose="02010600040101010101" pitchFamily="2" charset="-122"/>
                  <a:cs typeface="Times New Roman" panose="02020603050405020304" pitchFamily="18" charset="0"/>
                </a:rPr>
                <a:t>, </a:t>
              </a:r>
              <a:r>
                <a:rPr lang="en-US" altLang="zh-CN" sz="2800" b="1" i="1">
                  <a:ea typeface="华文中宋" panose="02010600040101010101" pitchFamily="2" charset="-122"/>
                  <a:cs typeface="Times New Roman" panose="02020603050405020304" pitchFamily="18" charset="0"/>
                </a:rPr>
                <a:t>r</a:t>
              </a:r>
              <a:r>
                <a:rPr lang="en-US" altLang="zh-CN" sz="2800" b="1" baseline="-25000">
                  <a:ea typeface="华文中宋" panose="02010600040101010101" pitchFamily="2" charset="-122"/>
                  <a:cs typeface="Times New Roman" panose="02020603050405020304" pitchFamily="18" charset="0"/>
                </a:rPr>
                <a:t>2</a:t>
              </a:r>
              <a:endParaRPr lang="en-US" altLang="zh-CN" sz="2800" b="1" i="1">
                <a:ea typeface="华文中宋" panose="02010600040101010101" pitchFamily="2" charset="-122"/>
                <a:cs typeface="Times New Roman" panose="02020603050405020304" pitchFamily="18" charset="0"/>
              </a:endParaRPr>
            </a:p>
          </p:txBody>
        </p:sp>
        <p:sp>
          <p:nvSpPr>
            <p:cNvPr id="64588" name="Text Box 22">
              <a:extLst>
                <a:ext uri="{FF2B5EF4-FFF2-40B4-BE49-F238E27FC236}">
                  <a16:creationId xmlns:a16="http://schemas.microsoft.com/office/drawing/2014/main" id="{4E0302E8-4A4A-4C48-85C8-EF7A2E69E189}"/>
                </a:ext>
              </a:extLst>
            </p:cNvPr>
            <p:cNvSpPr txBox="1">
              <a:spLocks noChangeArrowheads="1"/>
            </p:cNvSpPr>
            <p:nvPr/>
          </p:nvSpPr>
          <p:spPr bwMode="auto">
            <a:xfrm>
              <a:off x="4030" y="120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R</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136270" name="Line 23">
              <a:extLst>
                <a:ext uri="{FF2B5EF4-FFF2-40B4-BE49-F238E27FC236}">
                  <a16:creationId xmlns:a16="http://schemas.microsoft.com/office/drawing/2014/main" id="{B1A4996A-384A-4A38-AA42-83F8703AF581}"/>
                </a:ext>
              </a:extLst>
            </p:cNvPr>
            <p:cNvSpPr>
              <a:spLocks noChangeShapeType="1"/>
            </p:cNvSpPr>
            <p:nvPr/>
          </p:nvSpPr>
          <p:spPr bwMode="auto">
            <a:xfrm>
              <a:off x="3262" y="2648"/>
              <a:ext cx="336"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71" name="Line 24">
              <a:extLst>
                <a:ext uri="{FF2B5EF4-FFF2-40B4-BE49-F238E27FC236}">
                  <a16:creationId xmlns:a16="http://schemas.microsoft.com/office/drawing/2014/main" id="{81AE9147-4460-4E14-9479-D71B12449EB8}"/>
                </a:ext>
              </a:extLst>
            </p:cNvPr>
            <p:cNvSpPr>
              <a:spLocks noChangeShapeType="1"/>
            </p:cNvSpPr>
            <p:nvPr/>
          </p:nvSpPr>
          <p:spPr bwMode="auto">
            <a:xfrm>
              <a:off x="3694" y="2648"/>
              <a:ext cx="277"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72" name="Line 25">
              <a:extLst>
                <a:ext uri="{FF2B5EF4-FFF2-40B4-BE49-F238E27FC236}">
                  <a16:creationId xmlns:a16="http://schemas.microsoft.com/office/drawing/2014/main" id="{A58EF3ED-0C48-47F0-8E2B-09AA48CAA643}"/>
                </a:ext>
              </a:extLst>
            </p:cNvPr>
            <p:cNvSpPr>
              <a:spLocks noChangeShapeType="1"/>
            </p:cNvSpPr>
            <p:nvPr/>
          </p:nvSpPr>
          <p:spPr bwMode="auto">
            <a:xfrm>
              <a:off x="4366" y="2648"/>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73" name="Line 26">
              <a:extLst>
                <a:ext uri="{FF2B5EF4-FFF2-40B4-BE49-F238E27FC236}">
                  <a16:creationId xmlns:a16="http://schemas.microsoft.com/office/drawing/2014/main" id="{7536FDDD-F340-4B9D-AC56-4D29C9DA2A59}"/>
                </a:ext>
              </a:extLst>
            </p:cNvPr>
            <p:cNvSpPr>
              <a:spLocks noChangeShapeType="1"/>
            </p:cNvSpPr>
            <p:nvPr/>
          </p:nvSpPr>
          <p:spPr bwMode="auto">
            <a:xfrm flipV="1">
              <a:off x="4606" y="2120"/>
              <a:ext cx="0" cy="528"/>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74" name="Line 27">
              <a:extLst>
                <a:ext uri="{FF2B5EF4-FFF2-40B4-BE49-F238E27FC236}">
                  <a16:creationId xmlns:a16="http://schemas.microsoft.com/office/drawing/2014/main" id="{40A5A585-2490-43B2-B6F2-AF6CB3888FE1}"/>
                </a:ext>
              </a:extLst>
            </p:cNvPr>
            <p:cNvSpPr>
              <a:spLocks noChangeShapeType="1"/>
            </p:cNvSpPr>
            <p:nvPr/>
          </p:nvSpPr>
          <p:spPr bwMode="auto">
            <a:xfrm>
              <a:off x="5134" y="2120"/>
              <a:ext cx="240" cy="0"/>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6275" name="Line 28">
              <a:extLst>
                <a:ext uri="{FF2B5EF4-FFF2-40B4-BE49-F238E27FC236}">
                  <a16:creationId xmlns:a16="http://schemas.microsoft.com/office/drawing/2014/main" id="{1171D75E-C0EF-4D49-9BA8-FA31AD0E01C9}"/>
                </a:ext>
              </a:extLst>
            </p:cNvPr>
            <p:cNvSpPr>
              <a:spLocks noChangeShapeType="1"/>
            </p:cNvSpPr>
            <p:nvPr/>
          </p:nvSpPr>
          <p:spPr bwMode="auto">
            <a:xfrm>
              <a:off x="5374" y="1544"/>
              <a:ext cx="0" cy="576"/>
            </a:xfrm>
            <a:prstGeom prst="line">
              <a:avLst/>
            </a:prstGeom>
            <a:noFill/>
            <a:ln w="25400">
              <a:solidFill>
                <a:srgbClr val="0000CC"/>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595" name="Text Box 29">
              <a:extLst>
                <a:ext uri="{FF2B5EF4-FFF2-40B4-BE49-F238E27FC236}">
                  <a16:creationId xmlns:a16="http://schemas.microsoft.com/office/drawing/2014/main" id="{CC8C6F61-666C-468E-BD1B-9F1018687A8A}"/>
                </a:ext>
              </a:extLst>
            </p:cNvPr>
            <p:cNvSpPr txBox="1">
              <a:spLocks noChangeArrowheads="1"/>
            </p:cNvSpPr>
            <p:nvPr/>
          </p:nvSpPr>
          <p:spPr bwMode="auto">
            <a:xfrm>
              <a:off x="4510" y="1832"/>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64596" name="Text Box 30">
              <a:extLst>
                <a:ext uri="{FF2B5EF4-FFF2-40B4-BE49-F238E27FC236}">
                  <a16:creationId xmlns:a16="http://schemas.microsoft.com/office/drawing/2014/main" id="{D9A11278-7D69-4A13-B9B9-8FCDD9CA5566}"/>
                </a:ext>
              </a:extLst>
            </p:cNvPr>
            <p:cNvSpPr txBox="1">
              <a:spLocks noChangeArrowheads="1"/>
            </p:cNvSpPr>
            <p:nvPr/>
          </p:nvSpPr>
          <p:spPr bwMode="auto">
            <a:xfrm>
              <a:off x="3052" y="1928"/>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a</a:t>
              </a:r>
            </a:p>
          </p:txBody>
        </p:sp>
        <p:sp>
          <p:nvSpPr>
            <p:cNvPr id="64597" name="Text Box 31">
              <a:extLst>
                <a:ext uri="{FF2B5EF4-FFF2-40B4-BE49-F238E27FC236}">
                  <a16:creationId xmlns:a16="http://schemas.microsoft.com/office/drawing/2014/main" id="{2777A60D-185A-4C17-A28C-2AB1B43A5429}"/>
                </a:ext>
              </a:extLst>
            </p:cNvPr>
            <p:cNvSpPr txBox="1">
              <a:spLocks noChangeArrowheads="1"/>
            </p:cNvSpPr>
            <p:nvPr/>
          </p:nvSpPr>
          <p:spPr bwMode="auto">
            <a:xfrm>
              <a:off x="3166" y="195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sp>
          <p:nvSpPr>
            <p:cNvPr id="64598" name="Text Box 32">
              <a:extLst>
                <a:ext uri="{FF2B5EF4-FFF2-40B4-BE49-F238E27FC236}">
                  <a16:creationId xmlns:a16="http://schemas.microsoft.com/office/drawing/2014/main" id="{9C73335C-8CAA-4E02-81EE-96BCFD164E5F}"/>
                </a:ext>
              </a:extLst>
            </p:cNvPr>
            <p:cNvSpPr txBox="1">
              <a:spLocks noChangeArrowheads="1"/>
            </p:cNvSpPr>
            <p:nvPr/>
          </p:nvSpPr>
          <p:spPr bwMode="auto">
            <a:xfrm>
              <a:off x="4510" y="194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0000CC"/>
                  </a:solidFill>
                  <a:ea typeface="华文中宋" panose="02010600040101010101" pitchFamily="2" charset="-122"/>
                  <a:cs typeface="Times New Roman" panose="02020603050405020304" pitchFamily="18" charset="0"/>
                </a:rPr>
                <a:t>•</a:t>
              </a:r>
            </a:p>
          </p:txBody>
        </p:sp>
      </p:grpSp>
      <p:sp>
        <p:nvSpPr>
          <p:cNvPr id="57377" name="Text Box 33">
            <a:extLst>
              <a:ext uri="{FF2B5EF4-FFF2-40B4-BE49-F238E27FC236}">
                <a16:creationId xmlns:a16="http://schemas.microsoft.com/office/drawing/2014/main" id="{F40B2B1C-8C68-4A47-BFAF-74B67220BE16}"/>
              </a:ext>
            </a:extLst>
          </p:cNvPr>
          <p:cNvSpPr txBox="1">
            <a:spLocks noChangeArrowheads="1"/>
          </p:cNvSpPr>
          <p:nvPr/>
        </p:nvSpPr>
        <p:spPr bwMode="auto">
          <a:xfrm>
            <a:off x="220663" y="1535113"/>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CC"/>
                </a:solidFill>
                <a:ea typeface="华文中宋" panose="02010600040101010101" pitchFamily="2" charset="-122"/>
              </a:rPr>
              <a:t>解：</a:t>
            </a:r>
            <a:r>
              <a:rPr lang="zh-CN" altLang="en-US" sz="2800" b="1">
                <a:ea typeface="华文中宋" panose="02010600040101010101" pitchFamily="2" charset="-122"/>
              </a:rPr>
              <a:t>列出</a:t>
            </a:r>
            <a:r>
              <a:rPr lang="zh-CN" altLang="en-US" sz="2800" b="1">
                <a:solidFill>
                  <a:srgbClr val="C80000"/>
                </a:solidFill>
                <a:ea typeface="华文中宋" panose="02010600040101010101" pitchFamily="2" charset="-122"/>
              </a:rPr>
              <a:t>基尔霍夫方程</a:t>
            </a:r>
          </a:p>
        </p:txBody>
      </p:sp>
      <p:grpSp>
        <p:nvGrpSpPr>
          <p:cNvPr id="3" name="Group 58">
            <a:extLst>
              <a:ext uri="{FF2B5EF4-FFF2-40B4-BE49-F238E27FC236}">
                <a16:creationId xmlns:a16="http://schemas.microsoft.com/office/drawing/2014/main" id="{D91C34BC-79E3-4B00-96C9-1CEEF63BD5CA}"/>
              </a:ext>
            </a:extLst>
          </p:cNvPr>
          <p:cNvGrpSpPr>
            <a:grpSpLocks/>
          </p:cNvGrpSpPr>
          <p:nvPr/>
        </p:nvGrpSpPr>
        <p:grpSpPr bwMode="auto">
          <a:xfrm>
            <a:off x="247650" y="2187575"/>
            <a:ext cx="3560763" cy="1008063"/>
            <a:chOff x="156" y="1542"/>
            <a:chExt cx="2243" cy="635"/>
          </a:xfrm>
        </p:grpSpPr>
        <p:sp>
          <p:nvSpPr>
            <p:cNvPr id="64568" name="Text Box 35">
              <a:extLst>
                <a:ext uri="{FF2B5EF4-FFF2-40B4-BE49-F238E27FC236}">
                  <a16:creationId xmlns:a16="http://schemas.microsoft.com/office/drawing/2014/main" id="{C297EE3A-130F-4401-95A3-731ECCE52B8E}"/>
                </a:ext>
              </a:extLst>
            </p:cNvPr>
            <p:cNvSpPr txBox="1">
              <a:spLocks noChangeArrowheads="1"/>
            </p:cNvSpPr>
            <p:nvPr/>
          </p:nvSpPr>
          <p:spPr bwMode="auto">
            <a:xfrm>
              <a:off x="156" y="1542"/>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对节点 </a:t>
              </a:r>
              <a:r>
                <a:rPr lang="en-US" altLang="zh-CN" sz="2800" b="1" i="1">
                  <a:ea typeface="华文中宋" panose="02010600040101010101" pitchFamily="2" charset="-122"/>
                </a:rPr>
                <a:t>b</a:t>
              </a:r>
              <a:r>
                <a:rPr lang="zh-CN" altLang="en-US" sz="2800" b="1">
                  <a:ea typeface="华文中宋" panose="02010600040101010101" pitchFamily="2" charset="-122"/>
                </a:rPr>
                <a:t>：</a:t>
              </a:r>
            </a:p>
          </p:txBody>
        </p:sp>
        <p:graphicFrame>
          <p:nvGraphicFramePr>
            <p:cNvPr id="64569" name="Object 36">
              <a:extLst>
                <a:ext uri="{FF2B5EF4-FFF2-40B4-BE49-F238E27FC236}">
                  <a16:creationId xmlns:a16="http://schemas.microsoft.com/office/drawing/2014/main" id="{F46A2030-1CB9-4674-B773-4F4B8A228C31}"/>
                </a:ext>
              </a:extLst>
            </p:cNvPr>
            <p:cNvGraphicFramePr>
              <a:graphicFrameLocks noChangeAspect="1"/>
            </p:cNvGraphicFramePr>
            <p:nvPr/>
          </p:nvGraphicFramePr>
          <p:xfrm>
            <a:off x="741" y="1817"/>
            <a:ext cx="1658" cy="360"/>
          </p:xfrm>
          <a:graphic>
            <a:graphicData uri="http://schemas.openxmlformats.org/presentationml/2006/ole">
              <mc:AlternateContent xmlns:mc="http://schemas.openxmlformats.org/markup-compatibility/2006">
                <mc:Choice xmlns:v="urn:schemas-microsoft-com:vml" Requires="v">
                  <p:oleObj name="Equation" r:id="rId2" imgW="1054100" imgH="228600" progId="Equation.DSMT4">
                    <p:embed/>
                  </p:oleObj>
                </mc:Choice>
                <mc:Fallback>
                  <p:oleObj name="Equation" r:id="rId2" imgW="1054100" imgH="228600" progId="Equation.DSMT4">
                    <p:embed/>
                    <p:pic>
                      <p:nvPicPr>
                        <p:cNvPr id="0" name="Object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817"/>
                          <a:ext cx="16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7382" name="Text Box 38">
            <a:extLst>
              <a:ext uri="{FF2B5EF4-FFF2-40B4-BE49-F238E27FC236}">
                <a16:creationId xmlns:a16="http://schemas.microsoft.com/office/drawing/2014/main" id="{A6FAA5CD-1C2B-4087-9D47-29FD73B11C3F}"/>
              </a:ext>
            </a:extLst>
          </p:cNvPr>
          <p:cNvSpPr txBox="1">
            <a:spLocks noChangeArrowheads="1"/>
          </p:cNvSpPr>
          <p:nvPr/>
        </p:nvSpPr>
        <p:spPr bwMode="auto">
          <a:xfrm>
            <a:off x="257175" y="3397250"/>
            <a:ext cx="317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对回路 </a:t>
            </a:r>
            <a:r>
              <a:rPr lang="en-US" altLang="zh-CN" sz="2800" b="1" i="1">
                <a:ea typeface="华文中宋" panose="02010600040101010101" pitchFamily="2" charset="-122"/>
              </a:rPr>
              <a:t>aR</a:t>
            </a:r>
            <a:r>
              <a:rPr lang="en-US" altLang="zh-CN" sz="2800" b="1" baseline="-25000">
                <a:ea typeface="华文中宋" panose="02010600040101010101" pitchFamily="2" charset="-122"/>
              </a:rPr>
              <a:t>1</a:t>
            </a:r>
            <a:r>
              <a:rPr lang="en-US" altLang="zh-CN" sz="2800" b="1" i="1">
                <a:ea typeface="华文中宋" panose="02010600040101010101" pitchFamily="2" charset="-122"/>
              </a:rPr>
              <a:t>bR</a:t>
            </a:r>
            <a:r>
              <a:rPr lang="en-US" altLang="zh-CN" sz="2800" b="1" baseline="-25000">
                <a:ea typeface="华文中宋" panose="02010600040101010101" pitchFamily="2" charset="-122"/>
              </a:rPr>
              <a:t>3</a:t>
            </a:r>
            <a:r>
              <a:rPr lang="en-US" altLang="zh-CN" sz="2800" b="1" i="1">
                <a:ea typeface="华文中宋" panose="02010600040101010101" pitchFamily="2" charset="-122"/>
              </a:rPr>
              <a:t>a</a:t>
            </a:r>
            <a:r>
              <a:rPr lang="zh-CN" altLang="en-US" sz="2800" b="1">
                <a:ea typeface="华文中宋" panose="02010600040101010101" pitchFamily="2" charset="-122"/>
              </a:rPr>
              <a:t>：</a:t>
            </a:r>
          </a:p>
        </p:txBody>
      </p:sp>
      <p:grpSp>
        <p:nvGrpSpPr>
          <p:cNvPr id="4" name="Group 43">
            <a:extLst>
              <a:ext uri="{FF2B5EF4-FFF2-40B4-BE49-F238E27FC236}">
                <a16:creationId xmlns:a16="http://schemas.microsoft.com/office/drawing/2014/main" id="{19432427-BAC1-4C66-B845-D5A87564C949}"/>
              </a:ext>
            </a:extLst>
          </p:cNvPr>
          <p:cNvGrpSpPr>
            <a:grpSpLocks/>
          </p:cNvGrpSpPr>
          <p:nvPr/>
        </p:nvGrpSpPr>
        <p:grpSpPr bwMode="auto">
          <a:xfrm>
            <a:off x="6453188" y="2393950"/>
            <a:ext cx="2690812" cy="1458913"/>
            <a:chOff x="4133" y="1616"/>
            <a:chExt cx="1695" cy="919"/>
          </a:xfrm>
        </p:grpSpPr>
        <p:sp>
          <p:nvSpPr>
            <p:cNvPr id="64562" name="Text Box 44">
              <a:extLst>
                <a:ext uri="{FF2B5EF4-FFF2-40B4-BE49-F238E27FC236}">
                  <a16:creationId xmlns:a16="http://schemas.microsoft.com/office/drawing/2014/main" id="{18801314-5362-4A51-A3FE-DEFF9FDA3B41}"/>
                </a:ext>
              </a:extLst>
            </p:cNvPr>
            <p:cNvSpPr txBox="1">
              <a:spLocks noChangeArrowheads="1"/>
            </p:cNvSpPr>
            <p:nvPr/>
          </p:nvSpPr>
          <p:spPr bwMode="auto">
            <a:xfrm>
              <a:off x="5465" y="1616"/>
              <a:ext cx="3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I</a:t>
              </a:r>
              <a:r>
                <a:rPr lang="en-US" altLang="zh-CN" sz="2800" b="1" baseline="-25000">
                  <a:ea typeface="华文中宋" panose="02010600040101010101" pitchFamily="2" charset="-122"/>
                </a:rPr>
                <a:t>1</a:t>
              </a:r>
              <a:endParaRPr lang="en-US" altLang="zh-CN" sz="2800" b="1" i="1">
                <a:ea typeface="华文中宋" panose="02010600040101010101" pitchFamily="2" charset="-122"/>
              </a:endParaRPr>
            </a:p>
          </p:txBody>
        </p:sp>
        <p:sp>
          <p:nvSpPr>
            <p:cNvPr id="64563" name="Text Box 45">
              <a:extLst>
                <a:ext uri="{FF2B5EF4-FFF2-40B4-BE49-F238E27FC236}">
                  <a16:creationId xmlns:a16="http://schemas.microsoft.com/office/drawing/2014/main" id="{CFC0A512-D43D-42A6-BE77-13528348B50F}"/>
                </a:ext>
              </a:extLst>
            </p:cNvPr>
            <p:cNvSpPr txBox="1">
              <a:spLocks noChangeArrowheads="1"/>
            </p:cNvSpPr>
            <p:nvPr/>
          </p:nvSpPr>
          <p:spPr bwMode="auto">
            <a:xfrm>
              <a:off x="4150" y="1706"/>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I</a:t>
              </a:r>
              <a:r>
                <a:rPr lang="en-US" altLang="zh-CN" sz="2800" b="1" baseline="-25000">
                  <a:ea typeface="华文中宋" panose="02010600040101010101" pitchFamily="2" charset="-122"/>
                </a:rPr>
                <a:t>3</a:t>
              </a:r>
              <a:endParaRPr lang="en-US" altLang="zh-CN" sz="2800" b="1" i="1">
                <a:ea typeface="华文中宋" panose="02010600040101010101" pitchFamily="2" charset="-122"/>
              </a:endParaRPr>
            </a:p>
          </p:txBody>
        </p:sp>
        <p:sp>
          <p:nvSpPr>
            <p:cNvPr id="64564" name="Text Box 46">
              <a:extLst>
                <a:ext uri="{FF2B5EF4-FFF2-40B4-BE49-F238E27FC236}">
                  <a16:creationId xmlns:a16="http://schemas.microsoft.com/office/drawing/2014/main" id="{78DC579E-DBDA-48AF-91E4-CED6EBFCA50C}"/>
                </a:ext>
              </a:extLst>
            </p:cNvPr>
            <p:cNvSpPr txBox="1">
              <a:spLocks noChangeArrowheads="1"/>
            </p:cNvSpPr>
            <p:nvPr/>
          </p:nvSpPr>
          <p:spPr bwMode="auto">
            <a:xfrm>
              <a:off x="4740" y="2205"/>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I</a:t>
              </a:r>
              <a:r>
                <a:rPr lang="en-US" altLang="zh-CN" sz="2800" b="1" baseline="-25000">
                  <a:ea typeface="华文中宋" panose="02010600040101010101" pitchFamily="2" charset="-122"/>
                </a:rPr>
                <a:t>2</a:t>
              </a:r>
              <a:endParaRPr lang="en-US" altLang="zh-CN" sz="2800" b="1" i="1">
                <a:ea typeface="华文中宋" panose="02010600040101010101" pitchFamily="2" charset="-122"/>
              </a:endParaRPr>
            </a:p>
          </p:txBody>
        </p:sp>
        <p:sp>
          <p:nvSpPr>
            <p:cNvPr id="64565" name="AutoShape 47">
              <a:extLst>
                <a:ext uri="{FF2B5EF4-FFF2-40B4-BE49-F238E27FC236}">
                  <a16:creationId xmlns:a16="http://schemas.microsoft.com/office/drawing/2014/main" id="{76953572-6582-4687-8A87-8A34AAC3C866}"/>
                </a:ext>
              </a:extLst>
            </p:cNvPr>
            <p:cNvSpPr>
              <a:spLocks noChangeArrowheads="1"/>
            </p:cNvSpPr>
            <p:nvPr/>
          </p:nvSpPr>
          <p:spPr bwMode="auto">
            <a:xfrm rot="16200000" flipV="1">
              <a:off x="4247" y="1903"/>
              <a:ext cx="90" cy="318"/>
            </a:xfrm>
            <a:prstGeom prst="downArrow">
              <a:avLst>
                <a:gd name="adj1" fmla="val 55148"/>
                <a:gd name="adj2" fmla="val 191111"/>
              </a:avLst>
            </a:prstGeom>
            <a:solidFill>
              <a:srgbClr val="FFCCFF"/>
            </a:solidFill>
            <a:ln w="19050">
              <a:solidFill>
                <a:srgbClr val="FF00FF"/>
              </a:solidFill>
              <a:miter lim="800000"/>
              <a:headEnd/>
              <a:tailEnd/>
            </a:ln>
            <a:effectLst>
              <a:prstShdw prst="shdw17" dist="17961" dir="13500000">
                <a:srgbClr val="990099"/>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4566" name="AutoShape 48">
              <a:extLst>
                <a:ext uri="{FF2B5EF4-FFF2-40B4-BE49-F238E27FC236}">
                  <a16:creationId xmlns:a16="http://schemas.microsoft.com/office/drawing/2014/main" id="{3290D9C6-585E-4C37-86DD-FCD76C43FDE9}"/>
                </a:ext>
              </a:extLst>
            </p:cNvPr>
            <p:cNvSpPr>
              <a:spLocks noChangeArrowheads="1"/>
            </p:cNvSpPr>
            <p:nvPr/>
          </p:nvSpPr>
          <p:spPr bwMode="auto">
            <a:xfrm>
              <a:off x="4628" y="2205"/>
              <a:ext cx="90" cy="318"/>
            </a:xfrm>
            <a:prstGeom prst="downArrow">
              <a:avLst>
                <a:gd name="adj1" fmla="val 55148"/>
                <a:gd name="adj2" fmla="val 191111"/>
              </a:avLst>
            </a:prstGeom>
            <a:solidFill>
              <a:srgbClr val="FFFF99"/>
            </a:solidFill>
            <a:ln w="19050">
              <a:solidFill>
                <a:srgbClr val="FF6600"/>
              </a:solidFill>
              <a:miter lim="800000"/>
              <a:headEnd/>
              <a:tailEnd/>
            </a:ln>
            <a:effectLst>
              <a:prstShdw prst="shdw17" dist="17961" dir="13500000">
                <a:srgbClr val="993D00"/>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64567" name="AutoShape 49">
              <a:extLst>
                <a:ext uri="{FF2B5EF4-FFF2-40B4-BE49-F238E27FC236}">
                  <a16:creationId xmlns:a16="http://schemas.microsoft.com/office/drawing/2014/main" id="{9CD9547B-783A-46B7-8297-52CB36986BB7}"/>
                </a:ext>
              </a:extLst>
            </p:cNvPr>
            <p:cNvSpPr>
              <a:spLocks noChangeArrowheads="1"/>
            </p:cNvSpPr>
            <p:nvPr/>
          </p:nvSpPr>
          <p:spPr bwMode="auto">
            <a:xfrm>
              <a:off x="5396" y="1616"/>
              <a:ext cx="90" cy="318"/>
            </a:xfrm>
            <a:prstGeom prst="downArrow">
              <a:avLst>
                <a:gd name="adj1" fmla="val 55148"/>
                <a:gd name="adj2" fmla="val 191111"/>
              </a:avLst>
            </a:prstGeom>
            <a:solidFill>
              <a:srgbClr val="CCFFCC"/>
            </a:solidFill>
            <a:ln w="19050">
              <a:solidFill>
                <a:srgbClr val="339966"/>
              </a:solidFill>
              <a:miter lim="800000"/>
              <a:headEnd/>
              <a:tailEnd/>
            </a:ln>
            <a:effectLst>
              <a:prstShdw prst="shdw17" dist="17961" dir="13500000">
                <a:srgbClr val="1F5C3D"/>
              </a:prstShdw>
            </a:effectLst>
          </p:spPr>
          <p:txBody>
            <a:bodyPr vert="eaVert"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grpSp>
      <p:sp>
        <p:nvSpPr>
          <p:cNvPr id="57394" name="Oval 50">
            <a:extLst>
              <a:ext uri="{FF2B5EF4-FFF2-40B4-BE49-F238E27FC236}">
                <a16:creationId xmlns:a16="http://schemas.microsoft.com/office/drawing/2014/main" id="{1DD5FD13-FF07-480B-ABB1-DAB2841C69DD}"/>
              </a:ext>
            </a:extLst>
          </p:cNvPr>
          <p:cNvSpPr>
            <a:spLocks noChangeArrowheads="1"/>
          </p:cNvSpPr>
          <p:nvPr/>
        </p:nvSpPr>
        <p:spPr bwMode="auto">
          <a:xfrm>
            <a:off x="1554163" y="3114675"/>
            <a:ext cx="144462" cy="144463"/>
          </a:xfrm>
          <a:prstGeom prst="ellipse">
            <a:avLst/>
          </a:prstGeom>
          <a:solidFill>
            <a:srgbClr val="C80000"/>
          </a:solidFill>
          <a:ln>
            <a:noFill/>
          </a:ln>
          <a:effectLst>
            <a:prstShdw prst="shdw17" dist="17961" dir="2700000">
              <a:srgbClr val="7800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57395" name="Oval 51">
            <a:extLst>
              <a:ext uri="{FF2B5EF4-FFF2-40B4-BE49-F238E27FC236}">
                <a16:creationId xmlns:a16="http://schemas.microsoft.com/office/drawing/2014/main" id="{38F493A6-9FDF-42BA-B315-FA9BBB1271D3}"/>
              </a:ext>
            </a:extLst>
          </p:cNvPr>
          <p:cNvSpPr>
            <a:spLocks noChangeArrowheads="1"/>
          </p:cNvSpPr>
          <p:nvPr/>
        </p:nvSpPr>
        <p:spPr bwMode="auto">
          <a:xfrm>
            <a:off x="2201863" y="3114675"/>
            <a:ext cx="144462" cy="144463"/>
          </a:xfrm>
          <a:prstGeom prst="ellipse">
            <a:avLst/>
          </a:prstGeom>
          <a:solidFill>
            <a:srgbClr val="C80000"/>
          </a:solidFill>
          <a:ln>
            <a:noFill/>
          </a:ln>
          <a:effectLst>
            <a:prstShdw prst="shdw17" dist="17961" dir="2700000">
              <a:srgbClr val="7800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57396" name="Oval 52">
            <a:extLst>
              <a:ext uri="{FF2B5EF4-FFF2-40B4-BE49-F238E27FC236}">
                <a16:creationId xmlns:a16="http://schemas.microsoft.com/office/drawing/2014/main" id="{F6C4EECD-DD0D-4FC2-882C-F41718C41B14}"/>
              </a:ext>
            </a:extLst>
          </p:cNvPr>
          <p:cNvSpPr>
            <a:spLocks noChangeArrowheads="1"/>
          </p:cNvSpPr>
          <p:nvPr/>
        </p:nvSpPr>
        <p:spPr bwMode="auto">
          <a:xfrm>
            <a:off x="2851150" y="3114675"/>
            <a:ext cx="144463" cy="144463"/>
          </a:xfrm>
          <a:prstGeom prst="ellipse">
            <a:avLst/>
          </a:prstGeom>
          <a:solidFill>
            <a:srgbClr val="C80000"/>
          </a:solidFill>
          <a:ln>
            <a:noFill/>
          </a:ln>
          <a:effectLst>
            <a:prstShdw prst="shdw17" dist="17961" dir="2700000">
              <a:srgbClr val="780000"/>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grpSp>
        <p:nvGrpSpPr>
          <p:cNvPr id="5" name="Group 60">
            <a:extLst>
              <a:ext uri="{FF2B5EF4-FFF2-40B4-BE49-F238E27FC236}">
                <a16:creationId xmlns:a16="http://schemas.microsoft.com/office/drawing/2014/main" id="{290E5020-BEE2-4D0E-96C2-D8241A64B57F}"/>
              </a:ext>
            </a:extLst>
          </p:cNvPr>
          <p:cNvGrpSpPr>
            <a:grpSpLocks/>
          </p:cNvGrpSpPr>
          <p:nvPr/>
        </p:nvGrpSpPr>
        <p:grpSpPr bwMode="auto">
          <a:xfrm>
            <a:off x="339725" y="5789613"/>
            <a:ext cx="8156575" cy="571500"/>
            <a:chOff x="214" y="3811"/>
            <a:chExt cx="5138" cy="360"/>
          </a:xfrm>
        </p:grpSpPr>
        <p:graphicFrame>
          <p:nvGraphicFramePr>
            <p:cNvPr id="64560" name="Object 54">
              <a:extLst>
                <a:ext uri="{FF2B5EF4-FFF2-40B4-BE49-F238E27FC236}">
                  <a16:creationId xmlns:a16="http://schemas.microsoft.com/office/drawing/2014/main" id="{7B137D08-D290-4ED3-BD48-4A622981DD44}"/>
                </a:ext>
              </a:extLst>
            </p:cNvPr>
            <p:cNvGraphicFramePr>
              <a:graphicFrameLocks noChangeAspect="1"/>
            </p:cNvGraphicFramePr>
            <p:nvPr/>
          </p:nvGraphicFramePr>
          <p:xfrm>
            <a:off x="1511" y="3811"/>
            <a:ext cx="3841" cy="360"/>
          </p:xfrm>
          <a:graphic>
            <a:graphicData uri="http://schemas.openxmlformats.org/presentationml/2006/ole">
              <mc:AlternateContent xmlns:mc="http://schemas.openxmlformats.org/markup-compatibility/2006">
                <mc:Choice xmlns:v="urn:schemas-microsoft-com:vml" Requires="v">
                  <p:oleObj name="Equation" r:id="rId4" imgW="2438400" imgH="228600" progId="Equation.DSMT4">
                    <p:embed/>
                  </p:oleObj>
                </mc:Choice>
                <mc:Fallback>
                  <p:oleObj name="Equation" r:id="rId4" imgW="2438400" imgH="228600" progId="Equation.DSMT4">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 y="3811"/>
                          <a:ext cx="384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61" name="Text Box 55">
              <a:extLst>
                <a:ext uri="{FF2B5EF4-FFF2-40B4-BE49-F238E27FC236}">
                  <a16:creationId xmlns:a16="http://schemas.microsoft.com/office/drawing/2014/main" id="{DA34BBC6-38B1-4CAB-98B8-4EEE602300C1}"/>
                </a:ext>
              </a:extLst>
            </p:cNvPr>
            <p:cNvSpPr txBox="1">
              <a:spLocks noChangeArrowheads="1"/>
            </p:cNvSpPr>
            <p:nvPr/>
          </p:nvSpPr>
          <p:spPr bwMode="auto">
            <a:xfrm>
              <a:off x="214" y="3811"/>
              <a:ext cx="14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代入数据：</a:t>
              </a:r>
            </a:p>
          </p:txBody>
        </p:sp>
      </p:grpSp>
      <p:grpSp>
        <p:nvGrpSpPr>
          <p:cNvPr id="64524" name="组合 82">
            <a:extLst>
              <a:ext uri="{FF2B5EF4-FFF2-40B4-BE49-F238E27FC236}">
                <a16:creationId xmlns:a16="http://schemas.microsoft.com/office/drawing/2014/main" id="{1C55D725-2BAC-446A-9A97-981907CEDB25}"/>
              </a:ext>
            </a:extLst>
          </p:cNvPr>
          <p:cNvGrpSpPr>
            <a:grpSpLocks/>
          </p:cNvGrpSpPr>
          <p:nvPr/>
        </p:nvGrpSpPr>
        <p:grpSpPr bwMode="auto">
          <a:xfrm>
            <a:off x="2759075" y="190500"/>
            <a:ext cx="236538" cy="284163"/>
            <a:chOff x="7192719" y="683108"/>
            <a:chExt cx="356500" cy="396994"/>
          </a:xfrm>
        </p:grpSpPr>
        <p:sp>
          <p:nvSpPr>
            <p:cNvPr id="136239" name="Arc 23">
              <a:extLst>
                <a:ext uri="{FF2B5EF4-FFF2-40B4-BE49-F238E27FC236}">
                  <a16:creationId xmlns:a16="http://schemas.microsoft.com/office/drawing/2014/main" id="{036F9FA9-9485-4971-8D11-E4B3668C667E}"/>
                </a:ext>
              </a:extLst>
            </p:cNvPr>
            <p:cNvSpPr>
              <a:spLocks/>
            </p:cNvSpPr>
            <p:nvPr/>
          </p:nvSpPr>
          <p:spPr bwMode="auto">
            <a:xfrm rot="-1415830">
              <a:off x="7192719" y="849447"/>
              <a:ext cx="306254" cy="230655"/>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40" name="Arc 24">
              <a:extLst>
                <a:ext uri="{FF2B5EF4-FFF2-40B4-BE49-F238E27FC236}">
                  <a16:creationId xmlns:a16="http://schemas.microsoft.com/office/drawing/2014/main" id="{761E2DA7-E0DD-499F-A025-55915F5CEC8C}"/>
                </a:ext>
              </a:extLst>
            </p:cNvPr>
            <p:cNvSpPr>
              <a:spLocks/>
            </p:cNvSpPr>
            <p:nvPr/>
          </p:nvSpPr>
          <p:spPr bwMode="auto">
            <a:xfrm rot="-1415830">
              <a:off x="7295602" y="683108"/>
              <a:ext cx="253617" cy="159684"/>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41" name="Arc 25">
              <a:extLst>
                <a:ext uri="{FF2B5EF4-FFF2-40B4-BE49-F238E27FC236}">
                  <a16:creationId xmlns:a16="http://schemas.microsoft.com/office/drawing/2014/main" id="{CF1A36C9-E869-4D51-93D6-99D699E4E93F}"/>
                </a:ext>
              </a:extLst>
            </p:cNvPr>
            <p:cNvSpPr>
              <a:spLocks/>
            </p:cNvSpPr>
            <p:nvPr/>
          </p:nvSpPr>
          <p:spPr bwMode="auto">
            <a:xfrm rot="-1415830">
              <a:off x="7417625" y="731900"/>
              <a:ext cx="117239" cy="7540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42" name="Arc 26">
              <a:extLst>
                <a:ext uri="{FF2B5EF4-FFF2-40B4-BE49-F238E27FC236}">
                  <a16:creationId xmlns:a16="http://schemas.microsoft.com/office/drawing/2014/main" id="{8E766897-1927-4CFE-BE16-5DA8DAE1D7EE}"/>
                </a:ext>
              </a:extLst>
            </p:cNvPr>
            <p:cNvSpPr>
              <a:spLocks/>
            </p:cNvSpPr>
            <p:nvPr/>
          </p:nvSpPr>
          <p:spPr bwMode="auto">
            <a:xfrm rot="-1415830">
              <a:off x="7274068" y="902675"/>
              <a:ext cx="224906" cy="99802"/>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4525" name="组合 82">
            <a:extLst>
              <a:ext uri="{FF2B5EF4-FFF2-40B4-BE49-F238E27FC236}">
                <a16:creationId xmlns:a16="http://schemas.microsoft.com/office/drawing/2014/main" id="{938A7702-DFC4-4004-BD59-3527A33E2611}"/>
              </a:ext>
            </a:extLst>
          </p:cNvPr>
          <p:cNvGrpSpPr>
            <a:grpSpLocks/>
          </p:cNvGrpSpPr>
          <p:nvPr/>
        </p:nvGrpSpPr>
        <p:grpSpPr bwMode="auto">
          <a:xfrm>
            <a:off x="4537075" y="174625"/>
            <a:ext cx="236538" cy="284163"/>
            <a:chOff x="7192719" y="683108"/>
            <a:chExt cx="356500" cy="396994"/>
          </a:xfrm>
        </p:grpSpPr>
        <p:sp>
          <p:nvSpPr>
            <p:cNvPr id="136235" name="Arc 23">
              <a:extLst>
                <a:ext uri="{FF2B5EF4-FFF2-40B4-BE49-F238E27FC236}">
                  <a16:creationId xmlns:a16="http://schemas.microsoft.com/office/drawing/2014/main" id="{9BF916D8-5E6D-47F8-AC00-CA4E202CA68F}"/>
                </a:ext>
              </a:extLst>
            </p:cNvPr>
            <p:cNvSpPr>
              <a:spLocks/>
            </p:cNvSpPr>
            <p:nvPr/>
          </p:nvSpPr>
          <p:spPr bwMode="auto">
            <a:xfrm rot="-1415830">
              <a:off x="7192719" y="849447"/>
              <a:ext cx="306254" cy="230655"/>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6" name="Arc 24">
              <a:extLst>
                <a:ext uri="{FF2B5EF4-FFF2-40B4-BE49-F238E27FC236}">
                  <a16:creationId xmlns:a16="http://schemas.microsoft.com/office/drawing/2014/main" id="{2AEAF0BA-86B0-4E93-BA0A-BBFAE7EC1EFB}"/>
                </a:ext>
              </a:extLst>
            </p:cNvPr>
            <p:cNvSpPr>
              <a:spLocks/>
            </p:cNvSpPr>
            <p:nvPr/>
          </p:nvSpPr>
          <p:spPr bwMode="auto">
            <a:xfrm rot="-1415830">
              <a:off x="7295602" y="683108"/>
              <a:ext cx="253617" cy="159684"/>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7" name="Arc 25">
              <a:extLst>
                <a:ext uri="{FF2B5EF4-FFF2-40B4-BE49-F238E27FC236}">
                  <a16:creationId xmlns:a16="http://schemas.microsoft.com/office/drawing/2014/main" id="{7E1774C2-60C3-431E-9201-B4AC6BAAE7FE}"/>
                </a:ext>
              </a:extLst>
            </p:cNvPr>
            <p:cNvSpPr>
              <a:spLocks/>
            </p:cNvSpPr>
            <p:nvPr/>
          </p:nvSpPr>
          <p:spPr bwMode="auto">
            <a:xfrm rot="-1415830">
              <a:off x="7417625" y="731900"/>
              <a:ext cx="117239" cy="7540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8" name="Arc 26">
              <a:extLst>
                <a:ext uri="{FF2B5EF4-FFF2-40B4-BE49-F238E27FC236}">
                  <a16:creationId xmlns:a16="http://schemas.microsoft.com/office/drawing/2014/main" id="{2BB6257F-E533-46C7-B10D-7E3B178D0D06}"/>
                </a:ext>
              </a:extLst>
            </p:cNvPr>
            <p:cNvSpPr>
              <a:spLocks/>
            </p:cNvSpPr>
            <p:nvPr/>
          </p:nvSpPr>
          <p:spPr bwMode="auto">
            <a:xfrm rot="-1415830">
              <a:off x="7274068" y="902675"/>
              <a:ext cx="224906" cy="99802"/>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4526" name="组合 82">
            <a:extLst>
              <a:ext uri="{FF2B5EF4-FFF2-40B4-BE49-F238E27FC236}">
                <a16:creationId xmlns:a16="http://schemas.microsoft.com/office/drawing/2014/main" id="{10C445CC-2E2A-4823-9008-1E4E2C1873A6}"/>
              </a:ext>
            </a:extLst>
          </p:cNvPr>
          <p:cNvGrpSpPr>
            <a:grpSpLocks/>
          </p:cNvGrpSpPr>
          <p:nvPr/>
        </p:nvGrpSpPr>
        <p:grpSpPr bwMode="auto">
          <a:xfrm>
            <a:off x="5375275" y="1536700"/>
            <a:ext cx="190500" cy="236538"/>
            <a:chOff x="7192719" y="683108"/>
            <a:chExt cx="356500" cy="396994"/>
          </a:xfrm>
        </p:grpSpPr>
        <p:sp>
          <p:nvSpPr>
            <p:cNvPr id="136231" name="Arc 23">
              <a:extLst>
                <a:ext uri="{FF2B5EF4-FFF2-40B4-BE49-F238E27FC236}">
                  <a16:creationId xmlns:a16="http://schemas.microsoft.com/office/drawing/2014/main" id="{CB204B17-2425-4529-94FE-4DF5F558A580}"/>
                </a:ext>
              </a:extLst>
            </p:cNvPr>
            <p:cNvSpPr>
              <a:spLocks/>
            </p:cNvSpPr>
            <p:nvPr/>
          </p:nvSpPr>
          <p:spPr bwMode="auto">
            <a:xfrm rot="-1415830">
              <a:off x="7192719" y="850965"/>
              <a:ext cx="305997" cy="229137"/>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2" name="Arc 24">
              <a:extLst>
                <a:ext uri="{FF2B5EF4-FFF2-40B4-BE49-F238E27FC236}">
                  <a16:creationId xmlns:a16="http://schemas.microsoft.com/office/drawing/2014/main" id="{C07C421A-8760-4F50-9CD3-281F7F762C20}"/>
                </a:ext>
              </a:extLst>
            </p:cNvPr>
            <p:cNvSpPr>
              <a:spLocks/>
            </p:cNvSpPr>
            <p:nvPr/>
          </p:nvSpPr>
          <p:spPr bwMode="auto">
            <a:xfrm rot="-1415830">
              <a:off x="7296699" y="683108"/>
              <a:ext cx="252520" cy="159863"/>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3" name="Arc 25">
              <a:extLst>
                <a:ext uri="{FF2B5EF4-FFF2-40B4-BE49-F238E27FC236}">
                  <a16:creationId xmlns:a16="http://schemas.microsoft.com/office/drawing/2014/main" id="{6BD5A2E9-66C5-49A3-9066-AFA4CD13E5B1}"/>
                </a:ext>
              </a:extLst>
            </p:cNvPr>
            <p:cNvSpPr>
              <a:spLocks/>
            </p:cNvSpPr>
            <p:nvPr/>
          </p:nvSpPr>
          <p:spPr bwMode="auto">
            <a:xfrm rot="-1415830">
              <a:off x="7415532" y="731067"/>
              <a:ext cx="121803" cy="77268"/>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4" name="Arc 26">
              <a:extLst>
                <a:ext uri="{FF2B5EF4-FFF2-40B4-BE49-F238E27FC236}">
                  <a16:creationId xmlns:a16="http://schemas.microsoft.com/office/drawing/2014/main" id="{87F17C98-9B57-4E0A-ABDA-3C4A9BF59C21}"/>
                </a:ext>
              </a:extLst>
            </p:cNvPr>
            <p:cNvSpPr>
              <a:spLocks/>
            </p:cNvSpPr>
            <p:nvPr/>
          </p:nvSpPr>
          <p:spPr bwMode="auto">
            <a:xfrm rot="-1415830">
              <a:off x="7275902" y="904253"/>
              <a:ext cx="222813" cy="98581"/>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4527" name="组合 82">
            <a:extLst>
              <a:ext uri="{FF2B5EF4-FFF2-40B4-BE49-F238E27FC236}">
                <a16:creationId xmlns:a16="http://schemas.microsoft.com/office/drawing/2014/main" id="{BEA14A53-A774-411D-860A-F730860D7A80}"/>
              </a:ext>
            </a:extLst>
          </p:cNvPr>
          <p:cNvGrpSpPr>
            <a:grpSpLocks/>
          </p:cNvGrpSpPr>
          <p:nvPr/>
        </p:nvGrpSpPr>
        <p:grpSpPr bwMode="auto">
          <a:xfrm>
            <a:off x="5434013" y="3376613"/>
            <a:ext cx="188912" cy="236537"/>
            <a:chOff x="7192719" y="683108"/>
            <a:chExt cx="356500" cy="396994"/>
          </a:xfrm>
        </p:grpSpPr>
        <p:sp>
          <p:nvSpPr>
            <p:cNvPr id="136227" name="Arc 23">
              <a:extLst>
                <a:ext uri="{FF2B5EF4-FFF2-40B4-BE49-F238E27FC236}">
                  <a16:creationId xmlns:a16="http://schemas.microsoft.com/office/drawing/2014/main" id="{AC619834-9DDC-4414-B5FC-26485DB10E67}"/>
                </a:ext>
              </a:extLst>
            </p:cNvPr>
            <p:cNvSpPr>
              <a:spLocks/>
            </p:cNvSpPr>
            <p:nvPr/>
          </p:nvSpPr>
          <p:spPr bwMode="auto">
            <a:xfrm rot="-1415830">
              <a:off x="7192719" y="850964"/>
              <a:ext cx="305572" cy="229138"/>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8" name="Arc 24">
              <a:extLst>
                <a:ext uri="{FF2B5EF4-FFF2-40B4-BE49-F238E27FC236}">
                  <a16:creationId xmlns:a16="http://schemas.microsoft.com/office/drawing/2014/main" id="{E7DD9193-6E04-4F94-B36F-394048C4268E}"/>
                </a:ext>
              </a:extLst>
            </p:cNvPr>
            <p:cNvSpPr>
              <a:spLocks/>
            </p:cNvSpPr>
            <p:nvPr/>
          </p:nvSpPr>
          <p:spPr bwMode="auto">
            <a:xfrm rot="-1415830">
              <a:off x="7297571" y="683108"/>
              <a:ext cx="251648" cy="159864"/>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9" name="Arc 25">
              <a:extLst>
                <a:ext uri="{FF2B5EF4-FFF2-40B4-BE49-F238E27FC236}">
                  <a16:creationId xmlns:a16="http://schemas.microsoft.com/office/drawing/2014/main" id="{251E0C1C-D75D-4988-AD08-FB1D46D057CF}"/>
                </a:ext>
              </a:extLst>
            </p:cNvPr>
            <p:cNvSpPr>
              <a:spLocks/>
            </p:cNvSpPr>
            <p:nvPr/>
          </p:nvSpPr>
          <p:spPr bwMode="auto">
            <a:xfrm rot="-1415830">
              <a:off x="7417404" y="731067"/>
              <a:ext cx="119832" cy="77267"/>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30" name="Arc 26">
              <a:extLst>
                <a:ext uri="{FF2B5EF4-FFF2-40B4-BE49-F238E27FC236}">
                  <a16:creationId xmlns:a16="http://schemas.microsoft.com/office/drawing/2014/main" id="{32F1A884-F610-425E-A208-490224B47645}"/>
                </a:ext>
              </a:extLst>
            </p:cNvPr>
            <p:cNvSpPr>
              <a:spLocks/>
            </p:cNvSpPr>
            <p:nvPr/>
          </p:nvSpPr>
          <p:spPr bwMode="auto">
            <a:xfrm rot="-1415830">
              <a:off x="7273605" y="904252"/>
              <a:ext cx="224686" cy="98583"/>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0" name="组合 86">
            <a:extLst>
              <a:ext uri="{FF2B5EF4-FFF2-40B4-BE49-F238E27FC236}">
                <a16:creationId xmlns:a16="http://schemas.microsoft.com/office/drawing/2014/main" id="{50FAAB92-4317-443A-9AED-8F8E7149DCB6}"/>
              </a:ext>
            </a:extLst>
          </p:cNvPr>
          <p:cNvGrpSpPr>
            <a:grpSpLocks/>
          </p:cNvGrpSpPr>
          <p:nvPr/>
        </p:nvGrpSpPr>
        <p:grpSpPr bwMode="auto">
          <a:xfrm>
            <a:off x="781050" y="4044950"/>
            <a:ext cx="4343400" cy="571500"/>
            <a:chOff x="781050" y="4305300"/>
            <a:chExt cx="4343400" cy="571500"/>
          </a:xfrm>
        </p:grpSpPr>
        <p:graphicFrame>
          <p:nvGraphicFramePr>
            <p:cNvPr id="64538" name="Object 39">
              <a:extLst>
                <a:ext uri="{FF2B5EF4-FFF2-40B4-BE49-F238E27FC236}">
                  <a16:creationId xmlns:a16="http://schemas.microsoft.com/office/drawing/2014/main" id="{E01BB376-744D-4B30-90D6-4BBCA38106BA}"/>
                </a:ext>
              </a:extLst>
            </p:cNvPr>
            <p:cNvGraphicFramePr>
              <a:graphicFrameLocks noChangeAspect="1"/>
            </p:cNvGraphicFramePr>
            <p:nvPr/>
          </p:nvGraphicFramePr>
          <p:xfrm>
            <a:off x="781050" y="4305300"/>
            <a:ext cx="4343400" cy="571500"/>
          </p:xfrm>
          <a:graphic>
            <a:graphicData uri="http://schemas.openxmlformats.org/presentationml/2006/ole">
              <mc:AlternateContent xmlns:mc="http://schemas.openxmlformats.org/markup-compatibility/2006">
                <mc:Choice xmlns:v="urn:schemas-microsoft-com:vml" Requires="v">
                  <p:oleObj name="Equation" r:id="rId6" imgW="1739900" imgH="228600" progId="Equation.DSMT4">
                    <p:embed/>
                  </p:oleObj>
                </mc:Choice>
                <mc:Fallback>
                  <p:oleObj name="Equation" r:id="rId6" imgW="1739900" imgH="228600" progId="Equation.DSMT4">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050" y="4305300"/>
                          <a:ext cx="4343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4539" name="组合 82">
              <a:extLst>
                <a:ext uri="{FF2B5EF4-FFF2-40B4-BE49-F238E27FC236}">
                  <a16:creationId xmlns:a16="http://schemas.microsoft.com/office/drawing/2014/main" id="{8C5EAB6F-1587-424D-9DC8-48AD19288D60}"/>
                </a:ext>
              </a:extLst>
            </p:cNvPr>
            <p:cNvGrpSpPr>
              <a:grpSpLocks/>
            </p:cNvGrpSpPr>
            <p:nvPr/>
          </p:nvGrpSpPr>
          <p:grpSpPr bwMode="auto">
            <a:xfrm>
              <a:off x="987971" y="4409089"/>
              <a:ext cx="236483" cy="283777"/>
              <a:chOff x="7192719" y="683108"/>
              <a:chExt cx="356500" cy="396994"/>
            </a:xfrm>
          </p:grpSpPr>
          <p:sp>
            <p:nvSpPr>
              <p:cNvPr id="136223" name="Arc 23">
                <a:extLst>
                  <a:ext uri="{FF2B5EF4-FFF2-40B4-BE49-F238E27FC236}">
                    <a16:creationId xmlns:a16="http://schemas.microsoft.com/office/drawing/2014/main" id="{1E9266A1-2073-4595-BF19-326545AB72A6}"/>
                  </a:ext>
                </a:extLst>
              </p:cNvPr>
              <p:cNvSpPr>
                <a:spLocks/>
              </p:cNvSpPr>
              <p:nvPr/>
            </p:nvSpPr>
            <p:spPr bwMode="auto">
              <a:xfrm rot="-1415830">
                <a:off x="7191896" y="848831"/>
                <a:ext cx="306326" cy="230969"/>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4" name="Arc 24">
                <a:extLst>
                  <a:ext uri="{FF2B5EF4-FFF2-40B4-BE49-F238E27FC236}">
                    <a16:creationId xmlns:a16="http://schemas.microsoft.com/office/drawing/2014/main" id="{F33E479D-D9E0-49CC-B7F7-F1571D73F798}"/>
                  </a:ext>
                </a:extLst>
              </p:cNvPr>
              <p:cNvSpPr>
                <a:spLocks/>
              </p:cNvSpPr>
              <p:nvPr/>
            </p:nvSpPr>
            <p:spPr bwMode="auto">
              <a:xfrm rot="-1415830">
                <a:off x="7294803" y="682267"/>
                <a:ext cx="253676" cy="159902"/>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5" name="Arc 25">
                <a:extLst>
                  <a:ext uri="{FF2B5EF4-FFF2-40B4-BE49-F238E27FC236}">
                    <a16:creationId xmlns:a16="http://schemas.microsoft.com/office/drawing/2014/main" id="{CCD628BF-D7A8-430C-AC83-9BEB5F69076A}"/>
                  </a:ext>
                </a:extLst>
              </p:cNvPr>
              <p:cNvSpPr>
                <a:spLocks/>
              </p:cNvSpPr>
              <p:nvPr/>
            </p:nvSpPr>
            <p:spPr bwMode="auto">
              <a:xfrm rot="-1415830">
                <a:off x="7416854" y="731126"/>
                <a:ext cx="117266"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6" name="Arc 26">
                <a:extLst>
                  <a:ext uri="{FF2B5EF4-FFF2-40B4-BE49-F238E27FC236}">
                    <a16:creationId xmlns:a16="http://schemas.microsoft.com/office/drawing/2014/main" id="{2A0FAA02-7EC6-471E-8BDE-5A770F5F88FF}"/>
                  </a:ext>
                </a:extLst>
              </p:cNvPr>
              <p:cNvSpPr>
                <a:spLocks/>
              </p:cNvSpPr>
              <p:nvPr/>
            </p:nvSpPr>
            <p:spPr bwMode="auto">
              <a:xfrm rot="-1415830">
                <a:off x="7273264" y="902131"/>
                <a:ext cx="224958" cy="99939"/>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2" name="组合 87">
            <a:extLst>
              <a:ext uri="{FF2B5EF4-FFF2-40B4-BE49-F238E27FC236}">
                <a16:creationId xmlns:a16="http://schemas.microsoft.com/office/drawing/2014/main" id="{181982BA-DE17-4641-985C-ADA3178A773D}"/>
              </a:ext>
            </a:extLst>
          </p:cNvPr>
          <p:cNvGrpSpPr>
            <a:grpSpLocks/>
          </p:cNvGrpSpPr>
          <p:nvPr/>
        </p:nvGrpSpPr>
        <p:grpSpPr bwMode="auto">
          <a:xfrm>
            <a:off x="303213" y="4589463"/>
            <a:ext cx="4487862" cy="1098550"/>
            <a:chOff x="303213" y="4849813"/>
            <a:chExt cx="4487862" cy="1098550"/>
          </a:xfrm>
        </p:grpSpPr>
        <p:grpSp>
          <p:nvGrpSpPr>
            <p:cNvPr id="64530" name="Group 59">
              <a:extLst>
                <a:ext uri="{FF2B5EF4-FFF2-40B4-BE49-F238E27FC236}">
                  <a16:creationId xmlns:a16="http://schemas.microsoft.com/office/drawing/2014/main" id="{853C66A3-9AA7-4014-A559-06E98502F28C}"/>
                </a:ext>
              </a:extLst>
            </p:cNvPr>
            <p:cNvGrpSpPr>
              <a:grpSpLocks/>
            </p:cNvGrpSpPr>
            <p:nvPr/>
          </p:nvGrpSpPr>
          <p:grpSpPr bwMode="auto">
            <a:xfrm>
              <a:off x="303213" y="4849813"/>
              <a:ext cx="4487862" cy="1098550"/>
              <a:chOff x="191" y="3055"/>
              <a:chExt cx="2827" cy="692"/>
            </a:xfrm>
          </p:grpSpPr>
          <p:sp>
            <p:nvSpPr>
              <p:cNvPr id="64536" name="Text Box 41">
                <a:extLst>
                  <a:ext uri="{FF2B5EF4-FFF2-40B4-BE49-F238E27FC236}">
                    <a16:creationId xmlns:a16="http://schemas.microsoft.com/office/drawing/2014/main" id="{A1A7B05E-390F-4A11-8DDA-918797867645}"/>
                  </a:ext>
                </a:extLst>
              </p:cNvPr>
              <p:cNvSpPr txBox="1">
                <a:spLocks noChangeArrowheads="1"/>
              </p:cNvSpPr>
              <p:nvPr/>
            </p:nvSpPr>
            <p:spPr bwMode="auto">
              <a:xfrm>
                <a:off x="191" y="3055"/>
                <a:ext cx="20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对回路 </a:t>
                </a:r>
                <a:r>
                  <a:rPr lang="en-US" altLang="zh-CN" sz="2800" b="1" i="1">
                    <a:ea typeface="华文中宋" panose="02010600040101010101" pitchFamily="2" charset="-122"/>
                  </a:rPr>
                  <a:t>aR</a:t>
                </a:r>
                <a:r>
                  <a:rPr lang="en-US" altLang="zh-CN" sz="2800" b="1" baseline="-25000">
                    <a:ea typeface="华文中宋" panose="02010600040101010101" pitchFamily="2" charset="-122"/>
                  </a:rPr>
                  <a:t>3</a:t>
                </a:r>
                <a:r>
                  <a:rPr lang="en-US" altLang="zh-CN" sz="2800" b="1" i="1">
                    <a:ea typeface="华文中宋" panose="02010600040101010101" pitchFamily="2" charset="-122"/>
                  </a:rPr>
                  <a:t>bR</a:t>
                </a:r>
                <a:r>
                  <a:rPr lang="en-US" altLang="zh-CN" sz="2800" b="1" baseline="-25000">
                    <a:ea typeface="华文中宋" panose="02010600040101010101" pitchFamily="2" charset="-122"/>
                  </a:rPr>
                  <a:t>2</a:t>
                </a:r>
                <a:r>
                  <a:rPr lang="en-US" altLang="zh-CN" sz="2800" b="1" i="1">
                    <a:ea typeface="华文中宋" panose="02010600040101010101" pitchFamily="2" charset="-122"/>
                  </a:rPr>
                  <a:t>a</a:t>
                </a:r>
                <a:r>
                  <a:rPr lang="zh-CN" altLang="en-US" sz="2800" b="1">
                    <a:ea typeface="华文中宋" panose="02010600040101010101" pitchFamily="2" charset="-122"/>
                  </a:rPr>
                  <a:t>：</a:t>
                </a:r>
              </a:p>
            </p:txBody>
          </p:sp>
          <p:graphicFrame>
            <p:nvGraphicFramePr>
              <p:cNvPr id="64537" name="Object 42">
                <a:extLst>
                  <a:ext uri="{FF2B5EF4-FFF2-40B4-BE49-F238E27FC236}">
                    <a16:creationId xmlns:a16="http://schemas.microsoft.com/office/drawing/2014/main" id="{F28669A8-E0F4-4092-AF1B-06193A45184F}"/>
                  </a:ext>
                </a:extLst>
              </p:cNvPr>
              <p:cNvGraphicFramePr>
                <a:graphicFrameLocks noChangeAspect="1"/>
              </p:cNvGraphicFramePr>
              <p:nvPr/>
            </p:nvGraphicFramePr>
            <p:xfrm>
              <a:off x="702" y="3387"/>
              <a:ext cx="2316" cy="360"/>
            </p:xfrm>
            <a:graphic>
              <a:graphicData uri="http://schemas.openxmlformats.org/presentationml/2006/ole">
                <mc:AlternateContent xmlns:mc="http://schemas.openxmlformats.org/markup-compatibility/2006">
                  <mc:Choice xmlns:v="urn:schemas-microsoft-com:vml" Requires="v">
                    <p:oleObj name="Equation" r:id="rId8" imgW="1473200" imgH="228600" progId="Equation.DSMT4">
                      <p:embed/>
                    </p:oleObj>
                  </mc:Choice>
                  <mc:Fallback>
                    <p:oleObj name="Equation" r:id="rId8" imgW="1473200" imgH="228600" progId="Equation.DSMT4">
                      <p:embed/>
                      <p:pic>
                        <p:nvPicPr>
                          <p:cNvPr id="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 y="3387"/>
                            <a:ext cx="231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4531" name="组合 82">
              <a:extLst>
                <a:ext uri="{FF2B5EF4-FFF2-40B4-BE49-F238E27FC236}">
                  <a16:creationId xmlns:a16="http://schemas.microsoft.com/office/drawing/2014/main" id="{D46C595A-9E13-4112-BE0F-2159EF74C834}"/>
                </a:ext>
              </a:extLst>
            </p:cNvPr>
            <p:cNvGrpSpPr>
              <a:grpSpLocks/>
            </p:cNvGrpSpPr>
            <p:nvPr/>
          </p:nvGrpSpPr>
          <p:grpSpPr bwMode="auto">
            <a:xfrm>
              <a:off x="1397872" y="5512675"/>
              <a:ext cx="236483" cy="283777"/>
              <a:chOff x="7192719" y="683108"/>
              <a:chExt cx="356500" cy="396994"/>
            </a:xfrm>
          </p:grpSpPr>
          <p:sp>
            <p:nvSpPr>
              <p:cNvPr id="136217" name="Arc 23">
                <a:extLst>
                  <a:ext uri="{FF2B5EF4-FFF2-40B4-BE49-F238E27FC236}">
                    <a16:creationId xmlns:a16="http://schemas.microsoft.com/office/drawing/2014/main" id="{1D5BD96B-07B3-4F6C-A9C4-BE088CE9340B}"/>
                  </a:ext>
                </a:extLst>
              </p:cNvPr>
              <p:cNvSpPr>
                <a:spLocks/>
              </p:cNvSpPr>
              <p:nvPr/>
            </p:nvSpPr>
            <p:spPr bwMode="auto">
              <a:xfrm rot="-1415830">
                <a:off x="7193798" y="850669"/>
                <a:ext cx="306326" cy="228749"/>
              </a:xfrm>
              <a:custGeom>
                <a:avLst/>
                <a:gdLst>
                  <a:gd name="T0" fmla="*/ 1085347569 w 42419"/>
                  <a:gd name="T1" fmla="*/ 69092666 h 43200"/>
                  <a:gd name="T2" fmla="*/ 952312979 w 42419"/>
                  <a:gd name="T3" fmla="*/ 16848822 h 43200"/>
                  <a:gd name="T4" fmla="*/ 552367973 w 42419"/>
                  <a:gd name="T5" fmla="*/ 54598139 h 43200"/>
                  <a:gd name="T6" fmla="*/ 0 60000 65536"/>
                  <a:gd name="T7" fmla="*/ 0 60000 65536"/>
                  <a:gd name="T8" fmla="*/ 0 60000 65536"/>
                  <a:gd name="T9" fmla="*/ 0 w 42419"/>
                  <a:gd name="T10" fmla="*/ 0 h 43200"/>
                  <a:gd name="T11" fmla="*/ 42419 w 42419"/>
                  <a:gd name="T12" fmla="*/ 43200 h 43200"/>
                </a:gdLst>
                <a:ahLst/>
                <a:cxnLst>
                  <a:cxn ang="T6">
                    <a:pos x="T0" y="T1"/>
                  </a:cxn>
                  <a:cxn ang="T7">
                    <a:pos x="T2" y="T3"/>
                  </a:cxn>
                  <a:cxn ang="T8">
                    <a:pos x="T4" y="T5"/>
                  </a:cxn>
                </a:cxnLst>
                <a:rect l="T9" t="T10" r="T11" b="T12"/>
                <a:pathLst>
                  <a:path w="42419" h="43200" fill="none"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path>
                  <a:path w="42419" h="43200" stroke="0" extrusionOk="0">
                    <a:moveTo>
                      <a:pt x="42419" y="27354"/>
                    </a:moveTo>
                    <a:cubicBezTo>
                      <a:pt x="39831" y="36716"/>
                      <a:pt x="31313" y="43199"/>
                      <a:pt x="21600" y="43200"/>
                    </a:cubicBezTo>
                    <a:cubicBezTo>
                      <a:pt x="9670" y="43200"/>
                      <a:pt x="0" y="33529"/>
                      <a:pt x="0" y="21600"/>
                    </a:cubicBezTo>
                    <a:cubicBezTo>
                      <a:pt x="0" y="9670"/>
                      <a:pt x="9670" y="0"/>
                      <a:pt x="21600" y="0"/>
                    </a:cubicBezTo>
                    <a:cubicBezTo>
                      <a:pt x="27497" y="-1"/>
                      <a:pt x="33138" y="2411"/>
                      <a:pt x="37213" y="667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18" name="Arc 24">
                <a:extLst>
                  <a:ext uri="{FF2B5EF4-FFF2-40B4-BE49-F238E27FC236}">
                    <a16:creationId xmlns:a16="http://schemas.microsoft.com/office/drawing/2014/main" id="{BD15735F-63ED-455F-B472-7A9B2C7A4205}"/>
                  </a:ext>
                </a:extLst>
              </p:cNvPr>
              <p:cNvSpPr>
                <a:spLocks/>
              </p:cNvSpPr>
              <p:nvPr/>
            </p:nvSpPr>
            <p:spPr bwMode="auto">
              <a:xfrm rot="-1415830">
                <a:off x="7296704" y="684105"/>
                <a:ext cx="253676" cy="157680"/>
              </a:xfrm>
              <a:custGeom>
                <a:avLst/>
                <a:gdLst>
                  <a:gd name="T0" fmla="*/ 62599723 w 43200"/>
                  <a:gd name="T1" fmla="*/ 7296637 h 41520"/>
                  <a:gd name="T2" fmla="*/ 188476014 w 43200"/>
                  <a:gd name="T3" fmla="*/ 5828570 h 41520"/>
                  <a:gd name="T4" fmla="*/ 102311405 w 43200"/>
                  <a:gd name="T5" fmla="*/ 3798307 h 41520"/>
                  <a:gd name="T6" fmla="*/ 0 60000 65536"/>
                  <a:gd name="T7" fmla="*/ 0 60000 65536"/>
                  <a:gd name="T8" fmla="*/ 0 60000 65536"/>
                  <a:gd name="T9" fmla="*/ 0 w 43200"/>
                  <a:gd name="T10" fmla="*/ 0 h 41520"/>
                  <a:gd name="T11" fmla="*/ 43200 w 43200"/>
                  <a:gd name="T12" fmla="*/ 41520 h 41520"/>
                </a:gdLst>
                <a:ahLst/>
                <a:cxnLst>
                  <a:cxn ang="T6">
                    <a:pos x="T0" y="T1"/>
                  </a:cxn>
                  <a:cxn ang="T7">
                    <a:pos x="T2" y="T3"/>
                  </a:cxn>
                  <a:cxn ang="T8">
                    <a:pos x="T4" y="T5"/>
                  </a:cxn>
                </a:cxnLst>
                <a:rect l="T9" t="T10" r="T11" b="T12"/>
                <a:pathLst>
                  <a:path w="43200" h="41520" fill="none"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path>
                  <a:path w="43200" h="41520" stroke="0" extrusionOk="0">
                    <a:moveTo>
                      <a:pt x="13248" y="41519"/>
                    </a:moveTo>
                    <a:cubicBezTo>
                      <a:pt x="5222" y="38155"/>
                      <a:pt x="0" y="30302"/>
                      <a:pt x="0" y="21600"/>
                    </a:cubicBezTo>
                    <a:cubicBezTo>
                      <a:pt x="0" y="9670"/>
                      <a:pt x="9670" y="0"/>
                      <a:pt x="21600" y="0"/>
                    </a:cubicBezTo>
                    <a:cubicBezTo>
                      <a:pt x="33529" y="0"/>
                      <a:pt x="43200" y="9670"/>
                      <a:pt x="43200" y="21600"/>
                    </a:cubicBezTo>
                    <a:cubicBezTo>
                      <a:pt x="43200" y="25698"/>
                      <a:pt x="42033" y="29713"/>
                      <a:pt x="39837" y="3317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19" name="Arc 25">
                <a:extLst>
                  <a:ext uri="{FF2B5EF4-FFF2-40B4-BE49-F238E27FC236}">
                    <a16:creationId xmlns:a16="http://schemas.microsoft.com/office/drawing/2014/main" id="{EE7BD8ED-83C0-4E1E-9A6F-A55FBE0780E3}"/>
                  </a:ext>
                </a:extLst>
              </p:cNvPr>
              <p:cNvSpPr>
                <a:spLocks/>
              </p:cNvSpPr>
              <p:nvPr/>
            </p:nvSpPr>
            <p:spPr bwMode="auto">
              <a:xfrm rot="-1415830">
                <a:off x="7418756" y="732964"/>
                <a:ext cx="117265" cy="75509"/>
              </a:xfrm>
              <a:custGeom>
                <a:avLst/>
                <a:gdLst>
                  <a:gd name="T0" fmla="*/ 1018644 w 38956"/>
                  <a:gd name="T1" fmla="*/ 13014 h 43200"/>
                  <a:gd name="T2" fmla="*/ 734383 w 38956"/>
                  <a:gd name="T3" fmla="*/ 369 h 43200"/>
                  <a:gd name="T4" fmla="*/ 563510 w 38956"/>
                  <a:gd name="T5" fmla="*/ 8216 h 43200"/>
                  <a:gd name="T6" fmla="*/ 0 60000 65536"/>
                  <a:gd name="T7" fmla="*/ 0 60000 65536"/>
                  <a:gd name="T8" fmla="*/ 0 60000 65536"/>
                  <a:gd name="T9" fmla="*/ 0 w 38956"/>
                  <a:gd name="T10" fmla="*/ 0 h 43200"/>
                  <a:gd name="T11" fmla="*/ 38956 w 38956"/>
                  <a:gd name="T12" fmla="*/ 43200 h 43200"/>
                </a:gdLst>
                <a:ahLst/>
                <a:cxnLst>
                  <a:cxn ang="T6">
                    <a:pos x="T0" y="T1"/>
                  </a:cxn>
                  <a:cxn ang="T7">
                    <a:pos x="T2" y="T3"/>
                  </a:cxn>
                  <a:cxn ang="T8">
                    <a:pos x="T4" y="T5"/>
                  </a:cxn>
                </a:cxnLst>
                <a:rect l="T9" t="T10" r="T11" b="T12"/>
                <a:pathLst>
                  <a:path w="38956" h="43200" fill="none"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path>
                  <a:path w="38956" h="43200" stroke="0" extrusionOk="0">
                    <a:moveTo>
                      <a:pt x="38956" y="34458"/>
                    </a:moveTo>
                    <a:cubicBezTo>
                      <a:pt x="34882" y="39956"/>
                      <a:pt x="28443" y="43199"/>
                      <a:pt x="21600" y="43200"/>
                    </a:cubicBezTo>
                    <a:cubicBezTo>
                      <a:pt x="9670" y="43200"/>
                      <a:pt x="0" y="33529"/>
                      <a:pt x="0" y="21600"/>
                    </a:cubicBezTo>
                    <a:cubicBezTo>
                      <a:pt x="0" y="9670"/>
                      <a:pt x="9670" y="0"/>
                      <a:pt x="21600" y="0"/>
                    </a:cubicBezTo>
                    <a:cubicBezTo>
                      <a:pt x="23795" y="-1"/>
                      <a:pt x="25979" y="334"/>
                      <a:pt x="28073" y="993"/>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6220" name="Arc 26">
                <a:extLst>
                  <a:ext uri="{FF2B5EF4-FFF2-40B4-BE49-F238E27FC236}">
                    <a16:creationId xmlns:a16="http://schemas.microsoft.com/office/drawing/2014/main" id="{F593BD4A-9423-4829-BD2B-F7077576156C}"/>
                  </a:ext>
                </a:extLst>
              </p:cNvPr>
              <p:cNvSpPr>
                <a:spLocks/>
              </p:cNvSpPr>
              <p:nvPr/>
            </p:nvSpPr>
            <p:spPr bwMode="auto">
              <a:xfrm rot="-1415830">
                <a:off x="7275166" y="903970"/>
                <a:ext cx="224958" cy="97718"/>
              </a:xfrm>
              <a:custGeom>
                <a:avLst/>
                <a:gdLst>
                  <a:gd name="T0" fmla="*/ 3324640 w 43200"/>
                  <a:gd name="T1" fmla="*/ 1493856 h 30267"/>
                  <a:gd name="T2" fmla="*/ 77299985 w 43200"/>
                  <a:gd name="T3" fmla="*/ 1296192 h 30267"/>
                  <a:gd name="T4" fmla="*/ 39107643 w 43200"/>
                  <a:gd name="T5" fmla="*/ 1065002 h 30267"/>
                  <a:gd name="T6" fmla="*/ 0 60000 65536"/>
                  <a:gd name="T7" fmla="*/ 0 60000 65536"/>
                  <a:gd name="T8" fmla="*/ 0 60000 65536"/>
                  <a:gd name="T9" fmla="*/ 0 w 43200"/>
                  <a:gd name="T10" fmla="*/ 0 h 30267"/>
                  <a:gd name="T11" fmla="*/ 43200 w 43200"/>
                  <a:gd name="T12" fmla="*/ 30267 h 30267"/>
                </a:gdLst>
                <a:ahLst/>
                <a:cxnLst>
                  <a:cxn ang="T6">
                    <a:pos x="T0" y="T1"/>
                  </a:cxn>
                  <a:cxn ang="T7">
                    <a:pos x="T2" y="T3"/>
                  </a:cxn>
                  <a:cxn ang="T8">
                    <a:pos x="T4" y="T5"/>
                  </a:cxn>
                </a:cxnLst>
                <a:rect l="T9" t="T10" r="T11" b="T12"/>
                <a:pathLst>
                  <a:path w="43200" h="30267" fill="none"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path>
                  <a:path w="43200" h="30267" stroke="0" extrusionOk="0">
                    <a:moveTo>
                      <a:pt x="1815" y="30266"/>
                    </a:moveTo>
                    <a:cubicBezTo>
                      <a:pt x="618" y="27534"/>
                      <a:pt x="0" y="24583"/>
                      <a:pt x="0" y="21600"/>
                    </a:cubicBezTo>
                    <a:cubicBezTo>
                      <a:pt x="0" y="9670"/>
                      <a:pt x="9670" y="0"/>
                      <a:pt x="21600" y="0"/>
                    </a:cubicBezTo>
                    <a:cubicBezTo>
                      <a:pt x="33529" y="0"/>
                      <a:pt x="43200" y="9670"/>
                      <a:pt x="43200" y="21600"/>
                    </a:cubicBezTo>
                    <a:cubicBezTo>
                      <a:pt x="43200" y="23162"/>
                      <a:pt x="43030" y="24719"/>
                      <a:pt x="42694" y="26244"/>
                    </a:cubicBezTo>
                    <a:lnTo>
                      <a:pt x="21600" y="21600"/>
                    </a:lnTo>
                    <a:close/>
                  </a:path>
                </a:pathLst>
              </a:custGeom>
              <a:noFill/>
              <a:ln w="28575">
                <a:solidFill>
                  <a:srgbClr val="C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377"/>
                                        </p:tgtEl>
                                        <p:attrNameLst>
                                          <p:attrName>style.visibility</p:attrName>
                                        </p:attrNameLst>
                                      </p:cBhvr>
                                      <p:to>
                                        <p:strVal val="visible"/>
                                      </p:to>
                                    </p:set>
                                    <p:animEffect transition="in" filter="blinds(horizontal)">
                                      <p:cBhvr>
                                        <p:cTn id="12" dur="500"/>
                                        <p:tgtEl>
                                          <p:spTgt spid="573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57394"/>
                                        </p:tgtEl>
                                        <p:attrNameLst>
                                          <p:attrName>style.visibility</p:attrName>
                                        </p:attrNameLst>
                                      </p:cBhvr>
                                      <p:to>
                                        <p:strVal val="visible"/>
                                      </p:to>
                                    </p:set>
                                    <p:anim calcmode="lin" valueType="num">
                                      <p:cBhvr additive="base">
                                        <p:cTn id="22" dur="1000" fill="hold"/>
                                        <p:tgtEl>
                                          <p:spTgt spid="57394"/>
                                        </p:tgtEl>
                                        <p:attrNameLst>
                                          <p:attrName>ppt_x</p:attrName>
                                        </p:attrNameLst>
                                      </p:cBhvr>
                                      <p:tavLst>
                                        <p:tav tm="0">
                                          <p:val>
                                            <p:strVal val="0-#ppt_w/2"/>
                                          </p:val>
                                        </p:tav>
                                        <p:tav tm="100000">
                                          <p:val>
                                            <p:strVal val="#ppt_x"/>
                                          </p:val>
                                        </p:tav>
                                      </p:tavLst>
                                    </p:anim>
                                    <p:anim calcmode="lin" valueType="num">
                                      <p:cBhvr additive="base">
                                        <p:cTn id="23" dur="1000" fill="hold"/>
                                        <p:tgtEl>
                                          <p:spTgt spid="57394"/>
                                        </p:tgtEl>
                                        <p:attrNameLst>
                                          <p:attrName>ppt_y</p:attrName>
                                        </p:attrNameLst>
                                      </p:cBhvr>
                                      <p:tavLst>
                                        <p:tav tm="0">
                                          <p:val>
                                            <p:strVal val="#ppt_y"/>
                                          </p:val>
                                        </p:tav>
                                        <p:tav tm="100000">
                                          <p:val>
                                            <p:strVal val="#ppt_y"/>
                                          </p:val>
                                        </p:tav>
                                      </p:tavLst>
                                    </p:anim>
                                  </p:childTnLst>
                                </p:cTn>
                              </p:par>
                              <p:par>
                                <p:cTn id="24" presetID="7" presetClass="entr" presetSubtype="8" fill="hold" grpId="0" nodeType="withEffect">
                                  <p:stCondLst>
                                    <p:cond delay="0"/>
                                  </p:stCondLst>
                                  <p:childTnLst>
                                    <p:set>
                                      <p:cBhvr>
                                        <p:cTn id="25" dur="1" fill="hold">
                                          <p:stCondLst>
                                            <p:cond delay="0"/>
                                          </p:stCondLst>
                                        </p:cTn>
                                        <p:tgtEl>
                                          <p:spTgt spid="57395"/>
                                        </p:tgtEl>
                                        <p:attrNameLst>
                                          <p:attrName>style.visibility</p:attrName>
                                        </p:attrNameLst>
                                      </p:cBhvr>
                                      <p:to>
                                        <p:strVal val="visible"/>
                                      </p:to>
                                    </p:set>
                                    <p:anim calcmode="lin" valueType="num">
                                      <p:cBhvr additive="base">
                                        <p:cTn id="26" dur="1000" fill="hold"/>
                                        <p:tgtEl>
                                          <p:spTgt spid="57395"/>
                                        </p:tgtEl>
                                        <p:attrNameLst>
                                          <p:attrName>ppt_x</p:attrName>
                                        </p:attrNameLst>
                                      </p:cBhvr>
                                      <p:tavLst>
                                        <p:tav tm="0">
                                          <p:val>
                                            <p:strVal val="0-#ppt_w/2"/>
                                          </p:val>
                                        </p:tav>
                                        <p:tav tm="100000">
                                          <p:val>
                                            <p:strVal val="#ppt_x"/>
                                          </p:val>
                                        </p:tav>
                                      </p:tavLst>
                                    </p:anim>
                                    <p:anim calcmode="lin" valueType="num">
                                      <p:cBhvr additive="base">
                                        <p:cTn id="27" dur="1000" fill="hold"/>
                                        <p:tgtEl>
                                          <p:spTgt spid="57395"/>
                                        </p:tgtEl>
                                        <p:attrNameLst>
                                          <p:attrName>ppt_y</p:attrName>
                                        </p:attrNameLst>
                                      </p:cBhvr>
                                      <p:tavLst>
                                        <p:tav tm="0">
                                          <p:val>
                                            <p:strVal val="#ppt_y"/>
                                          </p:val>
                                        </p:tav>
                                        <p:tav tm="100000">
                                          <p:val>
                                            <p:strVal val="#ppt_y"/>
                                          </p:val>
                                        </p:tav>
                                      </p:tavLst>
                                    </p:anim>
                                  </p:childTnLst>
                                </p:cTn>
                              </p:par>
                              <p:par>
                                <p:cTn id="28" presetID="7" presetClass="entr" presetSubtype="8" fill="hold" grpId="0" nodeType="withEffect">
                                  <p:stCondLst>
                                    <p:cond delay="0"/>
                                  </p:stCondLst>
                                  <p:childTnLst>
                                    <p:set>
                                      <p:cBhvr>
                                        <p:cTn id="29" dur="1" fill="hold">
                                          <p:stCondLst>
                                            <p:cond delay="0"/>
                                          </p:stCondLst>
                                        </p:cTn>
                                        <p:tgtEl>
                                          <p:spTgt spid="57396"/>
                                        </p:tgtEl>
                                        <p:attrNameLst>
                                          <p:attrName>style.visibility</p:attrName>
                                        </p:attrNameLst>
                                      </p:cBhvr>
                                      <p:to>
                                        <p:strVal val="visible"/>
                                      </p:to>
                                    </p:set>
                                    <p:anim calcmode="lin" valueType="num">
                                      <p:cBhvr additive="base">
                                        <p:cTn id="30" dur="1000" fill="hold"/>
                                        <p:tgtEl>
                                          <p:spTgt spid="57396"/>
                                        </p:tgtEl>
                                        <p:attrNameLst>
                                          <p:attrName>ppt_x</p:attrName>
                                        </p:attrNameLst>
                                      </p:cBhvr>
                                      <p:tavLst>
                                        <p:tav tm="0">
                                          <p:val>
                                            <p:strVal val="0-#ppt_w/2"/>
                                          </p:val>
                                        </p:tav>
                                        <p:tav tm="100000">
                                          <p:val>
                                            <p:strVal val="#ppt_x"/>
                                          </p:val>
                                        </p:tav>
                                      </p:tavLst>
                                    </p:anim>
                                    <p:anim calcmode="lin" valueType="num">
                                      <p:cBhvr additive="base">
                                        <p:cTn id="31" dur="1000" fill="hold"/>
                                        <p:tgtEl>
                                          <p:spTgt spid="57396"/>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7382"/>
                                        </p:tgtEl>
                                        <p:attrNameLst>
                                          <p:attrName>style.visibility</p:attrName>
                                        </p:attrNameLst>
                                      </p:cBhvr>
                                      <p:to>
                                        <p:strVal val="visible"/>
                                      </p:to>
                                    </p:set>
                                    <p:animEffect transition="in" filter="wipe(left)">
                                      <p:cBhvr>
                                        <p:cTn id="36" dur="500"/>
                                        <p:tgtEl>
                                          <p:spTgt spid="5738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7" grpId="0"/>
      <p:bldP spid="57382" grpId="0"/>
      <p:bldP spid="57394" grpId="0" animBg="1"/>
      <p:bldP spid="57395" grpId="0" animBg="1"/>
      <p:bldP spid="5739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538" name="矩形 6">
            <a:extLst>
              <a:ext uri="{FF2B5EF4-FFF2-40B4-BE49-F238E27FC236}">
                <a16:creationId xmlns:a16="http://schemas.microsoft.com/office/drawing/2014/main" id="{A1D6C84B-D305-44DE-B74F-F736D798EFC5}"/>
              </a:ext>
            </a:extLst>
          </p:cNvPr>
          <p:cNvGrpSpPr>
            <a:grpSpLocks/>
          </p:cNvGrpSpPr>
          <p:nvPr/>
        </p:nvGrpSpPr>
        <p:grpSpPr bwMode="auto">
          <a:xfrm>
            <a:off x="-58738" y="-34925"/>
            <a:ext cx="9258301" cy="2035175"/>
            <a:chOff x="0" y="0"/>
            <a:chExt cx="5833" cy="1283"/>
          </a:xfrm>
        </p:grpSpPr>
        <p:pic>
          <p:nvPicPr>
            <p:cNvPr id="65544" name="矩形 6">
              <a:extLst>
                <a:ext uri="{FF2B5EF4-FFF2-40B4-BE49-F238E27FC236}">
                  <a16:creationId xmlns:a16="http://schemas.microsoft.com/office/drawing/2014/main" id="{7F9B6D79-AB20-496A-89E5-556881D1AD8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Text Box 9">
              <a:extLst>
                <a:ext uri="{FF2B5EF4-FFF2-40B4-BE49-F238E27FC236}">
                  <a16:creationId xmlns:a16="http://schemas.microsoft.com/office/drawing/2014/main" id="{6B09DCB9-D6DE-4381-8BC4-3E0779079918}"/>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65539" name="矩形 5">
            <a:extLst>
              <a:ext uri="{FF2B5EF4-FFF2-40B4-BE49-F238E27FC236}">
                <a16:creationId xmlns:a16="http://schemas.microsoft.com/office/drawing/2014/main" id="{A7426295-751B-4D5A-8367-BCD6DF8F5C5A}"/>
              </a:ext>
            </a:extLst>
          </p:cNvPr>
          <p:cNvGrpSpPr>
            <a:grpSpLocks/>
          </p:cNvGrpSpPr>
          <p:nvPr/>
        </p:nvGrpSpPr>
        <p:grpSpPr bwMode="auto">
          <a:xfrm>
            <a:off x="-58738" y="4895850"/>
            <a:ext cx="9258301" cy="2035175"/>
            <a:chOff x="0" y="0"/>
            <a:chExt cx="5833" cy="1282"/>
          </a:xfrm>
        </p:grpSpPr>
        <p:pic>
          <p:nvPicPr>
            <p:cNvPr id="65542" name="矩形 5">
              <a:extLst>
                <a:ext uri="{FF2B5EF4-FFF2-40B4-BE49-F238E27FC236}">
                  <a16:creationId xmlns:a16="http://schemas.microsoft.com/office/drawing/2014/main" id="{C828FBDA-37EF-4EE7-A19D-D9B68DF8940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6">
              <a:extLst>
                <a:ext uri="{FF2B5EF4-FFF2-40B4-BE49-F238E27FC236}">
                  <a16:creationId xmlns:a16="http://schemas.microsoft.com/office/drawing/2014/main" id="{1BFF7D57-C0F7-475D-A45A-978FB2D11525}"/>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DCD61F3E-8EF4-46E3-8FE0-1CF454E07498}"/>
              </a:ext>
            </a:extLst>
          </p:cNvPr>
          <p:cNvSpPr/>
          <p:nvPr/>
        </p:nvSpPr>
        <p:spPr>
          <a:xfrm>
            <a:off x="3699004" y="2417570"/>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§7.2</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96723C11-CAB9-43F1-B556-EEC3A6462B7D}"/>
              </a:ext>
            </a:extLst>
          </p:cNvPr>
          <p:cNvSpPr/>
          <p:nvPr/>
        </p:nvSpPr>
        <p:spPr>
          <a:xfrm>
            <a:off x="2129082" y="3527148"/>
            <a:ext cx="5439310"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磁场  磁感应强度</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6" name="Rectangle 6">
            <a:extLst>
              <a:ext uri="{FF2B5EF4-FFF2-40B4-BE49-F238E27FC236}">
                <a16:creationId xmlns:a16="http://schemas.microsoft.com/office/drawing/2014/main" id="{79F570E0-9C8D-4BFC-91B6-BAE0AB314A52}"/>
              </a:ext>
            </a:extLst>
          </p:cNvPr>
          <p:cNvSpPr>
            <a:spLocks noChangeArrowheads="1"/>
          </p:cNvSpPr>
          <p:nvPr/>
        </p:nvSpPr>
        <p:spPr bwMode="auto">
          <a:xfrm>
            <a:off x="417513" y="5670550"/>
            <a:ext cx="82153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rPr>
              <a:t>无论是琥珀吸物，还是磁石吸铁，都像极了母亲张开双臂拥抱她深爱的孩子</a:t>
            </a:r>
            <a:r>
              <a:rPr lang="en-US" altLang="zh-CN" sz="2400" b="1">
                <a:solidFill>
                  <a:schemeClr val="bg1"/>
                </a:solidFill>
              </a:rPr>
              <a:t>——</a:t>
            </a:r>
            <a:r>
              <a:rPr lang="zh-CN" altLang="en-US" sz="2400" b="1">
                <a:solidFill>
                  <a:schemeClr val="bg1"/>
                </a:solidFill>
              </a:rPr>
              <a:t>如果你带着情感试图去理解这俩物理现象的话。 </a:t>
            </a:r>
          </a:p>
        </p:txBody>
      </p:sp>
      <p:pic>
        <p:nvPicPr>
          <p:cNvPr id="66563" name="Picture 12" descr="042123arjjtdsaag21gda8">
            <a:extLst>
              <a:ext uri="{FF2B5EF4-FFF2-40B4-BE49-F238E27FC236}">
                <a16:creationId xmlns:a16="http://schemas.microsoft.com/office/drawing/2014/main" id="{AE6E80A4-3DA8-4205-97FF-9D078C5A5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975" y="754063"/>
            <a:ext cx="42195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203" name="Text Box 19">
            <a:extLst>
              <a:ext uri="{FF2B5EF4-FFF2-40B4-BE49-F238E27FC236}">
                <a16:creationId xmlns:a16="http://schemas.microsoft.com/office/drawing/2014/main" id="{1563C4FD-4459-47ED-B3B9-8CD5CC8F6D14}"/>
              </a:ext>
            </a:extLst>
          </p:cNvPr>
          <p:cNvSpPr txBox="1">
            <a:spLocks noChangeArrowheads="1"/>
          </p:cNvSpPr>
          <p:nvPr/>
        </p:nvSpPr>
        <p:spPr bwMode="auto">
          <a:xfrm>
            <a:off x="3551238" y="73025"/>
            <a:ext cx="2216150" cy="579438"/>
          </a:xfrm>
          <a:prstGeom prst="rect">
            <a:avLst/>
          </a:prstGeom>
          <a:noFill/>
          <a:ln>
            <a:noFill/>
          </a:ln>
          <a:effectLst>
            <a:prstShdw prst="shdw17" dist="17961" dir="2700000">
              <a:srgbClr val="CCFFCC">
                <a:gamma/>
                <a:shade val="60000"/>
                <a:invGamma/>
              </a:srgbClr>
            </a:prstShdw>
          </a:effectLst>
        </p:spPr>
        <p:txBody>
          <a:bodyPr wrap="none">
            <a:spAutoFit/>
          </a:bodyPr>
          <a:lstStyle/>
          <a:p>
            <a:pPr algn="ctr" eaLnBrk="1" hangingPunct="1">
              <a:defRPr/>
            </a:pPr>
            <a:r>
              <a:rPr lang="zh-CN" altLang="en-US" sz="3200">
                <a:solidFill>
                  <a:srgbClr val="FFFF66"/>
                </a:solidFill>
                <a:effectLst>
                  <a:outerShdw blurRad="38100" dist="38100" dir="2700000" algn="tl">
                    <a:srgbClr val="FFFFFF"/>
                  </a:outerShdw>
                </a:effectLst>
              </a:rPr>
              <a:t>慈母孕物理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wipe(up)">
                                      <p:cBhvr>
                                        <p:cTn id="7" dur="75"/>
                                        <p:tgtEl>
                                          <p:spTgt spid="1536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3" name="Picture 3" descr="持罗盘俑">
            <a:extLst>
              <a:ext uri="{FF2B5EF4-FFF2-40B4-BE49-F238E27FC236}">
                <a16:creationId xmlns:a16="http://schemas.microsoft.com/office/drawing/2014/main" id="{0DBD6B24-4775-4EA7-99A4-2CDF0A1F3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785813"/>
            <a:ext cx="15224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4">
            <a:extLst>
              <a:ext uri="{FF2B5EF4-FFF2-40B4-BE49-F238E27FC236}">
                <a16:creationId xmlns:a16="http://schemas.microsoft.com/office/drawing/2014/main" id="{DC22D601-1A70-491E-8560-AE3B2CC7999F}"/>
              </a:ext>
            </a:extLst>
          </p:cNvPr>
          <p:cNvSpPr txBox="1">
            <a:spLocks noChangeArrowheads="1"/>
          </p:cNvSpPr>
          <p:nvPr/>
        </p:nvSpPr>
        <p:spPr bwMode="auto">
          <a:xfrm>
            <a:off x="2611438" y="1609725"/>
            <a:ext cx="5492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chemeClr val="bg1"/>
                </a:solidFill>
              </a:rPr>
              <a:t>持罗盘的陶佣</a:t>
            </a:r>
          </a:p>
        </p:txBody>
      </p:sp>
      <p:pic>
        <p:nvPicPr>
          <p:cNvPr id="15365" name="Picture 5" descr="司南">
            <a:extLst>
              <a:ext uri="{FF2B5EF4-FFF2-40B4-BE49-F238E27FC236}">
                <a16:creationId xmlns:a16="http://schemas.microsoft.com/office/drawing/2014/main" id="{5219F24E-894F-4174-9B12-C8DB90D1D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8938" y="1211263"/>
            <a:ext cx="32766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8">
            <a:extLst>
              <a:ext uri="{FF2B5EF4-FFF2-40B4-BE49-F238E27FC236}">
                <a16:creationId xmlns:a16="http://schemas.microsoft.com/office/drawing/2014/main" id="{1A181513-12D1-42C9-B444-CBB048F6E8AE}"/>
              </a:ext>
            </a:extLst>
          </p:cNvPr>
          <p:cNvSpPr>
            <a:spLocks noChangeArrowheads="1"/>
          </p:cNvSpPr>
          <p:nvPr/>
        </p:nvSpPr>
        <p:spPr bwMode="auto">
          <a:xfrm>
            <a:off x="250825" y="96838"/>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Arial" panose="020B0604020202020204" pitchFamily="34" charset="0"/>
              </a:rPr>
              <a:t>基本</a:t>
            </a:r>
            <a:r>
              <a:rPr lang="zh-CN" altLang="en-US" sz="2800" b="1">
                <a:solidFill>
                  <a:schemeClr val="bg1"/>
                </a:solidFill>
                <a:latin typeface="Arial" panose="020B0604020202020204" pitchFamily="34" charset="0"/>
                <a:hlinkClick r:id="rId6" action="ppaction://hlinkfile"/>
              </a:rPr>
              <a:t>磁现象</a:t>
            </a:r>
            <a:endParaRPr lang="zh-CN" altLang="en-US" sz="2800" b="1">
              <a:solidFill>
                <a:schemeClr val="bg1"/>
              </a:solidFill>
              <a:latin typeface="Arial" panose="020B0604020202020204" pitchFamily="34" charset="0"/>
            </a:endParaRPr>
          </a:p>
        </p:txBody>
      </p:sp>
      <p:sp>
        <p:nvSpPr>
          <p:cNvPr id="15369" name="Text Box 9">
            <a:extLst>
              <a:ext uri="{FF2B5EF4-FFF2-40B4-BE49-F238E27FC236}">
                <a16:creationId xmlns:a16="http://schemas.microsoft.com/office/drawing/2014/main" id="{0EC26002-5D5A-4A11-8179-41390BF130D6}"/>
              </a:ext>
            </a:extLst>
          </p:cNvPr>
          <p:cNvSpPr txBox="1">
            <a:spLocks noChangeArrowheads="1"/>
          </p:cNvSpPr>
          <p:nvPr/>
        </p:nvSpPr>
        <p:spPr bwMode="auto">
          <a:xfrm>
            <a:off x="7977188" y="2058988"/>
            <a:ext cx="5492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latin typeface="Arial" panose="020B0604020202020204" pitchFamily="34" charset="0"/>
              </a:rPr>
              <a:t>司南</a:t>
            </a:r>
          </a:p>
        </p:txBody>
      </p:sp>
      <p:sp>
        <p:nvSpPr>
          <p:cNvPr id="15370" name="Rectangle 10">
            <a:extLst>
              <a:ext uri="{FF2B5EF4-FFF2-40B4-BE49-F238E27FC236}">
                <a16:creationId xmlns:a16="http://schemas.microsoft.com/office/drawing/2014/main" id="{281535B5-DF91-4873-AE6D-AEDAC066281F}"/>
              </a:ext>
            </a:extLst>
          </p:cNvPr>
          <p:cNvSpPr>
            <a:spLocks noChangeArrowheads="1"/>
          </p:cNvSpPr>
          <p:nvPr/>
        </p:nvSpPr>
        <p:spPr bwMode="auto">
          <a:xfrm>
            <a:off x="6472238" y="47244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00FF00"/>
                </a:solidFill>
              </a:rPr>
              <a:t>N</a:t>
            </a:r>
          </a:p>
        </p:txBody>
      </p:sp>
      <p:sp>
        <p:nvSpPr>
          <p:cNvPr id="15371" name="Rectangle 11">
            <a:extLst>
              <a:ext uri="{FF2B5EF4-FFF2-40B4-BE49-F238E27FC236}">
                <a16:creationId xmlns:a16="http://schemas.microsoft.com/office/drawing/2014/main" id="{0CC451EE-0D2E-4A55-AA4F-B5CACA2D2AD1}"/>
              </a:ext>
            </a:extLst>
          </p:cNvPr>
          <p:cNvSpPr>
            <a:spLocks noChangeArrowheads="1"/>
          </p:cNvSpPr>
          <p:nvPr/>
        </p:nvSpPr>
        <p:spPr bwMode="auto">
          <a:xfrm>
            <a:off x="8172450" y="45085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400">
                <a:solidFill>
                  <a:srgbClr val="0066FF"/>
                </a:solidFill>
              </a:rPr>
              <a:t>S</a:t>
            </a:r>
          </a:p>
        </p:txBody>
      </p:sp>
      <p:pic>
        <p:nvPicPr>
          <p:cNvPr id="68617" name="Picture 12" descr="042125eyi2k2hi5tmzy0iy">
            <a:extLst>
              <a:ext uri="{FF2B5EF4-FFF2-40B4-BE49-F238E27FC236}">
                <a16:creationId xmlns:a16="http://schemas.microsoft.com/office/drawing/2014/main" id="{C5248BEF-1D04-4C3E-80D3-7376C3E13B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3" y="4221163"/>
            <a:ext cx="8986837"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left)">
                                      <p:cBhvr>
                                        <p:cTn id="7" dur="500"/>
                                        <p:tgtEl>
                                          <p:spTgt spid="1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 calcmode="lin" valueType="num">
                                      <p:cBhvr>
                                        <p:cTn id="12" dur="500" fill="hold"/>
                                        <p:tgtEl>
                                          <p:spTgt spid="15363"/>
                                        </p:tgtEl>
                                        <p:attrNameLst>
                                          <p:attrName>ppt_w</p:attrName>
                                        </p:attrNameLst>
                                      </p:cBhvr>
                                      <p:tavLst>
                                        <p:tav tm="0">
                                          <p:val>
                                            <p:fltVal val="0"/>
                                          </p:val>
                                        </p:tav>
                                        <p:tav tm="100000">
                                          <p:val>
                                            <p:strVal val="#ppt_w"/>
                                          </p:val>
                                        </p:tav>
                                      </p:tavLst>
                                    </p:anim>
                                    <p:anim calcmode="lin" valueType="num">
                                      <p:cBhvr>
                                        <p:cTn id="13" dur="500" fill="hold"/>
                                        <p:tgtEl>
                                          <p:spTgt spid="1536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15364">
                                            <p:txEl>
                                              <p:pRg st="0" end="0"/>
                                            </p:txEl>
                                          </p:spTgt>
                                        </p:tgtEl>
                                        <p:attrNameLst>
                                          <p:attrName>style.visibility</p:attrName>
                                        </p:attrNameLst>
                                      </p:cBhvr>
                                      <p:to>
                                        <p:strVal val="visible"/>
                                      </p:to>
                                    </p:set>
                                    <p:animEffect transition="in" filter="wipe(up)">
                                      <p:cBhvr>
                                        <p:cTn id="18" dur="75"/>
                                        <p:tgtEl>
                                          <p:spTgt spid="15364">
                                            <p:txEl>
                                              <p:pRg st="0" end="0"/>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288"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anim calcmode="lin" valueType="num">
                                      <p:cBhvr>
                                        <p:cTn id="23" dur="500" fill="hold"/>
                                        <p:tgtEl>
                                          <p:spTgt spid="15365"/>
                                        </p:tgtEl>
                                        <p:attrNameLst>
                                          <p:attrName>ppt_w</p:attrName>
                                        </p:attrNameLst>
                                      </p:cBhvr>
                                      <p:tavLst>
                                        <p:tav tm="0">
                                          <p:val>
                                            <p:strVal val="4/3*#ppt_w"/>
                                          </p:val>
                                        </p:tav>
                                        <p:tav tm="100000">
                                          <p:val>
                                            <p:strVal val="#ppt_w"/>
                                          </p:val>
                                        </p:tav>
                                      </p:tavLst>
                                    </p:anim>
                                    <p:anim calcmode="lin" valueType="num">
                                      <p:cBhvr>
                                        <p:cTn id="24" dur="500" fill="hold"/>
                                        <p:tgtEl>
                                          <p:spTgt spid="15365"/>
                                        </p:tgtEl>
                                        <p:attrNameLst>
                                          <p:attrName>ppt_h</p:attrName>
                                        </p:attrNameLst>
                                      </p:cBhvr>
                                      <p:tavLst>
                                        <p:tav tm="0">
                                          <p:val>
                                            <p:strVal val="4/3*#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5369"/>
                                        </p:tgtEl>
                                        <p:attrNameLst>
                                          <p:attrName>style.visibility</p:attrName>
                                        </p:attrNameLst>
                                      </p:cBhvr>
                                      <p:to>
                                        <p:strVal val="visible"/>
                                      </p:to>
                                    </p:set>
                                    <p:animEffect transition="in" filter="wipe(up)">
                                      <p:cBhvr>
                                        <p:cTn id="29" dur="500"/>
                                        <p:tgtEl>
                                          <p:spTgt spid="15369"/>
                                        </p:tgtEl>
                                      </p:cBhvr>
                                    </p:animEffect>
                                  </p:childTnLst>
                                  <p:subTnLst>
                                    <p:audio>
                                      <p:cMediaNode>
                                        <p:cTn display="0" masterRel="sameClick">
                                          <p:stCondLst>
                                            <p:cond evt="begin" delay="0">
                                              <p:tn val="27"/>
                                            </p:cond>
                                          </p:stCondLst>
                                          <p:endCondLst>
                                            <p:cond evt="onStopAudio" delay="0">
                                              <p:tgtEl>
                                                <p:sldTgt/>
                                              </p:tgtEl>
                                            </p:cond>
                                          </p:endCondLst>
                                        </p:cTn>
                                        <p:tgtEl>
                                          <p:sndTgt r:embed="rId3" name="TYPE.WAV"/>
                                        </p:tgtEl>
                                      </p:cMediaNode>
                                    </p:audio>
                                  </p:sub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37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autoUpdateAnimBg="0"/>
      <p:bldP spid="15368" grpId="0" autoUpdateAnimBg="0"/>
      <p:bldP spid="15369" grpId="0" autoUpdateAnimBg="0"/>
      <p:bldP spid="15370" grpId="0" autoUpdateAnimBg="0"/>
      <p:bldP spid="1537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0658" name="Picture 4" descr="指南针">
            <a:extLst>
              <a:ext uri="{FF2B5EF4-FFF2-40B4-BE49-F238E27FC236}">
                <a16:creationId xmlns:a16="http://schemas.microsoft.com/office/drawing/2014/main" id="{7DB2C695-7FEF-4D08-B452-2FED45D46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188"/>
            <a:ext cx="9132888"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911" name="Rectangle 7">
            <a:extLst>
              <a:ext uri="{FF2B5EF4-FFF2-40B4-BE49-F238E27FC236}">
                <a16:creationId xmlns:a16="http://schemas.microsoft.com/office/drawing/2014/main" id="{25F3D850-43F0-4977-987E-E33C2243E8B0}"/>
              </a:ext>
            </a:extLst>
          </p:cNvPr>
          <p:cNvSpPr>
            <a:spLocks noChangeArrowheads="1"/>
          </p:cNvSpPr>
          <p:nvPr/>
        </p:nvSpPr>
        <p:spPr bwMode="auto">
          <a:xfrm>
            <a:off x="176213" y="2763838"/>
            <a:ext cx="2390775" cy="2913062"/>
          </a:xfrm>
          <a:prstGeom prst="rect">
            <a:avLst/>
          </a:prstGeom>
          <a:solidFill>
            <a:srgbClr val="99CCFF"/>
          </a:solidFill>
          <a:ln>
            <a:noFill/>
          </a:ln>
          <a:effectLst>
            <a:prstShdw prst="shdw17" dist="17961" dir="2700000">
              <a:srgbClr val="99CCFF">
                <a:gamma/>
                <a:shade val="60000"/>
                <a:invGamma/>
              </a:srgb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368" name="Rectangle 8">
            <a:extLst>
              <a:ext uri="{FF2B5EF4-FFF2-40B4-BE49-F238E27FC236}">
                <a16:creationId xmlns:a16="http://schemas.microsoft.com/office/drawing/2014/main" id="{185C14D8-7C97-47E9-BBF6-4DD191E509B7}"/>
              </a:ext>
            </a:extLst>
          </p:cNvPr>
          <p:cNvSpPr>
            <a:spLocks noChangeArrowheads="1"/>
          </p:cNvSpPr>
          <p:nvPr/>
        </p:nvSpPr>
        <p:spPr bwMode="auto">
          <a:xfrm>
            <a:off x="250825" y="381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Arial" panose="020B0604020202020204" pitchFamily="34" charset="0"/>
              </a:rPr>
              <a:t>磁应用</a:t>
            </a:r>
          </a:p>
        </p:txBody>
      </p:sp>
      <p:sp>
        <p:nvSpPr>
          <p:cNvPr id="70661" name="Rectangle 6">
            <a:extLst>
              <a:ext uri="{FF2B5EF4-FFF2-40B4-BE49-F238E27FC236}">
                <a16:creationId xmlns:a16="http://schemas.microsoft.com/office/drawing/2014/main" id="{7A8F153C-F1D2-4A89-B89A-3070370B3517}"/>
              </a:ext>
            </a:extLst>
          </p:cNvPr>
          <p:cNvSpPr>
            <a:spLocks noChangeArrowheads="1"/>
          </p:cNvSpPr>
          <p:nvPr/>
        </p:nvSpPr>
        <p:spPr bwMode="auto">
          <a:xfrm>
            <a:off x="212725" y="2838450"/>
            <a:ext cx="2417763" cy="2838450"/>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Arial" panose="020B0604020202020204" pitchFamily="34" charset="0"/>
              </a:rPr>
              <a:t>有趣的是，不少生物体内还有“内置指南针”，如鸽子，海豚、金枪鱼、海龟、候鸟、蝴蝶甚至某些小海藻体内都有微小的生物磁体给它们导航。看来飞鸽传书的本领，还是需要天分的。</a:t>
            </a:r>
          </a:p>
        </p:txBody>
      </p:sp>
      <p:sp>
        <p:nvSpPr>
          <p:cNvPr id="635912" name="Rectangle 8">
            <a:extLst>
              <a:ext uri="{FF2B5EF4-FFF2-40B4-BE49-F238E27FC236}">
                <a16:creationId xmlns:a16="http://schemas.microsoft.com/office/drawing/2014/main" id="{9D2E0BEB-A3ED-4E0C-A1F6-EB49D413DEAE}"/>
              </a:ext>
            </a:extLst>
          </p:cNvPr>
          <p:cNvSpPr>
            <a:spLocks noChangeArrowheads="1"/>
          </p:cNvSpPr>
          <p:nvPr/>
        </p:nvSpPr>
        <p:spPr bwMode="auto">
          <a:xfrm>
            <a:off x="6767513" y="2782888"/>
            <a:ext cx="2325687" cy="2851150"/>
          </a:xfrm>
          <a:prstGeom prst="rect">
            <a:avLst/>
          </a:prstGeom>
          <a:solidFill>
            <a:srgbClr val="99CCFF"/>
          </a:solidFill>
          <a:ln>
            <a:noFill/>
          </a:ln>
          <a:effectLst>
            <a:prstShdw prst="shdw17" dist="17961" dir="2700000">
              <a:srgbClr val="99CCFF">
                <a:gamma/>
                <a:shade val="60000"/>
                <a:invGamma/>
              </a:srgb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70663" name="Rectangle 9">
            <a:extLst>
              <a:ext uri="{FF2B5EF4-FFF2-40B4-BE49-F238E27FC236}">
                <a16:creationId xmlns:a16="http://schemas.microsoft.com/office/drawing/2014/main" id="{2770EDE8-F01A-43C4-8296-4300127CE890}"/>
              </a:ext>
            </a:extLst>
          </p:cNvPr>
          <p:cNvSpPr>
            <a:spLocks noChangeArrowheads="1"/>
          </p:cNvSpPr>
          <p:nvPr/>
        </p:nvSpPr>
        <p:spPr bwMode="auto">
          <a:xfrm>
            <a:off x="6767513" y="2795588"/>
            <a:ext cx="2312987" cy="2838450"/>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FF0000"/>
                </a:solidFill>
                <a:latin typeface="Arial" panose="020B0604020202020204" pitchFamily="34" charset="0"/>
              </a:rPr>
              <a:t>人体内也有微弱的生物磁，利用现代化的心磁图和脑磁图等技术就可以测量出来。常年工作在电脑前或其他强电磁场环境下，人体内分泌系统容易造成紊乱，从而出现心情烦躁和疲劳的现象。</a:t>
            </a:r>
          </a:p>
        </p:txBody>
      </p:sp>
      <p:pic>
        <p:nvPicPr>
          <p:cNvPr id="70664" name="Picture 10" descr="~FN4CETKXC_T7HLX1T}M`~L">
            <a:extLst>
              <a:ext uri="{FF2B5EF4-FFF2-40B4-BE49-F238E27FC236}">
                <a16:creationId xmlns:a16="http://schemas.microsoft.com/office/drawing/2014/main" id="{42754A09-5C23-46E8-9F9A-F9CB7D8BB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 y="617538"/>
            <a:ext cx="28575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11" descr="%W~Z8AX)1_ZKP{8H@OE5%O5">
            <a:extLst>
              <a:ext uri="{FF2B5EF4-FFF2-40B4-BE49-F238E27FC236}">
                <a16:creationId xmlns:a16="http://schemas.microsoft.com/office/drawing/2014/main" id="{183F73D3-2BB6-401B-8943-B1992B8FC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775" y="557213"/>
            <a:ext cx="2830513"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916" name="Rectangle 12">
            <a:extLst>
              <a:ext uri="{FF2B5EF4-FFF2-40B4-BE49-F238E27FC236}">
                <a16:creationId xmlns:a16="http://schemas.microsoft.com/office/drawing/2014/main" id="{533E3753-7989-4E8C-ABFF-E1C78DF7B271}"/>
              </a:ext>
            </a:extLst>
          </p:cNvPr>
          <p:cNvSpPr>
            <a:spLocks noChangeArrowheads="1"/>
          </p:cNvSpPr>
          <p:nvPr/>
        </p:nvSpPr>
        <p:spPr bwMode="auto">
          <a:xfrm>
            <a:off x="38100" y="5715000"/>
            <a:ext cx="9069388" cy="457200"/>
          </a:xfrm>
          <a:prstGeom prst="rect">
            <a:avLst/>
          </a:prstGeom>
          <a:noFill/>
          <a:ln>
            <a:noFill/>
          </a:ln>
          <a:effectLst>
            <a:prstShdw prst="shdw17" dist="17961" dir="2700000">
              <a:srgbClr val="CCFFCC">
                <a:gamma/>
                <a:shade val="60000"/>
                <a:invGamma/>
              </a:srgbClr>
            </a:prstShdw>
          </a:effectLst>
        </p:spPr>
        <p:txBody>
          <a:bodyPr wrap="none">
            <a:spAutoFit/>
          </a:bodyPr>
          <a:lstStyle/>
          <a:p>
            <a:pPr algn="ctr" eaLnBrk="1" hangingPunct="1">
              <a:defRPr/>
            </a:pPr>
            <a:r>
              <a:rPr lang="en-US" altLang="zh-CN" sz="2400" b="1">
                <a:solidFill>
                  <a:srgbClr val="FF0000"/>
                </a:solidFill>
                <a:effectLst>
                  <a:outerShdw blurRad="38100" dist="38100" dir="2700000" algn="tl">
                    <a:srgbClr val="FFFFFF"/>
                  </a:outerShdw>
                </a:effectLst>
              </a:rPr>
              <a:t>《</a:t>
            </a:r>
            <a:r>
              <a:rPr lang="zh-CN" altLang="en-US" sz="2400" b="1">
                <a:solidFill>
                  <a:srgbClr val="FF0000"/>
                </a:solidFill>
                <a:effectLst>
                  <a:outerShdw blurRad="38100" dist="38100" dir="2700000" algn="tl">
                    <a:srgbClr val="FFFFFF"/>
                  </a:outerShdw>
                </a:effectLst>
              </a:rPr>
              <a:t>本草纲目</a:t>
            </a:r>
            <a:r>
              <a:rPr lang="en-US" altLang="zh-CN" sz="2400" b="1">
                <a:solidFill>
                  <a:srgbClr val="FF0000"/>
                </a:solidFill>
                <a:effectLst>
                  <a:outerShdw blurRad="38100" dist="38100" dir="2700000" algn="tl">
                    <a:srgbClr val="FFFFFF"/>
                  </a:outerShdw>
                </a:effectLst>
              </a:rPr>
              <a:t>》</a:t>
            </a:r>
            <a:r>
              <a:rPr lang="zh-CN" altLang="en-US" sz="2400" b="1">
                <a:solidFill>
                  <a:srgbClr val="FF0000"/>
                </a:solidFill>
                <a:effectLst>
                  <a:outerShdw blurRad="38100" dist="38100" dir="2700000" algn="tl">
                    <a:srgbClr val="FFFFFF"/>
                  </a:outerShdw>
                </a:effectLst>
              </a:rPr>
              <a:t>里也有用磁石入药的记载，但磁并不能真的用来治病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left)">
                                      <p:cBhvr>
                                        <p:cTn id="7" dur="5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6386" name="Object 2">
            <a:extLst>
              <a:ext uri="{FF2B5EF4-FFF2-40B4-BE49-F238E27FC236}">
                <a16:creationId xmlns:a16="http://schemas.microsoft.com/office/drawing/2014/main" id="{D18A4724-C4EC-4800-BB40-1ADD8BE8F7DE}"/>
              </a:ext>
            </a:extLst>
          </p:cNvPr>
          <p:cNvGraphicFramePr>
            <a:graphicFrameLocks noChangeAspect="1"/>
          </p:cNvGraphicFramePr>
          <p:nvPr/>
        </p:nvGraphicFramePr>
        <p:xfrm>
          <a:off x="5589588" y="914400"/>
          <a:ext cx="2641600" cy="3124200"/>
        </p:xfrm>
        <a:graphic>
          <a:graphicData uri="http://schemas.openxmlformats.org/presentationml/2006/ole">
            <mc:AlternateContent xmlns:mc="http://schemas.openxmlformats.org/markup-compatibility/2006">
              <mc:Choice xmlns:v="urn:schemas-microsoft-com:vml" Requires="v">
                <p:oleObj r:id="rId3" imgW="1142857" imgH="1352381" progId="PBrush">
                  <p:embed/>
                </p:oleObj>
              </mc:Choice>
              <mc:Fallback>
                <p:oleObj r:id="rId3" imgW="1142857" imgH="1352381"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588" y="914400"/>
                        <a:ext cx="2641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Text Box 3">
            <a:extLst>
              <a:ext uri="{FF2B5EF4-FFF2-40B4-BE49-F238E27FC236}">
                <a16:creationId xmlns:a16="http://schemas.microsoft.com/office/drawing/2014/main" id="{5D6E08E5-0956-4D78-9468-7B1137A1AACE}"/>
              </a:ext>
            </a:extLst>
          </p:cNvPr>
          <p:cNvSpPr txBox="1">
            <a:spLocks noChangeArrowheads="1"/>
          </p:cNvSpPr>
          <p:nvPr/>
        </p:nvSpPr>
        <p:spPr bwMode="auto">
          <a:xfrm>
            <a:off x="5513388" y="4651375"/>
            <a:ext cx="2746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b="1">
                <a:solidFill>
                  <a:schemeClr val="bg1"/>
                </a:solidFill>
              </a:rPr>
              <a:t>铁、</a:t>
            </a:r>
            <a:r>
              <a:rPr lang="zh-CN" altLang="en-US" sz="2800" b="1">
                <a:solidFill>
                  <a:schemeClr val="bg1"/>
                </a:solidFill>
                <a:latin typeface="Arial" panose="020B0604020202020204" pitchFamily="34" charset="0"/>
              </a:rPr>
              <a:t>钴</a:t>
            </a:r>
            <a:r>
              <a:rPr lang="zh-CN" altLang="en-US" sz="2800" b="1">
                <a:solidFill>
                  <a:schemeClr val="bg1"/>
                </a:solidFill>
              </a:rPr>
              <a:t>、</a:t>
            </a:r>
            <a:r>
              <a:rPr lang="zh-CN" altLang="en-US" sz="2800" b="1">
                <a:solidFill>
                  <a:schemeClr val="bg1"/>
                </a:solidFill>
                <a:latin typeface="Arial" panose="020B0604020202020204" pitchFamily="34" charset="0"/>
              </a:rPr>
              <a:t>镍</a:t>
            </a:r>
            <a:r>
              <a:rPr lang="zh-CN" altLang="en-US" sz="2800" b="1">
                <a:solidFill>
                  <a:schemeClr val="bg1"/>
                </a:solidFill>
              </a:rPr>
              <a:t>等的合金和铁氧体</a:t>
            </a:r>
          </a:p>
        </p:txBody>
      </p:sp>
      <p:sp>
        <p:nvSpPr>
          <p:cNvPr id="16395" name="Rectangle 11">
            <a:extLst>
              <a:ext uri="{FF2B5EF4-FFF2-40B4-BE49-F238E27FC236}">
                <a16:creationId xmlns:a16="http://schemas.microsoft.com/office/drawing/2014/main" id="{0AAD1EC3-D17C-41F0-AD9B-A581B682E0FD}"/>
              </a:ext>
            </a:extLst>
          </p:cNvPr>
          <p:cNvSpPr>
            <a:spLocks noChangeArrowheads="1"/>
          </p:cNvSpPr>
          <p:nvPr/>
        </p:nvSpPr>
        <p:spPr bwMode="auto">
          <a:xfrm>
            <a:off x="6099175" y="4105275"/>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0066FF"/>
                </a:solidFill>
              </a:rPr>
              <a:t>永久磁铁</a:t>
            </a:r>
          </a:p>
        </p:txBody>
      </p:sp>
      <p:sp>
        <p:nvSpPr>
          <p:cNvPr id="16396" name="Rectangle 12">
            <a:extLst>
              <a:ext uri="{FF2B5EF4-FFF2-40B4-BE49-F238E27FC236}">
                <a16:creationId xmlns:a16="http://schemas.microsoft.com/office/drawing/2014/main" id="{E967C2E5-C221-4AC8-AB05-A13E5ABACFD5}"/>
              </a:ext>
            </a:extLst>
          </p:cNvPr>
          <p:cNvSpPr>
            <a:spLocks noChangeArrowheads="1"/>
          </p:cNvSpPr>
          <p:nvPr/>
        </p:nvSpPr>
        <p:spPr bwMode="auto">
          <a:xfrm>
            <a:off x="1303338" y="4038600"/>
            <a:ext cx="1943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rgbClr val="0066FF"/>
                </a:solidFill>
              </a:rPr>
              <a:t>地磁现象</a:t>
            </a:r>
          </a:p>
        </p:txBody>
      </p:sp>
      <p:sp>
        <p:nvSpPr>
          <p:cNvPr id="384023" name="Text Box 23">
            <a:extLst>
              <a:ext uri="{FF2B5EF4-FFF2-40B4-BE49-F238E27FC236}">
                <a16:creationId xmlns:a16="http://schemas.microsoft.com/office/drawing/2014/main" id="{168EC71D-C967-442E-A90A-FBA8F4F3E9F6}"/>
              </a:ext>
            </a:extLst>
          </p:cNvPr>
          <p:cNvSpPr txBox="1">
            <a:spLocks noChangeArrowheads="1"/>
          </p:cNvSpPr>
          <p:nvPr/>
        </p:nvSpPr>
        <p:spPr bwMode="auto">
          <a:xfrm>
            <a:off x="468313" y="4972050"/>
            <a:ext cx="4810125" cy="519113"/>
          </a:xfrm>
          <a:prstGeom prst="rect">
            <a:avLst/>
          </a:prstGeom>
          <a:noFill/>
          <a:ln>
            <a:noFill/>
          </a:ln>
          <a:effectLst/>
          <a:extLst>
            <a:ext uri="{909E8E84-426E-40DD-AFC4-6F175D3DCCD1}">
              <a14:hiddenFill xmlns:a14="http://schemas.microsoft.com/office/drawing/2010/main">
                <a:solidFill>
                  <a:srgbClr val="00C6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FFFFFF"/>
                </a:solidFill>
                <a:latin typeface="Arial" panose="020B0604020202020204" pitchFamily="34" charset="0"/>
              </a:rPr>
              <a:t>地球是一个巨大的永磁体。</a:t>
            </a:r>
          </a:p>
        </p:txBody>
      </p:sp>
      <p:pic>
        <p:nvPicPr>
          <p:cNvPr id="72711" name="Picture 25" descr="0421319qiku0uauqqd00do">
            <a:extLst>
              <a:ext uri="{FF2B5EF4-FFF2-40B4-BE49-F238E27FC236}">
                <a16:creationId xmlns:a16="http://schemas.microsoft.com/office/drawing/2014/main" id="{7117C48B-89AE-432A-96C5-39567DFF2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38" y="995363"/>
            <a:ext cx="4795837"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26" name="Rectangle 26">
            <a:extLst>
              <a:ext uri="{FF2B5EF4-FFF2-40B4-BE49-F238E27FC236}">
                <a16:creationId xmlns:a16="http://schemas.microsoft.com/office/drawing/2014/main" id="{72A1517D-D332-46DD-96B3-209C306ADFB9}"/>
              </a:ext>
            </a:extLst>
          </p:cNvPr>
          <p:cNvSpPr>
            <a:spLocks noChangeArrowheads="1"/>
          </p:cNvSpPr>
          <p:nvPr/>
        </p:nvSpPr>
        <p:spPr bwMode="auto">
          <a:xfrm>
            <a:off x="1103313" y="5597525"/>
            <a:ext cx="2762250" cy="366713"/>
          </a:xfrm>
          <a:prstGeom prst="rect">
            <a:avLst/>
          </a:prstGeom>
          <a:noFill/>
          <a:ln>
            <a:noFill/>
          </a:ln>
          <a:effectLst>
            <a:prstShdw prst="shdw17" dist="17961" dir="2700000">
              <a:srgbClr val="CCFFCC">
                <a:gamma/>
                <a:shade val="60000"/>
                <a:invGamma/>
              </a:srgbClr>
            </a:prstShdw>
          </a:effectLst>
        </p:spPr>
        <p:txBody>
          <a:bodyPr wrap="none" anchor="ctr">
            <a:spAutoFit/>
          </a:bodyPr>
          <a:lstStyle/>
          <a:p>
            <a:pPr algn="ctr">
              <a:defRPr/>
            </a:pPr>
            <a:r>
              <a:rPr lang="zh-CN" altLang="en-US">
                <a:solidFill>
                  <a:schemeClr val="bg1"/>
                </a:solidFill>
              </a:rPr>
              <a:t>取自</a:t>
            </a:r>
            <a:r>
              <a:rPr lang="en-US" altLang="zh-CN">
                <a:solidFill>
                  <a:schemeClr val="bg1"/>
                </a:solidFill>
              </a:rPr>
              <a:t>http://www.nasa.gov</a:t>
            </a:r>
            <a:r>
              <a:rPr lang="en-US" altLang="zh-CN">
                <a:solidFill>
                  <a:schemeClr val="bg1"/>
                </a:solidFill>
                <a:effectLst>
                  <a:outerShdw blurRad="38100" dist="38100" dir="2700000" algn="tl">
                    <a:srgbClr val="808080"/>
                  </a:outerShdw>
                </a:effectLst>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6396"/>
                                        </p:tgtEl>
                                        <p:attrNameLst>
                                          <p:attrName>style.visibility</p:attrName>
                                        </p:attrNameLst>
                                      </p:cBhvr>
                                      <p:to>
                                        <p:strVal val="visible"/>
                                      </p:to>
                                    </p:set>
                                    <p:animEffect transition="in" filter="checkerboard(across)">
                                      <p:cBhvr>
                                        <p:cTn id="7" dur="500"/>
                                        <p:tgtEl>
                                          <p:spTgt spid="16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checkerboard(across)">
                                      <p:cBhvr>
                                        <p:cTn id="12" dur="500"/>
                                        <p:tgtEl>
                                          <p:spTgt spid="16386"/>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6395"/>
                                        </p:tgtEl>
                                        <p:attrNameLst>
                                          <p:attrName>style.visibility</p:attrName>
                                        </p:attrNameLst>
                                      </p:cBhvr>
                                      <p:to>
                                        <p:strVal val="visible"/>
                                      </p:to>
                                    </p:set>
                                    <p:animEffect transition="in" filter="checkerboard(across)">
                                      <p:cBhvr>
                                        <p:cTn id="15" dur="500"/>
                                        <p:tgtEl>
                                          <p:spTgt spid="1639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6387"/>
                                        </p:tgtEl>
                                        <p:attrNameLst>
                                          <p:attrName>style.visibility</p:attrName>
                                        </p:attrNameLst>
                                      </p:cBhvr>
                                      <p:to>
                                        <p:strVal val="visible"/>
                                      </p:to>
                                    </p:set>
                                    <p:animEffect transition="in" filter="slide(fromBottom)">
                                      <p:cBhvr>
                                        <p:cTn id="20" dur="2000"/>
                                        <p:tgtEl>
                                          <p:spTgt spid="1638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84023"/>
                                        </p:tgtEl>
                                        <p:attrNameLst>
                                          <p:attrName>style.visibility</p:attrName>
                                        </p:attrNameLst>
                                      </p:cBhvr>
                                      <p:to>
                                        <p:strVal val="visible"/>
                                      </p:to>
                                    </p:set>
                                    <p:animEffect transition="in" filter="wipe(left)">
                                      <p:cBhvr>
                                        <p:cTn id="25" dur="500"/>
                                        <p:tgtEl>
                                          <p:spTgt spid="384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P spid="16395" grpId="0" autoUpdateAnimBg="0"/>
      <p:bldP spid="16396" grpId="0" autoUpdateAnimBg="0"/>
      <p:bldP spid="3840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oup 2">
            <a:extLst>
              <a:ext uri="{FF2B5EF4-FFF2-40B4-BE49-F238E27FC236}">
                <a16:creationId xmlns:a16="http://schemas.microsoft.com/office/drawing/2014/main" id="{3CE2B911-52C5-4C22-9161-BE66AEC6E080}"/>
              </a:ext>
            </a:extLst>
          </p:cNvPr>
          <p:cNvGrpSpPr>
            <a:grpSpLocks/>
          </p:cNvGrpSpPr>
          <p:nvPr/>
        </p:nvGrpSpPr>
        <p:grpSpPr bwMode="auto">
          <a:xfrm>
            <a:off x="1738313" y="679450"/>
            <a:ext cx="5721350" cy="369888"/>
            <a:chOff x="1070" y="483"/>
            <a:chExt cx="3604" cy="233"/>
          </a:xfrm>
        </p:grpSpPr>
        <p:sp>
          <p:nvSpPr>
            <p:cNvPr id="650243" name="Rectangle 3">
              <a:extLst>
                <a:ext uri="{FF2B5EF4-FFF2-40B4-BE49-F238E27FC236}">
                  <a16:creationId xmlns:a16="http://schemas.microsoft.com/office/drawing/2014/main" id="{A1FBEA94-7A40-479E-BD94-F7A6970DB14B}"/>
                </a:ext>
              </a:extLst>
            </p:cNvPr>
            <p:cNvSpPr>
              <a:spLocks noChangeArrowheads="1"/>
            </p:cNvSpPr>
            <p:nvPr/>
          </p:nvSpPr>
          <p:spPr bwMode="auto">
            <a:xfrm>
              <a:off x="1071" y="484"/>
              <a:ext cx="3603" cy="231"/>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44" name="Rectangle 4">
              <a:extLst>
                <a:ext uri="{FF2B5EF4-FFF2-40B4-BE49-F238E27FC236}">
                  <a16:creationId xmlns:a16="http://schemas.microsoft.com/office/drawing/2014/main" id="{EAA736C6-52EE-4EA8-9D2F-B585BC0BE7EA}"/>
                </a:ext>
              </a:extLst>
            </p:cNvPr>
            <p:cNvSpPr>
              <a:spLocks noChangeArrowheads="1"/>
            </p:cNvSpPr>
            <p:nvPr/>
          </p:nvSpPr>
          <p:spPr bwMode="auto">
            <a:xfrm>
              <a:off x="1070" y="483"/>
              <a:ext cx="1802" cy="233"/>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74755" name="WordArt 5">
            <a:extLst>
              <a:ext uri="{FF2B5EF4-FFF2-40B4-BE49-F238E27FC236}">
                <a16:creationId xmlns:a16="http://schemas.microsoft.com/office/drawing/2014/main" id="{29490EDB-A05F-4F87-B4ED-771F616AFBB9}"/>
              </a:ext>
            </a:extLst>
          </p:cNvPr>
          <p:cNvSpPr>
            <a:spLocks noChangeArrowheads="1" noChangeShapeType="1" noTextEdit="1"/>
          </p:cNvSpPr>
          <p:nvPr/>
        </p:nvSpPr>
        <p:spPr bwMode="auto">
          <a:xfrm>
            <a:off x="1778000" y="800100"/>
            <a:ext cx="173038" cy="144463"/>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56" name="WordArt 6">
            <a:extLst>
              <a:ext uri="{FF2B5EF4-FFF2-40B4-BE49-F238E27FC236}">
                <a16:creationId xmlns:a16="http://schemas.microsoft.com/office/drawing/2014/main" id="{10456D68-00CB-4FD8-970F-8998A98D52EF}"/>
              </a:ext>
            </a:extLst>
          </p:cNvPr>
          <p:cNvSpPr>
            <a:spLocks noChangeArrowheads="1" noChangeShapeType="1" noTextEdit="1"/>
          </p:cNvSpPr>
          <p:nvPr/>
        </p:nvSpPr>
        <p:spPr bwMode="auto">
          <a:xfrm>
            <a:off x="7204075" y="795338"/>
            <a:ext cx="173038" cy="144462"/>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nvGrpSpPr>
          <p:cNvPr id="650247" name="Group 7">
            <a:extLst>
              <a:ext uri="{FF2B5EF4-FFF2-40B4-BE49-F238E27FC236}">
                <a16:creationId xmlns:a16="http://schemas.microsoft.com/office/drawing/2014/main" id="{6A9553A3-2FC7-47A8-9E37-69A2D95F174A}"/>
              </a:ext>
            </a:extLst>
          </p:cNvPr>
          <p:cNvGrpSpPr>
            <a:grpSpLocks/>
          </p:cNvGrpSpPr>
          <p:nvPr/>
        </p:nvGrpSpPr>
        <p:grpSpPr bwMode="auto">
          <a:xfrm>
            <a:off x="1665288" y="1795463"/>
            <a:ext cx="6076950" cy="506412"/>
            <a:chOff x="1049" y="1120"/>
            <a:chExt cx="3828" cy="319"/>
          </a:xfrm>
        </p:grpSpPr>
        <p:grpSp>
          <p:nvGrpSpPr>
            <p:cNvPr id="74828" name="Group 8">
              <a:extLst>
                <a:ext uri="{FF2B5EF4-FFF2-40B4-BE49-F238E27FC236}">
                  <a16:creationId xmlns:a16="http://schemas.microsoft.com/office/drawing/2014/main" id="{E2B1B245-D878-4270-A8BD-7EBA2EA49CE2}"/>
                </a:ext>
              </a:extLst>
            </p:cNvPr>
            <p:cNvGrpSpPr>
              <a:grpSpLocks/>
            </p:cNvGrpSpPr>
            <p:nvPr/>
          </p:nvGrpSpPr>
          <p:grpSpPr bwMode="auto">
            <a:xfrm>
              <a:off x="1049" y="1124"/>
              <a:ext cx="3828" cy="292"/>
              <a:chOff x="975" y="1157"/>
              <a:chExt cx="3828" cy="292"/>
            </a:xfrm>
          </p:grpSpPr>
          <p:grpSp>
            <p:nvGrpSpPr>
              <p:cNvPr id="74833" name="Group 9">
                <a:extLst>
                  <a:ext uri="{FF2B5EF4-FFF2-40B4-BE49-F238E27FC236}">
                    <a16:creationId xmlns:a16="http://schemas.microsoft.com/office/drawing/2014/main" id="{AFA9D595-313C-48A1-B5E2-B51AC5C4B2A3}"/>
                  </a:ext>
                </a:extLst>
              </p:cNvPr>
              <p:cNvGrpSpPr>
                <a:grpSpLocks/>
              </p:cNvGrpSpPr>
              <p:nvPr/>
            </p:nvGrpSpPr>
            <p:grpSpPr bwMode="auto">
              <a:xfrm rot="483248">
                <a:off x="2999" y="1216"/>
                <a:ext cx="1804" cy="233"/>
                <a:chOff x="2892" y="1149"/>
                <a:chExt cx="1804" cy="233"/>
              </a:xfrm>
            </p:grpSpPr>
            <p:sp>
              <p:nvSpPr>
                <p:cNvPr id="650250" name="Rectangle 10">
                  <a:extLst>
                    <a:ext uri="{FF2B5EF4-FFF2-40B4-BE49-F238E27FC236}">
                      <a16:creationId xmlns:a16="http://schemas.microsoft.com/office/drawing/2014/main" id="{195FFAD1-F884-4D32-A041-982B9DBABC47}"/>
                    </a:ext>
                  </a:extLst>
                </p:cNvPr>
                <p:cNvSpPr>
                  <a:spLocks noChangeArrowheads="1"/>
                </p:cNvSpPr>
                <p:nvPr/>
              </p:nvSpPr>
              <p:spPr bwMode="auto">
                <a:xfrm>
                  <a:off x="2893" y="1149"/>
                  <a:ext cx="1802" cy="233"/>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51" name="Rectangle 11">
                  <a:extLst>
                    <a:ext uri="{FF2B5EF4-FFF2-40B4-BE49-F238E27FC236}">
                      <a16:creationId xmlns:a16="http://schemas.microsoft.com/office/drawing/2014/main" id="{1FA8FFC3-C3FB-4E27-B2BE-654E9B12FE72}"/>
                    </a:ext>
                  </a:extLst>
                </p:cNvPr>
                <p:cNvSpPr>
                  <a:spLocks noChangeArrowheads="1"/>
                </p:cNvSpPr>
                <p:nvPr/>
              </p:nvSpPr>
              <p:spPr bwMode="auto">
                <a:xfrm>
                  <a:off x="2892" y="1152"/>
                  <a:ext cx="906" cy="228"/>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834" name="Group 12">
                <a:extLst>
                  <a:ext uri="{FF2B5EF4-FFF2-40B4-BE49-F238E27FC236}">
                    <a16:creationId xmlns:a16="http://schemas.microsoft.com/office/drawing/2014/main" id="{C758914F-FDF9-4788-B185-348DE526C76E}"/>
                  </a:ext>
                </a:extLst>
              </p:cNvPr>
              <p:cNvGrpSpPr>
                <a:grpSpLocks/>
              </p:cNvGrpSpPr>
              <p:nvPr/>
            </p:nvGrpSpPr>
            <p:grpSpPr bwMode="auto">
              <a:xfrm rot="-341388">
                <a:off x="975" y="1157"/>
                <a:ext cx="1804" cy="233"/>
                <a:chOff x="2892" y="1149"/>
                <a:chExt cx="1804" cy="233"/>
              </a:xfrm>
            </p:grpSpPr>
            <p:sp>
              <p:nvSpPr>
                <p:cNvPr id="650253" name="Rectangle 13">
                  <a:extLst>
                    <a:ext uri="{FF2B5EF4-FFF2-40B4-BE49-F238E27FC236}">
                      <a16:creationId xmlns:a16="http://schemas.microsoft.com/office/drawing/2014/main" id="{CB734824-CA27-4672-A97B-1666FA10756F}"/>
                    </a:ext>
                  </a:extLst>
                </p:cNvPr>
                <p:cNvSpPr>
                  <a:spLocks noChangeArrowheads="1"/>
                </p:cNvSpPr>
                <p:nvPr/>
              </p:nvSpPr>
              <p:spPr bwMode="auto">
                <a:xfrm>
                  <a:off x="2884" y="1142"/>
                  <a:ext cx="1802" cy="233"/>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54" name="Rectangle 14">
                  <a:extLst>
                    <a:ext uri="{FF2B5EF4-FFF2-40B4-BE49-F238E27FC236}">
                      <a16:creationId xmlns:a16="http://schemas.microsoft.com/office/drawing/2014/main" id="{53DC2B63-A137-4EB0-B4F1-ED2D1BC6BD73}"/>
                    </a:ext>
                  </a:extLst>
                </p:cNvPr>
                <p:cNvSpPr>
                  <a:spLocks noChangeArrowheads="1"/>
                </p:cNvSpPr>
                <p:nvPr/>
              </p:nvSpPr>
              <p:spPr bwMode="auto">
                <a:xfrm>
                  <a:off x="2888" y="1140"/>
                  <a:ext cx="906" cy="228"/>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74829" name="WordArt 15">
              <a:extLst>
                <a:ext uri="{FF2B5EF4-FFF2-40B4-BE49-F238E27FC236}">
                  <a16:creationId xmlns:a16="http://schemas.microsoft.com/office/drawing/2014/main" id="{D2CD1D59-EC51-4499-8504-410A706CC236}"/>
                </a:ext>
              </a:extLst>
            </p:cNvPr>
            <p:cNvSpPr>
              <a:spLocks noChangeArrowheads="1" noChangeShapeType="1" noTextEdit="1"/>
            </p:cNvSpPr>
            <p:nvPr/>
          </p:nvSpPr>
          <p:spPr bwMode="auto">
            <a:xfrm>
              <a:off x="1116" y="1272"/>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30" name="WordArt 16">
              <a:extLst>
                <a:ext uri="{FF2B5EF4-FFF2-40B4-BE49-F238E27FC236}">
                  <a16:creationId xmlns:a16="http://schemas.microsoft.com/office/drawing/2014/main" id="{D6DBEB64-203D-477B-B33F-F4ADF6FE7247}"/>
                </a:ext>
              </a:extLst>
            </p:cNvPr>
            <p:cNvSpPr>
              <a:spLocks noChangeArrowheads="1" noChangeShapeType="1" noTextEdit="1"/>
            </p:cNvSpPr>
            <p:nvPr/>
          </p:nvSpPr>
          <p:spPr bwMode="auto">
            <a:xfrm>
              <a:off x="2683" y="1120"/>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831" name="WordArt 17">
              <a:extLst>
                <a:ext uri="{FF2B5EF4-FFF2-40B4-BE49-F238E27FC236}">
                  <a16:creationId xmlns:a16="http://schemas.microsoft.com/office/drawing/2014/main" id="{A5A2AA1B-442B-443C-8E32-DCE75D2F57D1}"/>
                </a:ext>
              </a:extLst>
            </p:cNvPr>
            <p:cNvSpPr>
              <a:spLocks noChangeArrowheads="1" noChangeShapeType="1" noTextEdit="1"/>
            </p:cNvSpPr>
            <p:nvPr/>
          </p:nvSpPr>
          <p:spPr bwMode="auto">
            <a:xfrm>
              <a:off x="3121" y="1155"/>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32" name="WordArt 18">
              <a:extLst>
                <a:ext uri="{FF2B5EF4-FFF2-40B4-BE49-F238E27FC236}">
                  <a16:creationId xmlns:a16="http://schemas.microsoft.com/office/drawing/2014/main" id="{A2EDEDA8-4072-4AEA-945E-FF59FB459FF6}"/>
                </a:ext>
              </a:extLst>
            </p:cNvPr>
            <p:cNvSpPr>
              <a:spLocks noChangeArrowheads="1" noChangeShapeType="1" noTextEdit="1"/>
            </p:cNvSpPr>
            <p:nvPr/>
          </p:nvSpPr>
          <p:spPr bwMode="auto">
            <a:xfrm>
              <a:off x="4714" y="1348"/>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nvGrpSpPr>
          <p:cNvPr id="650259" name="Group 19">
            <a:extLst>
              <a:ext uri="{FF2B5EF4-FFF2-40B4-BE49-F238E27FC236}">
                <a16:creationId xmlns:a16="http://schemas.microsoft.com/office/drawing/2014/main" id="{78D955C5-2074-4BB3-9B8D-062A52E720DD}"/>
              </a:ext>
            </a:extLst>
          </p:cNvPr>
          <p:cNvGrpSpPr>
            <a:grpSpLocks/>
          </p:cNvGrpSpPr>
          <p:nvPr/>
        </p:nvGrpSpPr>
        <p:grpSpPr bwMode="auto">
          <a:xfrm>
            <a:off x="1363663" y="3125788"/>
            <a:ext cx="6721475" cy="439737"/>
            <a:chOff x="859" y="1958"/>
            <a:chExt cx="4234" cy="277"/>
          </a:xfrm>
        </p:grpSpPr>
        <p:grpSp>
          <p:nvGrpSpPr>
            <p:cNvPr id="74807" name="Group 20">
              <a:extLst>
                <a:ext uri="{FF2B5EF4-FFF2-40B4-BE49-F238E27FC236}">
                  <a16:creationId xmlns:a16="http://schemas.microsoft.com/office/drawing/2014/main" id="{A431398D-59DF-4DBE-A6D0-7BB52050ACED}"/>
                </a:ext>
              </a:extLst>
            </p:cNvPr>
            <p:cNvGrpSpPr>
              <a:grpSpLocks/>
            </p:cNvGrpSpPr>
            <p:nvPr/>
          </p:nvGrpSpPr>
          <p:grpSpPr bwMode="auto">
            <a:xfrm>
              <a:off x="859" y="1958"/>
              <a:ext cx="4234" cy="277"/>
              <a:chOff x="769" y="1934"/>
              <a:chExt cx="4234" cy="277"/>
            </a:xfrm>
          </p:grpSpPr>
          <p:grpSp>
            <p:nvGrpSpPr>
              <p:cNvPr id="74816" name="Group 21">
                <a:extLst>
                  <a:ext uri="{FF2B5EF4-FFF2-40B4-BE49-F238E27FC236}">
                    <a16:creationId xmlns:a16="http://schemas.microsoft.com/office/drawing/2014/main" id="{192A9ABA-9973-4F15-94E4-A8A452293994}"/>
                  </a:ext>
                </a:extLst>
              </p:cNvPr>
              <p:cNvGrpSpPr>
                <a:grpSpLocks/>
              </p:cNvGrpSpPr>
              <p:nvPr/>
            </p:nvGrpSpPr>
            <p:grpSpPr bwMode="auto">
              <a:xfrm rot="-657238">
                <a:off x="769" y="1967"/>
                <a:ext cx="924" cy="240"/>
                <a:chOff x="1032" y="1752"/>
                <a:chExt cx="924" cy="240"/>
              </a:xfrm>
            </p:grpSpPr>
            <p:sp>
              <p:nvSpPr>
                <p:cNvPr id="650262" name="Rectangle 22">
                  <a:extLst>
                    <a:ext uri="{FF2B5EF4-FFF2-40B4-BE49-F238E27FC236}">
                      <a16:creationId xmlns:a16="http://schemas.microsoft.com/office/drawing/2014/main" id="{61AC89A4-FFA2-44BA-ACB9-329330064BD6}"/>
                    </a:ext>
                  </a:extLst>
                </p:cNvPr>
                <p:cNvSpPr>
                  <a:spLocks noChangeArrowheads="1"/>
                </p:cNvSpPr>
                <p:nvPr/>
              </p:nvSpPr>
              <p:spPr bwMode="auto">
                <a:xfrm>
                  <a:off x="1032" y="1742"/>
                  <a:ext cx="918" cy="240"/>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63" name="Rectangle 23">
                  <a:extLst>
                    <a:ext uri="{FF2B5EF4-FFF2-40B4-BE49-F238E27FC236}">
                      <a16:creationId xmlns:a16="http://schemas.microsoft.com/office/drawing/2014/main" id="{477ADB95-D8C1-494A-A049-735130316D30}"/>
                    </a:ext>
                  </a:extLst>
                </p:cNvPr>
                <p:cNvSpPr>
                  <a:spLocks noChangeArrowheads="1"/>
                </p:cNvSpPr>
                <p:nvPr/>
              </p:nvSpPr>
              <p:spPr bwMode="auto">
                <a:xfrm>
                  <a:off x="1028" y="1742"/>
                  <a:ext cx="468"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817" name="Group 24">
                <a:extLst>
                  <a:ext uri="{FF2B5EF4-FFF2-40B4-BE49-F238E27FC236}">
                    <a16:creationId xmlns:a16="http://schemas.microsoft.com/office/drawing/2014/main" id="{DB450E5F-8CC8-41A7-8A40-C219E0723FEF}"/>
                  </a:ext>
                </a:extLst>
              </p:cNvPr>
              <p:cNvGrpSpPr>
                <a:grpSpLocks/>
              </p:cNvGrpSpPr>
              <p:nvPr/>
            </p:nvGrpSpPr>
            <p:grpSpPr bwMode="auto">
              <a:xfrm rot="520193">
                <a:off x="1856" y="1934"/>
                <a:ext cx="924" cy="240"/>
                <a:chOff x="1032" y="1752"/>
                <a:chExt cx="924" cy="240"/>
              </a:xfrm>
            </p:grpSpPr>
            <p:sp>
              <p:nvSpPr>
                <p:cNvPr id="650265" name="Rectangle 25">
                  <a:extLst>
                    <a:ext uri="{FF2B5EF4-FFF2-40B4-BE49-F238E27FC236}">
                      <a16:creationId xmlns:a16="http://schemas.microsoft.com/office/drawing/2014/main" id="{7AADFAB5-46CA-4DDD-AC4A-780B3FDA7455}"/>
                    </a:ext>
                  </a:extLst>
                </p:cNvPr>
                <p:cNvSpPr>
                  <a:spLocks noChangeArrowheads="1"/>
                </p:cNvSpPr>
                <p:nvPr/>
              </p:nvSpPr>
              <p:spPr bwMode="auto">
                <a:xfrm>
                  <a:off x="1035" y="1752"/>
                  <a:ext cx="918" cy="240"/>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66" name="Rectangle 26">
                  <a:extLst>
                    <a:ext uri="{FF2B5EF4-FFF2-40B4-BE49-F238E27FC236}">
                      <a16:creationId xmlns:a16="http://schemas.microsoft.com/office/drawing/2014/main" id="{CC31ADD8-C3D4-4962-B5A9-4F9BA8BC2B74}"/>
                    </a:ext>
                  </a:extLst>
                </p:cNvPr>
                <p:cNvSpPr>
                  <a:spLocks noChangeArrowheads="1"/>
                </p:cNvSpPr>
                <p:nvPr/>
              </p:nvSpPr>
              <p:spPr bwMode="auto">
                <a:xfrm>
                  <a:off x="1025" y="1744"/>
                  <a:ext cx="468"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818" name="Group 27">
                <a:extLst>
                  <a:ext uri="{FF2B5EF4-FFF2-40B4-BE49-F238E27FC236}">
                    <a16:creationId xmlns:a16="http://schemas.microsoft.com/office/drawing/2014/main" id="{8B32B984-8B71-4681-B5F6-65BF8170D4C6}"/>
                  </a:ext>
                </a:extLst>
              </p:cNvPr>
              <p:cNvGrpSpPr>
                <a:grpSpLocks/>
              </p:cNvGrpSpPr>
              <p:nvPr/>
            </p:nvGrpSpPr>
            <p:grpSpPr bwMode="auto">
              <a:xfrm rot="-461331">
                <a:off x="3017" y="1940"/>
                <a:ext cx="924" cy="240"/>
                <a:chOff x="1032" y="1752"/>
                <a:chExt cx="924" cy="240"/>
              </a:xfrm>
            </p:grpSpPr>
            <p:sp>
              <p:nvSpPr>
                <p:cNvPr id="650268" name="Rectangle 28">
                  <a:extLst>
                    <a:ext uri="{FF2B5EF4-FFF2-40B4-BE49-F238E27FC236}">
                      <a16:creationId xmlns:a16="http://schemas.microsoft.com/office/drawing/2014/main" id="{8618E937-44E1-4880-85A2-C552A7772AAB}"/>
                    </a:ext>
                  </a:extLst>
                </p:cNvPr>
                <p:cNvSpPr>
                  <a:spLocks noChangeArrowheads="1"/>
                </p:cNvSpPr>
                <p:nvPr/>
              </p:nvSpPr>
              <p:spPr bwMode="auto">
                <a:xfrm>
                  <a:off x="1030" y="1743"/>
                  <a:ext cx="918" cy="240"/>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69" name="Rectangle 29">
                  <a:extLst>
                    <a:ext uri="{FF2B5EF4-FFF2-40B4-BE49-F238E27FC236}">
                      <a16:creationId xmlns:a16="http://schemas.microsoft.com/office/drawing/2014/main" id="{3E7714A6-FF7A-4618-8658-4556BA037A86}"/>
                    </a:ext>
                  </a:extLst>
                </p:cNvPr>
                <p:cNvSpPr>
                  <a:spLocks noChangeArrowheads="1"/>
                </p:cNvSpPr>
                <p:nvPr/>
              </p:nvSpPr>
              <p:spPr bwMode="auto">
                <a:xfrm>
                  <a:off x="1024" y="1743"/>
                  <a:ext cx="468"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819" name="Group 30">
                <a:extLst>
                  <a:ext uri="{FF2B5EF4-FFF2-40B4-BE49-F238E27FC236}">
                    <a16:creationId xmlns:a16="http://schemas.microsoft.com/office/drawing/2014/main" id="{38C81EB1-13CA-46DE-B681-F0AA49F1945F}"/>
                  </a:ext>
                </a:extLst>
              </p:cNvPr>
              <p:cNvGrpSpPr>
                <a:grpSpLocks/>
              </p:cNvGrpSpPr>
              <p:nvPr/>
            </p:nvGrpSpPr>
            <p:grpSpPr bwMode="auto">
              <a:xfrm rot="627260">
                <a:off x="4079" y="1971"/>
                <a:ext cx="924" cy="240"/>
                <a:chOff x="1032" y="1752"/>
                <a:chExt cx="924" cy="240"/>
              </a:xfrm>
            </p:grpSpPr>
            <p:sp>
              <p:nvSpPr>
                <p:cNvPr id="650271" name="Rectangle 31">
                  <a:extLst>
                    <a:ext uri="{FF2B5EF4-FFF2-40B4-BE49-F238E27FC236}">
                      <a16:creationId xmlns:a16="http://schemas.microsoft.com/office/drawing/2014/main" id="{78CAE27F-16EF-43B5-A75A-2EE9C476AAC4}"/>
                    </a:ext>
                  </a:extLst>
                </p:cNvPr>
                <p:cNvSpPr>
                  <a:spLocks noChangeArrowheads="1"/>
                </p:cNvSpPr>
                <p:nvPr/>
              </p:nvSpPr>
              <p:spPr bwMode="auto">
                <a:xfrm>
                  <a:off x="1035" y="1752"/>
                  <a:ext cx="918" cy="240"/>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72" name="Rectangle 32">
                  <a:extLst>
                    <a:ext uri="{FF2B5EF4-FFF2-40B4-BE49-F238E27FC236}">
                      <a16:creationId xmlns:a16="http://schemas.microsoft.com/office/drawing/2014/main" id="{8F152CDA-7587-47D1-9F87-20D1A81E012C}"/>
                    </a:ext>
                  </a:extLst>
                </p:cNvPr>
                <p:cNvSpPr>
                  <a:spLocks noChangeArrowheads="1"/>
                </p:cNvSpPr>
                <p:nvPr/>
              </p:nvSpPr>
              <p:spPr bwMode="auto">
                <a:xfrm>
                  <a:off x="1023" y="1745"/>
                  <a:ext cx="468"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74808" name="WordArt 33">
              <a:extLst>
                <a:ext uri="{FF2B5EF4-FFF2-40B4-BE49-F238E27FC236}">
                  <a16:creationId xmlns:a16="http://schemas.microsoft.com/office/drawing/2014/main" id="{E61B0E2A-B5AF-4715-84DB-1382C50C4CA4}"/>
                </a:ext>
              </a:extLst>
            </p:cNvPr>
            <p:cNvSpPr>
              <a:spLocks noChangeArrowheads="1" noChangeShapeType="1" noTextEdit="1"/>
            </p:cNvSpPr>
            <p:nvPr/>
          </p:nvSpPr>
          <p:spPr bwMode="auto">
            <a:xfrm>
              <a:off x="909" y="2141"/>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09" name="WordArt 34">
              <a:extLst>
                <a:ext uri="{FF2B5EF4-FFF2-40B4-BE49-F238E27FC236}">
                  <a16:creationId xmlns:a16="http://schemas.microsoft.com/office/drawing/2014/main" id="{4496FD24-C238-4498-A36F-18E104F8E120}"/>
                </a:ext>
              </a:extLst>
            </p:cNvPr>
            <p:cNvSpPr>
              <a:spLocks noChangeArrowheads="1" noChangeShapeType="1" noTextEdit="1"/>
            </p:cNvSpPr>
            <p:nvPr/>
          </p:nvSpPr>
          <p:spPr bwMode="auto">
            <a:xfrm>
              <a:off x="1620" y="1982"/>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810" name="WordArt 35">
              <a:extLst>
                <a:ext uri="{FF2B5EF4-FFF2-40B4-BE49-F238E27FC236}">
                  <a16:creationId xmlns:a16="http://schemas.microsoft.com/office/drawing/2014/main" id="{39B4C979-155D-498A-BB7F-4D103868FA58}"/>
                </a:ext>
              </a:extLst>
            </p:cNvPr>
            <p:cNvSpPr>
              <a:spLocks noChangeArrowheads="1" noChangeShapeType="1" noTextEdit="1"/>
            </p:cNvSpPr>
            <p:nvPr/>
          </p:nvSpPr>
          <p:spPr bwMode="auto">
            <a:xfrm>
              <a:off x="1975" y="1982"/>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11" name="WordArt 36">
              <a:extLst>
                <a:ext uri="{FF2B5EF4-FFF2-40B4-BE49-F238E27FC236}">
                  <a16:creationId xmlns:a16="http://schemas.microsoft.com/office/drawing/2014/main" id="{125D0104-7385-459C-9ED3-7032C3919D72}"/>
                </a:ext>
              </a:extLst>
            </p:cNvPr>
            <p:cNvSpPr>
              <a:spLocks noChangeArrowheads="1" noChangeShapeType="1" noTextEdit="1"/>
            </p:cNvSpPr>
            <p:nvPr/>
          </p:nvSpPr>
          <p:spPr bwMode="auto">
            <a:xfrm>
              <a:off x="2728" y="2078"/>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812" name="WordArt 37">
              <a:extLst>
                <a:ext uri="{FF2B5EF4-FFF2-40B4-BE49-F238E27FC236}">
                  <a16:creationId xmlns:a16="http://schemas.microsoft.com/office/drawing/2014/main" id="{647BBA40-DEEF-49C5-A8EF-CEA972546BDD}"/>
                </a:ext>
              </a:extLst>
            </p:cNvPr>
            <p:cNvSpPr>
              <a:spLocks noChangeArrowheads="1" noChangeShapeType="1" noTextEdit="1"/>
            </p:cNvSpPr>
            <p:nvPr/>
          </p:nvSpPr>
          <p:spPr bwMode="auto">
            <a:xfrm>
              <a:off x="3132" y="2086"/>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13" name="WordArt 38">
              <a:extLst>
                <a:ext uri="{FF2B5EF4-FFF2-40B4-BE49-F238E27FC236}">
                  <a16:creationId xmlns:a16="http://schemas.microsoft.com/office/drawing/2014/main" id="{A8F8FEBD-2CA6-4815-AB42-EAD0A0BFF7F9}"/>
                </a:ext>
              </a:extLst>
            </p:cNvPr>
            <p:cNvSpPr>
              <a:spLocks noChangeArrowheads="1" noChangeShapeType="1" noTextEdit="1"/>
            </p:cNvSpPr>
            <p:nvPr/>
          </p:nvSpPr>
          <p:spPr bwMode="auto">
            <a:xfrm>
              <a:off x="3869" y="1985"/>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814" name="WordArt 39">
              <a:extLst>
                <a:ext uri="{FF2B5EF4-FFF2-40B4-BE49-F238E27FC236}">
                  <a16:creationId xmlns:a16="http://schemas.microsoft.com/office/drawing/2014/main" id="{198321A3-06E1-46D5-91F3-B11C7642E674}"/>
                </a:ext>
              </a:extLst>
            </p:cNvPr>
            <p:cNvSpPr>
              <a:spLocks noChangeArrowheads="1" noChangeShapeType="1" noTextEdit="1"/>
            </p:cNvSpPr>
            <p:nvPr/>
          </p:nvSpPr>
          <p:spPr bwMode="auto">
            <a:xfrm>
              <a:off x="4215" y="2001"/>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815" name="WordArt 40">
              <a:extLst>
                <a:ext uri="{FF2B5EF4-FFF2-40B4-BE49-F238E27FC236}">
                  <a16:creationId xmlns:a16="http://schemas.microsoft.com/office/drawing/2014/main" id="{78BCA356-109C-4926-923B-DB6FBB6AB608}"/>
                </a:ext>
              </a:extLst>
            </p:cNvPr>
            <p:cNvSpPr>
              <a:spLocks noChangeArrowheads="1" noChangeShapeType="1" noTextEdit="1"/>
            </p:cNvSpPr>
            <p:nvPr/>
          </p:nvSpPr>
          <p:spPr bwMode="auto">
            <a:xfrm>
              <a:off x="4944" y="2139"/>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nvGrpSpPr>
          <p:cNvPr id="650281" name="Group 41">
            <a:extLst>
              <a:ext uri="{FF2B5EF4-FFF2-40B4-BE49-F238E27FC236}">
                <a16:creationId xmlns:a16="http://schemas.microsoft.com/office/drawing/2014/main" id="{87207324-1356-4DB5-8766-2F03B506F95E}"/>
              </a:ext>
            </a:extLst>
          </p:cNvPr>
          <p:cNvGrpSpPr>
            <a:grpSpLocks/>
          </p:cNvGrpSpPr>
          <p:nvPr/>
        </p:nvGrpSpPr>
        <p:grpSpPr bwMode="auto">
          <a:xfrm>
            <a:off x="622300" y="4429125"/>
            <a:ext cx="7953375" cy="533400"/>
            <a:chOff x="392" y="2779"/>
            <a:chExt cx="5010" cy="336"/>
          </a:xfrm>
        </p:grpSpPr>
        <p:grpSp>
          <p:nvGrpSpPr>
            <p:cNvPr id="74764" name="Group 42">
              <a:extLst>
                <a:ext uri="{FF2B5EF4-FFF2-40B4-BE49-F238E27FC236}">
                  <a16:creationId xmlns:a16="http://schemas.microsoft.com/office/drawing/2014/main" id="{15CBEE30-8797-4BBF-B70B-324091ECE771}"/>
                </a:ext>
              </a:extLst>
            </p:cNvPr>
            <p:cNvGrpSpPr>
              <a:grpSpLocks/>
            </p:cNvGrpSpPr>
            <p:nvPr/>
          </p:nvGrpSpPr>
          <p:grpSpPr bwMode="auto">
            <a:xfrm>
              <a:off x="392" y="2779"/>
              <a:ext cx="5010" cy="336"/>
              <a:chOff x="368" y="2771"/>
              <a:chExt cx="5010" cy="336"/>
            </a:xfrm>
          </p:grpSpPr>
          <p:grpSp>
            <p:nvGrpSpPr>
              <p:cNvPr id="74781" name="Group 43">
                <a:extLst>
                  <a:ext uri="{FF2B5EF4-FFF2-40B4-BE49-F238E27FC236}">
                    <a16:creationId xmlns:a16="http://schemas.microsoft.com/office/drawing/2014/main" id="{C3AA0F30-29B4-4DDD-8A7E-C8B936E8C88A}"/>
                  </a:ext>
                </a:extLst>
              </p:cNvPr>
              <p:cNvGrpSpPr>
                <a:grpSpLocks/>
              </p:cNvGrpSpPr>
              <p:nvPr/>
            </p:nvGrpSpPr>
            <p:grpSpPr bwMode="auto">
              <a:xfrm>
                <a:off x="368" y="2798"/>
                <a:ext cx="2397" cy="309"/>
                <a:chOff x="532" y="2445"/>
                <a:chExt cx="2397" cy="309"/>
              </a:xfrm>
            </p:grpSpPr>
            <p:grpSp>
              <p:nvGrpSpPr>
                <p:cNvPr id="74795" name="Group 44">
                  <a:extLst>
                    <a:ext uri="{FF2B5EF4-FFF2-40B4-BE49-F238E27FC236}">
                      <a16:creationId xmlns:a16="http://schemas.microsoft.com/office/drawing/2014/main" id="{B2066B48-7DFF-4ABA-B785-B978400C1E9E}"/>
                    </a:ext>
                  </a:extLst>
                </p:cNvPr>
                <p:cNvGrpSpPr>
                  <a:grpSpLocks/>
                </p:cNvGrpSpPr>
                <p:nvPr/>
              </p:nvGrpSpPr>
              <p:grpSpPr bwMode="auto">
                <a:xfrm rot="-1554391">
                  <a:off x="532" y="2520"/>
                  <a:ext cx="468" cy="234"/>
                  <a:chOff x="924" y="2394"/>
                  <a:chExt cx="468" cy="234"/>
                </a:xfrm>
              </p:grpSpPr>
              <p:sp>
                <p:nvSpPr>
                  <p:cNvPr id="650285" name="Rectangle 45">
                    <a:extLst>
                      <a:ext uri="{FF2B5EF4-FFF2-40B4-BE49-F238E27FC236}">
                        <a16:creationId xmlns:a16="http://schemas.microsoft.com/office/drawing/2014/main" id="{22C99192-8DFC-49DC-9C8A-AE70608F7E5E}"/>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86" name="Rectangle 46">
                    <a:extLst>
                      <a:ext uri="{FF2B5EF4-FFF2-40B4-BE49-F238E27FC236}">
                        <a16:creationId xmlns:a16="http://schemas.microsoft.com/office/drawing/2014/main" id="{F0B1D7DE-403E-4502-8BC1-CA820E97086C}"/>
                      </a:ext>
                    </a:extLst>
                  </p:cNvPr>
                  <p:cNvSpPr>
                    <a:spLocks noChangeArrowheads="1"/>
                  </p:cNvSpPr>
                  <p:nvPr/>
                </p:nvSpPr>
                <p:spPr bwMode="auto">
                  <a:xfrm>
                    <a:off x="922" y="2393"/>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96" name="Group 47">
                  <a:extLst>
                    <a:ext uri="{FF2B5EF4-FFF2-40B4-BE49-F238E27FC236}">
                      <a16:creationId xmlns:a16="http://schemas.microsoft.com/office/drawing/2014/main" id="{495F945D-E2A6-41D7-B0CF-FF3996C9F1F6}"/>
                    </a:ext>
                  </a:extLst>
                </p:cNvPr>
                <p:cNvGrpSpPr>
                  <a:grpSpLocks/>
                </p:cNvGrpSpPr>
                <p:nvPr/>
              </p:nvGrpSpPr>
              <p:grpSpPr bwMode="auto">
                <a:xfrm rot="847711">
                  <a:off x="1177" y="2477"/>
                  <a:ext cx="468" cy="234"/>
                  <a:chOff x="924" y="2394"/>
                  <a:chExt cx="468" cy="234"/>
                </a:xfrm>
              </p:grpSpPr>
              <p:sp>
                <p:nvSpPr>
                  <p:cNvPr id="650288" name="Rectangle 48">
                    <a:extLst>
                      <a:ext uri="{FF2B5EF4-FFF2-40B4-BE49-F238E27FC236}">
                        <a16:creationId xmlns:a16="http://schemas.microsoft.com/office/drawing/2014/main" id="{3686966C-3527-403D-A7DE-5F862326798A}"/>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89" name="Rectangle 49">
                    <a:extLst>
                      <a:ext uri="{FF2B5EF4-FFF2-40B4-BE49-F238E27FC236}">
                        <a16:creationId xmlns:a16="http://schemas.microsoft.com/office/drawing/2014/main" id="{E6673484-FA15-454D-ADE0-80CDEF3D4077}"/>
                      </a:ext>
                    </a:extLst>
                  </p:cNvPr>
                  <p:cNvSpPr>
                    <a:spLocks noChangeArrowheads="1"/>
                  </p:cNvSpPr>
                  <p:nvPr/>
                </p:nvSpPr>
                <p:spPr bwMode="auto">
                  <a:xfrm>
                    <a:off x="920" y="2392"/>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97" name="Group 50">
                  <a:extLst>
                    <a:ext uri="{FF2B5EF4-FFF2-40B4-BE49-F238E27FC236}">
                      <a16:creationId xmlns:a16="http://schemas.microsoft.com/office/drawing/2014/main" id="{CE60962A-6C14-4B7A-A100-467C39EE9454}"/>
                    </a:ext>
                  </a:extLst>
                </p:cNvPr>
                <p:cNvGrpSpPr>
                  <a:grpSpLocks/>
                </p:cNvGrpSpPr>
                <p:nvPr/>
              </p:nvGrpSpPr>
              <p:grpSpPr bwMode="auto">
                <a:xfrm rot="-1277469">
                  <a:off x="1859" y="2445"/>
                  <a:ext cx="468" cy="234"/>
                  <a:chOff x="924" y="2394"/>
                  <a:chExt cx="468" cy="234"/>
                </a:xfrm>
              </p:grpSpPr>
              <p:sp>
                <p:nvSpPr>
                  <p:cNvPr id="650291" name="Rectangle 51">
                    <a:extLst>
                      <a:ext uri="{FF2B5EF4-FFF2-40B4-BE49-F238E27FC236}">
                        <a16:creationId xmlns:a16="http://schemas.microsoft.com/office/drawing/2014/main" id="{15BBEA9C-F8B2-4DBD-A40B-1D1DE89C724E}"/>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92" name="Rectangle 52">
                    <a:extLst>
                      <a:ext uri="{FF2B5EF4-FFF2-40B4-BE49-F238E27FC236}">
                        <a16:creationId xmlns:a16="http://schemas.microsoft.com/office/drawing/2014/main" id="{9A53BEFA-B6E0-4277-A021-18F076808572}"/>
                      </a:ext>
                    </a:extLst>
                  </p:cNvPr>
                  <p:cNvSpPr>
                    <a:spLocks noChangeArrowheads="1"/>
                  </p:cNvSpPr>
                  <p:nvPr/>
                </p:nvSpPr>
                <p:spPr bwMode="auto">
                  <a:xfrm>
                    <a:off x="922" y="2391"/>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98" name="Group 53">
                  <a:extLst>
                    <a:ext uri="{FF2B5EF4-FFF2-40B4-BE49-F238E27FC236}">
                      <a16:creationId xmlns:a16="http://schemas.microsoft.com/office/drawing/2014/main" id="{72C4CEB4-EA0D-4166-88A3-3142ACCC4B4D}"/>
                    </a:ext>
                  </a:extLst>
                </p:cNvPr>
                <p:cNvGrpSpPr>
                  <a:grpSpLocks/>
                </p:cNvGrpSpPr>
                <p:nvPr/>
              </p:nvGrpSpPr>
              <p:grpSpPr bwMode="auto">
                <a:xfrm rot="1583350">
                  <a:off x="2461" y="2486"/>
                  <a:ext cx="468" cy="234"/>
                  <a:chOff x="924" y="2394"/>
                  <a:chExt cx="468" cy="234"/>
                </a:xfrm>
              </p:grpSpPr>
              <p:sp>
                <p:nvSpPr>
                  <p:cNvPr id="650294" name="Rectangle 54">
                    <a:extLst>
                      <a:ext uri="{FF2B5EF4-FFF2-40B4-BE49-F238E27FC236}">
                        <a16:creationId xmlns:a16="http://schemas.microsoft.com/office/drawing/2014/main" id="{4BF0FBD5-EC22-4012-B4B2-5A07A4E4B6FE}"/>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95" name="Rectangle 55">
                    <a:extLst>
                      <a:ext uri="{FF2B5EF4-FFF2-40B4-BE49-F238E27FC236}">
                        <a16:creationId xmlns:a16="http://schemas.microsoft.com/office/drawing/2014/main" id="{07D8EFE9-D2A7-4D3F-A4D9-37BD0C5FBE2C}"/>
                      </a:ext>
                    </a:extLst>
                  </p:cNvPr>
                  <p:cNvSpPr>
                    <a:spLocks noChangeArrowheads="1"/>
                  </p:cNvSpPr>
                  <p:nvPr/>
                </p:nvSpPr>
                <p:spPr bwMode="auto">
                  <a:xfrm>
                    <a:off x="920" y="2393"/>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74782" name="Group 56">
                <a:extLst>
                  <a:ext uri="{FF2B5EF4-FFF2-40B4-BE49-F238E27FC236}">
                    <a16:creationId xmlns:a16="http://schemas.microsoft.com/office/drawing/2014/main" id="{9B8449E2-DF5A-4067-BBFD-9FD7B67CCE46}"/>
                  </a:ext>
                </a:extLst>
              </p:cNvPr>
              <p:cNvGrpSpPr>
                <a:grpSpLocks/>
              </p:cNvGrpSpPr>
              <p:nvPr/>
            </p:nvGrpSpPr>
            <p:grpSpPr bwMode="auto">
              <a:xfrm>
                <a:off x="2981" y="2771"/>
                <a:ext cx="2397" cy="309"/>
                <a:chOff x="532" y="2445"/>
                <a:chExt cx="2397" cy="309"/>
              </a:xfrm>
            </p:grpSpPr>
            <p:grpSp>
              <p:nvGrpSpPr>
                <p:cNvPr id="74783" name="Group 57">
                  <a:extLst>
                    <a:ext uri="{FF2B5EF4-FFF2-40B4-BE49-F238E27FC236}">
                      <a16:creationId xmlns:a16="http://schemas.microsoft.com/office/drawing/2014/main" id="{92DCC7C1-1825-4ED2-9D23-F33DC7EA2414}"/>
                    </a:ext>
                  </a:extLst>
                </p:cNvPr>
                <p:cNvGrpSpPr>
                  <a:grpSpLocks/>
                </p:cNvGrpSpPr>
                <p:nvPr/>
              </p:nvGrpSpPr>
              <p:grpSpPr bwMode="auto">
                <a:xfrm rot="-1554391">
                  <a:off x="532" y="2520"/>
                  <a:ext cx="468" cy="234"/>
                  <a:chOff x="924" y="2394"/>
                  <a:chExt cx="468" cy="234"/>
                </a:xfrm>
              </p:grpSpPr>
              <p:sp>
                <p:nvSpPr>
                  <p:cNvPr id="650298" name="Rectangle 58">
                    <a:extLst>
                      <a:ext uri="{FF2B5EF4-FFF2-40B4-BE49-F238E27FC236}">
                        <a16:creationId xmlns:a16="http://schemas.microsoft.com/office/drawing/2014/main" id="{AC6B9447-6777-48D0-B48D-5102E269FD7D}"/>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299" name="Rectangle 59">
                    <a:extLst>
                      <a:ext uri="{FF2B5EF4-FFF2-40B4-BE49-F238E27FC236}">
                        <a16:creationId xmlns:a16="http://schemas.microsoft.com/office/drawing/2014/main" id="{8CE54EAA-66E3-441C-853E-82030AA6EA4A}"/>
                      </a:ext>
                    </a:extLst>
                  </p:cNvPr>
                  <p:cNvSpPr>
                    <a:spLocks noChangeArrowheads="1"/>
                  </p:cNvSpPr>
                  <p:nvPr/>
                </p:nvSpPr>
                <p:spPr bwMode="auto">
                  <a:xfrm>
                    <a:off x="922" y="2393"/>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84" name="Group 60">
                  <a:extLst>
                    <a:ext uri="{FF2B5EF4-FFF2-40B4-BE49-F238E27FC236}">
                      <a16:creationId xmlns:a16="http://schemas.microsoft.com/office/drawing/2014/main" id="{D49898A9-C566-42EB-8CD1-186A1A8174C1}"/>
                    </a:ext>
                  </a:extLst>
                </p:cNvPr>
                <p:cNvGrpSpPr>
                  <a:grpSpLocks/>
                </p:cNvGrpSpPr>
                <p:nvPr/>
              </p:nvGrpSpPr>
              <p:grpSpPr bwMode="auto">
                <a:xfrm rot="847711">
                  <a:off x="1177" y="2477"/>
                  <a:ext cx="468" cy="234"/>
                  <a:chOff x="924" y="2394"/>
                  <a:chExt cx="468" cy="234"/>
                </a:xfrm>
              </p:grpSpPr>
              <p:sp>
                <p:nvSpPr>
                  <p:cNvPr id="650301" name="Rectangle 61">
                    <a:extLst>
                      <a:ext uri="{FF2B5EF4-FFF2-40B4-BE49-F238E27FC236}">
                        <a16:creationId xmlns:a16="http://schemas.microsoft.com/office/drawing/2014/main" id="{062B09F4-C5E7-49B4-8753-078113E19C53}"/>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302" name="Rectangle 62">
                    <a:extLst>
                      <a:ext uri="{FF2B5EF4-FFF2-40B4-BE49-F238E27FC236}">
                        <a16:creationId xmlns:a16="http://schemas.microsoft.com/office/drawing/2014/main" id="{69458785-706E-428C-9D04-E922BAB054FB}"/>
                      </a:ext>
                    </a:extLst>
                  </p:cNvPr>
                  <p:cNvSpPr>
                    <a:spLocks noChangeArrowheads="1"/>
                  </p:cNvSpPr>
                  <p:nvPr/>
                </p:nvSpPr>
                <p:spPr bwMode="auto">
                  <a:xfrm>
                    <a:off x="920" y="2392"/>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85" name="Group 63">
                  <a:extLst>
                    <a:ext uri="{FF2B5EF4-FFF2-40B4-BE49-F238E27FC236}">
                      <a16:creationId xmlns:a16="http://schemas.microsoft.com/office/drawing/2014/main" id="{13D35BE3-2AD1-435F-8389-E32615D36DD1}"/>
                    </a:ext>
                  </a:extLst>
                </p:cNvPr>
                <p:cNvGrpSpPr>
                  <a:grpSpLocks/>
                </p:cNvGrpSpPr>
                <p:nvPr/>
              </p:nvGrpSpPr>
              <p:grpSpPr bwMode="auto">
                <a:xfrm rot="-1277469">
                  <a:off x="1859" y="2445"/>
                  <a:ext cx="468" cy="234"/>
                  <a:chOff x="924" y="2394"/>
                  <a:chExt cx="468" cy="234"/>
                </a:xfrm>
              </p:grpSpPr>
              <p:sp>
                <p:nvSpPr>
                  <p:cNvPr id="650304" name="Rectangle 64">
                    <a:extLst>
                      <a:ext uri="{FF2B5EF4-FFF2-40B4-BE49-F238E27FC236}">
                        <a16:creationId xmlns:a16="http://schemas.microsoft.com/office/drawing/2014/main" id="{60814487-DC20-458D-A206-1154F0DE6BB5}"/>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305" name="Rectangle 65">
                    <a:extLst>
                      <a:ext uri="{FF2B5EF4-FFF2-40B4-BE49-F238E27FC236}">
                        <a16:creationId xmlns:a16="http://schemas.microsoft.com/office/drawing/2014/main" id="{BFB6F75A-73BE-4013-818A-65188AF08EDC}"/>
                      </a:ext>
                    </a:extLst>
                  </p:cNvPr>
                  <p:cNvSpPr>
                    <a:spLocks noChangeArrowheads="1"/>
                  </p:cNvSpPr>
                  <p:nvPr/>
                </p:nvSpPr>
                <p:spPr bwMode="auto">
                  <a:xfrm>
                    <a:off x="922" y="2391"/>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4786" name="Group 66">
                  <a:extLst>
                    <a:ext uri="{FF2B5EF4-FFF2-40B4-BE49-F238E27FC236}">
                      <a16:creationId xmlns:a16="http://schemas.microsoft.com/office/drawing/2014/main" id="{4A33B28F-0ED4-4C12-88C2-8ED5D0FA98EC}"/>
                    </a:ext>
                  </a:extLst>
                </p:cNvPr>
                <p:cNvGrpSpPr>
                  <a:grpSpLocks/>
                </p:cNvGrpSpPr>
                <p:nvPr/>
              </p:nvGrpSpPr>
              <p:grpSpPr bwMode="auto">
                <a:xfrm rot="1583350">
                  <a:off x="2461" y="2486"/>
                  <a:ext cx="468" cy="234"/>
                  <a:chOff x="924" y="2394"/>
                  <a:chExt cx="468" cy="234"/>
                </a:xfrm>
              </p:grpSpPr>
              <p:sp>
                <p:nvSpPr>
                  <p:cNvPr id="650307" name="Rectangle 67">
                    <a:extLst>
                      <a:ext uri="{FF2B5EF4-FFF2-40B4-BE49-F238E27FC236}">
                        <a16:creationId xmlns:a16="http://schemas.microsoft.com/office/drawing/2014/main" id="{69FED6D1-1CFC-42B0-A426-5264D380E8ED}"/>
                      </a:ext>
                    </a:extLst>
                  </p:cNvPr>
                  <p:cNvSpPr>
                    <a:spLocks noChangeArrowheads="1"/>
                  </p:cNvSpPr>
                  <p:nvPr/>
                </p:nvSpPr>
                <p:spPr bwMode="auto">
                  <a:xfrm>
                    <a:off x="924" y="2394"/>
                    <a:ext cx="468" cy="234"/>
                  </a:xfrm>
                  <a:prstGeom prst="rect">
                    <a:avLst/>
                  </a:prstGeom>
                  <a:solidFill>
                    <a:schemeClr val="bg1"/>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0308" name="Rectangle 68">
                    <a:extLst>
                      <a:ext uri="{FF2B5EF4-FFF2-40B4-BE49-F238E27FC236}">
                        <a16:creationId xmlns:a16="http://schemas.microsoft.com/office/drawing/2014/main" id="{036A6CFF-A04E-4A84-A18A-D00A4A6B2B2C}"/>
                      </a:ext>
                    </a:extLst>
                  </p:cNvPr>
                  <p:cNvSpPr>
                    <a:spLocks noChangeArrowheads="1"/>
                  </p:cNvSpPr>
                  <p:nvPr/>
                </p:nvSpPr>
                <p:spPr bwMode="auto">
                  <a:xfrm>
                    <a:off x="920" y="2393"/>
                    <a:ext cx="234" cy="234"/>
                  </a:xfrm>
                  <a:prstGeom prst="rect">
                    <a:avLst/>
                  </a:prstGeom>
                  <a:solidFill>
                    <a:srgbClr val="CC0000"/>
                  </a:solidFill>
                  <a:ln w="2857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74765" name="WordArt 69">
              <a:extLst>
                <a:ext uri="{FF2B5EF4-FFF2-40B4-BE49-F238E27FC236}">
                  <a16:creationId xmlns:a16="http://schemas.microsoft.com/office/drawing/2014/main" id="{97A866DC-35E2-4C50-9110-2839368DEBA0}"/>
                </a:ext>
              </a:extLst>
            </p:cNvPr>
            <p:cNvSpPr>
              <a:spLocks noChangeArrowheads="1" noChangeShapeType="1" noTextEdit="1"/>
            </p:cNvSpPr>
            <p:nvPr/>
          </p:nvSpPr>
          <p:spPr bwMode="auto">
            <a:xfrm>
              <a:off x="436" y="3011"/>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66" name="WordArt 70">
              <a:extLst>
                <a:ext uri="{FF2B5EF4-FFF2-40B4-BE49-F238E27FC236}">
                  <a16:creationId xmlns:a16="http://schemas.microsoft.com/office/drawing/2014/main" id="{C6FE3022-1D24-475C-836D-4CCD39A9912A}"/>
                </a:ext>
              </a:extLst>
            </p:cNvPr>
            <p:cNvSpPr>
              <a:spLocks noChangeArrowheads="1" noChangeShapeType="1" noTextEdit="1"/>
            </p:cNvSpPr>
            <p:nvPr/>
          </p:nvSpPr>
          <p:spPr bwMode="auto">
            <a:xfrm>
              <a:off x="696" y="2877"/>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67" name="WordArt 71">
              <a:extLst>
                <a:ext uri="{FF2B5EF4-FFF2-40B4-BE49-F238E27FC236}">
                  <a16:creationId xmlns:a16="http://schemas.microsoft.com/office/drawing/2014/main" id="{FA513895-F8A6-43C3-9033-F9D06787A76F}"/>
                </a:ext>
              </a:extLst>
            </p:cNvPr>
            <p:cNvSpPr>
              <a:spLocks noChangeArrowheads="1" noChangeShapeType="1" noTextEdit="1"/>
            </p:cNvSpPr>
            <p:nvPr/>
          </p:nvSpPr>
          <p:spPr bwMode="auto">
            <a:xfrm>
              <a:off x="1066" y="2877"/>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68" name="WordArt 72">
              <a:extLst>
                <a:ext uri="{FF2B5EF4-FFF2-40B4-BE49-F238E27FC236}">
                  <a16:creationId xmlns:a16="http://schemas.microsoft.com/office/drawing/2014/main" id="{ACBA8AB9-047B-4F6A-9CCF-6731C7AAF338}"/>
                </a:ext>
              </a:extLst>
            </p:cNvPr>
            <p:cNvSpPr>
              <a:spLocks noChangeArrowheads="1" noChangeShapeType="1" noTextEdit="1"/>
            </p:cNvSpPr>
            <p:nvPr/>
          </p:nvSpPr>
          <p:spPr bwMode="auto">
            <a:xfrm>
              <a:off x="1368" y="2940"/>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69" name="WordArt 73">
              <a:extLst>
                <a:ext uri="{FF2B5EF4-FFF2-40B4-BE49-F238E27FC236}">
                  <a16:creationId xmlns:a16="http://schemas.microsoft.com/office/drawing/2014/main" id="{9331B979-02C2-4B2E-8037-63E7E2D1C7CF}"/>
                </a:ext>
              </a:extLst>
            </p:cNvPr>
            <p:cNvSpPr>
              <a:spLocks noChangeArrowheads="1" noChangeShapeType="1" noTextEdit="1"/>
            </p:cNvSpPr>
            <p:nvPr/>
          </p:nvSpPr>
          <p:spPr bwMode="auto">
            <a:xfrm>
              <a:off x="1763" y="2939"/>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70" name="WordArt 74">
              <a:extLst>
                <a:ext uri="{FF2B5EF4-FFF2-40B4-BE49-F238E27FC236}">
                  <a16:creationId xmlns:a16="http://schemas.microsoft.com/office/drawing/2014/main" id="{1D066DA2-C11A-4BC3-B6C6-68355495855D}"/>
                </a:ext>
              </a:extLst>
            </p:cNvPr>
            <p:cNvSpPr>
              <a:spLocks noChangeArrowheads="1" noChangeShapeType="1" noTextEdit="1"/>
            </p:cNvSpPr>
            <p:nvPr/>
          </p:nvSpPr>
          <p:spPr bwMode="auto">
            <a:xfrm>
              <a:off x="2048" y="2822"/>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71" name="WordArt 75">
              <a:extLst>
                <a:ext uri="{FF2B5EF4-FFF2-40B4-BE49-F238E27FC236}">
                  <a16:creationId xmlns:a16="http://schemas.microsoft.com/office/drawing/2014/main" id="{7A3BD725-C0A0-4CA0-A011-9D445D831F34}"/>
                </a:ext>
              </a:extLst>
            </p:cNvPr>
            <p:cNvSpPr>
              <a:spLocks noChangeArrowheads="1" noChangeShapeType="1" noTextEdit="1"/>
            </p:cNvSpPr>
            <p:nvPr/>
          </p:nvSpPr>
          <p:spPr bwMode="auto">
            <a:xfrm>
              <a:off x="2361" y="2854"/>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72" name="WordArt 76">
              <a:extLst>
                <a:ext uri="{FF2B5EF4-FFF2-40B4-BE49-F238E27FC236}">
                  <a16:creationId xmlns:a16="http://schemas.microsoft.com/office/drawing/2014/main" id="{48CE1760-BCDF-410F-B238-EFE9B594B3AE}"/>
                </a:ext>
              </a:extLst>
            </p:cNvPr>
            <p:cNvSpPr>
              <a:spLocks noChangeArrowheads="1" noChangeShapeType="1" noTextEdit="1"/>
            </p:cNvSpPr>
            <p:nvPr/>
          </p:nvSpPr>
          <p:spPr bwMode="auto">
            <a:xfrm>
              <a:off x="2646" y="2976"/>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73" name="WordArt 77">
              <a:extLst>
                <a:ext uri="{FF2B5EF4-FFF2-40B4-BE49-F238E27FC236}">
                  <a16:creationId xmlns:a16="http://schemas.microsoft.com/office/drawing/2014/main" id="{C0385F9A-5F44-4024-821F-8FDDF6B51B68}"/>
                </a:ext>
              </a:extLst>
            </p:cNvPr>
            <p:cNvSpPr>
              <a:spLocks noChangeArrowheads="1" noChangeShapeType="1" noTextEdit="1"/>
            </p:cNvSpPr>
            <p:nvPr/>
          </p:nvSpPr>
          <p:spPr bwMode="auto">
            <a:xfrm>
              <a:off x="3042" y="2999"/>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74" name="WordArt 78">
              <a:extLst>
                <a:ext uri="{FF2B5EF4-FFF2-40B4-BE49-F238E27FC236}">
                  <a16:creationId xmlns:a16="http://schemas.microsoft.com/office/drawing/2014/main" id="{53048C43-1C9E-489F-AD94-FFA5A3E8AE96}"/>
                </a:ext>
              </a:extLst>
            </p:cNvPr>
            <p:cNvSpPr>
              <a:spLocks noChangeArrowheads="1" noChangeShapeType="1" noTextEdit="1"/>
            </p:cNvSpPr>
            <p:nvPr/>
          </p:nvSpPr>
          <p:spPr bwMode="auto">
            <a:xfrm>
              <a:off x="3326" y="2850"/>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75" name="WordArt 79">
              <a:extLst>
                <a:ext uri="{FF2B5EF4-FFF2-40B4-BE49-F238E27FC236}">
                  <a16:creationId xmlns:a16="http://schemas.microsoft.com/office/drawing/2014/main" id="{520E0F08-2367-4F0B-8533-C58CD1CA1F6B}"/>
                </a:ext>
              </a:extLst>
            </p:cNvPr>
            <p:cNvSpPr>
              <a:spLocks noChangeArrowheads="1" noChangeShapeType="1" noTextEdit="1"/>
            </p:cNvSpPr>
            <p:nvPr/>
          </p:nvSpPr>
          <p:spPr bwMode="auto">
            <a:xfrm>
              <a:off x="3681" y="2840"/>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76" name="WordArt 80">
              <a:extLst>
                <a:ext uri="{FF2B5EF4-FFF2-40B4-BE49-F238E27FC236}">
                  <a16:creationId xmlns:a16="http://schemas.microsoft.com/office/drawing/2014/main" id="{A2CDE5D8-2897-4B2C-BD70-E3974B550DFD}"/>
                </a:ext>
              </a:extLst>
            </p:cNvPr>
            <p:cNvSpPr>
              <a:spLocks noChangeArrowheads="1" noChangeShapeType="1" noTextEdit="1"/>
            </p:cNvSpPr>
            <p:nvPr/>
          </p:nvSpPr>
          <p:spPr bwMode="auto">
            <a:xfrm>
              <a:off x="3965" y="2913"/>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77" name="WordArt 81">
              <a:extLst>
                <a:ext uri="{FF2B5EF4-FFF2-40B4-BE49-F238E27FC236}">
                  <a16:creationId xmlns:a16="http://schemas.microsoft.com/office/drawing/2014/main" id="{B47D135D-CA35-48F7-8302-1B9EE406A59D}"/>
                </a:ext>
              </a:extLst>
            </p:cNvPr>
            <p:cNvSpPr>
              <a:spLocks noChangeArrowheads="1" noChangeShapeType="1" noTextEdit="1"/>
            </p:cNvSpPr>
            <p:nvPr/>
          </p:nvSpPr>
          <p:spPr bwMode="auto">
            <a:xfrm>
              <a:off x="4361" y="2918"/>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78" name="WordArt 82">
              <a:extLst>
                <a:ext uri="{FF2B5EF4-FFF2-40B4-BE49-F238E27FC236}">
                  <a16:creationId xmlns:a16="http://schemas.microsoft.com/office/drawing/2014/main" id="{9FCC548C-6456-4A8C-B776-D1A394AE9D40}"/>
                </a:ext>
              </a:extLst>
            </p:cNvPr>
            <p:cNvSpPr>
              <a:spLocks noChangeArrowheads="1" noChangeShapeType="1" noTextEdit="1"/>
            </p:cNvSpPr>
            <p:nvPr/>
          </p:nvSpPr>
          <p:spPr bwMode="auto">
            <a:xfrm>
              <a:off x="4637" y="2795"/>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74779" name="WordArt 83">
              <a:extLst>
                <a:ext uri="{FF2B5EF4-FFF2-40B4-BE49-F238E27FC236}">
                  <a16:creationId xmlns:a16="http://schemas.microsoft.com/office/drawing/2014/main" id="{A26B4F5E-C795-4ED7-ADFB-C5A3FB2125FF}"/>
                </a:ext>
              </a:extLst>
            </p:cNvPr>
            <p:cNvSpPr>
              <a:spLocks noChangeArrowheads="1" noChangeShapeType="1" noTextEdit="1"/>
            </p:cNvSpPr>
            <p:nvPr/>
          </p:nvSpPr>
          <p:spPr bwMode="auto">
            <a:xfrm>
              <a:off x="4967" y="2841"/>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rPr>
                <a:t>N</a:t>
              </a:r>
              <a:endParaRPr lang="zh-CN" altLang="en-US" sz="3600" b="1" i="1" kern="10">
                <a:ln w="9525">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74780" name="WordArt 84">
              <a:extLst>
                <a:ext uri="{FF2B5EF4-FFF2-40B4-BE49-F238E27FC236}">
                  <a16:creationId xmlns:a16="http://schemas.microsoft.com/office/drawing/2014/main" id="{42111C8A-8633-4CB0-AABB-83F45DCC2910}"/>
                </a:ext>
              </a:extLst>
            </p:cNvPr>
            <p:cNvSpPr>
              <a:spLocks noChangeArrowheads="1" noChangeShapeType="1" noTextEdit="1"/>
            </p:cNvSpPr>
            <p:nvPr/>
          </p:nvSpPr>
          <p:spPr bwMode="auto">
            <a:xfrm>
              <a:off x="5251" y="2940"/>
              <a:ext cx="109" cy="91"/>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nvGrpSpPr>
          <p:cNvPr id="74760" name="Group 91">
            <a:extLst>
              <a:ext uri="{FF2B5EF4-FFF2-40B4-BE49-F238E27FC236}">
                <a16:creationId xmlns:a16="http://schemas.microsoft.com/office/drawing/2014/main" id="{AB401D8D-3AE9-4D83-AEDE-24FF8DEAF8A2}"/>
              </a:ext>
            </a:extLst>
          </p:cNvPr>
          <p:cNvGrpSpPr>
            <a:grpSpLocks/>
          </p:cNvGrpSpPr>
          <p:nvPr/>
        </p:nvGrpSpPr>
        <p:grpSpPr bwMode="auto">
          <a:xfrm>
            <a:off x="1295400" y="5867400"/>
            <a:ext cx="6388100" cy="258763"/>
            <a:chOff x="816" y="3696"/>
            <a:chExt cx="4024" cy="163"/>
          </a:xfrm>
        </p:grpSpPr>
        <p:sp>
          <p:nvSpPr>
            <p:cNvPr id="74761" name="WordArt 86">
              <a:extLst>
                <a:ext uri="{FF2B5EF4-FFF2-40B4-BE49-F238E27FC236}">
                  <a16:creationId xmlns:a16="http://schemas.microsoft.com/office/drawing/2014/main" id="{6B8F25AD-C219-42D8-82F3-931B7CB1867C}"/>
                </a:ext>
              </a:extLst>
            </p:cNvPr>
            <p:cNvSpPr>
              <a:spLocks noChangeArrowheads="1" noChangeShapeType="1" noTextEdit="1"/>
            </p:cNvSpPr>
            <p:nvPr/>
          </p:nvSpPr>
          <p:spPr bwMode="auto">
            <a:xfrm>
              <a:off x="816" y="3703"/>
              <a:ext cx="4024" cy="156"/>
            </a:xfrm>
            <a:prstGeom prst="rect">
              <a:avLst/>
            </a:prstGeom>
          </p:spPr>
          <p:txBody>
            <a:bodyPr wrap="none" fromWordArt="1">
              <a:prstTxWarp prst="textPlain">
                <a:avLst>
                  <a:gd name="adj" fmla="val 50000"/>
                </a:avLst>
              </a:prstTxWarp>
            </a:bodyPr>
            <a:lstStyle/>
            <a:p>
              <a:pPr algn="ctr"/>
              <a:r>
                <a:rPr lang="zh-CN" altLang="en-US" sz="3600" b="1" kern="10">
                  <a:ln w="9525">
                    <a:solidFill>
                      <a:schemeClr val="tx1"/>
                    </a:solidFill>
                    <a:round/>
                    <a:headEnd/>
                    <a:tailEnd/>
                  </a:ln>
                  <a:latin typeface="宋体" panose="02010600030101010101" pitchFamily="2" charset="-122"/>
                </a:rPr>
                <a:t>分割不出单独的  极或  极</a:t>
              </a:r>
            </a:p>
          </p:txBody>
        </p:sp>
        <p:sp>
          <p:nvSpPr>
            <p:cNvPr id="74762" name="WordArt 87">
              <a:extLst>
                <a:ext uri="{FF2B5EF4-FFF2-40B4-BE49-F238E27FC236}">
                  <a16:creationId xmlns:a16="http://schemas.microsoft.com/office/drawing/2014/main" id="{A7C794BE-9F12-4208-BE19-7CEDED96AEFC}"/>
                </a:ext>
              </a:extLst>
            </p:cNvPr>
            <p:cNvSpPr>
              <a:spLocks noChangeArrowheads="1" noChangeShapeType="1" noTextEdit="1"/>
            </p:cNvSpPr>
            <p:nvPr/>
          </p:nvSpPr>
          <p:spPr bwMode="auto">
            <a:xfrm>
              <a:off x="3192" y="3699"/>
              <a:ext cx="249" cy="156"/>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latin typeface="Times New Roman" panose="02020603050405020304" pitchFamily="18" charset="0"/>
                  <a:cs typeface="Times New Roman" panose="02020603050405020304" pitchFamily="18" charset="0"/>
                </a:rPr>
                <a:t>N</a:t>
              </a:r>
              <a:endParaRPr lang="zh-CN" altLang="en-US" sz="3600" b="1" i="1" kern="10">
                <a:ln w="9525">
                  <a:solidFill>
                    <a:srgbClr val="CC0000"/>
                  </a:solidFill>
                  <a:round/>
                  <a:headEnd/>
                  <a:tailEnd/>
                </a:ln>
                <a:solidFill>
                  <a:srgbClr val="CC0000"/>
                </a:solidFill>
                <a:latin typeface="Times New Roman" panose="02020603050405020304" pitchFamily="18" charset="0"/>
                <a:cs typeface="Times New Roman" panose="02020603050405020304" pitchFamily="18" charset="0"/>
              </a:endParaRPr>
            </a:p>
          </p:txBody>
        </p:sp>
        <p:sp>
          <p:nvSpPr>
            <p:cNvPr id="74763" name="WordArt 88">
              <a:extLst>
                <a:ext uri="{FF2B5EF4-FFF2-40B4-BE49-F238E27FC236}">
                  <a16:creationId xmlns:a16="http://schemas.microsoft.com/office/drawing/2014/main" id="{30DB3679-4097-4897-92F5-53FBCF95130D}"/>
                </a:ext>
              </a:extLst>
            </p:cNvPr>
            <p:cNvSpPr>
              <a:spLocks noChangeArrowheads="1" noChangeShapeType="1" noTextEdit="1"/>
            </p:cNvSpPr>
            <p:nvPr/>
          </p:nvSpPr>
          <p:spPr bwMode="auto">
            <a:xfrm>
              <a:off x="4267" y="3696"/>
              <a:ext cx="190" cy="141"/>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339966"/>
                    </a:solidFill>
                    <a:round/>
                    <a:headEnd/>
                    <a:tailEnd/>
                  </a:ln>
                  <a:solidFill>
                    <a:srgbClr val="008000"/>
                  </a:solidFill>
                  <a:latin typeface="Times New Roman" panose="02020603050405020304" pitchFamily="18" charset="0"/>
                  <a:cs typeface="Times New Roman" panose="02020603050405020304" pitchFamily="18" charset="0"/>
                </a:rPr>
                <a:t>S</a:t>
              </a:r>
              <a:endParaRPr lang="zh-CN" altLang="en-US" sz="3600" b="1" i="1" kern="10">
                <a:ln w="9525">
                  <a:solidFill>
                    <a:srgbClr val="339966"/>
                  </a:solidFill>
                  <a:round/>
                  <a:headEnd/>
                  <a:tailEnd/>
                </a:ln>
                <a:solidFill>
                  <a:srgbClr val="008000"/>
                </a:solidFill>
                <a:latin typeface="Times New Roman" panose="02020603050405020304" pitchFamily="18" charset="0"/>
                <a:cs typeface="Times New Roman" panose="02020603050405020304" pitchFamily="18" charset="0"/>
              </a:endParaRPr>
            </a:p>
          </p:txBody>
        </p:sp>
      </p:gr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650247"/>
                                        </p:tgtEl>
                                        <p:attrNameLst>
                                          <p:attrName>style.visibility</p:attrName>
                                        </p:attrNameLst>
                                      </p:cBhvr>
                                      <p:to>
                                        <p:strVal val="visible"/>
                                      </p:to>
                                    </p:set>
                                    <p:animEffect transition="in" filter="randombar(vertical)">
                                      <p:cBhvr>
                                        <p:cTn id="7" dur="500"/>
                                        <p:tgtEl>
                                          <p:spTgt spid="6502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650259"/>
                                        </p:tgtEl>
                                        <p:attrNameLst>
                                          <p:attrName>style.visibility</p:attrName>
                                        </p:attrNameLst>
                                      </p:cBhvr>
                                      <p:to>
                                        <p:strVal val="visible"/>
                                      </p:to>
                                    </p:set>
                                    <p:animEffect transition="in" filter="randombar(vertical)">
                                      <p:cBhvr>
                                        <p:cTn id="12" dur="500"/>
                                        <p:tgtEl>
                                          <p:spTgt spid="6502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nodeType="clickEffect">
                                  <p:stCondLst>
                                    <p:cond delay="0"/>
                                  </p:stCondLst>
                                  <p:childTnLst>
                                    <p:set>
                                      <p:cBhvr>
                                        <p:cTn id="16" dur="1" fill="hold">
                                          <p:stCondLst>
                                            <p:cond delay="0"/>
                                          </p:stCondLst>
                                        </p:cTn>
                                        <p:tgtEl>
                                          <p:spTgt spid="650281"/>
                                        </p:tgtEl>
                                        <p:attrNameLst>
                                          <p:attrName>style.visibility</p:attrName>
                                        </p:attrNameLst>
                                      </p:cBhvr>
                                      <p:to>
                                        <p:strVal val="visible"/>
                                      </p:to>
                                    </p:set>
                                    <p:animEffect transition="in" filter="randombar(vertical)">
                                      <p:cBhvr>
                                        <p:cTn id="17" dur="500"/>
                                        <p:tgtEl>
                                          <p:spTgt spid="650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2770" name="矩形 6">
            <a:extLst>
              <a:ext uri="{FF2B5EF4-FFF2-40B4-BE49-F238E27FC236}">
                <a16:creationId xmlns:a16="http://schemas.microsoft.com/office/drawing/2014/main" id="{218B1FC6-6942-4101-8980-F095DDC88DB8}"/>
              </a:ext>
            </a:extLst>
          </p:cNvPr>
          <p:cNvGrpSpPr>
            <a:grpSpLocks/>
          </p:cNvGrpSpPr>
          <p:nvPr/>
        </p:nvGrpSpPr>
        <p:grpSpPr bwMode="auto">
          <a:xfrm>
            <a:off x="-58738" y="-34925"/>
            <a:ext cx="9258301" cy="2035175"/>
            <a:chOff x="0" y="0"/>
            <a:chExt cx="5833" cy="1283"/>
          </a:xfrm>
        </p:grpSpPr>
        <p:pic>
          <p:nvPicPr>
            <p:cNvPr id="32776" name="矩形 6">
              <a:extLst>
                <a:ext uri="{FF2B5EF4-FFF2-40B4-BE49-F238E27FC236}">
                  <a16:creationId xmlns:a16="http://schemas.microsoft.com/office/drawing/2014/main" id="{DD2B5DE9-A538-4E73-8732-206CC94CF5E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9">
              <a:extLst>
                <a:ext uri="{FF2B5EF4-FFF2-40B4-BE49-F238E27FC236}">
                  <a16:creationId xmlns:a16="http://schemas.microsoft.com/office/drawing/2014/main" id="{896E0CDF-1C36-42F0-A7C1-05DF0F14604A}"/>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32771" name="矩形 5">
            <a:extLst>
              <a:ext uri="{FF2B5EF4-FFF2-40B4-BE49-F238E27FC236}">
                <a16:creationId xmlns:a16="http://schemas.microsoft.com/office/drawing/2014/main" id="{C4BA1492-F717-4BC1-9BD0-50511C8908DC}"/>
              </a:ext>
            </a:extLst>
          </p:cNvPr>
          <p:cNvGrpSpPr>
            <a:grpSpLocks/>
          </p:cNvGrpSpPr>
          <p:nvPr/>
        </p:nvGrpSpPr>
        <p:grpSpPr bwMode="auto">
          <a:xfrm>
            <a:off x="-58738" y="4895850"/>
            <a:ext cx="9258301" cy="2035175"/>
            <a:chOff x="0" y="0"/>
            <a:chExt cx="5833" cy="1282"/>
          </a:xfrm>
        </p:grpSpPr>
        <p:pic>
          <p:nvPicPr>
            <p:cNvPr id="32774" name="矩形 5">
              <a:extLst>
                <a:ext uri="{FF2B5EF4-FFF2-40B4-BE49-F238E27FC236}">
                  <a16:creationId xmlns:a16="http://schemas.microsoft.com/office/drawing/2014/main" id="{CB56B661-4A26-41E2-81A8-47D8CFDB314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 Box 6">
              <a:extLst>
                <a:ext uri="{FF2B5EF4-FFF2-40B4-BE49-F238E27FC236}">
                  <a16:creationId xmlns:a16="http://schemas.microsoft.com/office/drawing/2014/main" id="{87FDAF87-F526-46F4-A309-45A3F0A520EF}"/>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723F3C62-135A-4511-83E9-8B3F2EA84272}"/>
              </a:ext>
            </a:extLst>
          </p:cNvPr>
          <p:cNvSpPr/>
          <p:nvPr/>
        </p:nvSpPr>
        <p:spPr>
          <a:xfrm>
            <a:off x="3699004" y="2417570"/>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§7.1</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BCDDFF84-4288-413F-BFC0-4C163DF42460}"/>
              </a:ext>
            </a:extLst>
          </p:cNvPr>
          <p:cNvSpPr/>
          <p:nvPr/>
        </p:nvSpPr>
        <p:spPr>
          <a:xfrm>
            <a:off x="3141807" y="3527148"/>
            <a:ext cx="2967480"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恒定电流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5778" name="Picture 6" descr="51d0ebb9f198e218f838842eef3816b2">
            <a:extLst>
              <a:ext uri="{FF2B5EF4-FFF2-40B4-BE49-F238E27FC236}">
                <a16:creationId xmlns:a16="http://schemas.microsoft.com/office/drawing/2014/main" id="{5F8C0B5A-D4F2-41DC-9181-092C5DB4A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325" y="125413"/>
            <a:ext cx="608965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937" name="Rectangle 9">
            <a:extLst>
              <a:ext uri="{FF2B5EF4-FFF2-40B4-BE49-F238E27FC236}">
                <a16:creationId xmlns:a16="http://schemas.microsoft.com/office/drawing/2014/main" id="{8ED3C548-793B-450F-BA06-9DE5B636EEB3}"/>
              </a:ext>
            </a:extLst>
          </p:cNvPr>
          <p:cNvSpPr>
            <a:spLocks noChangeArrowheads="1"/>
          </p:cNvSpPr>
          <p:nvPr/>
        </p:nvSpPr>
        <p:spPr bwMode="auto">
          <a:xfrm>
            <a:off x="1517650" y="4216400"/>
            <a:ext cx="5360988" cy="809625"/>
          </a:xfrm>
          <a:prstGeom prst="rect">
            <a:avLst/>
          </a:prstGeom>
          <a:noFill/>
          <a:ln>
            <a:noFill/>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000" b="1">
                <a:solidFill>
                  <a:schemeClr val="bg1"/>
                </a:solidFill>
              </a:rPr>
              <a:t>日本</a:t>
            </a:r>
            <a:r>
              <a:rPr lang="zh-CN" altLang="en-US" sz="2000" b="1">
                <a:solidFill>
                  <a:schemeClr val="bg1"/>
                </a:solidFill>
                <a:hlinkClick r:id="rId3" action="ppaction://hlinkfile"/>
              </a:rPr>
              <a:t>磁悬浮</a:t>
            </a:r>
            <a:r>
              <a:rPr lang="zh-CN" altLang="en-US" sz="2000" b="1">
                <a:solidFill>
                  <a:schemeClr val="bg1"/>
                </a:solidFill>
              </a:rPr>
              <a:t>列车创时速</a:t>
            </a:r>
            <a:r>
              <a:rPr lang="en-US" altLang="zh-CN" sz="2000" b="1">
                <a:solidFill>
                  <a:schemeClr val="bg1"/>
                </a:solidFill>
              </a:rPr>
              <a:t>590</a:t>
            </a:r>
            <a:r>
              <a:rPr lang="zh-CN" altLang="en-US" sz="2000" b="1">
                <a:solidFill>
                  <a:schemeClr val="bg1"/>
                </a:solidFill>
              </a:rPr>
              <a:t>公里世界新纪录</a:t>
            </a:r>
          </a:p>
          <a:p>
            <a:pPr>
              <a:spcBef>
                <a:spcPct val="50000"/>
              </a:spcBef>
              <a:defRPr/>
            </a:pPr>
            <a:endParaRPr lang="zh-CN" altLang="en-US"/>
          </a:p>
        </p:txBody>
      </p:sp>
      <p:sp>
        <p:nvSpPr>
          <p:cNvPr id="636939" name="Rectangle 11">
            <a:extLst>
              <a:ext uri="{FF2B5EF4-FFF2-40B4-BE49-F238E27FC236}">
                <a16:creationId xmlns:a16="http://schemas.microsoft.com/office/drawing/2014/main" id="{13F4F9E1-C861-4089-AA6B-EFC2B14287B8}"/>
              </a:ext>
            </a:extLst>
          </p:cNvPr>
          <p:cNvSpPr>
            <a:spLocks noChangeArrowheads="1"/>
          </p:cNvSpPr>
          <p:nvPr/>
        </p:nvSpPr>
        <p:spPr bwMode="auto">
          <a:xfrm>
            <a:off x="666750" y="4651375"/>
            <a:ext cx="7564438" cy="2047875"/>
          </a:xfrm>
          <a:prstGeom prst="rect">
            <a:avLst/>
          </a:prstGeom>
          <a:noFill/>
          <a:ln>
            <a:noFill/>
          </a:ln>
          <a:effectLst>
            <a:prstShdw prst="shdw17" dist="17961" dir="2700000">
              <a:schemeClr val="accent1">
                <a:gamma/>
                <a:shade val="60000"/>
                <a:invGamma/>
              </a:schemeClr>
            </a:prstShdw>
          </a:effectLst>
        </p:spPr>
        <p:txBody>
          <a:bodyPr>
            <a:spAutoFit/>
          </a:bodyPr>
          <a:lstStyle/>
          <a:p>
            <a:pPr eaLnBrk="1" hangingPunct="1">
              <a:defRPr/>
            </a:pPr>
            <a:r>
              <a:rPr lang="zh-CN" altLang="en-US" sz="1600" b="1">
                <a:solidFill>
                  <a:schemeClr val="bg1"/>
                </a:solidFill>
              </a:rPr>
              <a:t>磁悬浮列车底部及两侧转向架的顶部安装电磁铁，在“工”字轨的上方和上臂部分的下方分别设反作用板和感应钢板，控制电磁铁的电流使电磁铁和轨道间保持</a:t>
            </a:r>
            <a:r>
              <a:rPr lang="en-US" altLang="zh-CN" sz="1600" b="1">
                <a:solidFill>
                  <a:schemeClr val="bg1"/>
                </a:solidFill>
              </a:rPr>
              <a:t>1</a:t>
            </a:r>
            <a:r>
              <a:rPr lang="zh-CN" altLang="en-US" sz="1600" b="1">
                <a:solidFill>
                  <a:schemeClr val="bg1"/>
                </a:solidFill>
              </a:rPr>
              <a:t>厘米的间隙，让转向架和列车间的吸引力与列车重力相互平衡，利用磁铁吸引力将列车浮起</a:t>
            </a:r>
            <a:r>
              <a:rPr lang="en-US" altLang="zh-CN" sz="1600" b="1">
                <a:solidFill>
                  <a:schemeClr val="bg1"/>
                </a:solidFill>
              </a:rPr>
              <a:t>1</a:t>
            </a:r>
            <a:r>
              <a:rPr lang="zh-CN" altLang="en-US" sz="1600" b="1">
                <a:solidFill>
                  <a:schemeClr val="bg1"/>
                </a:solidFill>
              </a:rPr>
              <a:t>厘米左右，使列车悬浮在轨道上运行。这必须精确控制电磁铁的电流。</a:t>
            </a:r>
          </a:p>
          <a:p>
            <a:pPr eaLnBrk="1" hangingPunct="1">
              <a:defRPr/>
            </a:pPr>
            <a:endParaRPr lang="zh-CN" altLang="en-US" sz="1600" b="1">
              <a:solidFill>
                <a:schemeClr val="bg1"/>
              </a:solidFill>
            </a:endParaRPr>
          </a:p>
          <a:p>
            <a:pPr eaLnBrk="1" hangingPunct="1">
              <a:defRPr/>
            </a:pPr>
            <a:r>
              <a:rPr lang="zh-CN" altLang="en-US" sz="1600" b="1">
                <a:solidFill>
                  <a:schemeClr val="bg1"/>
                </a:solidFill>
              </a:rPr>
              <a:t>铁轨两侧也装有线圈，交流电使线圈变为电磁体。它与列车上的电磁体相互作用，使列车前进。列车头的电磁体（</a:t>
            </a:r>
            <a:r>
              <a:rPr lang="en-US" altLang="zh-CN" sz="1600" b="1">
                <a:solidFill>
                  <a:schemeClr val="bg1"/>
                </a:solidFill>
              </a:rPr>
              <a:t>N</a:t>
            </a:r>
            <a:r>
              <a:rPr lang="zh-CN" altLang="en-US" sz="1600" b="1">
                <a:solidFill>
                  <a:schemeClr val="bg1"/>
                </a:solidFill>
              </a:rPr>
              <a:t>极）被轨道上靠前一点的电磁体（</a:t>
            </a:r>
            <a:r>
              <a:rPr lang="en-US" altLang="zh-CN" sz="1600" b="1">
                <a:solidFill>
                  <a:schemeClr val="bg1"/>
                </a:solidFill>
              </a:rPr>
              <a:t>S</a:t>
            </a:r>
            <a:r>
              <a:rPr lang="zh-CN" altLang="en-US" sz="1600" b="1">
                <a:solidFill>
                  <a:schemeClr val="bg1"/>
                </a:solidFill>
              </a:rPr>
              <a:t>极）所吸引，同时被轨道上稍后一点的电磁体（</a:t>
            </a:r>
            <a:r>
              <a:rPr lang="en-US" altLang="zh-CN" sz="1600" b="1">
                <a:solidFill>
                  <a:schemeClr val="bg1"/>
                </a:solidFill>
              </a:rPr>
              <a:t>N</a:t>
            </a:r>
            <a:r>
              <a:rPr lang="zh-CN" altLang="en-US" sz="1600" b="1">
                <a:solidFill>
                  <a:schemeClr val="bg1"/>
                </a:solidFill>
              </a:rPr>
              <a:t>极）所排斥</a:t>
            </a:r>
            <a:r>
              <a:rPr lang="en-US" altLang="zh-CN" sz="1600" b="1">
                <a:solidFill>
                  <a:schemeClr val="bg1"/>
                </a:solidFill>
              </a:rPr>
              <a:t>——</a:t>
            </a:r>
            <a:r>
              <a:rPr lang="zh-CN" altLang="en-US" sz="1600" b="1">
                <a:solidFill>
                  <a:schemeClr val="bg1"/>
                </a:solidFill>
              </a:rPr>
              <a:t>结果是一“推”一“拉”</a:t>
            </a:r>
            <a:r>
              <a:rPr lang="zh-CN" altLang="en-US" sz="1600" b="1"/>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DE0A6C-D8F0-4CB2-8018-02D68AD362D7}"/>
              </a:ext>
            </a:extLst>
          </p:cNvPr>
          <p:cNvSpPr txBox="1"/>
          <p:nvPr/>
        </p:nvSpPr>
        <p:spPr>
          <a:xfrm>
            <a:off x="0" y="0"/>
            <a:ext cx="5857875" cy="769938"/>
          </a:xfrm>
          <a:prstGeom prst="rect">
            <a:avLst/>
          </a:prstGeom>
          <a:noFill/>
        </p:spPr>
        <p:txBody>
          <a:bodyPr>
            <a:spAutoFit/>
          </a:bodyPr>
          <a:lstStyle/>
          <a:p>
            <a:pPr fontAlgn="auto">
              <a:spcBef>
                <a:spcPts val="0"/>
              </a:spcBef>
              <a:spcAft>
                <a:spcPts val="0"/>
              </a:spcAft>
              <a:defRPr/>
            </a:pPr>
            <a:r>
              <a:rPr lang="en-US" altLang="zh-CN" sz="4000" b="1" dirty="0">
                <a:solidFill>
                  <a:srgbClr val="FFFFFF"/>
                </a:solidFill>
                <a:latin typeface="+mn-lt"/>
                <a:ea typeface="+mj-ea"/>
              </a:rPr>
              <a:t>7.2.1</a:t>
            </a:r>
            <a:r>
              <a:rPr lang="en-US" altLang="zh-CN" sz="4000" dirty="0">
                <a:solidFill>
                  <a:srgbClr val="FFFFFF"/>
                </a:solidFill>
                <a:latin typeface="+mj-ea"/>
                <a:ea typeface="+mj-ea"/>
              </a:rPr>
              <a:t> </a:t>
            </a:r>
            <a:r>
              <a:rPr lang="en-US" altLang="zh-CN" sz="4400" dirty="0">
                <a:solidFill>
                  <a:srgbClr val="FFFFFF"/>
                </a:solidFill>
                <a:latin typeface="+mj-ea"/>
                <a:ea typeface="+mj-ea"/>
              </a:rPr>
              <a:t> </a:t>
            </a:r>
            <a:r>
              <a:rPr lang="zh-CN" altLang="en-US" sz="4400" b="1" dirty="0">
                <a:solidFill>
                  <a:srgbClr val="FFFFFF"/>
                </a:solidFill>
                <a:latin typeface="黑体" pitchFamily="2" charset="-122"/>
                <a:ea typeface="黑体" pitchFamily="2" charset="-122"/>
              </a:rPr>
              <a:t>磁现象与磁场</a:t>
            </a:r>
          </a:p>
        </p:txBody>
      </p:sp>
      <p:sp>
        <p:nvSpPr>
          <p:cNvPr id="76803" name="Text Box 15">
            <a:extLst>
              <a:ext uri="{FF2B5EF4-FFF2-40B4-BE49-F238E27FC236}">
                <a16:creationId xmlns:a16="http://schemas.microsoft.com/office/drawing/2014/main" id="{ED3AF600-69B4-4138-BDD0-2377C96B7453}"/>
              </a:ext>
            </a:extLst>
          </p:cNvPr>
          <p:cNvSpPr txBox="1">
            <a:spLocks noChangeArrowheads="1"/>
          </p:cNvSpPr>
          <p:nvPr/>
        </p:nvSpPr>
        <p:spPr bwMode="auto">
          <a:xfrm>
            <a:off x="214313" y="1143000"/>
            <a:ext cx="4143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ea typeface="华文中宋" panose="02010600040101010101" pitchFamily="2" charset="-122"/>
                <a:cs typeface="Times New Roman" panose="02020603050405020304" pitchFamily="18" charset="0"/>
              </a:rPr>
              <a:t>♦ 磁铁之间的相互作用：</a:t>
            </a:r>
          </a:p>
        </p:txBody>
      </p:sp>
      <p:grpSp>
        <p:nvGrpSpPr>
          <p:cNvPr id="76804" name="Group 40">
            <a:extLst>
              <a:ext uri="{FF2B5EF4-FFF2-40B4-BE49-F238E27FC236}">
                <a16:creationId xmlns:a16="http://schemas.microsoft.com/office/drawing/2014/main" id="{C19509B8-60AA-42B9-AD55-06A3B7A987FC}"/>
              </a:ext>
            </a:extLst>
          </p:cNvPr>
          <p:cNvGrpSpPr>
            <a:grpSpLocks/>
          </p:cNvGrpSpPr>
          <p:nvPr/>
        </p:nvGrpSpPr>
        <p:grpSpPr bwMode="auto">
          <a:xfrm>
            <a:off x="7358063" y="1060450"/>
            <a:ext cx="1539875" cy="1728788"/>
            <a:chOff x="4586" y="1298"/>
            <a:chExt cx="970" cy="1089"/>
          </a:xfrm>
        </p:grpSpPr>
        <p:sp>
          <p:nvSpPr>
            <p:cNvPr id="76812" name="Rectangle 11">
              <a:extLst>
                <a:ext uri="{FF2B5EF4-FFF2-40B4-BE49-F238E27FC236}">
                  <a16:creationId xmlns:a16="http://schemas.microsoft.com/office/drawing/2014/main" id="{A5DAB676-1757-4C72-9954-399CA5D17EA3}"/>
                </a:ext>
              </a:extLst>
            </p:cNvPr>
            <p:cNvSpPr>
              <a:spLocks noChangeArrowheads="1"/>
            </p:cNvSpPr>
            <p:nvPr/>
          </p:nvSpPr>
          <p:spPr bwMode="auto">
            <a:xfrm>
              <a:off x="4586" y="1298"/>
              <a:ext cx="219" cy="545"/>
            </a:xfrm>
            <a:prstGeom prst="rect">
              <a:avLst/>
            </a:prstGeom>
            <a:solidFill>
              <a:srgbClr val="FF99FF"/>
            </a:solidFill>
            <a:ln w="25400">
              <a:solidFill>
                <a:srgbClr val="5F5F5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76813" name="Rectangle 12">
              <a:extLst>
                <a:ext uri="{FF2B5EF4-FFF2-40B4-BE49-F238E27FC236}">
                  <a16:creationId xmlns:a16="http://schemas.microsoft.com/office/drawing/2014/main" id="{CC9AC997-12EE-49AE-9F39-68B2432F9D0E}"/>
                </a:ext>
              </a:extLst>
            </p:cNvPr>
            <p:cNvSpPr>
              <a:spLocks noChangeArrowheads="1"/>
            </p:cNvSpPr>
            <p:nvPr/>
          </p:nvSpPr>
          <p:spPr bwMode="auto">
            <a:xfrm>
              <a:off x="4586" y="1843"/>
              <a:ext cx="219" cy="544"/>
            </a:xfrm>
            <a:prstGeom prst="rect">
              <a:avLst/>
            </a:prstGeom>
            <a:solidFill>
              <a:schemeClr val="bg1"/>
            </a:solidFill>
            <a:ln w="25400">
              <a:solidFill>
                <a:srgbClr val="5F5F5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76814" name="Text Box 23">
              <a:extLst>
                <a:ext uri="{FF2B5EF4-FFF2-40B4-BE49-F238E27FC236}">
                  <a16:creationId xmlns:a16="http://schemas.microsoft.com/office/drawing/2014/main" id="{34E76A68-DF5B-4AFB-AA23-1812E734D965}"/>
                </a:ext>
              </a:extLst>
            </p:cNvPr>
            <p:cNvSpPr txBox="1">
              <a:spLocks noChangeArrowheads="1"/>
            </p:cNvSpPr>
            <p:nvPr/>
          </p:nvSpPr>
          <p:spPr bwMode="auto">
            <a:xfrm>
              <a:off x="4921" y="1661"/>
              <a:ext cx="63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chemeClr val="bg1"/>
                  </a:solidFill>
                  <a:ea typeface="华文中宋" panose="02010600040101010101" pitchFamily="2" charset="-122"/>
                </a:rPr>
                <a:t>磁铁</a:t>
              </a:r>
            </a:p>
          </p:txBody>
        </p:sp>
        <p:sp>
          <p:nvSpPr>
            <p:cNvPr id="76815" name="WordArt 38">
              <a:extLst>
                <a:ext uri="{FF2B5EF4-FFF2-40B4-BE49-F238E27FC236}">
                  <a16:creationId xmlns:a16="http://schemas.microsoft.com/office/drawing/2014/main" id="{5E04B04C-C7F8-45B1-ACAC-2FC01317C396}"/>
                </a:ext>
              </a:extLst>
            </p:cNvPr>
            <p:cNvSpPr>
              <a:spLocks noChangeArrowheads="1" noChangeShapeType="1" noTextEdit="1"/>
            </p:cNvSpPr>
            <p:nvPr/>
          </p:nvSpPr>
          <p:spPr bwMode="auto">
            <a:xfrm>
              <a:off x="4604" y="1344"/>
              <a:ext cx="181" cy="181"/>
            </a:xfrm>
            <a:prstGeom prst="rect">
              <a:avLst/>
            </a:prstGeom>
          </p:spPr>
          <p:txBody>
            <a:bodyPr wrap="none" fromWordArt="1">
              <a:prstTxWarp prst="textPlain">
                <a:avLst>
                  <a:gd name="adj" fmla="val 50000"/>
                </a:avLst>
              </a:prstTxWarp>
            </a:bodyPr>
            <a:lstStyle/>
            <a:p>
              <a:pPr algn="ctr"/>
              <a:r>
                <a:rPr lang="en-US" altLang="zh-CN" sz="2800" kern="10">
                  <a:ln w="9525">
                    <a:solidFill>
                      <a:schemeClr val="bg1"/>
                    </a:solidFill>
                    <a:round/>
                    <a:headEnd/>
                    <a:tailEnd/>
                  </a:ln>
                  <a:solidFill>
                    <a:schemeClr val="bg1"/>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N</a:t>
              </a:r>
              <a:endParaRPr lang="zh-CN" altLang="en-US" sz="2800" kern="10">
                <a:ln w="9525">
                  <a:solidFill>
                    <a:schemeClr val="bg1"/>
                  </a:solidFill>
                  <a:round/>
                  <a:headEnd/>
                  <a:tailEnd/>
                </a:ln>
                <a:solidFill>
                  <a:schemeClr val="bg1"/>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76816" name="WordArt 39">
              <a:extLst>
                <a:ext uri="{FF2B5EF4-FFF2-40B4-BE49-F238E27FC236}">
                  <a16:creationId xmlns:a16="http://schemas.microsoft.com/office/drawing/2014/main" id="{4B44A1EF-D79A-4705-A52B-36F5AFCE019C}"/>
                </a:ext>
              </a:extLst>
            </p:cNvPr>
            <p:cNvSpPr>
              <a:spLocks noChangeArrowheads="1" noChangeShapeType="1" noTextEdit="1"/>
            </p:cNvSpPr>
            <p:nvPr/>
          </p:nvSpPr>
          <p:spPr bwMode="auto">
            <a:xfrm>
              <a:off x="4628" y="2160"/>
              <a:ext cx="136" cy="181"/>
            </a:xfrm>
            <a:prstGeom prst="rect">
              <a:avLst/>
            </a:prstGeom>
          </p:spPr>
          <p:txBody>
            <a:bodyPr wrap="none" fromWordArt="1">
              <a:prstTxWarp prst="textPlain">
                <a:avLst>
                  <a:gd name="adj" fmla="val 50000"/>
                </a:avLst>
              </a:prstTxWarp>
            </a:bodyPr>
            <a:lstStyle/>
            <a:p>
              <a:pPr algn="ctr"/>
              <a:r>
                <a:rPr lang="en-US" altLang="zh-CN" sz="2800" kern="10">
                  <a:ln w="9525">
                    <a:solidFill>
                      <a:schemeClr val="tx1"/>
                    </a:solidFill>
                    <a:round/>
                    <a:headEnd/>
                    <a:tailEnd/>
                  </a:ln>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S</a:t>
              </a:r>
              <a:endParaRPr lang="zh-CN" altLang="en-US" sz="2800" kern="10">
                <a:ln w="9525">
                  <a:solidFill>
                    <a:schemeClr val="tx1"/>
                  </a:solidFill>
                  <a:round/>
                  <a:headEnd/>
                  <a:tailEnd/>
                </a:ln>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grpSp>
      <p:sp>
        <p:nvSpPr>
          <p:cNvPr id="76805" name="Text Box 42">
            <a:extLst>
              <a:ext uri="{FF2B5EF4-FFF2-40B4-BE49-F238E27FC236}">
                <a16:creationId xmlns:a16="http://schemas.microsoft.com/office/drawing/2014/main" id="{32D08174-77A2-4EB3-A8F4-629AC63F2272}"/>
              </a:ext>
            </a:extLst>
          </p:cNvPr>
          <p:cNvSpPr txBox="1">
            <a:spLocks noChangeArrowheads="1"/>
          </p:cNvSpPr>
          <p:nvPr/>
        </p:nvSpPr>
        <p:spPr bwMode="auto">
          <a:xfrm>
            <a:off x="1285875" y="1785938"/>
            <a:ext cx="3786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FF"/>
                </a:solidFill>
                <a:ea typeface="华文中宋" panose="02010600040101010101" pitchFamily="2" charset="-122"/>
              </a:rPr>
              <a:t>同极相斥   异极相吸</a:t>
            </a:r>
          </a:p>
        </p:txBody>
      </p:sp>
      <p:sp>
        <p:nvSpPr>
          <p:cNvPr id="76806" name="Text Box 26">
            <a:extLst>
              <a:ext uri="{FF2B5EF4-FFF2-40B4-BE49-F238E27FC236}">
                <a16:creationId xmlns:a16="http://schemas.microsoft.com/office/drawing/2014/main" id="{E981DA14-66E4-416A-B6D1-4A381A6432CD}"/>
              </a:ext>
            </a:extLst>
          </p:cNvPr>
          <p:cNvSpPr txBox="1">
            <a:spLocks noChangeArrowheads="1"/>
          </p:cNvSpPr>
          <p:nvPr/>
        </p:nvSpPr>
        <p:spPr bwMode="auto">
          <a:xfrm>
            <a:off x="214313" y="2428875"/>
            <a:ext cx="5256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ea typeface="华文中宋" panose="02010600040101010101" pitchFamily="2" charset="-122"/>
                <a:cs typeface="Times New Roman" panose="02020603050405020304" pitchFamily="18" charset="0"/>
              </a:rPr>
              <a:t>♦ 电流的磁效应</a:t>
            </a:r>
          </a:p>
        </p:txBody>
      </p:sp>
      <p:grpSp>
        <p:nvGrpSpPr>
          <p:cNvPr id="46" name="Group 47">
            <a:extLst>
              <a:ext uri="{FF2B5EF4-FFF2-40B4-BE49-F238E27FC236}">
                <a16:creationId xmlns:a16="http://schemas.microsoft.com/office/drawing/2014/main" id="{F3664667-E61D-4188-9D83-348526F12385}"/>
              </a:ext>
            </a:extLst>
          </p:cNvPr>
          <p:cNvGrpSpPr>
            <a:grpSpLocks/>
          </p:cNvGrpSpPr>
          <p:nvPr/>
        </p:nvGrpSpPr>
        <p:grpSpPr bwMode="auto">
          <a:xfrm>
            <a:off x="6661150" y="3330575"/>
            <a:ext cx="2266950" cy="2598738"/>
            <a:chOff x="4195" y="210"/>
            <a:chExt cx="1428" cy="1637"/>
          </a:xfrm>
        </p:grpSpPr>
        <p:pic>
          <p:nvPicPr>
            <p:cNvPr id="76810" name="Picture 23" descr="OERETED">
              <a:extLst>
                <a:ext uri="{FF2B5EF4-FFF2-40B4-BE49-F238E27FC236}">
                  <a16:creationId xmlns:a16="http://schemas.microsoft.com/office/drawing/2014/main" id="{E0EEF020-EB7B-4485-A5D9-9E56871E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 y="210"/>
              <a:ext cx="878" cy="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 Box 46">
              <a:extLst>
                <a:ext uri="{FF2B5EF4-FFF2-40B4-BE49-F238E27FC236}">
                  <a16:creationId xmlns:a16="http://schemas.microsoft.com/office/drawing/2014/main" id="{5836D23A-17FC-4BF6-BE87-0497498F6FD7}"/>
                </a:ext>
              </a:extLst>
            </p:cNvPr>
            <p:cNvSpPr txBox="1">
              <a:spLocks noChangeArrowheads="1"/>
            </p:cNvSpPr>
            <p:nvPr/>
          </p:nvSpPr>
          <p:spPr bwMode="auto">
            <a:xfrm>
              <a:off x="4195" y="1324"/>
              <a:ext cx="14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400" b="1">
                  <a:solidFill>
                    <a:schemeClr val="bg1"/>
                  </a:solidFill>
                  <a:ea typeface="华文中宋" panose="02010600040101010101" pitchFamily="2" charset="-122"/>
                </a:rPr>
                <a:t>丹麦物理学家－奥斯特</a:t>
              </a:r>
            </a:p>
          </p:txBody>
        </p:sp>
      </p:grpSp>
      <p:sp>
        <p:nvSpPr>
          <p:cNvPr id="404487" name="Line 6">
            <a:extLst>
              <a:ext uri="{FF2B5EF4-FFF2-40B4-BE49-F238E27FC236}">
                <a16:creationId xmlns:a16="http://schemas.microsoft.com/office/drawing/2014/main" id="{B5EFB7D2-5697-457A-B8AB-986436AC1B30}"/>
              </a:ext>
            </a:extLst>
          </p:cNvPr>
          <p:cNvSpPr>
            <a:spLocks noChangeShapeType="1"/>
          </p:cNvSpPr>
          <p:nvPr/>
        </p:nvSpPr>
        <p:spPr bwMode="auto">
          <a:xfrm>
            <a:off x="288925" y="871538"/>
            <a:ext cx="8458200" cy="0"/>
          </a:xfrm>
          <a:prstGeom prst="line">
            <a:avLst/>
          </a:prstGeom>
          <a:noFill/>
          <a:ln w="57150" cmpd="thickThin">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pic>
        <p:nvPicPr>
          <p:cNvPr id="350209" name="Picture 1">
            <a:extLst>
              <a:ext uri="{FF2B5EF4-FFF2-40B4-BE49-F238E27FC236}">
                <a16:creationId xmlns:a16="http://schemas.microsoft.com/office/drawing/2014/main" id="{B2D13D3E-FEB3-41B6-9E11-4D8DFB3778A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7550" y="2952750"/>
            <a:ext cx="52387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50209"/>
                                        </p:tgtEl>
                                        <p:attrNameLst>
                                          <p:attrName>style.visibility</p:attrName>
                                        </p:attrNameLst>
                                      </p:cBhvr>
                                      <p:to>
                                        <p:strVal val="visible"/>
                                      </p:to>
                                    </p:set>
                                    <p:animEffect transition="in" filter="fade">
                                      <p:cBhvr>
                                        <p:cTn id="7" dur="2000"/>
                                        <p:tgtEl>
                                          <p:spTgt spid="3502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8850" name="Picture 10" descr="002552uui3axalexxiwwbt">
            <a:extLst>
              <a:ext uri="{FF2B5EF4-FFF2-40B4-BE49-F238E27FC236}">
                <a16:creationId xmlns:a16="http://schemas.microsoft.com/office/drawing/2014/main" id="{D7479CBE-4B39-49D3-9081-02B574F3E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028700"/>
            <a:ext cx="700087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6365" name="Rectangle 13">
            <a:extLst>
              <a:ext uri="{FF2B5EF4-FFF2-40B4-BE49-F238E27FC236}">
                <a16:creationId xmlns:a16="http://schemas.microsoft.com/office/drawing/2014/main" id="{5EAF6858-1283-478D-ADC6-A69A0E28CCB4}"/>
              </a:ext>
            </a:extLst>
          </p:cNvPr>
          <p:cNvSpPr>
            <a:spLocks noChangeArrowheads="1"/>
          </p:cNvSpPr>
          <p:nvPr/>
        </p:nvSpPr>
        <p:spPr bwMode="auto">
          <a:xfrm>
            <a:off x="771525" y="4595813"/>
            <a:ext cx="7377113" cy="396875"/>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sz="2000" b="1">
                <a:solidFill>
                  <a:schemeClr val="bg1"/>
                </a:solidFill>
                <a:latin typeface="Times New Roman" panose="02020603050405020304" pitchFamily="18" charset="0"/>
                <a:ea typeface="黑体" panose="02010609060101010101" pitchFamily="49" charset="-122"/>
                <a:cs typeface="Tahoma" panose="020B0604030504040204" pitchFamily="34" charset="0"/>
              </a:rPr>
              <a:t>奥斯特和他的实验（</a:t>
            </a:r>
            <a:r>
              <a:rPr lang="en-US" altLang="zh-CN" sz="2000" b="1">
                <a:solidFill>
                  <a:schemeClr val="bg1"/>
                </a:solidFill>
                <a:latin typeface="Times New Roman" panose="02020603050405020304" pitchFamily="18" charset="0"/>
                <a:ea typeface="黑体" panose="02010609060101010101" pitchFamily="49" charset="-122"/>
                <a:cs typeface="Tahoma" panose="020B0604030504040204" pitchFamily="34" charset="0"/>
              </a:rPr>
              <a:t>http://www.mattiko.com/img/oersted.jpg</a:t>
            </a:r>
            <a:r>
              <a:rPr lang="zh-CN" altLang="en-US" sz="2000" b="1">
                <a:solidFill>
                  <a:schemeClr val="bg1"/>
                </a:solidFill>
                <a:latin typeface="Times New Roman" panose="02020603050405020304" pitchFamily="18" charset="0"/>
                <a:ea typeface="黑体" panose="02010609060101010101" pitchFamily="49" charset="-122"/>
                <a:cs typeface="Tahoma" panose="020B0604030504040204" pitchFamily="34" charset="0"/>
              </a:rPr>
              <a:t>）</a:t>
            </a:r>
            <a:r>
              <a:rPr lang="zh-CN" altLang="en-US">
                <a:effectLst>
                  <a:outerShdw blurRad="38100" dist="38100" dir="2700000" algn="tl">
                    <a:srgbClr val="FFFFFF"/>
                  </a:outerShdw>
                </a:effectLst>
                <a:ea typeface="黑体" panose="02010609060101010101" pitchFamily="49" charset="-122"/>
                <a:cs typeface="Tahoma" panose="020B0604030504040204" pitchFamily="34"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9874" name="组合 10">
            <a:extLst>
              <a:ext uri="{FF2B5EF4-FFF2-40B4-BE49-F238E27FC236}">
                <a16:creationId xmlns:a16="http://schemas.microsoft.com/office/drawing/2014/main" id="{CCECF002-86B6-4693-948D-42D0535779AD}"/>
              </a:ext>
            </a:extLst>
          </p:cNvPr>
          <p:cNvGrpSpPr>
            <a:grpSpLocks/>
          </p:cNvGrpSpPr>
          <p:nvPr/>
        </p:nvGrpSpPr>
        <p:grpSpPr bwMode="auto">
          <a:xfrm>
            <a:off x="2470150" y="928688"/>
            <a:ext cx="4887913" cy="5260975"/>
            <a:chOff x="2071670" y="872998"/>
            <a:chExt cx="4887612" cy="5261420"/>
          </a:xfrm>
        </p:grpSpPr>
        <p:graphicFrame>
          <p:nvGraphicFramePr>
            <p:cNvPr id="79877" name="Object 2">
              <a:extLst>
                <a:ext uri="{FF2B5EF4-FFF2-40B4-BE49-F238E27FC236}">
                  <a16:creationId xmlns:a16="http://schemas.microsoft.com/office/drawing/2014/main" id="{3AE230E2-44FC-4EDB-B14B-340FF1AB2BC3}"/>
                </a:ext>
              </a:extLst>
            </p:cNvPr>
            <p:cNvGraphicFramePr>
              <a:graphicFrameLocks noChangeAspect="1"/>
            </p:cNvGraphicFramePr>
            <p:nvPr/>
          </p:nvGraphicFramePr>
          <p:xfrm>
            <a:off x="2071670" y="3500438"/>
            <a:ext cx="2470150" cy="2633980"/>
          </p:xfrm>
          <a:graphic>
            <a:graphicData uri="http://schemas.openxmlformats.org/presentationml/2006/ole">
              <mc:AlternateContent xmlns:mc="http://schemas.openxmlformats.org/markup-compatibility/2006">
                <mc:Choice xmlns:v="urn:schemas-microsoft-com:vml" Requires="v">
                  <p:oleObj name="位图图像" r:id="rId2" imgW="2572109" imgH="2742857" progId="PBrush">
                    <p:embed/>
                  </p:oleObj>
                </mc:Choice>
                <mc:Fallback>
                  <p:oleObj name="位图图像" r:id="rId2" imgW="2572109" imgH="2742857"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0" y="3500438"/>
                          <a:ext cx="2470150" cy="263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8" name="Object 3">
              <a:extLst>
                <a:ext uri="{FF2B5EF4-FFF2-40B4-BE49-F238E27FC236}">
                  <a16:creationId xmlns:a16="http://schemas.microsoft.com/office/drawing/2014/main" id="{2256CE80-C993-4051-B717-93D2BFF8EF4E}"/>
                </a:ext>
              </a:extLst>
            </p:cNvPr>
            <p:cNvGraphicFramePr>
              <a:graphicFrameLocks noChangeAspect="1"/>
            </p:cNvGraphicFramePr>
            <p:nvPr/>
          </p:nvGraphicFramePr>
          <p:xfrm>
            <a:off x="4500562" y="872998"/>
            <a:ext cx="2458720" cy="2632710"/>
          </p:xfrm>
          <a:graphic>
            <a:graphicData uri="http://schemas.openxmlformats.org/presentationml/2006/ole">
              <mc:AlternateContent xmlns:mc="http://schemas.openxmlformats.org/markup-compatibility/2006">
                <mc:Choice xmlns:v="urn:schemas-microsoft-com:vml" Requires="v">
                  <p:oleObj name="位图图像" r:id="rId4" imgW="2561905" imgH="2742857" progId="PBrush">
                    <p:embed/>
                  </p:oleObj>
                </mc:Choice>
                <mc:Fallback>
                  <p:oleObj name="位图图像" r:id="rId4" imgW="2561905" imgH="2742857"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2" y="872998"/>
                          <a:ext cx="2458720" cy="263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9" name="Object 4">
              <a:extLst>
                <a:ext uri="{FF2B5EF4-FFF2-40B4-BE49-F238E27FC236}">
                  <a16:creationId xmlns:a16="http://schemas.microsoft.com/office/drawing/2014/main" id="{23BBCBDB-D0A0-49D6-BB11-486FB8A6CA43}"/>
                </a:ext>
              </a:extLst>
            </p:cNvPr>
            <p:cNvGraphicFramePr>
              <a:graphicFrameLocks noChangeAspect="1"/>
            </p:cNvGraphicFramePr>
            <p:nvPr/>
          </p:nvGraphicFramePr>
          <p:xfrm>
            <a:off x="4500562" y="3492064"/>
            <a:ext cx="2458720" cy="2641600"/>
          </p:xfrm>
          <a:graphic>
            <a:graphicData uri="http://schemas.openxmlformats.org/presentationml/2006/ole">
              <mc:AlternateContent xmlns:mc="http://schemas.openxmlformats.org/markup-compatibility/2006">
                <mc:Choice xmlns:v="urn:schemas-microsoft-com:vml" Requires="v">
                  <p:oleObj name="位图图像" r:id="rId6" imgW="2561905" imgH="2752381" progId="PBrush">
                    <p:embed/>
                  </p:oleObj>
                </mc:Choice>
                <mc:Fallback>
                  <p:oleObj name="位图图像" r:id="rId6" imgW="2561905" imgH="2752381"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2" y="3492064"/>
                          <a:ext cx="245872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0" name="Object 5">
              <a:extLst>
                <a:ext uri="{FF2B5EF4-FFF2-40B4-BE49-F238E27FC236}">
                  <a16:creationId xmlns:a16="http://schemas.microsoft.com/office/drawing/2014/main" id="{0455C7BA-7012-4086-814D-34122A9D0228}"/>
                </a:ext>
              </a:extLst>
            </p:cNvPr>
            <p:cNvGraphicFramePr>
              <a:graphicFrameLocks noChangeAspect="1"/>
            </p:cNvGraphicFramePr>
            <p:nvPr/>
          </p:nvGraphicFramePr>
          <p:xfrm>
            <a:off x="2071670" y="872998"/>
            <a:ext cx="2449830" cy="2641600"/>
          </p:xfrm>
          <a:graphic>
            <a:graphicData uri="http://schemas.openxmlformats.org/presentationml/2006/ole">
              <mc:AlternateContent xmlns:mc="http://schemas.openxmlformats.org/markup-compatibility/2006">
                <mc:Choice xmlns:v="urn:schemas-microsoft-com:vml" Requires="v">
                  <p:oleObj name="位图图像" r:id="rId8" imgW="2553056" imgH="2752381" progId="PBrush">
                    <p:embed/>
                  </p:oleObj>
                </mc:Choice>
                <mc:Fallback>
                  <p:oleObj name="位图图像" r:id="rId8" imgW="2553056" imgH="2752381"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1670" y="872998"/>
                          <a:ext cx="244983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9875" name="Text Box 7">
            <a:extLst>
              <a:ext uri="{FF2B5EF4-FFF2-40B4-BE49-F238E27FC236}">
                <a16:creationId xmlns:a16="http://schemas.microsoft.com/office/drawing/2014/main" id="{71A564E8-4A14-4499-9CD6-D9BF43073711}"/>
              </a:ext>
            </a:extLst>
          </p:cNvPr>
          <p:cNvSpPr txBox="1">
            <a:spLocks noChangeArrowheads="1"/>
          </p:cNvSpPr>
          <p:nvPr/>
        </p:nvSpPr>
        <p:spPr bwMode="auto">
          <a:xfrm>
            <a:off x="214313" y="1643063"/>
            <a:ext cx="1973262"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66"/>
                </a:solidFill>
                <a:latin typeface="华文中宋" panose="02010600040101010101" pitchFamily="2" charset="-122"/>
                <a:ea typeface="华文中宋" panose="02010600040101010101" pitchFamily="2" charset="-122"/>
              </a:rPr>
              <a:t>现象：</a:t>
            </a:r>
          </a:p>
          <a:p>
            <a:pPr>
              <a:spcBef>
                <a:spcPct val="50000"/>
              </a:spcBef>
              <a:buFontTx/>
              <a:buNone/>
            </a:pPr>
            <a:r>
              <a:rPr lang="zh-CN" altLang="en-US" sz="2800" b="1">
                <a:solidFill>
                  <a:schemeClr val="bg1"/>
                </a:solidFill>
                <a:latin typeface="Arial" panose="020B0604020202020204" pitchFamily="34" charset="0"/>
                <a:ea typeface="楷体_GB2312" pitchFamily="49" charset="-122"/>
              </a:rPr>
              <a:t>同向电流相互吸引；</a:t>
            </a:r>
          </a:p>
          <a:p>
            <a:pPr>
              <a:spcBef>
                <a:spcPct val="50000"/>
              </a:spcBef>
              <a:buFontTx/>
              <a:buNone/>
            </a:pPr>
            <a:r>
              <a:rPr lang="zh-CN" altLang="en-US" sz="2800" b="1">
                <a:solidFill>
                  <a:schemeClr val="bg1"/>
                </a:solidFill>
                <a:latin typeface="Arial" panose="020B0604020202020204" pitchFamily="34" charset="0"/>
                <a:ea typeface="楷体_GB2312" pitchFamily="49" charset="-122"/>
              </a:rPr>
              <a:t>反向电流相互排斥。</a:t>
            </a:r>
          </a:p>
        </p:txBody>
      </p:sp>
      <p:sp>
        <p:nvSpPr>
          <p:cNvPr id="79876" name="矩形 9">
            <a:extLst>
              <a:ext uri="{FF2B5EF4-FFF2-40B4-BE49-F238E27FC236}">
                <a16:creationId xmlns:a16="http://schemas.microsoft.com/office/drawing/2014/main" id="{74C435D2-5DDB-4A9D-BDE3-AFCA696DE068}"/>
              </a:ext>
            </a:extLst>
          </p:cNvPr>
          <p:cNvSpPr>
            <a:spLocks noChangeArrowheads="1"/>
          </p:cNvSpPr>
          <p:nvPr/>
        </p:nvSpPr>
        <p:spPr bwMode="auto">
          <a:xfrm>
            <a:off x="214313" y="214313"/>
            <a:ext cx="5214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电流与电流之间的相互作用</a:t>
            </a:r>
            <a:r>
              <a:rPr lang="en-US" altLang="zh-CN" sz="2800" b="1">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a:t>
            </a:r>
            <a:endParaRPr lang="zh-CN" altLang="en-US" sz="2800" b="1">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54338" name="Rectangle 2">
            <a:extLst>
              <a:ext uri="{FF2B5EF4-FFF2-40B4-BE49-F238E27FC236}">
                <a16:creationId xmlns:a16="http://schemas.microsoft.com/office/drawing/2014/main" id="{81440CC0-28DA-4AFA-B166-22120E64E939}"/>
              </a:ext>
            </a:extLst>
          </p:cNvPr>
          <p:cNvSpPr>
            <a:spLocks noGrp="1" noChangeArrowheads="1"/>
          </p:cNvSpPr>
          <p:nvPr>
            <p:ph type="title" idx="4294967295"/>
          </p:nvPr>
        </p:nvSpPr>
        <p:spPr>
          <a:xfrm>
            <a:off x="914400" y="533400"/>
            <a:ext cx="7772400" cy="152400"/>
          </a:xfrm>
        </p:spPr>
        <p:txBody>
          <a:bodyPr/>
          <a:lstStyle/>
          <a:p>
            <a:pPr eaLnBrk="1" hangingPunct="1">
              <a:defRPr/>
            </a:pPr>
            <a:r>
              <a:rPr lang="zh-CN" altLang="en-US" sz="700">
                <a:solidFill>
                  <a:schemeClr val="bg1"/>
                </a:solidFill>
                <a:effectLst>
                  <a:outerShdw blurRad="38100" dist="38100" dir="2700000" algn="tl">
                    <a:srgbClr val="FFFFFF"/>
                  </a:outerShdw>
                </a:effectLst>
              </a:rPr>
              <a:t>电子束在磁场中偏转</a:t>
            </a:r>
          </a:p>
        </p:txBody>
      </p:sp>
      <p:sp>
        <p:nvSpPr>
          <p:cNvPr id="654339" name="Rectangle 3">
            <a:extLst>
              <a:ext uri="{FF2B5EF4-FFF2-40B4-BE49-F238E27FC236}">
                <a16:creationId xmlns:a16="http://schemas.microsoft.com/office/drawing/2014/main" id="{54A8443F-EAC5-47E4-B32A-DBBA09A563C2}"/>
              </a:ext>
            </a:extLst>
          </p:cNvPr>
          <p:cNvSpPr>
            <a:spLocks noChangeArrowheads="1"/>
          </p:cNvSpPr>
          <p:nvPr/>
        </p:nvSpPr>
        <p:spPr bwMode="auto">
          <a:xfrm>
            <a:off x="228600" y="152400"/>
            <a:ext cx="8915400" cy="6705600"/>
          </a:xfrm>
          <a:prstGeom prst="rect">
            <a:avLst/>
          </a:prstGeom>
          <a:solidFill>
            <a:srgbClr val="000000"/>
          </a:solidFill>
          <a:ln>
            <a:noFill/>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80900" name="Group 4">
            <a:extLst>
              <a:ext uri="{FF2B5EF4-FFF2-40B4-BE49-F238E27FC236}">
                <a16:creationId xmlns:a16="http://schemas.microsoft.com/office/drawing/2014/main" id="{94A4B74A-575D-45B7-8B94-C2D907C659A8}"/>
              </a:ext>
            </a:extLst>
          </p:cNvPr>
          <p:cNvGrpSpPr>
            <a:grpSpLocks/>
          </p:cNvGrpSpPr>
          <p:nvPr/>
        </p:nvGrpSpPr>
        <p:grpSpPr bwMode="auto">
          <a:xfrm>
            <a:off x="514350" y="1033463"/>
            <a:ext cx="4221163" cy="5084762"/>
            <a:chOff x="349" y="806"/>
            <a:chExt cx="2659" cy="3203"/>
          </a:xfrm>
        </p:grpSpPr>
        <p:sp>
          <p:nvSpPr>
            <p:cNvPr id="654341" name="Rectangle 5">
              <a:extLst>
                <a:ext uri="{FF2B5EF4-FFF2-40B4-BE49-F238E27FC236}">
                  <a16:creationId xmlns:a16="http://schemas.microsoft.com/office/drawing/2014/main" id="{7529246A-83B3-4164-A3F7-1DE7EF89CB5D}"/>
                </a:ext>
              </a:extLst>
            </p:cNvPr>
            <p:cNvSpPr>
              <a:spLocks noChangeArrowheads="1"/>
            </p:cNvSpPr>
            <p:nvPr/>
          </p:nvSpPr>
          <p:spPr bwMode="auto">
            <a:xfrm rot="-5400000">
              <a:off x="875" y="3176"/>
              <a:ext cx="1600" cy="66"/>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80984" name="Group 6">
              <a:extLst>
                <a:ext uri="{FF2B5EF4-FFF2-40B4-BE49-F238E27FC236}">
                  <a16:creationId xmlns:a16="http://schemas.microsoft.com/office/drawing/2014/main" id="{053558B5-82E8-45C8-8227-3204549D80A3}"/>
                </a:ext>
              </a:extLst>
            </p:cNvPr>
            <p:cNvGrpSpPr>
              <a:grpSpLocks/>
            </p:cNvGrpSpPr>
            <p:nvPr/>
          </p:nvGrpSpPr>
          <p:grpSpPr bwMode="auto">
            <a:xfrm>
              <a:off x="349" y="1977"/>
              <a:ext cx="2659" cy="871"/>
              <a:chOff x="356" y="2027"/>
              <a:chExt cx="2659" cy="871"/>
            </a:xfrm>
          </p:grpSpPr>
          <p:sp>
            <p:nvSpPr>
              <p:cNvPr id="654343" name="AutoShape 7">
                <a:extLst>
                  <a:ext uri="{FF2B5EF4-FFF2-40B4-BE49-F238E27FC236}">
                    <a16:creationId xmlns:a16="http://schemas.microsoft.com/office/drawing/2014/main" id="{24C07EC7-D6A9-42BE-96FF-F8371EE41668}"/>
                  </a:ext>
                </a:extLst>
              </p:cNvPr>
              <p:cNvSpPr>
                <a:spLocks noChangeArrowheads="1"/>
              </p:cNvSpPr>
              <p:nvPr/>
            </p:nvSpPr>
            <p:spPr bwMode="auto">
              <a:xfrm>
                <a:off x="356" y="2034"/>
                <a:ext cx="2645" cy="849"/>
              </a:xfrm>
              <a:prstGeom prst="parallelogram">
                <a:avLst>
                  <a:gd name="adj" fmla="val 77886"/>
                </a:avLst>
              </a:prstGeom>
              <a:solidFill>
                <a:srgbClr val="DDDDDD"/>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44" name="Line 8">
                <a:extLst>
                  <a:ext uri="{FF2B5EF4-FFF2-40B4-BE49-F238E27FC236}">
                    <a16:creationId xmlns:a16="http://schemas.microsoft.com/office/drawing/2014/main" id="{680E7171-B0F2-4787-91FF-E225AEAC85A8}"/>
                  </a:ext>
                </a:extLst>
              </p:cNvPr>
              <p:cNvSpPr>
                <a:spLocks noChangeShapeType="1"/>
              </p:cNvSpPr>
              <p:nvPr/>
            </p:nvSpPr>
            <p:spPr bwMode="auto">
              <a:xfrm>
                <a:off x="389" y="2898"/>
                <a:ext cx="1962" cy="0"/>
              </a:xfrm>
              <a:prstGeom prst="line">
                <a:avLst/>
              </a:prstGeom>
              <a:noFill/>
              <a:ln w="2857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45" name="Line 9">
                <a:extLst>
                  <a:ext uri="{FF2B5EF4-FFF2-40B4-BE49-F238E27FC236}">
                    <a16:creationId xmlns:a16="http://schemas.microsoft.com/office/drawing/2014/main" id="{56C8BD62-A47D-426A-8C41-FBE003646367}"/>
                  </a:ext>
                </a:extLst>
              </p:cNvPr>
              <p:cNvSpPr>
                <a:spLocks noChangeShapeType="1"/>
              </p:cNvSpPr>
              <p:nvPr/>
            </p:nvSpPr>
            <p:spPr bwMode="auto">
              <a:xfrm flipV="1">
                <a:off x="2356" y="2027"/>
                <a:ext cx="659" cy="844"/>
              </a:xfrm>
              <a:prstGeom prst="line">
                <a:avLst/>
              </a:prstGeom>
              <a:noFill/>
              <a:ln w="19050">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85" name="Group 10">
              <a:extLst>
                <a:ext uri="{FF2B5EF4-FFF2-40B4-BE49-F238E27FC236}">
                  <a16:creationId xmlns:a16="http://schemas.microsoft.com/office/drawing/2014/main" id="{4FF83CEA-61FF-4B36-9C08-596D3AB3313B}"/>
                </a:ext>
              </a:extLst>
            </p:cNvPr>
            <p:cNvGrpSpPr>
              <a:grpSpLocks/>
            </p:cNvGrpSpPr>
            <p:nvPr/>
          </p:nvGrpSpPr>
          <p:grpSpPr bwMode="auto">
            <a:xfrm rot="14224395" flipH="1">
              <a:off x="1204" y="2106"/>
              <a:ext cx="275" cy="67"/>
              <a:chOff x="3506" y="2328"/>
              <a:chExt cx="401" cy="94"/>
            </a:xfrm>
          </p:grpSpPr>
          <p:sp>
            <p:nvSpPr>
              <p:cNvPr id="654347" name="AutoShape 11">
                <a:extLst>
                  <a:ext uri="{FF2B5EF4-FFF2-40B4-BE49-F238E27FC236}">
                    <a16:creationId xmlns:a16="http://schemas.microsoft.com/office/drawing/2014/main" id="{332AC86E-CBE5-4510-B23F-D28598E5A118}"/>
                  </a:ext>
                </a:extLst>
              </p:cNvPr>
              <p:cNvSpPr>
                <a:spLocks noChangeArrowheads="1"/>
              </p:cNvSpPr>
              <p:nvPr/>
            </p:nvSpPr>
            <p:spPr bwMode="auto">
              <a:xfrm rot="5286603">
                <a:off x="3656" y="2174"/>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48" name="Freeform 12">
                <a:extLst>
                  <a:ext uri="{FF2B5EF4-FFF2-40B4-BE49-F238E27FC236}">
                    <a16:creationId xmlns:a16="http://schemas.microsoft.com/office/drawing/2014/main" id="{A2BD2D54-A215-478F-8696-619EB647FB5D}"/>
                  </a:ext>
                </a:extLst>
              </p:cNvPr>
              <p:cNvSpPr>
                <a:spLocks/>
              </p:cNvSpPr>
              <p:nvPr/>
            </p:nvSpPr>
            <p:spPr bwMode="auto">
              <a:xfrm>
                <a:off x="3507" y="2329"/>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86" name="Group 13">
              <a:extLst>
                <a:ext uri="{FF2B5EF4-FFF2-40B4-BE49-F238E27FC236}">
                  <a16:creationId xmlns:a16="http://schemas.microsoft.com/office/drawing/2014/main" id="{9C68EF4E-E48C-4A7A-8A37-F5B276B3E833}"/>
                </a:ext>
              </a:extLst>
            </p:cNvPr>
            <p:cNvGrpSpPr>
              <a:grpSpLocks/>
            </p:cNvGrpSpPr>
            <p:nvPr/>
          </p:nvGrpSpPr>
          <p:grpSpPr bwMode="auto">
            <a:xfrm rot="13319117" flipH="1">
              <a:off x="879" y="2232"/>
              <a:ext cx="275" cy="67"/>
              <a:chOff x="3506" y="2328"/>
              <a:chExt cx="401" cy="94"/>
            </a:xfrm>
          </p:grpSpPr>
          <p:sp>
            <p:nvSpPr>
              <p:cNvPr id="654350" name="AutoShape 14">
                <a:extLst>
                  <a:ext uri="{FF2B5EF4-FFF2-40B4-BE49-F238E27FC236}">
                    <a16:creationId xmlns:a16="http://schemas.microsoft.com/office/drawing/2014/main" id="{C2DDA37D-BC0A-43EA-8A8A-3357736F4594}"/>
                  </a:ext>
                </a:extLst>
              </p:cNvPr>
              <p:cNvSpPr>
                <a:spLocks noChangeArrowheads="1"/>
              </p:cNvSpPr>
              <p:nvPr/>
            </p:nvSpPr>
            <p:spPr bwMode="auto">
              <a:xfrm rot="5286603">
                <a:off x="3659"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51" name="Freeform 15">
                <a:extLst>
                  <a:ext uri="{FF2B5EF4-FFF2-40B4-BE49-F238E27FC236}">
                    <a16:creationId xmlns:a16="http://schemas.microsoft.com/office/drawing/2014/main" id="{E1642154-7AE6-4C22-8A3D-9C06281C6870}"/>
                  </a:ext>
                </a:extLst>
              </p:cNvPr>
              <p:cNvSpPr>
                <a:spLocks/>
              </p:cNvSpPr>
              <p:nvPr/>
            </p:nvSpPr>
            <p:spPr bwMode="auto">
              <a:xfrm>
                <a:off x="3504" y="2327"/>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87" name="Group 16">
              <a:extLst>
                <a:ext uri="{FF2B5EF4-FFF2-40B4-BE49-F238E27FC236}">
                  <a16:creationId xmlns:a16="http://schemas.microsoft.com/office/drawing/2014/main" id="{2A70EA59-65D5-407B-9D93-C4F3B00EAFD4}"/>
                </a:ext>
              </a:extLst>
            </p:cNvPr>
            <p:cNvGrpSpPr>
              <a:grpSpLocks/>
            </p:cNvGrpSpPr>
            <p:nvPr/>
          </p:nvGrpSpPr>
          <p:grpSpPr bwMode="auto">
            <a:xfrm rot="13548358" flipH="1">
              <a:off x="875" y="2449"/>
              <a:ext cx="275" cy="67"/>
              <a:chOff x="3506" y="2328"/>
              <a:chExt cx="401" cy="94"/>
            </a:xfrm>
          </p:grpSpPr>
          <p:sp>
            <p:nvSpPr>
              <p:cNvPr id="654353" name="AutoShape 17">
                <a:extLst>
                  <a:ext uri="{FF2B5EF4-FFF2-40B4-BE49-F238E27FC236}">
                    <a16:creationId xmlns:a16="http://schemas.microsoft.com/office/drawing/2014/main" id="{C7C16B9F-8AA8-4023-BD46-A900A620F3C9}"/>
                  </a:ext>
                </a:extLst>
              </p:cNvPr>
              <p:cNvSpPr>
                <a:spLocks noChangeArrowheads="1"/>
              </p:cNvSpPr>
              <p:nvPr/>
            </p:nvSpPr>
            <p:spPr bwMode="auto">
              <a:xfrm rot="5286603">
                <a:off x="3656" y="2171"/>
                <a:ext cx="90"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54" name="Freeform 18">
                <a:extLst>
                  <a:ext uri="{FF2B5EF4-FFF2-40B4-BE49-F238E27FC236}">
                    <a16:creationId xmlns:a16="http://schemas.microsoft.com/office/drawing/2014/main" id="{21974FFE-3329-416B-BEA4-7995EE97D17F}"/>
                  </a:ext>
                </a:extLst>
              </p:cNvPr>
              <p:cNvSpPr>
                <a:spLocks/>
              </p:cNvSpPr>
              <p:nvPr/>
            </p:nvSpPr>
            <p:spPr bwMode="auto">
              <a:xfrm>
                <a:off x="3504" y="2330"/>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88" name="Group 19">
              <a:extLst>
                <a:ext uri="{FF2B5EF4-FFF2-40B4-BE49-F238E27FC236}">
                  <a16:creationId xmlns:a16="http://schemas.microsoft.com/office/drawing/2014/main" id="{AAED0F09-D751-4152-AA96-DE4158F8F5C1}"/>
                </a:ext>
              </a:extLst>
            </p:cNvPr>
            <p:cNvGrpSpPr>
              <a:grpSpLocks/>
            </p:cNvGrpSpPr>
            <p:nvPr/>
          </p:nvGrpSpPr>
          <p:grpSpPr bwMode="auto">
            <a:xfrm rot="13989730" flipH="1">
              <a:off x="1188" y="2584"/>
              <a:ext cx="275" cy="67"/>
              <a:chOff x="3506" y="2328"/>
              <a:chExt cx="401" cy="94"/>
            </a:xfrm>
          </p:grpSpPr>
          <p:sp>
            <p:nvSpPr>
              <p:cNvPr id="654356" name="AutoShape 20">
                <a:extLst>
                  <a:ext uri="{FF2B5EF4-FFF2-40B4-BE49-F238E27FC236}">
                    <a16:creationId xmlns:a16="http://schemas.microsoft.com/office/drawing/2014/main" id="{98BB20DA-5FB1-4DDB-A3B7-B5DA7A8E056B}"/>
                  </a:ext>
                </a:extLst>
              </p:cNvPr>
              <p:cNvSpPr>
                <a:spLocks noChangeArrowheads="1"/>
              </p:cNvSpPr>
              <p:nvPr/>
            </p:nvSpPr>
            <p:spPr bwMode="auto">
              <a:xfrm rot="5286603">
                <a:off x="3656"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57" name="Freeform 21">
                <a:extLst>
                  <a:ext uri="{FF2B5EF4-FFF2-40B4-BE49-F238E27FC236}">
                    <a16:creationId xmlns:a16="http://schemas.microsoft.com/office/drawing/2014/main" id="{9D85178A-FD9B-49B1-9452-A9CACA6DDA8A}"/>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89" name="Group 22">
              <a:extLst>
                <a:ext uri="{FF2B5EF4-FFF2-40B4-BE49-F238E27FC236}">
                  <a16:creationId xmlns:a16="http://schemas.microsoft.com/office/drawing/2014/main" id="{C7D0346A-793E-4795-A83D-2F64C8638B57}"/>
                </a:ext>
              </a:extLst>
            </p:cNvPr>
            <p:cNvGrpSpPr>
              <a:grpSpLocks/>
            </p:cNvGrpSpPr>
            <p:nvPr/>
          </p:nvGrpSpPr>
          <p:grpSpPr bwMode="auto">
            <a:xfrm rot="13394041" flipH="1">
              <a:off x="1541" y="2616"/>
              <a:ext cx="275" cy="67"/>
              <a:chOff x="3506" y="2328"/>
              <a:chExt cx="401" cy="94"/>
            </a:xfrm>
          </p:grpSpPr>
          <p:sp>
            <p:nvSpPr>
              <p:cNvPr id="654359" name="AutoShape 23">
                <a:extLst>
                  <a:ext uri="{FF2B5EF4-FFF2-40B4-BE49-F238E27FC236}">
                    <a16:creationId xmlns:a16="http://schemas.microsoft.com/office/drawing/2014/main" id="{58920831-15BC-4520-A4CD-2B5CADE1455D}"/>
                  </a:ext>
                </a:extLst>
              </p:cNvPr>
              <p:cNvSpPr>
                <a:spLocks noChangeArrowheads="1"/>
              </p:cNvSpPr>
              <p:nvPr/>
            </p:nvSpPr>
            <p:spPr bwMode="auto">
              <a:xfrm rot="5286603">
                <a:off x="3659"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60" name="Freeform 24">
                <a:extLst>
                  <a:ext uri="{FF2B5EF4-FFF2-40B4-BE49-F238E27FC236}">
                    <a16:creationId xmlns:a16="http://schemas.microsoft.com/office/drawing/2014/main" id="{AA6BADF4-E5A7-4AA1-BD1B-97085F90A611}"/>
                  </a:ext>
                </a:extLst>
              </p:cNvPr>
              <p:cNvSpPr>
                <a:spLocks/>
              </p:cNvSpPr>
              <p:nvPr/>
            </p:nvSpPr>
            <p:spPr bwMode="auto">
              <a:xfrm>
                <a:off x="3504" y="2326"/>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90" name="Group 25">
              <a:extLst>
                <a:ext uri="{FF2B5EF4-FFF2-40B4-BE49-F238E27FC236}">
                  <a16:creationId xmlns:a16="http://schemas.microsoft.com/office/drawing/2014/main" id="{CB4E336F-AF6C-4B9C-BE65-3D5B75AC75DB}"/>
                </a:ext>
              </a:extLst>
            </p:cNvPr>
            <p:cNvGrpSpPr>
              <a:grpSpLocks/>
            </p:cNvGrpSpPr>
            <p:nvPr/>
          </p:nvGrpSpPr>
          <p:grpSpPr bwMode="auto">
            <a:xfrm rot="13358236" flipH="1">
              <a:off x="1889" y="2584"/>
              <a:ext cx="275" cy="67"/>
              <a:chOff x="3506" y="2328"/>
              <a:chExt cx="401" cy="94"/>
            </a:xfrm>
          </p:grpSpPr>
          <p:sp>
            <p:nvSpPr>
              <p:cNvPr id="654362" name="AutoShape 26">
                <a:extLst>
                  <a:ext uri="{FF2B5EF4-FFF2-40B4-BE49-F238E27FC236}">
                    <a16:creationId xmlns:a16="http://schemas.microsoft.com/office/drawing/2014/main" id="{86BDD8B2-2554-4FA7-B7CB-42D77BBE1AC6}"/>
                  </a:ext>
                </a:extLst>
              </p:cNvPr>
              <p:cNvSpPr>
                <a:spLocks noChangeArrowheads="1"/>
              </p:cNvSpPr>
              <p:nvPr/>
            </p:nvSpPr>
            <p:spPr bwMode="auto">
              <a:xfrm rot="5286603">
                <a:off x="3659"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63" name="Freeform 27">
                <a:extLst>
                  <a:ext uri="{FF2B5EF4-FFF2-40B4-BE49-F238E27FC236}">
                    <a16:creationId xmlns:a16="http://schemas.microsoft.com/office/drawing/2014/main" id="{16D0D85F-75A6-466D-9F90-8F848FED5743}"/>
                  </a:ext>
                </a:extLst>
              </p:cNvPr>
              <p:cNvSpPr>
                <a:spLocks/>
              </p:cNvSpPr>
              <p:nvPr/>
            </p:nvSpPr>
            <p:spPr bwMode="auto">
              <a:xfrm>
                <a:off x="3516" y="2326"/>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91" name="Group 28">
              <a:extLst>
                <a:ext uri="{FF2B5EF4-FFF2-40B4-BE49-F238E27FC236}">
                  <a16:creationId xmlns:a16="http://schemas.microsoft.com/office/drawing/2014/main" id="{DEF6EBB1-36EF-4065-9300-617A0698E166}"/>
                </a:ext>
              </a:extLst>
            </p:cNvPr>
            <p:cNvGrpSpPr>
              <a:grpSpLocks/>
            </p:cNvGrpSpPr>
            <p:nvPr/>
          </p:nvGrpSpPr>
          <p:grpSpPr bwMode="auto">
            <a:xfrm rot="13168737" flipH="1">
              <a:off x="2203" y="2458"/>
              <a:ext cx="275" cy="67"/>
              <a:chOff x="3506" y="2328"/>
              <a:chExt cx="401" cy="94"/>
            </a:xfrm>
          </p:grpSpPr>
          <p:sp>
            <p:nvSpPr>
              <p:cNvPr id="654365" name="AutoShape 29">
                <a:extLst>
                  <a:ext uri="{FF2B5EF4-FFF2-40B4-BE49-F238E27FC236}">
                    <a16:creationId xmlns:a16="http://schemas.microsoft.com/office/drawing/2014/main" id="{D0DC9372-DA41-4E9B-9160-E8FBEC4618B9}"/>
                  </a:ext>
                </a:extLst>
              </p:cNvPr>
              <p:cNvSpPr>
                <a:spLocks noChangeArrowheads="1"/>
              </p:cNvSpPr>
              <p:nvPr/>
            </p:nvSpPr>
            <p:spPr bwMode="auto">
              <a:xfrm rot="5286603">
                <a:off x="3659"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66" name="Freeform 30">
                <a:extLst>
                  <a:ext uri="{FF2B5EF4-FFF2-40B4-BE49-F238E27FC236}">
                    <a16:creationId xmlns:a16="http://schemas.microsoft.com/office/drawing/2014/main" id="{7E1A0895-76F3-46E1-8C5A-E937AC1DFE1C}"/>
                  </a:ext>
                </a:extLst>
              </p:cNvPr>
              <p:cNvSpPr>
                <a:spLocks/>
              </p:cNvSpPr>
              <p:nvPr/>
            </p:nvSpPr>
            <p:spPr bwMode="auto">
              <a:xfrm>
                <a:off x="3523" y="2322"/>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92" name="Group 31">
              <a:extLst>
                <a:ext uri="{FF2B5EF4-FFF2-40B4-BE49-F238E27FC236}">
                  <a16:creationId xmlns:a16="http://schemas.microsoft.com/office/drawing/2014/main" id="{96430ADB-D9C3-4AE0-BD62-6EB408CEECDD}"/>
                </a:ext>
              </a:extLst>
            </p:cNvPr>
            <p:cNvGrpSpPr>
              <a:grpSpLocks/>
            </p:cNvGrpSpPr>
            <p:nvPr/>
          </p:nvGrpSpPr>
          <p:grpSpPr bwMode="auto">
            <a:xfrm rot="13565991" flipH="1">
              <a:off x="2204" y="2240"/>
              <a:ext cx="275" cy="67"/>
              <a:chOff x="3506" y="2328"/>
              <a:chExt cx="401" cy="94"/>
            </a:xfrm>
          </p:grpSpPr>
          <p:sp>
            <p:nvSpPr>
              <p:cNvPr id="654368" name="AutoShape 32">
                <a:extLst>
                  <a:ext uri="{FF2B5EF4-FFF2-40B4-BE49-F238E27FC236}">
                    <a16:creationId xmlns:a16="http://schemas.microsoft.com/office/drawing/2014/main" id="{A350A9B4-78B6-4805-90D7-1102589CACD8}"/>
                  </a:ext>
                </a:extLst>
              </p:cNvPr>
              <p:cNvSpPr>
                <a:spLocks noChangeArrowheads="1"/>
              </p:cNvSpPr>
              <p:nvPr/>
            </p:nvSpPr>
            <p:spPr bwMode="auto">
              <a:xfrm rot="5286603">
                <a:off x="3656" y="2171"/>
                <a:ext cx="90"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69" name="Freeform 33">
                <a:extLst>
                  <a:ext uri="{FF2B5EF4-FFF2-40B4-BE49-F238E27FC236}">
                    <a16:creationId xmlns:a16="http://schemas.microsoft.com/office/drawing/2014/main" id="{35DEF65D-8A85-4865-8101-109BF421C2EC}"/>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93" name="Group 34">
              <a:extLst>
                <a:ext uri="{FF2B5EF4-FFF2-40B4-BE49-F238E27FC236}">
                  <a16:creationId xmlns:a16="http://schemas.microsoft.com/office/drawing/2014/main" id="{1A013A3E-8F10-4B1B-B50B-488350EFD6AD}"/>
                </a:ext>
              </a:extLst>
            </p:cNvPr>
            <p:cNvGrpSpPr>
              <a:grpSpLocks/>
            </p:cNvGrpSpPr>
            <p:nvPr/>
          </p:nvGrpSpPr>
          <p:grpSpPr bwMode="auto">
            <a:xfrm rot="13762423" flipH="1">
              <a:off x="1540" y="2074"/>
              <a:ext cx="275" cy="67"/>
              <a:chOff x="3506" y="2328"/>
              <a:chExt cx="401" cy="94"/>
            </a:xfrm>
          </p:grpSpPr>
          <p:sp>
            <p:nvSpPr>
              <p:cNvPr id="654371" name="AutoShape 35">
                <a:extLst>
                  <a:ext uri="{FF2B5EF4-FFF2-40B4-BE49-F238E27FC236}">
                    <a16:creationId xmlns:a16="http://schemas.microsoft.com/office/drawing/2014/main" id="{47FE3B9C-314B-4683-9596-01533BAF0772}"/>
                  </a:ext>
                </a:extLst>
              </p:cNvPr>
              <p:cNvSpPr>
                <a:spLocks noChangeArrowheads="1"/>
              </p:cNvSpPr>
              <p:nvPr/>
            </p:nvSpPr>
            <p:spPr bwMode="auto">
              <a:xfrm rot="5286603">
                <a:off x="3654" y="2172"/>
                <a:ext cx="90"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72" name="Freeform 36">
                <a:extLst>
                  <a:ext uri="{FF2B5EF4-FFF2-40B4-BE49-F238E27FC236}">
                    <a16:creationId xmlns:a16="http://schemas.microsoft.com/office/drawing/2014/main" id="{46ADC955-A9FB-4447-8780-0DA69F18E66D}"/>
                  </a:ext>
                </a:extLst>
              </p:cNvPr>
              <p:cNvSpPr>
                <a:spLocks/>
              </p:cNvSpPr>
              <p:nvPr/>
            </p:nvSpPr>
            <p:spPr bwMode="auto">
              <a:xfrm>
                <a:off x="3510" y="2329"/>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94" name="Group 37">
              <a:extLst>
                <a:ext uri="{FF2B5EF4-FFF2-40B4-BE49-F238E27FC236}">
                  <a16:creationId xmlns:a16="http://schemas.microsoft.com/office/drawing/2014/main" id="{75ECDB39-2ED4-4570-9022-18C90544B455}"/>
                </a:ext>
              </a:extLst>
            </p:cNvPr>
            <p:cNvGrpSpPr>
              <a:grpSpLocks/>
            </p:cNvGrpSpPr>
            <p:nvPr/>
          </p:nvGrpSpPr>
          <p:grpSpPr bwMode="auto">
            <a:xfrm rot="14289734" flipH="1">
              <a:off x="1886" y="2107"/>
              <a:ext cx="275" cy="67"/>
              <a:chOff x="3506" y="2328"/>
              <a:chExt cx="401" cy="94"/>
            </a:xfrm>
          </p:grpSpPr>
          <p:sp>
            <p:nvSpPr>
              <p:cNvPr id="654374" name="AutoShape 38">
                <a:extLst>
                  <a:ext uri="{FF2B5EF4-FFF2-40B4-BE49-F238E27FC236}">
                    <a16:creationId xmlns:a16="http://schemas.microsoft.com/office/drawing/2014/main" id="{BC1CAFFA-E2C6-4F7F-AE6D-FD9F3ED6C500}"/>
                  </a:ext>
                </a:extLst>
              </p:cNvPr>
              <p:cNvSpPr>
                <a:spLocks noChangeArrowheads="1"/>
              </p:cNvSpPr>
              <p:nvPr/>
            </p:nvSpPr>
            <p:spPr bwMode="auto">
              <a:xfrm rot="5286603">
                <a:off x="3656" y="2174"/>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75" name="Freeform 39">
                <a:extLst>
                  <a:ext uri="{FF2B5EF4-FFF2-40B4-BE49-F238E27FC236}">
                    <a16:creationId xmlns:a16="http://schemas.microsoft.com/office/drawing/2014/main" id="{C1D17F66-F4EA-4D7A-90DD-5E93C69CA8FC}"/>
                  </a:ext>
                </a:extLst>
              </p:cNvPr>
              <p:cNvSpPr>
                <a:spLocks/>
              </p:cNvSpPr>
              <p:nvPr/>
            </p:nvSpPr>
            <p:spPr bwMode="auto">
              <a:xfrm>
                <a:off x="3510" y="2328"/>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54376" name="Rectangle 40">
              <a:extLst>
                <a:ext uri="{FF2B5EF4-FFF2-40B4-BE49-F238E27FC236}">
                  <a16:creationId xmlns:a16="http://schemas.microsoft.com/office/drawing/2014/main" id="{7B296B1C-7588-42A6-BF86-1BFD361E9883}"/>
                </a:ext>
              </a:extLst>
            </p:cNvPr>
            <p:cNvSpPr>
              <a:spLocks noChangeArrowheads="1"/>
            </p:cNvSpPr>
            <p:nvPr/>
          </p:nvSpPr>
          <p:spPr bwMode="auto">
            <a:xfrm rot="-5400000">
              <a:off x="875" y="1573"/>
              <a:ext cx="1600" cy="66"/>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54378" name="Freeform 42">
            <a:extLst>
              <a:ext uri="{FF2B5EF4-FFF2-40B4-BE49-F238E27FC236}">
                <a16:creationId xmlns:a16="http://schemas.microsoft.com/office/drawing/2014/main" id="{175A0E33-BC31-44FF-A0D5-8F34A73A1F9A}"/>
              </a:ext>
            </a:extLst>
          </p:cNvPr>
          <p:cNvSpPr>
            <a:spLocks/>
          </p:cNvSpPr>
          <p:nvPr/>
        </p:nvSpPr>
        <p:spPr bwMode="auto">
          <a:xfrm flipH="1">
            <a:off x="5029200" y="1765300"/>
            <a:ext cx="88900" cy="336550"/>
          </a:xfrm>
          <a:custGeom>
            <a:avLst/>
            <a:gdLst>
              <a:gd name="T0" fmla="*/ 76 w 76"/>
              <a:gd name="T1" fmla="*/ 16 h 212"/>
              <a:gd name="T2" fmla="*/ 76 w 76"/>
              <a:gd name="T3" fmla="*/ 212 h 212"/>
              <a:gd name="T4" fmla="*/ 44 w 76"/>
              <a:gd name="T5" fmla="*/ 208 h 212"/>
              <a:gd name="T6" fmla="*/ 0 w 76"/>
              <a:gd name="T7" fmla="*/ 152 h 212"/>
              <a:gd name="T8" fmla="*/ 8 w 76"/>
              <a:gd name="T9" fmla="*/ 64 h 212"/>
              <a:gd name="T10" fmla="*/ 24 w 76"/>
              <a:gd name="T11" fmla="*/ 20 h 212"/>
              <a:gd name="T12" fmla="*/ 52 w 76"/>
              <a:gd name="T13" fmla="*/ 0 h 212"/>
              <a:gd name="T14" fmla="*/ 76 w 76"/>
              <a:gd name="T15" fmla="*/ 16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12">
                <a:moveTo>
                  <a:pt x="76" y="16"/>
                </a:moveTo>
                <a:lnTo>
                  <a:pt x="76" y="212"/>
                </a:lnTo>
                <a:lnTo>
                  <a:pt x="44" y="208"/>
                </a:lnTo>
                <a:lnTo>
                  <a:pt x="0" y="152"/>
                </a:lnTo>
                <a:lnTo>
                  <a:pt x="8" y="64"/>
                </a:lnTo>
                <a:lnTo>
                  <a:pt x="24" y="20"/>
                </a:lnTo>
                <a:lnTo>
                  <a:pt x="52" y="0"/>
                </a:lnTo>
                <a:lnTo>
                  <a:pt x="76" y="16"/>
                </a:lnTo>
                <a:close/>
              </a:path>
            </a:pathLst>
          </a:custGeom>
          <a:solidFill>
            <a:srgbClr val="969696"/>
          </a:soli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79" name="Freeform 43">
            <a:extLst>
              <a:ext uri="{FF2B5EF4-FFF2-40B4-BE49-F238E27FC236}">
                <a16:creationId xmlns:a16="http://schemas.microsoft.com/office/drawing/2014/main" id="{268AD4A2-2328-4DA7-B744-F946EC2D4B0F}"/>
              </a:ext>
            </a:extLst>
          </p:cNvPr>
          <p:cNvSpPr>
            <a:spLocks/>
          </p:cNvSpPr>
          <p:nvPr/>
        </p:nvSpPr>
        <p:spPr bwMode="auto">
          <a:xfrm>
            <a:off x="6872288" y="4408488"/>
            <a:ext cx="509587" cy="538162"/>
          </a:xfrm>
          <a:custGeom>
            <a:avLst/>
            <a:gdLst>
              <a:gd name="T0" fmla="*/ 321 w 321"/>
              <a:gd name="T1" fmla="*/ 0 h 339"/>
              <a:gd name="T2" fmla="*/ 255 w 321"/>
              <a:gd name="T3" fmla="*/ 165 h 339"/>
              <a:gd name="T4" fmla="*/ 102 w 321"/>
              <a:gd name="T5" fmla="*/ 309 h 339"/>
              <a:gd name="T6" fmla="*/ 0 w 321"/>
              <a:gd name="T7" fmla="*/ 339 h 339"/>
              <a:gd name="T8" fmla="*/ 60 w 321"/>
              <a:gd name="T9" fmla="*/ 240 h 339"/>
              <a:gd name="T10" fmla="*/ 195 w 321"/>
              <a:gd name="T11" fmla="*/ 81 h 339"/>
              <a:gd name="T12" fmla="*/ 321 w 321"/>
              <a:gd name="T13" fmla="*/ 0 h 339"/>
            </a:gdLst>
            <a:ahLst/>
            <a:cxnLst>
              <a:cxn ang="0">
                <a:pos x="T0" y="T1"/>
              </a:cxn>
              <a:cxn ang="0">
                <a:pos x="T2" y="T3"/>
              </a:cxn>
              <a:cxn ang="0">
                <a:pos x="T4" y="T5"/>
              </a:cxn>
              <a:cxn ang="0">
                <a:pos x="T6" y="T7"/>
              </a:cxn>
              <a:cxn ang="0">
                <a:pos x="T8" y="T9"/>
              </a:cxn>
              <a:cxn ang="0">
                <a:pos x="T10" y="T11"/>
              </a:cxn>
              <a:cxn ang="0">
                <a:pos x="T12" y="T13"/>
              </a:cxn>
            </a:cxnLst>
            <a:rect l="0" t="0" r="r" b="b"/>
            <a:pathLst>
              <a:path w="321" h="339">
                <a:moveTo>
                  <a:pt x="321" y="0"/>
                </a:moveTo>
                <a:lnTo>
                  <a:pt x="255" y="165"/>
                </a:lnTo>
                <a:lnTo>
                  <a:pt x="102" y="309"/>
                </a:lnTo>
                <a:lnTo>
                  <a:pt x="0" y="339"/>
                </a:lnTo>
                <a:lnTo>
                  <a:pt x="60" y="240"/>
                </a:lnTo>
                <a:lnTo>
                  <a:pt x="195" y="81"/>
                </a:lnTo>
                <a:lnTo>
                  <a:pt x="321" y="0"/>
                </a:lnTo>
                <a:close/>
              </a:path>
            </a:pathLst>
          </a:custGeom>
          <a:solidFill>
            <a:srgbClr val="969696"/>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0" name="Freeform 44">
            <a:extLst>
              <a:ext uri="{FF2B5EF4-FFF2-40B4-BE49-F238E27FC236}">
                <a16:creationId xmlns:a16="http://schemas.microsoft.com/office/drawing/2014/main" id="{2FB42DA9-B4EF-4150-ABB1-A2562E3A3B93}"/>
              </a:ext>
            </a:extLst>
          </p:cNvPr>
          <p:cNvSpPr>
            <a:spLocks/>
          </p:cNvSpPr>
          <p:nvPr/>
        </p:nvSpPr>
        <p:spPr bwMode="auto">
          <a:xfrm>
            <a:off x="7243763" y="1922463"/>
            <a:ext cx="385762" cy="1371600"/>
          </a:xfrm>
          <a:custGeom>
            <a:avLst/>
            <a:gdLst>
              <a:gd name="T0" fmla="*/ 228 w 243"/>
              <a:gd name="T1" fmla="*/ 0 h 864"/>
              <a:gd name="T2" fmla="*/ 243 w 243"/>
              <a:gd name="T3" fmla="*/ 18 h 864"/>
              <a:gd name="T4" fmla="*/ 240 w 243"/>
              <a:gd name="T5" fmla="*/ 45 h 864"/>
              <a:gd name="T6" fmla="*/ 63 w 243"/>
              <a:gd name="T7" fmla="*/ 864 h 864"/>
              <a:gd name="T8" fmla="*/ 0 w 243"/>
              <a:gd name="T9" fmla="*/ 156 h 864"/>
              <a:gd name="T10" fmla="*/ 186 w 243"/>
              <a:gd name="T11" fmla="*/ 9 h 864"/>
              <a:gd name="T12" fmla="*/ 228 w 243"/>
              <a:gd name="T13" fmla="*/ 0 h 864"/>
            </a:gdLst>
            <a:ahLst/>
            <a:cxnLst>
              <a:cxn ang="0">
                <a:pos x="T0" y="T1"/>
              </a:cxn>
              <a:cxn ang="0">
                <a:pos x="T2" y="T3"/>
              </a:cxn>
              <a:cxn ang="0">
                <a:pos x="T4" y="T5"/>
              </a:cxn>
              <a:cxn ang="0">
                <a:pos x="T6" y="T7"/>
              </a:cxn>
              <a:cxn ang="0">
                <a:pos x="T8" y="T9"/>
              </a:cxn>
              <a:cxn ang="0">
                <a:pos x="T10" y="T11"/>
              </a:cxn>
              <a:cxn ang="0">
                <a:pos x="T12" y="T13"/>
              </a:cxn>
            </a:cxnLst>
            <a:rect l="0" t="0" r="r" b="b"/>
            <a:pathLst>
              <a:path w="243" h="864">
                <a:moveTo>
                  <a:pt x="228" y="0"/>
                </a:moveTo>
                <a:lnTo>
                  <a:pt x="243" y="18"/>
                </a:lnTo>
                <a:lnTo>
                  <a:pt x="240" y="45"/>
                </a:lnTo>
                <a:lnTo>
                  <a:pt x="63" y="864"/>
                </a:lnTo>
                <a:lnTo>
                  <a:pt x="0" y="156"/>
                </a:lnTo>
                <a:lnTo>
                  <a:pt x="186" y="9"/>
                </a:lnTo>
                <a:lnTo>
                  <a:pt x="228" y="0"/>
                </a:lnTo>
                <a:close/>
              </a:path>
            </a:pathLst>
          </a:custGeom>
          <a:solidFill>
            <a:srgbClr val="B2B2B2"/>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1" name="Freeform 45">
            <a:extLst>
              <a:ext uri="{FF2B5EF4-FFF2-40B4-BE49-F238E27FC236}">
                <a16:creationId xmlns:a16="http://schemas.microsoft.com/office/drawing/2014/main" id="{B311D227-B542-4C7B-B7D4-7DE190059C14}"/>
              </a:ext>
            </a:extLst>
          </p:cNvPr>
          <p:cNvSpPr>
            <a:spLocks/>
          </p:cNvSpPr>
          <p:nvPr/>
        </p:nvSpPr>
        <p:spPr bwMode="auto">
          <a:xfrm>
            <a:off x="6350000" y="2057400"/>
            <a:ext cx="971550" cy="2946400"/>
          </a:xfrm>
          <a:custGeom>
            <a:avLst/>
            <a:gdLst>
              <a:gd name="T0" fmla="*/ 368 w 612"/>
              <a:gd name="T1" fmla="*/ 0 h 1856"/>
              <a:gd name="T2" fmla="*/ 612 w 612"/>
              <a:gd name="T3" fmla="*/ 76 h 1856"/>
              <a:gd name="T4" fmla="*/ 612 w 612"/>
              <a:gd name="T5" fmla="*/ 1248 h 1856"/>
              <a:gd name="T6" fmla="*/ 608 w 612"/>
              <a:gd name="T7" fmla="*/ 1424 h 1856"/>
              <a:gd name="T8" fmla="*/ 588 w 612"/>
              <a:gd name="T9" fmla="*/ 1528 h 1856"/>
              <a:gd name="T10" fmla="*/ 540 w 612"/>
              <a:gd name="T11" fmla="*/ 1636 h 1856"/>
              <a:gd name="T12" fmla="*/ 472 w 612"/>
              <a:gd name="T13" fmla="*/ 1704 h 1856"/>
              <a:gd name="T14" fmla="*/ 408 w 612"/>
              <a:gd name="T15" fmla="*/ 1776 h 1856"/>
              <a:gd name="T16" fmla="*/ 364 w 612"/>
              <a:gd name="T17" fmla="*/ 1824 h 1856"/>
              <a:gd name="T18" fmla="*/ 260 w 612"/>
              <a:gd name="T19" fmla="*/ 1856 h 1856"/>
              <a:gd name="T20" fmla="*/ 132 w 612"/>
              <a:gd name="T21" fmla="*/ 1840 h 1856"/>
              <a:gd name="T22" fmla="*/ 28 w 612"/>
              <a:gd name="T23" fmla="*/ 1800 h 1856"/>
              <a:gd name="T24" fmla="*/ 0 w 612"/>
              <a:gd name="T25" fmla="*/ 1704 h 1856"/>
              <a:gd name="T26" fmla="*/ 16 w 612"/>
              <a:gd name="T27" fmla="*/ 1664 h 1856"/>
              <a:gd name="T28" fmla="*/ 44 w 612"/>
              <a:gd name="T29" fmla="*/ 1672 h 1856"/>
              <a:gd name="T30" fmla="*/ 112 w 612"/>
              <a:gd name="T31" fmla="*/ 1660 h 1856"/>
              <a:gd name="T32" fmla="*/ 196 w 612"/>
              <a:gd name="T33" fmla="*/ 1608 h 1856"/>
              <a:gd name="T34" fmla="*/ 272 w 612"/>
              <a:gd name="T35" fmla="*/ 1548 h 1856"/>
              <a:gd name="T36" fmla="*/ 348 w 612"/>
              <a:gd name="T37" fmla="*/ 1436 h 1856"/>
              <a:gd name="T38" fmla="*/ 360 w 612"/>
              <a:gd name="T39" fmla="*/ 1344 h 1856"/>
              <a:gd name="T40" fmla="*/ 368 w 612"/>
              <a:gd name="T41"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 h="1856">
                <a:moveTo>
                  <a:pt x="368" y="0"/>
                </a:moveTo>
                <a:lnTo>
                  <a:pt x="612" y="76"/>
                </a:lnTo>
                <a:lnTo>
                  <a:pt x="612" y="1248"/>
                </a:lnTo>
                <a:lnTo>
                  <a:pt x="608" y="1424"/>
                </a:lnTo>
                <a:lnTo>
                  <a:pt x="588" y="1528"/>
                </a:lnTo>
                <a:lnTo>
                  <a:pt x="540" y="1636"/>
                </a:lnTo>
                <a:lnTo>
                  <a:pt x="472" y="1704"/>
                </a:lnTo>
                <a:lnTo>
                  <a:pt x="408" y="1776"/>
                </a:lnTo>
                <a:lnTo>
                  <a:pt x="364" y="1824"/>
                </a:lnTo>
                <a:lnTo>
                  <a:pt x="260" y="1856"/>
                </a:lnTo>
                <a:lnTo>
                  <a:pt x="132" y="1840"/>
                </a:lnTo>
                <a:lnTo>
                  <a:pt x="28" y="1800"/>
                </a:lnTo>
                <a:lnTo>
                  <a:pt x="0" y="1704"/>
                </a:lnTo>
                <a:lnTo>
                  <a:pt x="16" y="1664"/>
                </a:lnTo>
                <a:lnTo>
                  <a:pt x="44" y="1672"/>
                </a:lnTo>
                <a:lnTo>
                  <a:pt x="112" y="1660"/>
                </a:lnTo>
                <a:lnTo>
                  <a:pt x="196" y="1608"/>
                </a:lnTo>
                <a:lnTo>
                  <a:pt x="272" y="1548"/>
                </a:lnTo>
                <a:lnTo>
                  <a:pt x="348" y="1436"/>
                </a:lnTo>
                <a:lnTo>
                  <a:pt x="360" y="1344"/>
                </a:lnTo>
                <a:lnTo>
                  <a:pt x="368" y="0"/>
                </a:lnTo>
                <a:close/>
              </a:path>
            </a:pathLst>
          </a:custGeom>
          <a:gradFill rotWithShape="0">
            <a:gsLst>
              <a:gs pos="0">
                <a:srgbClr val="777777"/>
              </a:gs>
              <a:gs pos="50000">
                <a:srgbClr val="DDDDDD"/>
              </a:gs>
              <a:gs pos="100000">
                <a:srgbClr val="777777"/>
              </a:gs>
            </a:gsLst>
            <a:lin ang="54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2" name="Oval 46">
            <a:extLst>
              <a:ext uri="{FF2B5EF4-FFF2-40B4-BE49-F238E27FC236}">
                <a16:creationId xmlns:a16="http://schemas.microsoft.com/office/drawing/2014/main" id="{4B719E51-956B-44E4-BE25-B9BD479488C3}"/>
              </a:ext>
            </a:extLst>
          </p:cNvPr>
          <p:cNvSpPr>
            <a:spLocks noChangeArrowheads="1"/>
          </p:cNvSpPr>
          <p:nvPr/>
        </p:nvSpPr>
        <p:spPr bwMode="auto">
          <a:xfrm>
            <a:off x="8047038" y="2725738"/>
            <a:ext cx="247650" cy="366712"/>
          </a:xfrm>
          <a:prstGeom prst="ellipse">
            <a:avLst/>
          </a:prstGeom>
          <a:solidFill>
            <a:schemeClr val="bg1"/>
          </a:solidFill>
          <a:ln w="9525">
            <a:solidFill>
              <a:schemeClr val="tx1"/>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83" name="Freeform 47">
            <a:extLst>
              <a:ext uri="{FF2B5EF4-FFF2-40B4-BE49-F238E27FC236}">
                <a16:creationId xmlns:a16="http://schemas.microsoft.com/office/drawing/2014/main" id="{2BF09F6F-E64A-46BF-AAE1-80C24C9C6C90}"/>
              </a:ext>
            </a:extLst>
          </p:cNvPr>
          <p:cNvSpPr>
            <a:spLocks/>
          </p:cNvSpPr>
          <p:nvPr/>
        </p:nvSpPr>
        <p:spPr bwMode="auto">
          <a:xfrm>
            <a:off x="5651500" y="3067050"/>
            <a:ext cx="1282700" cy="2432050"/>
          </a:xfrm>
          <a:custGeom>
            <a:avLst/>
            <a:gdLst>
              <a:gd name="T0" fmla="*/ 0 w 808"/>
              <a:gd name="T1" fmla="*/ 0 h 1532"/>
              <a:gd name="T2" fmla="*/ 256 w 808"/>
              <a:gd name="T3" fmla="*/ 84 h 1532"/>
              <a:gd name="T4" fmla="*/ 252 w 808"/>
              <a:gd name="T5" fmla="*/ 1224 h 1532"/>
              <a:gd name="T6" fmla="*/ 280 w 808"/>
              <a:gd name="T7" fmla="*/ 1308 h 1532"/>
              <a:gd name="T8" fmla="*/ 336 w 808"/>
              <a:gd name="T9" fmla="*/ 1368 h 1532"/>
              <a:gd name="T10" fmla="*/ 436 w 808"/>
              <a:gd name="T11" fmla="*/ 1444 h 1532"/>
              <a:gd name="T12" fmla="*/ 540 w 808"/>
              <a:gd name="T13" fmla="*/ 1484 h 1532"/>
              <a:gd name="T14" fmla="*/ 692 w 808"/>
              <a:gd name="T15" fmla="*/ 1504 h 1532"/>
              <a:gd name="T16" fmla="*/ 808 w 808"/>
              <a:gd name="T17" fmla="*/ 1488 h 1532"/>
              <a:gd name="T18" fmla="*/ 644 w 808"/>
              <a:gd name="T19" fmla="*/ 1532 h 1532"/>
              <a:gd name="T20" fmla="*/ 472 w 808"/>
              <a:gd name="T21" fmla="*/ 1532 h 1532"/>
              <a:gd name="T22" fmla="*/ 324 w 808"/>
              <a:gd name="T23" fmla="*/ 1512 h 1532"/>
              <a:gd name="T24" fmla="*/ 156 w 808"/>
              <a:gd name="T25" fmla="*/ 1440 h 1532"/>
              <a:gd name="T26" fmla="*/ 68 w 808"/>
              <a:gd name="T27" fmla="*/ 1348 h 1532"/>
              <a:gd name="T28" fmla="*/ 32 w 808"/>
              <a:gd name="T29" fmla="*/ 1252 h 1532"/>
              <a:gd name="T30" fmla="*/ 12 w 808"/>
              <a:gd name="T31" fmla="*/ 1164 h 1532"/>
              <a:gd name="T32" fmla="*/ 4 w 808"/>
              <a:gd name="T33" fmla="*/ 1108 h 1532"/>
              <a:gd name="T34" fmla="*/ 0 w 808"/>
              <a:gd name="T35"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8" h="1532">
                <a:moveTo>
                  <a:pt x="0" y="0"/>
                </a:moveTo>
                <a:lnTo>
                  <a:pt x="256" y="84"/>
                </a:lnTo>
                <a:lnTo>
                  <a:pt x="252" y="1224"/>
                </a:lnTo>
                <a:lnTo>
                  <a:pt x="280" y="1308"/>
                </a:lnTo>
                <a:lnTo>
                  <a:pt x="336" y="1368"/>
                </a:lnTo>
                <a:lnTo>
                  <a:pt x="436" y="1444"/>
                </a:lnTo>
                <a:lnTo>
                  <a:pt x="540" y="1484"/>
                </a:lnTo>
                <a:lnTo>
                  <a:pt x="692" y="1504"/>
                </a:lnTo>
                <a:lnTo>
                  <a:pt x="808" y="1488"/>
                </a:lnTo>
                <a:lnTo>
                  <a:pt x="644" y="1532"/>
                </a:lnTo>
                <a:lnTo>
                  <a:pt x="472" y="1532"/>
                </a:lnTo>
                <a:lnTo>
                  <a:pt x="324" y="1512"/>
                </a:lnTo>
                <a:lnTo>
                  <a:pt x="156" y="1440"/>
                </a:lnTo>
                <a:lnTo>
                  <a:pt x="68" y="1348"/>
                </a:lnTo>
                <a:lnTo>
                  <a:pt x="32" y="1252"/>
                </a:lnTo>
                <a:lnTo>
                  <a:pt x="12" y="1164"/>
                </a:lnTo>
                <a:lnTo>
                  <a:pt x="4" y="1108"/>
                </a:lnTo>
                <a:lnTo>
                  <a:pt x="0" y="0"/>
                </a:lnTo>
                <a:close/>
              </a:path>
            </a:pathLst>
          </a:custGeom>
          <a:gradFill rotWithShape="0">
            <a:gsLst>
              <a:gs pos="0">
                <a:srgbClr val="F37553"/>
              </a:gs>
              <a:gs pos="100000">
                <a:srgbClr val="DB866B"/>
              </a:gs>
            </a:gsLst>
            <a:lin ang="54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4" name="Freeform 48">
            <a:extLst>
              <a:ext uri="{FF2B5EF4-FFF2-40B4-BE49-F238E27FC236}">
                <a16:creationId xmlns:a16="http://schemas.microsoft.com/office/drawing/2014/main" id="{6891666F-8EDC-4C60-968A-1FD986314AA7}"/>
              </a:ext>
            </a:extLst>
          </p:cNvPr>
          <p:cNvSpPr>
            <a:spLocks/>
          </p:cNvSpPr>
          <p:nvPr/>
        </p:nvSpPr>
        <p:spPr bwMode="auto">
          <a:xfrm>
            <a:off x="5651500" y="2790825"/>
            <a:ext cx="746125" cy="412750"/>
          </a:xfrm>
          <a:custGeom>
            <a:avLst/>
            <a:gdLst>
              <a:gd name="T0" fmla="*/ 0 w 470"/>
              <a:gd name="T1" fmla="*/ 172 h 260"/>
              <a:gd name="T2" fmla="*/ 214 w 470"/>
              <a:gd name="T3" fmla="*/ 0 h 260"/>
              <a:gd name="T4" fmla="*/ 470 w 470"/>
              <a:gd name="T5" fmla="*/ 90 h 260"/>
              <a:gd name="T6" fmla="*/ 254 w 470"/>
              <a:gd name="T7" fmla="*/ 260 h 260"/>
              <a:gd name="T8" fmla="*/ 0 w 470"/>
              <a:gd name="T9" fmla="*/ 172 h 260"/>
            </a:gdLst>
            <a:ahLst/>
            <a:cxnLst>
              <a:cxn ang="0">
                <a:pos x="T0" y="T1"/>
              </a:cxn>
              <a:cxn ang="0">
                <a:pos x="T2" y="T3"/>
              </a:cxn>
              <a:cxn ang="0">
                <a:pos x="T4" y="T5"/>
              </a:cxn>
              <a:cxn ang="0">
                <a:pos x="T6" y="T7"/>
              </a:cxn>
              <a:cxn ang="0">
                <a:pos x="T8" y="T9"/>
              </a:cxn>
            </a:cxnLst>
            <a:rect l="0" t="0" r="r" b="b"/>
            <a:pathLst>
              <a:path w="470" h="260">
                <a:moveTo>
                  <a:pt x="0" y="172"/>
                </a:moveTo>
                <a:lnTo>
                  <a:pt x="214" y="0"/>
                </a:lnTo>
                <a:lnTo>
                  <a:pt x="470" y="90"/>
                </a:lnTo>
                <a:lnTo>
                  <a:pt x="254" y="260"/>
                </a:lnTo>
                <a:lnTo>
                  <a:pt x="0" y="172"/>
                </a:lnTo>
                <a:close/>
              </a:path>
            </a:pathLst>
          </a:custGeom>
          <a:gradFill rotWithShape="0">
            <a:gsLst>
              <a:gs pos="0">
                <a:srgbClr val="808080"/>
              </a:gs>
              <a:gs pos="50000">
                <a:srgbClr val="DDDDDD"/>
              </a:gs>
              <a:gs pos="100000">
                <a:srgbClr val="808080"/>
              </a:gs>
            </a:gsLst>
            <a:lin ang="27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5" name="Freeform 49">
            <a:extLst>
              <a:ext uri="{FF2B5EF4-FFF2-40B4-BE49-F238E27FC236}">
                <a16:creationId xmlns:a16="http://schemas.microsoft.com/office/drawing/2014/main" id="{237DCA4D-6B71-43A3-AC3C-D9CB55D77D68}"/>
              </a:ext>
            </a:extLst>
          </p:cNvPr>
          <p:cNvSpPr>
            <a:spLocks/>
          </p:cNvSpPr>
          <p:nvPr/>
        </p:nvSpPr>
        <p:spPr bwMode="auto">
          <a:xfrm>
            <a:off x="6931025" y="1808163"/>
            <a:ext cx="706438" cy="387350"/>
          </a:xfrm>
          <a:custGeom>
            <a:avLst/>
            <a:gdLst>
              <a:gd name="T0" fmla="*/ 0 w 470"/>
              <a:gd name="T1" fmla="*/ 172 h 260"/>
              <a:gd name="T2" fmla="*/ 214 w 470"/>
              <a:gd name="T3" fmla="*/ 0 h 260"/>
              <a:gd name="T4" fmla="*/ 470 w 470"/>
              <a:gd name="T5" fmla="*/ 90 h 260"/>
              <a:gd name="T6" fmla="*/ 254 w 470"/>
              <a:gd name="T7" fmla="*/ 260 h 260"/>
              <a:gd name="T8" fmla="*/ 0 w 470"/>
              <a:gd name="T9" fmla="*/ 172 h 260"/>
            </a:gdLst>
            <a:ahLst/>
            <a:cxnLst>
              <a:cxn ang="0">
                <a:pos x="T0" y="T1"/>
              </a:cxn>
              <a:cxn ang="0">
                <a:pos x="T2" y="T3"/>
              </a:cxn>
              <a:cxn ang="0">
                <a:pos x="T4" y="T5"/>
              </a:cxn>
              <a:cxn ang="0">
                <a:pos x="T6" y="T7"/>
              </a:cxn>
              <a:cxn ang="0">
                <a:pos x="T8" y="T9"/>
              </a:cxn>
            </a:cxnLst>
            <a:rect l="0" t="0" r="r" b="b"/>
            <a:pathLst>
              <a:path w="470" h="260">
                <a:moveTo>
                  <a:pt x="0" y="172"/>
                </a:moveTo>
                <a:lnTo>
                  <a:pt x="214" y="0"/>
                </a:lnTo>
                <a:lnTo>
                  <a:pt x="470" y="90"/>
                </a:lnTo>
                <a:lnTo>
                  <a:pt x="254" y="260"/>
                </a:lnTo>
                <a:lnTo>
                  <a:pt x="0" y="172"/>
                </a:lnTo>
                <a:close/>
              </a:path>
            </a:pathLst>
          </a:custGeom>
          <a:gradFill rotWithShape="0">
            <a:gsLst>
              <a:gs pos="0">
                <a:srgbClr val="808080"/>
              </a:gs>
              <a:gs pos="50000">
                <a:srgbClr val="DDDDDD"/>
              </a:gs>
              <a:gs pos="100000">
                <a:srgbClr val="808080"/>
              </a:gs>
            </a:gsLst>
            <a:lin ang="27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6" name="Freeform 50">
            <a:extLst>
              <a:ext uri="{FF2B5EF4-FFF2-40B4-BE49-F238E27FC236}">
                <a16:creationId xmlns:a16="http://schemas.microsoft.com/office/drawing/2014/main" id="{E2D22989-0948-425D-AEB0-DA59771A1A05}"/>
              </a:ext>
            </a:extLst>
          </p:cNvPr>
          <p:cNvSpPr>
            <a:spLocks/>
          </p:cNvSpPr>
          <p:nvPr/>
        </p:nvSpPr>
        <p:spPr bwMode="auto">
          <a:xfrm>
            <a:off x="6045200" y="4940300"/>
            <a:ext cx="895350" cy="520700"/>
          </a:xfrm>
          <a:custGeom>
            <a:avLst/>
            <a:gdLst>
              <a:gd name="T0" fmla="*/ 20 w 564"/>
              <a:gd name="T1" fmla="*/ 26 h 328"/>
              <a:gd name="T2" fmla="*/ 68 w 564"/>
              <a:gd name="T3" fmla="*/ 126 h 328"/>
              <a:gd name="T4" fmla="*/ 154 w 564"/>
              <a:gd name="T5" fmla="*/ 196 h 328"/>
              <a:gd name="T6" fmla="*/ 270 w 564"/>
              <a:gd name="T7" fmla="*/ 246 h 328"/>
              <a:gd name="T8" fmla="*/ 394 w 564"/>
              <a:gd name="T9" fmla="*/ 270 h 328"/>
              <a:gd name="T10" fmla="*/ 518 w 564"/>
              <a:gd name="T11" fmla="*/ 278 h 328"/>
              <a:gd name="T12" fmla="*/ 564 w 564"/>
              <a:gd name="T13" fmla="*/ 276 h 328"/>
              <a:gd name="T14" fmla="*/ 558 w 564"/>
              <a:gd name="T15" fmla="*/ 304 h 328"/>
              <a:gd name="T16" fmla="*/ 514 w 564"/>
              <a:gd name="T17" fmla="*/ 316 h 328"/>
              <a:gd name="T18" fmla="*/ 414 w 564"/>
              <a:gd name="T19" fmla="*/ 328 h 328"/>
              <a:gd name="T20" fmla="*/ 302 w 564"/>
              <a:gd name="T21" fmla="*/ 320 h 328"/>
              <a:gd name="T22" fmla="*/ 212 w 564"/>
              <a:gd name="T23" fmla="*/ 290 h 328"/>
              <a:gd name="T24" fmla="*/ 144 w 564"/>
              <a:gd name="T25" fmla="*/ 254 h 328"/>
              <a:gd name="T26" fmla="*/ 80 w 564"/>
              <a:gd name="T27" fmla="*/ 210 h 328"/>
              <a:gd name="T28" fmla="*/ 16 w 564"/>
              <a:gd name="T29" fmla="*/ 140 h 328"/>
              <a:gd name="T30" fmla="*/ 0 w 564"/>
              <a:gd name="T31" fmla="*/ 70 h 328"/>
              <a:gd name="T32" fmla="*/ 2 w 564"/>
              <a:gd name="T33" fmla="*/ 26 h 328"/>
              <a:gd name="T34" fmla="*/ 18 w 564"/>
              <a:gd name="T35" fmla="*/ 0 h 328"/>
              <a:gd name="T36" fmla="*/ 20 w 564"/>
              <a:gd name="T37" fmla="*/ 2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328">
                <a:moveTo>
                  <a:pt x="20" y="26"/>
                </a:moveTo>
                <a:lnTo>
                  <a:pt x="68" y="126"/>
                </a:lnTo>
                <a:lnTo>
                  <a:pt x="154" y="196"/>
                </a:lnTo>
                <a:lnTo>
                  <a:pt x="270" y="246"/>
                </a:lnTo>
                <a:lnTo>
                  <a:pt x="394" y="270"/>
                </a:lnTo>
                <a:lnTo>
                  <a:pt x="518" y="278"/>
                </a:lnTo>
                <a:lnTo>
                  <a:pt x="564" y="276"/>
                </a:lnTo>
                <a:lnTo>
                  <a:pt x="558" y="304"/>
                </a:lnTo>
                <a:lnTo>
                  <a:pt x="514" y="316"/>
                </a:lnTo>
                <a:lnTo>
                  <a:pt x="414" y="328"/>
                </a:lnTo>
                <a:lnTo>
                  <a:pt x="302" y="320"/>
                </a:lnTo>
                <a:lnTo>
                  <a:pt x="212" y="290"/>
                </a:lnTo>
                <a:lnTo>
                  <a:pt x="144" y="254"/>
                </a:lnTo>
                <a:lnTo>
                  <a:pt x="80" y="210"/>
                </a:lnTo>
                <a:lnTo>
                  <a:pt x="16" y="140"/>
                </a:lnTo>
                <a:lnTo>
                  <a:pt x="0" y="70"/>
                </a:lnTo>
                <a:lnTo>
                  <a:pt x="2" y="26"/>
                </a:lnTo>
                <a:lnTo>
                  <a:pt x="18" y="0"/>
                </a:lnTo>
                <a:lnTo>
                  <a:pt x="20" y="26"/>
                </a:lnTo>
                <a:close/>
              </a:path>
            </a:pathLst>
          </a:custGeom>
          <a:solidFill>
            <a:srgbClr val="F37553"/>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7" name="Freeform 51">
            <a:extLst>
              <a:ext uri="{FF2B5EF4-FFF2-40B4-BE49-F238E27FC236}">
                <a16:creationId xmlns:a16="http://schemas.microsoft.com/office/drawing/2014/main" id="{A8EFBE3E-8520-451D-9D51-483F25AAA90F}"/>
              </a:ext>
            </a:extLst>
          </p:cNvPr>
          <p:cNvSpPr>
            <a:spLocks/>
          </p:cNvSpPr>
          <p:nvPr/>
        </p:nvSpPr>
        <p:spPr bwMode="auto">
          <a:xfrm>
            <a:off x="6867525" y="1955800"/>
            <a:ext cx="771525" cy="3452813"/>
          </a:xfrm>
          <a:custGeom>
            <a:avLst/>
            <a:gdLst>
              <a:gd name="T0" fmla="*/ 294 w 486"/>
              <a:gd name="T1" fmla="*/ 156 h 2160"/>
              <a:gd name="T2" fmla="*/ 486 w 486"/>
              <a:gd name="T3" fmla="*/ 0 h 2160"/>
              <a:gd name="T4" fmla="*/ 480 w 486"/>
              <a:gd name="T5" fmla="*/ 1500 h 2160"/>
              <a:gd name="T6" fmla="*/ 450 w 486"/>
              <a:gd name="T7" fmla="*/ 1722 h 2160"/>
              <a:gd name="T8" fmla="*/ 378 w 486"/>
              <a:gd name="T9" fmla="*/ 1890 h 2160"/>
              <a:gd name="T10" fmla="*/ 258 w 486"/>
              <a:gd name="T11" fmla="*/ 2016 h 2160"/>
              <a:gd name="T12" fmla="*/ 144 w 486"/>
              <a:gd name="T13" fmla="*/ 2112 h 2160"/>
              <a:gd name="T14" fmla="*/ 66 w 486"/>
              <a:gd name="T15" fmla="*/ 2160 h 2160"/>
              <a:gd name="T16" fmla="*/ 0 w 486"/>
              <a:gd name="T17" fmla="*/ 2160 h 2160"/>
              <a:gd name="T18" fmla="*/ 0 w 486"/>
              <a:gd name="T19" fmla="*/ 1872 h 2160"/>
              <a:gd name="T20" fmla="*/ 114 w 486"/>
              <a:gd name="T21" fmla="*/ 1800 h 2160"/>
              <a:gd name="T22" fmla="*/ 252 w 486"/>
              <a:gd name="T23" fmla="*/ 1626 h 2160"/>
              <a:gd name="T24" fmla="*/ 276 w 486"/>
              <a:gd name="T25" fmla="*/ 1416 h 2160"/>
              <a:gd name="T26" fmla="*/ 294 w 486"/>
              <a:gd name="T27" fmla="*/ 156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2160">
                <a:moveTo>
                  <a:pt x="294" y="156"/>
                </a:moveTo>
                <a:lnTo>
                  <a:pt x="486" y="0"/>
                </a:lnTo>
                <a:lnTo>
                  <a:pt x="480" y="1500"/>
                </a:lnTo>
                <a:lnTo>
                  <a:pt x="450" y="1722"/>
                </a:lnTo>
                <a:lnTo>
                  <a:pt x="378" y="1890"/>
                </a:lnTo>
                <a:lnTo>
                  <a:pt x="258" y="2016"/>
                </a:lnTo>
                <a:lnTo>
                  <a:pt x="144" y="2112"/>
                </a:lnTo>
                <a:lnTo>
                  <a:pt x="66" y="2160"/>
                </a:lnTo>
                <a:lnTo>
                  <a:pt x="0" y="2160"/>
                </a:lnTo>
                <a:lnTo>
                  <a:pt x="0" y="1872"/>
                </a:lnTo>
                <a:lnTo>
                  <a:pt x="114" y="1800"/>
                </a:lnTo>
                <a:lnTo>
                  <a:pt x="252" y="1626"/>
                </a:lnTo>
                <a:lnTo>
                  <a:pt x="276" y="1416"/>
                </a:lnTo>
                <a:lnTo>
                  <a:pt x="294" y="156"/>
                </a:lnTo>
                <a:close/>
              </a:path>
            </a:pathLst>
          </a:custGeom>
          <a:gradFill rotWithShape="0">
            <a:gsLst>
              <a:gs pos="0">
                <a:schemeClr val="bg2"/>
              </a:gs>
              <a:gs pos="50000">
                <a:srgbClr val="969696"/>
              </a:gs>
              <a:gs pos="100000">
                <a:schemeClr val="bg2"/>
              </a:gs>
            </a:gsLst>
            <a:lin ang="54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8" name="Line 52">
            <a:extLst>
              <a:ext uri="{FF2B5EF4-FFF2-40B4-BE49-F238E27FC236}">
                <a16:creationId xmlns:a16="http://schemas.microsoft.com/office/drawing/2014/main" id="{57200E45-C9D3-4C3A-BFE3-2399D9EA0E6C}"/>
              </a:ext>
            </a:extLst>
          </p:cNvPr>
          <p:cNvSpPr>
            <a:spLocks noChangeShapeType="1"/>
          </p:cNvSpPr>
          <p:nvPr/>
        </p:nvSpPr>
        <p:spPr bwMode="auto">
          <a:xfrm>
            <a:off x="7234238" y="1798638"/>
            <a:ext cx="485775" cy="166687"/>
          </a:xfrm>
          <a:prstGeom prst="line">
            <a:avLst/>
          </a:prstGeom>
          <a:noFill/>
          <a:ln w="38100">
            <a:solidFill>
              <a:srgbClr val="000066"/>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89" name="Freeform 53">
            <a:extLst>
              <a:ext uri="{FF2B5EF4-FFF2-40B4-BE49-F238E27FC236}">
                <a16:creationId xmlns:a16="http://schemas.microsoft.com/office/drawing/2014/main" id="{9B4B9302-30FE-4B30-B224-AA040C00AD40}"/>
              </a:ext>
            </a:extLst>
          </p:cNvPr>
          <p:cNvSpPr>
            <a:spLocks/>
          </p:cNvSpPr>
          <p:nvPr/>
        </p:nvSpPr>
        <p:spPr bwMode="auto">
          <a:xfrm>
            <a:off x="6343650" y="4718050"/>
            <a:ext cx="584200" cy="292100"/>
          </a:xfrm>
          <a:custGeom>
            <a:avLst/>
            <a:gdLst>
              <a:gd name="T0" fmla="*/ 0 w 368"/>
              <a:gd name="T1" fmla="*/ 0 h 184"/>
              <a:gd name="T2" fmla="*/ 360 w 368"/>
              <a:gd name="T3" fmla="*/ 140 h 184"/>
              <a:gd name="T4" fmla="*/ 368 w 368"/>
              <a:gd name="T5" fmla="*/ 176 h 184"/>
              <a:gd name="T6" fmla="*/ 200 w 368"/>
              <a:gd name="T7" fmla="*/ 184 h 184"/>
              <a:gd name="T8" fmla="*/ 24 w 368"/>
              <a:gd name="T9" fmla="*/ 116 h 184"/>
              <a:gd name="T10" fmla="*/ 0 w 368"/>
              <a:gd name="T11" fmla="*/ 0 h 184"/>
            </a:gdLst>
            <a:ahLst/>
            <a:cxnLst>
              <a:cxn ang="0">
                <a:pos x="T0" y="T1"/>
              </a:cxn>
              <a:cxn ang="0">
                <a:pos x="T2" y="T3"/>
              </a:cxn>
              <a:cxn ang="0">
                <a:pos x="T4" y="T5"/>
              </a:cxn>
              <a:cxn ang="0">
                <a:pos x="T6" y="T7"/>
              </a:cxn>
              <a:cxn ang="0">
                <a:pos x="T8" y="T9"/>
              </a:cxn>
              <a:cxn ang="0">
                <a:pos x="T10" y="T11"/>
              </a:cxn>
            </a:cxnLst>
            <a:rect l="0" t="0" r="r" b="b"/>
            <a:pathLst>
              <a:path w="368" h="184">
                <a:moveTo>
                  <a:pt x="0" y="0"/>
                </a:moveTo>
                <a:lnTo>
                  <a:pt x="360" y="140"/>
                </a:lnTo>
                <a:lnTo>
                  <a:pt x="368" y="176"/>
                </a:lnTo>
                <a:lnTo>
                  <a:pt x="200" y="184"/>
                </a:lnTo>
                <a:lnTo>
                  <a:pt x="24" y="116"/>
                </a:lnTo>
                <a:lnTo>
                  <a:pt x="0" y="0"/>
                </a:lnTo>
                <a:close/>
              </a:path>
            </a:pathLst>
          </a:custGeom>
          <a:gradFill rotWithShape="0">
            <a:gsLst>
              <a:gs pos="0">
                <a:srgbClr val="B36E4F">
                  <a:gamma/>
                  <a:shade val="46275"/>
                  <a:invGamma/>
                </a:srgbClr>
              </a:gs>
              <a:gs pos="100000">
                <a:srgbClr val="B36E4F"/>
              </a:gs>
            </a:gsLst>
            <a:lin ang="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0" name="Freeform 54">
            <a:extLst>
              <a:ext uri="{FF2B5EF4-FFF2-40B4-BE49-F238E27FC236}">
                <a16:creationId xmlns:a16="http://schemas.microsoft.com/office/drawing/2014/main" id="{485D5ECC-F65A-48A9-84B9-7E98DB56F8EB}"/>
              </a:ext>
            </a:extLst>
          </p:cNvPr>
          <p:cNvSpPr>
            <a:spLocks/>
          </p:cNvSpPr>
          <p:nvPr/>
        </p:nvSpPr>
        <p:spPr bwMode="auto">
          <a:xfrm>
            <a:off x="6051550" y="2927350"/>
            <a:ext cx="889000" cy="2508250"/>
          </a:xfrm>
          <a:custGeom>
            <a:avLst/>
            <a:gdLst>
              <a:gd name="T0" fmla="*/ 4 w 560"/>
              <a:gd name="T1" fmla="*/ 168 h 1580"/>
              <a:gd name="T2" fmla="*/ 212 w 560"/>
              <a:gd name="T3" fmla="*/ 0 h 1580"/>
              <a:gd name="T4" fmla="*/ 216 w 560"/>
              <a:gd name="T5" fmla="*/ 1160 h 1580"/>
              <a:gd name="T6" fmla="*/ 228 w 560"/>
              <a:gd name="T7" fmla="*/ 1196 h 1580"/>
              <a:gd name="T8" fmla="*/ 236 w 560"/>
              <a:gd name="T9" fmla="*/ 1224 h 1580"/>
              <a:gd name="T10" fmla="*/ 272 w 560"/>
              <a:gd name="T11" fmla="*/ 1252 h 1580"/>
              <a:gd name="T12" fmla="*/ 356 w 560"/>
              <a:gd name="T13" fmla="*/ 1276 h 1580"/>
              <a:gd name="T14" fmla="*/ 428 w 560"/>
              <a:gd name="T15" fmla="*/ 1288 h 1580"/>
              <a:gd name="T16" fmla="*/ 520 w 560"/>
              <a:gd name="T17" fmla="*/ 1280 h 1580"/>
              <a:gd name="T18" fmla="*/ 560 w 560"/>
              <a:gd name="T19" fmla="*/ 1260 h 1580"/>
              <a:gd name="T20" fmla="*/ 560 w 560"/>
              <a:gd name="T21" fmla="*/ 1568 h 1580"/>
              <a:gd name="T22" fmla="*/ 476 w 560"/>
              <a:gd name="T23" fmla="*/ 1580 h 1580"/>
              <a:gd name="T24" fmla="*/ 360 w 560"/>
              <a:gd name="T25" fmla="*/ 1580 h 1580"/>
              <a:gd name="T26" fmla="*/ 284 w 560"/>
              <a:gd name="T27" fmla="*/ 1560 h 1580"/>
              <a:gd name="T28" fmla="*/ 176 w 560"/>
              <a:gd name="T29" fmla="*/ 1520 h 1580"/>
              <a:gd name="T30" fmla="*/ 68 w 560"/>
              <a:gd name="T31" fmla="*/ 1444 h 1580"/>
              <a:gd name="T32" fmla="*/ 12 w 560"/>
              <a:gd name="T33" fmla="*/ 1364 h 1580"/>
              <a:gd name="T34" fmla="*/ 0 w 560"/>
              <a:gd name="T35" fmla="*/ 1324 h 1580"/>
              <a:gd name="T36" fmla="*/ 4 w 560"/>
              <a:gd name="T37" fmla="*/ 168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580">
                <a:moveTo>
                  <a:pt x="4" y="168"/>
                </a:moveTo>
                <a:lnTo>
                  <a:pt x="212" y="0"/>
                </a:lnTo>
                <a:lnTo>
                  <a:pt x="216" y="1160"/>
                </a:lnTo>
                <a:lnTo>
                  <a:pt x="228" y="1196"/>
                </a:lnTo>
                <a:lnTo>
                  <a:pt x="236" y="1224"/>
                </a:lnTo>
                <a:lnTo>
                  <a:pt x="272" y="1252"/>
                </a:lnTo>
                <a:lnTo>
                  <a:pt x="356" y="1276"/>
                </a:lnTo>
                <a:lnTo>
                  <a:pt x="428" y="1288"/>
                </a:lnTo>
                <a:lnTo>
                  <a:pt x="520" y="1280"/>
                </a:lnTo>
                <a:lnTo>
                  <a:pt x="560" y="1260"/>
                </a:lnTo>
                <a:lnTo>
                  <a:pt x="560" y="1568"/>
                </a:lnTo>
                <a:lnTo>
                  <a:pt x="476" y="1580"/>
                </a:lnTo>
                <a:lnTo>
                  <a:pt x="360" y="1580"/>
                </a:lnTo>
                <a:lnTo>
                  <a:pt x="284" y="1560"/>
                </a:lnTo>
                <a:lnTo>
                  <a:pt x="176" y="1520"/>
                </a:lnTo>
                <a:lnTo>
                  <a:pt x="68" y="1444"/>
                </a:lnTo>
                <a:lnTo>
                  <a:pt x="12" y="1364"/>
                </a:lnTo>
                <a:lnTo>
                  <a:pt x="0" y="1324"/>
                </a:lnTo>
                <a:lnTo>
                  <a:pt x="4" y="168"/>
                </a:lnTo>
                <a:close/>
              </a:path>
            </a:pathLst>
          </a:custGeom>
          <a:gradFill rotWithShape="0">
            <a:gsLst>
              <a:gs pos="0">
                <a:srgbClr val="A50021"/>
              </a:gs>
              <a:gs pos="100000">
                <a:srgbClr val="D0722C"/>
              </a:gs>
            </a:gsLst>
            <a:lin ang="54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1" name="Freeform 55">
            <a:extLst>
              <a:ext uri="{FF2B5EF4-FFF2-40B4-BE49-F238E27FC236}">
                <a16:creationId xmlns:a16="http://schemas.microsoft.com/office/drawing/2014/main" id="{F2F22BB2-2FA9-4DB6-851E-480C0B30C5EA}"/>
              </a:ext>
            </a:extLst>
          </p:cNvPr>
          <p:cNvSpPr>
            <a:spLocks/>
          </p:cNvSpPr>
          <p:nvPr/>
        </p:nvSpPr>
        <p:spPr bwMode="auto">
          <a:xfrm>
            <a:off x="4514850" y="1676400"/>
            <a:ext cx="4108450" cy="1511300"/>
          </a:xfrm>
          <a:custGeom>
            <a:avLst/>
            <a:gdLst>
              <a:gd name="T0" fmla="*/ 2000 w 2588"/>
              <a:gd name="T1" fmla="*/ 412 h 952"/>
              <a:gd name="T2" fmla="*/ 2128 w 2588"/>
              <a:gd name="T3" fmla="*/ 468 h 952"/>
              <a:gd name="T4" fmla="*/ 2212 w 2588"/>
              <a:gd name="T5" fmla="*/ 552 h 952"/>
              <a:gd name="T6" fmla="*/ 2268 w 2588"/>
              <a:gd name="T7" fmla="*/ 624 h 952"/>
              <a:gd name="T8" fmla="*/ 2324 w 2588"/>
              <a:gd name="T9" fmla="*/ 672 h 952"/>
              <a:gd name="T10" fmla="*/ 2448 w 2588"/>
              <a:gd name="T11" fmla="*/ 732 h 952"/>
              <a:gd name="T12" fmla="*/ 2536 w 2588"/>
              <a:gd name="T13" fmla="*/ 776 h 952"/>
              <a:gd name="T14" fmla="*/ 2580 w 2588"/>
              <a:gd name="T15" fmla="*/ 816 h 952"/>
              <a:gd name="T16" fmla="*/ 2588 w 2588"/>
              <a:gd name="T17" fmla="*/ 856 h 952"/>
              <a:gd name="T18" fmla="*/ 2568 w 2588"/>
              <a:gd name="T19" fmla="*/ 916 h 952"/>
              <a:gd name="T20" fmla="*/ 2508 w 2588"/>
              <a:gd name="T21" fmla="*/ 932 h 952"/>
              <a:gd name="T22" fmla="*/ 2368 w 2588"/>
              <a:gd name="T23" fmla="*/ 924 h 952"/>
              <a:gd name="T24" fmla="*/ 2200 w 2588"/>
              <a:gd name="T25" fmla="*/ 888 h 952"/>
              <a:gd name="T26" fmla="*/ 2132 w 2588"/>
              <a:gd name="T27" fmla="*/ 896 h 952"/>
              <a:gd name="T28" fmla="*/ 2068 w 2588"/>
              <a:gd name="T29" fmla="*/ 916 h 952"/>
              <a:gd name="T30" fmla="*/ 2012 w 2588"/>
              <a:gd name="T31" fmla="*/ 932 h 952"/>
              <a:gd name="T32" fmla="*/ 1936 w 2588"/>
              <a:gd name="T33" fmla="*/ 952 h 952"/>
              <a:gd name="T34" fmla="*/ 1872 w 2588"/>
              <a:gd name="T35" fmla="*/ 952 h 952"/>
              <a:gd name="T36" fmla="*/ 1796 w 2588"/>
              <a:gd name="T37" fmla="*/ 932 h 952"/>
              <a:gd name="T38" fmla="*/ 556 w 2588"/>
              <a:gd name="T39" fmla="*/ 544 h 952"/>
              <a:gd name="T40" fmla="*/ 524 w 2588"/>
              <a:gd name="T41" fmla="*/ 528 h 952"/>
              <a:gd name="T42" fmla="*/ 476 w 2588"/>
              <a:gd name="T43" fmla="*/ 484 h 952"/>
              <a:gd name="T44" fmla="*/ 428 w 2588"/>
              <a:gd name="T45" fmla="*/ 436 h 952"/>
              <a:gd name="T46" fmla="*/ 360 w 2588"/>
              <a:gd name="T47" fmla="*/ 336 h 952"/>
              <a:gd name="T48" fmla="*/ 292 w 2588"/>
              <a:gd name="T49" fmla="*/ 284 h 952"/>
              <a:gd name="T50" fmla="*/ 168 w 2588"/>
              <a:gd name="T51" fmla="*/ 236 h 952"/>
              <a:gd name="T52" fmla="*/ 68 w 2588"/>
              <a:gd name="T53" fmla="*/ 200 h 952"/>
              <a:gd name="T54" fmla="*/ 28 w 2588"/>
              <a:gd name="T55" fmla="*/ 172 h 952"/>
              <a:gd name="T56" fmla="*/ 0 w 2588"/>
              <a:gd name="T57" fmla="*/ 128 h 952"/>
              <a:gd name="T58" fmla="*/ 0 w 2588"/>
              <a:gd name="T59" fmla="*/ 80 h 952"/>
              <a:gd name="T60" fmla="*/ 20 w 2588"/>
              <a:gd name="T61" fmla="*/ 44 h 952"/>
              <a:gd name="T62" fmla="*/ 60 w 2588"/>
              <a:gd name="T63" fmla="*/ 16 h 952"/>
              <a:gd name="T64" fmla="*/ 120 w 2588"/>
              <a:gd name="T65" fmla="*/ 0 h 952"/>
              <a:gd name="T66" fmla="*/ 256 w 2588"/>
              <a:gd name="T67" fmla="*/ 24 h 952"/>
              <a:gd name="T68" fmla="*/ 424 w 2588"/>
              <a:gd name="T69" fmla="*/ 48 h 952"/>
              <a:gd name="T70" fmla="*/ 584 w 2588"/>
              <a:gd name="T71" fmla="*/ 28 h 952"/>
              <a:gd name="T72" fmla="*/ 680 w 2588"/>
              <a:gd name="T73" fmla="*/ 24 h 952"/>
              <a:gd name="T74" fmla="*/ 812 w 2588"/>
              <a:gd name="T75" fmla="*/ 44 h 952"/>
              <a:gd name="T76" fmla="*/ 2000 w 2588"/>
              <a:gd name="T77" fmla="*/ 41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88" h="952">
                <a:moveTo>
                  <a:pt x="2000" y="412"/>
                </a:moveTo>
                <a:lnTo>
                  <a:pt x="2128" y="468"/>
                </a:lnTo>
                <a:lnTo>
                  <a:pt x="2212" y="552"/>
                </a:lnTo>
                <a:lnTo>
                  <a:pt x="2268" y="624"/>
                </a:lnTo>
                <a:lnTo>
                  <a:pt x="2324" y="672"/>
                </a:lnTo>
                <a:lnTo>
                  <a:pt x="2448" y="732"/>
                </a:lnTo>
                <a:lnTo>
                  <a:pt x="2536" y="776"/>
                </a:lnTo>
                <a:lnTo>
                  <a:pt x="2580" y="816"/>
                </a:lnTo>
                <a:lnTo>
                  <a:pt x="2588" y="856"/>
                </a:lnTo>
                <a:lnTo>
                  <a:pt x="2568" y="916"/>
                </a:lnTo>
                <a:lnTo>
                  <a:pt x="2508" y="932"/>
                </a:lnTo>
                <a:lnTo>
                  <a:pt x="2368" y="924"/>
                </a:lnTo>
                <a:lnTo>
                  <a:pt x="2200" y="888"/>
                </a:lnTo>
                <a:lnTo>
                  <a:pt x="2132" y="896"/>
                </a:lnTo>
                <a:lnTo>
                  <a:pt x="2068" y="916"/>
                </a:lnTo>
                <a:lnTo>
                  <a:pt x="2012" y="932"/>
                </a:lnTo>
                <a:lnTo>
                  <a:pt x="1936" y="952"/>
                </a:lnTo>
                <a:lnTo>
                  <a:pt x="1872" y="952"/>
                </a:lnTo>
                <a:lnTo>
                  <a:pt x="1796" y="932"/>
                </a:lnTo>
                <a:lnTo>
                  <a:pt x="556" y="544"/>
                </a:lnTo>
                <a:lnTo>
                  <a:pt x="524" y="528"/>
                </a:lnTo>
                <a:lnTo>
                  <a:pt x="476" y="484"/>
                </a:lnTo>
                <a:lnTo>
                  <a:pt x="428" y="436"/>
                </a:lnTo>
                <a:lnTo>
                  <a:pt x="360" y="336"/>
                </a:lnTo>
                <a:lnTo>
                  <a:pt x="292" y="284"/>
                </a:lnTo>
                <a:lnTo>
                  <a:pt x="168" y="236"/>
                </a:lnTo>
                <a:lnTo>
                  <a:pt x="68" y="200"/>
                </a:lnTo>
                <a:lnTo>
                  <a:pt x="28" y="172"/>
                </a:lnTo>
                <a:lnTo>
                  <a:pt x="0" y="128"/>
                </a:lnTo>
                <a:lnTo>
                  <a:pt x="0" y="80"/>
                </a:lnTo>
                <a:lnTo>
                  <a:pt x="20" y="44"/>
                </a:lnTo>
                <a:lnTo>
                  <a:pt x="60" y="16"/>
                </a:lnTo>
                <a:lnTo>
                  <a:pt x="120" y="0"/>
                </a:lnTo>
                <a:lnTo>
                  <a:pt x="256" y="24"/>
                </a:lnTo>
                <a:lnTo>
                  <a:pt x="424" y="48"/>
                </a:lnTo>
                <a:lnTo>
                  <a:pt x="584" y="28"/>
                </a:lnTo>
                <a:lnTo>
                  <a:pt x="680" y="24"/>
                </a:lnTo>
                <a:lnTo>
                  <a:pt x="812" y="44"/>
                </a:lnTo>
                <a:lnTo>
                  <a:pt x="2000" y="412"/>
                </a:lnTo>
                <a:close/>
              </a:path>
            </a:pathLst>
          </a:custGeom>
          <a:solidFill>
            <a:srgbClr val="C0C0C0">
              <a:alpha val="50000"/>
            </a:srgbClr>
          </a:soli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2" name="Freeform 56">
            <a:extLst>
              <a:ext uri="{FF2B5EF4-FFF2-40B4-BE49-F238E27FC236}">
                <a16:creationId xmlns:a16="http://schemas.microsoft.com/office/drawing/2014/main" id="{A8F668DF-5110-4F05-BB26-2F4352D8644E}"/>
              </a:ext>
            </a:extLst>
          </p:cNvPr>
          <p:cNvSpPr>
            <a:spLocks/>
          </p:cNvSpPr>
          <p:nvPr/>
        </p:nvSpPr>
        <p:spPr bwMode="auto">
          <a:xfrm>
            <a:off x="8070850" y="2749550"/>
            <a:ext cx="565150" cy="400050"/>
          </a:xfrm>
          <a:custGeom>
            <a:avLst/>
            <a:gdLst>
              <a:gd name="T0" fmla="*/ 20 w 356"/>
              <a:gd name="T1" fmla="*/ 204 h 252"/>
              <a:gd name="T2" fmla="*/ 4 w 356"/>
              <a:gd name="T3" fmla="*/ 144 h 252"/>
              <a:gd name="T4" fmla="*/ 0 w 356"/>
              <a:gd name="T5" fmla="*/ 96 h 252"/>
              <a:gd name="T6" fmla="*/ 16 w 356"/>
              <a:gd name="T7" fmla="*/ 52 h 252"/>
              <a:gd name="T8" fmla="*/ 36 w 356"/>
              <a:gd name="T9" fmla="*/ 28 h 252"/>
              <a:gd name="T10" fmla="*/ 64 w 356"/>
              <a:gd name="T11" fmla="*/ 8 h 252"/>
              <a:gd name="T12" fmla="*/ 104 w 356"/>
              <a:gd name="T13" fmla="*/ 0 h 252"/>
              <a:gd name="T14" fmla="*/ 144 w 356"/>
              <a:gd name="T15" fmla="*/ 24 h 252"/>
              <a:gd name="T16" fmla="*/ 208 w 356"/>
              <a:gd name="T17" fmla="*/ 52 h 252"/>
              <a:gd name="T18" fmla="*/ 296 w 356"/>
              <a:gd name="T19" fmla="*/ 104 h 252"/>
              <a:gd name="T20" fmla="*/ 340 w 356"/>
              <a:gd name="T21" fmla="*/ 144 h 252"/>
              <a:gd name="T22" fmla="*/ 348 w 356"/>
              <a:gd name="T23" fmla="*/ 180 h 252"/>
              <a:gd name="T24" fmla="*/ 356 w 356"/>
              <a:gd name="T25" fmla="*/ 204 h 252"/>
              <a:gd name="T26" fmla="*/ 340 w 356"/>
              <a:gd name="T27" fmla="*/ 228 h 252"/>
              <a:gd name="T28" fmla="*/ 280 w 356"/>
              <a:gd name="T29" fmla="*/ 248 h 252"/>
              <a:gd name="T30" fmla="*/ 240 w 356"/>
              <a:gd name="T31" fmla="*/ 252 h 252"/>
              <a:gd name="T32" fmla="*/ 156 w 356"/>
              <a:gd name="T33" fmla="*/ 244 h 252"/>
              <a:gd name="T34" fmla="*/ 48 w 356"/>
              <a:gd name="T35" fmla="*/ 228 h 252"/>
              <a:gd name="T36" fmla="*/ 20 w 356"/>
              <a:gd name="T37" fmla="*/ 20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6" h="252">
                <a:moveTo>
                  <a:pt x="20" y="204"/>
                </a:moveTo>
                <a:lnTo>
                  <a:pt x="4" y="144"/>
                </a:lnTo>
                <a:lnTo>
                  <a:pt x="0" y="96"/>
                </a:lnTo>
                <a:lnTo>
                  <a:pt x="16" y="52"/>
                </a:lnTo>
                <a:lnTo>
                  <a:pt x="36" y="28"/>
                </a:lnTo>
                <a:lnTo>
                  <a:pt x="64" y="8"/>
                </a:lnTo>
                <a:lnTo>
                  <a:pt x="104" y="0"/>
                </a:lnTo>
                <a:lnTo>
                  <a:pt x="144" y="24"/>
                </a:lnTo>
                <a:lnTo>
                  <a:pt x="208" y="52"/>
                </a:lnTo>
                <a:lnTo>
                  <a:pt x="296" y="104"/>
                </a:lnTo>
                <a:lnTo>
                  <a:pt x="340" y="144"/>
                </a:lnTo>
                <a:lnTo>
                  <a:pt x="348" y="180"/>
                </a:lnTo>
                <a:lnTo>
                  <a:pt x="356" y="204"/>
                </a:lnTo>
                <a:lnTo>
                  <a:pt x="340" y="228"/>
                </a:lnTo>
                <a:lnTo>
                  <a:pt x="280" y="248"/>
                </a:lnTo>
                <a:lnTo>
                  <a:pt x="240" y="252"/>
                </a:lnTo>
                <a:lnTo>
                  <a:pt x="156" y="244"/>
                </a:lnTo>
                <a:lnTo>
                  <a:pt x="48" y="228"/>
                </a:lnTo>
                <a:lnTo>
                  <a:pt x="20" y="204"/>
                </a:lnTo>
                <a:close/>
              </a:path>
            </a:pathLst>
          </a:custGeom>
          <a:gradFill rotWithShape="0">
            <a:gsLst>
              <a:gs pos="0">
                <a:srgbClr val="EAEAEA"/>
              </a:gs>
              <a:gs pos="100000">
                <a:schemeClr val="bg2"/>
              </a:gs>
            </a:gsLst>
            <a:path path="rect">
              <a:fillToRect l="50000" t="50000" r="50000" b="50000"/>
            </a:path>
          </a:gra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3" name="Oval 57">
            <a:extLst>
              <a:ext uri="{FF2B5EF4-FFF2-40B4-BE49-F238E27FC236}">
                <a16:creationId xmlns:a16="http://schemas.microsoft.com/office/drawing/2014/main" id="{99C9AF4A-452D-4B1E-849E-A6F55D24B084}"/>
              </a:ext>
            </a:extLst>
          </p:cNvPr>
          <p:cNvSpPr>
            <a:spLocks noChangeArrowheads="1"/>
          </p:cNvSpPr>
          <p:nvPr/>
        </p:nvSpPr>
        <p:spPr bwMode="auto">
          <a:xfrm>
            <a:off x="8509000" y="2971800"/>
            <a:ext cx="101600" cy="146050"/>
          </a:xfrm>
          <a:prstGeom prst="ellipse">
            <a:avLst/>
          </a:prstGeom>
          <a:solidFill>
            <a:srgbClr val="DDDDDD"/>
          </a:solidFill>
          <a:ln w="9525">
            <a:solidFill>
              <a:schemeClr val="tx1"/>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394" name="Line 58">
            <a:extLst>
              <a:ext uri="{FF2B5EF4-FFF2-40B4-BE49-F238E27FC236}">
                <a16:creationId xmlns:a16="http://schemas.microsoft.com/office/drawing/2014/main" id="{49232663-91A3-45C0-9DD4-F66729C3C58C}"/>
              </a:ext>
            </a:extLst>
          </p:cNvPr>
          <p:cNvSpPr>
            <a:spLocks noChangeShapeType="1"/>
          </p:cNvSpPr>
          <p:nvPr/>
        </p:nvSpPr>
        <p:spPr bwMode="auto">
          <a:xfrm>
            <a:off x="8547100" y="3035300"/>
            <a:ext cx="279400" cy="88900"/>
          </a:xfrm>
          <a:prstGeom prst="line">
            <a:avLst/>
          </a:prstGeom>
          <a:noFill/>
          <a:ln w="38100">
            <a:solidFill>
              <a:schemeClr val="bg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5" name="Line 59">
            <a:extLst>
              <a:ext uri="{FF2B5EF4-FFF2-40B4-BE49-F238E27FC236}">
                <a16:creationId xmlns:a16="http://schemas.microsoft.com/office/drawing/2014/main" id="{1F807E3E-73BF-4A4A-A675-2C561CA31AC0}"/>
              </a:ext>
            </a:extLst>
          </p:cNvPr>
          <p:cNvSpPr>
            <a:spLocks noChangeShapeType="1"/>
          </p:cNvSpPr>
          <p:nvPr/>
        </p:nvSpPr>
        <p:spPr bwMode="auto">
          <a:xfrm>
            <a:off x="4343400" y="1733550"/>
            <a:ext cx="279400" cy="88900"/>
          </a:xfrm>
          <a:prstGeom prst="line">
            <a:avLst/>
          </a:prstGeom>
          <a:noFill/>
          <a:ln w="38100">
            <a:solidFill>
              <a:schemeClr val="bg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6" name="Freeform 60">
            <a:extLst>
              <a:ext uri="{FF2B5EF4-FFF2-40B4-BE49-F238E27FC236}">
                <a16:creationId xmlns:a16="http://schemas.microsoft.com/office/drawing/2014/main" id="{B9DF5F4D-2558-4ECE-975B-6C9B5A6C3A62}"/>
              </a:ext>
            </a:extLst>
          </p:cNvPr>
          <p:cNvSpPr>
            <a:spLocks/>
          </p:cNvSpPr>
          <p:nvPr/>
        </p:nvSpPr>
        <p:spPr bwMode="auto">
          <a:xfrm>
            <a:off x="4514850" y="1682750"/>
            <a:ext cx="463550" cy="425450"/>
          </a:xfrm>
          <a:custGeom>
            <a:avLst/>
            <a:gdLst>
              <a:gd name="T0" fmla="*/ 292 w 292"/>
              <a:gd name="T1" fmla="*/ 24 h 268"/>
              <a:gd name="T2" fmla="*/ 184 w 292"/>
              <a:gd name="T3" fmla="*/ 12 h 268"/>
              <a:gd name="T4" fmla="*/ 88 w 292"/>
              <a:gd name="T5" fmla="*/ 0 h 268"/>
              <a:gd name="T6" fmla="*/ 32 w 292"/>
              <a:gd name="T7" fmla="*/ 20 h 268"/>
              <a:gd name="T8" fmla="*/ 0 w 292"/>
              <a:gd name="T9" fmla="*/ 84 h 268"/>
              <a:gd name="T10" fmla="*/ 8 w 292"/>
              <a:gd name="T11" fmla="*/ 132 h 268"/>
              <a:gd name="T12" fmla="*/ 36 w 292"/>
              <a:gd name="T13" fmla="*/ 168 h 268"/>
              <a:gd name="T14" fmla="*/ 84 w 292"/>
              <a:gd name="T15" fmla="*/ 200 h 268"/>
              <a:gd name="T16" fmla="*/ 224 w 292"/>
              <a:gd name="T17" fmla="*/ 252 h 268"/>
              <a:gd name="T18" fmla="*/ 260 w 292"/>
              <a:gd name="T19" fmla="*/ 268 h 268"/>
              <a:gd name="T20" fmla="*/ 216 w 292"/>
              <a:gd name="T21" fmla="*/ 204 h 268"/>
              <a:gd name="T22" fmla="*/ 212 w 292"/>
              <a:gd name="T23" fmla="*/ 156 h 268"/>
              <a:gd name="T24" fmla="*/ 212 w 292"/>
              <a:gd name="T25" fmla="*/ 116 h 268"/>
              <a:gd name="T26" fmla="*/ 236 w 292"/>
              <a:gd name="T27" fmla="*/ 72 h 268"/>
              <a:gd name="T28" fmla="*/ 252 w 292"/>
              <a:gd name="T29" fmla="*/ 48 h 268"/>
              <a:gd name="T30" fmla="*/ 292 w 292"/>
              <a:gd name="T31" fmla="*/ 2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2" h="268">
                <a:moveTo>
                  <a:pt x="292" y="24"/>
                </a:moveTo>
                <a:lnTo>
                  <a:pt x="184" y="12"/>
                </a:lnTo>
                <a:lnTo>
                  <a:pt x="88" y="0"/>
                </a:lnTo>
                <a:lnTo>
                  <a:pt x="32" y="20"/>
                </a:lnTo>
                <a:lnTo>
                  <a:pt x="0" y="84"/>
                </a:lnTo>
                <a:lnTo>
                  <a:pt x="8" y="132"/>
                </a:lnTo>
                <a:lnTo>
                  <a:pt x="36" y="168"/>
                </a:lnTo>
                <a:lnTo>
                  <a:pt x="84" y="200"/>
                </a:lnTo>
                <a:lnTo>
                  <a:pt x="224" y="252"/>
                </a:lnTo>
                <a:lnTo>
                  <a:pt x="260" y="268"/>
                </a:lnTo>
                <a:lnTo>
                  <a:pt x="216" y="204"/>
                </a:lnTo>
                <a:lnTo>
                  <a:pt x="212" y="156"/>
                </a:lnTo>
                <a:lnTo>
                  <a:pt x="212" y="116"/>
                </a:lnTo>
                <a:lnTo>
                  <a:pt x="236" y="72"/>
                </a:lnTo>
                <a:lnTo>
                  <a:pt x="252" y="48"/>
                </a:lnTo>
                <a:lnTo>
                  <a:pt x="292" y="24"/>
                </a:lnTo>
                <a:close/>
              </a:path>
            </a:pathLst>
          </a:custGeom>
          <a:gradFill rotWithShape="0">
            <a:gsLst>
              <a:gs pos="0">
                <a:schemeClr val="bg1"/>
              </a:gs>
              <a:gs pos="100000">
                <a:schemeClr val="bg2"/>
              </a:gs>
            </a:gsLst>
            <a:path path="rect">
              <a:fillToRect l="50000" t="50000" r="50000" b="50000"/>
            </a:path>
          </a:gra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7" name="Freeform 61">
            <a:extLst>
              <a:ext uri="{FF2B5EF4-FFF2-40B4-BE49-F238E27FC236}">
                <a16:creationId xmlns:a16="http://schemas.microsoft.com/office/drawing/2014/main" id="{8C990A04-AC38-4971-A4CD-60509F9BB143}"/>
              </a:ext>
            </a:extLst>
          </p:cNvPr>
          <p:cNvSpPr>
            <a:spLocks/>
          </p:cNvSpPr>
          <p:nvPr/>
        </p:nvSpPr>
        <p:spPr bwMode="auto">
          <a:xfrm>
            <a:off x="4895850" y="1771650"/>
            <a:ext cx="95250" cy="317500"/>
          </a:xfrm>
          <a:custGeom>
            <a:avLst/>
            <a:gdLst>
              <a:gd name="T0" fmla="*/ 76 w 76"/>
              <a:gd name="T1" fmla="*/ 16 h 212"/>
              <a:gd name="T2" fmla="*/ 76 w 76"/>
              <a:gd name="T3" fmla="*/ 212 h 212"/>
              <a:gd name="T4" fmla="*/ 44 w 76"/>
              <a:gd name="T5" fmla="*/ 208 h 212"/>
              <a:gd name="T6" fmla="*/ 0 w 76"/>
              <a:gd name="T7" fmla="*/ 152 h 212"/>
              <a:gd name="T8" fmla="*/ 8 w 76"/>
              <a:gd name="T9" fmla="*/ 64 h 212"/>
              <a:gd name="T10" fmla="*/ 24 w 76"/>
              <a:gd name="T11" fmla="*/ 20 h 212"/>
              <a:gd name="T12" fmla="*/ 52 w 76"/>
              <a:gd name="T13" fmla="*/ 0 h 212"/>
              <a:gd name="T14" fmla="*/ 76 w 76"/>
              <a:gd name="T15" fmla="*/ 16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12">
                <a:moveTo>
                  <a:pt x="76" y="16"/>
                </a:moveTo>
                <a:lnTo>
                  <a:pt x="76" y="212"/>
                </a:lnTo>
                <a:lnTo>
                  <a:pt x="44" y="208"/>
                </a:lnTo>
                <a:lnTo>
                  <a:pt x="0" y="152"/>
                </a:lnTo>
                <a:lnTo>
                  <a:pt x="8" y="64"/>
                </a:lnTo>
                <a:lnTo>
                  <a:pt x="24" y="20"/>
                </a:lnTo>
                <a:lnTo>
                  <a:pt x="52" y="0"/>
                </a:lnTo>
                <a:lnTo>
                  <a:pt x="76" y="16"/>
                </a:lnTo>
                <a:close/>
              </a:path>
            </a:pathLst>
          </a:custGeom>
          <a:solidFill>
            <a:srgbClr val="B2B2B2"/>
          </a:soli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8" name="Freeform 62">
            <a:extLst>
              <a:ext uri="{FF2B5EF4-FFF2-40B4-BE49-F238E27FC236}">
                <a16:creationId xmlns:a16="http://schemas.microsoft.com/office/drawing/2014/main" id="{18590382-6094-4C69-8E4C-60B503A62530}"/>
              </a:ext>
            </a:extLst>
          </p:cNvPr>
          <p:cNvSpPr>
            <a:spLocks/>
          </p:cNvSpPr>
          <p:nvPr/>
        </p:nvSpPr>
        <p:spPr bwMode="auto">
          <a:xfrm>
            <a:off x="7467600" y="2324100"/>
            <a:ext cx="504825" cy="323850"/>
          </a:xfrm>
          <a:custGeom>
            <a:avLst/>
            <a:gdLst>
              <a:gd name="T0" fmla="*/ 51 w 318"/>
              <a:gd name="T1" fmla="*/ 3 h 204"/>
              <a:gd name="T2" fmla="*/ 168 w 318"/>
              <a:gd name="T3" fmla="*/ 42 h 204"/>
              <a:gd name="T4" fmla="*/ 252 w 318"/>
              <a:gd name="T5" fmla="*/ 81 h 204"/>
              <a:gd name="T6" fmla="*/ 285 w 318"/>
              <a:gd name="T7" fmla="*/ 114 h 204"/>
              <a:gd name="T8" fmla="*/ 312 w 318"/>
              <a:gd name="T9" fmla="*/ 177 h 204"/>
              <a:gd name="T10" fmla="*/ 318 w 318"/>
              <a:gd name="T11" fmla="*/ 204 h 204"/>
              <a:gd name="T12" fmla="*/ 261 w 318"/>
              <a:gd name="T13" fmla="*/ 174 h 204"/>
              <a:gd name="T14" fmla="*/ 234 w 318"/>
              <a:gd name="T15" fmla="*/ 132 h 204"/>
              <a:gd name="T16" fmla="*/ 174 w 318"/>
              <a:gd name="T17" fmla="*/ 84 h 204"/>
              <a:gd name="T18" fmla="*/ 84 w 318"/>
              <a:gd name="T19" fmla="*/ 36 h 204"/>
              <a:gd name="T20" fmla="*/ 0 w 318"/>
              <a:gd name="T21" fmla="*/ 0 h 204"/>
              <a:gd name="T22" fmla="*/ 72 w 318"/>
              <a:gd name="T23"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204">
                <a:moveTo>
                  <a:pt x="51" y="3"/>
                </a:moveTo>
                <a:lnTo>
                  <a:pt x="168" y="42"/>
                </a:lnTo>
                <a:lnTo>
                  <a:pt x="252" y="81"/>
                </a:lnTo>
                <a:lnTo>
                  <a:pt x="285" y="114"/>
                </a:lnTo>
                <a:lnTo>
                  <a:pt x="312" y="177"/>
                </a:lnTo>
                <a:lnTo>
                  <a:pt x="318" y="204"/>
                </a:lnTo>
                <a:lnTo>
                  <a:pt x="261" y="174"/>
                </a:lnTo>
                <a:lnTo>
                  <a:pt x="234" y="132"/>
                </a:lnTo>
                <a:lnTo>
                  <a:pt x="174" y="84"/>
                </a:lnTo>
                <a:lnTo>
                  <a:pt x="84" y="36"/>
                </a:lnTo>
                <a:lnTo>
                  <a:pt x="0" y="0"/>
                </a:lnTo>
                <a:lnTo>
                  <a:pt x="72" y="9"/>
                </a:lnTo>
              </a:path>
            </a:pathLst>
          </a:custGeom>
          <a:gradFill rotWithShape="0">
            <a:gsLst>
              <a:gs pos="0">
                <a:srgbClr val="DDDDDD"/>
              </a:gs>
              <a:gs pos="50000">
                <a:srgbClr val="F8F8F8"/>
              </a:gs>
              <a:gs pos="100000">
                <a:srgbClr val="DDDDDD"/>
              </a:gs>
            </a:gsLst>
            <a:lin ang="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399" name="Freeform 63">
            <a:extLst>
              <a:ext uri="{FF2B5EF4-FFF2-40B4-BE49-F238E27FC236}">
                <a16:creationId xmlns:a16="http://schemas.microsoft.com/office/drawing/2014/main" id="{1A2C036A-1F52-4277-B7B9-E69A0A054B85}"/>
              </a:ext>
            </a:extLst>
          </p:cNvPr>
          <p:cNvSpPr>
            <a:spLocks/>
          </p:cNvSpPr>
          <p:nvPr/>
        </p:nvSpPr>
        <p:spPr bwMode="auto">
          <a:xfrm>
            <a:off x="7397750" y="2433638"/>
            <a:ext cx="504825" cy="323850"/>
          </a:xfrm>
          <a:custGeom>
            <a:avLst/>
            <a:gdLst>
              <a:gd name="T0" fmla="*/ 51 w 318"/>
              <a:gd name="T1" fmla="*/ 3 h 204"/>
              <a:gd name="T2" fmla="*/ 168 w 318"/>
              <a:gd name="T3" fmla="*/ 42 h 204"/>
              <a:gd name="T4" fmla="*/ 252 w 318"/>
              <a:gd name="T5" fmla="*/ 81 h 204"/>
              <a:gd name="T6" fmla="*/ 285 w 318"/>
              <a:gd name="T7" fmla="*/ 114 h 204"/>
              <a:gd name="T8" fmla="*/ 312 w 318"/>
              <a:gd name="T9" fmla="*/ 177 h 204"/>
              <a:gd name="T10" fmla="*/ 318 w 318"/>
              <a:gd name="T11" fmla="*/ 204 h 204"/>
              <a:gd name="T12" fmla="*/ 261 w 318"/>
              <a:gd name="T13" fmla="*/ 174 h 204"/>
              <a:gd name="T14" fmla="*/ 234 w 318"/>
              <a:gd name="T15" fmla="*/ 132 h 204"/>
              <a:gd name="T16" fmla="*/ 174 w 318"/>
              <a:gd name="T17" fmla="*/ 84 h 204"/>
              <a:gd name="T18" fmla="*/ 84 w 318"/>
              <a:gd name="T19" fmla="*/ 36 h 204"/>
              <a:gd name="T20" fmla="*/ 0 w 318"/>
              <a:gd name="T21" fmla="*/ 0 h 204"/>
              <a:gd name="T22" fmla="*/ 72 w 318"/>
              <a:gd name="T23" fmla="*/ 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204">
                <a:moveTo>
                  <a:pt x="51" y="3"/>
                </a:moveTo>
                <a:lnTo>
                  <a:pt x="168" y="42"/>
                </a:lnTo>
                <a:lnTo>
                  <a:pt x="252" y="81"/>
                </a:lnTo>
                <a:lnTo>
                  <a:pt x="285" y="114"/>
                </a:lnTo>
                <a:lnTo>
                  <a:pt x="312" y="177"/>
                </a:lnTo>
                <a:lnTo>
                  <a:pt x="318" y="204"/>
                </a:lnTo>
                <a:lnTo>
                  <a:pt x="261" y="174"/>
                </a:lnTo>
                <a:lnTo>
                  <a:pt x="234" y="132"/>
                </a:lnTo>
                <a:lnTo>
                  <a:pt x="174" y="84"/>
                </a:lnTo>
                <a:lnTo>
                  <a:pt x="84" y="36"/>
                </a:lnTo>
                <a:lnTo>
                  <a:pt x="0" y="0"/>
                </a:lnTo>
                <a:lnTo>
                  <a:pt x="72" y="9"/>
                </a:lnTo>
              </a:path>
            </a:pathLst>
          </a:custGeom>
          <a:gradFill rotWithShape="0">
            <a:gsLst>
              <a:gs pos="0">
                <a:srgbClr val="C0C0C0"/>
              </a:gs>
              <a:gs pos="50000">
                <a:srgbClr val="EAEAEA"/>
              </a:gs>
              <a:gs pos="100000">
                <a:srgbClr val="C0C0C0"/>
              </a:gs>
            </a:gsLst>
            <a:lin ang="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400" name="Freeform 64">
            <a:extLst>
              <a:ext uri="{FF2B5EF4-FFF2-40B4-BE49-F238E27FC236}">
                <a16:creationId xmlns:a16="http://schemas.microsoft.com/office/drawing/2014/main" id="{07299732-FB5B-4EB0-99B0-6702E913C8C1}"/>
              </a:ext>
            </a:extLst>
          </p:cNvPr>
          <p:cNvSpPr>
            <a:spLocks/>
          </p:cNvSpPr>
          <p:nvPr/>
        </p:nvSpPr>
        <p:spPr bwMode="auto">
          <a:xfrm>
            <a:off x="5205413" y="2286000"/>
            <a:ext cx="1714500" cy="666750"/>
          </a:xfrm>
          <a:custGeom>
            <a:avLst/>
            <a:gdLst>
              <a:gd name="T0" fmla="*/ 0 w 1080"/>
              <a:gd name="T1" fmla="*/ 0 h 420"/>
              <a:gd name="T2" fmla="*/ 52 w 1080"/>
              <a:gd name="T3" fmla="*/ 64 h 420"/>
              <a:gd name="T4" fmla="*/ 92 w 1080"/>
              <a:gd name="T5" fmla="*/ 112 h 420"/>
              <a:gd name="T6" fmla="*/ 160 w 1080"/>
              <a:gd name="T7" fmla="*/ 140 h 420"/>
              <a:gd name="T8" fmla="*/ 344 w 1080"/>
              <a:gd name="T9" fmla="*/ 192 h 420"/>
              <a:gd name="T10" fmla="*/ 748 w 1080"/>
              <a:gd name="T11" fmla="*/ 324 h 420"/>
              <a:gd name="T12" fmla="*/ 1080 w 1080"/>
              <a:gd name="T13" fmla="*/ 420 h 420"/>
              <a:gd name="T14" fmla="*/ 984 w 1080"/>
              <a:gd name="T15" fmla="*/ 372 h 420"/>
              <a:gd name="T16" fmla="*/ 712 w 1080"/>
              <a:gd name="T17" fmla="*/ 280 h 420"/>
              <a:gd name="T18" fmla="*/ 520 w 1080"/>
              <a:gd name="T19" fmla="*/ 216 h 420"/>
              <a:gd name="T20" fmla="*/ 340 w 1080"/>
              <a:gd name="T21" fmla="*/ 160 h 420"/>
              <a:gd name="T22" fmla="*/ 200 w 1080"/>
              <a:gd name="T23" fmla="*/ 120 h 420"/>
              <a:gd name="T24" fmla="*/ 112 w 1080"/>
              <a:gd name="T25" fmla="*/ 92 h 420"/>
              <a:gd name="T26" fmla="*/ 48 w 1080"/>
              <a:gd name="T27" fmla="*/ 48 h 420"/>
              <a:gd name="T28" fmla="*/ 0 w 1080"/>
              <a:gd name="T2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0" h="420">
                <a:moveTo>
                  <a:pt x="0" y="0"/>
                </a:moveTo>
                <a:lnTo>
                  <a:pt x="52" y="64"/>
                </a:lnTo>
                <a:lnTo>
                  <a:pt x="92" y="112"/>
                </a:lnTo>
                <a:lnTo>
                  <a:pt x="160" y="140"/>
                </a:lnTo>
                <a:lnTo>
                  <a:pt x="344" y="192"/>
                </a:lnTo>
                <a:lnTo>
                  <a:pt x="748" y="324"/>
                </a:lnTo>
                <a:lnTo>
                  <a:pt x="1080" y="420"/>
                </a:lnTo>
                <a:lnTo>
                  <a:pt x="984" y="372"/>
                </a:lnTo>
                <a:lnTo>
                  <a:pt x="712" y="280"/>
                </a:lnTo>
                <a:lnTo>
                  <a:pt x="520" y="216"/>
                </a:lnTo>
                <a:lnTo>
                  <a:pt x="340" y="160"/>
                </a:lnTo>
                <a:lnTo>
                  <a:pt x="200" y="120"/>
                </a:lnTo>
                <a:lnTo>
                  <a:pt x="112" y="92"/>
                </a:lnTo>
                <a:lnTo>
                  <a:pt x="48" y="48"/>
                </a:lnTo>
                <a:lnTo>
                  <a:pt x="0" y="0"/>
                </a:lnTo>
                <a:close/>
              </a:path>
            </a:pathLst>
          </a:custGeom>
          <a:solidFill>
            <a:srgbClr val="EAEAEA"/>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401" name="Freeform 65">
            <a:extLst>
              <a:ext uri="{FF2B5EF4-FFF2-40B4-BE49-F238E27FC236}">
                <a16:creationId xmlns:a16="http://schemas.microsoft.com/office/drawing/2014/main" id="{3DFC9D34-B753-463C-A3AB-B33690891F6B}"/>
              </a:ext>
            </a:extLst>
          </p:cNvPr>
          <p:cNvSpPr>
            <a:spLocks/>
          </p:cNvSpPr>
          <p:nvPr/>
        </p:nvSpPr>
        <p:spPr bwMode="auto">
          <a:xfrm>
            <a:off x="7105650" y="3003550"/>
            <a:ext cx="730250" cy="127000"/>
          </a:xfrm>
          <a:custGeom>
            <a:avLst/>
            <a:gdLst>
              <a:gd name="T0" fmla="*/ 140 w 460"/>
              <a:gd name="T1" fmla="*/ 36 h 80"/>
              <a:gd name="T2" fmla="*/ 228 w 460"/>
              <a:gd name="T3" fmla="*/ 52 h 80"/>
              <a:gd name="T4" fmla="*/ 300 w 460"/>
              <a:gd name="T5" fmla="*/ 40 h 80"/>
              <a:gd name="T6" fmla="*/ 404 w 460"/>
              <a:gd name="T7" fmla="*/ 16 h 80"/>
              <a:gd name="T8" fmla="*/ 460 w 460"/>
              <a:gd name="T9" fmla="*/ 0 h 80"/>
              <a:gd name="T10" fmla="*/ 412 w 460"/>
              <a:gd name="T11" fmla="*/ 32 h 80"/>
              <a:gd name="T12" fmla="*/ 328 w 460"/>
              <a:gd name="T13" fmla="*/ 68 h 80"/>
              <a:gd name="T14" fmla="*/ 256 w 460"/>
              <a:gd name="T15" fmla="*/ 80 h 80"/>
              <a:gd name="T16" fmla="*/ 168 w 460"/>
              <a:gd name="T17" fmla="*/ 68 h 80"/>
              <a:gd name="T18" fmla="*/ 96 w 460"/>
              <a:gd name="T19" fmla="*/ 52 h 80"/>
              <a:gd name="T20" fmla="*/ 0 w 460"/>
              <a:gd name="T21" fmla="*/ 24 h 80"/>
              <a:gd name="T22" fmla="*/ 140 w 460"/>
              <a:gd name="T23" fmla="*/ 3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0" h="80">
                <a:moveTo>
                  <a:pt x="140" y="36"/>
                </a:moveTo>
                <a:lnTo>
                  <a:pt x="228" y="52"/>
                </a:lnTo>
                <a:lnTo>
                  <a:pt x="300" y="40"/>
                </a:lnTo>
                <a:lnTo>
                  <a:pt x="404" y="16"/>
                </a:lnTo>
                <a:lnTo>
                  <a:pt x="460" y="0"/>
                </a:lnTo>
                <a:lnTo>
                  <a:pt x="412" y="32"/>
                </a:lnTo>
                <a:lnTo>
                  <a:pt x="328" y="68"/>
                </a:lnTo>
                <a:lnTo>
                  <a:pt x="256" y="80"/>
                </a:lnTo>
                <a:lnTo>
                  <a:pt x="168" y="68"/>
                </a:lnTo>
                <a:lnTo>
                  <a:pt x="96" y="52"/>
                </a:lnTo>
                <a:lnTo>
                  <a:pt x="0" y="24"/>
                </a:lnTo>
                <a:lnTo>
                  <a:pt x="140" y="36"/>
                </a:lnTo>
                <a:close/>
              </a:path>
            </a:pathLst>
          </a:custGeom>
          <a:gradFill rotWithShape="0">
            <a:gsLst>
              <a:gs pos="0">
                <a:srgbClr val="B2B2B2"/>
              </a:gs>
              <a:gs pos="50000">
                <a:srgbClr val="DDDDDD"/>
              </a:gs>
              <a:gs pos="100000">
                <a:srgbClr val="B2B2B2"/>
              </a:gs>
            </a:gsLst>
            <a:lin ang="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0925" name="WordArt 66">
            <a:extLst>
              <a:ext uri="{FF2B5EF4-FFF2-40B4-BE49-F238E27FC236}">
                <a16:creationId xmlns:a16="http://schemas.microsoft.com/office/drawing/2014/main" id="{F6DF06B5-4C0B-40B1-BF62-3FA9DD077E0F}"/>
              </a:ext>
            </a:extLst>
          </p:cNvPr>
          <p:cNvSpPr>
            <a:spLocks noChangeArrowheads="1" noChangeShapeType="1" noTextEdit="1"/>
          </p:cNvSpPr>
          <p:nvPr/>
        </p:nvSpPr>
        <p:spPr bwMode="auto">
          <a:xfrm>
            <a:off x="4349750" y="1295400"/>
            <a:ext cx="715963" cy="207963"/>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panose="02010600030101010101" pitchFamily="2" charset="-122"/>
              </a:rPr>
              <a:t>阴极</a:t>
            </a:r>
          </a:p>
        </p:txBody>
      </p:sp>
      <p:sp>
        <p:nvSpPr>
          <p:cNvPr id="80926" name="WordArt 67">
            <a:extLst>
              <a:ext uri="{FF2B5EF4-FFF2-40B4-BE49-F238E27FC236}">
                <a16:creationId xmlns:a16="http://schemas.microsoft.com/office/drawing/2014/main" id="{0BB9F1AC-660E-4A47-A4D1-9694FBDFECE5}"/>
              </a:ext>
            </a:extLst>
          </p:cNvPr>
          <p:cNvSpPr>
            <a:spLocks noChangeArrowheads="1" noChangeShapeType="1" noTextEdit="1"/>
          </p:cNvSpPr>
          <p:nvPr/>
        </p:nvSpPr>
        <p:spPr bwMode="auto">
          <a:xfrm>
            <a:off x="8159750" y="3341688"/>
            <a:ext cx="715963" cy="207962"/>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panose="02010600030101010101" pitchFamily="2" charset="-122"/>
              </a:rPr>
              <a:t>阳极</a:t>
            </a:r>
          </a:p>
        </p:txBody>
      </p:sp>
      <p:sp>
        <p:nvSpPr>
          <p:cNvPr id="80927" name="WordArt 68">
            <a:extLst>
              <a:ext uri="{FF2B5EF4-FFF2-40B4-BE49-F238E27FC236}">
                <a16:creationId xmlns:a16="http://schemas.microsoft.com/office/drawing/2014/main" id="{C39B91F1-3B2A-4F01-B3B4-7BCBF19F6E8B}"/>
              </a:ext>
            </a:extLst>
          </p:cNvPr>
          <p:cNvSpPr>
            <a:spLocks noChangeArrowheads="1" noChangeShapeType="1" noTextEdit="1"/>
          </p:cNvSpPr>
          <p:nvPr/>
        </p:nvSpPr>
        <p:spPr bwMode="auto">
          <a:xfrm>
            <a:off x="5900738" y="2916238"/>
            <a:ext cx="236537" cy="190500"/>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N</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80928" name="WordArt 69">
            <a:extLst>
              <a:ext uri="{FF2B5EF4-FFF2-40B4-BE49-F238E27FC236}">
                <a16:creationId xmlns:a16="http://schemas.microsoft.com/office/drawing/2014/main" id="{A8B43873-0ACC-459E-B10D-7EF7CE459305}"/>
              </a:ext>
            </a:extLst>
          </p:cNvPr>
          <p:cNvSpPr>
            <a:spLocks noChangeArrowheads="1" noChangeShapeType="1" noTextEdit="1"/>
          </p:cNvSpPr>
          <p:nvPr/>
        </p:nvSpPr>
        <p:spPr bwMode="auto">
          <a:xfrm>
            <a:off x="7189788" y="1905000"/>
            <a:ext cx="185737" cy="190500"/>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nvGrpSpPr>
          <p:cNvPr id="654406" name="Group 70">
            <a:extLst>
              <a:ext uri="{FF2B5EF4-FFF2-40B4-BE49-F238E27FC236}">
                <a16:creationId xmlns:a16="http://schemas.microsoft.com/office/drawing/2014/main" id="{401E588B-F8DF-4395-B859-E080F423375F}"/>
              </a:ext>
            </a:extLst>
          </p:cNvPr>
          <p:cNvGrpSpPr>
            <a:grpSpLocks/>
          </p:cNvGrpSpPr>
          <p:nvPr/>
        </p:nvGrpSpPr>
        <p:grpSpPr bwMode="auto">
          <a:xfrm>
            <a:off x="5943600" y="1219200"/>
            <a:ext cx="1065213" cy="895350"/>
            <a:chOff x="3761" y="777"/>
            <a:chExt cx="671" cy="564"/>
          </a:xfrm>
        </p:grpSpPr>
        <p:sp>
          <p:nvSpPr>
            <p:cNvPr id="654407" name="Line 71">
              <a:extLst>
                <a:ext uri="{FF2B5EF4-FFF2-40B4-BE49-F238E27FC236}">
                  <a16:creationId xmlns:a16="http://schemas.microsoft.com/office/drawing/2014/main" id="{C1929EC1-0569-41BA-9875-7F2C50C89457}"/>
                </a:ext>
              </a:extLst>
            </p:cNvPr>
            <p:cNvSpPr>
              <a:spLocks noChangeShapeType="1"/>
            </p:cNvSpPr>
            <p:nvPr/>
          </p:nvSpPr>
          <p:spPr bwMode="auto">
            <a:xfrm flipV="1">
              <a:off x="3761" y="962"/>
              <a:ext cx="387" cy="379"/>
            </a:xfrm>
            <a:prstGeom prst="line">
              <a:avLst/>
            </a:prstGeom>
            <a:noFill/>
            <a:ln w="28575">
              <a:solidFill>
                <a:srgbClr val="FFFF00"/>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0982" name="WordArt 72">
              <a:extLst>
                <a:ext uri="{FF2B5EF4-FFF2-40B4-BE49-F238E27FC236}">
                  <a16:creationId xmlns:a16="http://schemas.microsoft.com/office/drawing/2014/main" id="{D95EAE8F-76F8-4C16-8F40-ADA18D3992C6}"/>
                </a:ext>
              </a:extLst>
            </p:cNvPr>
            <p:cNvSpPr>
              <a:spLocks noChangeArrowheads="1" noChangeShapeType="1" noTextEdit="1"/>
            </p:cNvSpPr>
            <p:nvPr/>
          </p:nvSpPr>
          <p:spPr bwMode="auto">
            <a:xfrm>
              <a:off x="3766" y="777"/>
              <a:ext cx="666" cy="139"/>
            </a:xfrm>
            <a:prstGeom prst="rect">
              <a:avLst/>
            </a:prstGeom>
          </p:spPr>
          <p:txBody>
            <a:bodyPr wrap="none" fromWordArt="1">
              <a:prstTxWarp prst="textPlain">
                <a:avLst>
                  <a:gd name="adj" fmla="val 50000"/>
                </a:avLst>
              </a:prstTxWarp>
            </a:bodyPr>
            <a:lstStyle/>
            <a:p>
              <a:pPr algn="ctr"/>
              <a:r>
                <a:rPr lang="zh-CN" altLang="en-US" sz="3600" kern="10">
                  <a:ln w="9525">
                    <a:solidFill>
                      <a:srgbClr val="FFFF00"/>
                    </a:solidFill>
                    <a:round/>
                    <a:headEnd/>
                    <a:tailEnd/>
                  </a:ln>
                  <a:solidFill>
                    <a:srgbClr val="FFFF00"/>
                  </a:solidFill>
                  <a:latin typeface="宋体" panose="02010600030101010101" pitchFamily="2" charset="-122"/>
                </a:rPr>
                <a:t>电子束</a:t>
              </a:r>
            </a:p>
          </p:txBody>
        </p:sp>
      </p:grpSp>
      <p:sp>
        <p:nvSpPr>
          <p:cNvPr id="654409" name="Freeform 73">
            <a:extLst>
              <a:ext uri="{FF2B5EF4-FFF2-40B4-BE49-F238E27FC236}">
                <a16:creationId xmlns:a16="http://schemas.microsoft.com/office/drawing/2014/main" id="{0B7CF1F3-85A5-4EAB-B75B-A0ADAC611644}"/>
              </a:ext>
            </a:extLst>
          </p:cNvPr>
          <p:cNvSpPr>
            <a:spLocks/>
          </p:cNvSpPr>
          <p:nvPr/>
        </p:nvSpPr>
        <p:spPr bwMode="auto">
          <a:xfrm>
            <a:off x="5021263" y="1924050"/>
            <a:ext cx="2409825" cy="1214438"/>
          </a:xfrm>
          <a:custGeom>
            <a:avLst/>
            <a:gdLst>
              <a:gd name="T0" fmla="*/ 3 w 1518"/>
              <a:gd name="T1" fmla="*/ 0 h 765"/>
              <a:gd name="T2" fmla="*/ 222 w 1518"/>
              <a:gd name="T3" fmla="*/ 51 h 765"/>
              <a:gd name="T4" fmla="*/ 387 w 1518"/>
              <a:gd name="T5" fmla="*/ 96 h 765"/>
              <a:gd name="T6" fmla="*/ 591 w 1518"/>
              <a:gd name="T7" fmla="*/ 171 h 765"/>
              <a:gd name="T8" fmla="*/ 828 w 1518"/>
              <a:gd name="T9" fmla="*/ 264 h 765"/>
              <a:gd name="T10" fmla="*/ 1011 w 1518"/>
              <a:gd name="T11" fmla="*/ 345 h 765"/>
              <a:gd name="T12" fmla="*/ 1161 w 1518"/>
              <a:gd name="T13" fmla="*/ 420 h 765"/>
              <a:gd name="T14" fmla="*/ 1278 w 1518"/>
              <a:gd name="T15" fmla="*/ 504 h 765"/>
              <a:gd name="T16" fmla="*/ 1518 w 1518"/>
              <a:gd name="T17" fmla="*/ 765 h 765"/>
              <a:gd name="T18" fmla="*/ 1284 w 1518"/>
              <a:gd name="T19" fmla="*/ 714 h 765"/>
              <a:gd name="T20" fmla="*/ 1218 w 1518"/>
              <a:gd name="T21" fmla="*/ 591 h 765"/>
              <a:gd name="T22" fmla="*/ 1089 w 1518"/>
              <a:gd name="T23" fmla="*/ 480 h 765"/>
              <a:gd name="T24" fmla="*/ 861 w 1518"/>
              <a:gd name="T25" fmla="*/ 348 h 765"/>
              <a:gd name="T26" fmla="*/ 534 w 1518"/>
              <a:gd name="T27" fmla="*/ 213 h 765"/>
              <a:gd name="T28" fmla="*/ 210 w 1518"/>
              <a:gd name="T29" fmla="*/ 102 h 765"/>
              <a:gd name="T30" fmla="*/ 0 w 1518"/>
              <a:gd name="T31" fmla="*/ 42 h 765"/>
              <a:gd name="T32" fmla="*/ 3 w 1518"/>
              <a:gd name="T33"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8" h="765">
                <a:moveTo>
                  <a:pt x="3" y="0"/>
                </a:moveTo>
                <a:lnTo>
                  <a:pt x="222" y="51"/>
                </a:lnTo>
                <a:lnTo>
                  <a:pt x="387" y="96"/>
                </a:lnTo>
                <a:lnTo>
                  <a:pt x="591" y="171"/>
                </a:lnTo>
                <a:lnTo>
                  <a:pt x="828" y="264"/>
                </a:lnTo>
                <a:lnTo>
                  <a:pt x="1011" y="345"/>
                </a:lnTo>
                <a:lnTo>
                  <a:pt x="1161" y="420"/>
                </a:lnTo>
                <a:lnTo>
                  <a:pt x="1278" y="504"/>
                </a:lnTo>
                <a:lnTo>
                  <a:pt x="1518" y="765"/>
                </a:lnTo>
                <a:lnTo>
                  <a:pt x="1284" y="714"/>
                </a:lnTo>
                <a:lnTo>
                  <a:pt x="1218" y="591"/>
                </a:lnTo>
                <a:lnTo>
                  <a:pt x="1089" y="480"/>
                </a:lnTo>
                <a:lnTo>
                  <a:pt x="861" y="348"/>
                </a:lnTo>
                <a:lnTo>
                  <a:pt x="534" y="213"/>
                </a:lnTo>
                <a:lnTo>
                  <a:pt x="210" y="102"/>
                </a:lnTo>
                <a:lnTo>
                  <a:pt x="0" y="42"/>
                </a:lnTo>
                <a:lnTo>
                  <a:pt x="3" y="0"/>
                </a:lnTo>
                <a:close/>
              </a:path>
            </a:pathLst>
          </a:custGeom>
          <a:gradFill rotWithShape="0">
            <a:gsLst>
              <a:gs pos="0">
                <a:srgbClr val="00CC00"/>
              </a:gs>
              <a:gs pos="100000">
                <a:srgbClr val="65E703"/>
              </a:gs>
            </a:gsLst>
            <a:lin ang="5400000" scaled="1"/>
          </a:gra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654410" name="Group 74">
            <a:extLst>
              <a:ext uri="{FF2B5EF4-FFF2-40B4-BE49-F238E27FC236}">
                <a16:creationId xmlns:a16="http://schemas.microsoft.com/office/drawing/2014/main" id="{B5652DA3-0DDF-4AAF-BC04-73E0CB233867}"/>
              </a:ext>
            </a:extLst>
          </p:cNvPr>
          <p:cNvGrpSpPr>
            <a:grpSpLocks/>
          </p:cNvGrpSpPr>
          <p:nvPr/>
        </p:nvGrpSpPr>
        <p:grpSpPr bwMode="auto">
          <a:xfrm>
            <a:off x="527050" y="1033463"/>
            <a:ext cx="4221163" cy="5630862"/>
            <a:chOff x="332" y="651"/>
            <a:chExt cx="2659" cy="3547"/>
          </a:xfrm>
        </p:grpSpPr>
        <p:sp>
          <p:nvSpPr>
            <p:cNvPr id="654411" name="Rectangle 75">
              <a:extLst>
                <a:ext uri="{FF2B5EF4-FFF2-40B4-BE49-F238E27FC236}">
                  <a16:creationId xmlns:a16="http://schemas.microsoft.com/office/drawing/2014/main" id="{0038E885-D6F2-4A90-89D5-427440BADF9F}"/>
                </a:ext>
              </a:extLst>
            </p:cNvPr>
            <p:cNvSpPr>
              <a:spLocks noChangeArrowheads="1"/>
            </p:cNvSpPr>
            <p:nvPr/>
          </p:nvSpPr>
          <p:spPr bwMode="auto">
            <a:xfrm rot="-5400000">
              <a:off x="858" y="3021"/>
              <a:ext cx="1600" cy="66"/>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80944" name="Group 76">
              <a:extLst>
                <a:ext uri="{FF2B5EF4-FFF2-40B4-BE49-F238E27FC236}">
                  <a16:creationId xmlns:a16="http://schemas.microsoft.com/office/drawing/2014/main" id="{156ABFC3-393C-493B-8B0E-28B6D064F04E}"/>
                </a:ext>
              </a:extLst>
            </p:cNvPr>
            <p:cNvGrpSpPr>
              <a:grpSpLocks/>
            </p:cNvGrpSpPr>
            <p:nvPr/>
          </p:nvGrpSpPr>
          <p:grpSpPr bwMode="auto">
            <a:xfrm>
              <a:off x="332" y="1822"/>
              <a:ext cx="2659" cy="871"/>
              <a:chOff x="356" y="2027"/>
              <a:chExt cx="2659" cy="871"/>
            </a:xfrm>
          </p:grpSpPr>
          <p:sp>
            <p:nvSpPr>
              <p:cNvPr id="654413" name="AutoShape 77">
                <a:extLst>
                  <a:ext uri="{FF2B5EF4-FFF2-40B4-BE49-F238E27FC236}">
                    <a16:creationId xmlns:a16="http://schemas.microsoft.com/office/drawing/2014/main" id="{F109A523-91B8-442F-B07C-D39A8C2F981A}"/>
                  </a:ext>
                </a:extLst>
              </p:cNvPr>
              <p:cNvSpPr>
                <a:spLocks noChangeArrowheads="1"/>
              </p:cNvSpPr>
              <p:nvPr/>
            </p:nvSpPr>
            <p:spPr bwMode="auto">
              <a:xfrm>
                <a:off x="356" y="2034"/>
                <a:ext cx="2645" cy="849"/>
              </a:xfrm>
              <a:prstGeom prst="parallelogram">
                <a:avLst>
                  <a:gd name="adj" fmla="val 77886"/>
                </a:avLst>
              </a:prstGeom>
              <a:solidFill>
                <a:srgbClr val="DDDDDD"/>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14" name="Line 78">
                <a:extLst>
                  <a:ext uri="{FF2B5EF4-FFF2-40B4-BE49-F238E27FC236}">
                    <a16:creationId xmlns:a16="http://schemas.microsoft.com/office/drawing/2014/main" id="{C87179EE-BE06-456E-8444-823DE916CD6D}"/>
                  </a:ext>
                </a:extLst>
              </p:cNvPr>
              <p:cNvSpPr>
                <a:spLocks noChangeShapeType="1"/>
              </p:cNvSpPr>
              <p:nvPr/>
            </p:nvSpPr>
            <p:spPr bwMode="auto">
              <a:xfrm>
                <a:off x="389" y="2898"/>
                <a:ext cx="1962" cy="0"/>
              </a:xfrm>
              <a:prstGeom prst="line">
                <a:avLst/>
              </a:prstGeom>
              <a:noFill/>
              <a:ln w="2857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4415" name="Line 79">
                <a:extLst>
                  <a:ext uri="{FF2B5EF4-FFF2-40B4-BE49-F238E27FC236}">
                    <a16:creationId xmlns:a16="http://schemas.microsoft.com/office/drawing/2014/main" id="{BF44F525-6868-4C48-BA10-ACE8763684CF}"/>
                  </a:ext>
                </a:extLst>
              </p:cNvPr>
              <p:cNvSpPr>
                <a:spLocks noChangeShapeType="1"/>
              </p:cNvSpPr>
              <p:nvPr/>
            </p:nvSpPr>
            <p:spPr bwMode="auto">
              <a:xfrm flipV="1">
                <a:off x="2356" y="2027"/>
                <a:ext cx="659" cy="844"/>
              </a:xfrm>
              <a:prstGeom prst="line">
                <a:avLst/>
              </a:prstGeom>
              <a:noFill/>
              <a:ln w="19050">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45" name="Group 80">
              <a:extLst>
                <a:ext uri="{FF2B5EF4-FFF2-40B4-BE49-F238E27FC236}">
                  <a16:creationId xmlns:a16="http://schemas.microsoft.com/office/drawing/2014/main" id="{5D2A8140-506D-4342-A830-ACAD5F7B35AC}"/>
                </a:ext>
              </a:extLst>
            </p:cNvPr>
            <p:cNvGrpSpPr>
              <a:grpSpLocks/>
            </p:cNvGrpSpPr>
            <p:nvPr/>
          </p:nvGrpSpPr>
          <p:grpSpPr bwMode="auto">
            <a:xfrm>
              <a:off x="858" y="1919"/>
              <a:ext cx="1604" cy="609"/>
              <a:chOff x="876" y="2021"/>
              <a:chExt cx="1604" cy="609"/>
            </a:xfrm>
          </p:grpSpPr>
          <p:grpSp>
            <p:nvGrpSpPr>
              <p:cNvPr id="80948" name="Group 81">
                <a:extLst>
                  <a:ext uri="{FF2B5EF4-FFF2-40B4-BE49-F238E27FC236}">
                    <a16:creationId xmlns:a16="http://schemas.microsoft.com/office/drawing/2014/main" id="{4C1782FB-5A80-4509-83E1-114276E6DA9D}"/>
                  </a:ext>
                </a:extLst>
              </p:cNvPr>
              <p:cNvGrpSpPr>
                <a:grpSpLocks/>
              </p:cNvGrpSpPr>
              <p:nvPr/>
            </p:nvGrpSpPr>
            <p:grpSpPr bwMode="auto">
              <a:xfrm rot="10172185" flipH="1">
                <a:off x="1205" y="2053"/>
                <a:ext cx="275" cy="67"/>
                <a:chOff x="3506" y="2328"/>
                <a:chExt cx="401" cy="94"/>
              </a:xfrm>
            </p:grpSpPr>
            <p:sp>
              <p:nvSpPr>
                <p:cNvPr id="654418" name="AutoShape 82">
                  <a:extLst>
                    <a:ext uri="{FF2B5EF4-FFF2-40B4-BE49-F238E27FC236}">
                      <a16:creationId xmlns:a16="http://schemas.microsoft.com/office/drawing/2014/main" id="{59929229-FCC6-46EC-8B39-A7D923DEBD6E}"/>
                    </a:ext>
                  </a:extLst>
                </p:cNvPr>
                <p:cNvSpPr>
                  <a:spLocks noChangeArrowheads="1"/>
                </p:cNvSpPr>
                <p:nvPr/>
              </p:nvSpPr>
              <p:spPr bwMode="auto">
                <a:xfrm rot="5286603">
                  <a:off x="3661"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19" name="Freeform 83">
                  <a:extLst>
                    <a:ext uri="{FF2B5EF4-FFF2-40B4-BE49-F238E27FC236}">
                      <a16:creationId xmlns:a16="http://schemas.microsoft.com/office/drawing/2014/main" id="{ADA4B29D-4BCC-4C92-B9D1-0F512929B478}"/>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49" name="Group 84">
                <a:extLst>
                  <a:ext uri="{FF2B5EF4-FFF2-40B4-BE49-F238E27FC236}">
                    <a16:creationId xmlns:a16="http://schemas.microsoft.com/office/drawing/2014/main" id="{5A299DFC-0EB0-4D80-A329-A1C63E9442B3}"/>
                  </a:ext>
                </a:extLst>
              </p:cNvPr>
              <p:cNvGrpSpPr>
                <a:grpSpLocks/>
              </p:cNvGrpSpPr>
              <p:nvPr/>
            </p:nvGrpSpPr>
            <p:grpSpPr bwMode="auto">
              <a:xfrm rot="8590794" flipH="1">
                <a:off x="880" y="2179"/>
                <a:ext cx="275" cy="67"/>
                <a:chOff x="3506" y="2328"/>
                <a:chExt cx="401" cy="94"/>
              </a:xfrm>
            </p:grpSpPr>
            <p:sp>
              <p:nvSpPr>
                <p:cNvPr id="654421" name="AutoShape 85">
                  <a:extLst>
                    <a:ext uri="{FF2B5EF4-FFF2-40B4-BE49-F238E27FC236}">
                      <a16:creationId xmlns:a16="http://schemas.microsoft.com/office/drawing/2014/main" id="{3C3D3C7D-E5BD-49DB-8D9A-EBD469A1D4EE}"/>
                    </a:ext>
                  </a:extLst>
                </p:cNvPr>
                <p:cNvSpPr>
                  <a:spLocks noChangeArrowheads="1"/>
                </p:cNvSpPr>
                <p:nvPr/>
              </p:nvSpPr>
              <p:spPr bwMode="auto">
                <a:xfrm rot="5286603">
                  <a:off x="3661"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22" name="Freeform 86">
                  <a:extLst>
                    <a:ext uri="{FF2B5EF4-FFF2-40B4-BE49-F238E27FC236}">
                      <a16:creationId xmlns:a16="http://schemas.microsoft.com/office/drawing/2014/main" id="{F51CAD2B-8F15-4F1E-8824-1298DFCA73B3}"/>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0" name="Group 87">
                <a:extLst>
                  <a:ext uri="{FF2B5EF4-FFF2-40B4-BE49-F238E27FC236}">
                    <a16:creationId xmlns:a16="http://schemas.microsoft.com/office/drawing/2014/main" id="{985B8DC6-100B-42A0-A5A5-C34760D13683}"/>
                  </a:ext>
                </a:extLst>
              </p:cNvPr>
              <p:cNvGrpSpPr>
                <a:grpSpLocks/>
              </p:cNvGrpSpPr>
              <p:nvPr/>
            </p:nvGrpSpPr>
            <p:grpSpPr bwMode="auto">
              <a:xfrm rot="2150303" flipH="1">
                <a:off x="876" y="2396"/>
                <a:ext cx="275" cy="67"/>
                <a:chOff x="3506" y="2328"/>
                <a:chExt cx="401" cy="94"/>
              </a:xfrm>
            </p:grpSpPr>
            <p:sp>
              <p:nvSpPr>
                <p:cNvPr id="654424" name="AutoShape 88">
                  <a:extLst>
                    <a:ext uri="{FF2B5EF4-FFF2-40B4-BE49-F238E27FC236}">
                      <a16:creationId xmlns:a16="http://schemas.microsoft.com/office/drawing/2014/main" id="{083C062B-EDF9-4431-BF1F-BD3245832A2B}"/>
                    </a:ext>
                  </a:extLst>
                </p:cNvPr>
                <p:cNvSpPr>
                  <a:spLocks noChangeArrowheads="1"/>
                </p:cNvSpPr>
                <p:nvPr/>
              </p:nvSpPr>
              <p:spPr bwMode="auto">
                <a:xfrm rot="5286603">
                  <a:off x="3666"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25" name="Freeform 89">
                  <a:extLst>
                    <a:ext uri="{FF2B5EF4-FFF2-40B4-BE49-F238E27FC236}">
                      <a16:creationId xmlns:a16="http://schemas.microsoft.com/office/drawing/2014/main" id="{497E8BCA-9DD2-4824-A6AB-0B0579D2B366}"/>
                    </a:ext>
                  </a:extLst>
                </p:cNvPr>
                <p:cNvSpPr>
                  <a:spLocks/>
                </p:cNvSpPr>
                <p:nvPr/>
              </p:nvSpPr>
              <p:spPr bwMode="auto">
                <a:xfrm>
                  <a:off x="3518" y="2329"/>
                  <a:ext cx="187"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1" name="Group 90">
                <a:extLst>
                  <a:ext uri="{FF2B5EF4-FFF2-40B4-BE49-F238E27FC236}">
                    <a16:creationId xmlns:a16="http://schemas.microsoft.com/office/drawing/2014/main" id="{ACC16FE9-9DFC-42D5-9285-D34882B945BF}"/>
                  </a:ext>
                </a:extLst>
              </p:cNvPr>
              <p:cNvGrpSpPr>
                <a:grpSpLocks/>
              </p:cNvGrpSpPr>
              <p:nvPr/>
            </p:nvGrpSpPr>
            <p:grpSpPr bwMode="auto">
              <a:xfrm rot="443201" flipH="1">
                <a:off x="1189" y="2531"/>
                <a:ext cx="275" cy="67"/>
                <a:chOff x="3506" y="2328"/>
                <a:chExt cx="401" cy="94"/>
              </a:xfrm>
            </p:grpSpPr>
            <p:sp>
              <p:nvSpPr>
                <p:cNvPr id="654427" name="AutoShape 91">
                  <a:extLst>
                    <a:ext uri="{FF2B5EF4-FFF2-40B4-BE49-F238E27FC236}">
                      <a16:creationId xmlns:a16="http://schemas.microsoft.com/office/drawing/2014/main" id="{D0986C67-4884-4071-A49A-4DBE76DA7BFD}"/>
                    </a:ext>
                  </a:extLst>
                </p:cNvPr>
                <p:cNvSpPr>
                  <a:spLocks noChangeArrowheads="1"/>
                </p:cNvSpPr>
                <p:nvPr/>
              </p:nvSpPr>
              <p:spPr bwMode="auto">
                <a:xfrm rot="5286603">
                  <a:off x="3661" y="2173"/>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28" name="Freeform 92">
                  <a:extLst>
                    <a:ext uri="{FF2B5EF4-FFF2-40B4-BE49-F238E27FC236}">
                      <a16:creationId xmlns:a16="http://schemas.microsoft.com/office/drawing/2014/main" id="{596B09D3-2653-42FE-A199-62C6879A9AD2}"/>
                    </a:ext>
                  </a:extLst>
                </p:cNvPr>
                <p:cNvSpPr>
                  <a:spLocks/>
                </p:cNvSpPr>
                <p:nvPr/>
              </p:nvSpPr>
              <p:spPr bwMode="auto">
                <a:xfrm>
                  <a:off x="3518" y="2329"/>
                  <a:ext cx="187"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2" name="Group 93">
                <a:extLst>
                  <a:ext uri="{FF2B5EF4-FFF2-40B4-BE49-F238E27FC236}">
                    <a16:creationId xmlns:a16="http://schemas.microsoft.com/office/drawing/2014/main" id="{C578C5F7-22C7-4025-8108-1FA009D460FF}"/>
                  </a:ext>
                </a:extLst>
              </p:cNvPr>
              <p:cNvGrpSpPr>
                <a:grpSpLocks/>
              </p:cNvGrpSpPr>
              <p:nvPr/>
            </p:nvGrpSpPr>
            <p:grpSpPr bwMode="auto">
              <a:xfrm rot="21480855" flipH="1">
                <a:off x="1542" y="2563"/>
                <a:ext cx="275" cy="67"/>
                <a:chOff x="3506" y="2328"/>
                <a:chExt cx="401" cy="94"/>
              </a:xfrm>
            </p:grpSpPr>
            <p:sp>
              <p:nvSpPr>
                <p:cNvPr id="654430" name="AutoShape 94">
                  <a:extLst>
                    <a:ext uri="{FF2B5EF4-FFF2-40B4-BE49-F238E27FC236}">
                      <a16:creationId xmlns:a16="http://schemas.microsoft.com/office/drawing/2014/main" id="{759A6A7E-DED1-4B6B-9AF0-C5EF0320F9ED}"/>
                    </a:ext>
                  </a:extLst>
                </p:cNvPr>
                <p:cNvSpPr>
                  <a:spLocks noChangeArrowheads="1"/>
                </p:cNvSpPr>
                <p:nvPr/>
              </p:nvSpPr>
              <p:spPr bwMode="auto">
                <a:xfrm rot="5286603">
                  <a:off x="3678" y="2173"/>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31" name="Freeform 95">
                  <a:extLst>
                    <a:ext uri="{FF2B5EF4-FFF2-40B4-BE49-F238E27FC236}">
                      <a16:creationId xmlns:a16="http://schemas.microsoft.com/office/drawing/2014/main" id="{261FB924-2612-4B5B-AC87-26C23B9EEA90}"/>
                    </a:ext>
                  </a:extLst>
                </p:cNvPr>
                <p:cNvSpPr>
                  <a:spLocks/>
                </p:cNvSpPr>
                <p:nvPr/>
              </p:nvSpPr>
              <p:spPr bwMode="auto">
                <a:xfrm>
                  <a:off x="3527" y="2313"/>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3" name="Group 96">
                <a:extLst>
                  <a:ext uri="{FF2B5EF4-FFF2-40B4-BE49-F238E27FC236}">
                    <a16:creationId xmlns:a16="http://schemas.microsoft.com/office/drawing/2014/main" id="{D09CF91E-808C-47B7-9C7D-65D86DDFFC5B}"/>
                  </a:ext>
                </a:extLst>
              </p:cNvPr>
              <p:cNvGrpSpPr>
                <a:grpSpLocks/>
              </p:cNvGrpSpPr>
              <p:nvPr/>
            </p:nvGrpSpPr>
            <p:grpSpPr bwMode="auto">
              <a:xfrm rot="20913402" flipH="1">
                <a:off x="1890" y="2531"/>
                <a:ext cx="275" cy="67"/>
                <a:chOff x="3506" y="2328"/>
                <a:chExt cx="401" cy="94"/>
              </a:xfrm>
            </p:grpSpPr>
            <p:sp>
              <p:nvSpPr>
                <p:cNvPr id="654433" name="AutoShape 97">
                  <a:extLst>
                    <a:ext uri="{FF2B5EF4-FFF2-40B4-BE49-F238E27FC236}">
                      <a16:creationId xmlns:a16="http://schemas.microsoft.com/office/drawing/2014/main" id="{9C1B8DEC-675C-48C0-A11E-CA3493890513}"/>
                    </a:ext>
                  </a:extLst>
                </p:cNvPr>
                <p:cNvSpPr>
                  <a:spLocks noChangeArrowheads="1"/>
                </p:cNvSpPr>
                <p:nvPr/>
              </p:nvSpPr>
              <p:spPr bwMode="auto">
                <a:xfrm rot="5286603">
                  <a:off x="3663" y="2173"/>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34" name="Freeform 98">
                  <a:extLst>
                    <a:ext uri="{FF2B5EF4-FFF2-40B4-BE49-F238E27FC236}">
                      <a16:creationId xmlns:a16="http://schemas.microsoft.com/office/drawing/2014/main" id="{4E0AC9B6-851A-4E93-A574-9C9C58075F68}"/>
                    </a:ext>
                  </a:extLst>
                </p:cNvPr>
                <p:cNvSpPr>
                  <a:spLocks/>
                </p:cNvSpPr>
                <p:nvPr/>
              </p:nvSpPr>
              <p:spPr bwMode="auto">
                <a:xfrm>
                  <a:off x="3521" y="2326"/>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4" name="Group 99">
                <a:extLst>
                  <a:ext uri="{FF2B5EF4-FFF2-40B4-BE49-F238E27FC236}">
                    <a16:creationId xmlns:a16="http://schemas.microsoft.com/office/drawing/2014/main" id="{1B9D85D4-5E73-4E86-953F-EDC3E1424791}"/>
                  </a:ext>
                </a:extLst>
              </p:cNvPr>
              <p:cNvGrpSpPr>
                <a:grpSpLocks/>
              </p:cNvGrpSpPr>
              <p:nvPr/>
            </p:nvGrpSpPr>
            <p:grpSpPr bwMode="auto">
              <a:xfrm rot="19320692" flipH="1">
                <a:off x="2204" y="2405"/>
                <a:ext cx="275" cy="67"/>
                <a:chOff x="3506" y="2328"/>
                <a:chExt cx="401" cy="94"/>
              </a:xfrm>
            </p:grpSpPr>
            <p:sp>
              <p:nvSpPr>
                <p:cNvPr id="654436" name="AutoShape 100">
                  <a:extLst>
                    <a:ext uri="{FF2B5EF4-FFF2-40B4-BE49-F238E27FC236}">
                      <a16:creationId xmlns:a16="http://schemas.microsoft.com/office/drawing/2014/main" id="{594D7DE3-B25D-45DD-8165-52042E896BC5}"/>
                    </a:ext>
                  </a:extLst>
                </p:cNvPr>
                <p:cNvSpPr>
                  <a:spLocks noChangeArrowheads="1"/>
                </p:cNvSpPr>
                <p:nvPr/>
              </p:nvSpPr>
              <p:spPr bwMode="auto">
                <a:xfrm rot="5286603">
                  <a:off x="3661" y="2173"/>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37" name="Freeform 101">
                  <a:extLst>
                    <a:ext uri="{FF2B5EF4-FFF2-40B4-BE49-F238E27FC236}">
                      <a16:creationId xmlns:a16="http://schemas.microsoft.com/office/drawing/2014/main" id="{9456AA51-CAA7-4F13-B261-AD8D8BA3639B}"/>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5" name="Group 102">
                <a:extLst>
                  <a:ext uri="{FF2B5EF4-FFF2-40B4-BE49-F238E27FC236}">
                    <a16:creationId xmlns:a16="http://schemas.microsoft.com/office/drawing/2014/main" id="{030E3F61-E127-4010-96FA-52FCAB7A8A2F}"/>
                  </a:ext>
                </a:extLst>
              </p:cNvPr>
              <p:cNvGrpSpPr>
                <a:grpSpLocks/>
              </p:cNvGrpSpPr>
              <p:nvPr/>
            </p:nvGrpSpPr>
            <p:grpSpPr bwMode="auto">
              <a:xfrm rot="12880375" flipH="1">
                <a:off x="2205" y="2187"/>
                <a:ext cx="275" cy="67"/>
                <a:chOff x="3506" y="2328"/>
                <a:chExt cx="401" cy="94"/>
              </a:xfrm>
            </p:grpSpPr>
            <p:sp>
              <p:nvSpPr>
                <p:cNvPr id="654439" name="AutoShape 103">
                  <a:extLst>
                    <a:ext uri="{FF2B5EF4-FFF2-40B4-BE49-F238E27FC236}">
                      <a16:creationId xmlns:a16="http://schemas.microsoft.com/office/drawing/2014/main" id="{C2CE5D87-E834-4FF1-A3F8-B987446F6CA6}"/>
                    </a:ext>
                  </a:extLst>
                </p:cNvPr>
                <p:cNvSpPr>
                  <a:spLocks noChangeArrowheads="1"/>
                </p:cNvSpPr>
                <p:nvPr/>
              </p:nvSpPr>
              <p:spPr bwMode="auto">
                <a:xfrm rot="5286603">
                  <a:off x="3659"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40" name="Freeform 104">
                  <a:extLst>
                    <a:ext uri="{FF2B5EF4-FFF2-40B4-BE49-F238E27FC236}">
                      <a16:creationId xmlns:a16="http://schemas.microsoft.com/office/drawing/2014/main" id="{5B2DC86D-2ACB-4C82-AFDA-E332495F30A3}"/>
                    </a:ext>
                  </a:extLst>
                </p:cNvPr>
                <p:cNvSpPr>
                  <a:spLocks/>
                </p:cNvSpPr>
                <p:nvPr/>
              </p:nvSpPr>
              <p:spPr bwMode="auto">
                <a:xfrm>
                  <a:off x="3513" y="2326"/>
                  <a:ext cx="188" cy="94"/>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6" name="Group 105">
                <a:extLst>
                  <a:ext uri="{FF2B5EF4-FFF2-40B4-BE49-F238E27FC236}">
                    <a16:creationId xmlns:a16="http://schemas.microsoft.com/office/drawing/2014/main" id="{C6E0DF9D-B6BC-42B5-8103-6AA4B7B3F82B}"/>
                  </a:ext>
                </a:extLst>
              </p:cNvPr>
              <p:cNvGrpSpPr>
                <a:grpSpLocks/>
              </p:cNvGrpSpPr>
              <p:nvPr/>
            </p:nvGrpSpPr>
            <p:grpSpPr bwMode="auto">
              <a:xfrm rot="10659818" flipH="1">
                <a:off x="1541" y="2021"/>
                <a:ext cx="275" cy="67"/>
                <a:chOff x="3506" y="2328"/>
                <a:chExt cx="401" cy="94"/>
              </a:xfrm>
            </p:grpSpPr>
            <p:sp>
              <p:nvSpPr>
                <p:cNvPr id="654442" name="AutoShape 106">
                  <a:extLst>
                    <a:ext uri="{FF2B5EF4-FFF2-40B4-BE49-F238E27FC236}">
                      <a16:creationId xmlns:a16="http://schemas.microsoft.com/office/drawing/2014/main" id="{FD951A98-D95D-475A-9B41-44BE4B110E32}"/>
                    </a:ext>
                  </a:extLst>
                </p:cNvPr>
                <p:cNvSpPr>
                  <a:spLocks noChangeArrowheads="1"/>
                </p:cNvSpPr>
                <p:nvPr/>
              </p:nvSpPr>
              <p:spPr bwMode="auto">
                <a:xfrm rot="5286603">
                  <a:off x="3661" y="2175"/>
                  <a:ext cx="91"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43" name="Freeform 107">
                  <a:extLst>
                    <a:ext uri="{FF2B5EF4-FFF2-40B4-BE49-F238E27FC236}">
                      <a16:creationId xmlns:a16="http://schemas.microsoft.com/office/drawing/2014/main" id="{0711F6AC-B277-496F-AFFA-DF5C23189937}"/>
                    </a:ext>
                  </a:extLst>
                </p:cNvPr>
                <p:cNvSpPr>
                  <a:spLocks/>
                </p:cNvSpPr>
                <p:nvPr/>
              </p:nvSpPr>
              <p:spPr bwMode="auto">
                <a:xfrm>
                  <a:off x="3516"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0957" name="Group 108">
                <a:extLst>
                  <a:ext uri="{FF2B5EF4-FFF2-40B4-BE49-F238E27FC236}">
                    <a16:creationId xmlns:a16="http://schemas.microsoft.com/office/drawing/2014/main" id="{DBA1FA3D-5554-4144-97F3-EE6722E6428F}"/>
                  </a:ext>
                </a:extLst>
              </p:cNvPr>
              <p:cNvGrpSpPr>
                <a:grpSpLocks/>
              </p:cNvGrpSpPr>
              <p:nvPr/>
            </p:nvGrpSpPr>
            <p:grpSpPr bwMode="auto">
              <a:xfrm rot="11223867" flipH="1">
                <a:off x="1887" y="2054"/>
                <a:ext cx="275" cy="67"/>
                <a:chOff x="3506" y="2328"/>
                <a:chExt cx="401" cy="94"/>
              </a:xfrm>
            </p:grpSpPr>
            <p:sp>
              <p:nvSpPr>
                <p:cNvPr id="654445" name="AutoShape 109">
                  <a:extLst>
                    <a:ext uri="{FF2B5EF4-FFF2-40B4-BE49-F238E27FC236}">
                      <a16:creationId xmlns:a16="http://schemas.microsoft.com/office/drawing/2014/main" id="{1DB7FA47-17A6-44E2-8631-F8909A054B6B}"/>
                    </a:ext>
                  </a:extLst>
                </p:cNvPr>
                <p:cNvSpPr>
                  <a:spLocks noChangeArrowheads="1"/>
                </p:cNvSpPr>
                <p:nvPr/>
              </p:nvSpPr>
              <p:spPr bwMode="auto">
                <a:xfrm rot="5286603">
                  <a:off x="3652" y="2184"/>
                  <a:ext cx="90" cy="401"/>
                </a:xfrm>
                <a:prstGeom prst="diamond">
                  <a:avLst/>
                </a:prstGeom>
                <a:solidFill>
                  <a:schemeClr val="bg1"/>
                </a:solidFill>
                <a:ln w="19050">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46" name="Freeform 110">
                  <a:extLst>
                    <a:ext uri="{FF2B5EF4-FFF2-40B4-BE49-F238E27FC236}">
                      <a16:creationId xmlns:a16="http://schemas.microsoft.com/office/drawing/2014/main" id="{A73B5009-51D9-4A1F-9DDB-71CFCCA473AA}"/>
                    </a:ext>
                  </a:extLst>
                </p:cNvPr>
                <p:cNvSpPr>
                  <a:spLocks/>
                </p:cNvSpPr>
                <p:nvPr/>
              </p:nvSpPr>
              <p:spPr bwMode="auto">
                <a:xfrm>
                  <a:off x="3513" y="2329"/>
                  <a:ext cx="188" cy="93"/>
                </a:xfrm>
                <a:custGeom>
                  <a:avLst/>
                  <a:gdLst>
                    <a:gd name="T0" fmla="*/ 189 w 189"/>
                    <a:gd name="T1" fmla="*/ 0 h 93"/>
                    <a:gd name="T2" fmla="*/ 189 w 189"/>
                    <a:gd name="T3" fmla="*/ 93 h 93"/>
                    <a:gd name="T4" fmla="*/ 0 w 189"/>
                    <a:gd name="T5" fmla="*/ 50 h 93"/>
                    <a:gd name="T6" fmla="*/ 189 w 189"/>
                    <a:gd name="T7" fmla="*/ 0 h 93"/>
                  </a:gdLst>
                  <a:ahLst/>
                  <a:cxnLst>
                    <a:cxn ang="0">
                      <a:pos x="T0" y="T1"/>
                    </a:cxn>
                    <a:cxn ang="0">
                      <a:pos x="T2" y="T3"/>
                    </a:cxn>
                    <a:cxn ang="0">
                      <a:pos x="T4" y="T5"/>
                    </a:cxn>
                    <a:cxn ang="0">
                      <a:pos x="T6" y="T7"/>
                    </a:cxn>
                  </a:cxnLst>
                  <a:rect l="0" t="0" r="r" b="b"/>
                  <a:pathLst>
                    <a:path w="189" h="93">
                      <a:moveTo>
                        <a:pt x="189" y="0"/>
                      </a:moveTo>
                      <a:lnTo>
                        <a:pt x="189" y="93"/>
                      </a:lnTo>
                      <a:lnTo>
                        <a:pt x="0" y="50"/>
                      </a:lnTo>
                      <a:lnTo>
                        <a:pt x="189" y="0"/>
                      </a:lnTo>
                      <a:close/>
                    </a:path>
                  </a:pathLst>
                </a:custGeom>
                <a:solidFill>
                  <a:schemeClr val="tx1"/>
                </a:solidFill>
                <a:ln>
                  <a:noFill/>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654447" name="Rectangle 111">
              <a:extLst>
                <a:ext uri="{FF2B5EF4-FFF2-40B4-BE49-F238E27FC236}">
                  <a16:creationId xmlns:a16="http://schemas.microsoft.com/office/drawing/2014/main" id="{4B41B76E-439E-4A1C-B370-3763FCA0DDDE}"/>
                </a:ext>
              </a:extLst>
            </p:cNvPr>
            <p:cNvSpPr>
              <a:spLocks noChangeArrowheads="1"/>
            </p:cNvSpPr>
            <p:nvPr/>
          </p:nvSpPr>
          <p:spPr bwMode="auto">
            <a:xfrm rot="-5400000">
              <a:off x="858" y="1418"/>
              <a:ext cx="1600" cy="66"/>
            </a:xfrm>
            <a:prstGeom prst="rect">
              <a:avLst/>
            </a:prstGeom>
            <a:gradFill rotWithShape="0">
              <a:gsLst>
                <a:gs pos="0">
                  <a:srgbClr val="FFCC66">
                    <a:gamma/>
                    <a:shade val="46275"/>
                    <a:invGamma/>
                  </a:srgbClr>
                </a:gs>
                <a:gs pos="50000">
                  <a:srgbClr val="FFCC66"/>
                </a:gs>
                <a:gs pos="100000">
                  <a:srgbClr val="FFCC66">
                    <a:gamma/>
                    <a:shade val="46275"/>
                    <a:invGamma/>
                  </a:srgbClr>
                </a:gs>
              </a:gsLst>
              <a:lin ang="0" scaled="1"/>
            </a:gra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48" name="Line 112">
              <a:extLst>
                <a:ext uri="{FF2B5EF4-FFF2-40B4-BE49-F238E27FC236}">
                  <a16:creationId xmlns:a16="http://schemas.microsoft.com/office/drawing/2014/main" id="{D11C4A35-5438-4C09-83A7-5220CB935F2C}"/>
                </a:ext>
              </a:extLst>
            </p:cNvPr>
            <p:cNvSpPr>
              <a:spLocks noChangeShapeType="1"/>
            </p:cNvSpPr>
            <p:nvPr/>
          </p:nvSpPr>
          <p:spPr bwMode="auto">
            <a:xfrm>
              <a:off x="679" y="4198"/>
              <a:ext cx="94" cy="0"/>
            </a:xfrm>
            <a:prstGeom prst="line">
              <a:avLst/>
            </a:prstGeom>
            <a:no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54449" name="Group 113">
            <a:extLst>
              <a:ext uri="{FF2B5EF4-FFF2-40B4-BE49-F238E27FC236}">
                <a16:creationId xmlns:a16="http://schemas.microsoft.com/office/drawing/2014/main" id="{D55BE3A1-2204-4718-A977-CB90C04CDD07}"/>
              </a:ext>
            </a:extLst>
          </p:cNvPr>
          <p:cNvGrpSpPr>
            <a:grpSpLocks/>
          </p:cNvGrpSpPr>
          <p:nvPr/>
        </p:nvGrpSpPr>
        <p:grpSpPr bwMode="auto">
          <a:xfrm>
            <a:off x="2103438" y="1292225"/>
            <a:ext cx="390525" cy="4286250"/>
            <a:chOff x="1325" y="814"/>
            <a:chExt cx="246" cy="2700"/>
          </a:xfrm>
        </p:grpSpPr>
        <p:sp>
          <p:nvSpPr>
            <p:cNvPr id="654450" name="Line 114">
              <a:extLst>
                <a:ext uri="{FF2B5EF4-FFF2-40B4-BE49-F238E27FC236}">
                  <a16:creationId xmlns:a16="http://schemas.microsoft.com/office/drawing/2014/main" id="{0B1FC361-4AE0-483B-AD0E-81048C9A11CA}"/>
                </a:ext>
              </a:extLst>
            </p:cNvPr>
            <p:cNvSpPr>
              <a:spLocks noChangeShapeType="1"/>
            </p:cNvSpPr>
            <p:nvPr/>
          </p:nvSpPr>
          <p:spPr bwMode="auto">
            <a:xfrm flipV="1">
              <a:off x="1567" y="2787"/>
              <a:ext cx="0" cy="727"/>
            </a:xfrm>
            <a:prstGeom prst="line">
              <a:avLst/>
            </a:prstGeom>
            <a:noFill/>
            <a:ln w="28575">
              <a:solidFill>
                <a:srgbClr val="FFFF00"/>
              </a:solidFill>
              <a:round/>
              <a:headEnd/>
              <a:tailEnd type="triangle"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0940" name="WordArt 115">
              <a:extLst>
                <a:ext uri="{FF2B5EF4-FFF2-40B4-BE49-F238E27FC236}">
                  <a16:creationId xmlns:a16="http://schemas.microsoft.com/office/drawing/2014/main" id="{1111683E-7598-47DC-A859-AA7A6CD951C5}"/>
                </a:ext>
              </a:extLst>
            </p:cNvPr>
            <p:cNvSpPr>
              <a:spLocks noChangeArrowheads="1" noChangeShapeType="1" noTextEdit="1"/>
            </p:cNvSpPr>
            <p:nvPr/>
          </p:nvSpPr>
          <p:spPr bwMode="auto">
            <a:xfrm>
              <a:off x="1325" y="3053"/>
              <a:ext cx="142" cy="206"/>
            </a:xfrm>
            <a:prstGeom prst="rect">
              <a:avLst/>
            </a:prstGeom>
          </p:spPr>
          <p:txBody>
            <a:bodyPr wrap="none" fromWordArt="1">
              <a:prstTxWarp prst="textPlain">
                <a:avLst>
                  <a:gd name="adj" fmla="val 46458"/>
                </a:avLst>
              </a:prstTxWarp>
            </a:bodyPr>
            <a:lstStyle/>
            <a:p>
              <a:pPr algn="ctr"/>
              <a:r>
                <a:rPr lang="en-US" altLang="zh-CN" sz="3600" b="1" i="1" kern="10">
                  <a:ln w="9525">
                    <a:solidFill>
                      <a:srgbClr val="FFFF00"/>
                    </a:solidFill>
                    <a:round/>
                    <a:headEnd/>
                    <a:tailEnd/>
                  </a:ln>
                  <a:solidFill>
                    <a:srgbClr val="FFFF00"/>
                  </a:solidFill>
                  <a:latin typeface="Times New Roman" panose="02020603050405020304" pitchFamily="18" charset="0"/>
                  <a:cs typeface="Times New Roman" panose="02020603050405020304" pitchFamily="18" charset="0"/>
                </a:rPr>
                <a:t>I</a:t>
              </a:r>
              <a:endParaRPr lang="zh-CN" altLang="en-US" sz="3600" b="1" i="1" kern="10">
                <a:ln w="9525">
                  <a:solidFill>
                    <a:srgbClr val="FFFF00"/>
                  </a:solidFill>
                  <a:round/>
                  <a:headEnd/>
                  <a:tailEnd/>
                </a:ln>
                <a:solidFill>
                  <a:srgbClr val="FFFF00"/>
                </a:solidFill>
                <a:latin typeface="Times New Roman" panose="02020603050405020304" pitchFamily="18" charset="0"/>
                <a:cs typeface="Times New Roman" panose="02020603050405020304" pitchFamily="18" charset="0"/>
              </a:endParaRPr>
            </a:p>
          </p:txBody>
        </p:sp>
        <p:sp>
          <p:nvSpPr>
            <p:cNvPr id="80941" name="WordArt 116">
              <a:extLst>
                <a:ext uri="{FF2B5EF4-FFF2-40B4-BE49-F238E27FC236}">
                  <a16:creationId xmlns:a16="http://schemas.microsoft.com/office/drawing/2014/main" id="{809086E5-1D45-4DE9-8D7E-859F1E2F3B0E}"/>
                </a:ext>
              </a:extLst>
            </p:cNvPr>
            <p:cNvSpPr>
              <a:spLocks noChangeArrowheads="1" noChangeShapeType="1" noTextEdit="1"/>
            </p:cNvSpPr>
            <p:nvPr/>
          </p:nvSpPr>
          <p:spPr bwMode="auto">
            <a:xfrm>
              <a:off x="1374" y="1088"/>
              <a:ext cx="142" cy="206"/>
            </a:xfrm>
            <a:prstGeom prst="rect">
              <a:avLst/>
            </a:prstGeom>
          </p:spPr>
          <p:txBody>
            <a:bodyPr wrap="none" fromWordArt="1">
              <a:prstTxWarp prst="textPlain">
                <a:avLst>
                  <a:gd name="adj" fmla="val 46458"/>
                </a:avLst>
              </a:prstTxWarp>
            </a:bodyPr>
            <a:lstStyle/>
            <a:p>
              <a:pPr algn="ctr"/>
              <a:r>
                <a:rPr lang="en-US" altLang="zh-CN" sz="3600" b="1" i="1" kern="10">
                  <a:ln w="9525">
                    <a:solidFill>
                      <a:srgbClr val="FFFF00"/>
                    </a:solidFill>
                    <a:round/>
                    <a:headEnd/>
                    <a:tailEnd/>
                  </a:ln>
                  <a:solidFill>
                    <a:srgbClr val="FFFF00"/>
                  </a:solidFill>
                  <a:latin typeface="Times New Roman" panose="02020603050405020304" pitchFamily="18" charset="0"/>
                  <a:cs typeface="Times New Roman" panose="02020603050405020304" pitchFamily="18" charset="0"/>
                </a:rPr>
                <a:t>I</a:t>
              </a:r>
              <a:endParaRPr lang="zh-CN" altLang="en-US" sz="3600" b="1" i="1" kern="10">
                <a:ln w="9525">
                  <a:solidFill>
                    <a:srgbClr val="FFFF00"/>
                  </a:solidFill>
                  <a:round/>
                  <a:headEnd/>
                  <a:tailEnd/>
                </a:ln>
                <a:solidFill>
                  <a:srgbClr val="FFFF00"/>
                </a:solidFill>
                <a:latin typeface="Times New Roman" panose="02020603050405020304" pitchFamily="18" charset="0"/>
                <a:cs typeface="Times New Roman" panose="02020603050405020304" pitchFamily="18" charset="0"/>
              </a:endParaRPr>
            </a:p>
          </p:txBody>
        </p:sp>
        <p:sp>
          <p:nvSpPr>
            <p:cNvPr id="654453" name="Line 117">
              <a:extLst>
                <a:ext uri="{FF2B5EF4-FFF2-40B4-BE49-F238E27FC236}">
                  <a16:creationId xmlns:a16="http://schemas.microsoft.com/office/drawing/2014/main" id="{DB2184D5-8386-474F-9937-0A96773580A2}"/>
                </a:ext>
              </a:extLst>
            </p:cNvPr>
            <p:cNvSpPr>
              <a:spLocks noChangeShapeType="1"/>
            </p:cNvSpPr>
            <p:nvPr/>
          </p:nvSpPr>
          <p:spPr bwMode="auto">
            <a:xfrm flipV="1">
              <a:off x="1571" y="814"/>
              <a:ext cx="0" cy="727"/>
            </a:xfrm>
            <a:prstGeom prst="line">
              <a:avLst/>
            </a:prstGeom>
            <a:noFill/>
            <a:ln w="28575">
              <a:solidFill>
                <a:srgbClr val="FFFF00"/>
              </a:solidFill>
              <a:round/>
              <a:headEnd/>
              <a:tailEnd type="triangle"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54454" name="Group 118">
            <a:extLst>
              <a:ext uri="{FF2B5EF4-FFF2-40B4-BE49-F238E27FC236}">
                <a16:creationId xmlns:a16="http://schemas.microsoft.com/office/drawing/2014/main" id="{DF4FA530-1D39-4D6A-ABA4-693E8E14BE74}"/>
              </a:ext>
            </a:extLst>
          </p:cNvPr>
          <p:cNvGrpSpPr>
            <a:grpSpLocks/>
          </p:cNvGrpSpPr>
          <p:nvPr/>
        </p:nvGrpSpPr>
        <p:grpSpPr bwMode="auto">
          <a:xfrm>
            <a:off x="4224338" y="1670050"/>
            <a:ext cx="4659312" cy="1511300"/>
            <a:chOff x="2661" y="1052"/>
            <a:chExt cx="2935" cy="952"/>
          </a:xfrm>
        </p:grpSpPr>
        <p:grpSp>
          <p:nvGrpSpPr>
            <p:cNvPr id="80934" name="Group 119">
              <a:extLst>
                <a:ext uri="{FF2B5EF4-FFF2-40B4-BE49-F238E27FC236}">
                  <a16:creationId xmlns:a16="http://schemas.microsoft.com/office/drawing/2014/main" id="{EBA5D3FC-9583-4743-B0C5-9014CA87583D}"/>
                </a:ext>
              </a:extLst>
            </p:cNvPr>
            <p:cNvGrpSpPr>
              <a:grpSpLocks/>
            </p:cNvGrpSpPr>
            <p:nvPr/>
          </p:nvGrpSpPr>
          <p:grpSpPr bwMode="auto">
            <a:xfrm>
              <a:off x="2661" y="1194"/>
              <a:ext cx="2917" cy="658"/>
              <a:chOff x="2627" y="1177"/>
              <a:chExt cx="2917" cy="658"/>
            </a:xfrm>
          </p:grpSpPr>
          <p:sp>
            <p:nvSpPr>
              <p:cNvPr id="80937" name="WordArt 120">
                <a:extLst>
                  <a:ext uri="{FF2B5EF4-FFF2-40B4-BE49-F238E27FC236}">
                    <a16:creationId xmlns:a16="http://schemas.microsoft.com/office/drawing/2014/main" id="{11CEE1CE-79A9-4EEF-9AA6-A930155F639A}"/>
                  </a:ext>
                </a:extLst>
              </p:cNvPr>
              <p:cNvSpPr>
                <a:spLocks noChangeArrowheads="1" noChangeShapeType="1" noTextEdit="1"/>
              </p:cNvSpPr>
              <p:nvPr/>
            </p:nvSpPr>
            <p:spPr bwMode="auto">
              <a:xfrm>
                <a:off x="2627" y="1177"/>
                <a:ext cx="160" cy="41"/>
              </a:xfrm>
              <a:prstGeom prst="rect">
                <a:avLst/>
              </a:prstGeom>
            </p:spPr>
            <p:txBody>
              <a:bodyPr wrap="none" fromWordArt="1">
                <a:prstTxWarp prst="textPlain">
                  <a:avLst>
                    <a:gd name="adj" fmla="val 50000"/>
                  </a:avLst>
                </a:prstTxWarp>
              </a:bodyPr>
              <a:lstStyle/>
              <a:p>
                <a:pPr algn="ctr"/>
                <a:r>
                  <a:rPr lang="en-US" altLang="zh-CN" sz="3600" kern="10">
                    <a:ln w="9525">
                      <a:solidFill>
                        <a:srgbClr val="FFFF00"/>
                      </a:solidFill>
                      <a:round/>
                      <a:headEnd/>
                      <a:tailEnd/>
                    </a:ln>
                    <a:solidFill>
                      <a:srgbClr val="FFFF00"/>
                    </a:solidFill>
                    <a:latin typeface="宋体" panose="02010600030101010101" pitchFamily="2" charset="-122"/>
                  </a:rPr>
                  <a:t>-</a:t>
                </a:r>
                <a:endParaRPr lang="zh-CN" altLang="en-US" sz="3600" kern="10">
                  <a:ln w="9525">
                    <a:solidFill>
                      <a:srgbClr val="FFFF00"/>
                    </a:solidFill>
                    <a:round/>
                    <a:headEnd/>
                    <a:tailEnd/>
                  </a:ln>
                  <a:solidFill>
                    <a:srgbClr val="FFFF00"/>
                  </a:solidFill>
                  <a:latin typeface="宋体" panose="02010600030101010101" pitchFamily="2" charset="-122"/>
                </a:endParaRPr>
              </a:p>
            </p:txBody>
          </p:sp>
          <p:sp>
            <p:nvSpPr>
              <p:cNvPr id="80938" name="WordArt 121">
                <a:extLst>
                  <a:ext uri="{FF2B5EF4-FFF2-40B4-BE49-F238E27FC236}">
                    <a16:creationId xmlns:a16="http://schemas.microsoft.com/office/drawing/2014/main" id="{E04C16C6-B9F5-4B2C-88FB-30F321AA0DD5}"/>
                  </a:ext>
                </a:extLst>
              </p:cNvPr>
              <p:cNvSpPr>
                <a:spLocks noChangeArrowheads="1" noChangeShapeType="1" noTextEdit="1"/>
              </p:cNvSpPr>
              <p:nvPr/>
            </p:nvSpPr>
            <p:spPr bwMode="auto">
              <a:xfrm>
                <a:off x="5400" y="1671"/>
                <a:ext cx="144" cy="164"/>
              </a:xfrm>
              <a:prstGeom prst="rect">
                <a:avLst/>
              </a:prstGeom>
            </p:spPr>
            <p:txBody>
              <a:bodyPr wrap="none" fromWordArt="1">
                <a:prstTxWarp prst="textPlain">
                  <a:avLst>
                    <a:gd name="adj" fmla="val 50000"/>
                  </a:avLst>
                </a:prstTxWarp>
              </a:bodyPr>
              <a:lstStyle/>
              <a:p>
                <a:pPr algn="ctr"/>
                <a:r>
                  <a:rPr lang="en-US" altLang="zh-CN" sz="3600" kern="10">
                    <a:ln w="28575">
                      <a:solidFill>
                        <a:srgbClr val="FFFF00"/>
                      </a:solidFill>
                      <a:round/>
                      <a:headEnd/>
                      <a:tailEnd/>
                    </a:ln>
                    <a:solidFill>
                      <a:srgbClr val="FFFF00"/>
                    </a:solidFill>
                    <a:latin typeface="宋体" panose="02010600030101010101" pitchFamily="2" charset="-122"/>
                  </a:rPr>
                  <a:t>+</a:t>
                </a:r>
                <a:endParaRPr lang="zh-CN" altLang="en-US" sz="3600" kern="10">
                  <a:ln w="28575">
                    <a:solidFill>
                      <a:srgbClr val="FFFF00"/>
                    </a:solidFill>
                    <a:round/>
                    <a:headEnd/>
                    <a:tailEnd/>
                  </a:ln>
                  <a:solidFill>
                    <a:srgbClr val="FFFF00"/>
                  </a:solidFill>
                  <a:latin typeface="宋体" panose="02010600030101010101" pitchFamily="2" charset="-122"/>
                </a:endParaRPr>
              </a:p>
            </p:txBody>
          </p:sp>
        </p:grpSp>
        <p:sp>
          <p:nvSpPr>
            <p:cNvPr id="654458" name="Oval 122">
              <a:extLst>
                <a:ext uri="{FF2B5EF4-FFF2-40B4-BE49-F238E27FC236}">
                  <a16:creationId xmlns:a16="http://schemas.microsoft.com/office/drawing/2014/main" id="{A1D407B7-82B6-493A-944E-9F1BE1FF6D51}"/>
                </a:ext>
              </a:extLst>
            </p:cNvPr>
            <p:cNvSpPr>
              <a:spLocks noChangeArrowheads="1"/>
            </p:cNvSpPr>
            <p:nvPr/>
          </p:nvSpPr>
          <p:spPr bwMode="auto">
            <a:xfrm>
              <a:off x="2680" y="1052"/>
              <a:ext cx="72" cy="76"/>
            </a:xfrm>
            <a:prstGeom prst="ellipse">
              <a:avLst/>
            </a:prstGeom>
            <a:solidFill>
              <a:srgbClr val="000066"/>
            </a:solidFill>
            <a:ln w="38100">
              <a:solidFill>
                <a:srgbClr val="FFFF00"/>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54459" name="Oval 123">
              <a:extLst>
                <a:ext uri="{FF2B5EF4-FFF2-40B4-BE49-F238E27FC236}">
                  <a16:creationId xmlns:a16="http://schemas.microsoft.com/office/drawing/2014/main" id="{1C1B8C3B-7DA2-4844-BC13-B4E1BD297CDC}"/>
                </a:ext>
              </a:extLst>
            </p:cNvPr>
            <p:cNvSpPr>
              <a:spLocks noChangeArrowheads="1"/>
            </p:cNvSpPr>
            <p:nvPr/>
          </p:nvSpPr>
          <p:spPr bwMode="auto">
            <a:xfrm>
              <a:off x="5524" y="1928"/>
              <a:ext cx="72" cy="76"/>
            </a:xfrm>
            <a:prstGeom prst="ellipse">
              <a:avLst/>
            </a:prstGeom>
            <a:solidFill>
              <a:srgbClr val="000066"/>
            </a:solidFill>
            <a:ln w="38100">
              <a:solidFill>
                <a:srgbClr val="FFFF00"/>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4449"/>
                                        </p:tgtEl>
                                        <p:attrNameLst>
                                          <p:attrName>style.visibility</p:attrName>
                                        </p:attrNameLst>
                                      </p:cBhvr>
                                      <p:to>
                                        <p:strVal val="visible"/>
                                      </p:to>
                                    </p:set>
                                    <p:anim calcmode="lin" valueType="num">
                                      <p:cBhvr additive="base">
                                        <p:cTn id="7" dur="500" fill="hold"/>
                                        <p:tgtEl>
                                          <p:spTgt spid="654449"/>
                                        </p:tgtEl>
                                        <p:attrNameLst>
                                          <p:attrName>ppt_x</p:attrName>
                                        </p:attrNameLst>
                                      </p:cBhvr>
                                      <p:tavLst>
                                        <p:tav tm="0">
                                          <p:val>
                                            <p:strVal val="#ppt_x"/>
                                          </p:val>
                                        </p:tav>
                                        <p:tav tm="100000">
                                          <p:val>
                                            <p:strVal val="#ppt_x"/>
                                          </p:val>
                                        </p:tav>
                                      </p:tavLst>
                                    </p:anim>
                                    <p:anim calcmode="lin" valueType="num">
                                      <p:cBhvr additive="base">
                                        <p:cTn id="8" dur="500" fill="hold"/>
                                        <p:tgtEl>
                                          <p:spTgt spid="65444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4" presetClass="entr" presetSubtype="10" fill="hold" nodeType="afterEffect">
                                  <p:stCondLst>
                                    <p:cond delay="0"/>
                                  </p:stCondLst>
                                  <p:childTnLst>
                                    <p:set>
                                      <p:cBhvr>
                                        <p:cTn id="11" dur="1" fill="hold">
                                          <p:stCondLst>
                                            <p:cond delay="0"/>
                                          </p:stCondLst>
                                        </p:cTn>
                                        <p:tgtEl>
                                          <p:spTgt spid="654410"/>
                                        </p:tgtEl>
                                        <p:attrNameLst>
                                          <p:attrName>style.visibility</p:attrName>
                                        </p:attrNameLst>
                                      </p:cBhvr>
                                      <p:to>
                                        <p:strVal val="visible"/>
                                      </p:to>
                                    </p:set>
                                    <p:animEffect transition="in" filter="randombar(horizontal)">
                                      <p:cBhvr>
                                        <p:cTn id="12" dur="1000"/>
                                        <p:tgtEl>
                                          <p:spTgt spid="654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nodeType="clickEffect">
                                  <p:stCondLst>
                                    <p:cond delay="0"/>
                                  </p:stCondLst>
                                  <p:childTnLst>
                                    <p:set>
                                      <p:cBhvr>
                                        <p:cTn id="16" dur="1" fill="hold">
                                          <p:stCondLst>
                                            <p:cond delay="0"/>
                                          </p:stCondLst>
                                        </p:cTn>
                                        <p:tgtEl>
                                          <p:spTgt spid="654454"/>
                                        </p:tgtEl>
                                        <p:attrNameLst>
                                          <p:attrName>style.visibility</p:attrName>
                                        </p:attrNameLst>
                                      </p:cBhvr>
                                      <p:to>
                                        <p:strVal val="visible"/>
                                      </p:to>
                                    </p:set>
                                    <p:anim calcmode="lin" valueType="num">
                                      <p:cBhvr>
                                        <p:cTn id="17" dur="500" fill="hold"/>
                                        <p:tgtEl>
                                          <p:spTgt spid="654454"/>
                                        </p:tgtEl>
                                        <p:attrNameLst>
                                          <p:attrName>ppt_w</p:attrName>
                                        </p:attrNameLst>
                                      </p:cBhvr>
                                      <p:tavLst>
                                        <p:tav tm="0">
                                          <p:val>
                                            <p:strVal val="4/3*#ppt_w"/>
                                          </p:val>
                                        </p:tav>
                                        <p:tav tm="100000">
                                          <p:val>
                                            <p:strVal val="#ppt_w"/>
                                          </p:val>
                                        </p:tav>
                                      </p:tavLst>
                                    </p:anim>
                                    <p:anim calcmode="lin" valueType="num">
                                      <p:cBhvr>
                                        <p:cTn id="18" dur="500" fill="hold"/>
                                        <p:tgtEl>
                                          <p:spTgt spid="654454"/>
                                        </p:tgtEl>
                                        <p:attrNameLst>
                                          <p:attrName>ppt_h</p:attrName>
                                        </p:attrNameLst>
                                      </p:cBhvr>
                                      <p:tavLst>
                                        <p:tav tm="0">
                                          <p:val>
                                            <p:strVal val="4/3*#ppt_h"/>
                                          </p:val>
                                        </p:tav>
                                        <p:tav tm="100000">
                                          <p:val>
                                            <p:strVal val="#ppt_h"/>
                                          </p:val>
                                        </p:tav>
                                      </p:tavLst>
                                    </p:anim>
                                  </p:childTnLst>
                                </p:cTn>
                              </p:par>
                            </p:childTnLst>
                          </p:cTn>
                        </p:par>
                        <p:par>
                          <p:cTn id="19" fill="hold" nodeType="afterGroup">
                            <p:stCondLst>
                              <p:cond delay="500"/>
                            </p:stCondLst>
                            <p:childTnLst>
                              <p:par>
                                <p:cTn id="20" presetID="22" presetClass="entr" presetSubtype="8" fill="hold" nodeType="afterEffect">
                                  <p:stCondLst>
                                    <p:cond delay="0"/>
                                  </p:stCondLst>
                                  <p:childTnLst>
                                    <p:set>
                                      <p:cBhvr>
                                        <p:cTn id="21" dur="1" fill="hold">
                                          <p:stCondLst>
                                            <p:cond delay="0"/>
                                          </p:stCondLst>
                                        </p:cTn>
                                        <p:tgtEl>
                                          <p:spTgt spid="654409"/>
                                        </p:tgtEl>
                                        <p:attrNameLst>
                                          <p:attrName>style.visibility</p:attrName>
                                        </p:attrNameLst>
                                      </p:cBhvr>
                                      <p:to>
                                        <p:strVal val="visible"/>
                                      </p:to>
                                    </p:set>
                                    <p:animEffect transition="in" filter="wipe(left)">
                                      <p:cBhvr>
                                        <p:cTn id="22" dur="500"/>
                                        <p:tgtEl>
                                          <p:spTgt spid="654409"/>
                                        </p:tgtEl>
                                      </p:cBhvr>
                                    </p:animEffect>
                                  </p:childTnLst>
                                </p:cTn>
                              </p:par>
                            </p:childTnLst>
                          </p:cTn>
                        </p:par>
                        <p:par>
                          <p:cTn id="23" fill="hold" nodeType="afterGroup">
                            <p:stCondLst>
                              <p:cond delay="1000"/>
                            </p:stCondLst>
                            <p:childTnLst>
                              <p:par>
                                <p:cTn id="24" presetID="22" presetClass="entr" presetSubtype="4" fill="hold" nodeType="afterEffect">
                                  <p:stCondLst>
                                    <p:cond delay="0"/>
                                  </p:stCondLst>
                                  <p:childTnLst>
                                    <p:set>
                                      <p:cBhvr>
                                        <p:cTn id="25" dur="1" fill="hold">
                                          <p:stCondLst>
                                            <p:cond delay="0"/>
                                          </p:stCondLst>
                                        </p:cTn>
                                        <p:tgtEl>
                                          <p:spTgt spid="654406"/>
                                        </p:tgtEl>
                                        <p:attrNameLst>
                                          <p:attrName>style.visibility</p:attrName>
                                        </p:attrNameLst>
                                      </p:cBhvr>
                                      <p:to>
                                        <p:strVal val="visible"/>
                                      </p:to>
                                    </p:set>
                                    <p:animEffect transition="in" filter="wipe(down)">
                                      <p:cBhvr>
                                        <p:cTn id="26" dur="500"/>
                                        <p:tgtEl>
                                          <p:spTgt spid="654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1922" name="组合 40">
            <a:extLst>
              <a:ext uri="{FF2B5EF4-FFF2-40B4-BE49-F238E27FC236}">
                <a16:creationId xmlns:a16="http://schemas.microsoft.com/office/drawing/2014/main" id="{B61E6566-DAFC-427D-A818-B15AAF980D71}"/>
              </a:ext>
            </a:extLst>
          </p:cNvPr>
          <p:cNvGrpSpPr>
            <a:grpSpLocks/>
          </p:cNvGrpSpPr>
          <p:nvPr/>
        </p:nvGrpSpPr>
        <p:grpSpPr bwMode="auto">
          <a:xfrm>
            <a:off x="500063" y="500063"/>
            <a:ext cx="4429125" cy="3244850"/>
            <a:chOff x="571473" y="1071546"/>
            <a:chExt cx="4429156" cy="3244848"/>
          </a:xfrm>
        </p:grpSpPr>
        <p:sp>
          <p:nvSpPr>
            <p:cNvPr id="405516" name="Line 14">
              <a:extLst>
                <a:ext uri="{FF2B5EF4-FFF2-40B4-BE49-F238E27FC236}">
                  <a16:creationId xmlns:a16="http://schemas.microsoft.com/office/drawing/2014/main" id="{DABC1FD4-FC7D-4D25-8F5E-AA11F42BC44E}"/>
                </a:ext>
              </a:extLst>
            </p:cNvPr>
            <p:cNvSpPr>
              <a:spLocks noChangeShapeType="1"/>
            </p:cNvSpPr>
            <p:nvPr/>
          </p:nvSpPr>
          <p:spPr bwMode="auto">
            <a:xfrm flipV="1">
              <a:off x="1285853" y="1500171"/>
              <a:ext cx="0" cy="1295399"/>
            </a:xfrm>
            <a:prstGeom prst="line">
              <a:avLst/>
            </a:prstGeom>
            <a:noFill/>
            <a:ln w="3810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17" name="Line 18">
              <a:extLst>
                <a:ext uri="{FF2B5EF4-FFF2-40B4-BE49-F238E27FC236}">
                  <a16:creationId xmlns:a16="http://schemas.microsoft.com/office/drawing/2014/main" id="{B3492256-A59F-4241-9417-9E8D811B06C2}"/>
                </a:ext>
              </a:extLst>
            </p:cNvPr>
            <p:cNvSpPr>
              <a:spLocks noChangeShapeType="1"/>
            </p:cNvSpPr>
            <p:nvPr/>
          </p:nvSpPr>
          <p:spPr bwMode="auto">
            <a:xfrm>
              <a:off x="1285853" y="1922445"/>
              <a:ext cx="0" cy="211137"/>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1935" name="AutoShape 6">
              <a:extLst>
                <a:ext uri="{FF2B5EF4-FFF2-40B4-BE49-F238E27FC236}">
                  <a16:creationId xmlns:a16="http://schemas.microsoft.com/office/drawing/2014/main" id="{D0AD350C-424F-4873-B36C-A72B28F669D6}"/>
                </a:ext>
              </a:extLst>
            </p:cNvPr>
            <p:cNvSpPr>
              <a:spLocks noChangeArrowheads="1"/>
            </p:cNvSpPr>
            <p:nvPr/>
          </p:nvSpPr>
          <p:spPr bwMode="auto">
            <a:xfrm rot="5400000" flipV="1">
              <a:off x="2068950" y="1278393"/>
              <a:ext cx="1434201" cy="4429156"/>
            </a:xfrm>
            <a:prstGeom prst="can">
              <a:avLst>
                <a:gd name="adj" fmla="val 46252"/>
              </a:avLst>
            </a:prstGeom>
            <a:solidFill>
              <a:schemeClr val="accent1"/>
            </a:solidFill>
            <a:ln w="19050">
              <a:solidFill>
                <a:srgbClr val="0070C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05519" name="Arc 7">
              <a:extLst>
                <a:ext uri="{FF2B5EF4-FFF2-40B4-BE49-F238E27FC236}">
                  <a16:creationId xmlns:a16="http://schemas.microsoft.com/office/drawing/2014/main" id="{F6F09709-A42D-48F0-BE32-4A9D10D11CC0}"/>
                </a:ext>
              </a:extLst>
            </p:cNvPr>
            <p:cNvSpPr>
              <a:spLocks/>
            </p:cNvSpPr>
            <p:nvPr/>
          </p:nvSpPr>
          <p:spPr bwMode="auto">
            <a:xfrm flipV="1">
              <a:off x="1336653" y="2716195"/>
              <a:ext cx="609604" cy="1600199"/>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0" name="Arc 8">
              <a:extLst>
                <a:ext uri="{FF2B5EF4-FFF2-40B4-BE49-F238E27FC236}">
                  <a16:creationId xmlns:a16="http://schemas.microsoft.com/office/drawing/2014/main" id="{9C0034DB-65BD-4A19-A551-1733F789FD91}"/>
                </a:ext>
              </a:extLst>
            </p:cNvPr>
            <p:cNvSpPr>
              <a:spLocks/>
            </p:cNvSpPr>
            <p:nvPr/>
          </p:nvSpPr>
          <p:spPr bwMode="auto">
            <a:xfrm flipV="1">
              <a:off x="1781156" y="2716195"/>
              <a:ext cx="609604" cy="1598611"/>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1" name="Arc 9">
              <a:extLst>
                <a:ext uri="{FF2B5EF4-FFF2-40B4-BE49-F238E27FC236}">
                  <a16:creationId xmlns:a16="http://schemas.microsoft.com/office/drawing/2014/main" id="{E9FC8B8F-B9F5-4B90-A391-3B941BC74BCF}"/>
                </a:ext>
              </a:extLst>
            </p:cNvPr>
            <p:cNvSpPr>
              <a:spLocks/>
            </p:cNvSpPr>
            <p:nvPr/>
          </p:nvSpPr>
          <p:spPr bwMode="auto">
            <a:xfrm flipV="1">
              <a:off x="2238360" y="2716195"/>
              <a:ext cx="608016" cy="1598611"/>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2" name="Arc 10">
              <a:extLst>
                <a:ext uri="{FF2B5EF4-FFF2-40B4-BE49-F238E27FC236}">
                  <a16:creationId xmlns:a16="http://schemas.microsoft.com/office/drawing/2014/main" id="{22584583-663E-489C-BC03-35877B809AC9}"/>
                </a:ext>
              </a:extLst>
            </p:cNvPr>
            <p:cNvSpPr>
              <a:spLocks/>
            </p:cNvSpPr>
            <p:nvPr/>
          </p:nvSpPr>
          <p:spPr bwMode="auto">
            <a:xfrm flipV="1">
              <a:off x="2682863" y="2714607"/>
              <a:ext cx="608016" cy="1600199"/>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3" name="Arc 11">
              <a:extLst>
                <a:ext uri="{FF2B5EF4-FFF2-40B4-BE49-F238E27FC236}">
                  <a16:creationId xmlns:a16="http://schemas.microsoft.com/office/drawing/2014/main" id="{3A048CC1-BFBF-4E31-A800-BC22C25FCAEE}"/>
                </a:ext>
              </a:extLst>
            </p:cNvPr>
            <p:cNvSpPr>
              <a:spLocks/>
            </p:cNvSpPr>
            <p:nvPr/>
          </p:nvSpPr>
          <p:spPr bwMode="auto">
            <a:xfrm flipV="1">
              <a:off x="3124191" y="2714607"/>
              <a:ext cx="609604" cy="1600199"/>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4" name="Arc 12">
              <a:extLst>
                <a:ext uri="{FF2B5EF4-FFF2-40B4-BE49-F238E27FC236}">
                  <a16:creationId xmlns:a16="http://schemas.microsoft.com/office/drawing/2014/main" id="{81246E9F-6A43-4D38-AA9C-00905ABF439E}"/>
                </a:ext>
              </a:extLst>
            </p:cNvPr>
            <p:cNvSpPr>
              <a:spLocks/>
            </p:cNvSpPr>
            <p:nvPr/>
          </p:nvSpPr>
          <p:spPr bwMode="auto">
            <a:xfrm flipV="1">
              <a:off x="3581394" y="2714607"/>
              <a:ext cx="609604" cy="1600199"/>
            </a:xfrm>
            <a:custGeom>
              <a:avLst/>
              <a:gdLst>
                <a:gd name="T0" fmla="*/ 0 w 31818"/>
                <a:gd name="T1" fmla="*/ 2147483647 h 43200"/>
                <a:gd name="T2" fmla="*/ 2147483647 w 31818"/>
                <a:gd name="T3" fmla="*/ 2147483647 h 43200"/>
                <a:gd name="T4" fmla="*/ 2147483647 w 31818"/>
                <a:gd name="T5" fmla="*/ 2147483647 h 43200"/>
                <a:gd name="T6" fmla="*/ 0 60000 65536"/>
                <a:gd name="T7" fmla="*/ 0 60000 65536"/>
                <a:gd name="T8" fmla="*/ 0 60000 65536"/>
                <a:gd name="T9" fmla="*/ 0 w 31818"/>
                <a:gd name="T10" fmla="*/ 0 h 43200"/>
                <a:gd name="T11" fmla="*/ 31818 w 31818"/>
                <a:gd name="T12" fmla="*/ 43200 h 43200"/>
              </a:gdLst>
              <a:ahLst/>
              <a:cxnLst>
                <a:cxn ang="T6">
                  <a:pos x="T0" y="T1"/>
                </a:cxn>
                <a:cxn ang="T7">
                  <a:pos x="T2" y="T3"/>
                </a:cxn>
                <a:cxn ang="T8">
                  <a:pos x="T4" y="T5"/>
                </a:cxn>
              </a:cxnLst>
              <a:rect l="T9" t="T10" r="T11" b="T12"/>
              <a:pathLst>
                <a:path w="31818" h="43200" fill="none"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path>
                <a:path w="31818" h="43200" stroke="0" extrusionOk="0">
                  <a:moveTo>
                    <a:pt x="-1" y="2569"/>
                  </a:moveTo>
                  <a:cubicBezTo>
                    <a:pt x="3141" y="882"/>
                    <a:pt x="6652" y="-1"/>
                    <a:pt x="10218" y="0"/>
                  </a:cubicBezTo>
                  <a:cubicBezTo>
                    <a:pt x="22147" y="0"/>
                    <a:pt x="31818" y="9670"/>
                    <a:pt x="31818" y="21600"/>
                  </a:cubicBezTo>
                  <a:cubicBezTo>
                    <a:pt x="31818" y="33529"/>
                    <a:pt x="22147" y="43200"/>
                    <a:pt x="10218" y="43200"/>
                  </a:cubicBezTo>
                  <a:cubicBezTo>
                    <a:pt x="7774" y="43200"/>
                    <a:pt x="5349" y="42785"/>
                    <a:pt x="3044" y="41974"/>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405525" name="Arc 13">
              <a:extLst>
                <a:ext uri="{FF2B5EF4-FFF2-40B4-BE49-F238E27FC236}">
                  <a16:creationId xmlns:a16="http://schemas.microsoft.com/office/drawing/2014/main" id="{B7D1E36B-735E-4C85-8139-9635484FC60E}"/>
                </a:ext>
              </a:extLst>
            </p:cNvPr>
            <p:cNvSpPr>
              <a:spLocks/>
            </p:cNvSpPr>
            <p:nvPr/>
          </p:nvSpPr>
          <p:spPr bwMode="auto">
            <a:xfrm flipV="1">
              <a:off x="4025897" y="3419457"/>
              <a:ext cx="609604" cy="892174"/>
            </a:xfrm>
            <a:custGeom>
              <a:avLst/>
              <a:gdLst>
                <a:gd name="T0" fmla="*/ 0 w 31818"/>
                <a:gd name="T1" fmla="*/ 2147483647 h 24105"/>
                <a:gd name="T2" fmla="*/ 2147483647 w 31818"/>
                <a:gd name="T3" fmla="*/ 2147483647 h 24105"/>
                <a:gd name="T4" fmla="*/ 2147483647 w 31818"/>
                <a:gd name="T5" fmla="*/ 2147483647 h 24105"/>
                <a:gd name="T6" fmla="*/ 0 60000 65536"/>
                <a:gd name="T7" fmla="*/ 0 60000 65536"/>
                <a:gd name="T8" fmla="*/ 0 60000 65536"/>
                <a:gd name="T9" fmla="*/ 0 w 31818"/>
                <a:gd name="T10" fmla="*/ 0 h 24105"/>
                <a:gd name="T11" fmla="*/ 31818 w 31818"/>
                <a:gd name="T12" fmla="*/ 24105 h 24105"/>
              </a:gdLst>
              <a:ahLst/>
              <a:cxnLst>
                <a:cxn ang="T6">
                  <a:pos x="T0" y="T1"/>
                </a:cxn>
                <a:cxn ang="T7">
                  <a:pos x="T2" y="T3"/>
                </a:cxn>
                <a:cxn ang="T8">
                  <a:pos x="T4" y="T5"/>
                </a:cxn>
              </a:cxnLst>
              <a:rect l="T9" t="T10" r="T11" b="T12"/>
              <a:pathLst>
                <a:path w="31818" h="24105" fill="none" extrusionOk="0">
                  <a:moveTo>
                    <a:pt x="-1" y="2569"/>
                  </a:moveTo>
                  <a:cubicBezTo>
                    <a:pt x="3141" y="882"/>
                    <a:pt x="6652" y="-1"/>
                    <a:pt x="10218" y="0"/>
                  </a:cubicBezTo>
                  <a:cubicBezTo>
                    <a:pt x="22147" y="0"/>
                    <a:pt x="31818" y="9670"/>
                    <a:pt x="31818" y="21600"/>
                  </a:cubicBezTo>
                  <a:cubicBezTo>
                    <a:pt x="31818" y="22437"/>
                    <a:pt x="31769" y="23273"/>
                    <a:pt x="31672" y="24105"/>
                  </a:cubicBezTo>
                </a:path>
                <a:path w="31818" h="24105" stroke="0" extrusionOk="0">
                  <a:moveTo>
                    <a:pt x="-1" y="2569"/>
                  </a:moveTo>
                  <a:cubicBezTo>
                    <a:pt x="3141" y="882"/>
                    <a:pt x="6652" y="-1"/>
                    <a:pt x="10218" y="0"/>
                  </a:cubicBezTo>
                  <a:cubicBezTo>
                    <a:pt x="22147" y="0"/>
                    <a:pt x="31818" y="9670"/>
                    <a:pt x="31818" y="21600"/>
                  </a:cubicBezTo>
                  <a:cubicBezTo>
                    <a:pt x="31818" y="22437"/>
                    <a:pt x="31769" y="23273"/>
                    <a:pt x="31672" y="24105"/>
                  </a:cubicBezTo>
                  <a:lnTo>
                    <a:pt x="10218" y="21600"/>
                  </a:lnTo>
                  <a:close/>
                </a:path>
              </a:pathLst>
            </a:cu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1943" name="Oval 19">
              <a:extLst>
                <a:ext uri="{FF2B5EF4-FFF2-40B4-BE49-F238E27FC236}">
                  <a16:creationId xmlns:a16="http://schemas.microsoft.com/office/drawing/2014/main" id="{924169A6-C3B2-4399-8366-58CF0785764B}"/>
                </a:ext>
              </a:extLst>
            </p:cNvPr>
            <p:cNvSpPr>
              <a:spLocks noChangeArrowheads="1"/>
            </p:cNvSpPr>
            <p:nvPr/>
          </p:nvSpPr>
          <p:spPr bwMode="auto">
            <a:xfrm flipV="1">
              <a:off x="618771" y="2845954"/>
              <a:ext cx="571504" cy="1311698"/>
            </a:xfrm>
            <a:prstGeom prst="ellipse">
              <a:avLst/>
            </a:prstGeom>
            <a:gradFill rotWithShape="1">
              <a:gsLst>
                <a:gs pos="0">
                  <a:schemeClr val="accent1"/>
                </a:gs>
                <a:gs pos="100000">
                  <a:schemeClr val="bg1"/>
                </a:gs>
              </a:gsLst>
              <a:lin ang="2700000" scaled="1"/>
            </a:gradFill>
            <a:ln w="19050">
              <a:solidFill>
                <a:srgbClr val="0070C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05527" name="Line 40">
              <a:extLst>
                <a:ext uri="{FF2B5EF4-FFF2-40B4-BE49-F238E27FC236}">
                  <a16:creationId xmlns:a16="http://schemas.microsoft.com/office/drawing/2014/main" id="{4CE3E97C-6C93-442D-9B39-F6008E9EB2B1}"/>
                </a:ext>
              </a:extLst>
            </p:cNvPr>
            <p:cNvSpPr>
              <a:spLocks noChangeShapeType="1"/>
            </p:cNvSpPr>
            <p:nvPr/>
          </p:nvSpPr>
          <p:spPr bwMode="auto">
            <a:xfrm flipV="1">
              <a:off x="4178298" y="3425807"/>
              <a:ext cx="0" cy="193675"/>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28" name="Line 41">
              <a:extLst>
                <a:ext uri="{FF2B5EF4-FFF2-40B4-BE49-F238E27FC236}">
                  <a16:creationId xmlns:a16="http://schemas.microsoft.com/office/drawing/2014/main" id="{2C71C2DE-82A2-456C-ABE9-E74894C38553}"/>
                </a:ext>
              </a:extLst>
            </p:cNvPr>
            <p:cNvSpPr>
              <a:spLocks noChangeShapeType="1"/>
            </p:cNvSpPr>
            <p:nvPr/>
          </p:nvSpPr>
          <p:spPr bwMode="auto">
            <a:xfrm flipV="1">
              <a:off x="3735382" y="3432157"/>
              <a:ext cx="0" cy="193675"/>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29" name="Line 42">
              <a:extLst>
                <a:ext uri="{FF2B5EF4-FFF2-40B4-BE49-F238E27FC236}">
                  <a16:creationId xmlns:a16="http://schemas.microsoft.com/office/drawing/2014/main" id="{EF98AD70-C2D4-48A1-81CA-205D17761EFF}"/>
                </a:ext>
              </a:extLst>
            </p:cNvPr>
            <p:cNvSpPr>
              <a:spLocks noChangeShapeType="1"/>
            </p:cNvSpPr>
            <p:nvPr/>
          </p:nvSpPr>
          <p:spPr bwMode="auto">
            <a:xfrm flipV="1">
              <a:off x="3284529" y="3432157"/>
              <a:ext cx="0" cy="193675"/>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30" name="Line 43">
              <a:extLst>
                <a:ext uri="{FF2B5EF4-FFF2-40B4-BE49-F238E27FC236}">
                  <a16:creationId xmlns:a16="http://schemas.microsoft.com/office/drawing/2014/main" id="{6FFA2150-2281-4AD3-9B90-E0B68AFA70B5}"/>
                </a:ext>
              </a:extLst>
            </p:cNvPr>
            <p:cNvSpPr>
              <a:spLocks noChangeShapeType="1"/>
            </p:cNvSpPr>
            <p:nvPr/>
          </p:nvSpPr>
          <p:spPr bwMode="auto">
            <a:xfrm flipV="1">
              <a:off x="2840026" y="3438507"/>
              <a:ext cx="0" cy="195263"/>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31" name="Line 44">
              <a:extLst>
                <a:ext uri="{FF2B5EF4-FFF2-40B4-BE49-F238E27FC236}">
                  <a16:creationId xmlns:a16="http://schemas.microsoft.com/office/drawing/2014/main" id="{4A4A3F89-3300-4C24-8CBC-0F52217455F7}"/>
                </a:ext>
              </a:extLst>
            </p:cNvPr>
            <p:cNvSpPr>
              <a:spLocks noChangeShapeType="1"/>
            </p:cNvSpPr>
            <p:nvPr/>
          </p:nvSpPr>
          <p:spPr bwMode="auto">
            <a:xfrm flipV="1">
              <a:off x="2385998" y="3441682"/>
              <a:ext cx="0" cy="193675"/>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32" name="Line 45">
              <a:extLst>
                <a:ext uri="{FF2B5EF4-FFF2-40B4-BE49-F238E27FC236}">
                  <a16:creationId xmlns:a16="http://schemas.microsoft.com/office/drawing/2014/main" id="{D257E862-062C-42AC-9F54-DC2E92DA8173}"/>
                </a:ext>
              </a:extLst>
            </p:cNvPr>
            <p:cNvSpPr>
              <a:spLocks noChangeShapeType="1"/>
            </p:cNvSpPr>
            <p:nvPr/>
          </p:nvSpPr>
          <p:spPr bwMode="auto">
            <a:xfrm flipV="1">
              <a:off x="1941495" y="3448032"/>
              <a:ext cx="0" cy="195263"/>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33" name="Line 15">
              <a:extLst>
                <a:ext uri="{FF2B5EF4-FFF2-40B4-BE49-F238E27FC236}">
                  <a16:creationId xmlns:a16="http://schemas.microsoft.com/office/drawing/2014/main" id="{26EF4E18-FB1F-4F8C-8CEC-8744CE7C9BA7}"/>
                </a:ext>
              </a:extLst>
            </p:cNvPr>
            <p:cNvSpPr>
              <a:spLocks noChangeShapeType="1"/>
            </p:cNvSpPr>
            <p:nvPr/>
          </p:nvSpPr>
          <p:spPr bwMode="auto">
            <a:xfrm flipV="1">
              <a:off x="4643438" y="1071546"/>
              <a:ext cx="0" cy="2349499"/>
            </a:xfrm>
            <a:prstGeom prst="line">
              <a:avLst/>
            </a:prstGeom>
            <a:noFill/>
            <a:ln w="3810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05534" name="Line 16">
              <a:extLst>
                <a:ext uri="{FF2B5EF4-FFF2-40B4-BE49-F238E27FC236}">
                  <a16:creationId xmlns:a16="http://schemas.microsoft.com/office/drawing/2014/main" id="{317BA9A8-3545-4B14-9BBA-4E5A1CFD45B3}"/>
                </a:ext>
              </a:extLst>
            </p:cNvPr>
            <p:cNvSpPr>
              <a:spLocks noChangeShapeType="1"/>
            </p:cNvSpPr>
            <p:nvPr/>
          </p:nvSpPr>
          <p:spPr bwMode="auto">
            <a:xfrm flipV="1">
              <a:off x="4641851" y="2998770"/>
              <a:ext cx="0" cy="193675"/>
            </a:xfrm>
            <a:prstGeom prst="line">
              <a:avLst/>
            </a:prstGeom>
            <a:noFill/>
            <a:ln w="38100">
              <a:solidFill>
                <a:schemeClr val="tx1"/>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 name="组合 39">
            <a:extLst>
              <a:ext uri="{FF2B5EF4-FFF2-40B4-BE49-F238E27FC236}">
                <a16:creationId xmlns:a16="http://schemas.microsoft.com/office/drawing/2014/main" id="{93E13A3D-6AA6-4316-8231-A4062F056FF2}"/>
              </a:ext>
            </a:extLst>
          </p:cNvPr>
          <p:cNvGrpSpPr>
            <a:grpSpLocks/>
          </p:cNvGrpSpPr>
          <p:nvPr/>
        </p:nvGrpSpPr>
        <p:grpSpPr bwMode="auto">
          <a:xfrm>
            <a:off x="4786313" y="3857625"/>
            <a:ext cx="3500437" cy="2424113"/>
            <a:chOff x="4744659" y="3786190"/>
            <a:chExt cx="3500462" cy="2424129"/>
          </a:xfrm>
        </p:grpSpPr>
        <p:sp>
          <p:nvSpPr>
            <p:cNvPr id="31" name="立方体 30">
              <a:extLst>
                <a:ext uri="{FF2B5EF4-FFF2-40B4-BE49-F238E27FC236}">
                  <a16:creationId xmlns:a16="http://schemas.microsoft.com/office/drawing/2014/main" id="{78665F87-E611-485A-9678-32E070823CA5}"/>
                </a:ext>
              </a:extLst>
            </p:cNvPr>
            <p:cNvSpPr/>
            <p:nvPr/>
          </p:nvSpPr>
          <p:spPr bwMode="auto">
            <a:xfrm rot="2418691" flipV="1">
              <a:off x="4744659" y="4691071"/>
              <a:ext cx="3500462" cy="714380"/>
            </a:xfrm>
            <a:prstGeom prst="cube">
              <a:avLst>
                <a:gd name="adj" fmla="val 11358"/>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a:defRPr/>
              </a:pPr>
              <a:endParaRPr lang="zh-CN" altLang="en-US" sz="2800" b="1">
                <a:latin typeface="Times New Roman" pitchFamily="18" charset="0"/>
                <a:cs typeface="Times New Roman" pitchFamily="18" charset="0"/>
              </a:endParaRPr>
            </a:p>
          </p:txBody>
        </p:sp>
        <p:cxnSp>
          <p:nvCxnSpPr>
            <p:cNvPr id="81929" name="直接连接符 32">
              <a:extLst>
                <a:ext uri="{FF2B5EF4-FFF2-40B4-BE49-F238E27FC236}">
                  <a16:creationId xmlns:a16="http://schemas.microsoft.com/office/drawing/2014/main" id="{E18D6D15-524B-4D0E-BDAF-97E7A65A9357}"/>
                </a:ext>
              </a:extLst>
            </p:cNvPr>
            <p:cNvCxnSpPr>
              <a:cxnSpLocks noChangeShapeType="1"/>
              <a:stCxn id="31" idx="3"/>
              <a:endCxn id="31" idx="1"/>
            </p:cNvCxnSpPr>
            <p:nvPr/>
          </p:nvCxnSpPr>
          <p:spPr bwMode="auto">
            <a:xfrm rot="-5400000" flipH="1" flipV="1">
              <a:off x="6248764" y="4785967"/>
              <a:ext cx="482871" cy="40967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1930" name="直接连接符 34">
              <a:extLst>
                <a:ext uri="{FF2B5EF4-FFF2-40B4-BE49-F238E27FC236}">
                  <a16:creationId xmlns:a16="http://schemas.microsoft.com/office/drawing/2014/main" id="{F78B1F49-93EF-46B8-BB32-FAC7A724A54F}"/>
                </a:ext>
              </a:extLst>
            </p:cNvPr>
            <p:cNvCxnSpPr>
              <a:cxnSpLocks noChangeShapeType="1"/>
              <a:stCxn id="31" idx="1"/>
              <a:endCxn id="31" idx="0"/>
            </p:cNvCxnSpPr>
            <p:nvPr/>
          </p:nvCxnSpPr>
          <p:spPr bwMode="auto">
            <a:xfrm rot="16200000" flipH="1">
              <a:off x="6232872" y="5284730"/>
              <a:ext cx="114364" cy="937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81931" name="TextBox 37">
              <a:extLst>
                <a:ext uri="{FF2B5EF4-FFF2-40B4-BE49-F238E27FC236}">
                  <a16:creationId xmlns:a16="http://schemas.microsoft.com/office/drawing/2014/main" id="{CB33B1F5-1301-449B-B901-407E76FAA425}"/>
                </a:ext>
              </a:extLst>
            </p:cNvPr>
            <p:cNvSpPr txBox="1">
              <a:spLocks noChangeArrowheads="1"/>
            </p:cNvSpPr>
            <p:nvPr/>
          </p:nvSpPr>
          <p:spPr bwMode="auto">
            <a:xfrm>
              <a:off x="5143124" y="3786190"/>
              <a:ext cx="714380" cy="51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cs typeface="Times New Roman" panose="02020603050405020304" pitchFamily="18" charset="0"/>
                </a:rPr>
                <a:t>N</a:t>
              </a:r>
              <a:endParaRPr lang="zh-CN" altLang="en-US" sz="2800" b="1">
                <a:cs typeface="Times New Roman" panose="02020603050405020304" pitchFamily="18" charset="0"/>
              </a:endParaRPr>
            </a:p>
          </p:txBody>
        </p:sp>
        <p:sp>
          <p:nvSpPr>
            <p:cNvPr id="81932" name="TextBox 38">
              <a:extLst>
                <a:ext uri="{FF2B5EF4-FFF2-40B4-BE49-F238E27FC236}">
                  <a16:creationId xmlns:a16="http://schemas.microsoft.com/office/drawing/2014/main" id="{9327D65A-3D1C-4813-B1C2-70536ACA9FDE}"/>
                </a:ext>
              </a:extLst>
            </p:cNvPr>
            <p:cNvSpPr txBox="1">
              <a:spLocks noChangeArrowheads="1"/>
            </p:cNvSpPr>
            <p:nvPr/>
          </p:nvSpPr>
          <p:spPr bwMode="auto">
            <a:xfrm>
              <a:off x="7429140" y="5691203"/>
              <a:ext cx="714380" cy="51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cs typeface="Times New Roman" panose="02020603050405020304" pitchFamily="18" charset="0"/>
                </a:rPr>
                <a:t>S</a:t>
              </a:r>
              <a:endParaRPr lang="zh-CN" altLang="en-US" sz="2800" b="1">
                <a:cs typeface="Times New Roman" panose="02020603050405020304" pitchFamily="18" charset="0"/>
              </a:endParaRPr>
            </a:p>
          </p:txBody>
        </p:sp>
      </p:grpSp>
      <p:sp>
        <p:nvSpPr>
          <p:cNvPr id="81924" name="TextBox 41">
            <a:extLst>
              <a:ext uri="{FF2B5EF4-FFF2-40B4-BE49-F238E27FC236}">
                <a16:creationId xmlns:a16="http://schemas.microsoft.com/office/drawing/2014/main" id="{F985D7BE-0F53-401F-8321-1A6E57492EBC}"/>
              </a:ext>
            </a:extLst>
          </p:cNvPr>
          <p:cNvSpPr txBox="1">
            <a:spLocks noChangeArrowheads="1"/>
          </p:cNvSpPr>
          <p:nvPr/>
        </p:nvSpPr>
        <p:spPr bwMode="auto">
          <a:xfrm>
            <a:off x="357188" y="142875"/>
            <a:ext cx="3500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华文中宋" panose="02010600040101010101" pitchFamily="2" charset="-122"/>
                <a:ea typeface="华文中宋" panose="02010600040101010101" pitchFamily="2" charset="-122"/>
              </a:rPr>
              <a:t>载流螺线管的磁效应</a:t>
            </a:r>
          </a:p>
        </p:txBody>
      </p:sp>
      <p:grpSp>
        <p:nvGrpSpPr>
          <p:cNvPr id="4" name="组合 31">
            <a:extLst>
              <a:ext uri="{FF2B5EF4-FFF2-40B4-BE49-F238E27FC236}">
                <a16:creationId xmlns:a16="http://schemas.microsoft.com/office/drawing/2014/main" id="{FE2C49FA-96F6-47B4-81AF-A48A7E663BE7}"/>
              </a:ext>
            </a:extLst>
          </p:cNvPr>
          <p:cNvGrpSpPr>
            <a:grpSpLocks/>
          </p:cNvGrpSpPr>
          <p:nvPr/>
        </p:nvGrpSpPr>
        <p:grpSpPr bwMode="auto">
          <a:xfrm>
            <a:off x="31750" y="2643188"/>
            <a:ext cx="5397500" cy="523875"/>
            <a:chOff x="31532" y="2643182"/>
            <a:chExt cx="5397724" cy="523220"/>
          </a:xfrm>
        </p:grpSpPr>
        <p:sp>
          <p:nvSpPr>
            <p:cNvPr id="29" name="TextBox 28">
              <a:extLst>
                <a:ext uri="{FF2B5EF4-FFF2-40B4-BE49-F238E27FC236}">
                  <a16:creationId xmlns:a16="http://schemas.microsoft.com/office/drawing/2014/main" id="{201CEC53-21C0-4CD3-AEAC-6797DD75541F}"/>
                </a:ext>
              </a:extLst>
            </p:cNvPr>
            <p:cNvSpPr txBox="1"/>
            <p:nvPr/>
          </p:nvSpPr>
          <p:spPr>
            <a:xfrm>
              <a:off x="31532" y="2643182"/>
              <a:ext cx="500084" cy="523220"/>
            </a:xfrm>
            <a:prstGeom prst="rect">
              <a:avLst/>
            </a:prstGeom>
            <a:noFill/>
          </p:spPr>
          <p:txBody>
            <a:bodyPr>
              <a:spAutoFit/>
            </a:bodyPr>
            <a:lstStyle/>
            <a:p>
              <a:pPr>
                <a:defRPr/>
              </a:pPr>
              <a:r>
                <a:rPr lang="en-US" altLang="zh-CN" dirty="0">
                  <a:solidFill>
                    <a:schemeClr val="bg1">
                      <a:lumMod val="95000"/>
                    </a:schemeClr>
                  </a:solidFill>
                </a:rPr>
                <a:t>N</a:t>
              </a:r>
              <a:endParaRPr lang="zh-CN" altLang="en-US" dirty="0">
                <a:solidFill>
                  <a:schemeClr val="bg1">
                    <a:lumMod val="95000"/>
                  </a:schemeClr>
                </a:solidFill>
              </a:endParaRPr>
            </a:p>
          </p:txBody>
        </p:sp>
        <p:sp>
          <p:nvSpPr>
            <p:cNvPr id="30" name="TextBox 29">
              <a:extLst>
                <a:ext uri="{FF2B5EF4-FFF2-40B4-BE49-F238E27FC236}">
                  <a16:creationId xmlns:a16="http://schemas.microsoft.com/office/drawing/2014/main" id="{0373ED50-BD46-48E9-A66F-F9091FB25655}"/>
                </a:ext>
              </a:extLst>
            </p:cNvPr>
            <p:cNvSpPr txBox="1"/>
            <p:nvPr/>
          </p:nvSpPr>
          <p:spPr>
            <a:xfrm>
              <a:off x="4929173" y="2643182"/>
              <a:ext cx="500083" cy="523220"/>
            </a:xfrm>
            <a:prstGeom prst="rect">
              <a:avLst/>
            </a:prstGeom>
            <a:noFill/>
          </p:spPr>
          <p:txBody>
            <a:bodyPr>
              <a:spAutoFit/>
            </a:bodyPr>
            <a:lstStyle/>
            <a:p>
              <a:pPr>
                <a:defRPr/>
              </a:pPr>
              <a:r>
                <a:rPr lang="en-US" altLang="zh-CN" dirty="0">
                  <a:solidFill>
                    <a:schemeClr val="bg1">
                      <a:lumMod val="95000"/>
                    </a:schemeClr>
                  </a:solidFill>
                </a:rPr>
                <a:t>S</a:t>
              </a:r>
              <a:endParaRPr lang="zh-CN" altLang="en-US" dirty="0">
                <a:solidFill>
                  <a:schemeClr val="bg1">
                    <a:lumMod val="9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ext Box 2">
            <a:extLst>
              <a:ext uri="{FF2B5EF4-FFF2-40B4-BE49-F238E27FC236}">
                <a16:creationId xmlns:a16="http://schemas.microsoft.com/office/drawing/2014/main" id="{C581A40A-DC95-46EA-B90F-0A6F9A24C01B}"/>
              </a:ext>
            </a:extLst>
          </p:cNvPr>
          <p:cNvSpPr txBox="1">
            <a:spLocks noChangeArrowheads="1"/>
          </p:cNvSpPr>
          <p:nvPr/>
        </p:nvSpPr>
        <p:spPr bwMode="auto">
          <a:xfrm>
            <a:off x="539750" y="1268413"/>
            <a:ext cx="8153400" cy="958850"/>
          </a:xfrm>
          <a:prstGeom prst="rect">
            <a:avLst/>
          </a:prstGeom>
          <a:solidFill>
            <a:srgbClr val="006600"/>
          </a:solidFill>
          <a:ln w="12700">
            <a:solidFill>
              <a:schemeClr val="tx1"/>
            </a:solidFill>
            <a:miter lim="800000"/>
            <a:headEnd/>
            <a:tailEnd/>
          </a:ln>
          <a:effectLst/>
        </p:spPr>
        <p:txBody>
          <a:bodyPr>
            <a:spAutoFit/>
          </a:bodyPr>
          <a:lstStyle/>
          <a:p>
            <a:pPr eaLnBrk="1" hangingPunct="1">
              <a:spcBef>
                <a:spcPct val="50000"/>
              </a:spcBef>
              <a:defRPr/>
            </a:pPr>
            <a:r>
              <a:rPr kumimoji="1" lang="zh-CN" altLang="en-US" sz="2800" b="1">
                <a:latin typeface="楷体_GB2312" pitchFamily="49" charset="-122"/>
                <a:ea typeface="楷体_GB2312" pitchFamily="49" charset="-122"/>
              </a:rPr>
              <a:t>    磁现象与电荷的运动有着密切的关系。运动电荷既能产生磁效应，也能受磁力的作用。</a:t>
            </a:r>
            <a:endParaRPr kumimoji="1" lang="zh-CN" altLang="en-US" sz="3200" b="1">
              <a:effectLst>
                <a:outerShdw blurRad="38100" dist="38100" dir="2700000" algn="tl">
                  <a:srgbClr val="000000"/>
                </a:outerShdw>
              </a:effectLst>
              <a:latin typeface="楷体_GB2312" pitchFamily="49" charset="-122"/>
              <a:ea typeface="楷体_GB2312" pitchFamily="49" charset="-122"/>
            </a:endParaRPr>
          </a:p>
        </p:txBody>
      </p:sp>
      <p:sp>
        <p:nvSpPr>
          <p:cNvPr id="652291" name="Rectangle 3">
            <a:extLst>
              <a:ext uri="{FF2B5EF4-FFF2-40B4-BE49-F238E27FC236}">
                <a16:creationId xmlns:a16="http://schemas.microsoft.com/office/drawing/2014/main" id="{D76BFB4E-85D5-49C4-AD96-66F85F6BDAA0}"/>
              </a:ext>
            </a:extLst>
          </p:cNvPr>
          <p:cNvSpPr>
            <a:spLocks noChangeArrowheads="1"/>
          </p:cNvSpPr>
          <p:nvPr/>
        </p:nvSpPr>
        <p:spPr bwMode="auto">
          <a:xfrm>
            <a:off x="762000" y="485775"/>
            <a:ext cx="2362200" cy="579438"/>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chemeClr val="hlink"/>
                </a:solidFill>
                <a:latin typeface="Times New Roman" panose="02020603050405020304" pitchFamily="18" charset="0"/>
                <a:ea typeface="黑体" panose="02010609060101010101" pitchFamily="49" charset="-122"/>
              </a:rPr>
              <a:t>结论：</a:t>
            </a:r>
          </a:p>
        </p:txBody>
      </p:sp>
      <p:sp>
        <p:nvSpPr>
          <p:cNvPr id="652292" name="Text Box 4">
            <a:extLst>
              <a:ext uri="{FF2B5EF4-FFF2-40B4-BE49-F238E27FC236}">
                <a16:creationId xmlns:a16="http://schemas.microsoft.com/office/drawing/2014/main" id="{BF80E99E-633A-42A4-91DA-A12F0C2FDE4B}"/>
              </a:ext>
            </a:extLst>
          </p:cNvPr>
          <p:cNvSpPr txBox="1">
            <a:spLocks noChangeArrowheads="1"/>
          </p:cNvSpPr>
          <p:nvPr/>
        </p:nvSpPr>
        <p:spPr bwMode="auto">
          <a:xfrm>
            <a:off x="395288" y="2997200"/>
            <a:ext cx="8064500" cy="519113"/>
          </a:xfrm>
          <a:prstGeom prst="rect">
            <a:avLst/>
          </a:prstGeom>
          <a:noFill/>
          <a:ln>
            <a:noFill/>
          </a:ln>
          <a:effectLst/>
        </p:spPr>
        <p:txBody>
          <a:bodyPr>
            <a:spAutoFit/>
          </a:bodyPr>
          <a:lstStyle/>
          <a:p>
            <a:pPr eaLnBrk="1" hangingPunct="1">
              <a:spcBef>
                <a:spcPct val="50000"/>
              </a:spcBef>
              <a:defRPr/>
            </a:pPr>
            <a:r>
              <a:rPr kumimoji="1" lang="en-US" altLang="zh-CN" sz="2800" b="1">
                <a:solidFill>
                  <a:schemeClr val="hlink"/>
                </a:solidFill>
                <a:effectLst>
                  <a:outerShdw blurRad="38100" dist="38100" dir="2700000" algn="tl">
                    <a:srgbClr val="000000"/>
                  </a:outerShdw>
                </a:effectLst>
                <a:latin typeface="黑体" panose="02010609060101010101" pitchFamily="49" charset="-122"/>
                <a:ea typeface="黑体" panose="02010609060101010101" pitchFamily="49" charset="-122"/>
              </a:rPr>
              <a:t>1821</a:t>
            </a:r>
            <a:r>
              <a:rPr kumimoji="1" lang="zh-CN" altLang="en-US" sz="2800" b="1">
                <a:solidFill>
                  <a:schemeClr val="hlink"/>
                </a:solidFill>
                <a:effectLst>
                  <a:outerShdw blurRad="38100" dist="38100" dir="2700000" algn="tl">
                    <a:srgbClr val="000000"/>
                  </a:outerShdw>
                </a:effectLst>
                <a:latin typeface="黑体" panose="02010609060101010101" pitchFamily="49" charset="-122"/>
                <a:ea typeface="黑体" panose="02010609060101010101" pitchFamily="49" charset="-122"/>
              </a:rPr>
              <a:t>年，安培提出了关于物质磁性的本质假说：</a:t>
            </a:r>
            <a:endParaRPr kumimoji="1" lang="zh-CN" altLang="en-US" sz="2800" b="1">
              <a:solidFill>
                <a:schemeClr val="hlink"/>
              </a:solidFill>
              <a:latin typeface="黑体" panose="02010609060101010101" pitchFamily="49" charset="-122"/>
              <a:ea typeface="黑体" panose="02010609060101010101" pitchFamily="49" charset="-122"/>
            </a:endParaRPr>
          </a:p>
        </p:txBody>
      </p:sp>
      <p:sp>
        <p:nvSpPr>
          <p:cNvPr id="652293" name="Text Box 5">
            <a:extLst>
              <a:ext uri="{FF2B5EF4-FFF2-40B4-BE49-F238E27FC236}">
                <a16:creationId xmlns:a16="http://schemas.microsoft.com/office/drawing/2014/main" id="{D5E776D9-506A-4EBB-B477-C47C84A23D59}"/>
              </a:ext>
            </a:extLst>
          </p:cNvPr>
          <p:cNvSpPr txBox="1">
            <a:spLocks noChangeArrowheads="1"/>
          </p:cNvSpPr>
          <p:nvPr/>
        </p:nvSpPr>
        <p:spPr bwMode="auto">
          <a:xfrm>
            <a:off x="539750" y="3789363"/>
            <a:ext cx="8135938"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en-US" sz="2800" b="1">
                <a:latin typeface="宋体" panose="02010600030101010101" pitchFamily="2" charset="-122"/>
              </a:rPr>
              <a:t>    一切磁现象的根源是电流。磁性物质的分子中存在回路电流，称为分子电流。分子电流相当于基元磁铁，物质对外显示出磁性，取决于物质中分子电流对外界的磁效应的总和。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52291"/>
                                        </p:tgtEl>
                                        <p:attrNameLst>
                                          <p:attrName>style.visibility</p:attrName>
                                        </p:attrNameLst>
                                      </p:cBhvr>
                                      <p:to>
                                        <p:strVal val="visible"/>
                                      </p:to>
                                    </p:set>
                                    <p:anim calcmode="lin" valueType="num">
                                      <p:cBhvr>
                                        <p:cTn id="7" dur="500" fill="hold"/>
                                        <p:tgtEl>
                                          <p:spTgt spid="652291"/>
                                        </p:tgtEl>
                                        <p:attrNameLst>
                                          <p:attrName>ppt_w</p:attrName>
                                        </p:attrNameLst>
                                      </p:cBhvr>
                                      <p:tavLst>
                                        <p:tav tm="0">
                                          <p:val>
                                            <p:strVal val="4*#ppt_w"/>
                                          </p:val>
                                        </p:tav>
                                        <p:tav tm="100000">
                                          <p:val>
                                            <p:strVal val="#ppt_w"/>
                                          </p:val>
                                        </p:tav>
                                      </p:tavLst>
                                    </p:anim>
                                    <p:anim calcmode="lin" valueType="num">
                                      <p:cBhvr>
                                        <p:cTn id="8" dur="500" fill="hold"/>
                                        <p:tgtEl>
                                          <p:spTgt spid="652291"/>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652290"/>
                                        </p:tgtEl>
                                        <p:attrNameLst>
                                          <p:attrName>style.visibility</p:attrName>
                                        </p:attrNameLst>
                                      </p:cBhvr>
                                      <p:to>
                                        <p:strVal val="visible"/>
                                      </p:to>
                                    </p:set>
                                    <p:animEffect transition="in" filter="box(out)">
                                      <p:cBhvr>
                                        <p:cTn id="13" dur="500"/>
                                        <p:tgtEl>
                                          <p:spTgt spid="6522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652292"/>
                                        </p:tgtEl>
                                        <p:attrNameLst>
                                          <p:attrName>style.visibility</p:attrName>
                                        </p:attrNameLst>
                                      </p:cBhvr>
                                      <p:to>
                                        <p:strVal val="visible"/>
                                      </p:to>
                                    </p:set>
                                    <p:animEffect transition="in" filter="box(out)">
                                      <p:cBhvr>
                                        <p:cTn id="18" dur="500"/>
                                        <p:tgtEl>
                                          <p:spTgt spid="6522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52293"/>
                                        </p:tgtEl>
                                        <p:attrNameLst>
                                          <p:attrName>style.visibility</p:attrName>
                                        </p:attrNameLst>
                                      </p:cBhvr>
                                      <p:to>
                                        <p:strVal val="visible"/>
                                      </p:to>
                                    </p:set>
                                    <p:animEffect transition="in" filter="wipe(up)">
                                      <p:cBhvr>
                                        <p:cTn id="23" dur="500"/>
                                        <p:tgtEl>
                                          <p:spTgt spid="65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0" grpId="0" animBg="1" autoUpdateAnimBg="0"/>
      <p:bldP spid="652291" grpId="0" autoUpdateAnimBg="0"/>
      <p:bldP spid="652292" grpId="0" autoUpdateAnimBg="0"/>
      <p:bldP spid="65229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087" name="Text Box 7">
            <a:extLst>
              <a:ext uri="{FF2B5EF4-FFF2-40B4-BE49-F238E27FC236}">
                <a16:creationId xmlns:a16="http://schemas.microsoft.com/office/drawing/2014/main" id="{7607D733-3682-4006-B143-DADAF140A5DD}"/>
              </a:ext>
            </a:extLst>
          </p:cNvPr>
          <p:cNvSpPr txBox="1">
            <a:spLocks noChangeArrowheads="1"/>
          </p:cNvSpPr>
          <p:nvPr/>
        </p:nvSpPr>
        <p:spPr bwMode="auto">
          <a:xfrm>
            <a:off x="3286125" y="928688"/>
            <a:ext cx="5616575" cy="15875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latin typeface="华文中宋" panose="02010600040101010101" pitchFamily="2" charset="-122"/>
                <a:ea typeface="华文中宋" panose="02010600040101010101" pitchFamily="2" charset="-122"/>
              </a:rPr>
              <a:t>在原子内部，电子（绕核旋转，且还有自转）的运动形成微小的电流</a:t>
            </a:r>
          </a:p>
          <a:p>
            <a:pPr algn="r">
              <a:spcBef>
                <a:spcPct val="50000"/>
              </a:spcBef>
              <a:buFontTx/>
              <a:buNone/>
            </a:pPr>
            <a:r>
              <a:rPr lang="en-US" altLang="zh-CN" sz="2800">
                <a:latin typeface="华文中宋" panose="02010600040101010101" pitchFamily="2" charset="-122"/>
                <a:ea typeface="华文中宋" panose="02010600040101010101" pitchFamily="2" charset="-122"/>
              </a:rPr>
              <a:t>——</a:t>
            </a:r>
            <a:r>
              <a:rPr lang="zh-CN" altLang="en-US" sz="2800" b="1">
                <a:solidFill>
                  <a:srgbClr val="008000"/>
                </a:solidFill>
                <a:latin typeface="华文中宋" panose="02010600040101010101" pitchFamily="2" charset="-122"/>
                <a:ea typeface="华文中宋" panose="02010600040101010101" pitchFamily="2" charset="-122"/>
              </a:rPr>
              <a:t>分子电流</a:t>
            </a:r>
          </a:p>
        </p:txBody>
      </p:sp>
      <p:sp>
        <p:nvSpPr>
          <p:cNvPr id="174088" name="Text Box 8">
            <a:extLst>
              <a:ext uri="{FF2B5EF4-FFF2-40B4-BE49-F238E27FC236}">
                <a16:creationId xmlns:a16="http://schemas.microsoft.com/office/drawing/2014/main" id="{523BF4C0-3CAF-4C9D-A424-6A9F811D0835}"/>
              </a:ext>
            </a:extLst>
          </p:cNvPr>
          <p:cNvSpPr txBox="1">
            <a:spLocks noChangeArrowheads="1"/>
          </p:cNvSpPr>
          <p:nvPr/>
        </p:nvSpPr>
        <p:spPr bwMode="auto">
          <a:xfrm>
            <a:off x="214313" y="4714875"/>
            <a:ext cx="3887787"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latin typeface="华文中宋" panose="02010600040101010101" pitchFamily="2" charset="-122"/>
                <a:ea typeface="华文中宋" panose="02010600040101010101" pitchFamily="2" charset="-122"/>
              </a:rPr>
              <a:t>内部的分子电流的方向按一定的方式排列整齐</a:t>
            </a:r>
          </a:p>
          <a:p>
            <a:pPr>
              <a:spcBef>
                <a:spcPct val="50000"/>
              </a:spcBef>
              <a:buFontTx/>
              <a:buNone/>
            </a:pPr>
            <a:r>
              <a:rPr lang="zh-CN" altLang="en-US" sz="2800">
                <a:solidFill>
                  <a:srgbClr val="FFFF00"/>
                </a:solidFill>
                <a:latin typeface="华文中宋" panose="02010600040101010101" pitchFamily="2" charset="-122"/>
                <a:ea typeface="华文中宋" panose="02010600040101010101" pitchFamily="2" charset="-122"/>
              </a:rPr>
              <a:t>                  </a:t>
            </a:r>
            <a:r>
              <a:rPr lang="en-US" altLang="zh-CN" sz="2800">
                <a:solidFill>
                  <a:srgbClr val="FFFF00"/>
                </a:solidFill>
                <a:latin typeface="华文中宋" panose="02010600040101010101" pitchFamily="2" charset="-122"/>
                <a:ea typeface="华文中宋" panose="02010600040101010101" pitchFamily="2" charset="-122"/>
              </a:rPr>
              <a:t>——</a:t>
            </a:r>
            <a:r>
              <a:rPr lang="zh-CN" altLang="en-US" sz="2800" b="1">
                <a:solidFill>
                  <a:srgbClr val="FFFF00"/>
                </a:solidFill>
                <a:latin typeface="华文中宋" panose="02010600040101010101" pitchFamily="2" charset="-122"/>
                <a:ea typeface="华文中宋" panose="02010600040101010101" pitchFamily="2" charset="-122"/>
              </a:rPr>
              <a:t>磁体</a:t>
            </a:r>
          </a:p>
        </p:txBody>
      </p:sp>
      <p:grpSp>
        <p:nvGrpSpPr>
          <p:cNvPr id="2" name="Group 105">
            <a:extLst>
              <a:ext uri="{FF2B5EF4-FFF2-40B4-BE49-F238E27FC236}">
                <a16:creationId xmlns:a16="http://schemas.microsoft.com/office/drawing/2014/main" id="{9CAE7663-086F-40D8-9992-9680F9F79BC8}"/>
              </a:ext>
            </a:extLst>
          </p:cNvPr>
          <p:cNvGrpSpPr>
            <a:grpSpLocks/>
          </p:cNvGrpSpPr>
          <p:nvPr/>
        </p:nvGrpSpPr>
        <p:grpSpPr bwMode="auto">
          <a:xfrm>
            <a:off x="323850" y="971550"/>
            <a:ext cx="2592388" cy="3600450"/>
            <a:chOff x="204" y="391"/>
            <a:chExt cx="1633" cy="2268"/>
          </a:xfrm>
        </p:grpSpPr>
        <p:graphicFrame>
          <p:nvGraphicFramePr>
            <p:cNvPr id="84069" name="Object 5">
              <a:extLst>
                <a:ext uri="{FF2B5EF4-FFF2-40B4-BE49-F238E27FC236}">
                  <a16:creationId xmlns:a16="http://schemas.microsoft.com/office/drawing/2014/main" id="{FBD6F994-07B1-496C-A53B-058C409215D4}"/>
                </a:ext>
              </a:extLst>
            </p:cNvPr>
            <p:cNvGraphicFramePr>
              <a:graphicFrameLocks noChangeAspect="1"/>
            </p:cNvGraphicFramePr>
            <p:nvPr/>
          </p:nvGraphicFramePr>
          <p:xfrm>
            <a:off x="205" y="395"/>
            <a:ext cx="1621" cy="2240"/>
          </p:xfrm>
          <a:graphic>
            <a:graphicData uri="http://schemas.openxmlformats.org/presentationml/2006/ole">
              <mc:AlternateContent xmlns:mc="http://schemas.openxmlformats.org/markup-compatibility/2006">
                <mc:Choice xmlns:v="urn:schemas-microsoft-com:vml" Requires="v">
                  <p:oleObj name="位图图像" r:id="rId3" imgW="2142857" imgH="2962689" progId="PBrush">
                    <p:embed/>
                  </p:oleObj>
                </mc:Choice>
                <mc:Fallback>
                  <p:oleObj name="位图图像" r:id="rId3" imgW="2142857" imgH="2962689"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 y="395"/>
                          <a:ext cx="1621" cy="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342" name="Line 6">
              <a:extLst>
                <a:ext uri="{FF2B5EF4-FFF2-40B4-BE49-F238E27FC236}">
                  <a16:creationId xmlns:a16="http://schemas.microsoft.com/office/drawing/2014/main" id="{889EBBA3-245B-4E5D-A2D2-C14A260852E6}"/>
                </a:ext>
              </a:extLst>
            </p:cNvPr>
            <p:cNvSpPr>
              <a:spLocks noChangeShapeType="1"/>
            </p:cNvSpPr>
            <p:nvPr/>
          </p:nvSpPr>
          <p:spPr bwMode="auto">
            <a:xfrm flipV="1">
              <a:off x="763" y="1355"/>
              <a:ext cx="0" cy="336"/>
            </a:xfrm>
            <a:prstGeom prst="line">
              <a:avLst/>
            </a:prstGeom>
            <a:noFill/>
            <a:ln w="28575">
              <a:solidFill>
                <a:srgbClr val="FF66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4071" name="Rectangle 10">
              <a:extLst>
                <a:ext uri="{FF2B5EF4-FFF2-40B4-BE49-F238E27FC236}">
                  <a16:creationId xmlns:a16="http://schemas.microsoft.com/office/drawing/2014/main" id="{24536E76-E48C-469B-8F07-46F08FCDDDD9}"/>
                </a:ext>
              </a:extLst>
            </p:cNvPr>
            <p:cNvSpPr>
              <a:spLocks noChangeArrowheads="1"/>
            </p:cNvSpPr>
            <p:nvPr/>
          </p:nvSpPr>
          <p:spPr bwMode="auto">
            <a:xfrm>
              <a:off x="204" y="391"/>
              <a:ext cx="1633" cy="2268"/>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grpSp>
      <p:grpSp>
        <p:nvGrpSpPr>
          <p:cNvPr id="3" name="Group 11">
            <a:extLst>
              <a:ext uri="{FF2B5EF4-FFF2-40B4-BE49-F238E27FC236}">
                <a16:creationId xmlns:a16="http://schemas.microsoft.com/office/drawing/2014/main" id="{D0ECA185-75DA-45CC-B5A8-EC9F49A6D96B}"/>
              </a:ext>
            </a:extLst>
          </p:cNvPr>
          <p:cNvGrpSpPr>
            <a:grpSpLocks/>
          </p:cNvGrpSpPr>
          <p:nvPr/>
        </p:nvGrpSpPr>
        <p:grpSpPr bwMode="auto">
          <a:xfrm>
            <a:off x="4427538" y="2786063"/>
            <a:ext cx="4464050" cy="1584325"/>
            <a:chOff x="2472" y="1525"/>
            <a:chExt cx="2812" cy="998"/>
          </a:xfrm>
        </p:grpSpPr>
        <p:sp>
          <p:nvSpPr>
            <p:cNvPr id="84023" name="Rectangle 12">
              <a:extLst>
                <a:ext uri="{FF2B5EF4-FFF2-40B4-BE49-F238E27FC236}">
                  <a16:creationId xmlns:a16="http://schemas.microsoft.com/office/drawing/2014/main" id="{CCD61B94-051C-4B0C-8527-3B5CE97B5715}"/>
                </a:ext>
              </a:extLst>
            </p:cNvPr>
            <p:cNvSpPr>
              <a:spLocks noChangeArrowheads="1"/>
            </p:cNvSpPr>
            <p:nvPr/>
          </p:nvSpPr>
          <p:spPr bwMode="auto">
            <a:xfrm>
              <a:off x="2472" y="1525"/>
              <a:ext cx="2812" cy="998"/>
            </a:xfrm>
            <a:prstGeom prst="rect">
              <a:avLst/>
            </a:prstGeom>
            <a:solidFill>
              <a:srgbClr val="FFFFCC"/>
            </a:solidFill>
            <a:ln w="38100">
              <a:solidFill>
                <a:srgbClr val="00808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grpSp>
          <p:nvGrpSpPr>
            <p:cNvPr id="84024" name="Group 13">
              <a:extLst>
                <a:ext uri="{FF2B5EF4-FFF2-40B4-BE49-F238E27FC236}">
                  <a16:creationId xmlns:a16="http://schemas.microsoft.com/office/drawing/2014/main" id="{09627653-9DAB-44A7-A228-BE81985CAEC8}"/>
                </a:ext>
              </a:extLst>
            </p:cNvPr>
            <p:cNvGrpSpPr>
              <a:grpSpLocks/>
            </p:cNvGrpSpPr>
            <p:nvPr/>
          </p:nvGrpSpPr>
          <p:grpSpPr bwMode="auto">
            <a:xfrm rot="-1042735">
              <a:off x="4286" y="1660"/>
              <a:ext cx="308" cy="273"/>
              <a:chOff x="2986" y="1842"/>
              <a:chExt cx="308" cy="273"/>
            </a:xfrm>
          </p:grpSpPr>
          <p:sp>
            <p:nvSpPr>
              <p:cNvPr id="84065" name="Oval 14">
                <a:extLst>
                  <a:ext uri="{FF2B5EF4-FFF2-40B4-BE49-F238E27FC236}">
                    <a16:creationId xmlns:a16="http://schemas.microsoft.com/office/drawing/2014/main" id="{67DDAD71-89B8-4B10-9554-E3596D1756CD}"/>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39" name="Line 15">
                <a:extLst>
                  <a:ext uri="{FF2B5EF4-FFF2-40B4-BE49-F238E27FC236}">
                    <a16:creationId xmlns:a16="http://schemas.microsoft.com/office/drawing/2014/main" id="{AA3078F8-D7A1-4DE7-8EA3-B8E9A037F726}"/>
                  </a:ext>
                </a:extLst>
              </p:cNvPr>
              <p:cNvSpPr>
                <a:spLocks noChangeShapeType="1"/>
              </p:cNvSpPr>
              <p:nvPr/>
            </p:nvSpPr>
            <p:spPr bwMode="auto">
              <a:xfrm>
                <a:off x="3129" y="1974"/>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40" name="Line 16">
                <a:extLst>
                  <a:ext uri="{FF2B5EF4-FFF2-40B4-BE49-F238E27FC236}">
                    <a16:creationId xmlns:a16="http://schemas.microsoft.com/office/drawing/2014/main" id="{06F9747B-C216-4927-9C6B-181E6E4BDD94}"/>
                  </a:ext>
                </a:extLst>
              </p:cNvPr>
              <p:cNvSpPr>
                <a:spLocks noChangeShapeType="1"/>
              </p:cNvSpPr>
              <p:nvPr/>
            </p:nvSpPr>
            <p:spPr bwMode="auto">
              <a:xfrm>
                <a:off x="2980" y="1971"/>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41" name="Line 17">
                <a:extLst>
                  <a:ext uri="{FF2B5EF4-FFF2-40B4-BE49-F238E27FC236}">
                    <a16:creationId xmlns:a16="http://schemas.microsoft.com/office/drawing/2014/main" id="{FC1A1429-B15F-4673-86DB-9403BF2AB015}"/>
                  </a:ext>
                </a:extLst>
              </p:cNvPr>
              <p:cNvSpPr>
                <a:spLocks noChangeShapeType="1"/>
              </p:cNvSpPr>
              <p:nvPr/>
            </p:nvSpPr>
            <p:spPr bwMode="auto">
              <a:xfrm>
                <a:off x="3056" y="1932"/>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25" name="Group 18">
              <a:extLst>
                <a:ext uri="{FF2B5EF4-FFF2-40B4-BE49-F238E27FC236}">
                  <a16:creationId xmlns:a16="http://schemas.microsoft.com/office/drawing/2014/main" id="{F768A433-D008-4FFD-848E-64B9433E3712}"/>
                </a:ext>
              </a:extLst>
            </p:cNvPr>
            <p:cNvGrpSpPr>
              <a:grpSpLocks/>
            </p:cNvGrpSpPr>
            <p:nvPr/>
          </p:nvGrpSpPr>
          <p:grpSpPr bwMode="auto">
            <a:xfrm rot="-1896450">
              <a:off x="3198" y="2159"/>
              <a:ext cx="308" cy="273"/>
              <a:chOff x="2986" y="1842"/>
              <a:chExt cx="308" cy="273"/>
            </a:xfrm>
          </p:grpSpPr>
          <p:sp>
            <p:nvSpPr>
              <p:cNvPr id="84061" name="Oval 19">
                <a:extLst>
                  <a:ext uri="{FF2B5EF4-FFF2-40B4-BE49-F238E27FC236}">
                    <a16:creationId xmlns:a16="http://schemas.microsoft.com/office/drawing/2014/main" id="{27D44E2F-AA9B-4D12-B7C1-565F45D332D9}"/>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35" name="Line 20">
                <a:extLst>
                  <a:ext uri="{FF2B5EF4-FFF2-40B4-BE49-F238E27FC236}">
                    <a16:creationId xmlns:a16="http://schemas.microsoft.com/office/drawing/2014/main" id="{B9FF085B-8A26-4A59-A828-B1AE4FC966A5}"/>
                  </a:ext>
                </a:extLst>
              </p:cNvPr>
              <p:cNvSpPr>
                <a:spLocks noChangeShapeType="1"/>
              </p:cNvSpPr>
              <p:nvPr/>
            </p:nvSpPr>
            <p:spPr bwMode="auto">
              <a:xfrm>
                <a:off x="3131" y="1977"/>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36" name="Line 21">
                <a:extLst>
                  <a:ext uri="{FF2B5EF4-FFF2-40B4-BE49-F238E27FC236}">
                    <a16:creationId xmlns:a16="http://schemas.microsoft.com/office/drawing/2014/main" id="{F7854041-2106-4C97-AF43-90A15D1B7FFF}"/>
                  </a:ext>
                </a:extLst>
              </p:cNvPr>
              <p:cNvSpPr>
                <a:spLocks noChangeShapeType="1"/>
              </p:cNvSpPr>
              <p:nvPr/>
            </p:nvSpPr>
            <p:spPr bwMode="auto">
              <a:xfrm>
                <a:off x="2986" y="1978"/>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37" name="Line 22">
                <a:extLst>
                  <a:ext uri="{FF2B5EF4-FFF2-40B4-BE49-F238E27FC236}">
                    <a16:creationId xmlns:a16="http://schemas.microsoft.com/office/drawing/2014/main" id="{E00707F8-33F5-4553-9667-9CF185585D1E}"/>
                  </a:ext>
                </a:extLst>
              </p:cNvPr>
              <p:cNvSpPr>
                <a:spLocks noChangeShapeType="1"/>
              </p:cNvSpPr>
              <p:nvPr/>
            </p:nvSpPr>
            <p:spPr bwMode="auto">
              <a:xfrm>
                <a:off x="3060" y="1932"/>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26" name="Group 23">
              <a:extLst>
                <a:ext uri="{FF2B5EF4-FFF2-40B4-BE49-F238E27FC236}">
                  <a16:creationId xmlns:a16="http://schemas.microsoft.com/office/drawing/2014/main" id="{4D8709A5-D4FF-4ABC-98EC-287465F4D197}"/>
                </a:ext>
              </a:extLst>
            </p:cNvPr>
            <p:cNvGrpSpPr>
              <a:grpSpLocks/>
            </p:cNvGrpSpPr>
            <p:nvPr/>
          </p:nvGrpSpPr>
          <p:grpSpPr bwMode="auto">
            <a:xfrm rot="1470779">
              <a:off x="3389" y="1705"/>
              <a:ext cx="308" cy="273"/>
              <a:chOff x="2986" y="1842"/>
              <a:chExt cx="308" cy="273"/>
            </a:xfrm>
          </p:grpSpPr>
          <p:sp>
            <p:nvSpPr>
              <p:cNvPr id="84057" name="Oval 24">
                <a:extLst>
                  <a:ext uri="{FF2B5EF4-FFF2-40B4-BE49-F238E27FC236}">
                    <a16:creationId xmlns:a16="http://schemas.microsoft.com/office/drawing/2014/main" id="{C12CF28E-FB76-496F-8F4E-06D27F0F9F84}"/>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31" name="Line 25">
                <a:extLst>
                  <a:ext uri="{FF2B5EF4-FFF2-40B4-BE49-F238E27FC236}">
                    <a16:creationId xmlns:a16="http://schemas.microsoft.com/office/drawing/2014/main" id="{C11AC677-ABB0-4573-A1F8-C9AE4B6F72D3}"/>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32" name="Line 26">
                <a:extLst>
                  <a:ext uri="{FF2B5EF4-FFF2-40B4-BE49-F238E27FC236}">
                    <a16:creationId xmlns:a16="http://schemas.microsoft.com/office/drawing/2014/main" id="{FB44E3AF-EF2F-4A79-A552-07BE55344C14}"/>
                  </a:ext>
                </a:extLst>
              </p:cNvPr>
              <p:cNvSpPr>
                <a:spLocks noChangeShapeType="1"/>
              </p:cNvSpPr>
              <p:nvPr/>
            </p:nvSpPr>
            <p:spPr bwMode="auto">
              <a:xfrm>
                <a:off x="2983" y="1978"/>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33" name="Line 27">
                <a:extLst>
                  <a:ext uri="{FF2B5EF4-FFF2-40B4-BE49-F238E27FC236}">
                    <a16:creationId xmlns:a16="http://schemas.microsoft.com/office/drawing/2014/main" id="{C6174031-4AF7-4400-9D39-9CF2AD9558EB}"/>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27" name="Group 28">
              <a:extLst>
                <a:ext uri="{FF2B5EF4-FFF2-40B4-BE49-F238E27FC236}">
                  <a16:creationId xmlns:a16="http://schemas.microsoft.com/office/drawing/2014/main" id="{82BB6519-EFCC-4476-B46E-45C934F00171}"/>
                </a:ext>
              </a:extLst>
            </p:cNvPr>
            <p:cNvGrpSpPr>
              <a:grpSpLocks/>
            </p:cNvGrpSpPr>
            <p:nvPr/>
          </p:nvGrpSpPr>
          <p:grpSpPr bwMode="auto">
            <a:xfrm rot="-7262107">
              <a:off x="3816" y="1959"/>
              <a:ext cx="308" cy="273"/>
              <a:chOff x="2986" y="1842"/>
              <a:chExt cx="308" cy="273"/>
            </a:xfrm>
          </p:grpSpPr>
          <p:sp>
            <p:nvSpPr>
              <p:cNvPr id="84053" name="Oval 29">
                <a:extLst>
                  <a:ext uri="{FF2B5EF4-FFF2-40B4-BE49-F238E27FC236}">
                    <a16:creationId xmlns:a16="http://schemas.microsoft.com/office/drawing/2014/main" id="{FFBE937F-4B89-484C-BDA6-58EBA6D54D39}"/>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27" name="Line 30">
                <a:extLst>
                  <a:ext uri="{FF2B5EF4-FFF2-40B4-BE49-F238E27FC236}">
                    <a16:creationId xmlns:a16="http://schemas.microsoft.com/office/drawing/2014/main" id="{4E5BA928-93C7-4987-9F12-01EB4CBDF739}"/>
                  </a:ext>
                </a:extLst>
              </p:cNvPr>
              <p:cNvSpPr>
                <a:spLocks noChangeShapeType="1"/>
              </p:cNvSpPr>
              <p:nvPr/>
            </p:nvSpPr>
            <p:spPr bwMode="auto">
              <a:xfrm>
                <a:off x="3146" y="196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8" name="Line 31">
                <a:extLst>
                  <a:ext uri="{FF2B5EF4-FFF2-40B4-BE49-F238E27FC236}">
                    <a16:creationId xmlns:a16="http://schemas.microsoft.com/office/drawing/2014/main" id="{4CB0617C-2F01-4A69-B8B5-CFEF7F37C3A0}"/>
                  </a:ext>
                </a:extLst>
              </p:cNvPr>
              <p:cNvSpPr>
                <a:spLocks noChangeShapeType="1"/>
              </p:cNvSpPr>
              <p:nvPr/>
            </p:nvSpPr>
            <p:spPr bwMode="auto">
              <a:xfrm>
                <a:off x="2990" y="1967"/>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9" name="Line 32">
                <a:extLst>
                  <a:ext uri="{FF2B5EF4-FFF2-40B4-BE49-F238E27FC236}">
                    <a16:creationId xmlns:a16="http://schemas.microsoft.com/office/drawing/2014/main" id="{9305A1EE-0D80-495B-A4AF-5DB080CF19DD}"/>
                  </a:ext>
                </a:extLst>
              </p:cNvPr>
              <p:cNvSpPr>
                <a:spLocks noChangeShapeType="1"/>
              </p:cNvSpPr>
              <p:nvPr/>
            </p:nvSpPr>
            <p:spPr bwMode="auto">
              <a:xfrm>
                <a:off x="3064" y="1934"/>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28" name="Group 33">
              <a:extLst>
                <a:ext uri="{FF2B5EF4-FFF2-40B4-BE49-F238E27FC236}">
                  <a16:creationId xmlns:a16="http://schemas.microsoft.com/office/drawing/2014/main" id="{1E978F57-B6FB-4133-8B97-9E8DC84D3FF3}"/>
                </a:ext>
              </a:extLst>
            </p:cNvPr>
            <p:cNvGrpSpPr>
              <a:grpSpLocks/>
            </p:cNvGrpSpPr>
            <p:nvPr/>
          </p:nvGrpSpPr>
          <p:grpSpPr bwMode="auto">
            <a:xfrm rot="-3232840">
              <a:off x="4286" y="2205"/>
              <a:ext cx="308" cy="273"/>
              <a:chOff x="2986" y="1842"/>
              <a:chExt cx="308" cy="273"/>
            </a:xfrm>
          </p:grpSpPr>
          <p:sp>
            <p:nvSpPr>
              <p:cNvPr id="84049" name="Oval 34">
                <a:extLst>
                  <a:ext uri="{FF2B5EF4-FFF2-40B4-BE49-F238E27FC236}">
                    <a16:creationId xmlns:a16="http://schemas.microsoft.com/office/drawing/2014/main" id="{D1369E68-03FB-4311-ACE4-2599D999542E}"/>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23" name="Line 35">
                <a:extLst>
                  <a:ext uri="{FF2B5EF4-FFF2-40B4-BE49-F238E27FC236}">
                    <a16:creationId xmlns:a16="http://schemas.microsoft.com/office/drawing/2014/main" id="{A94EC536-8341-4CBC-86E2-D6BB8273BF64}"/>
                  </a:ext>
                </a:extLst>
              </p:cNvPr>
              <p:cNvSpPr>
                <a:spLocks noChangeShapeType="1"/>
              </p:cNvSpPr>
              <p:nvPr/>
            </p:nvSpPr>
            <p:spPr bwMode="auto">
              <a:xfrm>
                <a:off x="3139" y="1964"/>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4" name="Line 36">
                <a:extLst>
                  <a:ext uri="{FF2B5EF4-FFF2-40B4-BE49-F238E27FC236}">
                    <a16:creationId xmlns:a16="http://schemas.microsoft.com/office/drawing/2014/main" id="{19DE8BD9-CA28-4BD7-948D-3BBA15CAA709}"/>
                  </a:ext>
                </a:extLst>
              </p:cNvPr>
              <p:cNvSpPr>
                <a:spLocks noChangeShapeType="1"/>
              </p:cNvSpPr>
              <p:nvPr/>
            </p:nvSpPr>
            <p:spPr bwMode="auto">
              <a:xfrm>
                <a:off x="2983" y="1967"/>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5" name="Line 37">
                <a:extLst>
                  <a:ext uri="{FF2B5EF4-FFF2-40B4-BE49-F238E27FC236}">
                    <a16:creationId xmlns:a16="http://schemas.microsoft.com/office/drawing/2014/main" id="{809FB751-4822-4D17-A6FA-7EF75B44811A}"/>
                  </a:ext>
                </a:extLst>
              </p:cNvPr>
              <p:cNvSpPr>
                <a:spLocks noChangeShapeType="1"/>
              </p:cNvSpPr>
              <p:nvPr/>
            </p:nvSpPr>
            <p:spPr bwMode="auto">
              <a:xfrm>
                <a:off x="3054" y="1928"/>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29" name="Group 38">
              <a:extLst>
                <a:ext uri="{FF2B5EF4-FFF2-40B4-BE49-F238E27FC236}">
                  <a16:creationId xmlns:a16="http://schemas.microsoft.com/office/drawing/2014/main" id="{46E11CC9-B705-49EB-B0D4-6F344AD9C5B3}"/>
                </a:ext>
              </a:extLst>
            </p:cNvPr>
            <p:cNvGrpSpPr>
              <a:grpSpLocks/>
            </p:cNvGrpSpPr>
            <p:nvPr/>
          </p:nvGrpSpPr>
          <p:grpSpPr bwMode="auto">
            <a:xfrm rot="-4357265">
              <a:off x="2636" y="2041"/>
              <a:ext cx="308" cy="273"/>
              <a:chOff x="2986" y="1842"/>
              <a:chExt cx="308" cy="273"/>
            </a:xfrm>
          </p:grpSpPr>
          <p:sp>
            <p:nvSpPr>
              <p:cNvPr id="84045" name="Oval 39">
                <a:extLst>
                  <a:ext uri="{FF2B5EF4-FFF2-40B4-BE49-F238E27FC236}">
                    <a16:creationId xmlns:a16="http://schemas.microsoft.com/office/drawing/2014/main" id="{153FC8DC-8A5D-4DEF-8AB6-507B0B6D727F}"/>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19" name="Line 40">
                <a:extLst>
                  <a:ext uri="{FF2B5EF4-FFF2-40B4-BE49-F238E27FC236}">
                    <a16:creationId xmlns:a16="http://schemas.microsoft.com/office/drawing/2014/main" id="{7244B347-8735-460C-A544-0B0B360CEE18}"/>
                  </a:ext>
                </a:extLst>
              </p:cNvPr>
              <p:cNvSpPr>
                <a:spLocks noChangeShapeType="1"/>
              </p:cNvSpPr>
              <p:nvPr/>
            </p:nvSpPr>
            <p:spPr bwMode="auto">
              <a:xfrm>
                <a:off x="3142" y="1965"/>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0" name="Line 41">
                <a:extLst>
                  <a:ext uri="{FF2B5EF4-FFF2-40B4-BE49-F238E27FC236}">
                    <a16:creationId xmlns:a16="http://schemas.microsoft.com/office/drawing/2014/main" id="{AFE1ABB5-92A0-45F2-B3CB-E03419B1548C}"/>
                  </a:ext>
                </a:extLst>
              </p:cNvPr>
              <p:cNvSpPr>
                <a:spLocks noChangeShapeType="1"/>
              </p:cNvSpPr>
              <p:nvPr/>
            </p:nvSpPr>
            <p:spPr bwMode="auto">
              <a:xfrm>
                <a:off x="2985" y="1967"/>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21" name="Line 42">
                <a:extLst>
                  <a:ext uri="{FF2B5EF4-FFF2-40B4-BE49-F238E27FC236}">
                    <a16:creationId xmlns:a16="http://schemas.microsoft.com/office/drawing/2014/main" id="{D33724C4-D124-41A8-9D0F-C8AFA78E88E2}"/>
                  </a:ext>
                </a:extLst>
              </p:cNvPr>
              <p:cNvSpPr>
                <a:spLocks noChangeShapeType="1"/>
              </p:cNvSpPr>
              <p:nvPr/>
            </p:nvSpPr>
            <p:spPr bwMode="auto">
              <a:xfrm>
                <a:off x="3059" y="1928"/>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30" name="Group 43">
              <a:extLst>
                <a:ext uri="{FF2B5EF4-FFF2-40B4-BE49-F238E27FC236}">
                  <a16:creationId xmlns:a16="http://schemas.microsoft.com/office/drawing/2014/main" id="{8DAB052F-1929-4B8A-BECF-3FC4933D49CC}"/>
                </a:ext>
              </a:extLst>
            </p:cNvPr>
            <p:cNvGrpSpPr>
              <a:grpSpLocks/>
            </p:cNvGrpSpPr>
            <p:nvPr/>
          </p:nvGrpSpPr>
          <p:grpSpPr bwMode="auto">
            <a:xfrm>
              <a:off x="2890" y="1706"/>
              <a:ext cx="308" cy="273"/>
              <a:chOff x="2986" y="1842"/>
              <a:chExt cx="308" cy="273"/>
            </a:xfrm>
          </p:grpSpPr>
          <p:sp>
            <p:nvSpPr>
              <p:cNvPr id="84041" name="Oval 44">
                <a:extLst>
                  <a:ext uri="{FF2B5EF4-FFF2-40B4-BE49-F238E27FC236}">
                    <a16:creationId xmlns:a16="http://schemas.microsoft.com/office/drawing/2014/main" id="{B9EA49E3-F169-433E-8884-050A9EB9420B}"/>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15" name="Line 45">
                <a:extLst>
                  <a:ext uri="{FF2B5EF4-FFF2-40B4-BE49-F238E27FC236}">
                    <a16:creationId xmlns:a16="http://schemas.microsoft.com/office/drawing/2014/main" id="{4668FDA3-97C1-4771-B23F-B00CACB3393F}"/>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16" name="Line 46">
                <a:extLst>
                  <a:ext uri="{FF2B5EF4-FFF2-40B4-BE49-F238E27FC236}">
                    <a16:creationId xmlns:a16="http://schemas.microsoft.com/office/drawing/2014/main" id="{40C68C6A-6D49-407C-A0BB-06DA4D6E0AD1}"/>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17" name="Line 47">
                <a:extLst>
                  <a:ext uri="{FF2B5EF4-FFF2-40B4-BE49-F238E27FC236}">
                    <a16:creationId xmlns:a16="http://schemas.microsoft.com/office/drawing/2014/main" id="{594BB209-0429-4EF4-A05F-04576577FEB1}"/>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31" name="Group 48">
              <a:extLst>
                <a:ext uri="{FF2B5EF4-FFF2-40B4-BE49-F238E27FC236}">
                  <a16:creationId xmlns:a16="http://schemas.microsoft.com/office/drawing/2014/main" id="{BC3126D2-656E-4120-8D53-70C0CFF942E5}"/>
                </a:ext>
              </a:extLst>
            </p:cNvPr>
            <p:cNvGrpSpPr>
              <a:grpSpLocks/>
            </p:cNvGrpSpPr>
            <p:nvPr/>
          </p:nvGrpSpPr>
          <p:grpSpPr bwMode="auto">
            <a:xfrm rot="7456268">
              <a:off x="4814" y="1723"/>
              <a:ext cx="308" cy="273"/>
              <a:chOff x="2986" y="1842"/>
              <a:chExt cx="308" cy="273"/>
            </a:xfrm>
          </p:grpSpPr>
          <p:sp>
            <p:nvSpPr>
              <p:cNvPr id="84037" name="Oval 49">
                <a:extLst>
                  <a:ext uri="{FF2B5EF4-FFF2-40B4-BE49-F238E27FC236}">
                    <a16:creationId xmlns:a16="http://schemas.microsoft.com/office/drawing/2014/main" id="{D1A648C9-CA6B-4973-893D-3219832BE624}"/>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11" name="Line 50">
                <a:extLst>
                  <a:ext uri="{FF2B5EF4-FFF2-40B4-BE49-F238E27FC236}">
                    <a16:creationId xmlns:a16="http://schemas.microsoft.com/office/drawing/2014/main" id="{3D91CF58-0F4F-41BE-88BD-6F1EED3A8340}"/>
                  </a:ext>
                </a:extLst>
              </p:cNvPr>
              <p:cNvSpPr>
                <a:spLocks noChangeShapeType="1"/>
              </p:cNvSpPr>
              <p:nvPr/>
            </p:nvSpPr>
            <p:spPr bwMode="auto">
              <a:xfrm>
                <a:off x="3134" y="1981"/>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12" name="Line 51">
                <a:extLst>
                  <a:ext uri="{FF2B5EF4-FFF2-40B4-BE49-F238E27FC236}">
                    <a16:creationId xmlns:a16="http://schemas.microsoft.com/office/drawing/2014/main" id="{AA073D49-0FA5-4EC9-8A05-6918AEFAE0ED}"/>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13" name="Line 52">
                <a:extLst>
                  <a:ext uri="{FF2B5EF4-FFF2-40B4-BE49-F238E27FC236}">
                    <a16:creationId xmlns:a16="http://schemas.microsoft.com/office/drawing/2014/main" id="{928D5466-F4BD-4B67-8912-042AFFC3A684}"/>
                  </a:ext>
                </a:extLst>
              </p:cNvPr>
              <p:cNvSpPr>
                <a:spLocks noChangeShapeType="1"/>
              </p:cNvSpPr>
              <p:nvPr/>
            </p:nvSpPr>
            <p:spPr bwMode="auto">
              <a:xfrm>
                <a:off x="3068" y="1951"/>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4032" name="Group 53">
              <a:extLst>
                <a:ext uri="{FF2B5EF4-FFF2-40B4-BE49-F238E27FC236}">
                  <a16:creationId xmlns:a16="http://schemas.microsoft.com/office/drawing/2014/main" id="{5774640C-63AE-46D8-9F74-4B7F699D4DEC}"/>
                </a:ext>
              </a:extLst>
            </p:cNvPr>
            <p:cNvGrpSpPr>
              <a:grpSpLocks/>
            </p:cNvGrpSpPr>
            <p:nvPr/>
          </p:nvGrpSpPr>
          <p:grpSpPr bwMode="auto">
            <a:xfrm>
              <a:off x="4876" y="2160"/>
              <a:ext cx="308" cy="273"/>
              <a:chOff x="2986" y="1842"/>
              <a:chExt cx="308" cy="273"/>
            </a:xfrm>
          </p:grpSpPr>
          <p:sp>
            <p:nvSpPr>
              <p:cNvPr id="84033" name="Oval 54">
                <a:extLst>
                  <a:ext uri="{FF2B5EF4-FFF2-40B4-BE49-F238E27FC236}">
                    <a16:creationId xmlns:a16="http://schemas.microsoft.com/office/drawing/2014/main" id="{F280EC28-6217-419A-B96B-7E357E8FC834}"/>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307" name="Line 55">
                <a:extLst>
                  <a:ext uri="{FF2B5EF4-FFF2-40B4-BE49-F238E27FC236}">
                    <a16:creationId xmlns:a16="http://schemas.microsoft.com/office/drawing/2014/main" id="{38F1AB7B-2E36-4932-81C5-CAF4425C238A}"/>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08" name="Line 56">
                <a:extLst>
                  <a:ext uri="{FF2B5EF4-FFF2-40B4-BE49-F238E27FC236}">
                    <a16:creationId xmlns:a16="http://schemas.microsoft.com/office/drawing/2014/main" id="{1CA941A9-08D4-4877-BFFB-E9C14E95FA9C}"/>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309" name="Line 57">
                <a:extLst>
                  <a:ext uri="{FF2B5EF4-FFF2-40B4-BE49-F238E27FC236}">
                    <a16:creationId xmlns:a16="http://schemas.microsoft.com/office/drawing/2014/main" id="{D0A4A0C2-9A7B-4975-A859-6CBB17C6E52F}"/>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3" name="Group 58">
            <a:extLst>
              <a:ext uri="{FF2B5EF4-FFF2-40B4-BE49-F238E27FC236}">
                <a16:creationId xmlns:a16="http://schemas.microsoft.com/office/drawing/2014/main" id="{5ACAA6C1-61D9-4F75-B791-B445A314926E}"/>
              </a:ext>
            </a:extLst>
          </p:cNvPr>
          <p:cNvGrpSpPr>
            <a:grpSpLocks/>
          </p:cNvGrpSpPr>
          <p:nvPr/>
        </p:nvGrpSpPr>
        <p:grpSpPr bwMode="auto">
          <a:xfrm>
            <a:off x="4427538" y="4370388"/>
            <a:ext cx="4464050" cy="1584325"/>
            <a:chOff x="2472" y="2523"/>
            <a:chExt cx="2812" cy="998"/>
          </a:xfrm>
        </p:grpSpPr>
        <p:sp>
          <p:nvSpPr>
            <p:cNvPr id="83977" name="Rectangle 59">
              <a:extLst>
                <a:ext uri="{FF2B5EF4-FFF2-40B4-BE49-F238E27FC236}">
                  <a16:creationId xmlns:a16="http://schemas.microsoft.com/office/drawing/2014/main" id="{5FAFF475-4126-4A87-B9C6-256E3E730C60}"/>
                </a:ext>
              </a:extLst>
            </p:cNvPr>
            <p:cNvSpPr>
              <a:spLocks noChangeArrowheads="1"/>
            </p:cNvSpPr>
            <p:nvPr/>
          </p:nvSpPr>
          <p:spPr bwMode="auto">
            <a:xfrm>
              <a:off x="2472" y="2523"/>
              <a:ext cx="2812" cy="998"/>
            </a:xfrm>
            <a:prstGeom prst="rect">
              <a:avLst/>
            </a:prstGeom>
            <a:solidFill>
              <a:srgbClr val="FFFFCC"/>
            </a:solidFill>
            <a:ln w="38100">
              <a:solidFill>
                <a:srgbClr val="00808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grpSp>
          <p:nvGrpSpPr>
            <p:cNvPr id="83978" name="Group 60">
              <a:extLst>
                <a:ext uri="{FF2B5EF4-FFF2-40B4-BE49-F238E27FC236}">
                  <a16:creationId xmlns:a16="http://schemas.microsoft.com/office/drawing/2014/main" id="{EE534A7B-762D-4B71-B44A-EAF2F68197A1}"/>
                </a:ext>
              </a:extLst>
            </p:cNvPr>
            <p:cNvGrpSpPr>
              <a:grpSpLocks/>
            </p:cNvGrpSpPr>
            <p:nvPr/>
          </p:nvGrpSpPr>
          <p:grpSpPr bwMode="auto">
            <a:xfrm>
              <a:off x="2880" y="2703"/>
              <a:ext cx="308" cy="273"/>
              <a:chOff x="2986" y="1842"/>
              <a:chExt cx="308" cy="273"/>
            </a:xfrm>
          </p:grpSpPr>
          <p:sp>
            <p:nvSpPr>
              <p:cNvPr id="84019" name="Oval 61">
                <a:extLst>
                  <a:ext uri="{FF2B5EF4-FFF2-40B4-BE49-F238E27FC236}">
                    <a16:creationId xmlns:a16="http://schemas.microsoft.com/office/drawing/2014/main" id="{7B03872F-8B9C-49B6-BE63-63E2F36270D4}"/>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93" name="Line 62">
                <a:extLst>
                  <a:ext uri="{FF2B5EF4-FFF2-40B4-BE49-F238E27FC236}">
                    <a16:creationId xmlns:a16="http://schemas.microsoft.com/office/drawing/2014/main" id="{350BF958-0331-44F8-BF47-112323BFFAB4}"/>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94" name="Line 63">
                <a:extLst>
                  <a:ext uri="{FF2B5EF4-FFF2-40B4-BE49-F238E27FC236}">
                    <a16:creationId xmlns:a16="http://schemas.microsoft.com/office/drawing/2014/main" id="{793038D7-C6B8-4349-A57C-5EE4CA3097E8}"/>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95" name="Line 64">
                <a:extLst>
                  <a:ext uri="{FF2B5EF4-FFF2-40B4-BE49-F238E27FC236}">
                    <a16:creationId xmlns:a16="http://schemas.microsoft.com/office/drawing/2014/main" id="{5632DF77-A3C6-49F0-AE04-994D9819C7B6}"/>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79" name="Group 65">
              <a:extLst>
                <a:ext uri="{FF2B5EF4-FFF2-40B4-BE49-F238E27FC236}">
                  <a16:creationId xmlns:a16="http://schemas.microsoft.com/office/drawing/2014/main" id="{2A943F50-081F-4D8B-ADC7-704C162E375E}"/>
                </a:ext>
              </a:extLst>
            </p:cNvPr>
            <p:cNvGrpSpPr>
              <a:grpSpLocks/>
            </p:cNvGrpSpPr>
            <p:nvPr/>
          </p:nvGrpSpPr>
          <p:grpSpPr bwMode="auto">
            <a:xfrm>
              <a:off x="2617" y="3113"/>
              <a:ext cx="308" cy="273"/>
              <a:chOff x="2986" y="1842"/>
              <a:chExt cx="308" cy="273"/>
            </a:xfrm>
          </p:grpSpPr>
          <p:sp>
            <p:nvSpPr>
              <p:cNvPr id="84015" name="Oval 66">
                <a:extLst>
                  <a:ext uri="{FF2B5EF4-FFF2-40B4-BE49-F238E27FC236}">
                    <a16:creationId xmlns:a16="http://schemas.microsoft.com/office/drawing/2014/main" id="{01254330-D751-4D5B-8B84-326617E33F24}"/>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89" name="Line 67">
                <a:extLst>
                  <a:ext uri="{FF2B5EF4-FFF2-40B4-BE49-F238E27FC236}">
                    <a16:creationId xmlns:a16="http://schemas.microsoft.com/office/drawing/2014/main" id="{DCF0585F-088F-4CE9-B9C8-F0E31AFE1A50}"/>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90" name="Line 68">
                <a:extLst>
                  <a:ext uri="{FF2B5EF4-FFF2-40B4-BE49-F238E27FC236}">
                    <a16:creationId xmlns:a16="http://schemas.microsoft.com/office/drawing/2014/main" id="{7774F080-3014-4182-8A8E-9DF979F594EE}"/>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91" name="Line 69">
                <a:extLst>
                  <a:ext uri="{FF2B5EF4-FFF2-40B4-BE49-F238E27FC236}">
                    <a16:creationId xmlns:a16="http://schemas.microsoft.com/office/drawing/2014/main" id="{2CC62B2D-7FCC-46AD-8252-48AC5E64C7B8}"/>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0" name="Group 70">
              <a:extLst>
                <a:ext uri="{FF2B5EF4-FFF2-40B4-BE49-F238E27FC236}">
                  <a16:creationId xmlns:a16="http://schemas.microsoft.com/office/drawing/2014/main" id="{7C933328-2D4E-488E-8F0F-A3580B8C3F82}"/>
                </a:ext>
              </a:extLst>
            </p:cNvPr>
            <p:cNvGrpSpPr>
              <a:grpSpLocks/>
            </p:cNvGrpSpPr>
            <p:nvPr/>
          </p:nvGrpSpPr>
          <p:grpSpPr bwMode="auto">
            <a:xfrm>
              <a:off x="3343" y="2704"/>
              <a:ext cx="308" cy="273"/>
              <a:chOff x="2986" y="1842"/>
              <a:chExt cx="308" cy="273"/>
            </a:xfrm>
          </p:grpSpPr>
          <p:sp>
            <p:nvSpPr>
              <p:cNvPr id="84011" name="Oval 71">
                <a:extLst>
                  <a:ext uri="{FF2B5EF4-FFF2-40B4-BE49-F238E27FC236}">
                    <a16:creationId xmlns:a16="http://schemas.microsoft.com/office/drawing/2014/main" id="{F77E5BF1-F737-4839-88D6-A947F718F497}"/>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85" name="Line 72">
                <a:extLst>
                  <a:ext uri="{FF2B5EF4-FFF2-40B4-BE49-F238E27FC236}">
                    <a16:creationId xmlns:a16="http://schemas.microsoft.com/office/drawing/2014/main" id="{09BA2AFA-4E6F-447F-A6B8-211690489EB2}"/>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86" name="Line 73">
                <a:extLst>
                  <a:ext uri="{FF2B5EF4-FFF2-40B4-BE49-F238E27FC236}">
                    <a16:creationId xmlns:a16="http://schemas.microsoft.com/office/drawing/2014/main" id="{844019C8-0C38-482C-BF27-4E6D65B9E0D5}"/>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87" name="Line 74">
                <a:extLst>
                  <a:ext uri="{FF2B5EF4-FFF2-40B4-BE49-F238E27FC236}">
                    <a16:creationId xmlns:a16="http://schemas.microsoft.com/office/drawing/2014/main" id="{2967F765-FD4E-4AAD-B22B-A94EAEDAA83D}"/>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1" name="Group 75">
              <a:extLst>
                <a:ext uri="{FF2B5EF4-FFF2-40B4-BE49-F238E27FC236}">
                  <a16:creationId xmlns:a16="http://schemas.microsoft.com/office/drawing/2014/main" id="{A45C4BD0-2243-457F-BF0C-CC3FCC595668}"/>
                </a:ext>
              </a:extLst>
            </p:cNvPr>
            <p:cNvGrpSpPr>
              <a:grpSpLocks/>
            </p:cNvGrpSpPr>
            <p:nvPr/>
          </p:nvGrpSpPr>
          <p:grpSpPr bwMode="auto">
            <a:xfrm>
              <a:off x="3207" y="3202"/>
              <a:ext cx="308" cy="273"/>
              <a:chOff x="2986" y="1842"/>
              <a:chExt cx="308" cy="273"/>
            </a:xfrm>
          </p:grpSpPr>
          <p:sp>
            <p:nvSpPr>
              <p:cNvPr id="84007" name="Oval 76">
                <a:extLst>
                  <a:ext uri="{FF2B5EF4-FFF2-40B4-BE49-F238E27FC236}">
                    <a16:creationId xmlns:a16="http://schemas.microsoft.com/office/drawing/2014/main" id="{29326F6B-6F54-403A-A3D9-C401221832AE}"/>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81" name="Line 77">
                <a:extLst>
                  <a:ext uri="{FF2B5EF4-FFF2-40B4-BE49-F238E27FC236}">
                    <a16:creationId xmlns:a16="http://schemas.microsoft.com/office/drawing/2014/main" id="{B57604C7-3D1D-4F0B-A9E9-1924A4CA11A0}"/>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82" name="Line 78">
                <a:extLst>
                  <a:ext uri="{FF2B5EF4-FFF2-40B4-BE49-F238E27FC236}">
                    <a16:creationId xmlns:a16="http://schemas.microsoft.com/office/drawing/2014/main" id="{3D76275A-61CF-4145-8199-91629AB10E1E}"/>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83" name="Line 79">
                <a:extLst>
                  <a:ext uri="{FF2B5EF4-FFF2-40B4-BE49-F238E27FC236}">
                    <a16:creationId xmlns:a16="http://schemas.microsoft.com/office/drawing/2014/main" id="{8F46A7B7-3576-4F89-9E6C-236044D93029}"/>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2" name="Group 80">
              <a:extLst>
                <a:ext uri="{FF2B5EF4-FFF2-40B4-BE49-F238E27FC236}">
                  <a16:creationId xmlns:a16="http://schemas.microsoft.com/office/drawing/2014/main" id="{475C7CF0-F5CA-4C10-84AF-CE3B08305E7B}"/>
                </a:ext>
              </a:extLst>
            </p:cNvPr>
            <p:cNvGrpSpPr>
              <a:grpSpLocks/>
            </p:cNvGrpSpPr>
            <p:nvPr/>
          </p:nvGrpSpPr>
          <p:grpSpPr bwMode="auto">
            <a:xfrm>
              <a:off x="3833" y="2976"/>
              <a:ext cx="308" cy="273"/>
              <a:chOff x="2986" y="1842"/>
              <a:chExt cx="308" cy="273"/>
            </a:xfrm>
          </p:grpSpPr>
          <p:sp>
            <p:nvSpPr>
              <p:cNvPr id="84003" name="Oval 81">
                <a:extLst>
                  <a:ext uri="{FF2B5EF4-FFF2-40B4-BE49-F238E27FC236}">
                    <a16:creationId xmlns:a16="http://schemas.microsoft.com/office/drawing/2014/main" id="{56EBB07B-1539-4EFA-8DE1-3F9B0EB8F122}"/>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77" name="Line 82">
                <a:extLst>
                  <a:ext uri="{FF2B5EF4-FFF2-40B4-BE49-F238E27FC236}">
                    <a16:creationId xmlns:a16="http://schemas.microsoft.com/office/drawing/2014/main" id="{A4EC441C-41B9-4EB2-BCE8-BB89C156BF81}"/>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8" name="Line 83">
                <a:extLst>
                  <a:ext uri="{FF2B5EF4-FFF2-40B4-BE49-F238E27FC236}">
                    <a16:creationId xmlns:a16="http://schemas.microsoft.com/office/drawing/2014/main" id="{4122CD25-6C5D-4714-AAB5-2CB7C5AB82AF}"/>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9" name="Line 84">
                <a:extLst>
                  <a:ext uri="{FF2B5EF4-FFF2-40B4-BE49-F238E27FC236}">
                    <a16:creationId xmlns:a16="http://schemas.microsoft.com/office/drawing/2014/main" id="{046F4199-231D-4DE1-833E-AA5E4DED3187}"/>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3" name="Group 85">
              <a:extLst>
                <a:ext uri="{FF2B5EF4-FFF2-40B4-BE49-F238E27FC236}">
                  <a16:creationId xmlns:a16="http://schemas.microsoft.com/office/drawing/2014/main" id="{2820CC0F-BA53-4831-82DD-49A47BDF2374}"/>
                </a:ext>
              </a:extLst>
            </p:cNvPr>
            <p:cNvGrpSpPr>
              <a:grpSpLocks/>
            </p:cNvGrpSpPr>
            <p:nvPr/>
          </p:nvGrpSpPr>
          <p:grpSpPr bwMode="auto">
            <a:xfrm>
              <a:off x="4286" y="2659"/>
              <a:ext cx="308" cy="273"/>
              <a:chOff x="2986" y="1842"/>
              <a:chExt cx="308" cy="273"/>
            </a:xfrm>
          </p:grpSpPr>
          <p:sp>
            <p:nvSpPr>
              <p:cNvPr id="83999" name="Oval 86">
                <a:extLst>
                  <a:ext uri="{FF2B5EF4-FFF2-40B4-BE49-F238E27FC236}">
                    <a16:creationId xmlns:a16="http://schemas.microsoft.com/office/drawing/2014/main" id="{A30922E4-EBD4-4B25-AD75-3D4A21FD8347}"/>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73" name="Line 87">
                <a:extLst>
                  <a:ext uri="{FF2B5EF4-FFF2-40B4-BE49-F238E27FC236}">
                    <a16:creationId xmlns:a16="http://schemas.microsoft.com/office/drawing/2014/main" id="{44D57AB8-03C8-4181-BFA4-2D0B725D205D}"/>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4" name="Line 88">
                <a:extLst>
                  <a:ext uri="{FF2B5EF4-FFF2-40B4-BE49-F238E27FC236}">
                    <a16:creationId xmlns:a16="http://schemas.microsoft.com/office/drawing/2014/main" id="{966809C0-67C0-465B-A448-515106808D72}"/>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5" name="Line 89">
                <a:extLst>
                  <a:ext uri="{FF2B5EF4-FFF2-40B4-BE49-F238E27FC236}">
                    <a16:creationId xmlns:a16="http://schemas.microsoft.com/office/drawing/2014/main" id="{E297E468-3FD0-4F42-8A8E-DBAE38973BBF}"/>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4" name="Group 90">
              <a:extLst>
                <a:ext uri="{FF2B5EF4-FFF2-40B4-BE49-F238E27FC236}">
                  <a16:creationId xmlns:a16="http://schemas.microsoft.com/office/drawing/2014/main" id="{1A540294-181E-4F5C-86DF-F520B18AF471}"/>
                </a:ext>
              </a:extLst>
            </p:cNvPr>
            <p:cNvGrpSpPr>
              <a:grpSpLocks/>
            </p:cNvGrpSpPr>
            <p:nvPr/>
          </p:nvGrpSpPr>
          <p:grpSpPr bwMode="auto">
            <a:xfrm>
              <a:off x="4286" y="3202"/>
              <a:ext cx="308" cy="273"/>
              <a:chOff x="2986" y="1842"/>
              <a:chExt cx="308" cy="273"/>
            </a:xfrm>
          </p:grpSpPr>
          <p:sp>
            <p:nvSpPr>
              <p:cNvPr id="83995" name="Oval 91">
                <a:extLst>
                  <a:ext uri="{FF2B5EF4-FFF2-40B4-BE49-F238E27FC236}">
                    <a16:creationId xmlns:a16="http://schemas.microsoft.com/office/drawing/2014/main" id="{7AAD4DE9-8A76-48D3-8298-B955B8796A2C}"/>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69" name="Line 92">
                <a:extLst>
                  <a:ext uri="{FF2B5EF4-FFF2-40B4-BE49-F238E27FC236}">
                    <a16:creationId xmlns:a16="http://schemas.microsoft.com/office/drawing/2014/main" id="{DC9905FF-8B15-4843-8F0F-68FA28EAB48E}"/>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0" name="Line 93">
                <a:extLst>
                  <a:ext uri="{FF2B5EF4-FFF2-40B4-BE49-F238E27FC236}">
                    <a16:creationId xmlns:a16="http://schemas.microsoft.com/office/drawing/2014/main" id="{4F28AB63-71CC-4244-9205-091160E72924}"/>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1" name="Line 94">
                <a:extLst>
                  <a:ext uri="{FF2B5EF4-FFF2-40B4-BE49-F238E27FC236}">
                    <a16:creationId xmlns:a16="http://schemas.microsoft.com/office/drawing/2014/main" id="{CA2629A8-1A03-4F4C-89B1-0C3E9128BAA5}"/>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5" name="Group 95">
              <a:extLst>
                <a:ext uri="{FF2B5EF4-FFF2-40B4-BE49-F238E27FC236}">
                  <a16:creationId xmlns:a16="http://schemas.microsoft.com/office/drawing/2014/main" id="{FDF00800-7A07-4291-B6D8-D5DA874FF128}"/>
                </a:ext>
              </a:extLst>
            </p:cNvPr>
            <p:cNvGrpSpPr>
              <a:grpSpLocks/>
            </p:cNvGrpSpPr>
            <p:nvPr/>
          </p:nvGrpSpPr>
          <p:grpSpPr bwMode="auto">
            <a:xfrm>
              <a:off x="4840" y="2750"/>
              <a:ext cx="308" cy="273"/>
              <a:chOff x="2986" y="1842"/>
              <a:chExt cx="308" cy="273"/>
            </a:xfrm>
          </p:grpSpPr>
          <p:sp>
            <p:nvSpPr>
              <p:cNvPr id="83991" name="Oval 96">
                <a:extLst>
                  <a:ext uri="{FF2B5EF4-FFF2-40B4-BE49-F238E27FC236}">
                    <a16:creationId xmlns:a16="http://schemas.microsoft.com/office/drawing/2014/main" id="{6CFF88A7-E6A6-46DA-9FFD-37C803CA376B}"/>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65" name="Line 97">
                <a:extLst>
                  <a:ext uri="{FF2B5EF4-FFF2-40B4-BE49-F238E27FC236}">
                    <a16:creationId xmlns:a16="http://schemas.microsoft.com/office/drawing/2014/main" id="{6C2296F0-7191-43B7-BF27-FBCCC4CA29D3}"/>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66" name="Line 98">
                <a:extLst>
                  <a:ext uri="{FF2B5EF4-FFF2-40B4-BE49-F238E27FC236}">
                    <a16:creationId xmlns:a16="http://schemas.microsoft.com/office/drawing/2014/main" id="{E1B8A5F1-E50D-4B51-9B74-B9C625685419}"/>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67" name="Line 99">
                <a:extLst>
                  <a:ext uri="{FF2B5EF4-FFF2-40B4-BE49-F238E27FC236}">
                    <a16:creationId xmlns:a16="http://schemas.microsoft.com/office/drawing/2014/main" id="{9C605CF7-336E-4850-B71E-F1D4D5BD8D75}"/>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3986" name="Group 100">
              <a:extLst>
                <a:ext uri="{FF2B5EF4-FFF2-40B4-BE49-F238E27FC236}">
                  <a16:creationId xmlns:a16="http://schemas.microsoft.com/office/drawing/2014/main" id="{844CEE03-D1BF-4DAB-8E5F-A8024C091EF1}"/>
                </a:ext>
              </a:extLst>
            </p:cNvPr>
            <p:cNvGrpSpPr>
              <a:grpSpLocks/>
            </p:cNvGrpSpPr>
            <p:nvPr/>
          </p:nvGrpSpPr>
          <p:grpSpPr bwMode="auto">
            <a:xfrm>
              <a:off x="4876" y="3158"/>
              <a:ext cx="308" cy="273"/>
              <a:chOff x="2986" y="1842"/>
              <a:chExt cx="308" cy="273"/>
            </a:xfrm>
          </p:grpSpPr>
          <p:sp>
            <p:nvSpPr>
              <p:cNvPr id="83987" name="Oval 101">
                <a:extLst>
                  <a:ext uri="{FF2B5EF4-FFF2-40B4-BE49-F238E27FC236}">
                    <a16:creationId xmlns:a16="http://schemas.microsoft.com/office/drawing/2014/main" id="{E5C376CA-74C0-4FE4-88B9-87B5D3E5BA69}"/>
                  </a:ext>
                </a:extLst>
              </p:cNvPr>
              <p:cNvSpPr>
                <a:spLocks noChangeArrowheads="1"/>
              </p:cNvSpPr>
              <p:nvPr/>
            </p:nvSpPr>
            <p:spPr bwMode="auto">
              <a:xfrm>
                <a:off x="3061" y="1842"/>
                <a:ext cx="137" cy="273"/>
              </a:xfrm>
              <a:prstGeom prst="ellipse">
                <a:avLst/>
              </a:prstGeom>
              <a:noFill/>
              <a:ln w="25400">
                <a:solidFill>
                  <a:srgbClr val="3333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华文中宋" panose="02010600040101010101" pitchFamily="2" charset="-122"/>
                  <a:ea typeface="华文中宋" panose="02010600040101010101" pitchFamily="2" charset="-122"/>
                </a:endParaRPr>
              </a:p>
            </p:txBody>
          </p:sp>
          <p:sp>
            <p:nvSpPr>
              <p:cNvPr id="138261" name="Line 102">
                <a:extLst>
                  <a:ext uri="{FF2B5EF4-FFF2-40B4-BE49-F238E27FC236}">
                    <a16:creationId xmlns:a16="http://schemas.microsoft.com/office/drawing/2014/main" id="{04AD4831-A1C1-4EA5-8F0C-96EF9CAB2C86}"/>
                  </a:ext>
                </a:extLst>
              </p:cNvPr>
              <p:cNvSpPr>
                <a:spLocks noChangeShapeType="1"/>
              </p:cNvSpPr>
              <p:nvPr/>
            </p:nvSpPr>
            <p:spPr bwMode="auto">
              <a:xfrm>
                <a:off x="3131" y="1979"/>
                <a:ext cx="163"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62" name="Line 103">
                <a:extLst>
                  <a:ext uri="{FF2B5EF4-FFF2-40B4-BE49-F238E27FC236}">
                    <a16:creationId xmlns:a16="http://schemas.microsoft.com/office/drawing/2014/main" id="{F8408ABC-108C-4797-BB9A-91C42531C9D1}"/>
                  </a:ext>
                </a:extLst>
              </p:cNvPr>
              <p:cNvSpPr>
                <a:spLocks noChangeShapeType="1"/>
              </p:cNvSpPr>
              <p:nvPr/>
            </p:nvSpPr>
            <p:spPr bwMode="auto">
              <a:xfrm>
                <a:off x="2986" y="1979"/>
                <a:ext cx="68"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63" name="Line 104">
                <a:extLst>
                  <a:ext uri="{FF2B5EF4-FFF2-40B4-BE49-F238E27FC236}">
                    <a16:creationId xmlns:a16="http://schemas.microsoft.com/office/drawing/2014/main" id="{070AEA0F-526E-4EF9-8428-BF2ADAC776DD}"/>
                  </a:ext>
                </a:extLst>
              </p:cNvPr>
              <p:cNvSpPr>
                <a:spLocks noChangeShapeType="1"/>
              </p:cNvSpPr>
              <p:nvPr/>
            </p:nvSpPr>
            <p:spPr bwMode="auto">
              <a:xfrm>
                <a:off x="3061" y="1940"/>
                <a:ext cx="0" cy="91"/>
              </a:xfrm>
              <a:prstGeom prst="line">
                <a:avLst/>
              </a:prstGeom>
              <a:noFill/>
              <a:ln w="190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3081" name="WordArt 107">
            <a:extLst>
              <a:ext uri="{FF2B5EF4-FFF2-40B4-BE49-F238E27FC236}">
                <a16:creationId xmlns:a16="http://schemas.microsoft.com/office/drawing/2014/main" id="{E2F98499-487A-4581-866C-20D73D9DD1C2}"/>
              </a:ext>
            </a:extLst>
          </p:cNvPr>
          <p:cNvSpPr>
            <a:spLocks noChangeArrowheads="1" noChangeShapeType="1" noTextEdit="1"/>
          </p:cNvSpPr>
          <p:nvPr/>
        </p:nvSpPr>
        <p:spPr bwMode="auto">
          <a:xfrm>
            <a:off x="4786313" y="285750"/>
            <a:ext cx="1643062" cy="365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800" b="1" kern="10">
                <a:solidFill>
                  <a:srgbClr val="FF0000"/>
                </a:solidFill>
                <a:effectLst>
                  <a:outerShdw dist="35921" dir="2700000" algn="ctr" rotWithShape="0">
                    <a:srgbClr val="C0C0C0">
                      <a:alpha val="79999"/>
                    </a:srgbClr>
                  </a:outerShdw>
                </a:effectLst>
                <a:latin typeface="华文新魏" panose="02010800040101010101" pitchFamily="2" charset="-122"/>
                <a:ea typeface="华文新魏" panose="02010800040101010101" pitchFamily="2" charset="-122"/>
              </a:rPr>
              <a:t>磁性本源</a:t>
            </a:r>
          </a:p>
        </p:txBody>
      </p:sp>
      <p:sp>
        <p:nvSpPr>
          <p:cNvPr id="104" name="Text Box 26">
            <a:extLst>
              <a:ext uri="{FF2B5EF4-FFF2-40B4-BE49-F238E27FC236}">
                <a16:creationId xmlns:a16="http://schemas.microsoft.com/office/drawing/2014/main" id="{F56075D1-69C7-47CB-875E-60C00E1DF4CB}"/>
              </a:ext>
            </a:extLst>
          </p:cNvPr>
          <p:cNvSpPr txBox="1">
            <a:spLocks noChangeArrowheads="1"/>
          </p:cNvSpPr>
          <p:nvPr/>
        </p:nvSpPr>
        <p:spPr bwMode="auto">
          <a:xfrm>
            <a:off x="214313" y="214313"/>
            <a:ext cx="5256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cs typeface="Times New Roman" panose="02020603050405020304" pitchFamily="18" charset="0"/>
              </a:rPr>
              <a:t>♦ 安培的分子电流假说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linds(horizontal)">
                                      <p:cBhvr>
                                        <p:cTn id="7" dur="500"/>
                                        <p:tgtEl>
                                          <p:spTgt spid="1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81"/>
                                        </p:tgtEl>
                                        <p:attrNameLst>
                                          <p:attrName>style.visibility</p:attrName>
                                        </p:attrNameLst>
                                      </p:cBhvr>
                                      <p:to>
                                        <p:strVal val="visible"/>
                                      </p:to>
                                    </p:set>
                                    <p:animEffect transition="in" filter="dissolve">
                                      <p:cBhvr>
                                        <p:cTn id="12" dur="500"/>
                                        <p:tgtEl>
                                          <p:spTgt spid="30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74087"/>
                                        </p:tgtEl>
                                        <p:attrNameLst>
                                          <p:attrName>style.visibility</p:attrName>
                                        </p:attrNameLst>
                                      </p:cBhvr>
                                      <p:to>
                                        <p:strVal val="visible"/>
                                      </p:to>
                                    </p:set>
                                    <p:animEffect transition="in" filter="strips(downRight)">
                                      <p:cBhvr>
                                        <p:cTn id="17" dur="500"/>
                                        <p:tgtEl>
                                          <p:spTgt spid="174087"/>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42"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outHorizontal)">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Horizontal)">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4088"/>
                                        </p:tgtEl>
                                        <p:attrNameLst>
                                          <p:attrName>style.visibility</p:attrName>
                                        </p:attrNameLst>
                                      </p:cBhvr>
                                      <p:to>
                                        <p:strVal val="visible"/>
                                      </p:to>
                                    </p:set>
                                    <p:animEffect transition="in" filter="blinds(horizontal)">
                                      <p:cBhvr>
                                        <p:cTn id="36" dur="500"/>
                                        <p:tgtEl>
                                          <p:spTgt spid="174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7" grpId="0" animBg="1"/>
      <p:bldP spid="174088" grpId="0"/>
      <p:bldP spid="10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6132" name="Text Box 4">
            <a:extLst>
              <a:ext uri="{FF2B5EF4-FFF2-40B4-BE49-F238E27FC236}">
                <a16:creationId xmlns:a16="http://schemas.microsoft.com/office/drawing/2014/main" id="{2EA97547-DDA4-4CBC-86A9-319916C98DDC}"/>
              </a:ext>
            </a:extLst>
          </p:cNvPr>
          <p:cNvSpPr txBox="1">
            <a:spLocks noChangeArrowheads="1"/>
          </p:cNvSpPr>
          <p:nvPr/>
        </p:nvSpPr>
        <p:spPr bwMode="auto">
          <a:xfrm>
            <a:off x="357188" y="2474913"/>
            <a:ext cx="8569325" cy="954087"/>
          </a:xfrm>
          <a:prstGeom prst="rect">
            <a:avLst/>
          </a:prstGeom>
          <a:solidFill>
            <a:schemeClr val="bg1">
              <a:lumMod val="75000"/>
            </a:schemeClr>
          </a:solidFill>
          <a:ln w="57150" cmpd="thinThick">
            <a:noFill/>
            <a:miter lim="800000"/>
            <a:headEnd/>
            <a:tailEnd/>
          </a:ln>
          <a:effectLst>
            <a:outerShdw blurRad="50800" dist="38100" dir="2700000" algn="tl" rotWithShape="0">
              <a:prstClr val="black">
                <a:alpha val="40000"/>
              </a:prstClr>
            </a:outerShdw>
          </a:effectLst>
        </p:spPr>
        <p:txBody>
          <a:bodyPr>
            <a:spAutoFit/>
          </a:bodyPr>
          <a:lstStyle/>
          <a:p>
            <a:pPr>
              <a:spcBef>
                <a:spcPct val="50000"/>
              </a:spcBef>
              <a:defRPr/>
            </a:pPr>
            <a:r>
              <a:rPr lang="zh-CN" altLang="en-US" sz="2800" b="1" dirty="0">
                <a:solidFill>
                  <a:srgbClr val="FF0000"/>
                </a:solidFill>
                <a:latin typeface="华文中宋" pitchFamily="2" charset="-122"/>
                <a:ea typeface="华文中宋" pitchFamily="2" charset="-122"/>
              </a:rPr>
              <a:t>结论：</a:t>
            </a:r>
            <a:r>
              <a:rPr lang="zh-CN" altLang="en-US" sz="2800" b="1" dirty="0">
                <a:latin typeface="华文中宋" pitchFamily="2" charset="-122"/>
                <a:ea typeface="华文中宋" pitchFamily="2" charset="-122"/>
              </a:rPr>
              <a:t>从微观上看，磁力都是</a:t>
            </a:r>
            <a:r>
              <a:rPr lang="zh-CN" altLang="en-US" sz="2800" b="1" dirty="0">
                <a:solidFill>
                  <a:srgbClr val="FF0000"/>
                </a:solidFill>
                <a:latin typeface="华文中宋" pitchFamily="2" charset="-122"/>
                <a:ea typeface="华文中宋" pitchFamily="2" charset="-122"/>
              </a:rPr>
              <a:t>运动电荷之间的相互作用的表现</a:t>
            </a:r>
            <a:r>
              <a:rPr lang="zh-CN" altLang="en-US" sz="2800" b="1" dirty="0">
                <a:latin typeface="华文中宋" pitchFamily="2" charset="-122"/>
                <a:ea typeface="华文中宋" pitchFamily="2" charset="-122"/>
              </a:rPr>
              <a:t>。</a:t>
            </a:r>
          </a:p>
        </p:txBody>
      </p:sp>
      <p:sp>
        <p:nvSpPr>
          <p:cNvPr id="33795" name="Text Box 8">
            <a:extLst>
              <a:ext uri="{FF2B5EF4-FFF2-40B4-BE49-F238E27FC236}">
                <a16:creationId xmlns:a16="http://schemas.microsoft.com/office/drawing/2014/main" id="{161B74B2-5F65-4956-8ED0-0C4F34035652}"/>
              </a:ext>
            </a:extLst>
          </p:cNvPr>
          <p:cNvSpPr txBox="1">
            <a:spLocks noChangeArrowheads="1"/>
          </p:cNvSpPr>
          <p:nvPr/>
        </p:nvSpPr>
        <p:spPr bwMode="auto">
          <a:xfrm>
            <a:off x="357188" y="187325"/>
            <a:ext cx="85693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latin typeface="Arial" panose="020B0604020202020204" pitchFamily="34" charset="0"/>
              </a:rPr>
              <a:t>小结</a:t>
            </a:r>
            <a:r>
              <a:rPr lang="zh-CN" altLang="en-US"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ea typeface="楷体_GB2312" pitchFamily="49" charset="-122"/>
              </a:rPr>
              <a:t>磁体与磁体之间，磁体与电流之间，以及电流与电流之间的磁现象，或者可以说一切磁现象都可归结为电流的磁效应。</a:t>
            </a:r>
          </a:p>
        </p:txBody>
      </p:sp>
      <p:sp>
        <p:nvSpPr>
          <p:cNvPr id="176137" name="Text Box 9">
            <a:extLst>
              <a:ext uri="{FF2B5EF4-FFF2-40B4-BE49-F238E27FC236}">
                <a16:creationId xmlns:a16="http://schemas.microsoft.com/office/drawing/2014/main" id="{AF4ED37F-B803-4FF5-AA6F-CC081D39A253}"/>
              </a:ext>
            </a:extLst>
          </p:cNvPr>
          <p:cNvSpPr txBox="1">
            <a:spLocks noChangeArrowheads="1"/>
          </p:cNvSpPr>
          <p:nvPr/>
        </p:nvSpPr>
        <p:spPr bwMode="auto">
          <a:xfrm>
            <a:off x="357188" y="1714500"/>
            <a:ext cx="806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b="1">
                <a:solidFill>
                  <a:schemeClr val="bg1"/>
                </a:solidFill>
                <a:latin typeface="华文中宋" panose="02010600040101010101" pitchFamily="2" charset="-122"/>
                <a:ea typeface="华文中宋" panose="02010600040101010101" pitchFamily="2" charset="-122"/>
              </a:rPr>
              <a:t>电流与磁体的本源只有一个：电荷的运动</a:t>
            </a:r>
          </a:p>
        </p:txBody>
      </p:sp>
      <p:sp>
        <p:nvSpPr>
          <p:cNvPr id="5" name="Text Box 26">
            <a:extLst>
              <a:ext uri="{FF2B5EF4-FFF2-40B4-BE49-F238E27FC236}">
                <a16:creationId xmlns:a16="http://schemas.microsoft.com/office/drawing/2014/main" id="{90C478B5-A2A3-44CC-8227-59932F5A849E}"/>
              </a:ext>
            </a:extLst>
          </p:cNvPr>
          <p:cNvSpPr txBox="1">
            <a:spLocks noChangeArrowheads="1"/>
          </p:cNvSpPr>
          <p:nvPr/>
        </p:nvSpPr>
        <p:spPr bwMode="auto">
          <a:xfrm>
            <a:off x="214313" y="3690938"/>
            <a:ext cx="5256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cs typeface="Times New Roman" panose="02020603050405020304" pitchFamily="18" charset="0"/>
              </a:rPr>
              <a:t>♦ 磁场</a:t>
            </a:r>
          </a:p>
        </p:txBody>
      </p:sp>
      <p:sp>
        <p:nvSpPr>
          <p:cNvPr id="6" name="Text Box 3">
            <a:extLst>
              <a:ext uri="{FF2B5EF4-FFF2-40B4-BE49-F238E27FC236}">
                <a16:creationId xmlns:a16="http://schemas.microsoft.com/office/drawing/2014/main" id="{C773422B-B38F-4B4C-951D-C0F502103D90}"/>
              </a:ext>
            </a:extLst>
          </p:cNvPr>
          <p:cNvSpPr txBox="1">
            <a:spLocks noChangeArrowheads="1"/>
          </p:cNvSpPr>
          <p:nvPr/>
        </p:nvSpPr>
        <p:spPr bwMode="auto">
          <a:xfrm>
            <a:off x="357188" y="4314825"/>
            <a:ext cx="85074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C000"/>
                </a:solidFill>
                <a:latin typeface="华文中宋" panose="02010600040101010101" pitchFamily="2" charset="-122"/>
                <a:ea typeface="华文中宋" panose="02010600040101010101" pitchFamily="2" charset="-122"/>
              </a:rPr>
              <a:t>运动电荷</a:t>
            </a:r>
            <a:r>
              <a:rPr lang="zh-CN" altLang="en-US" sz="2800">
                <a:solidFill>
                  <a:schemeClr val="bg1"/>
                </a:solidFill>
                <a:latin typeface="华文中宋" panose="02010600040101010101" pitchFamily="2" charset="-122"/>
                <a:ea typeface="华文中宋" panose="02010600040101010101" pitchFamily="2" charset="-122"/>
              </a:rPr>
              <a:t>周围空间里存在着磁场，置于其中的另一个运动电荷受到的磁力实际上是</a:t>
            </a:r>
            <a:r>
              <a:rPr lang="zh-CN" altLang="en-US" sz="2800" b="1">
                <a:solidFill>
                  <a:srgbClr val="FFC000"/>
                </a:solidFill>
                <a:latin typeface="华文中宋" panose="02010600040101010101" pitchFamily="2" charset="-122"/>
                <a:ea typeface="华文中宋" panose="02010600040101010101" pitchFamily="2" charset="-122"/>
              </a:rPr>
              <a:t>该磁场对它的作用</a:t>
            </a:r>
            <a:r>
              <a:rPr lang="zh-CN" altLang="en-US" sz="2800">
                <a:solidFill>
                  <a:schemeClr val="bg1"/>
                </a:solidFill>
                <a:latin typeface="华文中宋" panose="02010600040101010101" pitchFamily="2" charset="-122"/>
                <a:ea typeface="华文中宋" panose="02010600040101010101" pitchFamily="2" charset="-122"/>
              </a:rPr>
              <a:t>。 </a:t>
            </a:r>
          </a:p>
        </p:txBody>
      </p:sp>
      <p:grpSp>
        <p:nvGrpSpPr>
          <p:cNvPr id="2" name="Group 27">
            <a:extLst>
              <a:ext uri="{FF2B5EF4-FFF2-40B4-BE49-F238E27FC236}">
                <a16:creationId xmlns:a16="http://schemas.microsoft.com/office/drawing/2014/main" id="{2B33F925-0FF4-49AD-B0F2-E79EF1C57EE1}"/>
              </a:ext>
            </a:extLst>
          </p:cNvPr>
          <p:cNvGrpSpPr>
            <a:grpSpLocks/>
          </p:cNvGrpSpPr>
          <p:nvPr/>
        </p:nvGrpSpPr>
        <p:grpSpPr bwMode="auto">
          <a:xfrm>
            <a:off x="1154113" y="5500688"/>
            <a:ext cx="6477000" cy="523875"/>
            <a:chOff x="727" y="2840"/>
            <a:chExt cx="4080" cy="330"/>
          </a:xfrm>
        </p:grpSpPr>
        <p:sp>
          <p:nvSpPr>
            <p:cNvPr id="8" name="Rectangle 19">
              <a:extLst>
                <a:ext uri="{FF2B5EF4-FFF2-40B4-BE49-F238E27FC236}">
                  <a16:creationId xmlns:a16="http://schemas.microsoft.com/office/drawing/2014/main" id="{8615F3BF-EB4E-4E4C-9692-7B3F35F187E6}"/>
                </a:ext>
              </a:extLst>
            </p:cNvPr>
            <p:cNvSpPr>
              <a:spLocks noChangeArrowheads="1"/>
            </p:cNvSpPr>
            <p:nvPr/>
          </p:nvSpPr>
          <p:spPr bwMode="auto">
            <a:xfrm>
              <a:off x="3655" y="2840"/>
              <a:ext cx="1152" cy="330"/>
            </a:xfrm>
            <a:prstGeom prst="rect">
              <a:avLst/>
            </a:prstGeom>
            <a:gradFill rotWithShape="1">
              <a:gsLst>
                <a:gs pos="0">
                  <a:srgbClr val="FFFF99"/>
                </a:gs>
                <a:gs pos="50000">
                  <a:srgbClr val="FFFFFF"/>
                </a:gs>
                <a:gs pos="100000">
                  <a:srgbClr val="FFFF99"/>
                </a:gs>
              </a:gsLst>
              <a:lin ang="5400000" scaled="1"/>
            </a:gradFill>
            <a:ln w="28575">
              <a:solidFill>
                <a:schemeClr val="accent6">
                  <a:lumMod val="75000"/>
                </a:schemeClr>
              </a:solidFill>
              <a:miter lim="800000"/>
              <a:headEnd/>
              <a:tailEnd/>
            </a:ln>
          </p:spPr>
          <p:txBody>
            <a:bodyPr>
              <a:spAutoFit/>
            </a:bodyPr>
            <a:lstStyle/>
            <a:p>
              <a:pPr algn="ctr">
                <a:spcBef>
                  <a:spcPct val="50000"/>
                </a:spcBef>
                <a:defRPr/>
              </a:pPr>
              <a:r>
                <a:rPr lang="zh-CN" altLang="en-US" sz="2800" b="1" dirty="0">
                  <a:ea typeface="华文中宋" pitchFamily="2" charset="-122"/>
                </a:rPr>
                <a:t>运动电荷</a:t>
              </a:r>
            </a:p>
          </p:txBody>
        </p:sp>
        <p:sp>
          <p:nvSpPr>
            <p:cNvPr id="9" name="Rectangle 20">
              <a:extLst>
                <a:ext uri="{FF2B5EF4-FFF2-40B4-BE49-F238E27FC236}">
                  <a16:creationId xmlns:a16="http://schemas.microsoft.com/office/drawing/2014/main" id="{3F3B0355-F36D-4273-951F-9748799C8FB9}"/>
                </a:ext>
              </a:extLst>
            </p:cNvPr>
            <p:cNvSpPr>
              <a:spLocks noChangeArrowheads="1"/>
            </p:cNvSpPr>
            <p:nvPr/>
          </p:nvSpPr>
          <p:spPr bwMode="auto">
            <a:xfrm>
              <a:off x="727" y="2840"/>
              <a:ext cx="1152" cy="330"/>
            </a:xfrm>
            <a:prstGeom prst="rect">
              <a:avLst/>
            </a:prstGeom>
            <a:gradFill rotWithShape="1">
              <a:gsLst>
                <a:gs pos="0">
                  <a:srgbClr val="FFFF99"/>
                </a:gs>
                <a:gs pos="50000">
                  <a:srgbClr val="FFFFFF"/>
                </a:gs>
                <a:gs pos="100000">
                  <a:srgbClr val="FFFF99"/>
                </a:gs>
              </a:gsLst>
              <a:lin ang="5400000" scaled="1"/>
            </a:gradFill>
            <a:ln w="28575">
              <a:solidFill>
                <a:schemeClr val="accent6">
                  <a:lumMod val="75000"/>
                </a:schemeClr>
              </a:solidFill>
              <a:miter lim="800000"/>
              <a:headEnd/>
              <a:tailEnd/>
            </a:ln>
          </p:spPr>
          <p:txBody>
            <a:bodyPr>
              <a:spAutoFit/>
            </a:bodyPr>
            <a:lstStyle/>
            <a:p>
              <a:pPr algn="ctr">
                <a:spcBef>
                  <a:spcPct val="50000"/>
                </a:spcBef>
                <a:defRPr/>
              </a:pPr>
              <a:r>
                <a:rPr lang="zh-CN" altLang="en-US" sz="2800" b="1" dirty="0">
                  <a:ea typeface="华文中宋" pitchFamily="2" charset="-122"/>
                </a:rPr>
                <a:t>运动电荷</a:t>
              </a:r>
            </a:p>
          </p:txBody>
        </p:sp>
      </p:grpSp>
      <p:grpSp>
        <p:nvGrpSpPr>
          <p:cNvPr id="3" name="Group 26">
            <a:extLst>
              <a:ext uri="{FF2B5EF4-FFF2-40B4-BE49-F238E27FC236}">
                <a16:creationId xmlns:a16="http://schemas.microsoft.com/office/drawing/2014/main" id="{18C0E2D9-DC59-4983-B1E9-47F9575E7C92}"/>
              </a:ext>
            </a:extLst>
          </p:cNvPr>
          <p:cNvGrpSpPr>
            <a:grpSpLocks/>
          </p:cNvGrpSpPr>
          <p:nvPr/>
        </p:nvGrpSpPr>
        <p:grpSpPr bwMode="auto">
          <a:xfrm>
            <a:off x="3059113" y="5500688"/>
            <a:ext cx="2667000" cy="609600"/>
            <a:chOff x="1927" y="3067"/>
            <a:chExt cx="1680" cy="384"/>
          </a:xfrm>
        </p:grpSpPr>
        <p:sp>
          <p:nvSpPr>
            <p:cNvPr id="86025" name="Rectangle 22">
              <a:extLst>
                <a:ext uri="{FF2B5EF4-FFF2-40B4-BE49-F238E27FC236}">
                  <a16:creationId xmlns:a16="http://schemas.microsoft.com/office/drawing/2014/main" id="{AA4FD1F5-BACD-4364-BB6B-43D83BDA3335}"/>
                </a:ext>
              </a:extLst>
            </p:cNvPr>
            <p:cNvSpPr>
              <a:spLocks noChangeArrowheads="1"/>
            </p:cNvSpPr>
            <p:nvPr/>
          </p:nvSpPr>
          <p:spPr bwMode="auto">
            <a:xfrm>
              <a:off x="2455" y="3067"/>
              <a:ext cx="624" cy="384"/>
            </a:xfrm>
            <a:prstGeom prst="rect">
              <a:avLst/>
            </a:prstGeom>
            <a:gradFill rotWithShape="1">
              <a:gsLst>
                <a:gs pos="0">
                  <a:srgbClr val="FFCCFF"/>
                </a:gs>
                <a:gs pos="50000">
                  <a:srgbClr val="FFFFFF"/>
                </a:gs>
                <a:gs pos="100000">
                  <a:srgbClr val="FFCCFF"/>
                </a:gs>
              </a:gsLst>
              <a:lin ang="5400000" scaled="1"/>
            </a:gradFill>
            <a:ln w="28575">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sp>
          <p:nvSpPr>
            <p:cNvPr id="86026" name="Text Box 23">
              <a:extLst>
                <a:ext uri="{FF2B5EF4-FFF2-40B4-BE49-F238E27FC236}">
                  <a16:creationId xmlns:a16="http://schemas.microsoft.com/office/drawing/2014/main" id="{BC28C619-D2BE-4FB8-B8AB-249192CE69CD}"/>
                </a:ext>
              </a:extLst>
            </p:cNvPr>
            <p:cNvSpPr txBox="1">
              <a:spLocks noChangeArrowheads="1"/>
            </p:cNvSpPr>
            <p:nvPr/>
          </p:nvSpPr>
          <p:spPr bwMode="auto">
            <a:xfrm>
              <a:off x="2487" y="3094"/>
              <a:ext cx="6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latin typeface="Arial" panose="020B0604020202020204" pitchFamily="34" charset="0"/>
                  <a:ea typeface="华文中宋" panose="02010600040101010101" pitchFamily="2" charset="-122"/>
                </a:rPr>
                <a:t>磁场</a:t>
              </a:r>
            </a:p>
          </p:txBody>
        </p:sp>
        <p:sp>
          <p:nvSpPr>
            <p:cNvPr id="86027" name="AutoShape 24">
              <a:extLst>
                <a:ext uri="{FF2B5EF4-FFF2-40B4-BE49-F238E27FC236}">
                  <a16:creationId xmlns:a16="http://schemas.microsoft.com/office/drawing/2014/main" id="{A28E2FE6-A6A3-4D65-98DA-3640A068CEE2}"/>
                </a:ext>
              </a:extLst>
            </p:cNvPr>
            <p:cNvSpPr>
              <a:spLocks noChangeArrowheads="1"/>
            </p:cNvSpPr>
            <p:nvPr/>
          </p:nvSpPr>
          <p:spPr bwMode="auto">
            <a:xfrm>
              <a:off x="3175" y="3211"/>
              <a:ext cx="432" cy="96"/>
            </a:xfrm>
            <a:prstGeom prst="leftRightArrow">
              <a:avLst>
                <a:gd name="adj1" fmla="val 50000"/>
                <a:gd name="adj2" fmla="val 90000"/>
              </a:avLst>
            </a:prstGeom>
            <a:solidFill>
              <a:srgbClr val="FFCCFF"/>
            </a:solidFill>
            <a:ln w="38100">
              <a:solidFill>
                <a:srgbClr val="FF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sp>
          <p:nvSpPr>
            <p:cNvPr id="86028" name="AutoShape 25">
              <a:extLst>
                <a:ext uri="{FF2B5EF4-FFF2-40B4-BE49-F238E27FC236}">
                  <a16:creationId xmlns:a16="http://schemas.microsoft.com/office/drawing/2014/main" id="{77246A52-8531-49B8-9816-4B932228199D}"/>
                </a:ext>
              </a:extLst>
            </p:cNvPr>
            <p:cNvSpPr>
              <a:spLocks noChangeArrowheads="1"/>
            </p:cNvSpPr>
            <p:nvPr/>
          </p:nvSpPr>
          <p:spPr bwMode="auto">
            <a:xfrm>
              <a:off x="1927" y="3211"/>
              <a:ext cx="432" cy="96"/>
            </a:xfrm>
            <a:prstGeom prst="leftRightArrow">
              <a:avLst>
                <a:gd name="adj1" fmla="val 50000"/>
                <a:gd name="adj2" fmla="val 90000"/>
              </a:avLst>
            </a:prstGeom>
            <a:solidFill>
              <a:srgbClr val="FFCCFF"/>
            </a:solidFill>
            <a:ln w="38100">
              <a:solidFill>
                <a:srgbClr val="FF00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latin typeface="Arial" panose="020B0604020202020204" pitchFamily="34" charset="0"/>
                <a:ea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dissolve">
                                      <p:cBhvr>
                                        <p:cTn id="7" dur="500"/>
                                        <p:tgtEl>
                                          <p:spTgt spid="337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6137"/>
                                        </p:tgtEl>
                                        <p:attrNameLst>
                                          <p:attrName>style.visibility</p:attrName>
                                        </p:attrNameLst>
                                      </p:cBhvr>
                                      <p:to>
                                        <p:strVal val="visible"/>
                                      </p:to>
                                    </p:set>
                                    <p:animEffect transition="in" filter="wipe(left)">
                                      <p:cBhvr>
                                        <p:cTn id="12" dur="500"/>
                                        <p:tgtEl>
                                          <p:spTgt spid="1761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76132"/>
                                        </p:tgtEl>
                                        <p:attrNameLst>
                                          <p:attrName>style.visibility</p:attrName>
                                        </p:attrNameLst>
                                      </p:cBhvr>
                                      <p:to>
                                        <p:strVal val="visible"/>
                                      </p:to>
                                    </p:set>
                                    <p:animEffect transition="in" filter="barn(outVertical)">
                                      <p:cBhvr>
                                        <p:cTn id="17" dur="500"/>
                                        <p:tgtEl>
                                          <p:spTgt spid="176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outVertic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animBg="1" autoUpdateAnimBg="0"/>
      <p:bldP spid="33795" grpId="0"/>
      <p:bldP spid="176137" grpId="0"/>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80" name="Text Box 4">
            <a:extLst>
              <a:ext uri="{FF2B5EF4-FFF2-40B4-BE49-F238E27FC236}">
                <a16:creationId xmlns:a16="http://schemas.microsoft.com/office/drawing/2014/main" id="{75FAB05B-9E79-410D-A73B-182004DA9E2A}"/>
              </a:ext>
            </a:extLst>
          </p:cNvPr>
          <p:cNvSpPr txBox="1">
            <a:spLocks noChangeArrowheads="1"/>
          </p:cNvSpPr>
          <p:nvPr/>
        </p:nvSpPr>
        <p:spPr bwMode="auto">
          <a:xfrm>
            <a:off x="469900" y="846138"/>
            <a:ext cx="8445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dirty="0">
                <a:solidFill>
                  <a:srgbClr val="FFFF66"/>
                </a:solidFill>
                <a:latin typeface="Times New Roman" panose="02020603050405020304" pitchFamily="18" charset="0"/>
              </a:rPr>
              <a:t>思考题</a:t>
            </a:r>
            <a:r>
              <a:rPr lang="en-US" altLang="zh-CN" sz="2800" b="1" dirty="0">
                <a:solidFill>
                  <a:srgbClr val="FFFF66"/>
                </a:solidFill>
                <a:latin typeface="Times New Roman" panose="02020603050405020304" pitchFamily="18" charset="0"/>
              </a:rPr>
              <a:t>1</a:t>
            </a:r>
            <a:r>
              <a:rPr lang="zh-CN" altLang="en-US" sz="2800" b="1">
                <a:latin typeface="Times New Roman" panose="02020603050405020304" pitchFamily="18" charset="0"/>
              </a:rPr>
              <a:t>：磁铁产生的磁场与电流产生的磁场本质上是否相同？有何区别？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3780"/>
                                        </p:tgtEl>
                                        <p:attrNameLst>
                                          <p:attrName>style.visibility</p:attrName>
                                        </p:attrNameLst>
                                      </p:cBhvr>
                                      <p:to>
                                        <p:strVal val="visible"/>
                                      </p:to>
                                    </p:set>
                                    <p:animEffect transition="in" filter="wipe(left)">
                                      <p:cBhvr>
                                        <p:cTn id="7" dur="500"/>
                                        <p:tgtEl>
                                          <p:spTgt spid="843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585D578D-B247-4868-8839-FE312FC7F72D}"/>
              </a:ext>
            </a:extLst>
          </p:cNvPr>
          <p:cNvSpPr txBox="1">
            <a:spLocks noChangeArrowheads="1"/>
          </p:cNvSpPr>
          <p:nvPr/>
        </p:nvSpPr>
        <p:spPr bwMode="auto">
          <a:xfrm>
            <a:off x="1619250" y="1851025"/>
            <a:ext cx="75247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buClrTx/>
              <a:buSzTx/>
              <a:buFontTx/>
              <a:buNone/>
            </a:pPr>
            <a:r>
              <a:rPr lang="zh-CN" altLang="zh-CN" sz="2800" dirty="0">
                <a:solidFill>
                  <a:srgbClr val="000000"/>
                </a:solidFill>
                <a:latin typeface="Times New Roman" panose="02020603050405020304" pitchFamily="18" charset="0"/>
              </a:rPr>
              <a:t>                                                        </a:t>
            </a:r>
            <a:r>
              <a:rPr lang="zh-CN" altLang="en-US" sz="2800" b="1" dirty="0">
                <a:solidFill>
                  <a:srgbClr val="FFFFFF"/>
                </a:solidFill>
                <a:latin typeface="Times New Roman" panose="02020603050405020304" pitchFamily="18" charset="0"/>
              </a:rPr>
              <a:t>规定正电荷的</a:t>
            </a:r>
            <a:r>
              <a:rPr lang="zh-CN" altLang="en-US" sz="2800" b="1" dirty="0">
                <a:solidFill>
                  <a:srgbClr val="FFFFFF"/>
                </a:solidFill>
              </a:rPr>
              <a:t>运动</a:t>
            </a:r>
            <a:r>
              <a:rPr lang="zh-CN" altLang="en-US" sz="2800" b="1" dirty="0">
                <a:solidFill>
                  <a:srgbClr val="FFFFFF"/>
                </a:solidFill>
                <a:latin typeface="Times New Roman" panose="02020603050405020304" pitchFamily="18" charset="0"/>
              </a:rPr>
              <a:t>方向为</a:t>
            </a:r>
            <a:r>
              <a:rPr lang="zh-CN" altLang="en-US" sz="2800" b="1">
                <a:solidFill>
                  <a:srgbClr val="FFFFFF"/>
                </a:solidFill>
                <a:latin typeface="Times New Roman" panose="02020603050405020304" pitchFamily="18" charset="0"/>
              </a:rPr>
              <a:t>电流方向。</a:t>
            </a:r>
            <a:endParaRPr lang="zh-CN" altLang="en-US" sz="2800" b="1" dirty="0">
              <a:solidFill>
                <a:srgbClr val="FFFFFF"/>
              </a:solidFill>
              <a:latin typeface="Times New Roman" panose="02020603050405020304" pitchFamily="18" charset="0"/>
            </a:endParaRPr>
          </a:p>
        </p:txBody>
      </p:sp>
      <p:sp>
        <p:nvSpPr>
          <p:cNvPr id="5125" name="Text Box 5">
            <a:extLst>
              <a:ext uri="{FF2B5EF4-FFF2-40B4-BE49-F238E27FC236}">
                <a16:creationId xmlns:a16="http://schemas.microsoft.com/office/drawing/2014/main" id="{85D0198F-9A62-481C-947B-FDA7D9CC3E69}"/>
              </a:ext>
            </a:extLst>
          </p:cNvPr>
          <p:cNvSpPr txBox="1">
            <a:spLocks noChangeArrowheads="1"/>
          </p:cNvSpPr>
          <p:nvPr/>
        </p:nvSpPr>
        <p:spPr bwMode="auto">
          <a:xfrm>
            <a:off x="107950" y="1139825"/>
            <a:ext cx="41767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00"/>
                </a:solidFill>
                <a:latin typeface="Times New Roman" panose="02020603050405020304" pitchFamily="18" charset="0"/>
              </a:rPr>
              <a:t>一</a:t>
            </a:r>
            <a:r>
              <a:rPr lang="zh-CN" altLang="zh-CN" b="1">
                <a:solidFill>
                  <a:srgbClr val="FFFF00"/>
                </a:solidFill>
                <a:latin typeface="Times New Roman" panose="02020603050405020304" pitchFamily="18" charset="0"/>
              </a:rPr>
              <a:t>.</a:t>
            </a:r>
            <a:r>
              <a:rPr lang="en-US" altLang="zh-CN" b="1">
                <a:solidFill>
                  <a:srgbClr val="FFFF00"/>
                </a:solidFill>
                <a:latin typeface="Times New Roman" panose="02020603050405020304" pitchFamily="18" charset="0"/>
              </a:rPr>
              <a:t>  </a:t>
            </a:r>
            <a:r>
              <a:rPr lang="zh-CN" altLang="en-US" b="1">
                <a:solidFill>
                  <a:srgbClr val="FFFF00"/>
                </a:solidFill>
                <a:latin typeface="Times New Roman" panose="02020603050405020304" pitchFamily="18" charset="0"/>
              </a:rPr>
              <a:t>电流</a:t>
            </a:r>
          </a:p>
        </p:txBody>
      </p:sp>
      <p:sp>
        <p:nvSpPr>
          <p:cNvPr id="5126" name="Text Box 6">
            <a:extLst>
              <a:ext uri="{FF2B5EF4-FFF2-40B4-BE49-F238E27FC236}">
                <a16:creationId xmlns:a16="http://schemas.microsoft.com/office/drawing/2014/main" id="{477F222B-0326-42C6-8740-5CF5231F51AA}"/>
              </a:ext>
            </a:extLst>
          </p:cNvPr>
          <p:cNvSpPr txBox="1">
            <a:spLocks noChangeArrowheads="1"/>
          </p:cNvSpPr>
          <p:nvPr/>
        </p:nvSpPr>
        <p:spPr bwMode="auto">
          <a:xfrm>
            <a:off x="309563" y="1854200"/>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a:solidFill>
                  <a:srgbClr val="FFFF66"/>
                </a:solidFill>
                <a:latin typeface="Times New Roman" panose="02020603050405020304" pitchFamily="18" charset="0"/>
              </a:rPr>
              <a:t>1.</a:t>
            </a:r>
            <a:r>
              <a:rPr lang="zh-CN" altLang="en-US" sz="2800" b="1">
                <a:solidFill>
                  <a:srgbClr val="FFFF66"/>
                </a:solidFill>
                <a:latin typeface="Times New Roman" panose="02020603050405020304" pitchFamily="18" charset="0"/>
              </a:rPr>
              <a:t>电流：</a:t>
            </a:r>
          </a:p>
        </p:txBody>
      </p:sp>
      <p:sp>
        <p:nvSpPr>
          <p:cNvPr id="5127" name="Text Box 7">
            <a:extLst>
              <a:ext uri="{FF2B5EF4-FFF2-40B4-BE49-F238E27FC236}">
                <a16:creationId xmlns:a16="http://schemas.microsoft.com/office/drawing/2014/main" id="{25852D0C-0883-43CD-B124-A6C474903BAB}"/>
              </a:ext>
            </a:extLst>
          </p:cNvPr>
          <p:cNvSpPr txBox="1">
            <a:spLocks noChangeArrowheads="1"/>
          </p:cNvSpPr>
          <p:nvPr/>
        </p:nvSpPr>
        <p:spPr bwMode="auto">
          <a:xfrm>
            <a:off x="1633538" y="1862138"/>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电荷的宏观定向运动形成电流。</a:t>
            </a:r>
          </a:p>
        </p:txBody>
      </p:sp>
      <p:sp>
        <p:nvSpPr>
          <p:cNvPr id="5129" name="Rectangle 9">
            <a:extLst>
              <a:ext uri="{FF2B5EF4-FFF2-40B4-BE49-F238E27FC236}">
                <a16:creationId xmlns:a16="http://schemas.microsoft.com/office/drawing/2014/main" id="{6A38072E-E49F-4EB3-A8C0-534F49EF1CF4}"/>
              </a:ext>
            </a:extLst>
          </p:cNvPr>
          <p:cNvSpPr>
            <a:spLocks noChangeArrowheads="1"/>
          </p:cNvSpPr>
          <p:nvPr/>
        </p:nvSpPr>
        <p:spPr bwMode="auto">
          <a:xfrm>
            <a:off x="5867400" y="2392363"/>
            <a:ext cx="313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导体中电场的方向 </a:t>
            </a:r>
          </a:p>
        </p:txBody>
      </p:sp>
      <p:sp>
        <p:nvSpPr>
          <p:cNvPr id="5130" name="Rectangle 10">
            <a:extLst>
              <a:ext uri="{FF2B5EF4-FFF2-40B4-BE49-F238E27FC236}">
                <a16:creationId xmlns:a16="http://schemas.microsoft.com/office/drawing/2014/main" id="{9977118B-1046-4A7B-8E76-A9A175A4BACC}"/>
              </a:ext>
            </a:extLst>
          </p:cNvPr>
          <p:cNvSpPr>
            <a:spLocks noChangeArrowheads="1"/>
          </p:cNvSpPr>
          <p:nvPr/>
        </p:nvSpPr>
        <p:spPr bwMode="auto">
          <a:xfrm>
            <a:off x="4837113" y="2898775"/>
            <a:ext cx="4275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从高电势到低电势的方向</a:t>
            </a:r>
          </a:p>
        </p:txBody>
      </p:sp>
      <p:graphicFrame>
        <p:nvGraphicFramePr>
          <p:cNvPr id="5131" name="Object 70">
            <a:extLst>
              <a:ext uri="{FF2B5EF4-FFF2-40B4-BE49-F238E27FC236}">
                <a16:creationId xmlns:a16="http://schemas.microsoft.com/office/drawing/2014/main" id="{9FB34315-535A-4BE2-AE08-6FEC46D00B2F}"/>
              </a:ext>
            </a:extLst>
          </p:cNvPr>
          <p:cNvGraphicFramePr>
            <a:graphicFrameLocks noChangeAspect="1"/>
          </p:cNvGraphicFramePr>
          <p:nvPr/>
        </p:nvGraphicFramePr>
        <p:xfrm>
          <a:off x="4210050" y="5008563"/>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Object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50" y="500856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2" name="Text Box 12">
            <a:extLst>
              <a:ext uri="{FF2B5EF4-FFF2-40B4-BE49-F238E27FC236}">
                <a16:creationId xmlns:a16="http://schemas.microsoft.com/office/drawing/2014/main" id="{F5E76E50-A81C-4F32-8D9E-E1FF59B48593}"/>
              </a:ext>
            </a:extLst>
          </p:cNvPr>
          <p:cNvSpPr txBox="1">
            <a:spLocks noChangeArrowheads="1"/>
          </p:cNvSpPr>
          <p:nvPr/>
        </p:nvSpPr>
        <p:spPr bwMode="auto">
          <a:xfrm>
            <a:off x="838200" y="382111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C000"/>
                </a:solidFill>
                <a:latin typeface="Times New Roman" panose="02020603050405020304" pitchFamily="18" charset="0"/>
              </a:rPr>
              <a:t>高电势</a:t>
            </a:r>
          </a:p>
        </p:txBody>
      </p:sp>
      <p:sp>
        <p:nvSpPr>
          <p:cNvPr id="5133" name="Text Box 13">
            <a:extLst>
              <a:ext uri="{FF2B5EF4-FFF2-40B4-BE49-F238E27FC236}">
                <a16:creationId xmlns:a16="http://schemas.microsoft.com/office/drawing/2014/main" id="{15E33FDF-6B32-48C1-8A26-E33D9546FA1D}"/>
              </a:ext>
            </a:extLst>
          </p:cNvPr>
          <p:cNvSpPr txBox="1">
            <a:spLocks noChangeArrowheads="1"/>
          </p:cNvSpPr>
          <p:nvPr/>
        </p:nvSpPr>
        <p:spPr bwMode="auto">
          <a:xfrm>
            <a:off x="7086600" y="382111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C000"/>
                </a:solidFill>
                <a:latin typeface="Times New Roman" panose="02020603050405020304" pitchFamily="18" charset="0"/>
              </a:rPr>
              <a:t>低电势</a:t>
            </a:r>
          </a:p>
        </p:txBody>
      </p:sp>
      <p:graphicFrame>
        <p:nvGraphicFramePr>
          <p:cNvPr id="5134" name="Object 73">
            <a:extLst>
              <a:ext uri="{FF2B5EF4-FFF2-40B4-BE49-F238E27FC236}">
                <a16:creationId xmlns:a16="http://schemas.microsoft.com/office/drawing/2014/main" id="{8B92A3D9-0D1D-45A9-95B7-11DF25A2E098}"/>
              </a:ext>
            </a:extLst>
          </p:cNvPr>
          <p:cNvGraphicFramePr>
            <a:graphicFrameLocks noChangeAspect="1"/>
          </p:cNvGraphicFramePr>
          <p:nvPr/>
        </p:nvGraphicFramePr>
        <p:xfrm>
          <a:off x="1849438" y="3821113"/>
          <a:ext cx="374650" cy="533400"/>
        </p:xfrm>
        <a:graphic>
          <a:graphicData uri="http://schemas.openxmlformats.org/presentationml/2006/ole">
            <mc:AlternateContent xmlns:mc="http://schemas.openxmlformats.org/markup-compatibility/2006">
              <mc:Choice xmlns:v="urn:schemas-microsoft-com:vml" Requires="v">
                <p:oleObj name="Equation" r:id="rId4" imgW="152268" imgH="215713" progId="Equation.3">
                  <p:embed/>
                </p:oleObj>
              </mc:Choice>
              <mc:Fallback>
                <p:oleObj name="Equation" r:id="rId4" imgW="152268" imgH="215713" progId="Equation.3">
                  <p:embed/>
                  <p:pic>
                    <p:nvPicPr>
                      <p:cNvPr id="0" name="Object 7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849438" y="3821113"/>
                        <a:ext cx="374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35" name="Object 74">
            <a:extLst>
              <a:ext uri="{FF2B5EF4-FFF2-40B4-BE49-F238E27FC236}">
                <a16:creationId xmlns:a16="http://schemas.microsoft.com/office/drawing/2014/main" id="{84F0A5DB-021A-4AAD-AE29-11861B75EC16}"/>
              </a:ext>
            </a:extLst>
          </p:cNvPr>
          <p:cNvGraphicFramePr>
            <a:graphicFrameLocks noChangeAspect="1"/>
          </p:cNvGraphicFramePr>
          <p:nvPr/>
        </p:nvGraphicFramePr>
        <p:xfrm>
          <a:off x="6784975" y="3821113"/>
          <a:ext cx="409575" cy="533400"/>
        </p:xfrm>
        <a:graphic>
          <a:graphicData uri="http://schemas.openxmlformats.org/presentationml/2006/ole">
            <mc:AlternateContent xmlns:mc="http://schemas.openxmlformats.org/markup-compatibility/2006">
              <mc:Choice xmlns:v="urn:schemas-microsoft-com:vml" Requires="v">
                <p:oleObj name="Equation" r:id="rId6" imgW="164885" imgH="215619" progId="Equation.3">
                  <p:embed/>
                </p:oleObj>
              </mc:Choice>
              <mc:Fallback>
                <p:oleObj name="Equation" r:id="rId6" imgW="164885" imgH="215619" progId="Equation.3">
                  <p:embed/>
                  <p:pic>
                    <p:nvPicPr>
                      <p:cNvPr id="0" name="Object 74"/>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6784975" y="3821113"/>
                        <a:ext cx="409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a:extLst>
              <a:ext uri="{FF2B5EF4-FFF2-40B4-BE49-F238E27FC236}">
                <a16:creationId xmlns:a16="http://schemas.microsoft.com/office/drawing/2014/main" id="{3292C530-C299-4C8A-8DD9-F9B474F7E530}"/>
              </a:ext>
            </a:extLst>
          </p:cNvPr>
          <p:cNvGrpSpPr>
            <a:grpSpLocks/>
          </p:cNvGrpSpPr>
          <p:nvPr/>
        </p:nvGrpSpPr>
        <p:grpSpPr bwMode="auto">
          <a:xfrm>
            <a:off x="1905000" y="4355148"/>
            <a:ext cx="5334000" cy="1143000"/>
            <a:chOff x="0" y="0"/>
            <a:chExt cx="3360" cy="720"/>
          </a:xfrm>
          <a:solidFill>
            <a:srgbClr val="FFFF00"/>
          </a:solidFill>
        </p:grpSpPr>
        <p:sp>
          <p:nvSpPr>
            <p:cNvPr id="5137" name="AutoShape 17">
              <a:extLst>
                <a:ext uri="{FF2B5EF4-FFF2-40B4-BE49-F238E27FC236}">
                  <a16:creationId xmlns:a16="http://schemas.microsoft.com/office/drawing/2014/main" id="{460D6C67-B8D6-4EDA-9331-E6F1D04DA77D}"/>
                </a:ext>
              </a:extLst>
            </p:cNvPr>
            <p:cNvSpPr>
              <a:spLocks noChangeArrowheads="1"/>
            </p:cNvSpPr>
            <p:nvPr/>
          </p:nvSpPr>
          <p:spPr bwMode="auto">
            <a:xfrm rot="16202556">
              <a:off x="1320" y="-1320"/>
              <a:ext cx="720" cy="3360"/>
            </a:xfrm>
            <a:prstGeom prst="can">
              <a:avLst>
                <a:gd name="adj" fmla="val 31522"/>
              </a:avLst>
            </a:prstGeom>
            <a:grpFill/>
            <a:ln w="9525" cmpd="sng">
              <a:solidFill>
                <a:srgbClr val="FF0000"/>
              </a:solidFill>
              <a:round/>
              <a:headEnd/>
              <a:tailEnd/>
            </a:ln>
            <a:effectLst/>
          </p:spPr>
          <p:txBody>
            <a:bodyPr wrap="none" anchor="ctr"/>
            <a:lstStyle/>
            <a:p>
              <a:pPr>
                <a:defRPr/>
              </a:pPr>
              <a:endParaRPr lang="zh-CN" altLang="en-US"/>
            </a:p>
          </p:txBody>
        </p:sp>
        <p:sp>
          <p:nvSpPr>
            <p:cNvPr id="5138" name="Oval 18">
              <a:extLst>
                <a:ext uri="{FF2B5EF4-FFF2-40B4-BE49-F238E27FC236}">
                  <a16:creationId xmlns:a16="http://schemas.microsoft.com/office/drawing/2014/main" id="{14E908B4-5180-4932-B815-48F48E7C5AEF}"/>
                </a:ext>
              </a:extLst>
            </p:cNvPr>
            <p:cNvSpPr>
              <a:spLocks noChangeArrowheads="1"/>
            </p:cNvSpPr>
            <p:nvPr/>
          </p:nvSpPr>
          <p:spPr bwMode="auto">
            <a:xfrm>
              <a:off x="3120" y="0"/>
              <a:ext cx="240" cy="720"/>
            </a:xfrm>
            <a:prstGeom prst="ellipse">
              <a:avLst/>
            </a:prstGeom>
            <a:grpFill/>
            <a:ln w="9525" cmpd="sng">
              <a:solidFill>
                <a:srgbClr val="FF0000"/>
              </a:solidFill>
              <a:prstDash val="dash"/>
              <a:round/>
              <a:headEnd/>
              <a:tailEnd/>
            </a:ln>
            <a:effectLst/>
          </p:spPr>
          <p:txBody>
            <a:bodyPr wrap="none" anchor="ctr"/>
            <a:lstStyle/>
            <a:p>
              <a:pPr>
                <a:defRPr/>
              </a:pPr>
              <a:endParaRPr lang="zh-CN" altLang="en-US"/>
            </a:p>
          </p:txBody>
        </p:sp>
      </p:grpSp>
      <p:grpSp>
        <p:nvGrpSpPr>
          <p:cNvPr id="3" name="Group 19">
            <a:extLst>
              <a:ext uri="{FF2B5EF4-FFF2-40B4-BE49-F238E27FC236}">
                <a16:creationId xmlns:a16="http://schemas.microsoft.com/office/drawing/2014/main" id="{AED76B0D-1F00-4870-B68A-46064DC180B7}"/>
              </a:ext>
            </a:extLst>
          </p:cNvPr>
          <p:cNvGrpSpPr>
            <a:grpSpLocks/>
          </p:cNvGrpSpPr>
          <p:nvPr/>
        </p:nvGrpSpPr>
        <p:grpSpPr bwMode="auto">
          <a:xfrm>
            <a:off x="2514600" y="4811713"/>
            <a:ext cx="1143000" cy="457200"/>
            <a:chOff x="0" y="0"/>
            <a:chExt cx="720" cy="288"/>
          </a:xfrm>
        </p:grpSpPr>
        <p:grpSp>
          <p:nvGrpSpPr>
            <p:cNvPr id="33850" name="Group 20">
              <a:extLst>
                <a:ext uri="{FF2B5EF4-FFF2-40B4-BE49-F238E27FC236}">
                  <a16:creationId xmlns:a16="http://schemas.microsoft.com/office/drawing/2014/main" id="{4F309026-DD0D-49FC-BF1F-3F3F090E63E0}"/>
                </a:ext>
              </a:extLst>
            </p:cNvPr>
            <p:cNvGrpSpPr>
              <a:grpSpLocks/>
            </p:cNvGrpSpPr>
            <p:nvPr/>
          </p:nvGrpSpPr>
          <p:grpSpPr bwMode="auto">
            <a:xfrm>
              <a:off x="384" y="0"/>
              <a:ext cx="336" cy="288"/>
              <a:chOff x="0" y="0"/>
              <a:chExt cx="336" cy="288"/>
            </a:xfrm>
          </p:grpSpPr>
          <p:sp>
            <p:nvSpPr>
              <p:cNvPr id="33852" name="Oval 21">
                <a:extLst>
                  <a:ext uri="{FF2B5EF4-FFF2-40B4-BE49-F238E27FC236}">
                    <a16:creationId xmlns:a16="http://schemas.microsoft.com/office/drawing/2014/main" id="{18F4EE6D-054B-4FF6-827C-0F3A0C27ABDA}"/>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53" name="Text Box 22">
                <a:extLst>
                  <a:ext uri="{FF2B5EF4-FFF2-40B4-BE49-F238E27FC236}">
                    <a16:creationId xmlns:a16="http://schemas.microsoft.com/office/drawing/2014/main" id="{E329CB63-DC72-4E2C-A5E8-A33C485793A3}"/>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24" name="Line 23">
              <a:extLst>
                <a:ext uri="{FF2B5EF4-FFF2-40B4-BE49-F238E27FC236}">
                  <a16:creationId xmlns:a16="http://schemas.microsoft.com/office/drawing/2014/main" id="{9FDF6828-2083-4CDB-BC98-A1899DB15FF3}"/>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5" name="Group 24">
            <a:extLst>
              <a:ext uri="{FF2B5EF4-FFF2-40B4-BE49-F238E27FC236}">
                <a16:creationId xmlns:a16="http://schemas.microsoft.com/office/drawing/2014/main" id="{DC8626E3-9280-4B39-BD64-DC67628D9F95}"/>
              </a:ext>
            </a:extLst>
          </p:cNvPr>
          <p:cNvGrpSpPr>
            <a:grpSpLocks/>
          </p:cNvGrpSpPr>
          <p:nvPr/>
        </p:nvGrpSpPr>
        <p:grpSpPr bwMode="auto">
          <a:xfrm>
            <a:off x="4191000" y="4430713"/>
            <a:ext cx="1143000" cy="457200"/>
            <a:chOff x="0" y="0"/>
            <a:chExt cx="720" cy="288"/>
          </a:xfrm>
        </p:grpSpPr>
        <p:grpSp>
          <p:nvGrpSpPr>
            <p:cNvPr id="33846" name="Group 25">
              <a:extLst>
                <a:ext uri="{FF2B5EF4-FFF2-40B4-BE49-F238E27FC236}">
                  <a16:creationId xmlns:a16="http://schemas.microsoft.com/office/drawing/2014/main" id="{66B45731-CF56-4F34-88C6-D6FCC71B1665}"/>
                </a:ext>
              </a:extLst>
            </p:cNvPr>
            <p:cNvGrpSpPr>
              <a:grpSpLocks/>
            </p:cNvGrpSpPr>
            <p:nvPr/>
          </p:nvGrpSpPr>
          <p:grpSpPr bwMode="auto">
            <a:xfrm>
              <a:off x="384" y="0"/>
              <a:ext cx="336" cy="288"/>
              <a:chOff x="0" y="0"/>
              <a:chExt cx="336" cy="288"/>
            </a:xfrm>
          </p:grpSpPr>
          <p:sp>
            <p:nvSpPr>
              <p:cNvPr id="33848" name="Oval 26">
                <a:extLst>
                  <a:ext uri="{FF2B5EF4-FFF2-40B4-BE49-F238E27FC236}">
                    <a16:creationId xmlns:a16="http://schemas.microsoft.com/office/drawing/2014/main" id="{CC8AA0BD-16F8-4F24-B2A0-CED2AE6FFFB7}"/>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49" name="Text Box 27">
                <a:extLst>
                  <a:ext uri="{FF2B5EF4-FFF2-40B4-BE49-F238E27FC236}">
                    <a16:creationId xmlns:a16="http://schemas.microsoft.com/office/drawing/2014/main" id="{B449CAD4-65B1-4AAB-B5C9-E27AA3E2DD1C}"/>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29" name="Line 28">
              <a:extLst>
                <a:ext uri="{FF2B5EF4-FFF2-40B4-BE49-F238E27FC236}">
                  <a16:creationId xmlns:a16="http://schemas.microsoft.com/office/drawing/2014/main" id="{581E60F4-A16F-43EB-AF4C-CE9A48F24440}"/>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7" name="Group 29">
            <a:extLst>
              <a:ext uri="{FF2B5EF4-FFF2-40B4-BE49-F238E27FC236}">
                <a16:creationId xmlns:a16="http://schemas.microsoft.com/office/drawing/2014/main" id="{69D572C5-7A6C-4696-8F67-14C335A40918}"/>
              </a:ext>
            </a:extLst>
          </p:cNvPr>
          <p:cNvGrpSpPr>
            <a:grpSpLocks/>
          </p:cNvGrpSpPr>
          <p:nvPr/>
        </p:nvGrpSpPr>
        <p:grpSpPr bwMode="auto">
          <a:xfrm>
            <a:off x="5410200" y="4964113"/>
            <a:ext cx="1143000" cy="457200"/>
            <a:chOff x="0" y="0"/>
            <a:chExt cx="720" cy="288"/>
          </a:xfrm>
        </p:grpSpPr>
        <p:grpSp>
          <p:nvGrpSpPr>
            <p:cNvPr id="33842" name="Group 30">
              <a:extLst>
                <a:ext uri="{FF2B5EF4-FFF2-40B4-BE49-F238E27FC236}">
                  <a16:creationId xmlns:a16="http://schemas.microsoft.com/office/drawing/2014/main" id="{F7F61441-3EB1-4F47-94A9-DC44208840C4}"/>
                </a:ext>
              </a:extLst>
            </p:cNvPr>
            <p:cNvGrpSpPr>
              <a:grpSpLocks/>
            </p:cNvGrpSpPr>
            <p:nvPr/>
          </p:nvGrpSpPr>
          <p:grpSpPr bwMode="auto">
            <a:xfrm>
              <a:off x="384" y="0"/>
              <a:ext cx="336" cy="288"/>
              <a:chOff x="0" y="0"/>
              <a:chExt cx="336" cy="288"/>
            </a:xfrm>
          </p:grpSpPr>
          <p:sp>
            <p:nvSpPr>
              <p:cNvPr id="33844" name="Oval 31">
                <a:extLst>
                  <a:ext uri="{FF2B5EF4-FFF2-40B4-BE49-F238E27FC236}">
                    <a16:creationId xmlns:a16="http://schemas.microsoft.com/office/drawing/2014/main" id="{CA251BB1-ACC5-4AF1-9EAA-842367C5472B}"/>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45" name="Text Box 32">
                <a:extLst>
                  <a:ext uri="{FF2B5EF4-FFF2-40B4-BE49-F238E27FC236}">
                    <a16:creationId xmlns:a16="http://schemas.microsoft.com/office/drawing/2014/main" id="{C0C3B3EC-604B-4EF3-B2DB-681AF8211CE2}"/>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34" name="Line 33">
              <a:extLst>
                <a:ext uri="{FF2B5EF4-FFF2-40B4-BE49-F238E27FC236}">
                  <a16:creationId xmlns:a16="http://schemas.microsoft.com/office/drawing/2014/main" id="{BE59B594-FE01-4BCB-B820-3130F17CABD0}"/>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9" name="Group 34">
            <a:extLst>
              <a:ext uri="{FF2B5EF4-FFF2-40B4-BE49-F238E27FC236}">
                <a16:creationId xmlns:a16="http://schemas.microsoft.com/office/drawing/2014/main" id="{2D9D0CC3-33AE-4607-A63E-9E997F755909}"/>
              </a:ext>
            </a:extLst>
          </p:cNvPr>
          <p:cNvGrpSpPr>
            <a:grpSpLocks/>
          </p:cNvGrpSpPr>
          <p:nvPr/>
        </p:nvGrpSpPr>
        <p:grpSpPr bwMode="auto">
          <a:xfrm>
            <a:off x="5638800" y="4354513"/>
            <a:ext cx="1143000" cy="457200"/>
            <a:chOff x="0" y="0"/>
            <a:chExt cx="720" cy="288"/>
          </a:xfrm>
        </p:grpSpPr>
        <p:grpSp>
          <p:nvGrpSpPr>
            <p:cNvPr id="33838" name="Group 35">
              <a:extLst>
                <a:ext uri="{FF2B5EF4-FFF2-40B4-BE49-F238E27FC236}">
                  <a16:creationId xmlns:a16="http://schemas.microsoft.com/office/drawing/2014/main" id="{864E2886-18EB-45DF-BE3F-6B0576E9BD7C}"/>
                </a:ext>
              </a:extLst>
            </p:cNvPr>
            <p:cNvGrpSpPr>
              <a:grpSpLocks/>
            </p:cNvGrpSpPr>
            <p:nvPr/>
          </p:nvGrpSpPr>
          <p:grpSpPr bwMode="auto">
            <a:xfrm>
              <a:off x="384" y="0"/>
              <a:ext cx="336" cy="288"/>
              <a:chOff x="0" y="0"/>
              <a:chExt cx="336" cy="288"/>
            </a:xfrm>
          </p:grpSpPr>
          <p:sp>
            <p:nvSpPr>
              <p:cNvPr id="33840" name="Oval 36">
                <a:extLst>
                  <a:ext uri="{FF2B5EF4-FFF2-40B4-BE49-F238E27FC236}">
                    <a16:creationId xmlns:a16="http://schemas.microsoft.com/office/drawing/2014/main" id="{8F9648D3-B347-4D98-A956-0F99BAC4C112}"/>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41" name="Text Box 37">
                <a:extLst>
                  <a:ext uri="{FF2B5EF4-FFF2-40B4-BE49-F238E27FC236}">
                    <a16:creationId xmlns:a16="http://schemas.microsoft.com/office/drawing/2014/main" id="{B6DA550B-68B0-4C94-8AA9-0BD6CB39ABF9}"/>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39" name="Line 38">
              <a:extLst>
                <a:ext uri="{FF2B5EF4-FFF2-40B4-BE49-F238E27FC236}">
                  <a16:creationId xmlns:a16="http://schemas.microsoft.com/office/drawing/2014/main" id="{6F1A9441-0B84-44BA-B311-9FC9C27BA4E8}"/>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5159" name="Text Box 39">
            <a:extLst>
              <a:ext uri="{FF2B5EF4-FFF2-40B4-BE49-F238E27FC236}">
                <a16:creationId xmlns:a16="http://schemas.microsoft.com/office/drawing/2014/main" id="{48DA8423-C796-411B-9DD1-0B6A8F04FE18}"/>
              </a:ext>
            </a:extLst>
          </p:cNvPr>
          <p:cNvSpPr txBox="1">
            <a:spLocks noChangeArrowheads="1"/>
          </p:cNvSpPr>
          <p:nvPr/>
        </p:nvSpPr>
        <p:spPr bwMode="auto">
          <a:xfrm>
            <a:off x="6858000" y="4902200"/>
            <a:ext cx="54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1800" i="1">
                <a:solidFill>
                  <a:srgbClr val="3333CC"/>
                </a:solidFill>
                <a:latin typeface="Times New Roman" panose="02020603050405020304" pitchFamily="18" charset="0"/>
              </a:rPr>
              <a:t>S</a:t>
            </a:r>
          </a:p>
        </p:txBody>
      </p:sp>
      <p:sp>
        <p:nvSpPr>
          <p:cNvPr id="5160" name="Line 40">
            <a:extLst>
              <a:ext uri="{FF2B5EF4-FFF2-40B4-BE49-F238E27FC236}">
                <a16:creationId xmlns:a16="http://schemas.microsoft.com/office/drawing/2014/main" id="{7C72F5BF-2FE9-4950-A363-D91163D2374B}"/>
              </a:ext>
            </a:extLst>
          </p:cNvPr>
          <p:cNvSpPr>
            <a:spLocks noChangeShapeType="1"/>
          </p:cNvSpPr>
          <p:nvPr/>
        </p:nvSpPr>
        <p:spPr bwMode="auto">
          <a:xfrm>
            <a:off x="3124200" y="4964113"/>
            <a:ext cx="2590800" cy="0"/>
          </a:xfrm>
          <a:prstGeom prst="line">
            <a:avLst/>
          </a:prstGeom>
          <a:noFill/>
          <a:ln w="38100">
            <a:solidFill>
              <a:srgbClr val="9933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161" name="Text Box 41">
            <a:extLst>
              <a:ext uri="{FF2B5EF4-FFF2-40B4-BE49-F238E27FC236}">
                <a16:creationId xmlns:a16="http://schemas.microsoft.com/office/drawing/2014/main" id="{697A4EDF-569A-40C9-BE50-EDB97626ABB7}"/>
              </a:ext>
            </a:extLst>
          </p:cNvPr>
          <p:cNvSpPr txBox="1">
            <a:spLocks noChangeArrowheads="1"/>
          </p:cNvSpPr>
          <p:nvPr/>
        </p:nvSpPr>
        <p:spPr bwMode="auto">
          <a:xfrm>
            <a:off x="4859338" y="3792538"/>
            <a:ext cx="396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i="1">
                <a:solidFill>
                  <a:srgbClr val="FFFFFF"/>
                </a:solidFill>
                <a:latin typeface="Times New Roman" panose="02020603050405020304" pitchFamily="18" charset="0"/>
              </a:rPr>
              <a:t>I</a:t>
            </a:r>
          </a:p>
        </p:txBody>
      </p:sp>
      <p:graphicFrame>
        <p:nvGraphicFramePr>
          <p:cNvPr id="5162" name="Object 99">
            <a:extLst>
              <a:ext uri="{FF2B5EF4-FFF2-40B4-BE49-F238E27FC236}">
                <a16:creationId xmlns:a16="http://schemas.microsoft.com/office/drawing/2014/main" id="{598AA99B-1E26-4377-8D77-87DA310AEFF0}"/>
              </a:ext>
            </a:extLst>
          </p:cNvPr>
          <p:cNvGraphicFramePr>
            <a:graphicFrameLocks noChangeAspect="1"/>
          </p:cNvGraphicFramePr>
          <p:nvPr/>
        </p:nvGraphicFramePr>
        <p:xfrm>
          <a:off x="5715000" y="4583113"/>
          <a:ext cx="392113" cy="482600"/>
        </p:xfrm>
        <a:graphic>
          <a:graphicData uri="http://schemas.openxmlformats.org/presentationml/2006/ole">
            <mc:AlternateContent xmlns:mc="http://schemas.openxmlformats.org/markup-compatibility/2006">
              <mc:Choice xmlns:v="urn:schemas-microsoft-com:vml" Requires="v">
                <p:oleObj r:id="rId8" imgW="47786" imgH="85605" progId="Equation.3">
                  <p:embed/>
                </p:oleObj>
              </mc:Choice>
              <mc:Fallback>
                <p:oleObj r:id="rId8" imgW="47786" imgH="85605" progId="Equation.3">
                  <p:embed/>
                  <p:pic>
                    <p:nvPicPr>
                      <p:cNvPr id="0" name="Object 9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4583113"/>
                        <a:ext cx="3921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3" name="AutoShape 43">
            <a:extLst>
              <a:ext uri="{FF2B5EF4-FFF2-40B4-BE49-F238E27FC236}">
                <a16:creationId xmlns:a16="http://schemas.microsoft.com/office/drawing/2014/main" id="{6C81619E-E8C4-4408-9A9A-DFC835C0AD68}"/>
              </a:ext>
            </a:extLst>
          </p:cNvPr>
          <p:cNvSpPr>
            <a:spLocks noChangeArrowheads="1"/>
          </p:cNvSpPr>
          <p:nvPr/>
        </p:nvSpPr>
        <p:spPr bwMode="auto">
          <a:xfrm>
            <a:off x="1752600" y="3287713"/>
            <a:ext cx="1524000" cy="511175"/>
          </a:xfrm>
          <a:prstGeom prst="wedgeRoundRectCallout">
            <a:avLst>
              <a:gd name="adj1" fmla="val 69065"/>
              <a:gd name="adj2" fmla="val 84296"/>
              <a:gd name="adj3" fmla="val 16667"/>
            </a:avLst>
          </a:prstGeom>
          <a:solidFill>
            <a:srgbClr val="F4EAA4">
              <a:alpha val="50195"/>
            </a:srgbClr>
          </a:solidFill>
          <a:ln w="9525">
            <a:solidFill>
              <a:srgbClr val="FF66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solidFill>
                  <a:srgbClr val="FFFFFF"/>
                </a:solidFill>
                <a:latin typeface="Times New Roman" panose="02020603050405020304" pitchFamily="18" charset="0"/>
              </a:rPr>
              <a:t>电流方向</a:t>
            </a:r>
          </a:p>
        </p:txBody>
      </p:sp>
      <p:sp>
        <p:nvSpPr>
          <p:cNvPr id="5164" name="Line 44">
            <a:extLst>
              <a:ext uri="{FF2B5EF4-FFF2-40B4-BE49-F238E27FC236}">
                <a16:creationId xmlns:a16="http://schemas.microsoft.com/office/drawing/2014/main" id="{428208B3-0CDD-44BA-84BA-0367F562F45E}"/>
              </a:ext>
            </a:extLst>
          </p:cNvPr>
          <p:cNvSpPr>
            <a:spLocks noChangeShapeType="1"/>
          </p:cNvSpPr>
          <p:nvPr/>
        </p:nvSpPr>
        <p:spPr bwMode="auto">
          <a:xfrm>
            <a:off x="838200" y="4887913"/>
            <a:ext cx="1295400" cy="0"/>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165" name="Text Box 45">
            <a:extLst>
              <a:ext uri="{FF2B5EF4-FFF2-40B4-BE49-F238E27FC236}">
                <a16:creationId xmlns:a16="http://schemas.microsoft.com/office/drawing/2014/main" id="{A8009F37-A419-46E4-86EB-5385041E587D}"/>
              </a:ext>
            </a:extLst>
          </p:cNvPr>
          <p:cNvSpPr txBox="1">
            <a:spLocks noChangeArrowheads="1"/>
          </p:cNvSpPr>
          <p:nvPr/>
        </p:nvSpPr>
        <p:spPr bwMode="auto">
          <a:xfrm>
            <a:off x="1295400" y="4368800"/>
            <a:ext cx="39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i="1">
                <a:solidFill>
                  <a:srgbClr val="FFFFFF"/>
                </a:solidFill>
                <a:latin typeface="Times New Roman" panose="02020603050405020304" pitchFamily="18" charset="0"/>
              </a:rPr>
              <a:t>I</a:t>
            </a:r>
          </a:p>
        </p:txBody>
      </p:sp>
      <p:sp>
        <p:nvSpPr>
          <p:cNvPr id="5166" name="Text Box 46">
            <a:extLst>
              <a:ext uri="{FF2B5EF4-FFF2-40B4-BE49-F238E27FC236}">
                <a16:creationId xmlns:a16="http://schemas.microsoft.com/office/drawing/2014/main" id="{6A54DDE0-FA1B-41DF-A60A-179AEC0B8663}"/>
              </a:ext>
            </a:extLst>
          </p:cNvPr>
          <p:cNvSpPr txBox="1">
            <a:spLocks noChangeArrowheads="1"/>
          </p:cNvSpPr>
          <p:nvPr/>
        </p:nvSpPr>
        <p:spPr bwMode="auto">
          <a:xfrm>
            <a:off x="7543800" y="4368800"/>
            <a:ext cx="39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i="1">
                <a:solidFill>
                  <a:srgbClr val="FFFFFF"/>
                </a:solidFill>
                <a:latin typeface="Times New Roman" panose="02020603050405020304" pitchFamily="18" charset="0"/>
              </a:rPr>
              <a:t>I</a:t>
            </a:r>
          </a:p>
        </p:txBody>
      </p:sp>
      <p:sp>
        <p:nvSpPr>
          <p:cNvPr id="5167" name="Line 47">
            <a:extLst>
              <a:ext uri="{FF2B5EF4-FFF2-40B4-BE49-F238E27FC236}">
                <a16:creationId xmlns:a16="http://schemas.microsoft.com/office/drawing/2014/main" id="{DA8EB8D3-C612-4633-AC42-5E8DF8B16109}"/>
              </a:ext>
            </a:extLst>
          </p:cNvPr>
          <p:cNvSpPr>
            <a:spLocks noChangeShapeType="1"/>
          </p:cNvSpPr>
          <p:nvPr/>
        </p:nvSpPr>
        <p:spPr bwMode="auto">
          <a:xfrm>
            <a:off x="3124200" y="5421313"/>
            <a:ext cx="2590800" cy="0"/>
          </a:xfrm>
          <a:prstGeom prst="line">
            <a:avLst/>
          </a:prstGeom>
          <a:noFill/>
          <a:ln w="38100">
            <a:solidFill>
              <a:srgbClr val="9933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5168" name="Line 48">
            <a:extLst>
              <a:ext uri="{FF2B5EF4-FFF2-40B4-BE49-F238E27FC236}">
                <a16:creationId xmlns:a16="http://schemas.microsoft.com/office/drawing/2014/main" id="{B314DEFE-CBEF-462D-AF71-FE0EAC33089D}"/>
              </a:ext>
            </a:extLst>
          </p:cNvPr>
          <p:cNvSpPr>
            <a:spLocks noChangeShapeType="1"/>
          </p:cNvSpPr>
          <p:nvPr/>
        </p:nvSpPr>
        <p:spPr bwMode="auto">
          <a:xfrm>
            <a:off x="3124200" y="4506913"/>
            <a:ext cx="2590800" cy="0"/>
          </a:xfrm>
          <a:prstGeom prst="line">
            <a:avLst/>
          </a:prstGeom>
          <a:noFill/>
          <a:ln w="38100">
            <a:solidFill>
              <a:srgbClr val="9933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1" name="Group 49">
            <a:extLst>
              <a:ext uri="{FF2B5EF4-FFF2-40B4-BE49-F238E27FC236}">
                <a16:creationId xmlns:a16="http://schemas.microsoft.com/office/drawing/2014/main" id="{62B3022B-B4A7-4632-9457-363289F63E95}"/>
              </a:ext>
            </a:extLst>
          </p:cNvPr>
          <p:cNvGrpSpPr>
            <a:grpSpLocks/>
          </p:cNvGrpSpPr>
          <p:nvPr/>
        </p:nvGrpSpPr>
        <p:grpSpPr bwMode="auto">
          <a:xfrm>
            <a:off x="3962400" y="5040313"/>
            <a:ext cx="1143000" cy="457200"/>
            <a:chOff x="0" y="0"/>
            <a:chExt cx="720" cy="288"/>
          </a:xfrm>
        </p:grpSpPr>
        <p:grpSp>
          <p:nvGrpSpPr>
            <p:cNvPr id="33834" name="Group 50">
              <a:extLst>
                <a:ext uri="{FF2B5EF4-FFF2-40B4-BE49-F238E27FC236}">
                  <a16:creationId xmlns:a16="http://schemas.microsoft.com/office/drawing/2014/main" id="{A90E75CF-DBF5-4841-9ACB-E6BF16BEB6E5}"/>
                </a:ext>
              </a:extLst>
            </p:cNvPr>
            <p:cNvGrpSpPr>
              <a:grpSpLocks/>
            </p:cNvGrpSpPr>
            <p:nvPr/>
          </p:nvGrpSpPr>
          <p:grpSpPr bwMode="auto">
            <a:xfrm>
              <a:off x="384" y="0"/>
              <a:ext cx="336" cy="288"/>
              <a:chOff x="0" y="0"/>
              <a:chExt cx="336" cy="288"/>
            </a:xfrm>
          </p:grpSpPr>
          <p:sp>
            <p:nvSpPr>
              <p:cNvPr id="33836" name="Oval 51">
                <a:extLst>
                  <a:ext uri="{FF2B5EF4-FFF2-40B4-BE49-F238E27FC236}">
                    <a16:creationId xmlns:a16="http://schemas.microsoft.com/office/drawing/2014/main" id="{95333B9D-6F20-4328-94EB-8185C08035CB}"/>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37" name="Text Box 52">
                <a:extLst>
                  <a:ext uri="{FF2B5EF4-FFF2-40B4-BE49-F238E27FC236}">
                    <a16:creationId xmlns:a16="http://schemas.microsoft.com/office/drawing/2014/main" id="{F5543A48-B95E-416A-BE26-2349A1D8D717}"/>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54" name="Line 53">
              <a:extLst>
                <a:ext uri="{FF2B5EF4-FFF2-40B4-BE49-F238E27FC236}">
                  <a16:creationId xmlns:a16="http://schemas.microsoft.com/office/drawing/2014/main" id="{50BAF331-0A70-4846-9871-276AEDE340E6}"/>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5174" name="Object 111">
            <a:extLst>
              <a:ext uri="{FF2B5EF4-FFF2-40B4-BE49-F238E27FC236}">
                <a16:creationId xmlns:a16="http://schemas.microsoft.com/office/drawing/2014/main" id="{52A3F834-AC6A-4A9D-AD64-F8C758463C10}"/>
              </a:ext>
            </a:extLst>
          </p:cNvPr>
          <p:cNvGraphicFramePr>
            <a:graphicFrameLocks noChangeAspect="1"/>
          </p:cNvGraphicFramePr>
          <p:nvPr/>
        </p:nvGraphicFramePr>
        <p:xfrm>
          <a:off x="3657600" y="4964113"/>
          <a:ext cx="382588" cy="533400"/>
        </p:xfrm>
        <a:graphic>
          <a:graphicData uri="http://schemas.openxmlformats.org/presentationml/2006/ole">
            <mc:AlternateContent xmlns:mc="http://schemas.openxmlformats.org/markup-compatibility/2006">
              <mc:Choice xmlns:v="urn:schemas-microsoft-com:vml" Requires="v">
                <p:oleObj r:id="rId10" imgW="9701" imgH="66542" progId="Equation.3">
                  <p:embed/>
                </p:oleObj>
              </mc:Choice>
              <mc:Fallback>
                <p:oleObj r:id="rId10" imgW="9701" imgH="66542" progId="Equation.3">
                  <p:embed/>
                  <p:pic>
                    <p:nvPicPr>
                      <p:cNvPr id="0" name="Object 1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964113"/>
                        <a:ext cx="3825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75" name="AutoShape 55">
            <a:extLst>
              <a:ext uri="{FF2B5EF4-FFF2-40B4-BE49-F238E27FC236}">
                <a16:creationId xmlns:a16="http://schemas.microsoft.com/office/drawing/2014/main" id="{1FE48666-146A-4326-9E91-F79F0CDD7979}"/>
              </a:ext>
            </a:extLst>
          </p:cNvPr>
          <p:cNvSpPr>
            <a:spLocks noChangeArrowheads="1"/>
          </p:cNvSpPr>
          <p:nvPr/>
        </p:nvSpPr>
        <p:spPr bwMode="auto">
          <a:xfrm>
            <a:off x="2286000" y="5802313"/>
            <a:ext cx="2209800" cy="511175"/>
          </a:xfrm>
          <a:prstGeom prst="wedgeRoundRectCallout">
            <a:avLst>
              <a:gd name="adj1" fmla="val 44181"/>
              <a:gd name="adj2" fmla="val -152565"/>
              <a:gd name="adj3" fmla="val 16667"/>
            </a:avLst>
          </a:prstGeom>
          <a:solidFill>
            <a:srgbClr val="F4EAA4">
              <a:alpha val="50195"/>
            </a:srgbClr>
          </a:solidFill>
          <a:ln w="9525">
            <a:solidFill>
              <a:srgbClr val="FF66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solidFill>
                  <a:srgbClr val="FFFFFF"/>
                </a:solidFill>
                <a:latin typeface="Times New Roman" panose="02020603050405020304" pitchFamily="18" charset="0"/>
              </a:rPr>
              <a:t>电子运动方向</a:t>
            </a:r>
          </a:p>
        </p:txBody>
      </p:sp>
      <p:sp>
        <p:nvSpPr>
          <p:cNvPr id="5176" name="AutoShape 56">
            <a:extLst>
              <a:ext uri="{FF2B5EF4-FFF2-40B4-BE49-F238E27FC236}">
                <a16:creationId xmlns:a16="http://schemas.microsoft.com/office/drawing/2014/main" id="{17C977CE-7643-4550-8657-33B436408350}"/>
              </a:ext>
            </a:extLst>
          </p:cNvPr>
          <p:cNvSpPr>
            <a:spLocks noChangeArrowheads="1"/>
          </p:cNvSpPr>
          <p:nvPr/>
        </p:nvSpPr>
        <p:spPr bwMode="auto">
          <a:xfrm>
            <a:off x="4953000" y="5761038"/>
            <a:ext cx="2209800" cy="511175"/>
          </a:xfrm>
          <a:prstGeom prst="wedgeRoundRectCallout">
            <a:avLst>
              <a:gd name="adj1" fmla="val -49782"/>
              <a:gd name="adj2" fmla="val -209935"/>
              <a:gd name="adj3" fmla="val 16667"/>
            </a:avLst>
          </a:prstGeom>
          <a:solidFill>
            <a:srgbClr val="F4EAA4">
              <a:alpha val="50195"/>
            </a:srgbClr>
          </a:solidFill>
          <a:ln w="9525">
            <a:solidFill>
              <a:srgbClr val="FF6600"/>
            </a:solidFill>
            <a:miter lim="800000"/>
            <a:headEnd/>
            <a:tailEnd/>
          </a:ln>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b="1">
                <a:solidFill>
                  <a:srgbClr val="FFFFFF"/>
                </a:solidFill>
                <a:latin typeface="Times New Roman" panose="02020603050405020304" pitchFamily="18" charset="0"/>
              </a:rPr>
              <a:t>稳恒电场方向</a:t>
            </a:r>
          </a:p>
        </p:txBody>
      </p:sp>
      <p:grpSp>
        <p:nvGrpSpPr>
          <p:cNvPr id="13" name="Group 57">
            <a:extLst>
              <a:ext uri="{FF2B5EF4-FFF2-40B4-BE49-F238E27FC236}">
                <a16:creationId xmlns:a16="http://schemas.microsoft.com/office/drawing/2014/main" id="{559B8BE2-5FBC-4700-AB00-F1D9EC97F1D1}"/>
              </a:ext>
            </a:extLst>
          </p:cNvPr>
          <p:cNvGrpSpPr>
            <a:grpSpLocks/>
          </p:cNvGrpSpPr>
          <p:nvPr/>
        </p:nvGrpSpPr>
        <p:grpSpPr bwMode="auto">
          <a:xfrm>
            <a:off x="2667000" y="4354513"/>
            <a:ext cx="1143000" cy="457200"/>
            <a:chOff x="0" y="0"/>
            <a:chExt cx="720" cy="288"/>
          </a:xfrm>
        </p:grpSpPr>
        <p:grpSp>
          <p:nvGrpSpPr>
            <p:cNvPr id="33830" name="Group 58">
              <a:extLst>
                <a:ext uri="{FF2B5EF4-FFF2-40B4-BE49-F238E27FC236}">
                  <a16:creationId xmlns:a16="http://schemas.microsoft.com/office/drawing/2014/main" id="{68947C66-E4C5-459E-B633-D7BE35A96AFF}"/>
                </a:ext>
              </a:extLst>
            </p:cNvPr>
            <p:cNvGrpSpPr>
              <a:grpSpLocks/>
            </p:cNvGrpSpPr>
            <p:nvPr/>
          </p:nvGrpSpPr>
          <p:grpSpPr bwMode="auto">
            <a:xfrm>
              <a:off x="384" y="0"/>
              <a:ext cx="336" cy="288"/>
              <a:chOff x="0" y="0"/>
              <a:chExt cx="336" cy="288"/>
            </a:xfrm>
          </p:grpSpPr>
          <p:sp>
            <p:nvSpPr>
              <p:cNvPr id="33832" name="Oval 59">
                <a:extLst>
                  <a:ext uri="{FF2B5EF4-FFF2-40B4-BE49-F238E27FC236}">
                    <a16:creationId xmlns:a16="http://schemas.microsoft.com/office/drawing/2014/main" id="{4C8D32B3-C762-48C3-BA3C-06D3F0F2EC6C}"/>
                  </a:ext>
                </a:extLst>
              </p:cNvPr>
              <p:cNvSpPr>
                <a:spLocks noChangeArrowheads="1"/>
              </p:cNvSpPr>
              <p:nvPr/>
            </p:nvSpPr>
            <p:spPr bwMode="auto">
              <a:xfrm>
                <a:off x="48" y="96"/>
                <a:ext cx="144" cy="144"/>
              </a:xfrm>
              <a:prstGeom prst="ellipse">
                <a:avLst/>
              </a:prstGeom>
              <a:solidFill>
                <a:srgbClr val="CCCCFF"/>
              </a:solidFill>
              <a:ln w="9525">
                <a:solidFill>
                  <a:srgbClr val="3333CC"/>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3833" name="Text Box 60">
                <a:extLst>
                  <a:ext uri="{FF2B5EF4-FFF2-40B4-BE49-F238E27FC236}">
                    <a16:creationId xmlns:a16="http://schemas.microsoft.com/office/drawing/2014/main" id="{EB81DE7C-4666-4B67-894A-F2CA55B2DC19}"/>
                  </a:ext>
                </a:extLst>
              </p:cNvPr>
              <p:cNvSpPr txBox="1">
                <a:spLocks noChangeArrowheads="1"/>
              </p:cNvSpPr>
              <p:nvPr/>
            </p:nvSpPr>
            <p:spPr bwMode="auto">
              <a:xfrm>
                <a:off x="0" y="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a:solidFill>
                      <a:srgbClr val="3333CC"/>
                    </a:solidFill>
                    <a:latin typeface="宋体" panose="02010600030101010101" pitchFamily="2" charset="-122"/>
                  </a:rPr>
                  <a:t>-</a:t>
                </a:r>
              </a:p>
            </p:txBody>
          </p:sp>
        </p:grpSp>
        <p:sp>
          <p:nvSpPr>
            <p:cNvPr id="953462" name="Line 61">
              <a:extLst>
                <a:ext uri="{FF2B5EF4-FFF2-40B4-BE49-F238E27FC236}">
                  <a16:creationId xmlns:a16="http://schemas.microsoft.com/office/drawing/2014/main" id="{1C7FB257-E565-49C3-BD6A-3F6B5044B53F}"/>
                </a:ext>
              </a:extLst>
            </p:cNvPr>
            <p:cNvSpPr>
              <a:spLocks noChangeShapeType="1"/>
            </p:cNvSpPr>
            <p:nvPr/>
          </p:nvSpPr>
          <p:spPr bwMode="auto">
            <a:xfrm flipH="1">
              <a:off x="0" y="144"/>
              <a:ext cx="432" cy="0"/>
            </a:xfrm>
            <a:prstGeom prst="line">
              <a:avLst/>
            </a:prstGeom>
            <a:noFill/>
            <a:ln w="28575">
              <a:solidFill>
                <a:srgbClr val="3333CC"/>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5182" name="AutoShape 62">
            <a:extLst>
              <a:ext uri="{FF2B5EF4-FFF2-40B4-BE49-F238E27FC236}">
                <a16:creationId xmlns:a16="http://schemas.microsoft.com/office/drawing/2014/main" id="{42E03C96-FD08-4283-B072-AB53608FCD01}"/>
              </a:ext>
            </a:extLst>
          </p:cNvPr>
          <p:cNvSpPr>
            <a:spLocks noChangeArrowheads="1"/>
          </p:cNvSpPr>
          <p:nvPr/>
        </p:nvSpPr>
        <p:spPr bwMode="auto">
          <a:xfrm>
            <a:off x="3733800" y="3776663"/>
            <a:ext cx="2286000" cy="533400"/>
          </a:xfrm>
          <a:prstGeom prst="rightArrow">
            <a:avLst>
              <a:gd name="adj1" fmla="val 37500"/>
              <a:gd name="adj2" fmla="val 204345"/>
            </a:avLst>
          </a:prstGeom>
          <a:solidFill>
            <a:srgbClr val="FF0000">
              <a:alpha val="50195"/>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5183" name="Text Box 63">
            <a:extLst>
              <a:ext uri="{FF2B5EF4-FFF2-40B4-BE49-F238E27FC236}">
                <a16:creationId xmlns:a16="http://schemas.microsoft.com/office/drawing/2014/main" id="{2778FBAF-630D-4319-9E83-E55F6AF349BB}"/>
              </a:ext>
            </a:extLst>
          </p:cNvPr>
          <p:cNvSpPr txBox="1">
            <a:spLocks noChangeArrowheads="1"/>
          </p:cNvSpPr>
          <p:nvPr/>
        </p:nvSpPr>
        <p:spPr bwMode="auto">
          <a:xfrm>
            <a:off x="5353050" y="2374900"/>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66"/>
                </a:solidFill>
                <a:latin typeface="Monotype Corsiva" panose="03010101010201010101" pitchFamily="66" charset="0"/>
              </a:rPr>
              <a:t>即</a:t>
            </a:r>
            <a:r>
              <a:rPr lang="en-US" altLang="zh-CN" sz="2800">
                <a:solidFill>
                  <a:srgbClr val="FFFF66"/>
                </a:solidFill>
                <a:latin typeface="宋体" panose="02010600030101010101" pitchFamily="2" charset="-122"/>
              </a:rPr>
              <a:t>:</a:t>
            </a:r>
            <a:endParaRPr lang="zh-CN" altLang="zh-CN" sz="2800">
              <a:solidFill>
                <a:srgbClr val="FFFF66"/>
              </a:solidFill>
              <a:latin typeface="宋体" panose="02010600030101010101" pitchFamily="2" charset="-122"/>
            </a:endParaRPr>
          </a:p>
        </p:txBody>
      </p:sp>
      <p:sp>
        <p:nvSpPr>
          <p:cNvPr id="33827" name="TextBox 65">
            <a:extLst>
              <a:ext uri="{FF2B5EF4-FFF2-40B4-BE49-F238E27FC236}">
                <a16:creationId xmlns:a16="http://schemas.microsoft.com/office/drawing/2014/main" id="{22DF005D-E0D7-41EC-B255-B944FAA690E0}"/>
              </a:ext>
            </a:extLst>
          </p:cNvPr>
          <p:cNvSpPr txBox="1">
            <a:spLocks noChangeArrowheads="1"/>
          </p:cNvSpPr>
          <p:nvPr/>
        </p:nvSpPr>
        <p:spPr bwMode="auto">
          <a:xfrm>
            <a:off x="31750" y="122238"/>
            <a:ext cx="8715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000" b="1">
                <a:solidFill>
                  <a:srgbClr val="FFFF66"/>
                </a:solidFill>
                <a:latin typeface="Times New Roman" panose="02020603050405020304" pitchFamily="18" charset="0"/>
              </a:rPr>
              <a:t>7.1.1</a:t>
            </a:r>
            <a:r>
              <a:rPr lang="en-US" altLang="zh-CN" sz="4000">
                <a:solidFill>
                  <a:srgbClr val="FFFF66"/>
                </a:solidFill>
                <a:latin typeface="宋体" panose="02010600030101010101" pitchFamily="2" charset="-122"/>
              </a:rPr>
              <a:t> </a:t>
            </a:r>
            <a:r>
              <a:rPr lang="en-US" altLang="zh-CN" sz="4400">
                <a:solidFill>
                  <a:srgbClr val="FFFF66"/>
                </a:solidFill>
                <a:latin typeface="宋体" panose="02010600030101010101" pitchFamily="2" charset="-122"/>
              </a:rPr>
              <a:t> </a:t>
            </a:r>
            <a:r>
              <a:rPr lang="zh-CN" altLang="en-US" sz="4400" b="1">
                <a:solidFill>
                  <a:srgbClr val="FFFF66"/>
                </a:solidFill>
                <a:latin typeface="黑体" panose="02010609060101010101" pitchFamily="49" charset="-122"/>
                <a:ea typeface="黑体" panose="02010609060101010101" pitchFamily="49" charset="-122"/>
              </a:rPr>
              <a:t>电流  电流的连续性方程</a:t>
            </a:r>
          </a:p>
        </p:txBody>
      </p:sp>
      <p:sp>
        <p:nvSpPr>
          <p:cNvPr id="953466" name="Line 6">
            <a:extLst>
              <a:ext uri="{FF2B5EF4-FFF2-40B4-BE49-F238E27FC236}">
                <a16:creationId xmlns:a16="http://schemas.microsoft.com/office/drawing/2014/main" id="{6A8611D4-A9EB-45DF-86DC-8519B1AA546B}"/>
              </a:ext>
            </a:extLst>
          </p:cNvPr>
          <p:cNvSpPr>
            <a:spLocks noChangeShapeType="1"/>
          </p:cNvSpPr>
          <p:nvPr/>
        </p:nvSpPr>
        <p:spPr bwMode="auto">
          <a:xfrm>
            <a:off x="288925" y="871538"/>
            <a:ext cx="8458200" cy="0"/>
          </a:xfrm>
          <a:prstGeom prst="line">
            <a:avLst/>
          </a:prstGeom>
          <a:noFill/>
          <a:ln w="57150" cmpd="thickThin">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8" name="Line 8">
            <a:extLst>
              <a:ext uri="{FF2B5EF4-FFF2-40B4-BE49-F238E27FC236}">
                <a16:creationId xmlns:a16="http://schemas.microsoft.com/office/drawing/2014/main" id="{E784BC76-1F54-4D9E-AB4A-B032CAD3C3CD}"/>
              </a:ext>
            </a:extLst>
          </p:cNvPr>
          <p:cNvSpPr>
            <a:spLocks noChangeShapeType="1"/>
          </p:cNvSpPr>
          <p:nvPr/>
        </p:nvSpPr>
        <p:spPr bwMode="auto">
          <a:xfrm>
            <a:off x="7010400" y="4887913"/>
            <a:ext cx="1295400" cy="0"/>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animEffect transition="in" filter="wipe(left)">
                                      <p:cBhvr>
                                        <p:cTn id="7" dur="500"/>
                                        <p:tgtEl>
                                          <p:spTgt spid="51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6">
                                            <p:txEl>
                                              <p:pRg st="0" end="0"/>
                                            </p:txEl>
                                          </p:spTgt>
                                        </p:tgtEl>
                                        <p:attrNameLst>
                                          <p:attrName>style.visibility</p:attrName>
                                        </p:attrNameLst>
                                      </p:cBhvr>
                                      <p:to>
                                        <p:strVal val="visible"/>
                                      </p:to>
                                    </p:set>
                                    <p:animEffect transition="in" filter="dissolve">
                                      <p:cBhvr>
                                        <p:cTn id="12" dur="500"/>
                                        <p:tgtEl>
                                          <p:spTgt spid="51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7">
                                            <p:txEl>
                                              <p:pRg st="0" end="0"/>
                                            </p:txEl>
                                          </p:spTgt>
                                        </p:tgtEl>
                                        <p:attrNameLst>
                                          <p:attrName>style.visibility</p:attrName>
                                        </p:attrNameLst>
                                      </p:cBhvr>
                                      <p:to>
                                        <p:strVal val="visible"/>
                                      </p:to>
                                    </p:set>
                                    <p:animEffect transition="in" filter="wipe(left)">
                                      <p:cBhvr>
                                        <p:cTn id="17" dur="500"/>
                                        <p:tgtEl>
                                          <p:spTgt spid="512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2">
                                            <p:txEl>
                                              <p:pRg st="0" end="0"/>
                                            </p:txEl>
                                          </p:spTgt>
                                        </p:tgtEl>
                                        <p:attrNameLst>
                                          <p:attrName>style.visibility</p:attrName>
                                        </p:attrNameLst>
                                      </p:cBhvr>
                                      <p:to>
                                        <p:strVal val="visible"/>
                                      </p:to>
                                    </p:set>
                                    <p:animEffect transition="in" filter="wipe(left)">
                                      <p:cBhvr>
                                        <p:cTn id="22" dur="500"/>
                                        <p:tgtEl>
                                          <p:spTgt spid="512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129"/>
                                        </p:tgtEl>
                                        <p:attrNameLst>
                                          <p:attrName>style.visibility</p:attrName>
                                        </p:attrNameLst>
                                      </p:cBhvr>
                                      <p:to>
                                        <p:strVal val="visible"/>
                                      </p:to>
                                    </p:set>
                                    <p:animEffect transition="in" filter="wipe(left)">
                                      <p:cBhvr>
                                        <p:cTn id="31" dur="500"/>
                                        <p:tgtEl>
                                          <p:spTgt spid="512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130"/>
                                        </p:tgtEl>
                                        <p:attrNameLst>
                                          <p:attrName>style.visibility</p:attrName>
                                        </p:attrNameLst>
                                      </p:cBhvr>
                                      <p:to>
                                        <p:strVal val="visible"/>
                                      </p:to>
                                    </p:set>
                                    <p:animEffect transition="in" filter="wipe(left)">
                                      <p:cBhvr>
                                        <p:cTn id="36" dur="500"/>
                                        <p:tgtEl>
                                          <p:spTgt spid="5130"/>
                                        </p:tgtEl>
                                      </p:cBhvr>
                                    </p:animEffect>
                                  </p:childTnLst>
                                </p:cTn>
                              </p:par>
                              <p:par>
                                <p:cTn id="37" presetID="4" presetClass="entr" presetSubtype="32" fill="hold" nodeType="withEffect">
                                  <p:stCondLst>
                                    <p:cond delay="0"/>
                                  </p:stCondLst>
                                  <p:childTnLst>
                                    <p:set>
                                      <p:cBhvr>
                                        <p:cTn id="38" dur="1" fill="hold">
                                          <p:stCondLst>
                                            <p:cond delay="0"/>
                                          </p:stCondLst>
                                        </p:cTn>
                                        <p:tgtEl>
                                          <p:spTgt spid="5131"/>
                                        </p:tgtEl>
                                        <p:attrNameLst>
                                          <p:attrName>style.visibility</p:attrName>
                                        </p:attrNameLst>
                                      </p:cBhvr>
                                      <p:to>
                                        <p:strVal val="visible"/>
                                      </p:to>
                                    </p:set>
                                    <p:animEffect transition="in" filter="box(out)">
                                      <p:cBhvr>
                                        <p:cTn id="39" dur="500"/>
                                        <p:tgtEl>
                                          <p:spTgt spid="5131"/>
                                        </p:tgtEl>
                                      </p:cBhvr>
                                    </p:animEffect>
                                  </p:childTnLst>
                                </p:cTn>
                              </p:par>
                              <p:par>
                                <p:cTn id="40" presetID="4" presetClass="entr" presetSubtype="32" fill="hold" grpId="0" nodeType="withEffect">
                                  <p:stCondLst>
                                    <p:cond delay="0"/>
                                  </p:stCondLst>
                                  <p:childTnLst>
                                    <p:set>
                                      <p:cBhvr>
                                        <p:cTn id="41" dur="1" fill="hold">
                                          <p:stCondLst>
                                            <p:cond delay="0"/>
                                          </p:stCondLst>
                                        </p:cTn>
                                        <p:tgtEl>
                                          <p:spTgt spid="5132"/>
                                        </p:tgtEl>
                                        <p:attrNameLst>
                                          <p:attrName>style.visibility</p:attrName>
                                        </p:attrNameLst>
                                      </p:cBhvr>
                                      <p:to>
                                        <p:strVal val="visible"/>
                                      </p:to>
                                    </p:set>
                                    <p:animEffect transition="in" filter="box(out)">
                                      <p:cBhvr>
                                        <p:cTn id="42" dur="500"/>
                                        <p:tgtEl>
                                          <p:spTgt spid="5132"/>
                                        </p:tgtEl>
                                      </p:cBhvr>
                                    </p:animEffect>
                                  </p:childTnLst>
                                </p:cTn>
                              </p:par>
                              <p:par>
                                <p:cTn id="43" presetID="4" presetClass="entr" presetSubtype="32" fill="hold" grpId="0" nodeType="withEffect">
                                  <p:stCondLst>
                                    <p:cond delay="0"/>
                                  </p:stCondLst>
                                  <p:childTnLst>
                                    <p:set>
                                      <p:cBhvr>
                                        <p:cTn id="44" dur="1" fill="hold">
                                          <p:stCondLst>
                                            <p:cond delay="0"/>
                                          </p:stCondLst>
                                        </p:cTn>
                                        <p:tgtEl>
                                          <p:spTgt spid="5133"/>
                                        </p:tgtEl>
                                        <p:attrNameLst>
                                          <p:attrName>style.visibility</p:attrName>
                                        </p:attrNameLst>
                                      </p:cBhvr>
                                      <p:to>
                                        <p:strVal val="visible"/>
                                      </p:to>
                                    </p:set>
                                    <p:animEffect transition="in" filter="box(out)">
                                      <p:cBhvr>
                                        <p:cTn id="45" dur="500"/>
                                        <p:tgtEl>
                                          <p:spTgt spid="5133"/>
                                        </p:tgtEl>
                                      </p:cBhvr>
                                    </p:animEffect>
                                  </p:childTnLst>
                                </p:cTn>
                              </p:par>
                              <p:par>
                                <p:cTn id="46" presetID="4" presetClass="entr" presetSubtype="32" fill="hold" nodeType="withEffect">
                                  <p:stCondLst>
                                    <p:cond delay="0"/>
                                  </p:stCondLst>
                                  <p:childTnLst>
                                    <p:set>
                                      <p:cBhvr>
                                        <p:cTn id="47" dur="1" fill="hold">
                                          <p:stCondLst>
                                            <p:cond delay="0"/>
                                          </p:stCondLst>
                                        </p:cTn>
                                        <p:tgtEl>
                                          <p:spTgt spid="5134"/>
                                        </p:tgtEl>
                                        <p:attrNameLst>
                                          <p:attrName>style.visibility</p:attrName>
                                        </p:attrNameLst>
                                      </p:cBhvr>
                                      <p:to>
                                        <p:strVal val="visible"/>
                                      </p:to>
                                    </p:set>
                                    <p:animEffect transition="in" filter="box(out)">
                                      <p:cBhvr>
                                        <p:cTn id="48" dur="500"/>
                                        <p:tgtEl>
                                          <p:spTgt spid="5134"/>
                                        </p:tgtEl>
                                      </p:cBhvr>
                                    </p:animEffect>
                                  </p:childTnLst>
                                </p:cTn>
                              </p:par>
                              <p:par>
                                <p:cTn id="49" presetID="4" presetClass="entr" presetSubtype="32" fill="hold" nodeType="withEffect">
                                  <p:stCondLst>
                                    <p:cond delay="0"/>
                                  </p:stCondLst>
                                  <p:childTnLst>
                                    <p:set>
                                      <p:cBhvr>
                                        <p:cTn id="50" dur="1" fill="hold">
                                          <p:stCondLst>
                                            <p:cond delay="0"/>
                                          </p:stCondLst>
                                        </p:cTn>
                                        <p:tgtEl>
                                          <p:spTgt spid="5135"/>
                                        </p:tgtEl>
                                        <p:attrNameLst>
                                          <p:attrName>style.visibility</p:attrName>
                                        </p:attrNameLst>
                                      </p:cBhvr>
                                      <p:to>
                                        <p:strVal val="visible"/>
                                      </p:to>
                                    </p:set>
                                    <p:animEffect transition="in" filter="box(out)">
                                      <p:cBhvr>
                                        <p:cTn id="51" dur="500"/>
                                        <p:tgtEl>
                                          <p:spTgt spid="5135"/>
                                        </p:tgtEl>
                                      </p:cBhvr>
                                    </p:animEffect>
                                  </p:childTnLst>
                                </p:cTn>
                              </p:par>
                              <p:par>
                                <p:cTn id="52" presetID="4" presetClass="entr" presetSubtype="32"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ox(out)">
                                      <p:cBhvr>
                                        <p:cTn id="54" dur="500"/>
                                        <p:tgtEl>
                                          <p:spTgt spid="2"/>
                                        </p:tgtEl>
                                      </p:cBhvr>
                                    </p:animEffect>
                                  </p:childTnLst>
                                </p:cTn>
                              </p:par>
                              <p:par>
                                <p:cTn id="55" presetID="4" presetClass="entr" presetSubtype="32"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ox(out)">
                                      <p:cBhvr>
                                        <p:cTn id="57" dur="500"/>
                                        <p:tgtEl>
                                          <p:spTgt spid="3"/>
                                        </p:tgtEl>
                                      </p:cBhvr>
                                    </p:animEffect>
                                  </p:childTnLst>
                                </p:cTn>
                              </p:par>
                              <p:par>
                                <p:cTn id="58" presetID="4" presetClass="entr" presetSubtype="32"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ox(out)">
                                      <p:cBhvr>
                                        <p:cTn id="60" dur="500"/>
                                        <p:tgtEl>
                                          <p:spTgt spid="5"/>
                                        </p:tgtEl>
                                      </p:cBhvr>
                                    </p:animEffect>
                                  </p:childTnLst>
                                </p:cTn>
                              </p:par>
                              <p:par>
                                <p:cTn id="61" presetID="4" presetClass="entr" presetSubtype="32"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ox(out)">
                                      <p:cBhvr>
                                        <p:cTn id="63" dur="500"/>
                                        <p:tgtEl>
                                          <p:spTgt spid="7"/>
                                        </p:tgtEl>
                                      </p:cBhvr>
                                    </p:animEffect>
                                  </p:childTnLst>
                                </p:cTn>
                              </p:par>
                              <p:par>
                                <p:cTn id="64" presetID="4" presetClass="entr" presetSubtype="32"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ox(out)">
                                      <p:cBhvr>
                                        <p:cTn id="66" dur="500"/>
                                        <p:tgtEl>
                                          <p:spTgt spid="9"/>
                                        </p:tgtEl>
                                      </p:cBhvr>
                                    </p:animEffect>
                                  </p:childTnLst>
                                </p:cTn>
                              </p:par>
                              <p:par>
                                <p:cTn id="67" presetID="4" presetClass="entr" presetSubtype="32" fill="hold" grpId="0" nodeType="withEffect">
                                  <p:stCondLst>
                                    <p:cond delay="0"/>
                                  </p:stCondLst>
                                  <p:childTnLst>
                                    <p:set>
                                      <p:cBhvr>
                                        <p:cTn id="68" dur="1" fill="hold">
                                          <p:stCondLst>
                                            <p:cond delay="0"/>
                                          </p:stCondLst>
                                        </p:cTn>
                                        <p:tgtEl>
                                          <p:spTgt spid="5159"/>
                                        </p:tgtEl>
                                        <p:attrNameLst>
                                          <p:attrName>style.visibility</p:attrName>
                                        </p:attrNameLst>
                                      </p:cBhvr>
                                      <p:to>
                                        <p:strVal val="visible"/>
                                      </p:to>
                                    </p:set>
                                    <p:animEffect transition="in" filter="box(out)">
                                      <p:cBhvr>
                                        <p:cTn id="69" dur="500"/>
                                        <p:tgtEl>
                                          <p:spTgt spid="5159"/>
                                        </p:tgtEl>
                                      </p:cBhvr>
                                    </p:animEffect>
                                  </p:childTnLst>
                                </p:cTn>
                              </p:par>
                              <p:par>
                                <p:cTn id="70" presetID="4" presetClass="entr" presetSubtype="32" fill="hold" nodeType="withEffect">
                                  <p:stCondLst>
                                    <p:cond delay="0"/>
                                  </p:stCondLst>
                                  <p:childTnLst>
                                    <p:set>
                                      <p:cBhvr>
                                        <p:cTn id="71" dur="1" fill="hold">
                                          <p:stCondLst>
                                            <p:cond delay="0"/>
                                          </p:stCondLst>
                                        </p:cTn>
                                        <p:tgtEl>
                                          <p:spTgt spid="5160"/>
                                        </p:tgtEl>
                                        <p:attrNameLst>
                                          <p:attrName>style.visibility</p:attrName>
                                        </p:attrNameLst>
                                      </p:cBhvr>
                                      <p:to>
                                        <p:strVal val="visible"/>
                                      </p:to>
                                    </p:set>
                                    <p:animEffect transition="in" filter="box(out)">
                                      <p:cBhvr>
                                        <p:cTn id="72" dur="500"/>
                                        <p:tgtEl>
                                          <p:spTgt spid="5160"/>
                                        </p:tgtEl>
                                      </p:cBhvr>
                                    </p:animEffect>
                                  </p:childTnLst>
                                </p:cTn>
                              </p:par>
                              <p:par>
                                <p:cTn id="73" presetID="4" presetClass="entr" presetSubtype="32" fill="hold" grpId="0" nodeType="withEffect">
                                  <p:stCondLst>
                                    <p:cond delay="0"/>
                                  </p:stCondLst>
                                  <p:childTnLst>
                                    <p:set>
                                      <p:cBhvr>
                                        <p:cTn id="74" dur="1" fill="hold">
                                          <p:stCondLst>
                                            <p:cond delay="0"/>
                                          </p:stCondLst>
                                        </p:cTn>
                                        <p:tgtEl>
                                          <p:spTgt spid="5161"/>
                                        </p:tgtEl>
                                        <p:attrNameLst>
                                          <p:attrName>style.visibility</p:attrName>
                                        </p:attrNameLst>
                                      </p:cBhvr>
                                      <p:to>
                                        <p:strVal val="visible"/>
                                      </p:to>
                                    </p:set>
                                    <p:animEffect transition="in" filter="box(out)">
                                      <p:cBhvr>
                                        <p:cTn id="75" dur="500"/>
                                        <p:tgtEl>
                                          <p:spTgt spid="5161"/>
                                        </p:tgtEl>
                                      </p:cBhvr>
                                    </p:animEffect>
                                  </p:childTnLst>
                                </p:cTn>
                              </p:par>
                              <p:par>
                                <p:cTn id="76" presetID="4" presetClass="entr" presetSubtype="32" fill="hold" nodeType="withEffect">
                                  <p:stCondLst>
                                    <p:cond delay="0"/>
                                  </p:stCondLst>
                                  <p:childTnLst>
                                    <p:set>
                                      <p:cBhvr>
                                        <p:cTn id="77" dur="1" fill="hold">
                                          <p:stCondLst>
                                            <p:cond delay="0"/>
                                          </p:stCondLst>
                                        </p:cTn>
                                        <p:tgtEl>
                                          <p:spTgt spid="5162"/>
                                        </p:tgtEl>
                                        <p:attrNameLst>
                                          <p:attrName>style.visibility</p:attrName>
                                        </p:attrNameLst>
                                      </p:cBhvr>
                                      <p:to>
                                        <p:strVal val="visible"/>
                                      </p:to>
                                    </p:set>
                                    <p:animEffect transition="in" filter="box(out)">
                                      <p:cBhvr>
                                        <p:cTn id="78" dur="500"/>
                                        <p:tgtEl>
                                          <p:spTgt spid="5162"/>
                                        </p:tgtEl>
                                      </p:cBhvr>
                                    </p:animEffect>
                                  </p:childTnLst>
                                </p:cTn>
                              </p:par>
                              <p:par>
                                <p:cTn id="79" presetID="4" presetClass="entr" presetSubtype="32" fill="hold" nodeType="withEffect">
                                  <p:stCondLst>
                                    <p:cond delay="0"/>
                                  </p:stCondLst>
                                  <p:childTnLst>
                                    <p:set>
                                      <p:cBhvr>
                                        <p:cTn id="80" dur="1" fill="hold">
                                          <p:stCondLst>
                                            <p:cond delay="0"/>
                                          </p:stCondLst>
                                        </p:cTn>
                                        <p:tgtEl>
                                          <p:spTgt spid="5164"/>
                                        </p:tgtEl>
                                        <p:attrNameLst>
                                          <p:attrName>style.visibility</p:attrName>
                                        </p:attrNameLst>
                                      </p:cBhvr>
                                      <p:to>
                                        <p:strVal val="visible"/>
                                      </p:to>
                                    </p:set>
                                    <p:animEffect transition="in" filter="box(out)">
                                      <p:cBhvr>
                                        <p:cTn id="81" dur="500"/>
                                        <p:tgtEl>
                                          <p:spTgt spid="5164"/>
                                        </p:tgtEl>
                                      </p:cBhvr>
                                    </p:animEffect>
                                  </p:childTnLst>
                                </p:cTn>
                              </p:par>
                              <p:par>
                                <p:cTn id="82" presetID="4" presetClass="entr" presetSubtype="32" fill="hold" grpId="0" nodeType="withEffect">
                                  <p:stCondLst>
                                    <p:cond delay="0"/>
                                  </p:stCondLst>
                                  <p:childTnLst>
                                    <p:set>
                                      <p:cBhvr>
                                        <p:cTn id="83" dur="1" fill="hold">
                                          <p:stCondLst>
                                            <p:cond delay="0"/>
                                          </p:stCondLst>
                                        </p:cTn>
                                        <p:tgtEl>
                                          <p:spTgt spid="5165"/>
                                        </p:tgtEl>
                                        <p:attrNameLst>
                                          <p:attrName>style.visibility</p:attrName>
                                        </p:attrNameLst>
                                      </p:cBhvr>
                                      <p:to>
                                        <p:strVal val="visible"/>
                                      </p:to>
                                    </p:set>
                                    <p:animEffect transition="in" filter="box(out)">
                                      <p:cBhvr>
                                        <p:cTn id="84" dur="500"/>
                                        <p:tgtEl>
                                          <p:spTgt spid="5165"/>
                                        </p:tgtEl>
                                      </p:cBhvr>
                                    </p:animEffect>
                                  </p:childTnLst>
                                </p:cTn>
                              </p:par>
                              <p:par>
                                <p:cTn id="85" presetID="4" presetClass="entr" presetSubtype="32" fill="hold" grpId="0" nodeType="withEffect">
                                  <p:stCondLst>
                                    <p:cond delay="0"/>
                                  </p:stCondLst>
                                  <p:childTnLst>
                                    <p:set>
                                      <p:cBhvr>
                                        <p:cTn id="86" dur="1" fill="hold">
                                          <p:stCondLst>
                                            <p:cond delay="0"/>
                                          </p:stCondLst>
                                        </p:cTn>
                                        <p:tgtEl>
                                          <p:spTgt spid="5166"/>
                                        </p:tgtEl>
                                        <p:attrNameLst>
                                          <p:attrName>style.visibility</p:attrName>
                                        </p:attrNameLst>
                                      </p:cBhvr>
                                      <p:to>
                                        <p:strVal val="visible"/>
                                      </p:to>
                                    </p:set>
                                    <p:animEffect transition="in" filter="box(out)">
                                      <p:cBhvr>
                                        <p:cTn id="87" dur="500"/>
                                        <p:tgtEl>
                                          <p:spTgt spid="5166"/>
                                        </p:tgtEl>
                                      </p:cBhvr>
                                    </p:animEffect>
                                  </p:childTnLst>
                                </p:cTn>
                              </p:par>
                              <p:par>
                                <p:cTn id="88" presetID="4" presetClass="entr" presetSubtype="32" fill="hold" nodeType="withEffect">
                                  <p:stCondLst>
                                    <p:cond delay="0"/>
                                  </p:stCondLst>
                                  <p:childTnLst>
                                    <p:set>
                                      <p:cBhvr>
                                        <p:cTn id="89" dur="1" fill="hold">
                                          <p:stCondLst>
                                            <p:cond delay="0"/>
                                          </p:stCondLst>
                                        </p:cTn>
                                        <p:tgtEl>
                                          <p:spTgt spid="5167"/>
                                        </p:tgtEl>
                                        <p:attrNameLst>
                                          <p:attrName>style.visibility</p:attrName>
                                        </p:attrNameLst>
                                      </p:cBhvr>
                                      <p:to>
                                        <p:strVal val="visible"/>
                                      </p:to>
                                    </p:set>
                                    <p:animEffect transition="in" filter="box(out)">
                                      <p:cBhvr>
                                        <p:cTn id="90" dur="500"/>
                                        <p:tgtEl>
                                          <p:spTgt spid="5167"/>
                                        </p:tgtEl>
                                      </p:cBhvr>
                                    </p:animEffect>
                                  </p:childTnLst>
                                </p:cTn>
                              </p:par>
                              <p:par>
                                <p:cTn id="91" presetID="4" presetClass="entr" presetSubtype="32" fill="hold" nodeType="withEffect">
                                  <p:stCondLst>
                                    <p:cond delay="0"/>
                                  </p:stCondLst>
                                  <p:childTnLst>
                                    <p:set>
                                      <p:cBhvr>
                                        <p:cTn id="92" dur="1" fill="hold">
                                          <p:stCondLst>
                                            <p:cond delay="0"/>
                                          </p:stCondLst>
                                        </p:cTn>
                                        <p:tgtEl>
                                          <p:spTgt spid="5168"/>
                                        </p:tgtEl>
                                        <p:attrNameLst>
                                          <p:attrName>style.visibility</p:attrName>
                                        </p:attrNameLst>
                                      </p:cBhvr>
                                      <p:to>
                                        <p:strVal val="visible"/>
                                      </p:to>
                                    </p:set>
                                    <p:animEffect transition="in" filter="box(out)">
                                      <p:cBhvr>
                                        <p:cTn id="93" dur="500"/>
                                        <p:tgtEl>
                                          <p:spTgt spid="5168"/>
                                        </p:tgtEl>
                                      </p:cBhvr>
                                    </p:animEffect>
                                  </p:childTnLst>
                                </p:cTn>
                              </p:par>
                              <p:par>
                                <p:cTn id="94" presetID="4" presetClass="entr" presetSubtype="32" fill="hold" nodeType="with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box(out)">
                                      <p:cBhvr>
                                        <p:cTn id="96" dur="500"/>
                                        <p:tgtEl>
                                          <p:spTgt spid="11"/>
                                        </p:tgtEl>
                                      </p:cBhvr>
                                    </p:animEffect>
                                  </p:childTnLst>
                                </p:cTn>
                              </p:par>
                              <p:par>
                                <p:cTn id="97" presetID="4" presetClass="entr" presetSubtype="32" fill="hold" nodeType="withEffect">
                                  <p:stCondLst>
                                    <p:cond delay="0"/>
                                  </p:stCondLst>
                                  <p:childTnLst>
                                    <p:set>
                                      <p:cBhvr>
                                        <p:cTn id="98" dur="1" fill="hold">
                                          <p:stCondLst>
                                            <p:cond delay="0"/>
                                          </p:stCondLst>
                                        </p:cTn>
                                        <p:tgtEl>
                                          <p:spTgt spid="5174"/>
                                        </p:tgtEl>
                                        <p:attrNameLst>
                                          <p:attrName>style.visibility</p:attrName>
                                        </p:attrNameLst>
                                      </p:cBhvr>
                                      <p:to>
                                        <p:strVal val="visible"/>
                                      </p:to>
                                    </p:set>
                                    <p:animEffect transition="in" filter="box(out)">
                                      <p:cBhvr>
                                        <p:cTn id="99" dur="500"/>
                                        <p:tgtEl>
                                          <p:spTgt spid="5174"/>
                                        </p:tgtEl>
                                      </p:cBhvr>
                                    </p:animEffect>
                                  </p:childTnLst>
                                </p:cTn>
                              </p:par>
                              <p:par>
                                <p:cTn id="100" presetID="4" presetClass="entr" presetSubtype="32" fill="hold"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box(out)">
                                      <p:cBhvr>
                                        <p:cTn id="102" dur="500"/>
                                        <p:tgtEl>
                                          <p:spTgt spid="13"/>
                                        </p:tgtEl>
                                      </p:cBhvr>
                                    </p:animEffect>
                                  </p:childTnLst>
                                </p:cTn>
                              </p:par>
                              <p:par>
                                <p:cTn id="103" presetID="4" presetClass="entr" presetSubtype="32" fill="hold" grpId="0" nodeType="withEffect">
                                  <p:stCondLst>
                                    <p:cond delay="0"/>
                                  </p:stCondLst>
                                  <p:childTnLst>
                                    <p:set>
                                      <p:cBhvr>
                                        <p:cTn id="104" dur="1" fill="hold">
                                          <p:stCondLst>
                                            <p:cond delay="0"/>
                                          </p:stCondLst>
                                        </p:cTn>
                                        <p:tgtEl>
                                          <p:spTgt spid="5182"/>
                                        </p:tgtEl>
                                        <p:attrNameLst>
                                          <p:attrName>style.visibility</p:attrName>
                                        </p:attrNameLst>
                                      </p:cBhvr>
                                      <p:to>
                                        <p:strVal val="visible"/>
                                      </p:to>
                                    </p:set>
                                    <p:animEffect transition="in" filter="box(out)">
                                      <p:cBhvr>
                                        <p:cTn id="105" dur="500"/>
                                        <p:tgtEl>
                                          <p:spTgt spid="518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5163"/>
                                        </p:tgtEl>
                                        <p:attrNameLst>
                                          <p:attrName>style.visibility</p:attrName>
                                        </p:attrNameLst>
                                      </p:cBhvr>
                                      <p:to>
                                        <p:strVal val="visible"/>
                                      </p:to>
                                    </p:set>
                                    <p:animEffect transition="in" filter="blinds(horizontal)">
                                      <p:cBhvr>
                                        <p:cTn id="110" dur="500"/>
                                        <p:tgtEl>
                                          <p:spTgt spid="516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5175"/>
                                        </p:tgtEl>
                                        <p:attrNameLst>
                                          <p:attrName>style.visibility</p:attrName>
                                        </p:attrNameLst>
                                      </p:cBhvr>
                                      <p:to>
                                        <p:strVal val="visible"/>
                                      </p:to>
                                    </p:set>
                                    <p:animEffect transition="in" filter="blinds(horizontal)">
                                      <p:cBhvr>
                                        <p:cTn id="115" dur="500"/>
                                        <p:tgtEl>
                                          <p:spTgt spid="5175"/>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5176"/>
                                        </p:tgtEl>
                                        <p:attrNameLst>
                                          <p:attrName>style.visibility</p:attrName>
                                        </p:attrNameLst>
                                      </p:cBhvr>
                                      <p:to>
                                        <p:strVal val="visible"/>
                                      </p:to>
                                    </p:set>
                                    <p:animEffect transition="in" filter="blinds(horizontal)">
                                      <p:cBhvr>
                                        <p:cTn id="120" dur="500"/>
                                        <p:tgtEl>
                                          <p:spTgt spid="5176"/>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4" presetClass="entr" presetSubtype="32" fill="hold" nodeType="click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box(out)">
                                      <p:cBhvr>
                                        <p:cTn id="1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autoUpdateAnimBg="0"/>
      <p:bldP spid="5125" grpId="0" build="p" autoUpdateAnimBg="0"/>
      <p:bldP spid="5126" grpId="0" build="p" autoUpdateAnimBg="0"/>
      <p:bldP spid="5127" grpId="0" build="p" autoUpdateAnimBg="0"/>
      <p:bldP spid="5129" grpId="0" autoUpdateAnimBg="0"/>
      <p:bldP spid="5130" grpId="0" autoUpdateAnimBg="0"/>
      <p:bldP spid="5132" grpId="0" autoUpdateAnimBg="0"/>
      <p:bldP spid="5133" grpId="0" autoUpdateAnimBg="0"/>
      <p:bldP spid="5159" grpId="0" autoUpdateAnimBg="0"/>
      <p:bldP spid="5161" grpId="0" autoUpdateAnimBg="0"/>
      <p:bldP spid="5163" grpId="0" animBg="1" autoUpdateAnimBg="0"/>
      <p:bldP spid="5165" grpId="0" autoUpdateAnimBg="0"/>
      <p:bldP spid="5166" grpId="0" autoUpdateAnimBg="0"/>
      <p:bldP spid="5175" grpId="0" animBg="1" autoUpdateAnimBg="0"/>
      <p:bldP spid="5176" grpId="0" animBg="1" autoUpdateAnimBg="0"/>
      <p:bldP spid="5182" grpId="0" animBg="1"/>
      <p:bldP spid="518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090" name="TextBox 4">
            <a:extLst>
              <a:ext uri="{FF2B5EF4-FFF2-40B4-BE49-F238E27FC236}">
                <a16:creationId xmlns:a16="http://schemas.microsoft.com/office/drawing/2014/main" id="{CAEDF289-E1B0-4E79-ACBB-5F965F6E7CB5}"/>
              </a:ext>
            </a:extLst>
          </p:cNvPr>
          <p:cNvSpPr txBox="1">
            <a:spLocks noChangeArrowheads="1"/>
          </p:cNvSpPr>
          <p:nvPr/>
        </p:nvSpPr>
        <p:spPr bwMode="auto">
          <a:xfrm>
            <a:off x="325438" y="739775"/>
            <a:ext cx="839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solidFill>
                  <a:schemeClr val="bg1"/>
                </a:solidFill>
              </a:rPr>
              <a:t>1. </a:t>
            </a:r>
            <a:r>
              <a:rPr lang="zh-CN" altLang="en-US" sz="2800" b="1">
                <a:solidFill>
                  <a:schemeClr val="bg1"/>
                </a:solidFill>
                <a:latin typeface="Arial" panose="020B0604020202020204" pitchFamily="34" charset="0"/>
              </a:rPr>
              <a:t>让</a:t>
            </a:r>
            <a:r>
              <a:rPr lang="en-US" altLang="zh-CN"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rPr>
              <a:t>巴蒂斯特</a:t>
            </a:r>
            <a:r>
              <a:rPr lang="en-US" altLang="zh-CN"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rPr>
              <a:t>毕奥、菲利克斯</a:t>
            </a:r>
            <a:r>
              <a:rPr lang="en-US" altLang="zh-CN"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rPr>
              <a:t>萨伐尔（拉普拉斯）</a:t>
            </a:r>
            <a:endParaRPr lang="zh-CN" altLang="en-US" sz="2800" b="1">
              <a:solidFill>
                <a:schemeClr val="bg1"/>
              </a:solidFill>
            </a:endParaRPr>
          </a:p>
        </p:txBody>
      </p:sp>
      <p:pic>
        <p:nvPicPr>
          <p:cNvPr id="89091" name="图片 5">
            <a:extLst>
              <a:ext uri="{FF2B5EF4-FFF2-40B4-BE49-F238E27FC236}">
                <a16:creationId xmlns:a16="http://schemas.microsoft.com/office/drawing/2014/main" id="{98135C92-9DE9-421B-974A-645355F085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8650" y="1409700"/>
            <a:ext cx="215265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图片 6">
            <a:extLst>
              <a:ext uri="{FF2B5EF4-FFF2-40B4-BE49-F238E27FC236}">
                <a16:creationId xmlns:a16="http://schemas.microsoft.com/office/drawing/2014/main" id="{2901C747-82BA-4919-ACAA-79ECE1E17AF4}"/>
              </a:ext>
            </a:extLst>
          </p:cNvPr>
          <p:cNvPicPr>
            <a:picLocks noChangeAspect="1"/>
          </p:cNvPicPr>
          <p:nvPr/>
        </p:nvPicPr>
        <p:blipFill>
          <a:blip r:embed="rId3">
            <a:extLst>
              <a:ext uri="{28A0092B-C50C-407E-A947-70E740481C1C}">
                <a14:useLocalDpi xmlns:a14="http://schemas.microsoft.com/office/drawing/2010/main" val="0"/>
              </a:ext>
            </a:extLst>
          </a:blip>
          <a:srcRect b="10715"/>
          <a:stretch>
            <a:fillRect/>
          </a:stretch>
        </p:blipFill>
        <p:spPr bwMode="auto">
          <a:xfrm>
            <a:off x="5676900" y="1397000"/>
            <a:ext cx="22669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7">
            <a:extLst>
              <a:ext uri="{FF2B5EF4-FFF2-40B4-BE49-F238E27FC236}">
                <a16:creationId xmlns:a16="http://schemas.microsoft.com/office/drawing/2014/main" id="{EF82CE2C-83F4-4568-B002-0EDA27F528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403350"/>
            <a:ext cx="2290762"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矩形 8">
            <a:extLst>
              <a:ext uri="{FF2B5EF4-FFF2-40B4-BE49-F238E27FC236}">
                <a16:creationId xmlns:a16="http://schemas.microsoft.com/office/drawing/2014/main" id="{340C4905-A726-4FBE-9422-616E70CD155C}"/>
              </a:ext>
            </a:extLst>
          </p:cNvPr>
          <p:cNvSpPr>
            <a:spLocks noChangeArrowheads="1"/>
          </p:cNvSpPr>
          <p:nvPr/>
        </p:nvSpPr>
        <p:spPr bwMode="auto">
          <a:xfrm>
            <a:off x="2032000" y="3692525"/>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毕奥</a:t>
            </a:r>
          </a:p>
        </p:txBody>
      </p:sp>
      <p:sp>
        <p:nvSpPr>
          <p:cNvPr id="89095" name="矩形 9">
            <a:extLst>
              <a:ext uri="{FF2B5EF4-FFF2-40B4-BE49-F238E27FC236}">
                <a16:creationId xmlns:a16="http://schemas.microsoft.com/office/drawing/2014/main" id="{CECE8270-8232-4BB0-BC53-577D087BF6BB}"/>
              </a:ext>
            </a:extLst>
          </p:cNvPr>
          <p:cNvSpPr>
            <a:spLocks noChangeArrowheads="1"/>
          </p:cNvSpPr>
          <p:nvPr/>
        </p:nvSpPr>
        <p:spPr bwMode="auto">
          <a:xfrm>
            <a:off x="4318000" y="36941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0000"/>
                </a:solidFill>
                <a:latin typeface="Arial" panose="020B0604020202020204" pitchFamily="34" charset="0"/>
              </a:rPr>
              <a:t>萨伐尔</a:t>
            </a:r>
          </a:p>
        </p:txBody>
      </p:sp>
      <p:sp>
        <p:nvSpPr>
          <p:cNvPr id="89096" name="矩形 10">
            <a:extLst>
              <a:ext uri="{FF2B5EF4-FFF2-40B4-BE49-F238E27FC236}">
                <a16:creationId xmlns:a16="http://schemas.microsoft.com/office/drawing/2014/main" id="{885D4FA6-9C8B-44D1-A7A4-70A300E7D470}"/>
              </a:ext>
            </a:extLst>
          </p:cNvPr>
          <p:cNvSpPr>
            <a:spLocks noChangeArrowheads="1"/>
          </p:cNvSpPr>
          <p:nvPr/>
        </p:nvSpPr>
        <p:spPr bwMode="auto">
          <a:xfrm>
            <a:off x="6604000" y="366395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拉普拉斯</a:t>
            </a:r>
          </a:p>
        </p:txBody>
      </p:sp>
      <p:sp>
        <p:nvSpPr>
          <p:cNvPr id="415758" name="Rectangle 14">
            <a:extLst>
              <a:ext uri="{FF2B5EF4-FFF2-40B4-BE49-F238E27FC236}">
                <a16:creationId xmlns:a16="http://schemas.microsoft.com/office/drawing/2014/main" id="{CCFBAEED-EAD9-41DB-9A02-EEC686D229B8}"/>
              </a:ext>
            </a:extLst>
          </p:cNvPr>
          <p:cNvSpPr>
            <a:spLocks noChangeArrowheads="1"/>
          </p:cNvSpPr>
          <p:nvPr/>
        </p:nvSpPr>
        <p:spPr bwMode="auto">
          <a:xfrm>
            <a:off x="325438" y="160338"/>
            <a:ext cx="2362200" cy="5794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b="1">
                <a:solidFill>
                  <a:schemeClr val="hlink"/>
                </a:solidFill>
                <a:ea typeface="黑体" panose="02010609060101010101" pitchFamily="49" charset="-122"/>
              </a:rPr>
              <a:t>研究课题：</a:t>
            </a:r>
          </a:p>
        </p:txBody>
      </p:sp>
      <p:sp>
        <p:nvSpPr>
          <p:cNvPr id="89098" name="TextBox 4">
            <a:extLst>
              <a:ext uri="{FF2B5EF4-FFF2-40B4-BE49-F238E27FC236}">
                <a16:creationId xmlns:a16="http://schemas.microsoft.com/office/drawing/2014/main" id="{C3D70E54-9968-4246-982D-B448AA568816}"/>
              </a:ext>
            </a:extLst>
          </p:cNvPr>
          <p:cNvSpPr txBox="1">
            <a:spLocks noChangeArrowheads="1"/>
          </p:cNvSpPr>
          <p:nvPr/>
        </p:nvSpPr>
        <p:spPr bwMode="auto">
          <a:xfrm>
            <a:off x="503238" y="4841875"/>
            <a:ext cx="661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rPr>
              <a:t>寻找任意电流元对磁极作用力的定量规律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415758"/>
                                        </p:tgtEl>
                                        <p:attrNameLst>
                                          <p:attrName>style.visibility</p:attrName>
                                        </p:attrNameLst>
                                      </p:cBhvr>
                                      <p:to>
                                        <p:strVal val="visible"/>
                                      </p:to>
                                    </p:set>
                                    <p:anim calcmode="lin" valueType="num">
                                      <p:cBhvr>
                                        <p:cTn id="7" dur="500" fill="hold"/>
                                        <p:tgtEl>
                                          <p:spTgt spid="415758"/>
                                        </p:tgtEl>
                                        <p:attrNameLst>
                                          <p:attrName>ppt_w</p:attrName>
                                        </p:attrNameLst>
                                      </p:cBhvr>
                                      <p:tavLst>
                                        <p:tav tm="0">
                                          <p:val>
                                            <p:strVal val="4*#ppt_w"/>
                                          </p:val>
                                        </p:tav>
                                        <p:tav tm="100000">
                                          <p:val>
                                            <p:strVal val="#ppt_w"/>
                                          </p:val>
                                        </p:tav>
                                      </p:tavLst>
                                    </p:anim>
                                    <p:anim calcmode="lin" valueType="num">
                                      <p:cBhvr>
                                        <p:cTn id="8" dur="500" fill="hold"/>
                                        <p:tgtEl>
                                          <p:spTgt spid="41575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0114" name="矩形 12">
            <a:extLst>
              <a:ext uri="{FF2B5EF4-FFF2-40B4-BE49-F238E27FC236}">
                <a16:creationId xmlns:a16="http://schemas.microsoft.com/office/drawing/2014/main" id="{0D1ED9AD-1D87-4DFE-B113-0E8361D6B681}"/>
              </a:ext>
            </a:extLst>
          </p:cNvPr>
          <p:cNvSpPr>
            <a:spLocks noChangeArrowheads="1"/>
          </p:cNvSpPr>
          <p:nvPr/>
        </p:nvSpPr>
        <p:spPr bwMode="auto">
          <a:xfrm>
            <a:off x="169863" y="652463"/>
            <a:ext cx="457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solidFill>
                  <a:schemeClr val="bg1"/>
                </a:solidFill>
                <a:latin typeface="Arial" panose="020B0604020202020204" pitchFamily="34" charset="0"/>
              </a:rPr>
              <a:t>2. </a:t>
            </a:r>
            <a:r>
              <a:rPr lang="zh-CN" altLang="en-US" sz="2800" b="1">
                <a:solidFill>
                  <a:schemeClr val="bg1"/>
                </a:solidFill>
                <a:latin typeface="Arial" panose="020B0604020202020204" pitchFamily="34" charset="0"/>
              </a:rPr>
              <a:t>安德烈</a:t>
            </a:r>
            <a:r>
              <a:rPr lang="en-US" altLang="zh-CN"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rPr>
              <a:t>玛丽</a:t>
            </a:r>
            <a:r>
              <a:rPr lang="en-US" altLang="zh-CN" sz="2800" b="1">
                <a:solidFill>
                  <a:schemeClr val="bg1"/>
                </a:solidFill>
                <a:latin typeface="Arial" panose="020B0604020202020204" pitchFamily="34" charset="0"/>
              </a:rPr>
              <a:t>-</a:t>
            </a:r>
            <a:r>
              <a:rPr lang="zh-CN" altLang="en-US" sz="2800" b="1">
                <a:solidFill>
                  <a:schemeClr val="bg1"/>
                </a:solidFill>
                <a:latin typeface="Arial" panose="020B0604020202020204" pitchFamily="34" charset="0"/>
              </a:rPr>
              <a:t>安培</a:t>
            </a:r>
          </a:p>
        </p:txBody>
      </p:sp>
      <p:pic>
        <p:nvPicPr>
          <p:cNvPr id="90115" name="图片 13">
            <a:extLst>
              <a:ext uri="{FF2B5EF4-FFF2-40B4-BE49-F238E27FC236}">
                <a16:creationId xmlns:a16="http://schemas.microsoft.com/office/drawing/2014/main" id="{F7E11F53-DA4F-4C5C-ADB2-745FE8BC8477}"/>
              </a:ext>
            </a:extLst>
          </p:cNvPr>
          <p:cNvPicPr>
            <a:picLocks noChangeAspect="1"/>
          </p:cNvPicPr>
          <p:nvPr/>
        </p:nvPicPr>
        <p:blipFill>
          <a:blip r:embed="rId2">
            <a:extLst>
              <a:ext uri="{28A0092B-C50C-407E-A947-70E740481C1C}">
                <a14:useLocalDpi xmlns:a14="http://schemas.microsoft.com/office/drawing/2010/main" val="0"/>
              </a:ext>
            </a:extLst>
          </a:blip>
          <a:srcRect b="9476"/>
          <a:stretch>
            <a:fillRect/>
          </a:stretch>
        </p:blipFill>
        <p:spPr bwMode="auto">
          <a:xfrm>
            <a:off x="3025775" y="1370013"/>
            <a:ext cx="22526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矩形 14">
            <a:extLst>
              <a:ext uri="{FF2B5EF4-FFF2-40B4-BE49-F238E27FC236}">
                <a16:creationId xmlns:a16="http://schemas.microsoft.com/office/drawing/2014/main" id="{16BA8993-B1CE-40A0-AFCA-6326E952D79F}"/>
              </a:ext>
            </a:extLst>
          </p:cNvPr>
          <p:cNvSpPr>
            <a:spLocks noChangeArrowheads="1"/>
          </p:cNvSpPr>
          <p:nvPr/>
        </p:nvSpPr>
        <p:spPr bwMode="auto">
          <a:xfrm>
            <a:off x="5537200" y="3514725"/>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安培</a:t>
            </a:r>
          </a:p>
        </p:txBody>
      </p:sp>
      <p:sp>
        <p:nvSpPr>
          <p:cNvPr id="90117" name="TextBox 4">
            <a:extLst>
              <a:ext uri="{FF2B5EF4-FFF2-40B4-BE49-F238E27FC236}">
                <a16:creationId xmlns:a16="http://schemas.microsoft.com/office/drawing/2014/main" id="{5751DCD8-3658-4609-99D1-AE3018FDF44D}"/>
              </a:ext>
            </a:extLst>
          </p:cNvPr>
          <p:cNvSpPr txBox="1">
            <a:spLocks noChangeArrowheads="1"/>
          </p:cNvSpPr>
          <p:nvPr/>
        </p:nvSpPr>
        <p:spPr bwMode="auto">
          <a:xfrm>
            <a:off x="503238" y="4841875"/>
            <a:ext cx="661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rPr>
              <a:t>寻找任意两电流元之间作用力的定量规律</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1138" name="Picture 7" descr="0025532pzobq2atlqz26i4">
            <a:extLst>
              <a:ext uri="{FF2B5EF4-FFF2-40B4-BE49-F238E27FC236}">
                <a16:creationId xmlns:a16="http://schemas.microsoft.com/office/drawing/2014/main" id="{34761D05-21F3-47ED-BCD1-629CA6306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682625"/>
            <a:ext cx="70485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1481" name="Rectangle 9">
            <a:extLst>
              <a:ext uri="{FF2B5EF4-FFF2-40B4-BE49-F238E27FC236}">
                <a16:creationId xmlns:a16="http://schemas.microsoft.com/office/drawing/2014/main" id="{A808F6E9-3986-4A64-A0B1-D122B95DB4C5}"/>
              </a:ext>
            </a:extLst>
          </p:cNvPr>
          <p:cNvSpPr>
            <a:spLocks noChangeArrowheads="1"/>
          </p:cNvSpPr>
          <p:nvPr/>
        </p:nvSpPr>
        <p:spPr bwMode="auto">
          <a:xfrm>
            <a:off x="2071688" y="5334000"/>
            <a:ext cx="4402137" cy="457200"/>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sz="2400" b="1">
                <a:solidFill>
                  <a:schemeClr val="bg1"/>
                </a:solidFill>
                <a:latin typeface="Tahoma" panose="020B0604030504040204" pitchFamily="34" charset="0"/>
                <a:ea typeface="黑体" panose="02010609060101010101" pitchFamily="49" charset="-122"/>
                <a:cs typeface="Tahoma" panose="020B0604030504040204" pitchFamily="34" charset="0"/>
              </a:rPr>
              <a:t>安培实验用的螺线管和电流计</a:t>
            </a:r>
            <a:r>
              <a:rPr lang="zh-CN" altLang="en-US">
                <a:effectLst>
                  <a:outerShdw blurRad="38100" dist="38100" dir="2700000" algn="tl">
                    <a:srgbClr val="FFFFFF"/>
                  </a:outerShdw>
                </a:effectLst>
                <a:ea typeface="黑体" panose="02010609060101010101" pitchFamily="49" charset="-122"/>
                <a:cs typeface="Tahoma" panose="020B0604030504040204" pitchFamily="34" charset="0"/>
              </a:rPr>
              <a:t> </a:t>
            </a:r>
          </a:p>
        </p:txBody>
      </p:sp>
      <p:sp>
        <p:nvSpPr>
          <p:cNvPr id="1001482" name="Rectangle 10">
            <a:extLst>
              <a:ext uri="{FF2B5EF4-FFF2-40B4-BE49-F238E27FC236}">
                <a16:creationId xmlns:a16="http://schemas.microsoft.com/office/drawing/2014/main" id="{46A3B942-94C3-4BCE-9912-3EC8DEFDB591}"/>
              </a:ext>
            </a:extLst>
          </p:cNvPr>
          <p:cNvSpPr>
            <a:spLocks noChangeArrowheads="1"/>
          </p:cNvSpPr>
          <p:nvPr/>
        </p:nvSpPr>
        <p:spPr bwMode="auto">
          <a:xfrm>
            <a:off x="1030288" y="6088063"/>
            <a:ext cx="7153275" cy="396875"/>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en-US" altLang="zh-CN" sz="2000" b="1">
                <a:solidFill>
                  <a:schemeClr val="bg1"/>
                </a:solidFill>
                <a:latin typeface="Times New Roman" panose="02020603050405020304" pitchFamily="18" charset="0"/>
              </a:rPr>
              <a:t>http://physik.uibk.ac.at/</a:t>
            </a:r>
            <a:r>
              <a:rPr lang="zh-CN" altLang="en-US" sz="2000" b="1">
                <a:solidFill>
                  <a:schemeClr val="bg1"/>
                </a:solidFill>
                <a:latin typeface="Times New Roman" panose="02020603050405020304" pitchFamily="18" charset="0"/>
              </a:rPr>
              <a:t>，</a:t>
            </a:r>
            <a:r>
              <a:rPr lang="en-US" altLang="zh-CN" sz="2000" b="1">
                <a:solidFill>
                  <a:schemeClr val="bg1"/>
                </a:solidFill>
                <a:latin typeface="Times New Roman" panose="02020603050405020304" pitchFamily="18" charset="0"/>
              </a:rPr>
              <a:t>https://en.wikipedia.org/wiki/Ampere</a:t>
            </a:r>
            <a:r>
              <a:rPr lang="en-US" altLang="zh-CN">
                <a:solidFill>
                  <a:schemeClr val="bg1"/>
                </a:solidFill>
                <a:effectLst>
                  <a:outerShdw blurRad="38100" dist="38100" dir="2700000" algn="tl">
                    <a:srgbClr val="808080"/>
                  </a:outerShdw>
                </a:effectLst>
                <a:latin typeface="Times New Roman" panose="02020603050405020304" pitchFamily="18" charset="0"/>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62" name="矩形 3">
            <a:extLst>
              <a:ext uri="{FF2B5EF4-FFF2-40B4-BE49-F238E27FC236}">
                <a16:creationId xmlns:a16="http://schemas.microsoft.com/office/drawing/2014/main" id="{B560C27B-FFA9-43E7-962B-0F5FE5DCDB08}"/>
              </a:ext>
            </a:extLst>
          </p:cNvPr>
          <p:cNvSpPr>
            <a:spLocks noChangeArrowheads="1"/>
          </p:cNvSpPr>
          <p:nvPr/>
        </p:nvSpPr>
        <p:spPr bwMode="auto">
          <a:xfrm>
            <a:off x="179388" y="23495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solidFill>
                  <a:schemeClr val="bg1"/>
                </a:solidFill>
                <a:latin typeface="Arial" panose="020B0604020202020204" pitchFamily="34" charset="0"/>
              </a:rPr>
              <a:t>3. </a:t>
            </a:r>
            <a:r>
              <a:rPr lang="zh-CN" altLang="en-US" sz="2800" b="1">
                <a:solidFill>
                  <a:schemeClr val="bg1"/>
                </a:solidFill>
                <a:latin typeface="Arial" panose="020B0604020202020204" pitchFamily="34" charset="0"/>
              </a:rPr>
              <a:t>逆效应</a:t>
            </a:r>
          </a:p>
        </p:txBody>
      </p:sp>
      <p:pic>
        <p:nvPicPr>
          <p:cNvPr id="92163" name="图片 4">
            <a:extLst>
              <a:ext uri="{FF2B5EF4-FFF2-40B4-BE49-F238E27FC236}">
                <a16:creationId xmlns:a16="http://schemas.microsoft.com/office/drawing/2014/main" id="{72B27E88-BE6F-4F77-92DB-56F7F5B2D46B}"/>
              </a:ext>
            </a:extLst>
          </p:cNvPr>
          <p:cNvPicPr>
            <a:picLocks noChangeAspect="1"/>
          </p:cNvPicPr>
          <p:nvPr/>
        </p:nvPicPr>
        <p:blipFill>
          <a:blip r:embed="rId2">
            <a:extLst>
              <a:ext uri="{28A0092B-C50C-407E-A947-70E740481C1C}">
                <a14:useLocalDpi xmlns:a14="http://schemas.microsoft.com/office/drawing/2010/main" val="0"/>
              </a:ext>
            </a:extLst>
          </a:blip>
          <a:srcRect b="13185"/>
          <a:stretch>
            <a:fillRect/>
          </a:stretch>
        </p:blipFill>
        <p:spPr bwMode="auto">
          <a:xfrm>
            <a:off x="349250" y="1174750"/>
            <a:ext cx="42862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图片 5">
            <a:extLst>
              <a:ext uri="{FF2B5EF4-FFF2-40B4-BE49-F238E27FC236}">
                <a16:creationId xmlns:a16="http://schemas.microsoft.com/office/drawing/2014/main" id="{D1E7DF8D-8F0D-4EB0-B827-0FE0C2591D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1174750"/>
            <a:ext cx="3970337"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矩形 6">
            <a:extLst>
              <a:ext uri="{FF2B5EF4-FFF2-40B4-BE49-F238E27FC236}">
                <a16:creationId xmlns:a16="http://schemas.microsoft.com/office/drawing/2014/main" id="{FB304A6E-4601-4111-B471-94589AE0CD7E}"/>
              </a:ext>
            </a:extLst>
          </p:cNvPr>
          <p:cNvSpPr>
            <a:spLocks noChangeArrowheads="1"/>
          </p:cNvSpPr>
          <p:nvPr/>
        </p:nvSpPr>
        <p:spPr bwMode="auto">
          <a:xfrm>
            <a:off x="4751388" y="3965575"/>
            <a:ext cx="793750" cy="417513"/>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2166" name="矩形 7">
            <a:extLst>
              <a:ext uri="{FF2B5EF4-FFF2-40B4-BE49-F238E27FC236}">
                <a16:creationId xmlns:a16="http://schemas.microsoft.com/office/drawing/2014/main" id="{3A8B1E9D-6479-4BBE-8479-9A849E872D4E}"/>
              </a:ext>
            </a:extLst>
          </p:cNvPr>
          <p:cNvSpPr>
            <a:spLocks noChangeArrowheads="1"/>
          </p:cNvSpPr>
          <p:nvPr/>
        </p:nvSpPr>
        <p:spPr bwMode="auto">
          <a:xfrm>
            <a:off x="3536950" y="416083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法拉第</a:t>
            </a:r>
          </a:p>
        </p:txBody>
      </p:sp>
      <p:sp>
        <p:nvSpPr>
          <p:cNvPr id="92167" name="TextBox 4">
            <a:extLst>
              <a:ext uri="{FF2B5EF4-FFF2-40B4-BE49-F238E27FC236}">
                <a16:creationId xmlns:a16="http://schemas.microsoft.com/office/drawing/2014/main" id="{A154D859-FC06-46F2-B89F-DE499700836C}"/>
              </a:ext>
            </a:extLst>
          </p:cNvPr>
          <p:cNvSpPr txBox="1">
            <a:spLocks noChangeArrowheads="1"/>
          </p:cNvSpPr>
          <p:nvPr/>
        </p:nvSpPr>
        <p:spPr bwMode="auto">
          <a:xfrm>
            <a:off x="503238" y="4841875"/>
            <a:ext cx="4113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rPr>
              <a:t>寻找电流磁效应的逆效应</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3186" name="Picture 9" descr="002554aar9zh7iqqjqqblj">
            <a:extLst>
              <a:ext uri="{FF2B5EF4-FFF2-40B4-BE49-F238E27FC236}">
                <a16:creationId xmlns:a16="http://schemas.microsoft.com/office/drawing/2014/main" id="{5E622DBF-5124-45BC-A9B7-A48B11E18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187325"/>
            <a:ext cx="8482013"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11" descr="0025545rftu7elcrqzceec">
            <a:extLst>
              <a:ext uri="{FF2B5EF4-FFF2-40B4-BE49-F238E27FC236}">
                <a16:creationId xmlns:a16="http://schemas.microsoft.com/office/drawing/2014/main" id="{464DCE54-2ABB-4EAD-8CE9-3450533D2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763" y="3429000"/>
            <a:ext cx="49149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5580" name="Rectangle 12">
            <a:extLst>
              <a:ext uri="{FF2B5EF4-FFF2-40B4-BE49-F238E27FC236}">
                <a16:creationId xmlns:a16="http://schemas.microsoft.com/office/drawing/2014/main" id="{B4AF46AD-3D48-4EAB-9611-EC40BFA2882B}"/>
              </a:ext>
            </a:extLst>
          </p:cNvPr>
          <p:cNvSpPr>
            <a:spLocks noChangeArrowheads="1"/>
          </p:cNvSpPr>
          <p:nvPr/>
        </p:nvSpPr>
        <p:spPr bwMode="auto">
          <a:xfrm>
            <a:off x="546100" y="3613150"/>
            <a:ext cx="2549525" cy="366713"/>
          </a:xfrm>
          <a:prstGeom prst="rect">
            <a:avLst/>
          </a:prstGeom>
          <a:solidFill>
            <a:srgbClr val="FFFFFF"/>
          </a:solid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b="1"/>
              <a:t>法拉第与电磁感应现象</a:t>
            </a:r>
            <a:r>
              <a:rPr lang="zh-CN" altLang="en-US">
                <a:effectLst>
                  <a:outerShdw blurRad="38100" dist="38100" dir="2700000" algn="tl">
                    <a:srgbClr val="C0C0C0"/>
                  </a:outerShdw>
                </a:effectLst>
              </a:rPr>
              <a:t> </a:t>
            </a:r>
          </a:p>
        </p:txBody>
      </p:sp>
      <p:sp>
        <p:nvSpPr>
          <p:cNvPr id="93189" name="Rectangle 13">
            <a:extLst>
              <a:ext uri="{FF2B5EF4-FFF2-40B4-BE49-F238E27FC236}">
                <a16:creationId xmlns:a16="http://schemas.microsoft.com/office/drawing/2014/main" id="{83D37F72-5627-4106-9FC8-600F82F3FCDA}"/>
              </a:ext>
            </a:extLst>
          </p:cNvPr>
          <p:cNvSpPr>
            <a:spLocks noChangeArrowheads="1"/>
          </p:cNvSpPr>
          <p:nvPr/>
        </p:nvSpPr>
        <p:spPr bwMode="auto">
          <a:xfrm>
            <a:off x="215900" y="3979863"/>
            <a:ext cx="2895600" cy="915987"/>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b="1">
                <a:solidFill>
                  <a:schemeClr val="bg1"/>
                </a:solidFill>
                <a:hlinkClick r:id="rId4"/>
              </a:rPr>
              <a:t>https://en.wikipedia.org</a:t>
            </a:r>
            <a:endParaRPr lang="en-US" altLang="zh-CN" sz="1800" b="1">
              <a:solidFill>
                <a:schemeClr val="bg1"/>
              </a:solidFill>
            </a:endParaRPr>
          </a:p>
          <a:p>
            <a:pPr algn="ctr" eaLnBrk="1" hangingPunct="1">
              <a:spcBef>
                <a:spcPct val="0"/>
              </a:spcBef>
              <a:buFontTx/>
              <a:buNone/>
            </a:pPr>
            <a:r>
              <a:rPr lang="en-US" altLang="zh-CN" sz="1800" b="1">
                <a:solidFill>
                  <a:schemeClr val="bg1"/>
                </a:solidFill>
              </a:rPr>
              <a:t>/wiki/Michael_Faraday</a:t>
            </a:r>
            <a:r>
              <a:rPr lang="zh-CN" altLang="en-US" sz="1800" b="1">
                <a:solidFill>
                  <a:schemeClr val="bg1"/>
                </a:solidFill>
              </a:rPr>
              <a:t>，</a:t>
            </a:r>
            <a:endParaRPr lang="zh-CN" altLang="en-US" sz="1800">
              <a:solidFill>
                <a:schemeClr val="bg1"/>
              </a:solidFill>
            </a:endParaRPr>
          </a:p>
          <a:p>
            <a:pPr algn="ctr" eaLnBrk="1" hangingPunct="1">
              <a:spcBef>
                <a:spcPct val="0"/>
              </a:spcBef>
              <a:buFontTx/>
              <a:buNone/>
            </a:pPr>
            <a:r>
              <a:rPr lang="en-US" altLang="zh-CN" sz="1800" b="1">
                <a:solidFill>
                  <a:schemeClr val="bg1"/>
                </a:solidFill>
              </a:rPr>
              <a:t>http://psat.yangtzeu.edu.cn/</a:t>
            </a:r>
          </a:p>
        </p:txBody>
      </p:sp>
      <p:sp>
        <p:nvSpPr>
          <p:cNvPr id="1005582" name="Rectangle 14">
            <a:extLst>
              <a:ext uri="{FF2B5EF4-FFF2-40B4-BE49-F238E27FC236}">
                <a16:creationId xmlns:a16="http://schemas.microsoft.com/office/drawing/2014/main" id="{44DFBCD9-A72E-4C7F-89FF-681B4060D0B1}"/>
              </a:ext>
            </a:extLst>
          </p:cNvPr>
          <p:cNvSpPr>
            <a:spLocks noChangeArrowheads="1"/>
          </p:cNvSpPr>
          <p:nvPr/>
        </p:nvSpPr>
        <p:spPr bwMode="auto">
          <a:xfrm>
            <a:off x="390525" y="5532438"/>
            <a:ext cx="2720975" cy="366712"/>
          </a:xfrm>
          <a:prstGeom prst="rect">
            <a:avLst/>
          </a:prstGeom>
          <a:solidFill>
            <a:srgbClr val="FFFFFF"/>
          </a:solid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b="1"/>
              <a:t>法拉第手绘的磁力线图</a:t>
            </a:r>
            <a:r>
              <a:rPr lang="zh-CN" altLang="en-US">
                <a:effectLst>
                  <a:outerShdw blurRad="38100" dist="38100" dir="2700000" algn="tl">
                    <a:srgbClr val="C0C0C0"/>
                  </a:outerShdw>
                </a:effectLst>
              </a:rPr>
              <a:t> </a:t>
            </a:r>
          </a:p>
        </p:txBody>
      </p:sp>
      <p:sp>
        <p:nvSpPr>
          <p:cNvPr id="93191" name="Rectangle 15">
            <a:extLst>
              <a:ext uri="{FF2B5EF4-FFF2-40B4-BE49-F238E27FC236}">
                <a16:creationId xmlns:a16="http://schemas.microsoft.com/office/drawing/2014/main" id="{3FDEE625-7955-45CA-92E6-7565D5EB66BA}"/>
              </a:ext>
            </a:extLst>
          </p:cNvPr>
          <p:cNvSpPr>
            <a:spLocks noChangeArrowheads="1"/>
          </p:cNvSpPr>
          <p:nvPr/>
        </p:nvSpPr>
        <p:spPr bwMode="auto">
          <a:xfrm>
            <a:off x="215900" y="5942013"/>
            <a:ext cx="3060700" cy="915987"/>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b="1">
                <a:solidFill>
                  <a:schemeClr val="bg1"/>
                </a:solidFill>
              </a:rPr>
              <a:t>http://discovermagazine.com/</a:t>
            </a:r>
            <a:endParaRPr lang="en-US" altLang="zh-CN" sz="1800">
              <a:solidFill>
                <a:schemeClr val="bg1"/>
              </a:solidFill>
            </a:endParaRPr>
          </a:p>
          <a:p>
            <a:pPr algn="ctr" eaLnBrk="1" hangingPunct="1">
              <a:spcBef>
                <a:spcPct val="0"/>
              </a:spcBef>
              <a:buFontTx/>
              <a:buNone/>
            </a:pPr>
            <a:br>
              <a:rPr lang="en-US" altLang="zh-CN" sz="1800">
                <a:solidFill>
                  <a:schemeClr val="bg1"/>
                </a:solidFill>
                <a:latin typeface="Arial" panose="020B0604020202020204" pitchFamily="34" charset="0"/>
              </a:rPr>
            </a:br>
            <a:endParaRPr lang="en-US" altLang="zh-CN" sz="1800">
              <a:solidFill>
                <a:schemeClr val="bg1"/>
              </a:solidFill>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4210" name="Picture 3" descr="0025555yqyggtj2t3ly05q">
            <a:extLst>
              <a:ext uri="{FF2B5EF4-FFF2-40B4-BE49-F238E27FC236}">
                <a16:creationId xmlns:a16="http://schemas.microsoft.com/office/drawing/2014/main" id="{9B2ADD0E-A13A-45F9-BB41-A553FD93F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68275"/>
            <a:ext cx="350678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9668" name="Rectangle 4">
            <a:extLst>
              <a:ext uri="{FF2B5EF4-FFF2-40B4-BE49-F238E27FC236}">
                <a16:creationId xmlns:a16="http://schemas.microsoft.com/office/drawing/2014/main" id="{5E23B4D0-8E9F-445D-8E43-8DB8A79CCEDC}"/>
              </a:ext>
            </a:extLst>
          </p:cNvPr>
          <p:cNvSpPr>
            <a:spLocks noChangeArrowheads="1"/>
          </p:cNvSpPr>
          <p:nvPr/>
        </p:nvSpPr>
        <p:spPr bwMode="auto">
          <a:xfrm>
            <a:off x="581025" y="6186488"/>
            <a:ext cx="3176588" cy="457200"/>
          </a:xfrm>
          <a:prstGeom prst="rect">
            <a:avLst/>
          </a:prstGeom>
          <a:solidFill>
            <a:srgbClr val="FFFFFF"/>
          </a:solid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sz="2400" b="1"/>
              <a:t>先有鸡还是先有蛋？</a:t>
            </a:r>
            <a:r>
              <a:rPr lang="zh-CN" altLang="en-US">
                <a:effectLst>
                  <a:outerShdw blurRad="38100" dist="38100" dir="2700000" algn="tl">
                    <a:srgbClr val="C0C0C0"/>
                  </a:outerShdw>
                </a:effectLst>
              </a:rPr>
              <a:t> </a:t>
            </a:r>
          </a:p>
        </p:txBody>
      </p:sp>
      <p:sp>
        <p:nvSpPr>
          <p:cNvPr id="1009669" name="Rectangle 5">
            <a:extLst>
              <a:ext uri="{FF2B5EF4-FFF2-40B4-BE49-F238E27FC236}">
                <a16:creationId xmlns:a16="http://schemas.microsoft.com/office/drawing/2014/main" id="{D8A16444-BE9D-4F8C-94A1-A26FA15FBEBA}"/>
              </a:ext>
            </a:extLst>
          </p:cNvPr>
          <p:cNvSpPr>
            <a:spLocks noChangeArrowheads="1"/>
          </p:cNvSpPr>
          <p:nvPr/>
        </p:nvSpPr>
        <p:spPr bwMode="auto">
          <a:xfrm>
            <a:off x="2433638" y="5761038"/>
            <a:ext cx="1654175" cy="274637"/>
          </a:xfrm>
          <a:prstGeom prst="rect">
            <a:avLst/>
          </a:prstGeom>
          <a:noFill/>
          <a:ln>
            <a:noFill/>
          </a:ln>
          <a:effectLst>
            <a:prstShdw prst="shdw17" dist="17961" dir="2700000">
              <a:srgbClr val="FFFFFF">
                <a:gamma/>
                <a:shade val="60000"/>
                <a:invGamma/>
              </a:srgbClr>
            </a:prstShdw>
          </a:effectLst>
        </p:spPr>
        <p:txBody>
          <a:bodyPr anchor="ctr">
            <a:spAutoFit/>
          </a:bodyPr>
          <a:lstStyle/>
          <a:p>
            <a:pPr algn="ctr">
              <a:defRPr/>
            </a:pPr>
            <a:r>
              <a:rPr lang="en-US" altLang="zh-CN" sz="1200" b="1">
                <a:latin typeface="Times New Roman" panose="02020603050405020304" pitchFamily="18" charset="0"/>
              </a:rPr>
              <a:t>asapscience.com</a:t>
            </a:r>
            <a:r>
              <a:rPr lang="en-US" altLang="zh-CN" sz="1200">
                <a:effectLst>
                  <a:outerShdw blurRad="38100" dist="38100" dir="2700000" algn="tl">
                    <a:srgbClr val="FFFFFF"/>
                  </a:outerShdw>
                </a:effectLst>
                <a:latin typeface="Times New Roman" panose="02020603050405020304" pitchFamily="18" charset="0"/>
              </a:rPr>
              <a:t> </a:t>
            </a:r>
          </a:p>
        </p:txBody>
      </p:sp>
      <p:sp>
        <p:nvSpPr>
          <p:cNvPr id="1009670" name="Rectangle 6">
            <a:extLst>
              <a:ext uri="{FF2B5EF4-FFF2-40B4-BE49-F238E27FC236}">
                <a16:creationId xmlns:a16="http://schemas.microsoft.com/office/drawing/2014/main" id="{323A86CF-4F4F-4A01-8C7A-43EECDA71B53}"/>
              </a:ext>
            </a:extLst>
          </p:cNvPr>
          <p:cNvSpPr>
            <a:spLocks noChangeArrowheads="1"/>
          </p:cNvSpPr>
          <p:nvPr/>
        </p:nvSpPr>
        <p:spPr bwMode="auto">
          <a:xfrm>
            <a:off x="4087813" y="1219200"/>
            <a:ext cx="4700587" cy="4664075"/>
          </a:xfrm>
          <a:prstGeom prst="rect">
            <a:avLst/>
          </a:prstGeom>
          <a:noFill/>
          <a:ln>
            <a:noFill/>
          </a:ln>
          <a:effectLst>
            <a:prstShdw prst="shdw17" dist="17961" dir="2700000">
              <a:srgbClr val="CCFFCC">
                <a:gamma/>
                <a:shade val="60000"/>
                <a:invGamma/>
              </a:srgbClr>
            </a:prstShdw>
          </a:effectLst>
        </p:spPr>
        <p:txBody>
          <a:bodyPr wrap="none" anchor="ctr">
            <a:spAutoFit/>
          </a:bodyPr>
          <a:lstStyle>
            <a:lvl1pPr indent="171450" algn="l" eaLnBrk="0" hangingPunct="0">
              <a:defRPr>
                <a:solidFill>
                  <a:schemeClr val="tx1"/>
                </a:solidFill>
                <a:latin typeface="Arial" panose="020B0604020202020204" pitchFamily="34" charset="0"/>
                <a:ea typeface="宋体" panose="02010600030101010101" pitchFamily="2" charset="-122"/>
              </a:defRPr>
            </a:lvl1pPr>
            <a:lvl2pPr algn="l" eaLnBrk="0" hangingPunct="0">
              <a:defRPr>
                <a:solidFill>
                  <a:schemeClr val="tx1"/>
                </a:solidFill>
                <a:latin typeface="Arial" panose="020B0604020202020204" pitchFamily="34" charset="0"/>
                <a:ea typeface="宋体" panose="02010600030101010101" pitchFamily="2" charset="-122"/>
              </a:defRPr>
            </a:lvl2pPr>
            <a:lvl3pPr algn="l" eaLnBrk="0" hangingPunct="0">
              <a:defRPr>
                <a:solidFill>
                  <a:schemeClr val="tx1"/>
                </a:solidFill>
                <a:latin typeface="Arial" panose="020B0604020202020204" pitchFamily="34" charset="0"/>
                <a:ea typeface="宋体" panose="02010600030101010101" pitchFamily="2" charset="-122"/>
              </a:defRPr>
            </a:lvl3pPr>
            <a:lvl4pPr algn="l" eaLnBrk="0" hangingPunct="0">
              <a:defRPr>
                <a:solidFill>
                  <a:schemeClr val="tx1"/>
                </a:solidFill>
                <a:latin typeface="Arial" panose="020B0604020202020204" pitchFamily="34" charset="0"/>
                <a:ea typeface="宋体" panose="02010600030101010101" pitchFamily="2" charset="-122"/>
              </a:defRPr>
            </a:lvl4pPr>
            <a:lvl5pPr algn="l"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a:solidFill>
                  <a:schemeClr val="bg1"/>
                </a:solidFill>
              </a:rPr>
              <a:t>然而，究竟是先有磁，还是先有电呢？</a:t>
            </a:r>
          </a:p>
          <a:p>
            <a:pPr>
              <a:defRPr/>
            </a:pPr>
            <a:r>
              <a:rPr lang="zh-CN" altLang="en-US" sz="2000" b="1">
                <a:solidFill>
                  <a:schemeClr val="bg1"/>
                </a:solidFill>
              </a:rPr>
              <a:t>如同一个古老争论不休的问题，究竟是</a:t>
            </a:r>
          </a:p>
          <a:p>
            <a:pPr>
              <a:defRPr/>
            </a:pPr>
            <a:r>
              <a:rPr lang="zh-CN" altLang="en-US" sz="2000" b="1">
                <a:solidFill>
                  <a:schemeClr val="bg1"/>
                </a:solidFill>
              </a:rPr>
              <a:t>先有鸡，还是现有蛋呢？</a:t>
            </a:r>
          </a:p>
          <a:p>
            <a:pPr>
              <a:defRPr/>
            </a:pPr>
            <a:endParaRPr lang="zh-CN" altLang="en-US" sz="2000" b="1">
              <a:solidFill>
                <a:schemeClr val="bg1"/>
              </a:solidFill>
            </a:endParaRPr>
          </a:p>
          <a:p>
            <a:pPr>
              <a:defRPr/>
            </a:pPr>
            <a:r>
              <a:rPr lang="zh-CN" altLang="en-US" sz="2000" b="1">
                <a:solidFill>
                  <a:schemeClr val="bg1"/>
                </a:solidFill>
              </a:rPr>
              <a:t>很多人认为当然是先有蛋再有鸡，因为</a:t>
            </a:r>
          </a:p>
          <a:p>
            <a:pPr>
              <a:defRPr/>
            </a:pPr>
            <a:r>
              <a:rPr lang="zh-CN" altLang="en-US" sz="2000" b="1">
                <a:solidFill>
                  <a:schemeClr val="bg1"/>
                </a:solidFill>
              </a:rPr>
              <a:t>原则上鸡和鸟类一样，都是恐龙进化而</a:t>
            </a:r>
          </a:p>
          <a:p>
            <a:pPr>
              <a:defRPr/>
            </a:pPr>
            <a:r>
              <a:rPr lang="zh-CN" altLang="en-US" sz="2000" b="1">
                <a:solidFill>
                  <a:schemeClr val="bg1"/>
                </a:solidFill>
              </a:rPr>
              <a:t>来，想当年恐龙时代，大伙都下蛋，就</a:t>
            </a:r>
          </a:p>
          <a:p>
            <a:pPr>
              <a:defRPr/>
            </a:pPr>
            <a:r>
              <a:rPr lang="zh-CN" altLang="en-US" sz="2000" b="1">
                <a:solidFill>
                  <a:schemeClr val="bg1"/>
                </a:solidFill>
              </a:rPr>
              <a:t>没有听说过什么叫做鸡！但是最近英国</a:t>
            </a:r>
          </a:p>
          <a:p>
            <a:pPr>
              <a:defRPr/>
            </a:pPr>
            <a:r>
              <a:rPr lang="zh-CN" altLang="en-US" sz="2000" b="1">
                <a:solidFill>
                  <a:schemeClr val="bg1"/>
                </a:solidFill>
              </a:rPr>
              <a:t>科学家发现有一种蛋白质只能在鸡的卵</a:t>
            </a:r>
          </a:p>
          <a:p>
            <a:pPr>
              <a:defRPr/>
            </a:pPr>
            <a:r>
              <a:rPr lang="zh-CN" altLang="en-US" sz="2000" b="1">
                <a:solidFill>
                  <a:schemeClr val="bg1"/>
                </a:solidFill>
              </a:rPr>
              <a:t>巢里产生，这下还是先有鸡比较靠谱。</a:t>
            </a:r>
          </a:p>
          <a:p>
            <a:pPr>
              <a:defRPr/>
            </a:pPr>
            <a:r>
              <a:rPr lang="zh-CN" altLang="en-US" sz="2000" b="1">
                <a:solidFill>
                  <a:schemeClr val="bg1"/>
                </a:solidFill>
              </a:rPr>
              <a:t>也就说得先有个叫做“原鸡”的动物，下</a:t>
            </a:r>
          </a:p>
          <a:p>
            <a:pPr>
              <a:defRPr/>
            </a:pPr>
            <a:r>
              <a:rPr lang="zh-CN" altLang="en-US" sz="2000" b="1">
                <a:solidFill>
                  <a:schemeClr val="bg1"/>
                </a:solidFill>
              </a:rPr>
              <a:t>了一个蛋，叫做“鸡蛋”（图）。那么，</a:t>
            </a:r>
          </a:p>
          <a:p>
            <a:pPr>
              <a:defRPr/>
            </a:pPr>
            <a:endParaRPr lang="zh-CN" altLang="en-US" sz="2000" b="1">
              <a:solidFill>
                <a:schemeClr val="bg1"/>
              </a:solidFill>
            </a:endParaRPr>
          </a:p>
          <a:p>
            <a:pPr>
              <a:defRPr/>
            </a:pPr>
            <a:r>
              <a:rPr lang="zh-CN" altLang="en-US" sz="2000" b="1">
                <a:solidFill>
                  <a:schemeClr val="bg1"/>
                </a:solidFill>
              </a:rPr>
              <a:t>有没所谓的“原磁”或“原电”呢？这才是</a:t>
            </a:r>
          </a:p>
          <a:p>
            <a:pPr>
              <a:defRPr/>
            </a:pPr>
            <a:r>
              <a:rPr lang="zh-CN" altLang="en-US" sz="2000" b="1">
                <a:solidFill>
                  <a:schemeClr val="bg1"/>
                </a:solidFill>
              </a:rPr>
              <a:t>产生电或磁的根源？</a:t>
            </a:r>
            <a:r>
              <a:rPr lang="zh-CN" altLang="en-US" sz="2000" b="1">
                <a:solidFill>
                  <a:schemeClr val="bg1"/>
                </a:solidFill>
                <a:effectLst>
                  <a:outerShdw blurRad="38100" dist="38100" dir="2700000" algn="tl">
                    <a:srgbClr val="808080"/>
                  </a:outerShdw>
                </a:effectLst>
              </a:rPr>
              <a:t> </a:t>
            </a:r>
          </a:p>
        </p:txBody>
      </p:sp>
      <p:sp>
        <p:nvSpPr>
          <p:cNvPr id="1009671" name="Rectangle 7">
            <a:extLst>
              <a:ext uri="{FF2B5EF4-FFF2-40B4-BE49-F238E27FC236}">
                <a16:creationId xmlns:a16="http://schemas.microsoft.com/office/drawing/2014/main" id="{0E34F3FA-7A56-4E94-88F9-D5256A390A72}"/>
              </a:ext>
            </a:extLst>
          </p:cNvPr>
          <p:cNvSpPr>
            <a:spLocks noChangeArrowheads="1"/>
          </p:cNvSpPr>
          <p:nvPr/>
        </p:nvSpPr>
        <p:spPr bwMode="auto">
          <a:xfrm>
            <a:off x="3757613" y="333375"/>
            <a:ext cx="5648325" cy="457200"/>
          </a:xfrm>
          <a:prstGeom prst="rect">
            <a:avLst/>
          </a:prstGeom>
          <a:noFill/>
          <a:ln>
            <a:noFill/>
          </a:ln>
          <a:effectLst>
            <a:prstShdw prst="shdw17" dist="17961" dir="2700000">
              <a:srgbClr val="CCFFCC">
                <a:gamma/>
                <a:shade val="60000"/>
                <a:invGamma/>
              </a:srgbClr>
            </a:prstShdw>
          </a:effectLst>
        </p:spPr>
        <p:txBody>
          <a:bodyPr wrap="none" anchor="ctr">
            <a:spAutoFit/>
          </a:bodyPr>
          <a:lstStyle>
            <a:lvl1pPr indent="171450" algn="l" eaLnBrk="0" hangingPunct="0">
              <a:defRPr>
                <a:solidFill>
                  <a:schemeClr val="tx1"/>
                </a:solidFill>
                <a:latin typeface="Arial" panose="020B0604020202020204" pitchFamily="34" charset="0"/>
                <a:ea typeface="宋体" panose="02010600030101010101" pitchFamily="2" charset="-122"/>
              </a:defRPr>
            </a:lvl1pPr>
            <a:lvl2pPr algn="l" eaLnBrk="0" hangingPunct="0">
              <a:defRPr>
                <a:solidFill>
                  <a:schemeClr val="tx1"/>
                </a:solidFill>
                <a:latin typeface="Arial" panose="020B0604020202020204" pitchFamily="34" charset="0"/>
                <a:ea typeface="宋体" panose="02010600030101010101" pitchFamily="2" charset="-122"/>
              </a:defRPr>
            </a:lvl2pPr>
            <a:lvl3pPr algn="l" eaLnBrk="0" hangingPunct="0">
              <a:defRPr>
                <a:solidFill>
                  <a:schemeClr val="tx1"/>
                </a:solidFill>
                <a:latin typeface="Arial" panose="020B0604020202020204" pitchFamily="34" charset="0"/>
                <a:ea typeface="宋体" panose="02010600030101010101" pitchFamily="2" charset="-122"/>
              </a:defRPr>
            </a:lvl3pPr>
            <a:lvl4pPr algn="l" eaLnBrk="0" hangingPunct="0">
              <a:defRPr>
                <a:solidFill>
                  <a:schemeClr val="tx1"/>
                </a:solidFill>
                <a:latin typeface="Arial" panose="020B0604020202020204" pitchFamily="34" charset="0"/>
                <a:ea typeface="宋体" panose="02010600030101010101" pitchFamily="2" charset="-122"/>
              </a:defRPr>
            </a:lvl4pPr>
            <a:lvl5pPr algn="l"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a:solidFill>
                  <a:srgbClr val="FFFF66"/>
                </a:solidFill>
              </a:rPr>
              <a:t>动电生磁，动磁生电。多么妙的领悟！</a:t>
            </a:r>
            <a:r>
              <a:rPr lang="zh-CN" altLang="en-US" sz="2400" b="1">
                <a:solidFill>
                  <a:srgbClr val="FFFF66"/>
                </a:solidFill>
                <a:effectLst>
                  <a:outerShdw blurRad="38100" dist="38100" dir="2700000" algn="tl">
                    <a:srgbClr val="FFFFFF"/>
                  </a:outerShdw>
                </a:effectLst>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234" name="矩形 3">
            <a:extLst>
              <a:ext uri="{FF2B5EF4-FFF2-40B4-BE49-F238E27FC236}">
                <a16:creationId xmlns:a16="http://schemas.microsoft.com/office/drawing/2014/main" id="{2476BFC1-1033-40C8-BFE6-48003E845157}"/>
              </a:ext>
            </a:extLst>
          </p:cNvPr>
          <p:cNvSpPr>
            <a:spLocks noChangeArrowheads="1"/>
          </p:cNvSpPr>
          <p:nvPr/>
        </p:nvSpPr>
        <p:spPr bwMode="auto">
          <a:xfrm>
            <a:off x="179388" y="23495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solidFill>
                  <a:schemeClr val="bg1"/>
                </a:solidFill>
                <a:latin typeface="Arial" panose="020B0604020202020204" pitchFamily="34" charset="0"/>
              </a:rPr>
              <a:t>4. </a:t>
            </a:r>
            <a:r>
              <a:rPr lang="zh-CN" altLang="en-US" sz="2800" b="1">
                <a:solidFill>
                  <a:schemeClr val="bg1"/>
                </a:solidFill>
                <a:latin typeface="Arial" panose="020B0604020202020204" pitchFamily="34" charset="0"/>
              </a:rPr>
              <a:t>电磁作用的机制</a:t>
            </a:r>
          </a:p>
        </p:txBody>
      </p:sp>
      <p:pic>
        <p:nvPicPr>
          <p:cNvPr id="95235" name="Picture 5" descr="3cdea1c82429c44a65cd08fe66cec221">
            <a:extLst>
              <a:ext uri="{FF2B5EF4-FFF2-40B4-BE49-F238E27FC236}">
                <a16:creationId xmlns:a16="http://schemas.microsoft.com/office/drawing/2014/main" id="{1863DA43-0AC6-4764-8EEE-72003C167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055688"/>
            <a:ext cx="2520950"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矩形 7">
            <a:extLst>
              <a:ext uri="{FF2B5EF4-FFF2-40B4-BE49-F238E27FC236}">
                <a16:creationId xmlns:a16="http://schemas.microsoft.com/office/drawing/2014/main" id="{D2465AD7-517C-4C80-9FE0-8392C1AB4F76}"/>
              </a:ext>
            </a:extLst>
          </p:cNvPr>
          <p:cNvSpPr>
            <a:spLocks noChangeArrowheads="1"/>
          </p:cNvSpPr>
          <p:nvPr/>
        </p:nvSpPr>
        <p:spPr bwMode="auto">
          <a:xfrm>
            <a:off x="3760788" y="3181350"/>
            <a:ext cx="1409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麦克斯韦</a:t>
            </a:r>
          </a:p>
          <a:p>
            <a:pPr>
              <a:spcBef>
                <a:spcPct val="0"/>
              </a:spcBef>
              <a:buFontTx/>
              <a:buNone/>
            </a:pPr>
            <a:endParaRPr lang="zh-CN" altLang="en-US" sz="2400" b="1">
              <a:solidFill>
                <a:srgbClr val="FF0000"/>
              </a:solidFill>
              <a:latin typeface="Arial" panose="020B0604020202020204" pitchFamily="34" charset="0"/>
            </a:endParaRPr>
          </a:p>
        </p:txBody>
      </p:sp>
      <p:sp>
        <p:nvSpPr>
          <p:cNvPr id="95237" name="TextBox 4">
            <a:extLst>
              <a:ext uri="{FF2B5EF4-FFF2-40B4-BE49-F238E27FC236}">
                <a16:creationId xmlns:a16="http://schemas.microsoft.com/office/drawing/2014/main" id="{0BE0C878-79BD-4CF8-9F2A-6F50F68F6892}"/>
              </a:ext>
            </a:extLst>
          </p:cNvPr>
          <p:cNvSpPr txBox="1">
            <a:spLocks noChangeArrowheads="1"/>
          </p:cNvSpPr>
          <p:nvPr/>
        </p:nvSpPr>
        <p:spPr bwMode="auto">
          <a:xfrm>
            <a:off x="482600" y="4525963"/>
            <a:ext cx="78406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FF"/>
                </a:solidFill>
                <a:latin typeface="Arial" panose="020B0604020202020204" pitchFamily="34" charset="0"/>
              </a:rPr>
              <a:t>存在于非接触物体之间可以隔着真空施予的电磁作用是否需要媒介物的传递，是否需要传递时间</a:t>
            </a:r>
          </a:p>
        </p:txBody>
      </p:sp>
      <p:sp>
        <p:nvSpPr>
          <p:cNvPr id="665611" name="Rectangle 11">
            <a:extLst>
              <a:ext uri="{FF2B5EF4-FFF2-40B4-BE49-F238E27FC236}">
                <a16:creationId xmlns:a16="http://schemas.microsoft.com/office/drawing/2014/main" id="{5A67680E-0BBC-4FB5-A919-A90B47378837}"/>
              </a:ext>
            </a:extLst>
          </p:cNvPr>
          <p:cNvSpPr>
            <a:spLocks noChangeArrowheads="1"/>
          </p:cNvSpPr>
          <p:nvPr/>
        </p:nvSpPr>
        <p:spPr bwMode="auto">
          <a:xfrm>
            <a:off x="3490913" y="1341438"/>
            <a:ext cx="5257800" cy="822325"/>
          </a:xfrm>
          <a:prstGeom prst="rect">
            <a:avLst/>
          </a:prstGeom>
          <a:noFill/>
          <a:ln>
            <a:noFill/>
          </a:ln>
          <a:effectLst>
            <a:prstShdw prst="shdw17" dist="17961" dir="2700000">
              <a:srgbClr val="CCFFCC">
                <a:gamma/>
                <a:shade val="60000"/>
                <a:invGamma/>
              </a:srgbClr>
            </a:prstShdw>
          </a:effectLst>
        </p:spPr>
        <p:txBody>
          <a:bodyPr wrap="none" anchor="ctr">
            <a:spAutoFit/>
          </a:bodyPr>
          <a:lstStyle>
            <a:lvl1pPr indent="171450" algn="l" eaLnBrk="0" hangingPunct="0">
              <a:defRPr>
                <a:solidFill>
                  <a:schemeClr val="tx1"/>
                </a:solidFill>
                <a:latin typeface="Arial" panose="020B0604020202020204" pitchFamily="34" charset="0"/>
                <a:ea typeface="宋体" panose="02010600030101010101" pitchFamily="2" charset="-122"/>
              </a:defRPr>
            </a:lvl1pPr>
            <a:lvl2pPr algn="l" eaLnBrk="0" hangingPunct="0">
              <a:defRPr>
                <a:solidFill>
                  <a:schemeClr val="tx1"/>
                </a:solidFill>
                <a:latin typeface="Arial" panose="020B0604020202020204" pitchFamily="34" charset="0"/>
                <a:ea typeface="宋体" panose="02010600030101010101" pitchFamily="2" charset="-122"/>
              </a:defRPr>
            </a:lvl2pPr>
            <a:lvl3pPr algn="l" eaLnBrk="0" hangingPunct="0">
              <a:defRPr>
                <a:solidFill>
                  <a:schemeClr val="tx1"/>
                </a:solidFill>
                <a:latin typeface="Arial" panose="020B0604020202020204" pitchFamily="34" charset="0"/>
                <a:ea typeface="宋体" panose="02010600030101010101" pitchFamily="2" charset="-122"/>
              </a:defRPr>
            </a:lvl3pPr>
            <a:lvl4pPr algn="l" eaLnBrk="0" hangingPunct="0">
              <a:defRPr>
                <a:solidFill>
                  <a:schemeClr val="tx1"/>
                </a:solidFill>
                <a:latin typeface="Arial" panose="020B0604020202020204" pitchFamily="34" charset="0"/>
                <a:ea typeface="宋体" panose="02010600030101010101" pitchFamily="2" charset="-122"/>
              </a:defRPr>
            </a:lvl4pPr>
            <a:lvl5pPr algn="l"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a:solidFill>
                  <a:srgbClr val="FFFF66"/>
                </a:solidFill>
              </a:rPr>
              <a:t>莫慌，莫慌，别凌乱。来自英国剑桥</a:t>
            </a:r>
          </a:p>
          <a:p>
            <a:pPr>
              <a:defRPr/>
            </a:pPr>
            <a:r>
              <a:rPr lang="zh-CN" altLang="en-US" sz="2400" b="1">
                <a:solidFill>
                  <a:srgbClr val="FFFF66"/>
                </a:solidFill>
              </a:rPr>
              <a:t>大学的天才，来告诉你答案。</a:t>
            </a:r>
            <a:r>
              <a:rPr lang="zh-CN" altLang="en-US" sz="2400">
                <a:solidFill>
                  <a:schemeClr val="bg1"/>
                </a:solidFill>
                <a:effectLst>
                  <a:outerShdw blurRad="38100" dist="38100" dir="2700000" algn="tl">
                    <a:srgbClr val="808080"/>
                  </a:outerShdw>
                </a:effectLst>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6258" name="Picture 7" descr="0025554s3qu9qs4ozosqmr">
            <a:extLst>
              <a:ext uri="{FF2B5EF4-FFF2-40B4-BE49-F238E27FC236}">
                <a16:creationId xmlns:a16="http://schemas.microsoft.com/office/drawing/2014/main" id="{DFDEE521-BD12-438A-80DB-CD5E3307A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487363"/>
            <a:ext cx="6943725"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8648" name="Rectangle 8">
            <a:extLst>
              <a:ext uri="{FF2B5EF4-FFF2-40B4-BE49-F238E27FC236}">
                <a16:creationId xmlns:a16="http://schemas.microsoft.com/office/drawing/2014/main" id="{D670D054-9C21-410A-930F-B17E17FA1BEE}"/>
              </a:ext>
            </a:extLst>
          </p:cNvPr>
          <p:cNvSpPr>
            <a:spLocks noChangeArrowheads="1"/>
          </p:cNvSpPr>
          <p:nvPr/>
        </p:nvSpPr>
        <p:spPr bwMode="auto">
          <a:xfrm>
            <a:off x="2224088" y="4354513"/>
            <a:ext cx="4095750" cy="457200"/>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sz="2400" b="1">
                <a:solidFill>
                  <a:schemeClr val="bg1"/>
                </a:solidFill>
              </a:rPr>
              <a:t>麦克斯韦和他电磁学方程组</a:t>
            </a:r>
            <a:r>
              <a:rPr lang="zh-CN" altLang="en-US">
                <a:effectLst>
                  <a:outerShdw blurRad="38100" dist="38100" dir="2700000" algn="tl">
                    <a:srgbClr val="FFFFFF"/>
                  </a:outerShdw>
                </a:effectLst>
              </a:rPr>
              <a:t> </a:t>
            </a:r>
          </a:p>
        </p:txBody>
      </p:sp>
      <p:sp>
        <p:nvSpPr>
          <p:cNvPr id="1008649" name="Rectangle 9">
            <a:extLst>
              <a:ext uri="{FF2B5EF4-FFF2-40B4-BE49-F238E27FC236}">
                <a16:creationId xmlns:a16="http://schemas.microsoft.com/office/drawing/2014/main" id="{4D2A418C-8E67-43AB-B50C-B12B98BC4246}"/>
              </a:ext>
            </a:extLst>
          </p:cNvPr>
          <p:cNvSpPr>
            <a:spLocks noChangeArrowheads="1"/>
          </p:cNvSpPr>
          <p:nvPr/>
        </p:nvSpPr>
        <p:spPr bwMode="auto">
          <a:xfrm>
            <a:off x="1516063" y="4949825"/>
            <a:ext cx="5437187" cy="366713"/>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en-US" altLang="zh-CN" b="1">
                <a:solidFill>
                  <a:schemeClr val="bg1"/>
                </a:solidFill>
                <a:latin typeface="Times New Roman" panose="02020603050405020304" pitchFamily="18" charset="0"/>
              </a:rPr>
              <a:t>http://voer.edu.vn/</a:t>
            </a:r>
            <a:r>
              <a:rPr lang="zh-CN" altLang="en-US" b="1">
                <a:solidFill>
                  <a:schemeClr val="bg1"/>
                </a:solidFill>
                <a:latin typeface="Times New Roman" panose="02020603050405020304" pitchFamily="18" charset="0"/>
              </a:rPr>
              <a:t>，</a:t>
            </a:r>
            <a:r>
              <a:rPr lang="en-US" altLang="zh-CN" b="1">
                <a:solidFill>
                  <a:schemeClr val="bg1"/>
                </a:solidFill>
                <a:latin typeface="Times New Roman" panose="02020603050405020304" pitchFamily="18" charset="0"/>
              </a:rPr>
              <a:t>https://commons.wikimedia.org/</a:t>
            </a:r>
            <a:r>
              <a:rPr lang="en-US" altLang="zh-CN">
                <a:solidFill>
                  <a:schemeClr val="bg1"/>
                </a:solidFill>
                <a:effectLst>
                  <a:outerShdw blurRad="38100" dist="38100" dir="2700000" algn="tl">
                    <a:srgbClr val="808080"/>
                  </a:outerShdw>
                </a:effectLst>
                <a:latin typeface="Times New Roman" panose="02020603050405020304" pitchFamily="18" charset="0"/>
              </a:rPr>
              <a:t> </a:t>
            </a:r>
          </a:p>
        </p:txBody>
      </p:sp>
      <p:sp>
        <p:nvSpPr>
          <p:cNvPr id="96261" name="Rectangle 10">
            <a:extLst>
              <a:ext uri="{FF2B5EF4-FFF2-40B4-BE49-F238E27FC236}">
                <a16:creationId xmlns:a16="http://schemas.microsoft.com/office/drawing/2014/main" id="{F65F3AA9-36BC-413F-BB95-98FF4CE92D83}"/>
              </a:ext>
            </a:extLst>
          </p:cNvPr>
          <p:cNvSpPr>
            <a:spLocks noChangeArrowheads="1"/>
          </p:cNvSpPr>
          <p:nvPr/>
        </p:nvSpPr>
        <p:spPr bwMode="auto">
          <a:xfrm>
            <a:off x="866775" y="5754688"/>
            <a:ext cx="7867650" cy="46037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indent="17145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66"/>
                </a:solidFill>
                <a:latin typeface="Arial" panose="020B0604020202020204" pitchFamily="34" charset="0"/>
              </a:rPr>
              <a:t>“麦克斯韦方程组”，是物理学里面最优美的公式之一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8306" name="Picture 3" descr="002556bicr4i7iiwsarmw9">
            <a:extLst>
              <a:ext uri="{FF2B5EF4-FFF2-40B4-BE49-F238E27FC236}">
                <a16:creationId xmlns:a16="http://schemas.microsoft.com/office/drawing/2014/main" id="{E1A15D62-9897-4D6C-B05A-788653779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403225"/>
            <a:ext cx="90106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4">
            <a:extLst>
              <a:ext uri="{FF2B5EF4-FFF2-40B4-BE49-F238E27FC236}">
                <a16:creationId xmlns:a16="http://schemas.microsoft.com/office/drawing/2014/main" id="{8B2A0450-1B6A-45F8-8CB8-90DE897BCEAD}"/>
              </a:ext>
            </a:extLst>
          </p:cNvPr>
          <p:cNvSpPr>
            <a:spLocks noChangeArrowheads="1"/>
          </p:cNvSpPr>
          <p:nvPr/>
        </p:nvSpPr>
        <p:spPr bwMode="auto">
          <a:xfrm>
            <a:off x="3132138" y="5262563"/>
            <a:ext cx="1711325" cy="519112"/>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800" b="1">
                <a:solidFill>
                  <a:srgbClr val="FFFFFF"/>
                </a:solidFill>
                <a:latin typeface="Arial" panose="020B0604020202020204" pitchFamily="34" charset="0"/>
              </a:rPr>
              <a:t>电磁波谱 </a:t>
            </a:r>
          </a:p>
        </p:txBody>
      </p:sp>
      <p:sp>
        <p:nvSpPr>
          <p:cNvPr id="1010693" name="Rectangle 5">
            <a:extLst>
              <a:ext uri="{FF2B5EF4-FFF2-40B4-BE49-F238E27FC236}">
                <a16:creationId xmlns:a16="http://schemas.microsoft.com/office/drawing/2014/main" id="{CA3D9DD0-8630-4887-9823-1BF43AFF6D81}"/>
              </a:ext>
            </a:extLst>
          </p:cNvPr>
          <p:cNvSpPr>
            <a:spLocks noChangeArrowheads="1"/>
          </p:cNvSpPr>
          <p:nvPr/>
        </p:nvSpPr>
        <p:spPr bwMode="auto">
          <a:xfrm>
            <a:off x="1922463" y="5945188"/>
            <a:ext cx="4500562" cy="457200"/>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en-US" altLang="zh-CN" sz="2400" b="1">
                <a:solidFill>
                  <a:schemeClr val="bg1"/>
                </a:solidFill>
                <a:latin typeface="Times New Roman" panose="02020603050405020304" pitchFamily="18" charset="0"/>
              </a:rPr>
              <a:t>http://pansci.asia/archives/32191</a:t>
            </a:r>
            <a:r>
              <a:rPr lang="en-US" altLang="zh-CN" sz="2400">
                <a:solidFill>
                  <a:schemeClr val="bg1"/>
                </a:solidFill>
                <a:effectLst>
                  <a:outerShdw blurRad="38100" dist="38100" dir="2700000" algn="tl">
                    <a:srgbClr val="808080"/>
                  </a:outerShdw>
                </a:effectLst>
                <a:latin typeface="Times New Roman" panose="02020603050405020304" pitchFamily="18" charset="0"/>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0354" name="矩形 3">
            <a:extLst>
              <a:ext uri="{FF2B5EF4-FFF2-40B4-BE49-F238E27FC236}">
                <a16:creationId xmlns:a16="http://schemas.microsoft.com/office/drawing/2014/main" id="{20AB2684-2EC5-4A08-A6B2-CCCF283761BB}"/>
              </a:ext>
            </a:extLst>
          </p:cNvPr>
          <p:cNvSpPr>
            <a:spLocks noChangeArrowheads="1"/>
          </p:cNvSpPr>
          <p:nvPr/>
        </p:nvSpPr>
        <p:spPr bwMode="auto">
          <a:xfrm>
            <a:off x="179388" y="18415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Arial" panose="020B0604020202020204" pitchFamily="34" charset="0"/>
              </a:rPr>
              <a:t>故事远远没有结束</a:t>
            </a:r>
            <a:r>
              <a:rPr lang="en-US" altLang="zh-CN" sz="2800" b="1">
                <a:solidFill>
                  <a:schemeClr val="bg1"/>
                </a:solidFill>
                <a:latin typeface="Arial" panose="020B0604020202020204" pitchFamily="34" charset="0"/>
              </a:rPr>
              <a:t>…….</a:t>
            </a:r>
          </a:p>
        </p:txBody>
      </p:sp>
      <p:pic>
        <p:nvPicPr>
          <p:cNvPr id="100355" name="Picture 8" descr="0025567cccv2td77ts2t57">
            <a:extLst>
              <a:ext uri="{FF2B5EF4-FFF2-40B4-BE49-F238E27FC236}">
                <a16:creationId xmlns:a16="http://schemas.microsoft.com/office/drawing/2014/main" id="{9A1BE488-C95C-4762-9D53-847274FD0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3" y="758825"/>
            <a:ext cx="659606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6841" name="Rectangle 9">
            <a:extLst>
              <a:ext uri="{FF2B5EF4-FFF2-40B4-BE49-F238E27FC236}">
                <a16:creationId xmlns:a16="http://schemas.microsoft.com/office/drawing/2014/main" id="{2E96684E-C02C-4E46-8C98-3142393DA207}"/>
              </a:ext>
            </a:extLst>
          </p:cNvPr>
          <p:cNvSpPr>
            <a:spLocks noChangeArrowheads="1"/>
          </p:cNvSpPr>
          <p:nvPr/>
        </p:nvSpPr>
        <p:spPr bwMode="auto">
          <a:xfrm>
            <a:off x="-157163" y="4752975"/>
            <a:ext cx="9301163" cy="1920875"/>
          </a:xfrm>
          <a:prstGeom prst="rect">
            <a:avLst/>
          </a:prstGeom>
          <a:noFill/>
          <a:ln>
            <a:noFill/>
          </a:ln>
          <a:effectLst>
            <a:prstShdw prst="shdw17" dist="17961" dir="2700000">
              <a:srgbClr val="CCFFCC">
                <a:gamma/>
                <a:shade val="60000"/>
                <a:invGamma/>
              </a:srgbClr>
            </a:prstShdw>
          </a:effectLst>
        </p:spPr>
        <p:txBody>
          <a:bodyPr wrap="none" anchor="ctr">
            <a:spAutoFit/>
          </a:bodyPr>
          <a:lstStyle>
            <a:lvl1pPr indent="171450" algn="l" eaLnBrk="0" hangingPunct="0">
              <a:defRPr>
                <a:solidFill>
                  <a:schemeClr val="tx1"/>
                </a:solidFill>
                <a:latin typeface="Arial" panose="020B0604020202020204" pitchFamily="34" charset="0"/>
                <a:ea typeface="宋体" panose="02010600030101010101" pitchFamily="2" charset="-122"/>
              </a:defRPr>
            </a:lvl1pPr>
            <a:lvl2pPr algn="l" eaLnBrk="0" hangingPunct="0">
              <a:defRPr>
                <a:solidFill>
                  <a:schemeClr val="tx1"/>
                </a:solidFill>
                <a:latin typeface="Arial" panose="020B0604020202020204" pitchFamily="34" charset="0"/>
                <a:ea typeface="宋体" panose="02010600030101010101" pitchFamily="2" charset="-122"/>
              </a:defRPr>
            </a:lvl2pPr>
            <a:lvl3pPr algn="l" eaLnBrk="0" hangingPunct="0">
              <a:defRPr>
                <a:solidFill>
                  <a:schemeClr val="tx1"/>
                </a:solidFill>
                <a:latin typeface="Arial" panose="020B0604020202020204" pitchFamily="34" charset="0"/>
                <a:ea typeface="宋体" panose="02010600030101010101" pitchFamily="2" charset="-122"/>
              </a:defRPr>
            </a:lvl3pPr>
            <a:lvl4pPr algn="l" eaLnBrk="0" hangingPunct="0">
              <a:defRPr>
                <a:solidFill>
                  <a:schemeClr val="tx1"/>
                </a:solidFill>
                <a:latin typeface="Arial" panose="020B0604020202020204" pitchFamily="34" charset="0"/>
                <a:ea typeface="宋体" panose="02010600030101010101" pitchFamily="2" charset="-122"/>
              </a:defRPr>
            </a:lvl4pPr>
            <a:lvl5pPr algn="l"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000" b="1">
                <a:solidFill>
                  <a:schemeClr val="bg1"/>
                </a:solidFill>
              </a:rPr>
              <a:t>尽管电和磁都统一了，但是电毕竟是电，磁毕竟是磁，两者细究起来还是有区别</a:t>
            </a:r>
          </a:p>
          <a:p>
            <a:pPr>
              <a:defRPr/>
            </a:pPr>
            <a:r>
              <a:rPr lang="zh-CN" altLang="en-US" sz="2000" b="1">
                <a:solidFill>
                  <a:schemeClr val="bg1"/>
                </a:solidFill>
              </a:rPr>
              <a:t>话说，你吃个鸡和吃个蛋，味道能一样么？至于毛鸡蛋，味道更那啥不是。一个</a:t>
            </a:r>
          </a:p>
          <a:p>
            <a:pPr>
              <a:defRPr/>
            </a:pPr>
            <a:r>
              <a:rPr lang="zh-CN" altLang="en-US" sz="2000" b="1">
                <a:solidFill>
                  <a:schemeClr val="bg1"/>
                </a:solidFill>
              </a:rPr>
              <a:t>简单的问题，关于电，我们知道有正电荷和负电荷的存在，但是关于磁，为什么</a:t>
            </a:r>
          </a:p>
          <a:p>
            <a:pPr>
              <a:defRPr/>
            </a:pPr>
            <a:r>
              <a:rPr lang="zh-CN" altLang="en-US" sz="2000" b="1">
                <a:solidFill>
                  <a:schemeClr val="bg1"/>
                </a:solidFill>
              </a:rPr>
              <a:t>没有听说过南磁荷和北磁荷的存在？事实是，我们至今没有发现过！一块条形磁</a:t>
            </a:r>
          </a:p>
          <a:p>
            <a:pPr>
              <a:defRPr/>
            </a:pPr>
            <a:r>
              <a:rPr lang="zh-CN" altLang="en-US" sz="2000" b="1">
                <a:solidFill>
                  <a:schemeClr val="bg1"/>
                </a:solidFill>
              </a:rPr>
              <a:t>铁无论你怎么切，每一块都是有南北极同时存在。仔细看麦克斯韦方程组就会发</a:t>
            </a:r>
          </a:p>
          <a:p>
            <a:pPr>
              <a:defRPr/>
            </a:pPr>
            <a:r>
              <a:rPr lang="zh-CN" altLang="en-US" sz="2000" b="1">
                <a:solidFill>
                  <a:schemeClr val="bg1"/>
                </a:solidFill>
              </a:rPr>
              <a:t>现，里面电场是有源的，而磁场是无源的。这</a:t>
            </a:r>
            <a:r>
              <a:rPr lang="en-US" altLang="zh-CN" sz="2000" b="1">
                <a:solidFill>
                  <a:schemeClr val="bg1"/>
                </a:solidFill>
              </a:rPr>
              <a:t>……</a:t>
            </a:r>
            <a:r>
              <a:rPr lang="zh-CN" altLang="en-US" sz="2000" b="1">
                <a:solidFill>
                  <a:schemeClr val="bg1"/>
                </a:solidFill>
              </a:rPr>
              <a:t>，何解？</a:t>
            </a:r>
            <a:r>
              <a:rPr lang="zh-CN" altLang="en-US" b="1">
                <a:solidFill>
                  <a:schemeClr val="bg1"/>
                </a:solidFill>
                <a:effectLst>
                  <a:outerShdw blurRad="38100" dist="38100" dir="2700000" algn="tl">
                    <a:srgbClr val="808080"/>
                  </a:outerShdw>
                </a:effectLst>
              </a:rPr>
              <a:t> </a:t>
            </a:r>
          </a:p>
        </p:txBody>
      </p:sp>
      <p:sp>
        <p:nvSpPr>
          <p:cNvPr id="100357" name="Rectangle 10">
            <a:extLst>
              <a:ext uri="{FF2B5EF4-FFF2-40B4-BE49-F238E27FC236}">
                <a16:creationId xmlns:a16="http://schemas.microsoft.com/office/drawing/2014/main" id="{6E34DA1C-DBC4-42EE-B382-0A7677B53AE1}"/>
              </a:ext>
            </a:extLst>
          </p:cNvPr>
          <p:cNvSpPr>
            <a:spLocks noChangeArrowheads="1"/>
          </p:cNvSpPr>
          <p:nvPr/>
        </p:nvSpPr>
        <p:spPr bwMode="auto">
          <a:xfrm>
            <a:off x="4530725" y="3940175"/>
            <a:ext cx="2689225" cy="457200"/>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800" b="1">
                <a:solidFill>
                  <a:srgbClr val="FFFF66"/>
                </a:solidFill>
                <a:latin typeface="Arial" panose="020B0604020202020204" pitchFamily="34" charset="0"/>
              </a:rPr>
              <a:t>刻在</a:t>
            </a:r>
            <a:r>
              <a:rPr lang="zh-CN" altLang="en-US" sz="2000" b="1">
                <a:solidFill>
                  <a:srgbClr val="FFFF66"/>
                </a:solidFill>
                <a:latin typeface="Arial" panose="020B0604020202020204" pitchFamily="34" charset="0"/>
              </a:rPr>
              <a:t>他墓碑上的方程</a:t>
            </a:r>
            <a:r>
              <a:rPr lang="zh-CN" altLang="en-US" sz="2400" b="1">
                <a:solidFill>
                  <a:srgbClr val="FFFF66"/>
                </a:solidFill>
                <a:latin typeface="Arial" panose="020B0604020202020204" pitchFamily="34" charset="0"/>
              </a:rPr>
              <a:t> </a:t>
            </a:r>
          </a:p>
        </p:txBody>
      </p:sp>
      <p:sp>
        <p:nvSpPr>
          <p:cNvPr id="1016843" name="Rectangle 11">
            <a:extLst>
              <a:ext uri="{FF2B5EF4-FFF2-40B4-BE49-F238E27FC236}">
                <a16:creationId xmlns:a16="http://schemas.microsoft.com/office/drawing/2014/main" id="{EB5E5EE8-464D-4CF0-99C7-2F1B442D67DC}"/>
              </a:ext>
            </a:extLst>
          </p:cNvPr>
          <p:cNvSpPr>
            <a:spLocks noChangeArrowheads="1"/>
          </p:cNvSpPr>
          <p:nvPr/>
        </p:nvSpPr>
        <p:spPr bwMode="auto">
          <a:xfrm>
            <a:off x="2382838" y="4473575"/>
            <a:ext cx="3829050" cy="304800"/>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en-US" altLang="zh-CN" sz="1400" b="1">
                <a:solidFill>
                  <a:srgbClr val="FFFF66"/>
                </a:solidFill>
                <a:latin typeface="新宋体" panose="02010609030101010101" pitchFamily="49" charset="-122"/>
                <a:ea typeface="新宋体" panose="02010609030101010101" pitchFamily="49" charset="-122"/>
              </a:rPr>
              <a:t>https://en.wikipedia.org/wiki/Paul_Dirac</a:t>
            </a:r>
            <a:r>
              <a:rPr lang="en-US" altLang="zh-CN" sz="1400">
                <a:solidFill>
                  <a:schemeClr val="bg1"/>
                </a:solidFill>
                <a:effectLst>
                  <a:outerShdw blurRad="38100" dist="38100" dir="2700000" algn="tl">
                    <a:srgbClr val="808080"/>
                  </a:outerShdw>
                </a:effectLst>
                <a:latin typeface="新宋体" panose="02010609030101010101" pitchFamily="49" charset="-122"/>
                <a:ea typeface="新宋体" panose="02010609030101010101" pitchFamily="49" charset="-122"/>
              </a:rPr>
              <a:t> </a:t>
            </a:r>
          </a:p>
        </p:txBody>
      </p:sp>
      <p:sp>
        <p:nvSpPr>
          <p:cNvPr id="100359" name="Rectangle 12">
            <a:extLst>
              <a:ext uri="{FF2B5EF4-FFF2-40B4-BE49-F238E27FC236}">
                <a16:creationId xmlns:a16="http://schemas.microsoft.com/office/drawing/2014/main" id="{909D1305-1C97-412D-9453-BB79743FE96E}"/>
              </a:ext>
            </a:extLst>
          </p:cNvPr>
          <p:cNvSpPr>
            <a:spLocks noChangeArrowheads="1"/>
          </p:cNvSpPr>
          <p:nvPr/>
        </p:nvSpPr>
        <p:spPr bwMode="auto">
          <a:xfrm>
            <a:off x="2054225" y="3940175"/>
            <a:ext cx="1339850" cy="457200"/>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1">
                <a:solidFill>
                  <a:srgbClr val="FFFF66"/>
                </a:solidFill>
                <a:latin typeface="Arial" panose="020B0604020202020204" pitchFamily="34" charset="0"/>
              </a:rPr>
              <a:t>狄拉克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4818" name="Picture 2" descr="0019106gn9ng9onnt8bbgl">
            <a:extLst>
              <a:ext uri="{FF2B5EF4-FFF2-40B4-BE49-F238E27FC236}">
                <a16:creationId xmlns:a16="http://schemas.microsoft.com/office/drawing/2014/main" id="{A95FA834-7102-4D13-871C-F71091F7F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1033463"/>
            <a:ext cx="75819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099" name="Rectangle 3">
            <a:extLst>
              <a:ext uri="{FF2B5EF4-FFF2-40B4-BE49-F238E27FC236}">
                <a16:creationId xmlns:a16="http://schemas.microsoft.com/office/drawing/2014/main" id="{14454757-42F3-4193-8414-F2D563FD7C03}"/>
              </a:ext>
            </a:extLst>
          </p:cNvPr>
          <p:cNvSpPr>
            <a:spLocks noChangeArrowheads="1"/>
          </p:cNvSpPr>
          <p:nvPr/>
        </p:nvSpPr>
        <p:spPr bwMode="auto">
          <a:xfrm>
            <a:off x="2268538" y="5351463"/>
            <a:ext cx="4533900" cy="519112"/>
          </a:xfrm>
          <a:prstGeom prst="rect">
            <a:avLst/>
          </a:prstGeom>
          <a:noFill/>
          <a:ln>
            <a:noFill/>
          </a:ln>
          <a:effectLst>
            <a:prstShdw prst="shdw17" dist="17961" dir="2700000">
              <a:srgbClr val="CCFFCC">
                <a:gamma/>
                <a:shade val="60000"/>
                <a:invGamma/>
              </a:srgbClr>
            </a:prstShdw>
          </a:effectLst>
        </p:spPr>
        <p:txBody>
          <a:bodyPr wrap="none" anchor="ctr">
            <a:spAutoFit/>
          </a:bodyPr>
          <a:lstStyle/>
          <a:p>
            <a:pPr algn="ctr">
              <a:defRPr/>
            </a:pPr>
            <a:r>
              <a:rPr lang="zh-CN" altLang="en-US" sz="2800" b="1">
                <a:solidFill>
                  <a:schemeClr val="bg1"/>
                </a:solidFill>
                <a:latin typeface="Monotype Corsiva" panose="03010101010201010101" pitchFamily="66" charset="0"/>
              </a:rPr>
              <a:t>电子在材料内部的运动状态</a:t>
            </a:r>
            <a:r>
              <a:rPr lang="zh-CN" altLang="en-US">
                <a:effectLst>
                  <a:outerShdw blurRad="38100" dist="38100" dir="2700000" algn="tl">
                    <a:srgbClr val="FFFFFF"/>
                  </a:outerShdw>
                </a:effectLst>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1378" name="Picture 6" descr="002556hqnqhjm8u6tqizzp">
            <a:extLst>
              <a:ext uri="{FF2B5EF4-FFF2-40B4-BE49-F238E27FC236}">
                <a16:creationId xmlns:a16="http://schemas.microsoft.com/office/drawing/2014/main" id="{DDB90B7A-C19A-4803-BD76-E7239C460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65100"/>
            <a:ext cx="5908675"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8887" name="Rectangle 7">
            <a:extLst>
              <a:ext uri="{FF2B5EF4-FFF2-40B4-BE49-F238E27FC236}">
                <a16:creationId xmlns:a16="http://schemas.microsoft.com/office/drawing/2014/main" id="{E512501E-3CB0-471A-A3CD-6D37D4FAC177}"/>
              </a:ext>
            </a:extLst>
          </p:cNvPr>
          <p:cNvSpPr>
            <a:spLocks noChangeArrowheads="1"/>
          </p:cNvSpPr>
          <p:nvPr/>
        </p:nvSpPr>
        <p:spPr bwMode="auto">
          <a:xfrm>
            <a:off x="2782888" y="4792663"/>
            <a:ext cx="2951162" cy="366712"/>
          </a:xfrm>
          <a:prstGeom prst="rect">
            <a:avLst/>
          </a:prstGeom>
          <a:noFill/>
          <a:ln>
            <a:noFill/>
          </a:ln>
          <a:effectLst>
            <a:prstShdw prst="shdw17" dist="17961" dir="2700000">
              <a:srgbClr val="FFFFFF">
                <a:gamma/>
                <a:shade val="60000"/>
                <a:invGamma/>
              </a:srgbClr>
            </a:prstShdw>
          </a:effectLst>
        </p:spPr>
        <p:txBody>
          <a:bodyPr wrap="none" anchor="ctr">
            <a:spAutoFit/>
          </a:bodyPr>
          <a:lstStyle/>
          <a:p>
            <a:pPr algn="ctr">
              <a:defRPr/>
            </a:pPr>
            <a:r>
              <a:rPr lang="zh-CN" altLang="en-US" b="1">
                <a:solidFill>
                  <a:srgbClr val="FFFF66"/>
                </a:solidFill>
              </a:rPr>
              <a:t>自旋冰材料里的磁单极子</a:t>
            </a:r>
            <a:r>
              <a:rPr lang="zh-CN" altLang="en-US">
                <a:effectLst>
                  <a:outerShdw blurRad="38100" dist="38100" dir="2700000" algn="tl">
                    <a:srgbClr val="FFFFFF"/>
                  </a:outerShdw>
                </a:effectLst>
              </a:rPr>
              <a:t> </a:t>
            </a:r>
          </a:p>
        </p:txBody>
      </p:sp>
      <p:sp>
        <p:nvSpPr>
          <p:cNvPr id="1018888" name="Rectangle 8">
            <a:extLst>
              <a:ext uri="{FF2B5EF4-FFF2-40B4-BE49-F238E27FC236}">
                <a16:creationId xmlns:a16="http://schemas.microsoft.com/office/drawing/2014/main" id="{32C1A98A-C1C1-4626-AA02-2625E86C88A9}"/>
              </a:ext>
            </a:extLst>
          </p:cNvPr>
          <p:cNvSpPr>
            <a:spLocks noChangeArrowheads="1"/>
          </p:cNvSpPr>
          <p:nvPr/>
        </p:nvSpPr>
        <p:spPr bwMode="auto">
          <a:xfrm>
            <a:off x="101600" y="5257800"/>
            <a:ext cx="8785225" cy="1431925"/>
          </a:xfrm>
          <a:prstGeom prst="rect">
            <a:avLst/>
          </a:prstGeom>
          <a:noFill/>
          <a:ln>
            <a:noFill/>
          </a:ln>
          <a:effectLst>
            <a:prstShdw prst="shdw17" dist="17961" dir="2700000">
              <a:srgbClr val="CCFFCC">
                <a:gamma/>
                <a:shade val="60000"/>
                <a:invGamma/>
              </a:srgbClr>
            </a:prstShdw>
          </a:effectLst>
        </p:spPr>
        <p:txBody>
          <a:bodyPr wrap="none" anchor="ctr">
            <a:spAutoFit/>
          </a:bodyPr>
          <a:lstStyle>
            <a:lvl1pPr indent="171450" algn="l" eaLnBrk="0" hangingPunct="0">
              <a:defRPr>
                <a:solidFill>
                  <a:schemeClr val="tx1"/>
                </a:solidFill>
                <a:latin typeface="Arial" panose="020B0604020202020204" pitchFamily="34" charset="0"/>
                <a:ea typeface="宋体" panose="02010600030101010101" pitchFamily="2" charset="-122"/>
              </a:defRPr>
            </a:lvl1pPr>
            <a:lvl2pPr algn="l" eaLnBrk="0" hangingPunct="0">
              <a:defRPr>
                <a:solidFill>
                  <a:schemeClr val="tx1"/>
                </a:solidFill>
                <a:latin typeface="Arial" panose="020B0604020202020204" pitchFamily="34" charset="0"/>
                <a:ea typeface="宋体" panose="02010600030101010101" pitchFamily="2" charset="-122"/>
              </a:defRPr>
            </a:lvl2pPr>
            <a:lvl3pPr algn="l" eaLnBrk="0" hangingPunct="0">
              <a:defRPr>
                <a:solidFill>
                  <a:schemeClr val="tx1"/>
                </a:solidFill>
                <a:latin typeface="Arial" panose="020B0604020202020204" pitchFamily="34" charset="0"/>
                <a:ea typeface="宋体" panose="02010600030101010101" pitchFamily="2" charset="-122"/>
              </a:defRPr>
            </a:lvl3pPr>
            <a:lvl4pPr algn="l" eaLnBrk="0" hangingPunct="0">
              <a:defRPr>
                <a:solidFill>
                  <a:schemeClr val="tx1"/>
                </a:solidFill>
                <a:latin typeface="Arial" panose="020B0604020202020204" pitchFamily="34" charset="0"/>
                <a:ea typeface="宋体" panose="02010600030101010101" pitchFamily="2" charset="-122"/>
              </a:defRPr>
            </a:lvl4pPr>
            <a:lvl5pPr algn="l"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200" b="1">
                <a:solidFill>
                  <a:schemeClr val="bg1"/>
                </a:solidFill>
              </a:rPr>
              <a:t>随着对微观世界认识的不断深入，人们逐渐了解到，宏观的电磁现象</a:t>
            </a:r>
          </a:p>
          <a:p>
            <a:pPr>
              <a:defRPr/>
            </a:pPr>
            <a:r>
              <a:rPr lang="zh-CN" altLang="en-US" sz="2200" b="1">
                <a:solidFill>
                  <a:schemeClr val="bg1"/>
                </a:solidFill>
              </a:rPr>
              <a:t>实际上都来自于材料内部微观电子的排布方式和相互作用模式。而电</a:t>
            </a:r>
          </a:p>
          <a:p>
            <a:pPr>
              <a:defRPr/>
            </a:pPr>
            <a:r>
              <a:rPr lang="zh-CN" altLang="en-US" sz="2200" b="1">
                <a:solidFill>
                  <a:schemeClr val="bg1"/>
                </a:solidFill>
              </a:rPr>
              <a:t>磁相互作用力，属于自然界四大基本相互作用力之一。关于电磁学的</a:t>
            </a:r>
          </a:p>
          <a:p>
            <a:pPr>
              <a:defRPr/>
            </a:pPr>
            <a:r>
              <a:rPr lang="zh-CN" altLang="en-US" sz="2200" b="1">
                <a:solidFill>
                  <a:schemeClr val="bg1"/>
                </a:solidFill>
              </a:rPr>
              <a:t>研究，一直在继续。</a:t>
            </a:r>
            <a:r>
              <a:rPr lang="zh-CN" altLang="en-US" sz="2200" b="1">
                <a:effectLst>
                  <a:outerShdw blurRad="38100" dist="38100" dir="2700000" algn="tl">
                    <a:srgbClr val="FFFFFF"/>
                  </a:outerShdw>
                </a:effectLst>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Group 20">
            <a:extLst>
              <a:ext uri="{FF2B5EF4-FFF2-40B4-BE49-F238E27FC236}">
                <a16:creationId xmlns:a16="http://schemas.microsoft.com/office/drawing/2014/main" id="{6B4AF3A3-998B-4446-9CCE-B8144C31223A}"/>
              </a:ext>
            </a:extLst>
          </p:cNvPr>
          <p:cNvGrpSpPr>
            <a:grpSpLocks/>
          </p:cNvGrpSpPr>
          <p:nvPr/>
        </p:nvGrpSpPr>
        <p:grpSpPr bwMode="auto">
          <a:xfrm>
            <a:off x="133350" y="1600200"/>
            <a:ext cx="8610600" cy="647700"/>
            <a:chOff x="336" y="1008"/>
            <a:chExt cx="5424" cy="408"/>
          </a:xfrm>
        </p:grpSpPr>
        <p:sp>
          <p:nvSpPr>
            <p:cNvPr id="103436" name="Rectangle 2">
              <a:extLst>
                <a:ext uri="{FF2B5EF4-FFF2-40B4-BE49-F238E27FC236}">
                  <a16:creationId xmlns:a16="http://schemas.microsoft.com/office/drawing/2014/main" id="{6DCAAA62-D3C1-42D9-A981-DC917D773EA9}"/>
                </a:ext>
              </a:extLst>
            </p:cNvPr>
            <p:cNvSpPr>
              <a:spLocks noChangeArrowheads="1"/>
            </p:cNvSpPr>
            <p:nvPr/>
          </p:nvSpPr>
          <p:spPr bwMode="auto">
            <a:xfrm>
              <a:off x="336" y="1008"/>
              <a:ext cx="1584" cy="408"/>
            </a:xfrm>
            <a:prstGeom prst="rect">
              <a:avLst/>
            </a:prstGeom>
            <a:noFill/>
            <a:ln w="9525">
              <a:solidFill>
                <a:schemeClr val="tx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t>运动电荷</a:t>
              </a:r>
            </a:p>
          </p:txBody>
        </p:sp>
        <p:grpSp>
          <p:nvGrpSpPr>
            <p:cNvPr id="103437" name="Group 3">
              <a:extLst>
                <a:ext uri="{FF2B5EF4-FFF2-40B4-BE49-F238E27FC236}">
                  <a16:creationId xmlns:a16="http://schemas.microsoft.com/office/drawing/2014/main" id="{17F39ADF-4BA7-45F1-AC10-115F62845EB6}"/>
                </a:ext>
              </a:extLst>
            </p:cNvPr>
            <p:cNvGrpSpPr>
              <a:grpSpLocks/>
            </p:cNvGrpSpPr>
            <p:nvPr/>
          </p:nvGrpSpPr>
          <p:grpSpPr bwMode="auto">
            <a:xfrm>
              <a:off x="1728" y="1008"/>
              <a:ext cx="2190" cy="408"/>
              <a:chOff x="1746" y="1026"/>
              <a:chExt cx="1724" cy="408"/>
            </a:xfrm>
          </p:grpSpPr>
          <p:sp>
            <p:nvSpPr>
              <p:cNvPr id="103443" name="Rectangle 4">
                <a:extLst>
                  <a:ext uri="{FF2B5EF4-FFF2-40B4-BE49-F238E27FC236}">
                    <a16:creationId xmlns:a16="http://schemas.microsoft.com/office/drawing/2014/main" id="{89A22DB1-8C2F-4DA6-B5AB-955C39D7F9F1}"/>
                  </a:ext>
                </a:extLst>
              </p:cNvPr>
              <p:cNvSpPr>
                <a:spLocks noChangeArrowheads="1"/>
              </p:cNvSpPr>
              <p:nvPr/>
            </p:nvSpPr>
            <p:spPr bwMode="auto">
              <a:xfrm>
                <a:off x="2200" y="1026"/>
                <a:ext cx="1270" cy="408"/>
              </a:xfrm>
              <a:prstGeom prst="rect">
                <a:avLst/>
              </a:prstGeom>
              <a:noFill/>
              <a:ln w="9525">
                <a:solidFill>
                  <a:schemeClr val="hlink"/>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solidFill>
                      <a:schemeClr val="hlink"/>
                    </a:solidFill>
                  </a:rPr>
                  <a:t>磁场</a:t>
                </a:r>
              </a:p>
            </p:txBody>
          </p:sp>
          <p:sp>
            <p:nvSpPr>
              <p:cNvPr id="661509" name="Line 5">
                <a:extLst>
                  <a:ext uri="{FF2B5EF4-FFF2-40B4-BE49-F238E27FC236}">
                    <a16:creationId xmlns:a16="http://schemas.microsoft.com/office/drawing/2014/main" id="{B6173E09-557F-421D-B47E-AFF350B049AB}"/>
                  </a:ext>
                </a:extLst>
              </p:cNvPr>
              <p:cNvSpPr>
                <a:spLocks noChangeShapeType="1"/>
              </p:cNvSpPr>
              <p:nvPr/>
            </p:nvSpPr>
            <p:spPr bwMode="auto">
              <a:xfrm>
                <a:off x="1746" y="1117"/>
                <a:ext cx="363" cy="0"/>
              </a:xfrm>
              <a:prstGeom prst="line">
                <a:avLst/>
              </a:prstGeom>
              <a:noFill/>
              <a:ln w="28575">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03438" name="Group 6">
              <a:extLst>
                <a:ext uri="{FF2B5EF4-FFF2-40B4-BE49-F238E27FC236}">
                  <a16:creationId xmlns:a16="http://schemas.microsoft.com/office/drawing/2014/main" id="{B4A1B16D-DA87-4FB4-A530-8222DE8BA423}"/>
                </a:ext>
              </a:extLst>
            </p:cNvPr>
            <p:cNvGrpSpPr>
              <a:grpSpLocks/>
            </p:cNvGrpSpPr>
            <p:nvPr/>
          </p:nvGrpSpPr>
          <p:grpSpPr bwMode="auto">
            <a:xfrm>
              <a:off x="3606" y="1008"/>
              <a:ext cx="2154" cy="408"/>
              <a:chOff x="3606" y="1026"/>
              <a:chExt cx="1723" cy="408"/>
            </a:xfrm>
          </p:grpSpPr>
          <p:sp>
            <p:nvSpPr>
              <p:cNvPr id="103441" name="Rectangle 7">
                <a:extLst>
                  <a:ext uri="{FF2B5EF4-FFF2-40B4-BE49-F238E27FC236}">
                    <a16:creationId xmlns:a16="http://schemas.microsoft.com/office/drawing/2014/main" id="{9820EE2E-8DA7-48FD-A0DA-303C61ADCB46}"/>
                  </a:ext>
                </a:extLst>
              </p:cNvPr>
              <p:cNvSpPr>
                <a:spLocks noChangeArrowheads="1"/>
              </p:cNvSpPr>
              <p:nvPr/>
            </p:nvSpPr>
            <p:spPr bwMode="auto">
              <a:xfrm>
                <a:off x="4014" y="1026"/>
                <a:ext cx="1315" cy="408"/>
              </a:xfrm>
              <a:prstGeom prst="rect">
                <a:avLst/>
              </a:prstGeom>
              <a:noFill/>
              <a:ln w="9525">
                <a:solidFill>
                  <a:schemeClr val="tx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tx1"/>
                </a:extrusionClr>
                <a:contourClr>
                  <a:schemeClr val="tx1"/>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t>运动电荷</a:t>
                </a:r>
              </a:p>
            </p:txBody>
          </p:sp>
          <p:sp>
            <p:nvSpPr>
              <p:cNvPr id="661512" name="Line 8">
                <a:extLst>
                  <a:ext uri="{FF2B5EF4-FFF2-40B4-BE49-F238E27FC236}">
                    <a16:creationId xmlns:a16="http://schemas.microsoft.com/office/drawing/2014/main" id="{14071A19-6FB7-4D0C-A571-10480FCB2260}"/>
                  </a:ext>
                </a:extLst>
              </p:cNvPr>
              <p:cNvSpPr>
                <a:spLocks noChangeShapeType="1"/>
              </p:cNvSpPr>
              <p:nvPr/>
            </p:nvSpPr>
            <p:spPr bwMode="auto">
              <a:xfrm>
                <a:off x="3606" y="1117"/>
                <a:ext cx="363" cy="0"/>
              </a:xfrm>
              <a:prstGeom prst="line">
                <a:avLst/>
              </a:prstGeom>
              <a:noFill/>
              <a:ln w="28575">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61513" name="Line 9">
              <a:extLst>
                <a:ext uri="{FF2B5EF4-FFF2-40B4-BE49-F238E27FC236}">
                  <a16:creationId xmlns:a16="http://schemas.microsoft.com/office/drawing/2014/main" id="{E20F1F6D-BC9A-47A9-99D9-38EE57E69011}"/>
                </a:ext>
              </a:extLst>
            </p:cNvPr>
            <p:cNvSpPr>
              <a:spLocks noChangeShapeType="1"/>
            </p:cNvSpPr>
            <p:nvPr/>
          </p:nvSpPr>
          <p:spPr bwMode="auto">
            <a:xfrm flipH="1">
              <a:off x="3606" y="1253"/>
              <a:ext cx="363" cy="0"/>
            </a:xfrm>
            <a:prstGeom prst="line">
              <a:avLst/>
            </a:prstGeom>
            <a:noFill/>
            <a:ln w="28575">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61514" name="Line 10">
              <a:extLst>
                <a:ext uri="{FF2B5EF4-FFF2-40B4-BE49-F238E27FC236}">
                  <a16:creationId xmlns:a16="http://schemas.microsoft.com/office/drawing/2014/main" id="{3344BA39-4066-4FCF-B0C5-959D42A3FCF6}"/>
                </a:ext>
              </a:extLst>
            </p:cNvPr>
            <p:cNvSpPr>
              <a:spLocks noChangeShapeType="1"/>
            </p:cNvSpPr>
            <p:nvPr/>
          </p:nvSpPr>
          <p:spPr bwMode="auto">
            <a:xfrm flipH="1">
              <a:off x="1920" y="1248"/>
              <a:ext cx="363" cy="0"/>
            </a:xfrm>
            <a:prstGeom prst="line">
              <a:avLst/>
            </a:prstGeom>
            <a:noFill/>
            <a:ln w="28575">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61515" name="Text Box 11">
            <a:extLst>
              <a:ext uri="{FF2B5EF4-FFF2-40B4-BE49-F238E27FC236}">
                <a16:creationId xmlns:a16="http://schemas.microsoft.com/office/drawing/2014/main" id="{F06468F5-1FE9-4C3C-A5D4-CA6FCE1DEF0E}"/>
              </a:ext>
            </a:extLst>
          </p:cNvPr>
          <p:cNvSpPr txBox="1">
            <a:spLocks noChangeArrowheads="1"/>
          </p:cNvSpPr>
          <p:nvPr/>
        </p:nvSpPr>
        <p:spPr bwMode="auto">
          <a:xfrm>
            <a:off x="468313" y="2698750"/>
            <a:ext cx="80645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en-US" sz="2800" b="1">
                <a:solidFill>
                  <a:schemeClr val="hlink"/>
                </a:solidFill>
                <a:ea typeface="黑体" panose="02010609060101010101" pitchFamily="49" charset="-122"/>
              </a:rPr>
              <a:t>恒定磁场：</a:t>
            </a:r>
            <a:r>
              <a:rPr lang="zh-CN" altLang="en-US" sz="2800" b="1"/>
              <a:t>磁场分布不会随时间发生变化，一般可由恒定电流激发而在电流周围空间产生。</a:t>
            </a:r>
          </a:p>
        </p:txBody>
      </p:sp>
      <p:grpSp>
        <p:nvGrpSpPr>
          <p:cNvPr id="661516" name="Group 12">
            <a:extLst>
              <a:ext uri="{FF2B5EF4-FFF2-40B4-BE49-F238E27FC236}">
                <a16:creationId xmlns:a16="http://schemas.microsoft.com/office/drawing/2014/main" id="{4E5B62E8-877F-4047-BFA7-97E0A19167B5}"/>
              </a:ext>
            </a:extLst>
          </p:cNvPr>
          <p:cNvGrpSpPr>
            <a:grpSpLocks/>
          </p:cNvGrpSpPr>
          <p:nvPr/>
        </p:nvGrpSpPr>
        <p:grpSpPr bwMode="auto">
          <a:xfrm>
            <a:off x="468313" y="4073525"/>
            <a:ext cx="8064500" cy="579438"/>
            <a:chOff x="295" y="2566"/>
            <a:chExt cx="5080" cy="365"/>
          </a:xfrm>
        </p:grpSpPr>
        <p:sp>
          <p:nvSpPr>
            <p:cNvPr id="103434" name="Rectangle 13">
              <a:extLst>
                <a:ext uri="{FF2B5EF4-FFF2-40B4-BE49-F238E27FC236}">
                  <a16:creationId xmlns:a16="http://schemas.microsoft.com/office/drawing/2014/main" id="{A8FBFA8C-16F1-4BC2-86C2-C25121004902}"/>
                </a:ext>
              </a:extLst>
            </p:cNvPr>
            <p:cNvSpPr>
              <a:spLocks noChangeArrowheads="1"/>
            </p:cNvSpPr>
            <p:nvPr/>
          </p:nvSpPr>
          <p:spPr bwMode="auto">
            <a:xfrm>
              <a:off x="295" y="2566"/>
              <a:ext cx="508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chemeClr val="hlink"/>
                  </a:solidFill>
                  <a:ea typeface="黑体" panose="02010609060101010101" pitchFamily="49" charset="-122"/>
                </a:rPr>
                <a:t>反映磁场性质的物理量：</a:t>
              </a:r>
              <a:r>
                <a:rPr lang="zh-CN" altLang="en-US" b="1">
                  <a:ea typeface="仿宋_GB2312" pitchFamily="49" charset="-122"/>
                </a:rPr>
                <a:t>磁感应强度</a:t>
              </a:r>
              <a:endParaRPr kumimoji="1" lang="zh-CN" altLang="en-US" b="1">
                <a:solidFill>
                  <a:schemeClr val="hlink"/>
                </a:solidFill>
                <a:ea typeface="仿宋_GB2312" pitchFamily="49" charset="-122"/>
              </a:endParaRPr>
            </a:p>
          </p:txBody>
        </p:sp>
        <p:graphicFrame>
          <p:nvGraphicFramePr>
            <p:cNvPr id="103435" name="Object 14">
              <a:extLst>
                <a:ext uri="{FF2B5EF4-FFF2-40B4-BE49-F238E27FC236}">
                  <a16:creationId xmlns:a16="http://schemas.microsoft.com/office/drawing/2014/main" id="{8BE43DCE-270B-4953-845F-9CFF80D85005}"/>
                </a:ext>
              </a:extLst>
            </p:cNvPr>
            <p:cNvGraphicFramePr>
              <a:graphicFrameLocks noChangeAspect="1"/>
            </p:cNvGraphicFramePr>
            <p:nvPr/>
          </p:nvGraphicFramePr>
          <p:xfrm>
            <a:off x="4468" y="2566"/>
            <a:ext cx="304" cy="345"/>
          </p:xfrm>
          <a:graphic>
            <a:graphicData uri="http://schemas.openxmlformats.org/presentationml/2006/ole">
              <mc:AlternateContent xmlns:mc="http://schemas.openxmlformats.org/markup-compatibility/2006">
                <mc:Choice xmlns:v="urn:schemas-microsoft-com:vml" Requires="v">
                  <p:oleObj name="公式" r:id="rId2" imgW="38085" imgH="76253" progId="Equation.3">
                    <p:embed/>
                  </p:oleObj>
                </mc:Choice>
                <mc:Fallback>
                  <p:oleObj name="公式" r:id="rId2" imgW="38085" imgH="76253" progId="Equation.3">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 y="2566"/>
                          <a:ext cx="304" cy="345"/>
                        </a:xfrm>
                        <a:prstGeom prst="rect">
                          <a:avLst/>
                        </a:prstGeom>
                        <a:noFill/>
                        <a:ln>
                          <a:noFill/>
                        </a:ln>
                        <a:effectLst/>
                        <a:extLst>
                          <a:ext uri="{909E8E84-426E-40DD-AFC4-6F175D3DCCD1}">
                            <a14:hiddenFill xmlns:a14="http://schemas.microsoft.com/office/drawing/2010/main">
                              <a:solidFill>
                                <a:srgbClr val="FF6699"/>
                              </a:solidFill>
                            </a14:hiddenFill>
                          </a:ext>
                          <a:ext uri="{91240B29-F687-4F45-9708-019B960494DF}">
                            <a14:hiddenLine xmlns:a14="http://schemas.microsoft.com/office/drawing/2010/main" w="9525">
                              <a:solidFill>
                                <a:srgbClr val="FF66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1519" name="Group 15">
            <a:extLst>
              <a:ext uri="{FF2B5EF4-FFF2-40B4-BE49-F238E27FC236}">
                <a16:creationId xmlns:a16="http://schemas.microsoft.com/office/drawing/2014/main" id="{106E10DE-91EE-45F4-8471-226034E3C95B}"/>
              </a:ext>
            </a:extLst>
          </p:cNvPr>
          <p:cNvGrpSpPr>
            <a:grpSpLocks/>
          </p:cNvGrpSpPr>
          <p:nvPr/>
        </p:nvGrpSpPr>
        <p:grpSpPr bwMode="auto">
          <a:xfrm>
            <a:off x="468313" y="4868863"/>
            <a:ext cx="4606925" cy="519112"/>
            <a:chOff x="295" y="3067"/>
            <a:chExt cx="2902" cy="327"/>
          </a:xfrm>
        </p:grpSpPr>
        <p:sp>
          <p:nvSpPr>
            <p:cNvPr id="103432" name="Text Box 16">
              <a:extLst>
                <a:ext uri="{FF2B5EF4-FFF2-40B4-BE49-F238E27FC236}">
                  <a16:creationId xmlns:a16="http://schemas.microsoft.com/office/drawing/2014/main" id="{85A5FD34-0608-450E-AE9B-4914A8F84F3E}"/>
                </a:ext>
              </a:extLst>
            </p:cNvPr>
            <p:cNvSpPr txBox="1">
              <a:spLocks noChangeArrowheads="1"/>
            </p:cNvSpPr>
            <p:nvPr/>
          </p:nvSpPr>
          <p:spPr bwMode="auto">
            <a:xfrm>
              <a:off x="295" y="3067"/>
              <a:ext cx="29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ea typeface="黑体" panose="02010609060101010101" pitchFamily="49" charset="-122"/>
                </a:rPr>
                <a:t>磁感应强度    的方向：</a:t>
              </a:r>
            </a:p>
          </p:txBody>
        </p:sp>
        <p:graphicFrame>
          <p:nvGraphicFramePr>
            <p:cNvPr id="103433" name="Object 17">
              <a:extLst>
                <a:ext uri="{FF2B5EF4-FFF2-40B4-BE49-F238E27FC236}">
                  <a16:creationId xmlns:a16="http://schemas.microsoft.com/office/drawing/2014/main" id="{1B233244-7F46-432A-896B-69106BBAEB54}"/>
                </a:ext>
              </a:extLst>
            </p:cNvPr>
            <p:cNvGraphicFramePr>
              <a:graphicFrameLocks noChangeAspect="1"/>
            </p:cNvGraphicFramePr>
            <p:nvPr/>
          </p:nvGraphicFramePr>
          <p:xfrm>
            <a:off x="1483" y="3094"/>
            <a:ext cx="263" cy="272"/>
          </p:xfrm>
          <a:graphic>
            <a:graphicData uri="http://schemas.openxmlformats.org/presentationml/2006/ole">
              <mc:AlternateContent xmlns:mc="http://schemas.openxmlformats.org/markup-compatibility/2006">
                <mc:Choice xmlns:v="urn:schemas-microsoft-com:vml" Requires="v">
                  <p:oleObj name="公式" r:id="rId4" imgW="38085" imgH="76253" progId="Equation.3">
                    <p:embed/>
                  </p:oleObj>
                </mc:Choice>
                <mc:Fallback>
                  <p:oleObj name="公式" r:id="rId4" imgW="38085" imgH="76253"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 y="3094"/>
                          <a:ext cx="263" cy="27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FF66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61522" name="Text Box 18">
            <a:extLst>
              <a:ext uri="{FF2B5EF4-FFF2-40B4-BE49-F238E27FC236}">
                <a16:creationId xmlns:a16="http://schemas.microsoft.com/office/drawing/2014/main" id="{1DCB9EA8-A05C-4F37-936B-2DF40EADAA49}"/>
              </a:ext>
            </a:extLst>
          </p:cNvPr>
          <p:cNvSpPr txBox="1">
            <a:spLocks noChangeArrowheads="1"/>
          </p:cNvSpPr>
          <p:nvPr/>
        </p:nvSpPr>
        <p:spPr bwMode="auto">
          <a:xfrm>
            <a:off x="1547813" y="5516563"/>
            <a:ext cx="669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latin typeface="Times New Roman" panose="02020603050405020304" pitchFamily="18" charset="0"/>
              </a:rPr>
              <a:t>小磁针在场点处时其</a:t>
            </a:r>
            <a:r>
              <a:rPr lang="en-US" altLang="zh-CN" sz="2800" b="1">
                <a:latin typeface="Times New Roman" panose="02020603050405020304" pitchFamily="18" charset="0"/>
              </a:rPr>
              <a:t>N</a:t>
            </a:r>
            <a:r>
              <a:rPr lang="en-US" altLang="zh-CN" sz="2800" b="1" i="1">
                <a:latin typeface="Times New Roman" panose="02020603050405020304" pitchFamily="18" charset="0"/>
              </a:rPr>
              <a:t> </a:t>
            </a:r>
            <a:r>
              <a:rPr lang="zh-CN" altLang="en-US" sz="2800" b="1">
                <a:latin typeface="Times New Roman" panose="02020603050405020304" pitchFamily="18" charset="0"/>
              </a:rPr>
              <a:t>极的指向。 </a:t>
            </a:r>
          </a:p>
        </p:txBody>
      </p:sp>
      <p:sp>
        <p:nvSpPr>
          <p:cNvPr id="49" name="TextBox 48">
            <a:extLst>
              <a:ext uri="{FF2B5EF4-FFF2-40B4-BE49-F238E27FC236}">
                <a16:creationId xmlns:a16="http://schemas.microsoft.com/office/drawing/2014/main" id="{AF7C441C-CE89-4CBA-B226-FC18DD329696}"/>
              </a:ext>
            </a:extLst>
          </p:cNvPr>
          <p:cNvSpPr txBox="1"/>
          <p:nvPr/>
        </p:nvSpPr>
        <p:spPr>
          <a:xfrm>
            <a:off x="261938" y="239713"/>
            <a:ext cx="5572125" cy="762000"/>
          </a:xfrm>
          <a:prstGeom prst="rect">
            <a:avLst/>
          </a:prstGeom>
          <a:noFill/>
        </p:spPr>
        <p:txBody>
          <a:bodyPr>
            <a:spAutoFit/>
          </a:bodyPr>
          <a:lstStyle/>
          <a:p>
            <a:pPr fontAlgn="auto">
              <a:spcBef>
                <a:spcPts val="0"/>
              </a:spcBef>
              <a:spcAft>
                <a:spcPts val="0"/>
              </a:spcAft>
              <a:defRPr/>
            </a:pPr>
            <a:r>
              <a:rPr lang="en-US" altLang="zh-CN" sz="4000" b="1" dirty="0">
                <a:solidFill>
                  <a:srgbClr val="FFFF66"/>
                </a:solidFill>
                <a:latin typeface="+mn-lt"/>
                <a:ea typeface="+mj-ea"/>
              </a:rPr>
              <a:t>7.2.2</a:t>
            </a:r>
            <a:r>
              <a:rPr lang="en-US" altLang="zh-CN" sz="4000" b="1" dirty="0">
                <a:solidFill>
                  <a:srgbClr val="FFFF66"/>
                </a:solidFill>
                <a:latin typeface="+mj-ea"/>
                <a:ea typeface="+mj-ea"/>
              </a:rPr>
              <a:t> </a:t>
            </a:r>
            <a:r>
              <a:rPr lang="en-US" altLang="zh-CN" sz="4400" b="1" dirty="0">
                <a:solidFill>
                  <a:srgbClr val="FFFF66"/>
                </a:solidFill>
                <a:latin typeface="+mj-ea"/>
                <a:ea typeface="+mj-ea"/>
              </a:rPr>
              <a:t> </a:t>
            </a:r>
            <a:r>
              <a:rPr lang="zh-CN" altLang="en-US" sz="4400" b="1" dirty="0">
                <a:solidFill>
                  <a:srgbClr val="FFFF66"/>
                </a:solidFill>
                <a:latin typeface="黑体" pitchFamily="2" charset="-122"/>
                <a:ea typeface="黑体" pitchFamily="2" charset="-122"/>
              </a:rPr>
              <a:t>磁感应强度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1515"/>
                                        </p:tgtEl>
                                        <p:attrNameLst>
                                          <p:attrName>style.visibility</p:attrName>
                                        </p:attrNameLst>
                                      </p:cBhvr>
                                      <p:to>
                                        <p:strVal val="visible"/>
                                      </p:to>
                                    </p:set>
                                    <p:animEffect transition="in" filter="wipe(left)">
                                      <p:cBhvr>
                                        <p:cTn id="7" dur="500"/>
                                        <p:tgtEl>
                                          <p:spTgt spid="661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61516"/>
                                        </p:tgtEl>
                                        <p:attrNameLst>
                                          <p:attrName>style.visibility</p:attrName>
                                        </p:attrNameLst>
                                      </p:cBhvr>
                                      <p:to>
                                        <p:strVal val="visible"/>
                                      </p:to>
                                    </p:set>
                                    <p:animEffect transition="in" filter="wipe(left)">
                                      <p:cBhvr>
                                        <p:cTn id="12" dur="500"/>
                                        <p:tgtEl>
                                          <p:spTgt spid="661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61519"/>
                                        </p:tgtEl>
                                        <p:attrNameLst>
                                          <p:attrName>style.visibility</p:attrName>
                                        </p:attrNameLst>
                                      </p:cBhvr>
                                      <p:to>
                                        <p:strVal val="visible"/>
                                      </p:to>
                                    </p:set>
                                    <p:animEffect transition="in" filter="wipe(left)">
                                      <p:cBhvr>
                                        <p:cTn id="17" dur="500"/>
                                        <p:tgtEl>
                                          <p:spTgt spid="6615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1522"/>
                                        </p:tgtEl>
                                        <p:attrNameLst>
                                          <p:attrName>style.visibility</p:attrName>
                                        </p:attrNameLst>
                                      </p:cBhvr>
                                      <p:to>
                                        <p:strVal val="visible"/>
                                      </p:to>
                                    </p:set>
                                    <p:animEffect transition="in" filter="wipe(left)">
                                      <p:cBhvr>
                                        <p:cTn id="22" dur="500"/>
                                        <p:tgtEl>
                                          <p:spTgt spid="66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15" grpId="0"/>
      <p:bldP spid="6615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75BD1025-306B-490C-8F5C-5BB7135C3492}"/>
              </a:ext>
            </a:extLst>
          </p:cNvPr>
          <p:cNvSpPr>
            <a:spLocks noChangeArrowheads="1"/>
          </p:cNvSpPr>
          <p:nvPr/>
        </p:nvSpPr>
        <p:spPr bwMode="auto">
          <a:xfrm>
            <a:off x="468313" y="423863"/>
            <a:ext cx="29606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600" b="1">
                <a:solidFill>
                  <a:schemeClr val="hlink"/>
                </a:solidFill>
                <a:latin typeface="黑体" panose="02010609060101010101" pitchFamily="49" charset="-122"/>
                <a:ea typeface="黑体" panose="02010609060101010101" pitchFamily="49" charset="-122"/>
              </a:rPr>
              <a:t>实验：</a:t>
            </a:r>
          </a:p>
        </p:txBody>
      </p:sp>
      <p:sp>
        <p:nvSpPr>
          <p:cNvPr id="662531" name="Text Box 3">
            <a:extLst>
              <a:ext uri="{FF2B5EF4-FFF2-40B4-BE49-F238E27FC236}">
                <a16:creationId xmlns:a16="http://schemas.microsoft.com/office/drawing/2014/main" id="{CE84AAEB-DD6F-47DA-9E83-B292F9E89F35}"/>
              </a:ext>
            </a:extLst>
          </p:cNvPr>
          <p:cNvSpPr txBox="1">
            <a:spLocks noChangeArrowheads="1"/>
          </p:cNvSpPr>
          <p:nvPr/>
        </p:nvSpPr>
        <p:spPr bwMode="auto">
          <a:xfrm>
            <a:off x="250825" y="1125538"/>
            <a:ext cx="41275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1">
                <a:latin typeface="Times New Roman" panose="02020603050405020304" pitchFamily="18" charset="0"/>
              </a:rPr>
              <a:t>1.    </a:t>
            </a:r>
            <a:r>
              <a:rPr kumimoji="1" lang="zh-CN" altLang="en-US" sz="2800" b="1">
                <a:latin typeface="Times New Roman" panose="02020603050405020304" pitchFamily="18" charset="0"/>
              </a:rPr>
              <a:t>点电荷</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0</a:t>
            </a:r>
            <a:r>
              <a:rPr kumimoji="1" lang="zh-CN" altLang="en-US" sz="2800" b="1">
                <a:latin typeface="Times New Roman" panose="02020603050405020304" pitchFamily="18" charset="0"/>
              </a:rPr>
              <a:t>以同一速率</a:t>
            </a:r>
            <a:r>
              <a:rPr kumimoji="1" lang="en-US" altLang="zh-CN" sz="2800" b="1" i="1">
                <a:latin typeface="Book Antiqua" panose="02040602050305030304" pitchFamily="18" charset="0"/>
              </a:rPr>
              <a:t>v</a:t>
            </a:r>
            <a:r>
              <a:rPr kumimoji="1" lang="zh-CN" altLang="en-US" sz="2800" b="1">
                <a:latin typeface="Times New Roman" panose="02020603050405020304" pitchFamily="18" charset="0"/>
              </a:rPr>
              <a:t>沿不同方向运动。</a:t>
            </a:r>
          </a:p>
        </p:txBody>
      </p:sp>
      <p:sp>
        <p:nvSpPr>
          <p:cNvPr id="662532" name="Rectangle 4">
            <a:extLst>
              <a:ext uri="{FF2B5EF4-FFF2-40B4-BE49-F238E27FC236}">
                <a16:creationId xmlns:a16="http://schemas.microsoft.com/office/drawing/2014/main" id="{FC21C2A5-E4C3-47D1-88A2-42FA0BE28761}"/>
              </a:ext>
            </a:extLst>
          </p:cNvPr>
          <p:cNvSpPr>
            <a:spLocks noChangeArrowheads="1"/>
          </p:cNvSpPr>
          <p:nvPr/>
        </p:nvSpPr>
        <p:spPr bwMode="auto">
          <a:xfrm>
            <a:off x="468313" y="2392363"/>
            <a:ext cx="34178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chemeClr val="hlink"/>
                </a:solidFill>
                <a:latin typeface="黑体" panose="02010609060101010101" pitchFamily="49" charset="-122"/>
                <a:ea typeface="黑体" panose="02010609060101010101" pitchFamily="49" charset="-122"/>
              </a:rPr>
              <a:t>实验结果：</a:t>
            </a:r>
          </a:p>
        </p:txBody>
      </p:sp>
      <p:graphicFrame>
        <p:nvGraphicFramePr>
          <p:cNvPr id="662533" name="Object 5">
            <a:extLst>
              <a:ext uri="{FF2B5EF4-FFF2-40B4-BE49-F238E27FC236}">
                <a16:creationId xmlns:a16="http://schemas.microsoft.com/office/drawing/2014/main" id="{6E813EC6-96F6-49A8-AB60-44A8918F8929}"/>
              </a:ext>
            </a:extLst>
          </p:cNvPr>
          <p:cNvGraphicFramePr>
            <a:graphicFrameLocks noChangeAspect="1"/>
          </p:cNvGraphicFramePr>
          <p:nvPr/>
        </p:nvGraphicFramePr>
        <p:xfrm>
          <a:off x="1524000" y="3048000"/>
          <a:ext cx="1130300" cy="565150"/>
        </p:xfrm>
        <a:graphic>
          <a:graphicData uri="http://schemas.openxmlformats.org/presentationml/2006/ole">
            <mc:AlternateContent xmlns:mc="http://schemas.openxmlformats.org/markup-compatibility/2006">
              <mc:Choice xmlns:v="urn:schemas-microsoft-com:vml" Requires="v">
                <p:oleObj name="公式" r:id="rId2" imgW="295339" imgH="85605" progId="Equation.3">
                  <p:embed/>
                </p:oleObj>
              </mc:Choice>
              <mc:Fallback>
                <p:oleObj name="公式" r:id="rId2" imgW="295339" imgH="85605"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0"/>
                        <a:ext cx="113030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2534" name="Object 6">
            <a:extLst>
              <a:ext uri="{FF2B5EF4-FFF2-40B4-BE49-F238E27FC236}">
                <a16:creationId xmlns:a16="http://schemas.microsoft.com/office/drawing/2014/main" id="{31F4D54E-914D-426A-ACD9-C6A432A3A3AA}"/>
              </a:ext>
            </a:extLst>
          </p:cNvPr>
          <p:cNvGraphicFramePr>
            <a:graphicFrameLocks noChangeAspect="1"/>
          </p:cNvGraphicFramePr>
          <p:nvPr/>
        </p:nvGraphicFramePr>
        <p:xfrm>
          <a:off x="1495425" y="3746500"/>
          <a:ext cx="3508375" cy="590550"/>
        </p:xfrm>
        <a:graphic>
          <a:graphicData uri="http://schemas.openxmlformats.org/presentationml/2006/ole">
            <mc:AlternateContent xmlns:mc="http://schemas.openxmlformats.org/markup-compatibility/2006">
              <mc:Choice xmlns:v="urn:schemas-microsoft-com:vml" Requires="v">
                <p:oleObj name="Equation" r:id="rId4" imgW="1247824" imgH="114380" progId="Equation.DSMT4">
                  <p:embed/>
                </p:oleObj>
              </mc:Choice>
              <mc:Fallback>
                <p:oleObj name="Equation" r:id="rId4" imgW="1247824" imgH="1143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425" y="3746500"/>
                        <a:ext cx="3508375"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62535" name="Group 7">
            <a:extLst>
              <a:ext uri="{FF2B5EF4-FFF2-40B4-BE49-F238E27FC236}">
                <a16:creationId xmlns:a16="http://schemas.microsoft.com/office/drawing/2014/main" id="{915001BF-BADC-4080-9FA0-B296FFF1E0F9}"/>
              </a:ext>
            </a:extLst>
          </p:cNvPr>
          <p:cNvGrpSpPr>
            <a:grpSpLocks/>
          </p:cNvGrpSpPr>
          <p:nvPr/>
        </p:nvGrpSpPr>
        <p:grpSpPr bwMode="auto">
          <a:xfrm>
            <a:off x="252413" y="5289550"/>
            <a:ext cx="7848600" cy="660400"/>
            <a:chOff x="159" y="3332"/>
            <a:chExt cx="4944" cy="416"/>
          </a:xfrm>
        </p:grpSpPr>
        <p:sp>
          <p:nvSpPr>
            <p:cNvPr id="104476" name="Text Box 8">
              <a:extLst>
                <a:ext uri="{FF2B5EF4-FFF2-40B4-BE49-F238E27FC236}">
                  <a16:creationId xmlns:a16="http://schemas.microsoft.com/office/drawing/2014/main" id="{1FF6183E-3AB6-4662-BF51-073A7EDA1225}"/>
                </a:ext>
              </a:extLst>
            </p:cNvPr>
            <p:cNvSpPr txBox="1">
              <a:spLocks noChangeArrowheads="1"/>
            </p:cNvSpPr>
            <p:nvPr/>
          </p:nvSpPr>
          <p:spPr bwMode="auto">
            <a:xfrm>
              <a:off x="159" y="3337"/>
              <a:ext cx="411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latin typeface="Times New Roman" panose="02020603050405020304" pitchFamily="18" charset="0"/>
                </a:rPr>
                <a:t>（</a:t>
              </a:r>
              <a:r>
                <a:rPr kumimoji="1" lang="en-US" altLang="zh-CN" b="1">
                  <a:latin typeface="Times New Roman" panose="02020603050405020304" pitchFamily="18" charset="0"/>
                </a:rPr>
                <a:t>4</a:t>
              </a:r>
              <a:r>
                <a:rPr kumimoji="1" lang="zh-CN" altLang="en-US" b="1">
                  <a:latin typeface="Times New Roman" panose="02020603050405020304" pitchFamily="18" charset="0"/>
                </a:rPr>
                <a:t>）电荷</a:t>
              </a:r>
              <a:r>
                <a:rPr kumimoji="1" lang="en-US" altLang="zh-CN" b="1" i="1">
                  <a:latin typeface="Times New Roman" panose="02020603050405020304" pitchFamily="18" charset="0"/>
                </a:rPr>
                <a:t>q</a:t>
              </a:r>
              <a:r>
                <a:rPr kumimoji="1" lang="en-US" altLang="zh-CN" b="1" baseline="-25000">
                  <a:latin typeface="Times New Roman" panose="02020603050405020304" pitchFamily="18" charset="0"/>
                </a:rPr>
                <a:t>0</a:t>
              </a:r>
              <a:r>
                <a:rPr kumimoji="1" lang="zh-CN" altLang="en-US" b="1">
                  <a:latin typeface="Times New Roman" panose="02020603050405020304" pitchFamily="18" charset="0"/>
                </a:rPr>
                <a:t>垂直磁场方向运动时， </a:t>
              </a:r>
            </a:p>
          </p:txBody>
        </p:sp>
        <p:graphicFrame>
          <p:nvGraphicFramePr>
            <p:cNvPr id="104477" name="Object 9">
              <a:extLst>
                <a:ext uri="{FF2B5EF4-FFF2-40B4-BE49-F238E27FC236}">
                  <a16:creationId xmlns:a16="http://schemas.microsoft.com/office/drawing/2014/main" id="{D23B4129-13B2-4097-AA36-937C6DF2B0C2}"/>
                </a:ext>
              </a:extLst>
            </p:cNvPr>
            <p:cNvGraphicFramePr>
              <a:graphicFrameLocks noChangeAspect="1"/>
            </p:cNvGraphicFramePr>
            <p:nvPr/>
          </p:nvGraphicFramePr>
          <p:xfrm>
            <a:off x="4138" y="3332"/>
            <a:ext cx="965" cy="416"/>
          </p:xfrm>
          <a:graphic>
            <a:graphicData uri="http://schemas.openxmlformats.org/presentationml/2006/ole">
              <mc:AlternateContent xmlns:mc="http://schemas.openxmlformats.org/markup-compatibility/2006">
                <mc:Choice xmlns:v="urn:schemas-microsoft-com:vml" Requires="v">
                  <p:oleObj name="公式" r:id="rId6" imgW="447679" imgH="123732" progId="Equation.3">
                    <p:embed/>
                  </p:oleObj>
                </mc:Choice>
                <mc:Fallback>
                  <p:oleObj name="公式" r:id="rId6" imgW="447679" imgH="123732"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8" y="3332"/>
                          <a:ext cx="965"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2538" name="Group 10">
            <a:extLst>
              <a:ext uri="{FF2B5EF4-FFF2-40B4-BE49-F238E27FC236}">
                <a16:creationId xmlns:a16="http://schemas.microsoft.com/office/drawing/2014/main" id="{3C320541-19B1-493F-8F84-45D14B777D4F}"/>
              </a:ext>
            </a:extLst>
          </p:cNvPr>
          <p:cNvGrpSpPr>
            <a:grpSpLocks/>
          </p:cNvGrpSpPr>
          <p:nvPr/>
        </p:nvGrpSpPr>
        <p:grpSpPr bwMode="auto">
          <a:xfrm>
            <a:off x="250825" y="4552950"/>
            <a:ext cx="6913563" cy="579438"/>
            <a:chOff x="158" y="2868"/>
            <a:chExt cx="4355" cy="365"/>
          </a:xfrm>
        </p:grpSpPr>
        <p:sp>
          <p:nvSpPr>
            <p:cNvPr id="104474" name="Rectangle 11">
              <a:extLst>
                <a:ext uri="{FF2B5EF4-FFF2-40B4-BE49-F238E27FC236}">
                  <a16:creationId xmlns:a16="http://schemas.microsoft.com/office/drawing/2014/main" id="{0BC29CBE-A854-4E71-A701-CF32CF839DE8}"/>
                </a:ext>
              </a:extLst>
            </p:cNvPr>
            <p:cNvSpPr>
              <a:spLocks noChangeArrowheads="1"/>
            </p:cNvSpPr>
            <p:nvPr/>
          </p:nvSpPr>
          <p:spPr bwMode="auto">
            <a:xfrm>
              <a:off x="158" y="2868"/>
              <a:ext cx="379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latin typeface="Times New Roman" panose="02020603050405020304" pitchFamily="18" charset="0"/>
                </a:rPr>
                <a:t>（</a:t>
              </a:r>
              <a:r>
                <a:rPr kumimoji="1" lang="en-US" altLang="zh-CN" b="1">
                  <a:latin typeface="Times New Roman" panose="02020603050405020304" pitchFamily="18" charset="0"/>
                </a:rPr>
                <a:t>3</a:t>
              </a:r>
              <a:r>
                <a:rPr kumimoji="1" lang="zh-CN" altLang="en-US" b="1">
                  <a:latin typeface="Times New Roman" panose="02020603050405020304" pitchFamily="18" charset="0"/>
                </a:rPr>
                <a:t>）电荷</a:t>
              </a:r>
              <a:r>
                <a:rPr kumimoji="1" lang="en-US" altLang="zh-CN" b="1" i="1">
                  <a:latin typeface="Times New Roman" panose="02020603050405020304" pitchFamily="18" charset="0"/>
                </a:rPr>
                <a:t>q</a:t>
              </a:r>
              <a:r>
                <a:rPr kumimoji="1" lang="en-US" altLang="zh-CN" b="1" baseline="-25000">
                  <a:latin typeface="Times New Roman" panose="02020603050405020304" pitchFamily="18" charset="0"/>
                </a:rPr>
                <a:t>0</a:t>
              </a:r>
              <a:r>
                <a:rPr kumimoji="1" lang="zh-CN" altLang="en-US" b="1">
                  <a:latin typeface="Times New Roman" panose="02020603050405020304" pitchFamily="18" charset="0"/>
                </a:rPr>
                <a:t>沿磁场方向运动时，</a:t>
              </a:r>
            </a:p>
          </p:txBody>
        </p:sp>
        <p:graphicFrame>
          <p:nvGraphicFramePr>
            <p:cNvPr id="104475" name="Object 12">
              <a:extLst>
                <a:ext uri="{FF2B5EF4-FFF2-40B4-BE49-F238E27FC236}">
                  <a16:creationId xmlns:a16="http://schemas.microsoft.com/office/drawing/2014/main" id="{AD3E7DA6-F52D-46D5-9A01-53CBA6321398}"/>
                </a:ext>
              </a:extLst>
            </p:cNvPr>
            <p:cNvGraphicFramePr>
              <a:graphicFrameLocks noChangeAspect="1"/>
            </p:cNvGraphicFramePr>
            <p:nvPr/>
          </p:nvGraphicFramePr>
          <p:xfrm>
            <a:off x="3833" y="2868"/>
            <a:ext cx="680" cy="350"/>
          </p:xfrm>
          <a:graphic>
            <a:graphicData uri="http://schemas.openxmlformats.org/presentationml/2006/ole">
              <mc:AlternateContent xmlns:mc="http://schemas.openxmlformats.org/markup-compatibility/2006">
                <mc:Choice xmlns:v="urn:schemas-microsoft-com:vml" Requires="v">
                  <p:oleObj name="公式" r:id="rId8" imgW="276296" imgH="85605" progId="Equation.3">
                    <p:embed/>
                  </p:oleObj>
                </mc:Choice>
                <mc:Fallback>
                  <p:oleObj name="公式" r:id="rId8" imgW="276296" imgH="85605"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3" y="2868"/>
                          <a:ext cx="680"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62541" name="Group 13">
            <a:extLst>
              <a:ext uri="{FF2B5EF4-FFF2-40B4-BE49-F238E27FC236}">
                <a16:creationId xmlns:a16="http://schemas.microsoft.com/office/drawing/2014/main" id="{94491D32-64E5-4DDF-9538-B8554EFC15D0}"/>
              </a:ext>
            </a:extLst>
          </p:cNvPr>
          <p:cNvGrpSpPr>
            <a:grpSpLocks/>
          </p:cNvGrpSpPr>
          <p:nvPr/>
        </p:nvGrpSpPr>
        <p:grpSpPr bwMode="auto">
          <a:xfrm>
            <a:off x="4500563" y="549275"/>
            <a:ext cx="4176712" cy="2852738"/>
            <a:chOff x="2835" y="346"/>
            <a:chExt cx="2631" cy="1797"/>
          </a:xfrm>
        </p:grpSpPr>
        <p:sp>
          <p:nvSpPr>
            <p:cNvPr id="662542" name="Rectangle 14">
              <a:extLst>
                <a:ext uri="{FF2B5EF4-FFF2-40B4-BE49-F238E27FC236}">
                  <a16:creationId xmlns:a16="http://schemas.microsoft.com/office/drawing/2014/main" id="{D489CEBE-BD79-4794-99D4-CD2BC6C0523F}"/>
                </a:ext>
              </a:extLst>
            </p:cNvPr>
            <p:cNvSpPr>
              <a:spLocks noChangeArrowheads="1"/>
            </p:cNvSpPr>
            <p:nvPr/>
          </p:nvSpPr>
          <p:spPr bwMode="auto">
            <a:xfrm>
              <a:off x="2835" y="346"/>
              <a:ext cx="2631" cy="1797"/>
            </a:xfrm>
            <a:prstGeom prst="rect">
              <a:avLst/>
            </a:prstGeom>
            <a:solidFill>
              <a:srgbClr val="006600"/>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62543" name="Freeform 15">
              <a:extLst>
                <a:ext uri="{FF2B5EF4-FFF2-40B4-BE49-F238E27FC236}">
                  <a16:creationId xmlns:a16="http://schemas.microsoft.com/office/drawing/2014/main" id="{5FF00F22-FC5F-47AB-A943-3BD822D5C24F}"/>
                </a:ext>
              </a:extLst>
            </p:cNvPr>
            <p:cNvSpPr>
              <a:spLocks/>
            </p:cNvSpPr>
            <p:nvPr/>
          </p:nvSpPr>
          <p:spPr bwMode="auto">
            <a:xfrm>
              <a:off x="2971" y="1100"/>
              <a:ext cx="2359" cy="862"/>
            </a:xfrm>
            <a:custGeom>
              <a:avLst/>
              <a:gdLst>
                <a:gd name="T0" fmla="*/ 771 w 2359"/>
                <a:gd name="T1" fmla="*/ 0 h 862"/>
                <a:gd name="T2" fmla="*/ 0 w 2359"/>
                <a:gd name="T3" fmla="*/ 862 h 862"/>
                <a:gd name="T4" fmla="*/ 1633 w 2359"/>
                <a:gd name="T5" fmla="*/ 862 h 862"/>
                <a:gd name="T6" fmla="*/ 2359 w 2359"/>
                <a:gd name="T7" fmla="*/ 0 h 862"/>
                <a:gd name="T8" fmla="*/ 771 w 2359"/>
                <a:gd name="T9" fmla="*/ 0 h 862"/>
              </a:gdLst>
              <a:ahLst/>
              <a:cxnLst>
                <a:cxn ang="0">
                  <a:pos x="T0" y="T1"/>
                </a:cxn>
                <a:cxn ang="0">
                  <a:pos x="T2" y="T3"/>
                </a:cxn>
                <a:cxn ang="0">
                  <a:pos x="T4" y="T5"/>
                </a:cxn>
                <a:cxn ang="0">
                  <a:pos x="T6" y="T7"/>
                </a:cxn>
                <a:cxn ang="0">
                  <a:pos x="T8" y="T9"/>
                </a:cxn>
              </a:cxnLst>
              <a:rect l="0" t="0" r="r" b="b"/>
              <a:pathLst>
                <a:path w="2359" h="862">
                  <a:moveTo>
                    <a:pt x="771" y="0"/>
                  </a:moveTo>
                  <a:lnTo>
                    <a:pt x="0" y="862"/>
                  </a:lnTo>
                  <a:lnTo>
                    <a:pt x="1633" y="862"/>
                  </a:lnTo>
                  <a:lnTo>
                    <a:pt x="2359" y="0"/>
                  </a:lnTo>
                  <a:lnTo>
                    <a:pt x="771" y="0"/>
                  </a:lnTo>
                  <a:close/>
                </a:path>
              </a:pathLst>
            </a:custGeom>
            <a:solidFill>
              <a:schemeClr val="folHlink"/>
            </a:soli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62544" name="Freeform 16">
              <a:extLst>
                <a:ext uri="{FF2B5EF4-FFF2-40B4-BE49-F238E27FC236}">
                  <a16:creationId xmlns:a16="http://schemas.microsoft.com/office/drawing/2014/main" id="{9AD6A135-D16E-49E8-8A25-48BA654B68A4}"/>
                </a:ext>
              </a:extLst>
            </p:cNvPr>
            <p:cNvSpPr>
              <a:spLocks/>
            </p:cNvSpPr>
            <p:nvPr/>
          </p:nvSpPr>
          <p:spPr bwMode="auto">
            <a:xfrm>
              <a:off x="3742" y="465"/>
              <a:ext cx="726" cy="1497"/>
            </a:xfrm>
            <a:custGeom>
              <a:avLst/>
              <a:gdLst>
                <a:gd name="T0" fmla="*/ 0 w 726"/>
                <a:gd name="T1" fmla="*/ 1497 h 1497"/>
                <a:gd name="T2" fmla="*/ 726 w 726"/>
                <a:gd name="T3" fmla="*/ 635 h 1497"/>
                <a:gd name="T4" fmla="*/ 726 w 726"/>
                <a:gd name="T5" fmla="*/ 0 h 1497"/>
                <a:gd name="T6" fmla="*/ 0 w 726"/>
                <a:gd name="T7" fmla="*/ 862 h 1497"/>
                <a:gd name="T8" fmla="*/ 0 w 726"/>
                <a:gd name="T9" fmla="*/ 1497 h 1497"/>
              </a:gdLst>
              <a:ahLst/>
              <a:cxnLst>
                <a:cxn ang="0">
                  <a:pos x="T0" y="T1"/>
                </a:cxn>
                <a:cxn ang="0">
                  <a:pos x="T2" y="T3"/>
                </a:cxn>
                <a:cxn ang="0">
                  <a:pos x="T4" y="T5"/>
                </a:cxn>
                <a:cxn ang="0">
                  <a:pos x="T6" y="T7"/>
                </a:cxn>
                <a:cxn ang="0">
                  <a:pos x="T8" y="T9"/>
                </a:cxn>
              </a:cxnLst>
              <a:rect l="0" t="0" r="r" b="b"/>
              <a:pathLst>
                <a:path w="726" h="1497">
                  <a:moveTo>
                    <a:pt x="0" y="1497"/>
                  </a:moveTo>
                  <a:lnTo>
                    <a:pt x="726" y="635"/>
                  </a:lnTo>
                  <a:lnTo>
                    <a:pt x="726" y="0"/>
                  </a:lnTo>
                  <a:lnTo>
                    <a:pt x="0" y="862"/>
                  </a:lnTo>
                  <a:lnTo>
                    <a:pt x="0" y="1497"/>
                  </a:lnTo>
                  <a:close/>
                </a:path>
              </a:pathLst>
            </a:custGeom>
            <a:solidFill>
              <a:schemeClr val="folHlink"/>
            </a:solidFill>
            <a:ln w="9525">
              <a:solidFill>
                <a:schemeClr val="tx1"/>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62545" name="Oval 17">
              <a:extLst>
                <a:ext uri="{FF2B5EF4-FFF2-40B4-BE49-F238E27FC236}">
                  <a16:creationId xmlns:a16="http://schemas.microsoft.com/office/drawing/2014/main" id="{F92B0734-7D6F-4F07-990A-DC6C91A24657}"/>
                </a:ext>
              </a:extLst>
            </p:cNvPr>
            <p:cNvSpPr>
              <a:spLocks noChangeArrowheads="1"/>
            </p:cNvSpPr>
            <p:nvPr/>
          </p:nvSpPr>
          <p:spPr bwMode="auto">
            <a:xfrm>
              <a:off x="4105" y="1417"/>
              <a:ext cx="91" cy="91"/>
            </a:xfrm>
            <a:prstGeom prst="ellipse">
              <a:avLst/>
            </a:prstGeom>
            <a:gradFill rotWithShape="1">
              <a:gsLst>
                <a:gs pos="0">
                  <a:schemeClr val="tx1"/>
                </a:gs>
                <a:gs pos="100000">
                  <a:schemeClr val="tx1">
                    <a:gamma/>
                    <a:shade val="46275"/>
                    <a:invGamma/>
                  </a:schemeClr>
                </a:gs>
              </a:gsLst>
              <a:path path="shape">
                <a:fillToRect l="50000" t="50000" r="50000" b="50000"/>
              </a:path>
            </a:gradFill>
            <a:ln w="9525">
              <a:solidFill>
                <a:schemeClr val="tx1"/>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62546" name="Line 18">
              <a:extLst>
                <a:ext uri="{FF2B5EF4-FFF2-40B4-BE49-F238E27FC236}">
                  <a16:creationId xmlns:a16="http://schemas.microsoft.com/office/drawing/2014/main" id="{1F7A6D5A-44FF-400D-BA32-1E183336C613}"/>
                </a:ext>
              </a:extLst>
            </p:cNvPr>
            <p:cNvSpPr>
              <a:spLocks noChangeShapeType="1"/>
            </p:cNvSpPr>
            <p:nvPr/>
          </p:nvSpPr>
          <p:spPr bwMode="auto">
            <a:xfrm>
              <a:off x="4205" y="1463"/>
              <a:ext cx="499" cy="0"/>
            </a:xfrm>
            <a:prstGeom prst="line">
              <a:avLst/>
            </a:prstGeom>
            <a:noFill/>
            <a:ln w="19050">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04465" name="Object 19">
              <a:extLst>
                <a:ext uri="{FF2B5EF4-FFF2-40B4-BE49-F238E27FC236}">
                  <a16:creationId xmlns:a16="http://schemas.microsoft.com/office/drawing/2014/main" id="{34F3AD83-55D3-4C0B-8A07-AF613A39998D}"/>
                </a:ext>
              </a:extLst>
            </p:cNvPr>
            <p:cNvGraphicFramePr>
              <a:graphicFrameLocks noChangeAspect="1"/>
            </p:cNvGraphicFramePr>
            <p:nvPr/>
          </p:nvGraphicFramePr>
          <p:xfrm>
            <a:off x="4677" y="1245"/>
            <a:ext cx="240" cy="272"/>
          </p:xfrm>
          <a:graphic>
            <a:graphicData uri="http://schemas.openxmlformats.org/presentationml/2006/ole">
              <mc:AlternateContent xmlns:mc="http://schemas.openxmlformats.org/markup-compatibility/2006">
                <mc:Choice xmlns:v="urn:schemas-microsoft-com:vml" Requires="v">
                  <p:oleObj name="公式" r:id="rId10" imgW="38085" imgH="76253" progId="Equation.3">
                    <p:embed/>
                  </p:oleObj>
                </mc:Choice>
                <mc:Fallback>
                  <p:oleObj name="公式" r:id="rId10" imgW="38085" imgH="76253"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7" y="1245"/>
                          <a:ext cx="240" cy="272"/>
                        </a:xfrm>
                        <a:prstGeom prst="rect">
                          <a:avLst/>
                        </a:prstGeom>
                        <a:noFill/>
                        <a:ln>
                          <a:noFill/>
                        </a:ln>
                        <a:effectLst/>
                        <a:extLst>
                          <a:ext uri="{909E8E84-426E-40DD-AFC4-6F175D3DCCD1}">
                            <a14:hiddenFill xmlns:a14="http://schemas.microsoft.com/office/drawing/2010/main">
                              <a:solidFill>
                                <a:srgbClr val="FF6699"/>
                              </a:solidFill>
                            </a14:hiddenFill>
                          </a:ext>
                          <a:ext uri="{91240B29-F687-4F45-9708-019B960494DF}">
                            <a14:hiddenLine xmlns:a14="http://schemas.microsoft.com/office/drawing/2010/main" w="9525">
                              <a:solidFill>
                                <a:srgbClr val="FF66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2548" name="Line 20">
              <a:extLst>
                <a:ext uri="{FF2B5EF4-FFF2-40B4-BE49-F238E27FC236}">
                  <a16:creationId xmlns:a16="http://schemas.microsoft.com/office/drawing/2014/main" id="{0B5AA65E-8DD2-4D71-9ED3-3160F2FEE382}"/>
                </a:ext>
              </a:extLst>
            </p:cNvPr>
            <p:cNvSpPr>
              <a:spLocks noChangeShapeType="1"/>
            </p:cNvSpPr>
            <p:nvPr/>
          </p:nvSpPr>
          <p:spPr bwMode="auto">
            <a:xfrm>
              <a:off x="4169" y="1508"/>
              <a:ext cx="247" cy="301"/>
            </a:xfrm>
            <a:prstGeom prst="line">
              <a:avLst/>
            </a:prstGeom>
            <a:noFill/>
            <a:ln w="28575">
              <a:solidFill>
                <a:schemeClr val="hlink"/>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62549" name="Freeform 21">
              <a:extLst>
                <a:ext uri="{FF2B5EF4-FFF2-40B4-BE49-F238E27FC236}">
                  <a16:creationId xmlns:a16="http://schemas.microsoft.com/office/drawing/2014/main" id="{6096187E-6E43-4DAF-BCC0-09E2D6552F54}"/>
                </a:ext>
              </a:extLst>
            </p:cNvPr>
            <p:cNvSpPr>
              <a:spLocks noChangeAspect="1"/>
            </p:cNvSpPr>
            <p:nvPr/>
          </p:nvSpPr>
          <p:spPr bwMode="auto">
            <a:xfrm>
              <a:off x="3887" y="1463"/>
              <a:ext cx="807" cy="340"/>
            </a:xfrm>
            <a:custGeom>
              <a:avLst/>
              <a:gdLst>
                <a:gd name="T0" fmla="*/ 862 w 862"/>
                <a:gd name="T1" fmla="*/ 0 h 363"/>
                <a:gd name="T2" fmla="*/ 545 w 862"/>
                <a:gd name="T3" fmla="*/ 363 h 363"/>
                <a:gd name="T4" fmla="*/ 0 w 862"/>
                <a:gd name="T5" fmla="*/ 363 h 363"/>
              </a:gdLst>
              <a:ahLst/>
              <a:cxnLst>
                <a:cxn ang="0">
                  <a:pos x="T0" y="T1"/>
                </a:cxn>
                <a:cxn ang="0">
                  <a:pos x="T2" y="T3"/>
                </a:cxn>
                <a:cxn ang="0">
                  <a:pos x="T4" y="T5"/>
                </a:cxn>
              </a:cxnLst>
              <a:rect l="0" t="0" r="r" b="b"/>
              <a:pathLst>
                <a:path w="862" h="363">
                  <a:moveTo>
                    <a:pt x="862" y="0"/>
                  </a:moveTo>
                  <a:lnTo>
                    <a:pt x="545" y="363"/>
                  </a:lnTo>
                  <a:lnTo>
                    <a:pt x="0" y="363"/>
                  </a:lnTo>
                </a:path>
              </a:pathLst>
            </a:custGeom>
            <a:noFill/>
            <a:ln w="9525" cap="flat">
              <a:solidFill>
                <a:schemeClr val="tx1"/>
              </a:solidFill>
              <a:prstDash val="dash"/>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04468" name="Object 22">
              <a:extLst>
                <a:ext uri="{FF2B5EF4-FFF2-40B4-BE49-F238E27FC236}">
                  <a16:creationId xmlns:a16="http://schemas.microsoft.com/office/drawing/2014/main" id="{BC93A3DD-9575-48DF-8D94-0389AF323E61}"/>
                </a:ext>
              </a:extLst>
            </p:cNvPr>
            <p:cNvGraphicFramePr>
              <a:graphicFrameLocks noChangeAspect="1"/>
            </p:cNvGraphicFramePr>
            <p:nvPr/>
          </p:nvGraphicFramePr>
          <p:xfrm>
            <a:off x="4423" y="1644"/>
            <a:ext cx="202" cy="283"/>
          </p:xfrm>
          <a:graphic>
            <a:graphicData uri="http://schemas.openxmlformats.org/presentationml/2006/ole">
              <mc:AlternateContent xmlns:mc="http://schemas.openxmlformats.org/markup-compatibility/2006">
                <mc:Choice xmlns:v="urn:schemas-microsoft-com:vml" Requires="v">
                  <p:oleObj name="公式" r:id="rId12" imgW="9701" imgH="66542" progId="Equation.3">
                    <p:embed/>
                  </p:oleObj>
                </mc:Choice>
                <mc:Fallback>
                  <p:oleObj name="公式" r:id="rId12" imgW="9701" imgH="66542"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3" y="1644"/>
                          <a:ext cx="20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2551" name="Line 23">
              <a:extLst>
                <a:ext uri="{FF2B5EF4-FFF2-40B4-BE49-F238E27FC236}">
                  <a16:creationId xmlns:a16="http://schemas.microsoft.com/office/drawing/2014/main" id="{874327B0-7C08-44FC-B6AC-3F110061E1AF}"/>
                </a:ext>
              </a:extLst>
            </p:cNvPr>
            <p:cNvSpPr>
              <a:spLocks noChangeShapeType="1"/>
            </p:cNvSpPr>
            <p:nvPr/>
          </p:nvSpPr>
          <p:spPr bwMode="auto">
            <a:xfrm flipV="1">
              <a:off x="4151" y="1100"/>
              <a:ext cx="0" cy="317"/>
            </a:xfrm>
            <a:prstGeom prst="line">
              <a:avLst/>
            </a:prstGeom>
            <a:noFill/>
            <a:ln w="28575">
              <a:solidFill>
                <a:srgbClr val="FF5050"/>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04470" name="Object 24">
              <a:extLst>
                <a:ext uri="{FF2B5EF4-FFF2-40B4-BE49-F238E27FC236}">
                  <a16:creationId xmlns:a16="http://schemas.microsoft.com/office/drawing/2014/main" id="{69BA03A7-1B84-4AB9-B9DB-2CC47C4A3B38}"/>
                </a:ext>
              </a:extLst>
            </p:cNvPr>
            <p:cNvGraphicFramePr>
              <a:graphicFrameLocks noChangeAspect="1"/>
            </p:cNvGraphicFramePr>
            <p:nvPr/>
          </p:nvGraphicFramePr>
          <p:xfrm>
            <a:off x="4151" y="918"/>
            <a:ext cx="249" cy="287"/>
          </p:xfrm>
          <a:graphic>
            <a:graphicData uri="http://schemas.openxmlformats.org/presentationml/2006/ole">
              <mc:AlternateContent xmlns:mc="http://schemas.openxmlformats.org/markup-compatibility/2006">
                <mc:Choice xmlns:v="urn:schemas-microsoft-com:vml" Requires="v">
                  <p:oleObj name="公式" r:id="rId14" imgW="47786" imgH="76253" progId="Equation.3">
                    <p:embed/>
                  </p:oleObj>
                </mc:Choice>
                <mc:Fallback>
                  <p:oleObj name="公式" r:id="rId14" imgW="47786" imgH="76253" progId="Equation.3">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1" y="918"/>
                          <a:ext cx="24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2553" name="Arc 25">
              <a:extLst>
                <a:ext uri="{FF2B5EF4-FFF2-40B4-BE49-F238E27FC236}">
                  <a16:creationId xmlns:a16="http://schemas.microsoft.com/office/drawing/2014/main" id="{07A10036-D2C6-4269-BBA3-EABFFB29A6D2}"/>
                </a:ext>
              </a:extLst>
            </p:cNvPr>
            <p:cNvSpPr>
              <a:spLocks/>
            </p:cNvSpPr>
            <p:nvPr/>
          </p:nvSpPr>
          <p:spPr bwMode="auto">
            <a:xfrm>
              <a:off x="4106" y="1418"/>
              <a:ext cx="221" cy="178"/>
            </a:xfrm>
            <a:custGeom>
              <a:avLst/>
              <a:gdLst>
                <a:gd name="G0" fmla="+- 0 0 0"/>
                <a:gd name="G1" fmla="+- 0 0 0"/>
                <a:gd name="G2" fmla="+- 21600 0 0"/>
                <a:gd name="T0" fmla="*/ 21059 w 21059"/>
                <a:gd name="T1" fmla="*/ 4802 h 16934"/>
                <a:gd name="T2" fmla="*/ 13409 w 21059"/>
                <a:gd name="T3" fmla="*/ 16934 h 16934"/>
                <a:gd name="T4" fmla="*/ 0 w 21059"/>
                <a:gd name="T5" fmla="*/ 0 h 16934"/>
              </a:gdLst>
              <a:ahLst/>
              <a:cxnLst>
                <a:cxn ang="0">
                  <a:pos x="T0" y="T1"/>
                </a:cxn>
                <a:cxn ang="0">
                  <a:pos x="T2" y="T3"/>
                </a:cxn>
                <a:cxn ang="0">
                  <a:pos x="T4" y="T5"/>
                </a:cxn>
              </a:cxnLst>
              <a:rect l="0" t="0" r="r" b="b"/>
              <a:pathLst>
                <a:path w="21059" h="16934" fill="none" extrusionOk="0">
                  <a:moveTo>
                    <a:pt x="21059" y="4802"/>
                  </a:moveTo>
                  <a:cubicBezTo>
                    <a:pt x="19965" y="9599"/>
                    <a:pt x="17266" y="13879"/>
                    <a:pt x="13408" y="16933"/>
                  </a:cubicBezTo>
                </a:path>
                <a:path w="21059" h="16934" stroke="0" extrusionOk="0">
                  <a:moveTo>
                    <a:pt x="21059" y="4802"/>
                  </a:moveTo>
                  <a:cubicBezTo>
                    <a:pt x="19965" y="9599"/>
                    <a:pt x="17266" y="13879"/>
                    <a:pt x="13408" y="16933"/>
                  </a:cubicBezTo>
                  <a:lnTo>
                    <a:pt x="0" y="0"/>
                  </a:lnTo>
                  <a:close/>
                </a:path>
              </a:pathLst>
            </a:custGeom>
            <a:noFill/>
            <a:ln w="9525">
              <a:solidFill>
                <a:schemeClr val="tx1"/>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04472" name="Object 26">
              <a:extLst>
                <a:ext uri="{FF2B5EF4-FFF2-40B4-BE49-F238E27FC236}">
                  <a16:creationId xmlns:a16="http://schemas.microsoft.com/office/drawing/2014/main" id="{67FF768D-6657-4EAD-9DEA-F92702C15F0A}"/>
                </a:ext>
              </a:extLst>
            </p:cNvPr>
            <p:cNvGraphicFramePr>
              <a:graphicFrameLocks noChangeAspect="1"/>
            </p:cNvGraphicFramePr>
            <p:nvPr/>
          </p:nvGraphicFramePr>
          <p:xfrm>
            <a:off x="4287" y="1436"/>
            <a:ext cx="169" cy="237"/>
          </p:xfrm>
          <a:graphic>
            <a:graphicData uri="http://schemas.openxmlformats.org/presentationml/2006/ole">
              <mc:AlternateContent xmlns:mc="http://schemas.openxmlformats.org/markup-compatibility/2006">
                <mc:Choice xmlns:v="urn:schemas-microsoft-com:vml" Requires="v">
                  <p:oleObj name="公式" r:id="rId16" imgW="9701" imgH="66542" progId="Equation.3">
                    <p:embed/>
                  </p:oleObj>
                </mc:Choice>
                <mc:Fallback>
                  <p:oleObj name="公式" r:id="rId16" imgW="9701" imgH="66542"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7" y="1436"/>
                          <a:ext cx="169"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73" name="Object 27">
              <a:extLst>
                <a:ext uri="{FF2B5EF4-FFF2-40B4-BE49-F238E27FC236}">
                  <a16:creationId xmlns:a16="http://schemas.microsoft.com/office/drawing/2014/main" id="{C2947C9E-D501-4A43-8041-D7AE5B6B0A9B}"/>
                </a:ext>
              </a:extLst>
            </p:cNvPr>
            <p:cNvGraphicFramePr>
              <a:graphicFrameLocks noChangeAspect="1"/>
            </p:cNvGraphicFramePr>
            <p:nvPr/>
          </p:nvGraphicFramePr>
          <p:xfrm>
            <a:off x="3769" y="1280"/>
            <a:ext cx="360" cy="295"/>
          </p:xfrm>
          <a:graphic>
            <a:graphicData uri="http://schemas.openxmlformats.org/presentationml/2006/ole">
              <mc:AlternateContent xmlns:mc="http://schemas.openxmlformats.org/markup-compatibility/2006">
                <mc:Choice xmlns:v="urn:schemas-microsoft-com:vml" Requires="v">
                  <p:oleObj name="公式" r:id="rId17" imgW="162041" imgH="114380" progId="Equation.3">
                    <p:embed/>
                  </p:oleObj>
                </mc:Choice>
                <mc:Fallback>
                  <p:oleObj name="公式" r:id="rId17" imgW="162041" imgH="11438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69" y="1280"/>
                          <a:ext cx="360"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4458" name="Text Box 28">
            <a:extLst>
              <a:ext uri="{FF2B5EF4-FFF2-40B4-BE49-F238E27FC236}">
                <a16:creationId xmlns:a16="http://schemas.microsoft.com/office/drawing/2014/main" id="{7C901DC1-E47E-4456-98B9-94B9642445B5}"/>
              </a:ext>
            </a:extLst>
          </p:cNvPr>
          <p:cNvSpPr txBox="1">
            <a:spLocks noChangeArrowheads="1"/>
          </p:cNvSpPr>
          <p:nvPr/>
        </p:nvSpPr>
        <p:spPr bwMode="auto">
          <a:xfrm>
            <a:off x="323850" y="3125788"/>
            <a:ext cx="1439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t>（</a:t>
            </a:r>
            <a:r>
              <a:rPr lang="en-US" altLang="zh-CN" sz="2800" b="1"/>
              <a:t>1</a:t>
            </a:r>
            <a:r>
              <a:rPr lang="zh-CN" altLang="en-US" sz="2800" b="1"/>
              <a:t>）</a:t>
            </a:r>
          </a:p>
        </p:txBody>
      </p:sp>
      <p:sp>
        <p:nvSpPr>
          <p:cNvPr id="104459" name="Text Box 29">
            <a:extLst>
              <a:ext uri="{FF2B5EF4-FFF2-40B4-BE49-F238E27FC236}">
                <a16:creationId xmlns:a16="http://schemas.microsoft.com/office/drawing/2014/main" id="{DB91E2F1-3470-4C48-9C8C-C1A08F18E3D1}"/>
              </a:ext>
            </a:extLst>
          </p:cNvPr>
          <p:cNvSpPr txBox="1">
            <a:spLocks noChangeArrowheads="1"/>
          </p:cNvSpPr>
          <p:nvPr/>
        </p:nvSpPr>
        <p:spPr bwMode="auto">
          <a:xfrm>
            <a:off x="323850" y="3773488"/>
            <a:ext cx="14398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t>（</a:t>
            </a:r>
            <a:r>
              <a:rPr lang="en-US" altLang="zh-CN" sz="2800" b="1"/>
              <a:t>2</a:t>
            </a:r>
            <a:r>
              <a:rPr lang="zh-CN" altLang="en-US" sz="2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62530"/>
                                        </p:tgtEl>
                                        <p:attrNameLst>
                                          <p:attrName>style.visibility</p:attrName>
                                        </p:attrNameLst>
                                      </p:cBhvr>
                                      <p:to>
                                        <p:strVal val="visible"/>
                                      </p:to>
                                    </p:set>
                                    <p:anim calcmode="lin" valueType="num">
                                      <p:cBhvr>
                                        <p:cTn id="7" dur="500" fill="hold"/>
                                        <p:tgtEl>
                                          <p:spTgt spid="662530"/>
                                        </p:tgtEl>
                                        <p:attrNameLst>
                                          <p:attrName>ppt_w</p:attrName>
                                        </p:attrNameLst>
                                      </p:cBhvr>
                                      <p:tavLst>
                                        <p:tav tm="0">
                                          <p:val>
                                            <p:strVal val="4*#ppt_w"/>
                                          </p:val>
                                        </p:tav>
                                        <p:tav tm="100000">
                                          <p:val>
                                            <p:strVal val="#ppt_w"/>
                                          </p:val>
                                        </p:tav>
                                      </p:tavLst>
                                    </p:anim>
                                    <p:anim calcmode="lin" valueType="num">
                                      <p:cBhvr>
                                        <p:cTn id="8" dur="500" fill="hold"/>
                                        <p:tgtEl>
                                          <p:spTgt spid="662530"/>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2531"/>
                                        </p:tgtEl>
                                        <p:attrNameLst>
                                          <p:attrName>style.visibility</p:attrName>
                                        </p:attrNameLst>
                                      </p:cBhvr>
                                      <p:to>
                                        <p:strVal val="visible"/>
                                      </p:to>
                                    </p:set>
                                    <p:anim calcmode="lin" valueType="num">
                                      <p:cBhvr additive="base">
                                        <p:cTn id="13" dur="500" fill="hold"/>
                                        <p:tgtEl>
                                          <p:spTgt spid="662531"/>
                                        </p:tgtEl>
                                        <p:attrNameLst>
                                          <p:attrName>ppt_x</p:attrName>
                                        </p:attrNameLst>
                                      </p:cBhvr>
                                      <p:tavLst>
                                        <p:tav tm="0">
                                          <p:val>
                                            <p:strVal val="0-#ppt_w/2"/>
                                          </p:val>
                                        </p:tav>
                                        <p:tav tm="100000">
                                          <p:val>
                                            <p:strVal val="#ppt_x"/>
                                          </p:val>
                                        </p:tav>
                                      </p:tavLst>
                                    </p:anim>
                                    <p:anim calcmode="lin" valueType="num">
                                      <p:cBhvr additive="base">
                                        <p:cTn id="14" dur="500" fill="hold"/>
                                        <p:tgtEl>
                                          <p:spTgt spid="66253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62541"/>
                                        </p:tgtEl>
                                        <p:attrNameLst>
                                          <p:attrName>style.visibility</p:attrName>
                                        </p:attrNameLst>
                                      </p:cBhvr>
                                      <p:to>
                                        <p:strVal val="visible"/>
                                      </p:to>
                                    </p:set>
                                    <p:animEffect transition="in" filter="fade">
                                      <p:cBhvr>
                                        <p:cTn id="19" dur="2000"/>
                                        <p:tgtEl>
                                          <p:spTgt spid="6625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62532"/>
                                        </p:tgtEl>
                                        <p:attrNameLst>
                                          <p:attrName>style.visibility</p:attrName>
                                        </p:attrNameLst>
                                      </p:cBhvr>
                                      <p:to>
                                        <p:strVal val="visible"/>
                                      </p:to>
                                    </p:set>
                                    <p:animEffect transition="in" filter="wipe(left)">
                                      <p:cBhvr>
                                        <p:cTn id="24" dur="500"/>
                                        <p:tgtEl>
                                          <p:spTgt spid="6625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662533"/>
                                        </p:tgtEl>
                                        <p:attrNameLst>
                                          <p:attrName>style.visibility</p:attrName>
                                        </p:attrNameLst>
                                      </p:cBhvr>
                                      <p:to>
                                        <p:strVal val="visible"/>
                                      </p:to>
                                    </p:set>
                                    <p:animEffect transition="in" filter="wipe(left)">
                                      <p:cBhvr>
                                        <p:cTn id="29" dur="500"/>
                                        <p:tgtEl>
                                          <p:spTgt spid="66253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662534"/>
                                        </p:tgtEl>
                                        <p:attrNameLst>
                                          <p:attrName>style.visibility</p:attrName>
                                        </p:attrNameLst>
                                      </p:cBhvr>
                                      <p:to>
                                        <p:strVal val="visible"/>
                                      </p:to>
                                    </p:set>
                                    <p:animEffect transition="in" filter="wipe(left)">
                                      <p:cBhvr>
                                        <p:cTn id="34" dur="500"/>
                                        <p:tgtEl>
                                          <p:spTgt spid="6625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62538"/>
                                        </p:tgtEl>
                                        <p:attrNameLst>
                                          <p:attrName>style.visibility</p:attrName>
                                        </p:attrNameLst>
                                      </p:cBhvr>
                                      <p:to>
                                        <p:strVal val="visible"/>
                                      </p:to>
                                    </p:set>
                                    <p:animEffect transition="in" filter="wipe(left)">
                                      <p:cBhvr>
                                        <p:cTn id="39" dur="500"/>
                                        <p:tgtEl>
                                          <p:spTgt spid="66253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62535"/>
                                        </p:tgtEl>
                                        <p:attrNameLst>
                                          <p:attrName>style.visibility</p:attrName>
                                        </p:attrNameLst>
                                      </p:cBhvr>
                                      <p:to>
                                        <p:strVal val="visible"/>
                                      </p:to>
                                    </p:set>
                                    <p:animEffect transition="in" filter="wipe(left)">
                                      <p:cBhvr>
                                        <p:cTn id="44" dur="500"/>
                                        <p:tgtEl>
                                          <p:spTgt spid="66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utoUpdateAnimBg="0"/>
      <p:bldP spid="662531" grpId="0" autoUpdateAnimBg="0"/>
      <p:bldP spid="6625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ext Box 2">
            <a:extLst>
              <a:ext uri="{FF2B5EF4-FFF2-40B4-BE49-F238E27FC236}">
                <a16:creationId xmlns:a16="http://schemas.microsoft.com/office/drawing/2014/main" id="{C6510257-5FE3-45B3-9F91-3EC57133C4F4}"/>
              </a:ext>
            </a:extLst>
          </p:cNvPr>
          <p:cNvSpPr txBox="1">
            <a:spLocks noChangeArrowheads="1"/>
          </p:cNvSpPr>
          <p:nvPr/>
        </p:nvSpPr>
        <p:spPr bwMode="auto">
          <a:xfrm>
            <a:off x="250825" y="476250"/>
            <a:ext cx="8686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sz="2800" b="1">
                <a:latin typeface="Times New Roman" panose="02020603050405020304" pitchFamily="18" charset="0"/>
              </a:rPr>
              <a:t>2.     </a:t>
            </a:r>
            <a:r>
              <a:rPr kumimoji="1" lang="zh-CN" altLang="en-US" sz="2800" b="1">
                <a:latin typeface="Times New Roman" panose="02020603050405020304" pitchFamily="18" charset="0"/>
              </a:rPr>
              <a:t>在垂直于磁场方向改变运动电荷的速率</a:t>
            </a:r>
            <a:r>
              <a:rPr kumimoji="1" lang="en-US" altLang="zh-CN" sz="2800" b="1" i="1">
                <a:latin typeface="Book Antiqua" panose="02040602050305030304" pitchFamily="18" charset="0"/>
              </a:rPr>
              <a:t>v</a:t>
            </a:r>
            <a:r>
              <a:rPr kumimoji="1" lang="zh-CN" altLang="en-US" sz="2800" b="1">
                <a:latin typeface="Times New Roman" panose="02020603050405020304" pitchFamily="18" charset="0"/>
              </a:rPr>
              <a:t>，改变点电荷的电量</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0</a:t>
            </a:r>
            <a:r>
              <a:rPr kumimoji="1" lang="zh-CN" altLang="en-US" sz="2800" b="1">
                <a:latin typeface="Times New Roman" panose="02020603050405020304" pitchFamily="18" charset="0"/>
              </a:rPr>
              <a:t>。</a:t>
            </a:r>
          </a:p>
        </p:txBody>
      </p:sp>
      <p:sp>
        <p:nvSpPr>
          <p:cNvPr id="663555" name="Text Box 3">
            <a:extLst>
              <a:ext uri="{FF2B5EF4-FFF2-40B4-BE49-F238E27FC236}">
                <a16:creationId xmlns:a16="http://schemas.microsoft.com/office/drawing/2014/main" id="{78055768-E774-4E18-BB0F-38ADE6BB4305}"/>
              </a:ext>
            </a:extLst>
          </p:cNvPr>
          <p:cNvSpPr txBox="1">
            <a:spLocks noChangeArrowheads="1"/>
          </p:cNvSpPr>
          <p:nvPr/>
        </p:nvSpPr>
        <p:spPr bwMode="auto">
          <a:xfrm>
            <a:off x="395288" y="2513013"/>
            <a:ext cx="8064500"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257300" indent="-3429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714500" indent="-3429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171700" indent="-3429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kumimoji="1" lang="zh-CN" altLang="en-US" sz="2800" b="1">
                <a:latin typeface="宋体" panose="02010600030101010101" pitchFamily="2" charset="-122"/>
              </a:rPr>
              <a:t> （</a:t>
            </a:r>
            <a:r>
              <a:rPr kumimoji="1" lang="en-US" altLang="zh-CN" sz="2800" b="1">
                <a:latin typeface="宋体" panose="02010600030101010101" pitchFamily="2" charset="-122"/>
              </a:rPr>
              <a:t>1</a:t>
            </a:r>
            <a:r>
              <a:rPr kumimoji="1" lang="zh-CN" altLang="en-US" sz="2800" b="1">
                <a:latin typeface="宋体" panose="02010600030101010101" pitchFamily="2" charset="-122"/>
              </a:rPr>
              <a:t>）在磁场中同一场点，</a:t>
            </a:r>
            <a:r>
              <a:rPr kumimoji="1" lang="en-US" altLang="zh-CN" sz="2800" b="1" i="1">
                <a:latin typeface="Times New Roman" panose="02020603050405020304" pitchFamily="18" charset="0"/>
              </a:rPr>
              <a:t>F</a:t>
            </a:r>
            <a:r>
              <a:rPr kumimoji="1" lang="en-US" altLang="zh-CN" sz="2800" b="1" baseline="-25000">
                <a:latin typeface="Times New Roman" panose="02020603050405020304" pitchFamily="18" charset="0"/>
              </a:rPr>
              <a:t>max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q</a:t>
            </a:r>
            <a:r>
              <a:rPr kumimoji="1" lang="en-US" altLang="zh-CN" sz="2000" b="1" baseline="-25000">
                <a:latin typeface="Times New Roman" panose="02020603050405020304" pitchFamily="18" charset="0"/>
              </a:rPr>
              <a:t>0</a:t>
            </a:r>
            <a:r>
              <a:rPr kumimoji="1" lang="en-US" altLang="zh-CN" sz="2800" b="1" i="1">
                <a:latin typeface="Book Antiqua" panose="02040602050305030304" pitchFamily="18" charset="0"/>
              </a:rPr>
              <a:t>v </a:t>
            </a:r>
            <a:r>
              <a:rPr kumimoji="1" lang="zh-CN" altLang="zh-CN" sz="2800" b="1">
                <a:latin typeface="宋体" panose="02010600030101010101" pitchFamily="2" charset="-122"/>
              </a:rPr>
              <a:t>为一恒量</a:t>
            </a:r>
            <a:r>
              <a:rPr kumimoji="1" lang="zh-CN" altLang="en-US" sz="2800" b="1">
                <a:latin typeface="宋体" panose="02010600030101010101" pitchFamily="2" charset="-122"/>
              </a:rPr>
              <a:t>；</a:t>
            </a:r>
          </a:p>
          <a:p>
            <a:pPr eaLnBrk="1" hangingPunct="1">
              <a:lnSpc>
                <a:spcPct val="130000"/>
              </a:lnSpc>
              <a:spcBef>
                <a:spcPct val="0"/>
              </a:spcBef>
              <a:buClrTx/>
              <a:buSzTx/>
              <a:buFontTx/>
              <a:buNone/>
            </a:pPr>
            <a:r>
              <a:rPr kumimoji="1" lang="zh-CN" altLang="en-US" sz="2800" b="1">
                <a:latin typeface="宋体" panose="02010600030101010101" pitchFamily="2" charset="-122"/>
              </a:rPr>
              <a:t> （</a:t>
            </a:r>
            <a:r>
              <a:rPr kumimoji="1" lang="en-US" altLang="zh-CN" sz="2800" b="1">
                <a:latin typeface="宋体" panose="02010600030101010101" pitchFamily="2" charset="-122"/>
              </a:rPr>
              <a:t>2</a:t>
            </a:r>
            <a:r>
              <a:rPr kumimoji="1" lang="zh-CN" altLang="en-US" sz="2800" b="1">
                <a:latin typeface="宋体" panose="02010600030101010101" pitchFamily="2" charset="-122"/>
              </a:rPr>
              <a:t>）</a:t>
            </a:r>
            <a:r>
              <a:rPr kumimoji="1" lang="zh-CN" altLang="zh-CN" sz="2800" b="1">
                <a:latin typeface="宋体" panose="02010600030101010101" pitchFamily="2" charset="-122"/>
              </a:rPr>
              <a:t>在</a:t>
            </a:r>
            <a:r>
              <a:rPr kumimoji="1" lang="zh-CN" altLang="en-US" sz="2800" b="1">
                <a:latin typeface="宋体" panose="02010600030101010101" pitchFamily="2" charset="-122"/>
              </a:rPr>
              <a:t>磁场中</a:t>
            </a:r>
            <a:r>
              <a:rPr kumimoji="1" lang="zh-CN" altLang="zh-CN" sz="2800" b="1">
                <a:latin typeface="宋体" panose="02010600030101010101" pitchFamily="2" charset="-122"/>
              </a:rPr>
              <a:t>不同</a:t>
            </a:r>
            <a:r>
              <a:rPr kumimoji="1" lang="zh-CN" altLang="en-US" sz="2800" b="1">
                <a:latin typeface="宋体" panose="02010600030101010101" pitchFamily="2" charset="-122"/>
              </a:rPr>
              <a:t>场</a:t>
            </a:r>
            <a:r>
              <a:rPr kumimoji="1" lang="zh-CN" altLang="zh-CN" sz="2800" b="1">
                <a:latin typeface="宋体" panose="02010600030101010101" pitchFamily="2" charset="-122"/>
              </a:rPr>
              <a:t>点，</a:t>
            </a:r>
            <a:r>
              <a:rPr kumimoji="1" lang="en-US" altLang="zh-CN" sz="2800" b="1" i="1">
                <a:latin typeface="Times New Roman" panose="02020603050405020304" pitchFamily="18" charset="0"/>
              </a:rPr>
              <a:t>F</a:t>
            </a:r>
            <a:r>
              <a:rPr kumimoji="1" lang="en-US" altLang="zh-CN" sz="2800" b="1" baseline="-25000">
                <a:latin typeface="Times New Roman" panose="02020603050405020304" pitchFamily="18" charset="0"/>
              </a:rPr>
              <a:t>max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q</a:t>
            </a:r>
            <a:r>
              <a:rPr kumimoji="1" lang="en-US" altLang="zh-CN" sz="2000" b="1" baseline="-25000">
                <a:latin typeface="Times New Roman" panose="02020603050405020304" pitchFamily="18" charset="0"/>
              </a:rPr>
              <a:t>0</a:t>
            </a:r>
            <a:r>
              <a:rPr kumimoji="1" lang="en-US" altLang="zh-CN" sz="2800" b="1" i="1">
                <a:latin typeface="Book Antiqua" panose="02040602050305030304" pitchFamily="18" charset="0"/>
              </a:rPr>
              <a:t>v </a:t>
            </a:r>
            <a:r>
              <a:rPr kumimoji="1" lang="zh-CN" altLang="en-US" sz="2800" b="1">
                <a:latin typeface="宋体" panose="02010600030101010101" pitchFamily="2" charset="-122"/>
              </a:rPr>
              <a:t>的量值不同。</a:t>
            </a:r>
          </a:p>
        </p:txBody>
      </p:sp>
      <p:sp>
        <p:nvSpPr>
          <p:cNvPr id="663556" name="Rectangle 4">
            <a:extLst>
              <a:ext uri="{FF2B5EF4-FFF2-40B4-BE49-F238E27FC236}">
                <a16:creationId xmlns:a16="http://schemas.microsoft.com/office/drawing/2014/main" id="{8D2317A5-EABA-41A0-BEA8-55D396150A24}"/>
              </a:ext>
            </a:extLst>
          </p:cNvPr>
          <p:cNvSpPr>
            <a:spLocks noChangeArrowheads="1"/>
          </p:cNvSpPr>
          <p:nvPr/>
        </p:nvSpPr>
        <p:spPr bwMode="auto">
          <a:xfrm>
            <a:off x="468313" y="1903413"/>
            <a:ext cx="28844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b="1">
                <a:solidFill>
                  <a:schemeClr val="hlink"/>
                </a:solidFill>
                <a:latin typeface="黑体" panose="02010609060101010101" pitchFamily="49" charset="-122"/>
                <a:ea typeface="黑体" panose="02010609060101010101" pitchFamily="49" charset="-122"/>
              </a:rPr>
              <a:t>实验结果：</a:t>
            </a:r>
          </a:p>
        </p:txBody>
      </p:sp>
      <p:grpSp>
        <p:nvGrpSpPr>
          <p:cNvPr id="663557" name="Group 5">
            <a:extLst>
              <a:ext uri="{FF2B5EF4-FFF2-40B4-BE49-F238E27FC236}">
                <a16:creationId xmlns:a16="http://schemas.microsoft.com/office/drawing/2014/main" id="{371EB891-6302-4B34-885C-D59BB85C2E1F}"/>
              </a:ext>
            </a:extLst>
          </p:cNvPr>
          <p:cNvGrpSpPr>
            <a:grpSpLocks/>
          </p:cNvGrpSpPr>
          <p:nvPr/>
        </p:nvGrpSpPr>
        <p:grpSpPr bwMode="auto">
          <a:xfrm>
            <a:off x="468313" y="3989388"/>
            <a:ext cx="4800600" cy="519112"/>
            <a:chOff x="295" y="2251"/>
            <a:chExt cx="3024" cy="327"/>
          </a:xfrm>
        </p:grpSpPr>
        <p:sp>
          <p:nvSpPr>
            <p:cNvPr id="105480" name="Text Box 6">
              <a:extLst>
                <a:ext uri="{FF2B5EF4-FFF2-40B4-BE49-F238E27FC236}">
                  <a16:creationId xmlns:a16="http://schemas.microsoft.com/office/drawing/2014/main" id="{ADABFFF0-42F1-4F59-BCE4-A4E53368E0D6}"/>
                </a:ext>
              </a:extLst>
            </p:cNvPr>
            <p:cNvSpPr txBox="1">
              <a:spLocks noChangeArrowheads="1"/>
            </p:cNvSpPr>
            <p:nvPr/>
          </p:nvSpPr>
          <p:spPr bwMode="auto">
            <a:xfrm>
              <a:off x="295" y="2251"/>
              <a:ext cx="30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800" b="1">
                  <a:solidFill>
                    <a:schemeClr val="hlink"/>
                  </a:solidFill>
                  <a:ea typeface="黑体" panose="02010609060101010101" pitchFamily="49" charset="-122"/>
                </a:rPr>
                <a:t>定义磁感应强度     的大小：</a:t>
              </a:r>
            </a:p>
          </p:txBody>
        </p:sp>
        <p:graphicFrame>
          <p:nvGraphicFramePr>
            <p:cNvPr id="105481" name="Object 7">
              <a:extLst>
                <a:ext uri="{FF2B5EF4-FFF2-40B4-BE49-F238E27FC236}">
                  <a16:creationId xmlns:a16="http://schemas.microsoft.com/office/drawing/2014/main" id="{80A66BDF-38D3-4136-8F00-32B58AC5F93C}"/>
                </a:ext>
              </a:extLst>
            </p:cNvPr>
            <p:cNvGraphicFramePr>
              <a:graphicFrameLocks noChangeAspect="1"/>
            </p:cNvGraphicFramePr>
            <p:nvPr/>
          </p:nvGraphicFramePr>
          <p:xfrm>
            <a:off x="1973" y="2278"/>
            <a:ext cx="263" cy="272"/>
          </p:xfrm>
          <a:graphic>
            <a:graphicData uri="http://schemas.openxmlformats.org/presentationml/2006/ole">
              <mc:AlternateContent xmlns:mc="http://schemas.openxmlformats.org/markup-compatibility/2006">
                <mc:Choice xmlns:v="urn:schemas-microsoft-com:vml" Requires="v">
                  <p:oleObj name="公式" r:id="rId2" imgW="38085" imgH="76253" progId="Equation.3">
                    <p:embed/>
                  </p:oleObj>
                </mc:Choice>
                <mc:Fallback>
                  <p:oleObj name="公式" r:id="rId2" imgW="38085" imgH="76253"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2278"/>
                          <a:ext cx="263" cy="27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FF66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63560" name="Object 8">
            <a:extLst>
              <a:ext uri="{FF2B5EF4-FFF2-40B4-BE49-F238E27FC236}">
                <a16:creationId xmlns:a16="http://schemas.microsoft.com/office/drawing/2014/main" id="{5636FE80-E589-474D-ABA8-56F67C26A365}"/>
              </a:ext>
            </a:extLst>
          </p:cNvPr>
          <p:cNvGraphicFramePr>
            <a:graphicFrameLocks noChangeAspect="1"/>
          </p:cNvGraphicFramePr>
          <p:nvPr/>
        </p:nvGraphicFramePr>
        <p:xfrm>
          <a:off x="1619250" y="4851400"/>
          <a:ext cx="1582738" cy="1169988"/>
        </p:xfrm>
        <a:graphic>
          <a:graphicData uri="http://schemas.openxmlformats.org/presentationml/2006/ole">
            <mc:AlternateContent xmlns:mc="http://schemas.openxmlformats.org/markup-compatibility/2006">
              <mc:Choice xmlns:v="urn:schemas-microsoft-com:vml" Requires="v">
                <p:oleObj name="公式" r:id="rId4" imgW="466721" imgH="314365" progId="Equation.3">
                  <p:embed/>
                </p:oleObj>
              </mc:Choice>
              <mc:Fallback>
                <p:oleObj name="公式" r:id="rId4" imgW="466721" imgH="314365"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4851400"/>
                        <a:ext cx="1582738" cy="1169988"/>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3561" name="Rectangle 9">
            <a:extLst>
              <a:ext uri="{FF2B5EF4-FFF2-40B4-BE49-F238E27FC236}">
                <a16:creationId xmlns:a16="http://schemas.microsoft.com/office/drawing/2014/main" id="{E2EEA159-AB17-47CF-8B1B-12450EEE0EAA}"/>
              </a:ext>
            </a:extLst>
          </p:cNvPr>
          <p:cNvSpPr>
            <a:spLocks noChangeArrowheads="1"/>
          </p:cNvSpPr>
          <p:nvPr/>
        </p:nvSpPr>
        <p:spPr bwMode="auto">
          <a:xfrm>
            <a:off x="3635375" y="5124450"/>
            <a:ext cx="5064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a:t>国际单位制单位：特斯拉（</a:t>
            </a:r>
            <a:r>
              <a:rPr kumimoji="1" lang="en-US" altLang="zh-CN" sz="2800" b="1">
                <a:latin typeface="Times New Roman" panose="02020603050405020304" pitchFamily="18" charset="0"/>
              </a:rPr>
              <a:t>T</a:t>
            </a:r>
            <a:r>
              <a:rPr kumimoji="1" lang="zh-CN" altLang="en-US" sz="28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663554"/>
                                        </p:tgtEl>
                                        <p:attrNameLst>
                                          <p:attrName>style.visibility</p:attrName>
                                        </p:attrNameLst>
                                      </p:cBhvr>
                                      <p:to>
                                        <p:strVal val="visible"/>
                                      </p:to>
                                    </p:set>
                                    <p:animEffect transition="in" filter="box(out)">
                                      <p:cBhvr>
                                        <p:cTn id="7" dur="500"/>
                                        <p:tgtEl>
                                          <p:spTgt spid="66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3556"/>
                                        </p:tgtEl>
                                        <p:attrNameLst>
                                          <p:attrName>style.visibility</p:attrName>
                                        </p:attrNameLst>
                                      </p:cBhvr>
                                      <p:to>
                                        <p:strVal val="visible"/>
                                      </p:to>
                                    </p:set>
                                    <p:animEffect transition="in" filter="wipe(left)">
                                      <p:cBhvr>
                                        <p:cTn id="12" dur="500"/>
                                        <p:tgtEl>
                                          <p:spTgt spid="6635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663555"/>
                                        </p:tgtEl>
                                        <p:attrNameLst>
                                          <p:attrName>style.visibility</p:attrName>
                                        </p:attrNameLst>
                                      </p:cBhvr>
                                      <p:to>
                                        <p:strVal val="visible"/>
                                      </p:to>
                                    </p:set>
                                    <p:animEffect transition="in" filter="strips(upRight)">
                                      <p:cBhvr>
                                        <p:cTn id="17" dur="500"/>
                                        <p:tgtEl>
                                          <p:spTgt spid="6635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63557"/>
                                        </p:tgtEl>
                                        <p:attrNameLst>
                                          <p:attrName>style.visibility</p:attrName>
                                        </p:attrNameLst>
                                      </p:cBhvr>
                                      <p:to>
                                        <p:strVal val="visible"/>
                                      </p:to>
                                    </p:set>
                                    <p:animEffect transition="in" filter="wipe(left)">
                                      <p:cBhvr>
                                        <p:cTn id="22" dur="500"/>
                                        <p:tgtEl>
                                          <p:spTgt spid="6635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63560"/>
                                        </p:tgtEl>
                                        <p:attrNameLst>
                                          <p:attrName>style.visibility</p:attrName>
                                        </p:attrNameLst>
                                      </p:cBhvr>
                                      <p:to>
                                        <p:strVal val="visible"/>
                                      </p:to>
                                    </p:set>
                                    <p:animEffect transition="in" filter="wipe(left)">
                                      <p:cBhvr>
                                        <p:cTn id="27" dur="500"/>
                                        <p:tgtEl>
                                          <p:spTgt spid="6635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63561"/>
                                        </p:tgtEl>
                                        <p:attrNameLst>
                                          <p:attrName>style.visibility</p:attrName>
                                        </p:attrNameLst>
                                      </p:cBhvr>
                                      <p:to>
                                        <p:strVal val="visible"/>
                                      </p:to>
                                    </p:set>
                                    <p:animEffect transition="in" filter="wipe(right)">
                                      <p:cBhvr>
                                        <p:cTn id="32" dur="500"/>
                                        <p:tgtEl>
                                          <p:spTgt spid="66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autoUpdateAnimBg="0"/>
      <p:bldP spid="663555" grpId="0" autoUpdateAnimBg="0"/>
      <p:bldP spid="663556" grpId="0"/>
      <p:bldP spid="66356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a:extLst>
              <a:ext uri="{FF2B5EF4-FFF2-40B4-BE49-F238E27FC236}">
                <a16:creationId xmlns:a16="http://schemas.microsoft.com/office/drawing/2014/main" id="{79F0168D-DA30-4988-888C-0AF2266CBE35}"/>
              </a:ext>
            </a:extLst>
          </p:cNvPr>
          <p:cNvSpPr>
            <a:spLocks noGrp="1" noChangeArrowheads="1"/>
          </p:cNvSpPr>
          <p:nvPr>
            <p:ph type="title"/>
          </p:nvPr>
        </p:nvSpPr>
        <p:spPr>
          <a:xfrm>
            <a:off x="457200" y="304800"/>
            <a:ext cx="8226425" cy="641350"/>
          </a:xfrm>
        </p:spPr>
        <p:txBody>
          <a:bodyPr anchor="t" anchorCtr="0">
            <a:spAutoFit/>
          </a:bodyPr>
          <a:lstStyle/>
          <a:p>
            <a:pPr algn="l" eaLnBrk="1" hangingPunct="1">
              <a:spcBef>
                <a:spcPct val="50000"/>
              </a:spcBef>
              <a:defRPr/>
            </a:pPr>
            <a:r>
              <a:rPr kumimoji="1" lang="zh-CN" altLang="en-US" sz="3600">
                <a:solidFill>
                  <a:schemeClr val="tx1"/>
                </a:solidFill>
                <a:latin typeface="黑体" panose="02010609060101010101" pitchFamily="49" charset="-122"/>
                <a:ea typeface="黑体" panose="02010609060101010101" pitchFamily="49" charset="-122"/>
                <a:cs typeface="Times New Roman" panose="02020603050405020304" pitchFamily="18" charset="0"/>
              </a:rPr>
              <a:t>磁感应线 </a:t>
            </a:r>
          </a:p>
        </p:txBody>
      </p:sp>
      <p:sp>
        <p:nvSpPr>
          <p:cNvPr id="644099" name="Text Box 3">
            <a:extLst>
              <a:ext uri="{FF2B5EF4-FFF2-40B4-BE49-F238E27FC236}">
                <a16:creationId xmlns:a16="http://schemas.microsoft.com/office/drawing/2014/main" id="{A4A1FC7E-968C-4A04-B851-AC8B92642BC3}"/>
              </a:ext>
            </a:extLst>
          </p:cNvPr>
          <p:cNvSpPr txBox="1">
            <a:spLocks noChangeArrowheads="1"/>
          </p:cNvSpPr>
          <p:nvPr/>
        </p:nvSpPr>
        <p:spPr bwMode="auto">
          <a:xfrm>
            <a:off x="611188" y="1628775"/>
            <a:ext cx="8064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lang="zh-CN" altLang="en-US" sz="2800" b="1">
                <a:latin typeface="Times New Roman" panose="02020603050405020304" pitchFamily="18" charset="0"/>
              </a:rPr>
              <a:t>（</a:t>
            </a:r>
            <a:r>
              <a:rPr lang="en-US" altLang="zh-CN" sz="2800" b="1">
                <a:latin typeface="Times New Roman" panose="02020603050405020304" pitchFamily="18" charset="0"/>
              </a:rPr>
              <a:t>1</a:t>
            </a:r>
            <a:r>
              <a:rPr lang="zh-CN" altLang="en-US" sz="2800" b="1">
                <a:latin typeface="Times New Roman" panose="02020603050405020304" pitchFamily="18" charset="0"/>
              </a:rPr>
              <a:t>） 磁感应线上任一点的切线方向都与该点的磁感应强度的方向一致。</a:t>
            </a:r>
          </a:p>
          <a:p>
            <a:pPr eaLnBrk="1" hangingPunct="1">
              <a:lnSpc>
                <a:spcPct val="120000"/>
              </a:lnSpc>
              <a:spcBef>
                <a:spcPct val="50000"/>
              </a:spcBef>
              <a:buClrTx/>
              <a:buSzTx/>
              <a:buFontTx/>
              <a:buNone/>
            </a:pPr>
            <a:r>
              <a:rPr lang="zh-CN" altLang="en-US" sz="2800" b="1">
                <a:latin typeface="Times New Roman" panose="02020603050405020304" pitchFamily="18" charset="0"/>
              </a:rPr>
              <a:t>（</a:t>
            </a:r>
            <a:r>
              <a:rPr lang="en-US" altLang="zh-CN" sz="2800" b="1">
                <a:latin typeface="Times New Roman" panose="02020603050405020304" pitchFamily="18" charset="0"/>
              </a:rPr>
              <a:t>2</a:t>
            </a:r>
            <a:r>
              <a:rPr lang="zh-CN" altLang="en-US" sz="2800" b="1">
                <a:latin typeface="Times New Roman" panose="02020603050405020304" pitchFamily="18" charset="0"/>
              </a:rPr>
              <a:t>） 垂直通过单位面积的磁感应线条数等于该处磁感应强度</a:t>
            </a:r>
            <a:r>
              <a:rPr lang="en-US" altLang="zh-CN" sz="2800" b="1" i="1">
                <a:latin typeface="Times New Roman" panose="02020603050405020304" pitchFamily="18" charset="0"/>
              </a:rPr>
              <a:t>B </a:t>
            </a:r>
            <a:r>
              <a:rPr lang="zh-CN" altLang="en-US" sz="2800" b="1">
                <a:latin typeface="Times New Roman" panose="02020603050405020304" pitchFamily="18" charset="0"/>
              </a:rPr>
              <a:t>的大小。 </a:t>
            </a:r>
          </a:p>
        </p:txBody>
      </p:sp>
      <p:sp>
        <p:nvSpPr>
          <p:cNvPr id="644100" name="Rectangle 4">
            <a:extLst>
              <a:ext uri="{FF2B5EF4-FFF2-40B4-BE49-F238E27FC236}">
                <a16:creationId xmlns:a16="http://schemas.microsoft.com/office/drawing/2014/main" id="{BD6A3477-0501-40B5-8C30-CD6FFDD6DC18}"/>
              </a:ext>
            </a:extLst>
          </p:cNvPr>
          <p:cNvSpPr>
            <a:spLocks noChangeArrowheads="1"/>
          </p:cNvSpPr>
          <p:nvPr/>
        </p:nvSpPr>
        <p:spPr bwMode="auto">
          <a:xfrm>
            <a:off x="611188" y="1125538"/>
            <a:ext cx="4418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solidFill>
                  <a:schemeClr val="hlink"/>
                </a:solidFill>
                <a:latin typeface="黑体" panose="02010609060101010101" pitchFamily="49" charset="-122"/>
                <a:ea typeface="黑体" panose="02010609060101010101" pitchFamily="49" charset="-122"/>
              </a:rPr>
              <a:t>磁感应线（</a:t>
            </a:r>
            <a:r>
              <a:rPr lang="en-US" altLang="zh-CN" b="1" i="1">
                <a:solidFill>
                  <a:schemeClr val="hlink"/>
                </a:solidFill>
                <a:latin typeface="Times New Roman" panose="02020603050405020304" pitchFamily="18" charset="0"/>
                <a:ea typeface="黑体" panose="02010609060101010101" pitchFamily="49" charset="-122"/>
              </a:rPr>
              <a:t>B</a:t>
            </a:r>
            <a:r>
              <a:rPr lang="zh-CN" altLang="en-US" b="1">
                <a:solidFill>
                  <a:schemeClr val="hlink"/>
                </a:solidFill>
                <a:latin typeface="黑体" panose="02010609060101010101" pitchFamily="49" charset="-122"/>
                <a:ea typeface="黑体" panose="02010609060101010101" pitchFamily="49" charset="-122"/>
              </a:rPr>
              <a:t>线）：</a:t>
            </a:r>
          </a:p>
        </p:txBody>
      </p:sp>
      <p:grpSp>
        <p:nvGrpSpPr>
          <p:cNvPr id="644101" name="Group 5">
            <a:extLst>
              <a:ext uri="{FF2B5EF4-FFF2-40B4-BE49-F238E27FC236}">
                <a16:creationId xmlns:a16="http://schemas.microsoft.com/office/drawing/2014/main" id="{A68B41D4-C8E5-4AEA-A86C-032E4130B258}"/>
              </a:ext>
            </a:extLst>
          </p:cNvPr>
          <p:cNvGrpSpPr>
            <a:grpSpLocks/>
          </p:cNvGrpSpPr>
          <p:nvPr/>
        </p:nvGrpSpPr>
        <p:grpSpPr bwMode="auto">
          <a:xfrm>
            <a:off x="5364163" y="4221163"/>
            <a:ext cx="2552700" cy="2016125"/>
            <a:chOff x="3379" y="2659"/>
            <a:chExt cx="1608" cy="1270"/>
          </a:xfrm>
        </p:grpSpPr>
        <p:graphicFrame>
          <p:nvGraphicFramePr>
            <p:cNvPr id="106503" name="Object 6">
              <a:extLst>
                <a:ext uri="{FF2B5EF4-FFF2-40B4-BE49-F238E27FC236}">
                  <a16:creationId xmlns:a16="http://schemas.microsoft.com/office/drawing/2014/main" id="{B8C326E8-9556-435C-9D65-FAE4D432979A}"/>
                </a:ext>
              </a:extLst>
            </p:cNvPr>
            <p:cNvGraphicFramePr>
              <a:graphicFrameLocks noChangeAspect="1"/>
            </p:cNvGraphicFramePr>
            <p:nvPr/>
          </p:nvGraphicFramePr>
          <p:xfrm>
            <a:off x="4749" y="2822"/>
            <a:ext cx="238" cy="300"/>
          </p:xfrm>
          <a:graphic>
            <a:graphicData uri="http://schemas.openxmlformats.org/presentationml/2006/ole">
              <mc:AlternateContent xmlns:mc="http://schemas.openxmlformats.org/markup-compatibility/2006">
                <mc:Choice xmlns:v="urn:schemas-microsoft-com:vml" Requires="v">
                  <p:oleObj name="公式" r:id="rId2" imgW="38085" imgH="76253" progId="Equation.3">
                    <p:embed/>
                  </p:oleObj>
                </mc:Choice>
                <mc:Fallback>
                  <p:oleObj name="公式" r:id="rId2" imgW="38085" imgH="76253"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 y="2822"/>
                          <a:ext cx="238"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4103" name="Freeform 7">
              <a:extLst>
                <a:ext uri="{FF2B5EF4-FFF2-40B4-BE49-F238E27FC236}">
                  <a16:creationId xmlns:a16="http://schemas.microsoft.com/office/drawing/2014/main" id="{CE35F381-9780-4413-9362-977C6A107A04}"/>
                </a:ext>
              </a:extLst>
            </p:cNvPr>
            <p:cNvSpPr>
              <a:spLocks/>
            </p:cNvSpPr>
            <p:nvPr/>
          </p:nvSpPr>
          <p:spPr bwMode="auto">
            <a:xfrm>
              <a:off x="3379" y="2659"/>
              <a:ext cx="1179" cy="1179"/>
            </a:xfrm>
            <a:custGeom>
              <a:avLst/>
              <a:gdLst>
                <a:gd name="T0" fmla="*/ 0 w 1179"/>
                <a:gd name="T1" fmla="*/ 1179 h 1179"/>
                <a:gd name="T2" fmla="*/ 544 w 1179"/>
                <a:gd name="T3" fmla="*/ 454 h 1179"/>
                <a:gd name="T4" fmla="*/ 1179 w 1179"/>
                <a:gd name="T5" fmla="*/ 0 h 1179"/>
              </a:gdLst>
              <a:ahLst/>
              <a:cxnLst>
                <a:cxn ang="0">
                  <a:pos x="T0" y="T1"/>
                </a:cxn>
                <a:cxn ang="0">
                  <a:pos x="T2" y="T3"/>
                </a:cxn>
                <a:cxn ang="0">
                  <a:pos x="T4" y="T5"/>
                </a:cxn>
              </a:cxnLst>
              <a:rect l="0" t="0" r="r" b="b"/>
              <a:pathLst>
                <a:path w="1179" h="1179">
                  <a:moveTo>
                    <a:pt x="0" y="1179"/>
                  </a:moveTo>
                  <a:cubicBezTo>
                    <a:pt x="174" y="914"/>
                    <a:pt x="348" y="650"/>
                    <a:pt x="544" y="454"/>
                  </a:cubicBezTo>
                  <a:cubicBezTo>
                    <a:pt x="740" y="258"/>
                    <a:pt x="959" y="129"/>
                    <a:pt x="1179" y="0"/>
                  </a:cubicBezTo>
                </a:path>
              </a:pathLst>
            </a:custGeom>
            <a:noFill/>
            <a:ln w="9525">
              <a:solidFill>
                <a:schemeClr val="tx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4104" name="Freeform 8">
              <a:extLst>
                <a:ext uri="{FF2B5EF4-FFF2-40B4-BE49-F238E27FC236}">
                  <a16:creationId xmlns:a16="http://schemas.microsoft.com/office/drawing/2014/main" id="{032880E6-3344-494F-9432-458C7D9575AD}"/>
                </a:ext>
              </a:extLst>
            </p:cNvPr>
            <p:cNvSpPr>
              <a:spLocks/>
            </p:cNvSpPr>
            <p:nvPr/>
          </p:nvSpPr>
          <p:spPr bwMode="auto">
            <a:xfrm>
              <a:off x="3470" y="2840"/>
              <a:ext cx="1270" cy="1044"/>
            </a:xfrm>
            <a:custGeom>
              <a:avLst/>
              <a:gdLst>
                <a:gd name="T0" fmla="*/ 0 w 1270"/>
                <a:gd name="T1" fmla="*/ 1044 h 1044"/>
                <a:gd name="T2" fmla="*/ 589 w 1270"/>
                <a:gd name="T3" fmla="*/ 409 h 1044"/>
                <a:gd name="T4" fmla="*/ 1270 w 1270"/>
                <a:gd name="T5" fmla="*/ 0 h 1044"/>
              </a:gdLst>
              <a:ahLst/>
              <a:cxnLst>
                <a:cxn ang="0">
                  <a:pos x="T0" y="T1"/>
                </a:cxn>
                <a:cxn ang="0">
                  <a:pos x="T2" y="T3"/>
                </a:cxn>
                <a:cxn ang="0">
                  <a:pos x="T4" y="T5"/>
                </a:cxn>
              </a:cxnLst>
              <a:rect l="0" t="0" r="r" b="b"/>
              <a:pathLst>
                <a:path w="1270" h="1044">
                  <a:moveTo>
                    <a:pt x="0" y="1044"/>
                  </a:moveTo>
                  <a:cubicBezTo>
                    <a:pt x="188" y="813"/>
                    <a:pt x="377" y="583"/>
                    <a:pt x="589" y="409"/>
                  </a:cubicBezTo>
                  <a:cubicBezTo>
                    <a:pt x="801" y="235"/>
                    <a:pt x="1035" y="117"/>
                    <a:pt x="1270" y="0"/>
                  </a:cubicBezTo>
                </a:path>
              </a:pathLst>
            </a:custGeom>
            <a:noFill/>
            <a:ln w="9525" cap="flat" cmpd="sng">
              <a:solidFill>
                <a:schemeClr val="tx1"/>
              </a:solidFill>
              <a:prstDash val="solid"/>
              <a:round/>
              <a:headEnd type="none" w="med" len="me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4105" name="Freeform 9">
              <a:extLst>
                <a:ext uri="{FF2B5EF4-FFF2-40B4-BE49-F238E27FC236}">
                  <a16:creationId xmlns:a16="http://schemas.microsoft.com/office/drawing/2014/main" id="{4307F97B-25A6-4444-A234-4F0FD15F9FD2}"/>
                </a:ext>
              </a:extLst>
            </p:cNvPr>
            <p:cNvSpPr>
              <a:spLocks/>
            </p:cNvSpPr>
            <p:nvPr/>
          </p:nvSpPr>
          <p:spPr bwMode="auto">
            <a:xfrm>
              <a:off x="3560" y="3113"/>
              <a:ext cx="1361" cy="816"/>
            </a:xfrm>
            <a:custGeom>
              <a:avLst/>
              <a:gdLst>
                <a:gd name="T0" fmla="*/ 0 w 1361"/>
                <a:gd name="T1" fmla="*/ 816 h 816"/>
                <a:gd name="T2" fmla="*/ 681 w 1361"/>
                <a:gd name="T3" fmla="*/ 272 h 816"/>
                <a:gd name="T4" fmla="*/ 1361 w 1361"/>
                <a:gd name="T5" fmla="*/ 0 h 816"/>
              </a:gdLst>
              <a:ahLst/>
              <a:cxnLst>
                <a:cxn ang="0">
                  <a:pos x="T0" y="T1"/>
                </a:cxn>
                <a:cxn ang="0">
                  <a:pos x="T2" y="T3"/>
                </a:cxn>
                <a:cxn ang="0">
                  <a:pos x="T4" y="T5"/>
                </a:cxn>
              </a:cxnLst>
              <a:rect l="0" t="0" r="r" b="b"/>
              <a:pathLst>
                <a:path w="1361" h="816">
                  <a:moveTo>
                    <a:pt x="0" y="816"/>
                  </a:moveTo>
                  <a:cubicBezTo>
                    <a:pt x="227" y="612"/>
                    <a:pt x="454" y="408"/>
                    <a:pt x="681" y="272"/>
                  </a:cubicBezTo>
                  <a:cubicBezTo>
                    <a:pt x="908" y="136"/>
                    <a:pt x="1134" y="68"/>
                    <a:pt x="1361" y="0"/>
                  </a:cubicBezTo>
                </a:path>
              </a:pathLst>
            </a:custGeom>
            <a:noFill/>
            <a:ln w="9525" cap="flat" cmpd="sng">
              <a:solidFill>
                <a:schemeClr val="tx1"/>
              </a:solidFill>
              <a:prstDash val="solid"/>
              <a:round/>
              <a:headEnd type="none" w="med" len="me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44106" name="Line 10">
              <a:extLst>
                <a:ext uri="{FF2B5EF4-FFF2-40B4-BE49-F238E27FC236}">
                  <a16:creationId xmlns:a16="http://schemas.microsoft.com/office/drawing/2014/main" id="{12976A00-86AD-4BC9-9D55-31C98144E965}"/>
                </a:ext>
              </a:extLst>
            </p:cNvPr>
            <p:cNvSpPr>
              <a:spLocks noChangeShapeType="1"/>
            </p:cNvSpPr>
            <p:nvPr/>
          </p:nvSpPr>
          <p:spPr bwMode="auto">
            <a:xfrm flipV="1">
              <a:off x="4286" y="3085"/>
              <a:ext cx="499" cy="272"/>
            </a:xfrm>
            <a:prstGeom prst="line">
              <a:avLst/>
            </a:prstGeom>
            <a:noFill/>
            <a:ln w="28575">
              <a:solidFill>
                <a:schemeClr val="hlink"/>
              </a:solidFill>
              <a:round/>
              <a:headEnd type="oval" w="med" len="me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pic>
        <p:nvPicPr>
          <p:cNvPr id="644107" name="Picture 11" descr="磁感应线-1">
            <a:extLst>
              <a:ext uri="{FF2B5EF4-FFF2-40B4-BE49-F238E27FC236}">
                <a16:creationId xmlns:a16="http://schemas.microsoft.com/office/drawing/2014/main" id="{088D76F3-6EF9-4C0A-A5DF-CA020910615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116013" y="4122738"/>
            <a:ext cx="3527425" cy="2366962"/>
          </a:xfrm>
          <a:noFill/>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4100"/>
                                        </p:tgtEl>
                                        <p:attrNameLst>
                                          <p:attrName>style.visibility</p:attrName>
                                        </p:attrNameLst>
                                      </p:cBhvr>
                                      <p:to>
                                        <p:strVal val="visible"/>
                                      </p:to>
                                    </p:set>
                                    <p:animEffect transition="in" filter="wipe(left)">
                                      <p:cBhvr>
                                        <p:cTn id="7" dur="500"/>
                                        <p:tgtEl>
                                          <p:spTgt spid="644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44099"/>
                                        </p:tgtEl>
                                        <p:attrNameLst>
                                          <p:attrName>style.visibility</p:attrName>
                                        </p:attrNameLst>
                                      </p:cBhvr>
                                      <p:to>
                                        <p:strVal val="visible"/>
                                      </p:to>
                                    </p:set>
                                    <p:animEffect transition="in" filter="wipe(up)">
                                      <p:cBhvr>
                                        <p:cTn id="12" dur="500"/>
                                        <p:tgtEl>
                                          <p:spTgt spid="644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44101"/>
                                        </p:tgtEl>
                                        <p:attrNameLst>
                                          <p:attrName>style.visibility</p:attrName>
                                        </p:attrNameLst>
                                      </p:cBhvr>
                                      <p:to>
                                        <p:strVal val="visible"/>
                                      </p:to>
                                    </p:set>
                                    <p:animEffect transition="in" filter="wipe(down)">
                                      <p:cBhvr>
                                        <p:cTn id="17" dur="500"/>
                                        <p:tgtEl>
                                          <p:spTgt spid="6441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44107"/>
                                        </p:tgtEl>
                                        <p:attrNameLst>
                                          <p:attrName>style.visibility</p:attrName>
                                        </p:attrNameLst>
                                      </p:cBhvr>
                                      <p:to>
                                        <p:strVal val="visible"/>
                                      </p:to>
                                    </p:set>
                                    <p:animEffect transition="in" filter="fade">
                                      <p:cBhvr>
                                        <p:cTn id="22" dur="2000"/>
                                        <p:tgtEl>
                                          <p:spTgt spid="644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p:bldP spid="64410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F507E491-C8BC-47EA-BC6F-5949D73BB889}"/>
              </a:ext>
            </a:extLst>
          </p:cNvPr>
          <p:cNvSpPr>
            <a:spLocks noChangeArrowheads="1"/>
          </p:cNvSpPr>
          <p:nvPr/>
        </p:nvSpPr>
        <p:spPr bwMode="auto">
          <a:xfrm>
            <a:off x="1905000" y="762000"/>
            <a:ext cx="521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ea typeface="黑体" panose="02010609060101010101" pitchFamily="49" charset="-122"/>
              </a:rPr>
              <a:t>条形磁铁周围的磁感应线</a:t>
            </a:r>
          </a:p>
        </p:txBody>
      </p:sp>
      <p:pic>
        <p:nvPicPr>
          <p:cNvPr id="107523" name="Picture 3" descr="磁感应线-1">
            <a:extLst>
              <a:ext uri="{FF2B5EF4-FFF2-40B4-BE49-F238E27FC236}">
                <a16:creationId xmlns:a16="http://schemas.microsoft.com/office/drawing/2014/main" id="{F46C25BD-9897-4F7F-8F57-A14E8CDC1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73238"/>
            <a:ext cx="6192838" cy="415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FE1149D-1796-47DB-A8F5-0D465468926D}"/>
              </a:ext>
            </a:extLst>
          </p:cNvPr>
          <p:cNvSpPr>
            <a:spLocks noChangeArrowheads="1"/>
          </p:cNvSpPr>
          <p:nvPr/>
        </p:nvSpPr>
        <p:spPr bwMode="auto">
          <a:xfrm>
            <a:off x="1979613" y="549275"/>
            <a:ext cx="4298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ea typeface="黑体" panose="02010609060101010101" pitchFamily="49" charset="-122"/>
              </a:rPr>
              <a:t>直线电流的磁感应线</a:t>
            </a:r>
          </a:p>
        </p:txBody>
      </p:sp>
      <p:pic>
        <p:nvPicPr>
          <p:cNvPr id="108547" name="Picture 3" descr="直导线磁场-1">
            <a:extLst>
              <a:ext uri="{FF2B5EF4-FFF2-40B4-BE49-F238E27FC236}">
                <a16:creationId xmlns:a16="http://schemas.microsoft.com/office/drawing/2014/main" id="{FE46D453-644D-416D-B83F-0AF1B5C6D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28775"/>
            <a:ext cx="3168650" cy="2982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46148" name="Picture 4" descr="磁感应线-2">
            <a:extLst>
              <a:ext uri="{FF2B5EF4-FFF2-40B4-BE49-F238E27FC236}">
                <a16:creationId xmlns:a16="http://schemas.microsoft.com/office/drawing/2014/main" id="{781D442F-9886-4ECC-978B-017FC84E6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275" y="1628775"/>
            <a:ext cx="3687763"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6149" name="Text Box 5">
            <a:extLst>
              <a:ext uri="{FF2B5EF4-FFF2-40B4-BE49-F238E27FC236}">
                <a16:creationId xmlns:a16="http://schemas.microsoft.com/office/drawing/2014/main" id="{E4D2E26F-CDBD-4E74-8E1C-7AD0343BC1DB}"/>
              </a:ext>
            </a:extLst>
          </p:cNvPr>
          <p:cNvSpPr txBox="1">
            <a:spLocks noChangeArrowheads="1"/>
          </p:cNvSpPr>
          <p:nvPr/>
        </p:nvSpPr>
        <p:spPr bwMode="auto">
          <a:xfrm>
            <a:off x="611188" y="5300663"/>
            <a:ext cx="39608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t>        磁感应线为一组环绕电流的闭合曲线。</a:t>
            </a:r>
          </a:p>
        </p:txBody>
      </p:sp>
      <p:pic>
        <p:nvPicPr>
          <p:cNvPr id="108550" name="Picture 6" descr="磁感应线-3">
            <a:extLst>
              <a:ext uri="{FF2B5EF4-FFF2-40B4-BE49-F238E27FC236}">
                <a16:creationId xmlns:a16="http://schemas.microsoft.com/office/drawing/2014/main" id="{36FE5C9E-DE96-43B0-8C46-744C1D6CB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763" t="8644" r="4951" b="52341"/>
          <a:stretch>
            <a:fillRect/>
          </a:stretch>
        </p:blipFill>
        <p:spPr bwMode="auto">
          <a:xfrm>
            <a:off x="7235825" y="1700213"/>
            <a:ext cx="83026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6148"/>
                                        </p:tgtEl>
                                        <p:attrNameLst>
                                          <p:attrName>style.visibility</p:attrName>
                                        </p:attrNameLst>
                                      </p:cBhvr>
                                      <p:to>
                                        <p:strVal val="visible"/>
                                      </p:to>
                                    </p:set>
                                    <p:animEffect transition="in" filter="blinds(horizontal)">
                                      <p:cBhvr>
                                        <p:cTn id="7" dur="500"/>
                                        <p:tgtEl>
                                          <p:spTgt spid="6461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46149"/>
                                        </p:tgtEl>
                                        <p:attrNameLst>
                                          <p:attrName>style.visibility</p:attrName>
                                        </p:attrNameLst>
                                      </p:cBhvr>
                                      <p:to>
                                        <p:strVal val="visible"/>
                                      </p:to>
                                    </p:set>
                                    <p:animEffect transition="in" filter="blinds(horizontal)">
                                      <p:cBhvr>
                                        <p:cTn id="10" dur="500"/>
                                        <p:tgtEl>
                                          <p:spTgt spid="64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环电流磁场-1">
            <a:extLst>
              <a:ext uri="{FF2B5EF4-FFF2-40B4-BE49-F238E27FC236}">
                <a16:creationId xmlns:a16="http://schemas.microsoft.com/office/drawing/2014/main" id="{650DA70A-60CF-48AD-829E-15596657A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773238"/>
            <a:ext cx="3240087" cy="31797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9571" name="Rectangle 3">
            <a:extLst>
              <a:ext uri="{FF2B5EF4-FFF2-40B4-BE49-F238E27FC236}">
                <a16:creationId xmlns:a16="http://schemas.microsoft.com/office/drawing/2014/main" id="{9040DF80-BA26-49FB-A404-4BF91B6A5699}"/>
              </a:ext>
            </a:extLst>
          </p:cNvPr>
          <p:cNvSpPr>
            <a:spLocks noChangeArrowheads="1"/>
          </p:cNvSpPr>
          <p:nvPr/>
        </p:nvSpPr>
        <p:spPr bwMode="auto">
          <a:xfrm>
            <a:off x="2339975" y="549275"/>
            <a:ext cx="384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ea typeface="黑体" panose="02010609060101010101" pitchFamily="49" charset="-122"/>
              </a:rPr>
              <a:t>圆电流的磁感应线</a:t>
            </a:r>
          </a:p>
        </p:txBody>
      </p:sp>
      <p:grpSp>
        <p:nvGrpSpPr>
          <p:cNvPr id="647172" name="Group 4">
            <a:extLst>
              <a:ext uri="{FF2B5EF4-FFF2-40B4-BE49-F238E27FC236}">
                <a16:creationId xmlns:a16="http://schemas.microsoft.com/office/drawing/2014/main" id="{1141733B-F4CB-477A-858C-90215952ADE4}"/>
              </a:ext>
            </a:extLst>
          </p:cNvPr>
          <p:cNvGrpSpPr>
            <a:grpSpLocks/>
          </p:cNvGrpSpPr>
          <p:nvPr/>
        </p:nvGrpSpPr>
        <p:grpSpPr bwMode="auto">
          <a:xfrm>
            <a:off x="4427538" y="1773238"/>
            <a:ext cx="4248150" cy="3527425"/>
            <a:chOff x="2699" y="981"/>
            <a:chExt cx="2676" cy="2222"/>
          </a:xfrm>
        </p:grpSpPr>
        <p:sp>
          <p:nvSpPr>
            <p:cNvPr id="647173" name="Rectangle 5">
              <a:extLst>
                <a:ext uri="{FF2B5EF4-FFF2-40B4-BE49-F238E27FC236}">
                  <a16:creationId xmlns:a16="http://schemas.microsoft.com/office/drawing/2014/main" id="{C5DB1286-156D-4482-A347-84D03C611C40}"/>
                </a:ext>
              </a:extLst>
            </p:cNvPr>
            <p:cNvSpPr>
              <a:spLocks noChangeArrowheads="1"/>
            </p:cNvSpPr>
            <p:nvPr/>
          </p:nvSpPr>
          <p:spPr bwMode="auto">
            <a:xfrm>
              <a:off x="2699" y="981"/>
              <a:ext cx="2676" cy="2222"/>
            </a:xfrm>
            <a:prstGeom prst="rect">
              <a:avLst/>
            </a:prstGeom>
            <a:solidFill>
              <a:srgbClr val="006600"/>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09574" name="Group 6">
              <a:extLst>
                <a:ext uri="{FF2B5EF4-FFF2-40B4-BE49-F238E27FC236}">
                  <a16:creationId xmlns:a16="http://schemas.microsoft.com/office/drawing/2014/main" id="{FD4A055D-7D93-46AE-8CE9-00E587264892}"/>
                </a:ext>
              </a:extLst>
            </p:cNvPr>
            <p:cNvGrpSpPr>
              <a:grpSpLocks noChangeAspect="1"/>
            </p:cNvGrpSpPr>
            <p:nvPr/>
          </p:nvGrpSpPr>
          <p:grpSpPr bwMode="auto">
            <a:xfrm>
              <a:off x="2880" y="1161"/>
              <a:ext cx="2306" cy="1806"/>
              <a:chOff x="1163" y="1487"/>
              <a:chExt cx="3494" cy="2737"/>
            </a:xfrm>
          </p:grpSpPr>
          <p:sp>
            <p:nvSpPr>
              <p:cNvPr id="647175" name="Line 7">
                <a:extLst>
                  <a:ext uri="{FF2B5EF4-FFF2-40B4-BE49-F238E27FC236}">
                    <a16:creationId xmlns:a16="http://schemas.microsoft.com/office/drawing/2014/main" id="{4B651492-1600-49C4-9838-EDD3D763BCD1}"/>
                  </a:ext>
                </a:extLst>
              </p:cNvPr>
              <p:cNvSpPr>
                <a:spLocks noChangeAspect="1" noChangeShapeType="1"/>
              </p:cNvSpPr>
              <p:nvPr/>
            </p:nvSpPr>
            <p:spPr bwMode="auto">
              <a:xfrm flipV="1">
                <a:off x="2928" y="1489"/>
                <a:ext cx="0" cy="1247"/>
              </a:xfrm>
              <a:prstGeom prst="line">
                <a:avLst/>
              </a:prstGeom>
              <a:noFill/>
              <a:ln w="19050">
                <a:solidFill>
                  <a:schemeClr val="tx1"/>
                </a:solidFill>
                <a:round/>
                <a:headEnd type="none" w="sm" len="sm"/>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76" name="Line 8">
                <a:extLst>
                  <a:ext uri="{FF2B5EF4-FFF2-40B4-BE49-F238E27FC236}">
                    <a16:creationId xmlns:a16="http://schemas.microsoft.com/office/drawing/2014/main" id="{B032ED63-83CD-4F2E-99F7-D1C614108549}"/>
                  </a:ext>
                </a:extLst>
              </p:cNvPr>
              <p:cNvSpPr>
                <a:spLocks noChangeAspect="1" noChangeShapeType="1"/>
              </p:cNvSpPr>
              <p:nvPr/>
            </p:nvSpPr>
            <p:spPr bwMode="auto">
              <a:xfrm>
                <a:off x="2928" y="2977"/>
                <a:ext cx="0" cy="1247"/>
              </a:xfrm>
              <a:prstGeom prst="line">
                <a:avLst/>
              </a:prstGeom>
              <a:noFill/>
              <a:ln w="19050">
                <a:solidFill>
                  <a:schemeClr val="tx1"/>
                </a:solidFill>
                <a:round/>
                <a:headEnd type="none" w="sm" len="sm"/>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77" name="Arc 9">
                <a:extLst>
                  <a:ext uri="{FF2B5EF4-FFF2-40B4-BE49-F238E27FC236}">
                    <a16:creationId xmlns:a16="http://schemas.microsoft.com/office/drawing/2014/main" id="{9E82F627-D524-477E-BBAE-6CEF15081DC6}"/>
                  </a:ext>
                </a:extLst>
              </p:cNvPr>
              <p:cNvSpPr>
                <a:spLocks noChangeAspect="1"/>
              </p:cNvSpPr>
              <p:nvPr/>
            </p:nvSpPr>
            <p:spPr bwMode="auto">
              <a:xfrm>
                <a:off x="3552" y="2449"/>
                <a:ext cx="577" cy="576"/>
              </a:xfrm>
              <a:custGeom>
                <a:avLst/>
                <a:gdLst>
                  <a:gd name="G0" fmla="+- 21600 0 0"/>
                  <a:gd name="G1" fmla="+- 21600 0 0"/>
                  <a:gd name="G2" fmla="+- 21600 0 0"/>
                  <a:gd name="T0" fmla="*/ 0 w 43200"/>
                  <a:gd name="T1" fmla="*/ 21525 h 43200"/>
                  <a:gd name="T2" fmla="*/ 5105 w 43200"/>
                  <a:gd name="T3" fmla="*/ 35546 h 43200"/>
                  <a:gd name="T4" fmla="*/ 21600 w 43200"/>
                  <a:gd name="T5" fmla="*/ 21600 h 43200"/>
                </a:gdLst>
                <a:ahLst/>
                <a:cxnLst>
                  <a:cxn ang="0">
                    <a:pos x="T0" y="T1"/>
                  </a:cxn>
                  <a:cxn ang="0">
                    <a:pos x="T2" y="T3"/>
                  </a:cxn>
                  <a:cxn ang="0">
                    <a:pos x="T4" y="T5"/>
                  </a:cxn>
                </a:cxnLst>
                <a:rect l="0" t="0" r="r" b="b"/>
                <a:pathLst>
                  <a:path w="43200" h="43200" fill="none" extrusionOk="0">
                    <a:moveTo>
                      <a:pt x="0" y="21525"/>
                    </a:moveTo>
                    <a:cubicBezTo>
                      <a:pt x="41" y="9625"/>
                      <a:pt x="9699" y="0"/>
                      <a:pt x="21600" y="0"/>
                    </a:cubicBezTo>
                    <a:cubicBezTo>
                      <a:pt x="33529" y="0"/>
                      <a:pt x="43200" y="9670"/>
                      <a:pt x="43200" y="21600"/>
                    </a:cubicBezTo>
                    <a:cubicBezTo>
                      <a:pt x="43200" y="33529"/>
                      <a:pt x="33529" y="43200"/>
                      <a:pt x="21600" y="43200"/>
                    </a:cubicBezTo>
                    <a:cubicBezTo>
                      <a:pt x="15243" y="43199"/>
                      <a:pt x="9209" y="40399"/>
                      <a:pt x="5105" y="35545"/>
                    </a:cubicBezTo>
                  </a:path>
                  <a:path w="43200" h="43200" stroke="0" extrusionOk="0">
                    <a:moveTo>
                      <a:pt x="0" y="21525"/>
                    </a:moveTo>
                    <a:cubicBezTo>
                      <a:pt x="41" y="9625"/>
                      <a:pt x="9699" y="0"/>
                      <a:pt x="21600" y="0"/>
                    </a:cubicBezTo>
                    <a:cubicBezTo>
                      <a:pt x="33529" y="0"/>
                      <a:pt x="43200" y="9670"/>
                      <a:pt x="43200" y="21600"/>
                    </a:cubicBezTo>
                    <a:cubicBezTo>
                      <a:pt x="43200" y="33529"/>
                      <a:pt x="33529" y="43200"/>
                      <a:pt x="21600" y="43200"/>
                    </a:cubicBezTo>
                    <a:cubicBezTo>
                      <a:pt x="15243" y="43199"/>
                      <a:pt x="9209" y="40399"/>
                      <a:pt x="5105" y="35545"/>
                    </a:cubicBezTo>
                    <a:lnTo>
                      <a:pt x="21600" y="21600"/>
                    </a:lnTo>
                    <a:close/>
                  </a:path>
                </a:pathLst>
              </a:custGeom>
              <a:noFill/>
              <a:ln w="19050" cap="rnd">
                <a:solidFill>
                  <a:schemeClr val="tx1"/>
                </a:solidFill>
                <a:round/>
                <a:headEnd type="none" w="sm" len="sm"/>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78" name="Arc 10">
                <a:extLst>
                  <a:ext uri="{FF2B5EF4-FFF2-40B4-BE49-F238E27FC236}">
                    <a16:creationId xmlns:a16="http://schemas.microsoft.com/office/drawing/2014/main" id="{D55ADBFC-03F9-42DA-9A85-D33A3FE630DD}"/>
                  </a:ext>
                </a:extLst>
              </p:cNvPr>
              <p:cNvSpPr>
                <a:spLocks noChangeAspect="1"/>
              </p:cNvSpPr>
              <p:nvPr/>
            </p:nvSpPr>
            <p:spPr bwMode="auto">
              <a:xfrm>
                <a:off x="1681" y="2449"/>
                <a:ext cx="576" cy="576"/>
              </a:xfrm>
              <a:custGeom>
                <a:avLst/>
                <a:gdLst>
                  <a:gd name="G0" fmla="+- 21600 0 0"/>
                  <a:gd name="G1" fmla="+- 21600 0 0"/>
                  <a:gd name="G2" fmla="+- 21600 0 0"/>
                  <a:gd name="T0" fmla="*/ 36493 w 43200"/>
                  <a:gd name="T1" fmla="*/ 37245 h 43200"/>
                  <a:gd name="T2" fmla="*/ 4320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36492" y="37244"/>
                    </a:moveTo>
                    <a:cubicBezTo>
                      <a:pt x="32476" y="41067"/>
                      <a:pt x="27144" y="43199"/>
                      <a:pt x="21600" y="43199"/>
                    </a:cubicBezTo>
                    <a:cubicBezTo>
                      <a:pt x="9670" y="43200"/>
                      <a:pt x="0" y="33529"/>
                      <a:pt x="0" y="21600"/>
                    </a:cubicBezTo>
                    <a:cubicBezTo>
                      <a:pt x="0" y="9670"/>
                      <a:pt x="9670" y="0"/>
                      <a:pt x="21600" y="0"/>
                    </a:cubicBezTo>
                    <a:cubicBezTo>
                      <a:pt x="33529" y="0"/>
                      <a:pt x="43199" y="9670"/>
                      <a:pt x="43199" y="21599"/>
                    </a:cubicBezTo>
                  </a:path>
                  <a:path w="43200" h="43200" stroke="0" extrusionOk="0">
                    <a:moveTo>
                      <a:pt x="36492" y="37244"/>
                    </a:moveTo>
                    <a:cubicBezTo>
                      <a:pt x="32476" y="41067"/>
                      <a:pt x="27144" y="43199"/>
                      <a:pt x="21600" y="43199"/>
                    </a:cubicBezTo>
                    <a:cubicBezTo>
                      <a:pt x="9670" y="43200"/>
                      <a:pt x="0" y="33529"/>
                      <a:pt x="0" y="21600"/>
                    </a:cubicBezTo>
                    <a:cubicBezTo>
                      <a:pt x="0" y="9670"/>
                      <a:pt x="9670" y="0"/>
                      <a:pt x="21600" y="0"/>
                    </a:cubicBezTo>
                    <a:cubicBezTo>
                      <a:pt x="33529" y="0"/>
                      <a:pt x="43199" y="9670"/>
                      <a:pt x="43199" y="21599"/>
                    </a:cubicBezTo>
                    <a:lnTo>
                      <a:pt x="21600" y="21600"/>
                    </a:lnTo>
                    <a:close/>
                  </a:path>
                </a:pathLst>
              </a:custGeom>
              <a:noFill/>
              <a:ln w="19050" cap="rnd">
                <a:solidFill>
                  <a:schemeClr val="tx1"/>
                </a:solidFill>
                <a:round/>
                <a:headEnd type="stealth" w="med" len="lg"/>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79" name="Arc 11">
                <a:extLst>
                  <a:ext uri="{FF2B5EF4-FFF2-40B4-BE49-F238E27FC236}">
                    <a16:creationId xmlns:a16="http://schemas.microsoft.com/office/drawing/2014/main" id="{2900AD23-D0A3-4AD8-83D0-40DD77DDD49B}"/>
                  </a:ext>
                </a:extLst>
              </p:cNvPr>
              <p:cNvSpPr>
                <a:spLocks noChangeAspect="1"/>
              </p:cNvSpPr>
              <p:nvPr/>
            </p:nvSpPr>
            <p:spPr bwMode="auto">
              <a:xfrm>
                <a:off x="3412" y="2208"/>
                <a:ext cx="1245" cy="1105"/>
              </a:xfrm>
              <a:custGeom>
                <a:avLst/>
                <a:gdLst>
                  <a:gd name="G0" fmla="+- 21497 0 0"/>
                  <a:gd name="G1" fmla="+- 21600 0 0"/>
                  <a:gd name="G2" fmla="+- 21600 0 0"/>
                  <a:gd name="T0" fmla="*/ 0 w 43097"/>
                  <a:gd name="T1" fmla="*/ 19492 h 43200"/>
                  <a:gd name="T2" fmla="*/ 1299 w 43097"/>
                  <a:gd name="T3" fmla="*/ 29256 h 43200"/>
                  <a:gd name="T4" fmla="*/ 21497 w 43097"/>
                  <a:gd name="T5" fmla="*/ 21600 h 43200"/>
                </a:gdLst>
                <a:ahLst/>
                <a:cxnLst>
                  <a:cxn ang="0">
                    <a:pos x="T0" y="T1"/>
                  </a:cxn>
                  <a:cxn ang="0">
                    <a:pos x="T2" y="T3"/>
                  </a:cxn>
                  <a:cxn ang="0">
                    <a:pos x="T4" y="T5"/>
                  </a:cxn>
                </a:cxnLst>
                <a:rect l="0" t="0" r="r" b="b"/>
                <a:pathLst>
                  <a:path w="43097" h="43200" fill="none" extrusionOk="0">
                    <a:moveTo>
                      <a:pt x="0" y="19492"/>
                    </a:moveTo>
                    <a:cubicBezTo>
                      <a:pt x="1084" y="8432"/>
                      <a:pt x="10384" y="0"/>
                      <a:pt x="21497" y="0"/>
                    </a:cubicBezTo>
                    <a:cubicBezTo>
                      <a:pt x="33426" y="0"/>
                      <a:pt x="43097" y="9670"/>
                      <a:pt x="43097" y="21600"/>
                    </a:cubicBezTo>
                    <a:cubicBezTo>
                      <a:pt x="43097" y="33529"/>
                      <a:pt x="33426" y="43200"/>
                      <a:pt x="21497" y="43200"/>
                    </a:cubicBezTo>
                    <a:cubicBezTo>
                      <a:pt x="12521" y="43199"/>
                      <a:pt x="4480" y="37649"/>
                      <a:pt x="1299" y="29255"/>
                    </a:cubicBezTo>
                  </a:path>
                  <a:path w="43097" h="43200" stroke="0" extrusionOk="0">
                    <a:moveTo>
                      <a:pt x="0" y="19492"/>
                    </a:moveTo>
                    <a:cubicBezTo>
                      <a:pt x="1084" y="8432"/>
                      <a:pt x="10384" y="0"/>
                      <a:pt x="21497" y="0"/>
                    </a:cubicBezTo>
                    <a:cubicBezTo>
                      <a:pt x="33426" y="0"/>
                      <a:pt x="43097" y="9670"/>
                      <a:pt x="43097" y="21600"/>
                    </a:cubicBezTo>
                    <a:cubicBezTo>
                      <a:pt x="43097" y="33529"/>
                      <a:pt x="33426" y="43200"/>
                      <a:pt x="21497" y="43200"/>
                    </a:cubicBezTo>
                    <a:cubicBezTo>
                      <a:pt x="12521" y="43199"/>
                      <a:pt x="4480" y="37649"/>
                      <a:pt x="1299" y="29255"/>
                    </a:cubicBezTo>
                    <a:lnTo>
                      <a:pt x="21497" y="21600"/>
                    </a:lnTo>
                    <a:close/>
                  </a:path>
                </a:pathLst>
              </a:custGeom>
              <a:noFill/>
              <a:ln w="19050" cap="rnd">
                <a:solidFill>
                  <a:schemeClr val="tx1"/>
                </a:solidFill>
                <a:round/>
                <a:headEnd type="none" w="sm" len="sm"/>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0" name="Arc 12">
                <a:extLst>
                  <a:ext uri="{FF2B5EF4-FFF2-40B4-BE49-F238E27FC236}">
                    <a16:creationId xmlns:a16="http://schemas.microsoft.com/office/drawing/2014/main" id="{A6ABB421-3FE9-439E-9D56-F0D5973B34F7}"/>
                  </a:ext>
                </a:extLst>
              </p:cNvPr>
              <p:cNvSpPr>
                <a:spLocks noChangeAspect="1"/>
              </p:cNvSpPr>
              <p:nvPr/>
            </p:nvSpPr>
            <p:spPr bwMode="auto">
              <a:xfrm>
                <a:off x="1163" y="2208"/>
                <a:ext cx="1245" cy="1105"/>
              </a:xfrm>
              <a:custGeom>
                <a:avLst/>
                <a:gdLst>
                  <a:gd name="G0" fmla="+- 21600 0 0"/>
                  <a:gd name="G1" fmla="+- 21600 0 0"/>
                  <a:gd name="G2" fmla="+- 21600 0 0"/>
                  <a:gd name="T0" fmla="*/ 41789 w 43096"/>
                  <a:gd name="T1" fmla="*/ 29279 h 43200"/>
                  <a:gd name="T2" fmla="*/ 43096 w 43096"/>
                  <a:gd name="T3" fmla="*/ 19485 h 43200"/>
                  <a:gd name="T4" fmla="*/ 21600 w 43096"/>
                  <a:gd name="T5" fmla="*/ 21600 h 43200"/>
                </a:gdLst>
                <a:ahLst/>
                <a:cxnLst>
                  <a:cxn ang="0">
                    <a:pos x="T0" y="T1"/>
                  </a:cxn>
                  <a:cxn ang="0">
                    <a:pos x="T2" y="T3"/>
                  </a:cxn>
                  <a:cxn ang="0">
                    <a:pos x="T4" y="T5"/>
                  </a:cxn>
                </a:cxnLst>
                <a:rect l="0" t="0" r="r" b="b"/>
                <a:pathLst>
                  <a:path w="43096" h="43200" fill="none" extrusionOk="0">
                    <a:moveTo>
                      <a:pt x="41788" y="29278"/>
                    </a:moveTo>
                    <a:cubicBezTo>
                      <a:pt x="38601" y="37660"/>
                      <a:pt x="30566" y="43199"/>
                      <a:pt x="21600" y="43199"/>
                    </a:cubicBezTo>
                    <a:cubicBezTo>
                      <a:pt x="9670" y="43200"/>
                      <a:pt x="0" y="33529"/>
                      <a:pt x="0" y="21600"/>
                    </a:cubicBezTo>
                    <a:cubicBezTo>
                      <a:pt x="0" y="9670"/>
                      <a:pt x="9670" y="0"/>
                      <a:pt x="21600" y="0"/>
                    </a:cubicBezTo>
                    <a:cubicBezTo>
                      <a:pt x="32710" y="0"/>
                      <a:pt x="42008" y="8428"/>
                      <a:pt x="43096" y="19484"/>
                    </a:cubicBezTo>
                  </a:path>
                  <a:path w="43096" h="43200" stroke="0" extrusionOk="0">
                    <a:moveTo>
                      <a:pt x="41788" y="29278"/>
                    </a:moveTo>
                    <a:cubicBezTo>
                      <a:pt x="38601" y="37660"/>
                      <a:pt x="30566" y="43199"/>
                      <a:pt x="21600" y="43199"/>
                    </a:cubicBezTo>
                    <a:cubicBezTo>
                      <a:pt x="9670" y="43200"/>
                      <a:pt x="0" y="33529"/>
                      <a:pt x="0" y="21600"/>
                    </a:cubicBezTo>
                    <a:cubicBezTo>
                      <a:pt x="0" y="9670"/>
                      <a:pt x="9670" y="0"/>
                      <a:pt x="21600" y="0"/>
                    </a:cubicBezTo>
                    <a:cubicBezTo>
                      <a:pt x="32710" y="0"/>
                      <a:pt x="42008" y="8428"/>
                      <a:pt x="43096" y="19484"/>
                    </a:cubicBezTo>
                    <a:lnTo>
                      <a:pt x="21600" y="21600"/>
                    </a:lnTo>
                    <a:close/>
                  </a:path>
                </a:pathLst>
              </a:custGeom>
              <a:noFill/>
              <a:ln w="19050" cap="rnd">
                <a:solidFill>
                  <a:schemeClr val="tx1"/>
                </a:solidFill>
                <a:round/>
                <a:headEnd type="stealth" w="med" len="lg"/>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1" name="Arc 13">
                <a:extLst>
                  <a:ext uri="{FF2B5EF4-FFF2-40B4-BE49-F238E27FC236}">
                    <a16:creationId xmlns:a16="http://schemas.microsoft.com/office/drawing/2014/main" id="{BBF7C24E-55F7-43CA-BABA-88E7AEFB1E68}"/>
                  </a:ext>
                </a:extLst>
              </p:cNvPr>
              <p:cNvSpPr>
                <a:spLocks noChangeAspect="1"/>
              </p:cNvSpPr>
              <p:nvPr/>
            </p:nvSpPr>
            <p:spPr bwMode="auto">
              <a:xfrm>
                <a:off x="3266" y="1881"/>
                <a:ext cx="1055" cy="903"/>
              </a:xfrm>
              <a:custGeom>
                <a:avLst/>
                <a:gdLst>
                  <a:gd name="G0" fmla="+- 21581 0 0"/>
                  <a:gd name="G1" fmla="+- 20345 0 0"/>
                  <a:gd name="G2" fmla="+- 21600 0 0"/>
                  <a:gd name="T0" fmla="*/ 0 w 21581"/>
                  <a:gd name="T1" fmla="*/ 19446 h 20345"/>
                  <a:gd name="T2" fmla="*/ 14326 w 21581"/>
                  <a:gd name="T3" fmla="*/ 0 h 20345"/>
                  <a:gd name="T4" fmla="*/ 21581 w 21581"/>
                  <a:gd name="T5" fmla="*/ 20345 h 20345"/>
                </a:gdLst>
                <a:ahLst/>
                <a:cxnLst>
                  <a:cxn ang="0">
                    <a:pos x="T0" y="T1"/>
                  </a:cxn>
                  <a:cxn ang="0">
                    <a:pos x="T2" y="T3"/>
                  </a:cxn>
                  <a:cxn ang="0">
                    <a:pos x="T4" y="T5"/>
                  </a:cxn>
                </a:cxnLst>
                <a:rect l="0" t="0" r="r" b="b"/>
                <a:pathLst>
                  <a:path w="21581" h="20345" fill="none" extrusionOk="0">
                    <a:moveTo>
                      <a:pt x="-1" y="19445"/>
                    </a:moveTo>
                    <a:cubicBezTo>
                      <a:pt x="366" y="10650"/>
                      <a:pt x="6033" y="2956"/>
                      <a:pt x="14325" y="-1"/>
                    </a:cubicBezTo>
                  </a:path>
                  <a:path w="21581" h="20345" stroke="0" extrusionOk="0">
                    <a:moveTo>
                      <a:pt x="-1" y="19445"/>
                    </a:moveTo>
                    <a:cubicBezTo>
                      <a:pt x="366" y="10650"/>
                      <a:pt x="6033" y="2956"/>
                      <a:pt x="14325" y="-1"/>
                    </a:cubicBezTo>
                    <a:lnTo>
                      <a:pt x="21581" y="20345"/>
                    </a:lnTo>
                    <a:close/>
                  </a:path>
                </a:pathLst>
              </a:custGeom>
              <a:noFill/>
              <a:ln w="19050" cap="rnd">
                <a:solidFill>
                  <a:schemeClr val="tx1"/>
                </a:solidFill>
                <a:round/>
                <a:headEnd type="none" w="sm" len="sm"/>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2" name="Arc 14">
                <a:extLst>
                  <a:ext uri="{FF2B5EF4-FFF2-40B4-BE49-F238E27FC236}">
                    <a16:creationId xmlns:a16="http://schemas.microsoft.com/office/drawing/2014/main" id="{7598B329-897B-4479-9143-31E4E3784308}"/>
                  </a:ext>
                </a:extLst>
              </p:cNvPr>
              <p:cNvSpPr>
                <a:spLocks noChangeAspect="1"/>
              </p:cNvSpPr>
              <p:nvPr/>
            </p:nvSpPr>
            <p:spPr bwMode="auto">
              <a:xfrm rot="10800000">
                <a:off x="3313" y="2936"/>
                <a:ext cx="1055" cy="905"/>
              </a:xfrm>
              <a:custGeom>
                <a:avLst/>
                <a:gdLst>
                  <a:gd name="G0" fmla="+- 0 0 0"/>
                  <a:gd name="G1" fmla="+- 20352 0 0"/>
                  <a:gd name="G2" fmla="+- 21600 0 0"/>
                  <a:gd name="T0" fmla="*/ 7237 w 21581"/>
                  <a:gd name="T1" fmla="*/ 0 h 20352"/>
                  <a:gd name="T2" fmla="*/ 21581 w 21581"/>
                  <a:gd name="T3" fmla="*/ 19452 h 20352"/>
                  <a:gd name="T4" fmla="*/ 0 w 21581"/>
                  <a:gd name="T5" fmla="*/ 20352 h 20352"/>
                </a:gdLst>
                <a:ahLst/>
                <a:cxnLst>
                  <a:cxn ang="0">
                    <a:pos x="T0" y="T1"/>
                  </a:cxn>
                  <a:cxn ang="0">
                    <a:pos x="T2" y="T3"/>
                  </a:cxn>
                  <a:cxn ang="0">
                    <a:pos x="T4" y="T5"/>
                  </a:cxn>
                </a:cxnLst>
                <a:rect l="0" t="0" r="r" b="b"/>
                <a:pathLst>
                  <a:path w="21581" h="20352" fill="none" extrusionOk="0">
                    <a:moveTo>
                      <a:pt x="7236" y="0"/>
                    </a:moveTo>
                    <a:cubicBezTo>
                      <a:pt x="15537" y="2952"/>
                      <a:pt x="21214" y="10649"/>
                      <a:pt x="21581" y="19451"/>
                    </a:cubicBezTo>
                  </a:path>
                  <a:path w="21581" h="20352" stroke="0" extrusionOk="0">
                    <a:moveTo>
                      <a:pt x="7236" y="0"/>
                    </a:moveTo>
                    <a:cubicBezTo>
                      <a:pt x="15537" y="2952"/>
                      <a:pt x="21214" y="10649"/>
                      <a:pt x="21581" y="19451"/>
                    </a:cubicBezTo>
                    <a:lnTo>
                      <a:pt x="0" y="20352"/>
                    </a:lnTo>
                    <a:close/>
                  </a:path>
                </a:pathLst>
              </a:custGeom>
              <a:noFill/>
              <a:ln w="19050" cap="rnd">
                <a:solidFill>
                  <a:schemeClr val="tx1"/>
                </a:solidFill>
                <a:round/>
                <a:headEnd type="none" w="sm" len="sm"/>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3" name="Arc 15">
                <a:extLst>
                  <a:ext uri="{FF2B5EF4-FFF2-40B4-BE49-F238E27FC236}">
                    <a16:creationId xmlns:a16="http://schemas.microsoft.com/office/drawing/2014/main" id="{7D9415FF-5368-4777-B7D0-D9569440760C}"/>
                  </a:ext>
                </a:extLst>
              </p:cNvPr>
              <p:cNvSpPr>
                <a:spLocks noChangeAspect="1"/>
              </p:cNvSpPr>
              <p:nvPr/>
            </p:nvSpPr>
            <p:spPr bwMode="auto">
              <a:xfrm>
                <a:off x="1487" y="1784"/>
                <a:ext cx="1056" cy="905"/>
              </a:xfrm>
              <a:custGeom>
                <a:avLst/>
                <a:gdLst>
                  <a:gd name="G0" fmla="+- 0 0 0"/>
                  <a:gd name="G1" fmla="+- 20352 0 0"/>
                  <a:gd name="G2" fmla="+- 21600 0 0"/>
                  <a:gd name="T0" fmla="*/ 7237 w 21581"/>
                  <a:gd name="T1" fmla="*/ 0 h 20352"/>
                  <a:gd name="T2" fmla="*/ 21581 w 21581"/>
                  <a:gd name="T3" fmla="*/ 19452 h 20352"/>
                  <a:gd name="T4" fmla="*/ 0 w 21581"/>
                  <a:gd name="T5" fmla="*/ 20352 h 20352"/>
                </a:gdLst>
                <a:ahLst/>
                <a:cxnLst>
                  <a:cxn ang="0">
                    <a:pos x="T0" y="T1"/>
                  </a:cxn>
                  <a:cxn ang="0">
                    <a:pos x="T2" y="T3"/>
                  </a:cxn>
                  <a:cxn ang="0">
                    <a:pos x="T4" y="T5"/>
                  </a:cxn>
                </a:cxnLst>
                <a:rect l="0" t="0" r="r" b="b"/>
                <a:pathLst>
                  <a:path w="21581" h="20352" fill="none" extrusionOk="0">
                    <a:moveTo>
                      <a:pt x="7236" y="0"/>
                    </a:moveTo>
                    <a:cubicBezTo>
                      <a:pt x="15537" y="2952"/>
                      <a:pt x="21214" y="10649"/>
                      <a:pt x="21581" y="19451"/>
                    </a:cubicBezTo>
                  </a:path>
                  <a:path w="21581" h="20352" stroke="0" extrusionOk="0">
                    <a:moveTo>
                      <a:pt x="7236" y="0"/>
                    </a:moveTo>
                    <a:cubicBezTo>
                      <a:pt x="15537" y="2952"/>
                      <a:pt x="21214" y="10649"/>
                      <a:pt x="21581" y="19451"/>
                    </a:cubicBezTo>
                    <a:lnTo>
                      <a:pt x="0" y="20352"/>
                    </a:lnTo>
                    <a:close/>
                  </a:path>
                </a:pathLst>
              </a:custGeom>
              <a:noFill/>
              <a:ln w="19050" cap="rnd">
                <a:solidFill>
                  <a:schemeClr val="tx1"/>
                </a:solidFill>
                <a:round/>
                <a:headEnd type="stealth" w="med" len="lg"/>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4" name="Arc 16">
                <a:extLst>
                  <a:ext uri="{FF2B5EF4-FFF2-40B4-BE49-F238E27FC236}">
                    <a16:creationId xmlns:a16="http://schemas.microsoft.com/office/drawing/2014/main" id="{5D5CEC47-0B75-4B17-8083-57C9423C2FFC}"/>
                  </a:ext>
                </a:extLst>
              </p:cNvPr>
              <p:cNvSpPr>
                <a:spLocks noChangeAspect="1"/>
              </p:cNvSpPr>
              <p:nvPr/>
            </p:nvSpPr>
            <p:spPr bwMode="auto">
              <a:xfrm rot="10800000">
                <a:off x="1537" y="2937"/>
                <a:ext cx="1055" cy="903"/>
              </a:xfrm>
              <a:custGeom>
                <a:avLst/>
                <a:gdLst>
                  <a:gd name="G0" fmla="+- 21581 0 0"/>
                  <a:gd name="G1" fmla="+- 20345 0 0"/>
                  <a:gd name="G2" fmla="+- 21600 0 0"/>
                  <a:gd name="T0" fmla="*/ 0 w 21581"/>
                  <a:gd name="T1" fmla="*/ 19446 h 20345"/>
                  <a:gd name="T2" fmla="*/ 14326 w 21581"/>
                  <a:gd name="T3" fmla="*/ 0 h 20345"/>
                  <a:gd name="T4" fmla="*/ 21581 w 21581"/>
                  <a:gd name="T5" fmla="*/ 20345 h 20345"/>
                </a:gdLst>
                <a:ahLst/>
                <a:cxnLst>
                  <a:cxn ang="0">
                    <a:pos x="T0" y="T1"/>
                  </a:cxn>
                  <a:cxn ang="0">
                    <a:pos x="T2" y="T3"/>
                  </a:cxn>
                  <a:cxn ang="0">
                    <a:pos x="T4" y="T5"/>
                  </a:cxn>
                </a:cxnLst>
                <a:rect l="0" t="0" r="r" b="b"/>
                <a:pathLst>
                  <a:path w="21581" h="20345" fill="none" extrusionOk="0">
                    <a:moveTo>
                      <a:pt x="-1" y="19445"/>
                    </a:moveTo>
                    <a:cubicBezTo>
                      <a:pt x="366" y="10650"/>
                      <a:pt x="6033" y="2956"/>
                      <a:pt x="14325" y="-1"/>
                    </a:cubicBezTo>
                  </a:path>
                  <a:path w="21581" h="20345" stroke="0" extrusionOk="0">
                    <a:moveTo>
                      <a:pt x="-1" y="19445"/>
                    </a:moveTo>
                    <a:cubicBezTo>
                      <a:pt x="366" y="10650"/>
                      <a:pt x="6033" y="2956"/>
                      <a:pt x="14325" y="-1"/>
                    </a:cubicBezTo>
                    <a:lnTo>
                      <a:pt x="21581" y="20345"/>
                    </a:lnTo>
                    <a:close/>
                  </a:path>
                </a:pathLst>
              </a:custGeom>
              <a:noFill/>
              <a:ln w="19050" cap="rnd">
                <a:solidFill>
                  <a:schemeClr val="tx1"/>
                </a:solidFill>
                <a:round/>
                <a:headEnd type="none" w="sm" len="sm"/>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5" name="Arc 17">
                <a:extLst>
                  <a:ext uri="{FF2B5EF4-FFF2-40B4-BE49-F238E27FC236}">
                    <a16:creationId xmlns:a16="http://schemas.microsoft.com/office/drawing/2014/main" id="{DFF342FB-B458-415F-A784-B95178C1466E}"/>
                  </a:ext>
                </a:extLst>
              </p:cNvPr>
              <p:cNvSpPr>
                <a:spLocks noChangeAspect="1"/>
              </p:cNvSpPr>
              <p:nvPr/>
            </p:nvSpPr>
            <p:spPr bwMode="auto">
              <a:xfrm>
                <a:off x="3074" y="1535"/>
                <a:ext cx="1009" cy="1152"/>
              </a:xfrm>
              <a:custGeom>
                <a:avLst/>
                <a:gdLst>
                  <a:gd name="G0" fmla="+- 21600 0 0"/>
                  <a:gd name="G1" fmla="+- 20769 0 0"/>
                  <a:gd name="G2" fmla="+- 21600 0 0"/>
                  <a:gd name="T0" fmla="*/ 0 w 21600"/>
                  <a:gd name="T1" fmla="*/ 20769 h 20769"/>
                  <a:gd name="T2" fmla="*/ 15665 w 21600"/>
                  <a:gd name="T3" fmla="*/ 0 h 20769"/>
                  <a:gd name="T4" fmla="*/ 21600 w 21600"/>
                  <a:gd name="T5" fmla="*/ 20769 h 20769"/>
                </a:gdLst>
                <a:ahLst/>
                <a:cxnLst>
                  <a:cxn ang="0">
                    <a:pos x="T0" y="T1"/>
                  </a:cxn>
                  <a:cxn ang="0">
                    <a:pos x="T2" y="T3"/>
                  </a:cxn>
                  <a:cxn ang="0">
                    <a:pos x="T4" y="T5"/>
                  </a:cxn>
                </a:cxnLst>
                <a:rect l="0" t="0" r="r" b="b"/>
                <a:pathLst>
                  <a:path w="21600" h="20769" fill="none" extrusionOk="0">
                    <a:moveTo>
                      <a:pt x="0" y="20768"/>
                    </a:moveTo>
                    <a:cubicBezTo>
                      <a:pt x="0" y="11125"/>
                      <a:pt x="6392" y="2650"/>
                      <a:pt x="15665" y="0"/>
                    </a:cubicBezTo>
                  </a:path>
                  <a:path w="21600" h="20769" stroke="0" extrusionOk="0">
                    <a:moveTo>
                      <a:pt x="0" y="20768"/>
                    </a:moveTo>
                    <a:cubicBezTo>
                      <a:pt x="0" y="11125"/>
                      <a:pt x="6392" y="2650"/>
                      <a:pt x="15665" y="0"/>
                    </a:cubicBezTo>
                    <a:lnTo>
                      <a:pt x="21600" y="20769"/>
                    </a:lnTo>
                    <a:close/>
                  </a:path>
                </a:pathLst>
              </a:custGeom>
              <a:noFill/>
              <a:ln w="19050" cap="rnd">
                <a:solidFill>
                  <a:schemeClr val="tx1"/>
                </a:solidFill>
                <a:round/>
                <a:headEnd type="none" w="sm" len="sm"/>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6" name="Arc 18">
                <a:extLst>
                  <a:ext uri="{FF2B5EF4-FFF2-40B4-BE49-F238E27FC236}">
                    <a16:creationId xmlns:a16="http://schemas.microsoft.com/office/drawing/2014/main" id="{384069B5-F097-4AFE-9553-76B7B19DEE5A}"/>
                  </a:ext>
                </a:extLst>
              </p:cNvPr>
              <p:cNvSpPr>
                <a:spLocks noChangeAspect="1"/>
              </p:cNvSpPr>
              <p:nvPr/>
            </p:nvSpPr>
            <p:spPr bwMode="auto">
              <a:xfrm rot="10800000">
                <a:off x="3121" y="3024"/>
                <a:ext cx="1009" cy="1153"/>
              </a:xfrm>
              <a:custGeom>
                <a:avLst/>
                <a:gdLst>
                  <a:gd name="G0" fmla="+- 0 0 0"/>
                  <a:gd name="G1" fmla="+- 20774 0 0"/>
                  <a:gd name="G2" fmla="+- 21600 0 0"/>
                  <a:gd name="T0" fmla="*/ 5915 w 21600"/>
                  <a:gd name="T1" fmla="*/ 0 h 20774"/>
                  <a:gd name="T2" fmla="*/ 21600 w 21600"/>
                  <a:gd name="T3" fmla="*/ 20774 h 20774"/>
                  <a:gd name="T4" fmla="*/ 0 w 21600"/>
                  <a:gd name="T5" fmla="*/ 20774 h 20774"/>
                </a:gdLst>
                <a:ahLst/>
                <a:cxnLst>
                  <a:cxn ang="0">
                    <a:pos x="T0" y="T1"/>
                  </a:cxn>
                  <a:cxn ang="0">
                    <a:pos x="T2" y="T3"/>
                  </a:cxn>
                  <a:cxn ang="0">
                    <a:pos x="T4" y="T5"/>
                  </a:cxn>
                </a:cxnLst>
                <a:rect l="0" t="0" r="r" b="b"/>
                <a:pathLst>
                  <a:path w="21600" h="20774" fill="none" extrusionOk="0">
                    <a:moveTo>
                      <a:pt x="5915" y="-1"/>
                    </a:moveTo>
                    <a:cubicBezTo>
                      <a:pt x="15197" y="2642"/>
                      <a:pt x="21600" y="11122"/>
                      <a:pt x="21600" y="20774"/>
                    </a:cubicBezTo>
                  </a:path>
                  <a:path w="21600" h="20774" stroke="0" extrusionOk="0">
                    <a:moveTo>
                      <a:pt x="5915" y="-1"/>
                    </a:moveTo>
                    <a:cubicBezTo>
                      <a:pt x="15197" y="2642"/>
                      <a:pt x="21600" y="11122"/>
                      <a:pt x="21600" y="20774"/>
                    </a:cubicBezTo>
                    <a:lnTo>
                      <a:pt x="0" y="20774"/>
                    </a:lnTo>
                    <a:close/>
                  </a:path>
                </a:pathLst>
              </a:custGeom>
              <a:noFill/>
              <a:ln w="19050" cap="rnd">
                <a:solidFill>
                  <a:schemeClr val="tx1"/>
                </a:solidFill>
                <a:round/>
                <a:headEnd type="none" w="sm" len="sm"/>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7" name="Arc 19">
                <a:extLst>
                  <a:ext uri="{FF2B5EF4-FFF2-40B4-BE49-F238E27FC236}">
                    <a16:creationId xmlns:a16="http://schemas.microsoft.com/office/drawing/2014/main" id="{38676B02-0B6F-498F-8410-C77A735B0D84}"/>
                  </a:ext>
                </a:extLst>
              </p:cNvPr>
              <p:cNvSpPr>
                <a:spLocks noChangeAspect="1"/>
              </p:cNvSpPr>
              <p:nvPr/>
            </p:nvSpPr>
            <p:spPr bwMode="auto">
              <a:xfrm rot="10800000">
                <a:off x="1825" y="2975"/>
                <a:ext cx="1008" cy="1153"/>
              </a:xfrm>
              <a:custGeom>
                <a:avLst/>
                <a:gdLst>
                  <a:gd name="G0" fmla="+- 21600 0 0"/>
                  <a:gd name="G1" fmla="+- 20769 0 0"/>
                  <a:gd name="G2" fmla="+- 21600 0 0"/>
                  <a:gd name="T0" fmla="*/ 0 w 21600"/>
                  <a:gd name="T1" fmla="*/ 20769 h 20769"/>
                  <a:gd name="T2" fmla="*/ 15665 w 21600"/>
                  <a:gd name="T3" fmla="*/ 0 h 20769"/>
                  <a:gd name="T4" fmla="*/ 21600 w 21600"/>
                  <a:gd name="T5" fmla="*/ 20769 h 20769"/>
                </a:gdLst>
                <a:ahLst/>
                <a:cxnLst>
                  <a:cxn ang="0">
                    <a:pos x="T0" y="T1"/>
                  </a:cxn>
                  <a:cxn ang="0">
                    <a:pos x="T2" y="T3"/>
                  </a:cxn>
                  <a:cxn ang="0">
                    <a:pos x="T4" y="T5"/>
                  </a:cxn>
                </a:cxnLst>
                <a:rect l="0" t="0" r="r" b="b"/>
                <a:pathLst>
                  <a:path w="21600" h="20769" fill="none" extrusionOk="0">
                    <a:moveTo>
                      <a:pt x="0" y="20768"/>
                    </a:moveTo>
                    <a:cubicBezTo>
                      <a:pt x="0" y="11125"/>
                      <a:pt x="6392" y="2650"/>
                      <a:pt x="15665" y="0"/>
                    </a:cubicBezTo>
                  </a:path>
                  <a:path w="21600" h="20769" stroke="0" extrusionOk="0">
                    <a:moveTo>
                      <a:pt x="0" y="20768"/>
                    </a:moveTo>
                    <a:cubicBezTo>
                      <a:pt x="0" y="11125"/>
                      <a:pt x="6392" y="2650"/>
                      <a:pt x="15665" y="0"/>
                    </a:cubicBezTo>
                    <a:lnTo>
                      <a:pt x="21600" y="20769"/>
                    </a:lnTo>
                    <a:close/>
                  </a:path>
                </a:pathLst>
              </a:custGeom>
              <a:noFill/>
              <a:ln w="19050" cap="rnd">
                <a:solidFill>
                  <a:schemeClr val="tx1"/>
                </a:solidFill>
                <a:round/>
                <a:headEnd type="none" w="sm" len="sm"/>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647188" name="Arc 20">
                <a:extLst>
                  <a:ext uri="{FF2B5EF4-FFF2-40B4-BE49-F238E27FC236}">
                    <a16:creationId xmlns:a16="http://schemas.microsoft.com/office/drawing/2014/main" id="{B113192C-C9BF-4CB3-837A-13B793758C5D}"/>
                  </a:ext>
                </a:extLst>
              </p:cNvPr>
              <p:cNvSpPr>
                <a:spLocks noChangeAspect="1"/>
              </p:cNvSpPr>
              <p:nvPr/>
            </p:nvSpPr>
            <p:spPr bwMode="auto">
              <a:xfrm>
                <a:off x="1728" y="1487"/>
                <a:ext cx="1008" cy="1153"/>
              </a:xfrm>
              <a:custGeom>
                <a:avLst/>
                <a:gdLst>
                  <a:gd name="G0" fmla="+- 0 0 0"/>
                  <a:gd name="G1" fmla="+- 20774 0 0"/>
                  <a:gd name="G2" fmla="+- 21600 0 0"/>
                  <a:gd name="T0" fmla="*/ 5915 w 21600"/>
                  <a:gd name="T1" fmla="*/ 0 h 20774"/>
                  <a:gd name="T2" fmla="*/ 21600 w 21600"/>
                  <a:gd name="T3" fmla="*/ 20774 h 20774"/>
                  <a:gd name="T4" fmla="*/ 0 w 21600"/>
                  <a:gd name="T5" fmla="*/ 20774 h 20774"/>
                </a:gdLst>
                <a:ahLst/>
                <a:cxnLst>
                  <a:cxn ang="0">
                    <a:pos x="T0" y="T1"/>
                  </a:cxn>
                  <a:cxn ang="0">
                    <a:pos x="T2" y="T3"/>
                  </a:cxn>
                  <a:cxn ang="0">
                    <a:pos x="T4" y="T5"/>
                  </a:cxn>
                </a:cxnLst>
                <a:rect l="0" t="0" r="r" b="b"/>
                <a:pathLst>
                  <a:path w="21600" h="20774" fill="none" extrusionOk="0">
                    <a:moveTo>
                      <a:pt x="5915" y="-1"/>
                    </a:moveTo>
                    <a:cubicBezTo>
                      <a:pt x="15197" y="2642"/>
                      <a:pt x="21600" y="11122"/>
                      <a:pt x="21600" y="20774"/>
                    </a:cubicBezTo>
                  </a:path>
                  <a:path w="21600" h="20774" stroke="0" extrusionOk="0">
                    <a:moveTo>
                      <a:pt x="5915" y="-1"/>
                    </a:moveTo>
                    <a:cubicBezTo>
                      <a:pt x="15197" y="2642"/>
                      <a:pt x="21600" y="11122"/>
                      <a:pt x="21600" y="20774"/>
                    </a:cubicBezTo>
                    <a:lnTo>
                      <a:pt x="0" y="20774"/>
                    </a:lnTo>
                    <a:close/>
                  </a:path>
                </a:pathLst>
              </a:custGeom>
              <a:noFill/>
              <a:ln w="19050" cap="rnd">
                <a:solidFill>
                  <a:schemeClr val="tx1"/>
                </a:solidFill>
                <a:round/>
                <a:headEnd type="stealth" w="med" len="lg"/>
                <a:tailEnd type="none" w="sm" len="sm"/>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647189" name="Oval 21">
              <a:extLst>
                <a:ext uri="{FF2B5EF4-FFF2-40B4-BE49-F238E27FC236}">
                  <a16:creationId xmlns:a16="http://schemas.microsoft.com/office/drawing/2014/main" id="{9A09F227-7A68-41A6-8E59-0CCC20DB5508}"/>
                </a:ext>
              </a:extLst>
            </p:cNvPr>
            <p:cNvSpPr>
              <a:spLocks noChangeAspect="1" noChangeArrowheads="1"/>
            </p:cNvSpPr>
            <p:nvPr/>
          </p:nvSpPr>
          <p:spPr bwMode="auto">
            <a:xfrm>
              <a:off x="3390" y="1837"/>
              <a:ext cx="1278" cy="295"/>
            </a:xfrm>
            <a:prstGeom prst="ellipse">
              <a:avLst/>
            </a:prstGeom>
            <a:noFill/>
            <a:ln w="38100">
              <a:solidFill>
                <a:schemeClr val="hlink"/>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09576" name="Rectangle 22">
              <a:extLst>
                <a:ext uri="{FF2B5EF4-FFF2-40B4-BE49-F238E27FC236}">
                  <a16:creationId xmlns:a16="http://schemas.microsoft.com/office/drawing/2014/main" id="{E86A2380-88B8-4E8C-8B7E-EEFD2025DA22}"/>
                </a:ext>
              </a:extLst>
            </p:cNvPr>
            <p:cNvSpPr>
              <a:spLocks noChangeAspect="1" noChangeArrowheads="1"/>
            </p:cNvSpPr>
            <p:nvPr/>
          </p:nvSpPr>
          <p:spPr bwMode="auto">
            <a:xfrm>
              <a:off x="4013" y="1890"/>
              <a:ext cx="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i="1">
                  <a:solidFill>
                    <a:schemeClr val="hlink"/>
                  </a:solidFill>
                  <a:latin typeface="Bookman Old Style" panose="02050604050505020204" pitchFamily="18" charset="0"/>
                </a:rPr>
                <a:t>I</a:t>
              </a:r>
            </a:p>
          </p:txBody>
        </p:sp>
        <p:sp>
          <p:nvSpPr>
            <p:cNvPr id="647191" name="Line 23">
              <a:extLst>
                <a:ext uri="{FF2B5EF4-FFF2-40B4-BE49-F238E27FC236}">
                  <a16:creationId xmlns:a16="http://schemas.microsoft.com/office/drawing/2014/main" id="{56B86D95-5269-4950-847B-F36CA444862B}"/>
                </a:ext>
              </a:extLst>
            </p:cNvPr>
            <p:cNvSpPr>
              <a:spLocks noChangeAspect="1" noChangeShapeType="1"/>
            </p:cNvSpPr>
            <p:nvPr/>
          </p:nvSpPr>
          <p:spPr bwMode="auto">
            <a:xfrm>
              <a:off x="3918" y="2129"/>
              <a:ext cx="190" cy="0"/>
            </a:xfrm>
            <a:prstGeom prst="line">
              <a:avLst/>
            </a:prstGeom>
            <a:noFill/>
            <a:ln w="38100">
              <a:solidFill>
                <a:schemeClr val="hlink"/>
              </a:solidFill>
              <a:round/>
              <a:headEnd/>
              <a:tailEnd type="stealth" w="med" len="lg"/>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47172"/>
                                        </p:tgtEl>
                                        <p:attrNameLst>
                                          <p:attrName>style.visibility</p:attrName>
                                        </p:attrNameLst>
                                      </p:cBhvr>
                                      <p:to>
                                        <p:strVal val="visible"/>
                                      </p:to>
                                    </p:set>
                                    <p:animEffect transition="in" filter="fade">
                                      <p:cBhvr>
                                        <p:cTn id="7" dur="2000"/>
                                        <p:tgtEl>
                                          <p:spTgt spid="64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8194" name="Picture 2" descr="载流螺线管">
            <a:extLst>
              <a:ext uri="{FF2B5EF4-FFF2-40B4-BE49-F238E27FC236}">
                <a16:creationId xmlns:a16="http://schemas.microsoft.com/office/drawing/2014/main" id="{C1896BB9-607D-4E7F-970B-435B6FD12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125538"/>
            <a:ext cx="4392613"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195" name="Rectangle 3">
            <a:extLst>
              <a:ext uri="{FF2B5EF4-FFF2-40B4-BE49-F238E27FC236}">
                <a16:creationId xmlns:a16="http://schemas.microsoft.com/office/drawing/2014/main" id="{2AC26B22-4A1E-4954-BF0F-43008551F00C}"/>
              </a:ext>
            </a:extLst>
          </p:cNvPr>
          <p:cNvSpPr>
            <a:spLocks noChangeArrowheads="1"/>
          </p:cNvSpPr>
          <p:nvPr/>
        </p:nvSpPr>
        <p:spPr bwMode="auto">
          <a:xfrm>
            <a:off x="2195513" y="333375"/>
            <a:ext cx="4756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600">
                <a:latin typeface="Bookman Old Style" panose="02050604050505020204" pitchFamily="18" charset="0"/>
                <a:ea typeface="黑体" panose="02010609060101010101" pitchFamily="49" charset="-122"/>
              </a:rPr>
              <a:t>通电螺线管的磁感应线</a:t>
            </a:r>
          </a:p>
        </p:txBody>
      </p:sp>
      <p:sp>
        <p:nvSpPr>
          <p:cNvPr id="648196" name="Text Box 4">
            <a:extLst>
              <a:ext uri="{FF2B5EF4-FFF2-40B4-BE49-F238E27FC236}">
                <a16:creationId xmlns:a16="http://schemas.microsoft.com/office/drawing/2014/main" id="{42F8B1F2-1AA7-4D71-8144-286A3CB5E633}"/>
              </a:ext>
            </a:extLst>
          </p:cNvPr>
          <p:cNvSpPr txBox="1">
            <a:spLocks noChangeArrowheads="1"/>
          </p:cNvSpPr>
          <p:nvPr/>
        </p:nvSpPr>
        <p:spPr bwMode="auto">
          <a:xfrm>
            <a:off x="539750" y="4221163"/>
            <a:ext cx="4764088" cy="579437"/>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Times New Roman" panose="02020603050405020304" pitchFamily="18" charset="0"/>
                <a:ea typeface="黑体" panose="02010609060101010101" pitchFamily="49" charset="-122"/>
              </a:rPr>
              <a:t>磁感应线的特点：</a:t>
            </a:r>
          </a:p>
        </p:txBody>
      </p:sp>
      <p:sp>
        <p:nvSpPr>
          <p:cNvPr id="648197" name="Text Box 5">
            <a:extLst>
              <a:ext uri="{FF2B5EF4-FFF2-40B4-BE49-F238E27FC236}">
                <a16:creationId xmlns:a16="http://schemas.microsoft.com/office/drawing/2014/main" id="{86B16461-9D27-4016-ACED-B32E7C9D2C11}"/>
              </a:ext>
            </a:extLst>
          </p:cNvPr>
          <p:cNvSpPr txBox="1">
            <a:spLocks noChangeArrowheads="1"/>
          </p:cNvSpPr>
          <p:nvPr/>
        </p:nvSpPr>
        <p:spPr bwMode="auto">
          <a:xfrm>
            <a:off x="539750" y="4857750"/>
            <a:ext cx="6854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latin typeface="Times New Roman" panose="02020603050405020304" pitchFamily="18" charset="0"/>
              </a:rPr>
              <a:t>（</a:t>
            </a:r>
            <a:r>
              <a:rPr lang="en-US" altLang="zh-CN" sz="2800" b="1">
                <a:latin typeface="Times New Roman" panose="02020603050405020304" pitchFamily="18" charset="0"/>
              </a:rPr>
              <a:t>1</a:t>
            </a:r>
            <a:r>
              <a:rPr lang="zh-CN" altLang="en-US" sz="2800" b="1">
                <a:latin typeface="Times New Roman" panose="02020603050405020304" pitchFamily="18" charset="0"/>
              </a:rPr>
              <a:t>）  磁感应线是连续的，不会相交。</a:t>
            </a:r>
          </a:p>
        </p:txBody>
      </p:sp>
      <p:sp>
        <p:nvSpPr>
          <p:cNvPr id="648198" name="Text Box 6">
            <a:extLst>
              <a:ext uri="{FF2B5EF4-FFF2-40B4-BE49-F238E27FC236}">
                <a16:creationId xmlns:a16="http://schemas.microsoft.com/office/drawing/2014/main" id="{CD39F7F9-1647-4070-BD9F-47D5DDB5AF52}"/>
              </a:ext>
            </a:extLst>
          </p:cNvPr>
          <p:cNvSpPr txBox="1">
            <a:spLocks noChangeArrowheads="1"/>
          </p:cNvSpPr>
          <p:nvPr/>
        </p:nvSpPr>
        <p:spPr bwMode="auto">
          <a:xfrm>
            <a:off x="539750" y="5445125"/>
            <a:ext cx="81359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latin typeface="Times New Roman" panose="02020603050405020304" pitchFamily="18" charset="0"/>
              </a:rPr>
              <a:t>（</a:t>
            </a:r>
            <a:r>
              <a:rPr lang="en-US" altLang="zh-CN" sz="2800" b="1">
                <a:latin typeface="Times New Roman" panose="02020603050405020304" pitchFamily="18" charset="0"/>
              </a:rPr>
              <a:t>2</a:t>
            </a:r>
            <a:r>
              <a:rPr lang="zh-CN" altLang="en-US" sz="2800" b="1">
                <a:latin typeface="Times New Roman" panose="02020603050405020304" pitchFamily="18" charset="0"/>
              </a:rPr>
              <a:t>）  磁感应线是围绕电流的一组闭合曲线，没有起点，没有终点。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48195"/>
                                        </p:tgtEl>
                                        <p:attrNameLst>
                                          <p:attrName>style.visibility</p:attrName>
                                        </p:attrNameLst>
                                      </p:cBhvr>
                                      <p:to>
                                        <p:strVal val="visible"/>
                                      </p:to>
                                    </p:set>
                                    <p:anim calcmode="lin" valueType="num">
                                      <p:cBhvr additive="base">
                                        <p:cTn id="7" dur="500" fill="hold"/>
                                        <p:tgtEl>
                                          <p:spTgt spid="648195"/>
                                        </p:tgtEl>
                                        <p:attrNameLst>
                                          <p:attrName>ppt_x</p:attrName>
                                        </p:attrNameLst>
                                      </p:cBhvr>
                                      <p:tavLst>
                                        <p:tav tm="0">
                                          <p:val>
                                            <p:strVal val="#ppt_x"/>
                                          </p:val>
                                        </p:tav>
                                        <p:tav tm="100000">
                                          <p:val>
                                            <p:strVal val="#ppt_x"/>
                                          </p:val>
                                        </p:tav>
                                      </p:tavLst>
                                    </p:anim>
                                    <p:anim calcmode="lin" valueType="num">
                                      <p:cBhvr additive="base">
                                        <p:cTn id="8" dur="500" fill="hold"/>
                                        <p:tgtEl>
                                          <p:spTgt spid="64819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648194"/>
                                        </p:tgtEl>
                                        <p:attrNameLst>
                                          <p:attrName>style.visibility</p:attrName>
                                        </p:attrNameLst>
                                      </p:cBhvr>
                                      <p:to>
                                        <p:strVal val="visible"/>
                                      </p:to>
                                    </p:set>
                                    <p:animEffect transition="in" filter="blinds(horizontal)">
                                      <p:cBhvr>
                                        <p:cTn id="13" dur="500"/>
                                        <p:tgtEl>
                                          <p:spTgt spid="64819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48196"/>
                                        </p:tgtEl>
                                        <p:attrNameLst>
                                          <p:attrName>style.visibility</p:attrName>
                                        </p:attrNameLst>
                                      </p:cBhvr>
                                      <p:to>
                                        <p:strVal val="visible"/>
                                      </p:to>
                                    </p:set>
                                    <p:anim calcmode="lin" valueType="num">
                                      <p:cBhvr additive="base">
                                        <p:cTn id="18" dur="500" fill="hold"/>
                                        <p:tgtEl>
                                          <p:spTgt spid="648196"/>
                                        </p:tgtEl>
                                        <p:attrNameLst>
                                          <p:attrName>ppt_x</p:attrName>
                                        </p:attrNameLst>
                                      </p:cBhvr>
                                      <p:tavLst>
                                        <p:tav tm="0">
                                          <p:val>
                                            <p:strVal val="0-#ppt_w/2"/>
                                          </p:val>
                                        </p:tav>
                                        <p:tav tm="100000">
                                          <p:val>
                                            <p:strVal val="#ppt_x"/>
                                          </p:val>
                                        </p:tav>
                                      </p:tavLst>
                                    </p:anim>
                                    <p:anim calcmode="lin" valueType="num">
                                      <p:cBhvr additive="base">
                                        <p:cTn id="19" dur="500" fill="hold"/>
                                        <p:tgtEl>
                                          <p:spTgt spid="64819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648197"/>
                                        </p:tgtEl>
                                        <p:attrNameLst>
                                          <p:attrName>style.visibility</p:attrName>
                                        </p:attrNameLst>
                                      </p:cBhvr>
                                      <p:to>
                                        <p:strVal val="visible"/>
                                      </p:to>
                                    </p:set>
                                    <p:animEffect transition="in" filter="box(out)">
                                      <p:cBhvr>
                                        <p:cTn id="24" dur="500"/>
                                        <p:tgtEl>
                                          <p:spTgt spid="64819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648198"/>
                                        </p:tgtEl>
                                        <p:attrNameLst>
                                          <p:attrName>style.visibility</p:attrName>
                                        </p:attrNameLst>
                                      </p:cBhvr>
                                      <p:to>
                                        <p:strVal val="visible"/>
                                      </p:to>
                                    </p:set>
                                    <p:animEffect transition="in" filter="box(out)">
                                      <p:cBhvr>
                                        <p:cTn id="29" dur="500"/>
                                        <p:tgtEl>
                                          <p:spTgt spid="6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autoUpdateAnimBg="0"/>
      <p:bldP spid="648196" grpId="0" autoUpdateAnimBg="0"/>
      <p:bldP spid="648197" grpId="0" autoUpdateAnimBg="0"/>
      <p:bldP spid="64819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1618" name="矩形 6">
            <a:extLst>
              <a:ext uri="{FF2B5EF4-FFF2-40B4-BE49-F238E27FC236}">
                <a16:creationId xmlns:a16="http://schemas.microsoft.com/office/drawing/2014/main" id="{661A5CFE-5833-4250-B697-E8EB54C70B66}"/>
              </a:ext>
            </a:extLst>
          </p:cNvPr>
          <p:cNvGrpSpPr>
            <a:grpSpLocks/>
          </p:cNvGrpSpPr>
          <p:nvPr/>
        </p:nvGrpSpPr>
        <p:grpSpPr bwMode="auto">
          <a:xfrm>
            <a:off x="-58738" y="-34925"/>
            <a:ext cx="9258301" cy="2035175"/>
            <a:chOff x="0" y="0"/>
            <a:chExt cx="5833" cy="1283"/>
          </a:xfrm>
        </p:grpSpPr>
        <p:pic>
          <p:nvPicPr>
            <p:cNvPr id="111624" name="矩形 6">
              <a:extLst>
                <a:ext uri="{FF2B5EF4-FFF2-40B4-BE49-F238E27FC236}">
                  <a16:creationId xmlns:a16="http://schemas.microsoft.com/office/drawing/2014/main" id="{B34EA75F-2BD7-41B0-B766-7C5D455EA36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 Box 9">
              <a:extLst>
                <a:ext uri="{FF2B5EF4-FFF2-40B4-BE49-F238E27FC236}">
                  <a16:creationId xmlns:a16="http://schemas.microsoft.com/office/drawing/2014/main" id="{D98D1423-9C1C-4473-A7E8-0DC4C5BC7878}"/>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111619" name="矩形 5">
            <a:extLst>
              <a:ext uri="{FF2B5EF4-FFF2-40B4-BE49-F238E27FC236}">
                <a16:creationId xmlns:a16="http://schemas.microsoft.com/office/drawing/2014/main" id="{56B89962-DFB0-4387-8138-26248BB1C67B}"/>
              </a:ext>
            </a:extLst>
          </p:cNvPr>
          <p:cNvGrpSpPr>
            <a:grpSpLocks/>
          </p:cNvGrpSpPr>
          <p:nvPr/>
        </p:nvGrpSpPr>
        <p:grpSpPr bwMode="auto">
          <a:xfrm>
            <a:off x="-58738" y="4895850"/>
            <a:ext cx="9258301" cy="2035175"/>
            <a:chOff x="0" y="0"/>
            <a:chExt cx="5833" cy="1282"/>
          </a:xfrm>
        </p:grpSpPr>
        <p:pic>
          <p:nvPicPr>
            <p:cNvPr id="111622" name="矩形 5">
              <a:extLst>
                <a:ext uri="{FF2B5EF4-FFF2-40B4-BE49-F238E27FC236}">
                  <a16:creationId xmlns:a16="http://schemas.microsoft.com/office/drawing/2014/main" id="{75B84E64-3BE9-4936-BF75-F960F89766B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Text Box 6">
              <a:extLst>
                <a:ext uri="{FF2B5EF4-FFF2-40B4-BE49-F238E27FC236}">
                  <a16:creationId xmlns:a16="http://schemas.microsoft.com/office/drawing/2014/main" id="{F24DC02A-B158-44FD-87AE-FE93F3571D05}"/>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1AE2E905-3CAC-44DB-994F-1689658F7D27}"/>
              </a:ext>
            </a:extLst>
          </p:cNvPr>
          <p:cNvSpPr/>
          <p:nvPr/>
        </p:nvSpPr>
        <p:spPr>
          <a:xfrm>
            <a:off x="3699004" y="2417570"/>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§7.3</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277B8B1C-6DB7-4988-8DD2-1069DACCB3A8}"/>
              </a:ext>
            </a:extLst>
          </p:cNvPr>
          <p:cNvSpPr/>
          <p:nvPr/>
        </p:nvSpPr>
        <p:spPr>
          <a:xfrm>
            <a:off x="2129082" y="3527148"/>
            <a:ext cx="5285421"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毕奥</a:t>
            </a: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a:t>
            </a: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萨伐尔定律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CDBBCE33-9909-4D13-AD16-22E8F7ECE470}"/>
              </a:ext>
            </a:extLst>
          </p:cNvPr>
          <p:cNvSpPr txBox="1">
            <a:spLocks noChangeArrowheads="1"/>
          </p:cNvSpPr>
          <p:nvPr/>
        </p:nvSpPr>
        <p:spPr bwMode="auto">
          <a:xfrm>
            <a:off x="323850" y="158750"/>
            <a:ext cx="31543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b="1">
                <a:solidFill>
                  <a:srgbClr val="FFFF66"/>
                </a:solidFill>
                <a:latin typeface="Times New Roman" panose="02020603050405020304" pitchFamily="18" charset="0"/>
              </a:rPr>
              <a:t>2.</a:t>
            </a:r>
            <a:r>
              <a:rPr lang="zh-CN" altLang="en-US" b="1">
                <a:solidFill>
                  <a:srgbClr val="FFFF66"/>
                </a:solidFill>
                <a:latin typeface="Times New Roman" panose="02020603050405020304" pitchFamily="18" charset="0"/>
              </a:rPr>
              <a:t>形成条件：</a:t>
            </a:r>
          </a:p>
        </p:txBody>
      </p:sp>
      <p:sp>
        <p:nvSpPr>
          <p:cNvPr id="35843" name="Text Box 3">
            <a:extLst>
              <a:ext uri="{FF2B5EF4-FFF2-40B4-BE49-F238E27FC236}">
                <a16:creationId xmlns:a16="http://schemas.microsoft.com/office/drawing/2014/main" id="{D70F55BB-84AD-4285-839A-2821DBB393AE}"/>
              </a:ext>
            </a:extLst>
          </p:cNvPr>
          <p:cNvSpPr txBox="1">
            <a:spLocks noChangeArrowheads="1"/>
          </p:cNvSpPr>
          <p:nvPr/>
        </p:nvSpPr>
        <p:spPr bwMode="auto">
          <a:xfrm>
            <a:off x="2600325" y="187325"/>
            <a:ext cx="581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a:solidFill>
                  <a:srgbClr val="FFFFFF"/>
                </a:solidFill>
                <a:latin typeface="Times New Roman" panose="02020603050405020304" pitchFamily="18" charset="0"/>
              </a:rPr>
              <a:t>①</a:t>
            </a:r>
            <a:r>
              <a:rPr lang="zh-CN" altLang="en-US" sz="2800" b="1">
                <a:solidFill>
                  <a:srgbClr val="FFFFFF"/>
                </a:solidFill>
                <a:latin typeface="Times New Roman" panose="02020603050405020304" pitchFamily="18" charset="0"/>
              </a:rPr>
              <a:t>导体中要存在自由电荷；</a:t>
            </a:r>
          </a:p>
        </p:txBody>
      </p:sp>
      <p:sp>
        <p:nvSpPr>
          <p:cNvPr id="35844" name="Text Box 4">
            <a:extLst>
              <a:ext uri="{FF2B5EF4-FFF2-40B4-BE49-F238E27FC236}">
                <a16:creationId xmlns:a16="http://schemas.microsoft.com/office/drawing/2014/main" id="{9B1DA5A9-EE50-4F45-AF3F-F971290EC70B}"/>
              </a:ext>
            </a:extLst>
          </p:cNvPr>
          <p:cNvSpPr txBox="1">
            <a:spLocks noChangeArrowheads="1"/>
          </p:cNvSpPr>
          <p:nvPr/>
        </p:nvSpPr>
        <p:spPr bwMode="auto">
          <a:xfrm>
            <a:off x="2600325" y="768350"/>
            <a:ext cx="642302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dirty="0">
                <a:solidFill>
                  <a:srgbClr val="FFFFFF"/>
                </a:solidFill>
                <a:latin typeface="Times New Roman" panose="02020603050405020304" pitchFamily="18" charset="0"/>
              </a:rPr>
              <a:t>②</a:t>
            </a:r>
            <a:r>
              <a:rPr lang="zh-CN" altLang="en-US" sz="2800" b="1" dirty="0">
                <a:solidFill>
                  <a:srgbClr val="FFFFFF"/>
                </a:solidFill>
                <a:latin typeface="Times New Roman" panose="02020603050405020304" pitchFamily="18" charset="0"/>
              </a:rPr>
              <a:t>迫使电荷做定向运动的某种作用力。</a:t>
            </a:r>
            <a:endParaRPr lang="en-US" altLang="zh-CN" sz="2800" b="1" dirty="0">
              <a:solidFill>
                <a:srgbClr val="FFFFFF"/>
              </a:solidFill>
              <a:latin typeface="Times New Roman" panose="02020603050405020304" pitchFamily="18" charset="0"/>
            </a:endParaRPr>
          </a:p>
          <a:p>
            <a:pPr>
              <a:spcBef>
                <a:spcPct val="50000"/>
              </a:spcBef>
              <a:buClrTx/>
              <a:buSzTx/>
              <a:buFontTx/>
              <a:buNone/>
            </a:pPr>
            <a:r>
              <a:rPr lang="zh-CN" altLang="en-US" sz="2800" b="1" dirty="0">
                <a:solidFill>
                  <a:srgbClr val="FFFF00"/>
                </a:solidFill>
                <a:latin typeface="Times New Roman" panose="02020603050405020304" pitchFamily="18" charset="0"/>
              </a:rPr>
              <a:t>静电力</a:t>
            </a:r>
            <a:r>
              <a:rPr lang="en-US" altLang="zh-CN" sz="2800" b="1" dirty="0">
                <a:solidFill>
                  <a:srgbClr val="FFFFFF"/>
                </a:solidFill>
                <a:latin typeface="Times New Roman" panose="02020603050405020304" pitchFamily="18" charset="0"/>
              </a:rPr>
              <a:t>--</a:t>
            </a:r>
            <a:r>
              <a:rPr lang="zh-CN" altLang="en-US" sz="2800" b="1" dirty="0">
                <a:solidFill>
                  <a:srgbClr val="FFFFFF"/>
                </a:solidFill>
                <a:latin typeface="Times New Roman" panose="02020603050405020304" pitchFamily="18" charset="0"/>
              </a:rPr>
              <a:t>导体两端有一恒定的电势差，即导体内部</a:t>
            </a:r>
            <a:r>
              <a:rPr lang="zh-CN" altLang="en-US" sz="2800" b="1">
                <a:solidFill>
                  <a:srgbClr val="FFFFFF"/>
                </a:solidFill>
                <a:latin typeface="Times New Roman" panose="02020603050405020304" pitchFamily="18" charset="0"/>
              </a:rPr>
              <a:t>有场强。</a:t>
            </a:r>
            <a:endParaRPr lang="zh-CN" altLang="en-US" sz="2800" b="1" dirty="0">
              <a:solidFill>
                <a:srgbClr val="FFFFFF"/>
              </a:solidFill>
              <a:latin typeface="Times New Roman" panose="02020603050405020304" pitchFamily="18" charset="0"/>
            </a:endParaRPr>
          </a:p>
        </p:txBody>
      </p:sp>
      <p:sp>
        <p:nvSpPr>
          <p:cNvPr id="35845" name="AutoShape 6">
            <a:extLst>
              <a:ext uri="{FF2B5EF4-FFF2-40B4-BE49-F238E27FC236}">
                <a16:creationId xmlns:a16="http://schemas.microsoft.com/office/drawing/2014/main" id="{791E34D9-5700-46BE-930F-69A54B63120E}"/>
              </a:ext>
            </a:extLst>
          </p:cNvPr>
          <p:cNvSpPr>
            <a:spLocks noChangeArrowheads="1"/>
          </p:cNvSpPr>
          <p:nvPr/>
        </p:nvSpPr>
        <p:spPr bwMode="auto">
          <a:xfrm>
            <a:off x="3937000" y="2592388"/>
            <a:ext cx="679450" cy="196850"/>
          </a:xfrm>
          <a:prstGeom prst="rightArrow">
            <a:avLst>
              <a:gd name="adj1" fmla="val 50000"/>
              <a:gd name="adj2" fmla="val 86290"/>
            </a:avLst>
          </a:prstGeom>
          <a:solidFill>
            <a:srgbClr val="CCCC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a:solidFill>
                <a:schemeClr val="bg1"/>
              </a:solidFill>
            </a:endParaRPr>
          </a:p>
        </p:txBody>
      </p:sp>
      <p:sp>
        <p:nvSpPr>
          <p:cNvPr id="35846" name="Text Box 7">
            <a:extLst>
              <a:ext uri="{FF2B5EF4-FFF2-40B4-BE49-F238E27FC236}">
                <a16:creationId xmlns:a16="http://schemas.microsoft.com/office/drawing/2014/main" id="{F9487688-E296-4CF1-A941-C4AD2CC3E8FC}"/>
              </a:ext>
            </a:extLst>
          </p:cNvPr>
          <p:cNvSpPr txBox="1">
            <a:spLocks noChangeArrowheads="1"/>
          </p:cNvSpPr>
          <p:nvPr/>
        </p:nvSpPr>
        <p:spPr bwMode="auto">
          <a:xfrm>
            <a:off x="4978400" y="2366963"/>
            <a:ext cx="3568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FF"/>
                </a:solidFill>
                <a:latin typeface="Times New Roman" panose="02020603050405020304" pitchFamily="18" charset="0"/>
              </a:rPr>
              <a:t>电荷不再运动</a:t>
            </a:r>
          </a:p>
        </p:txBody>
      </p:sp>
      <p:graphicFrame>
        <p:nvGraphicFramePr>
          <p:cNvPr id="35847" name="Object 58">
            <a:extLst>
              <a:ext uri="{FF2B5EF4-FFF2-40B4-BE49-F238E27FC236}">
                <a16:creationId xmlns:a16="http://schemas.microsoft.com/office/drawing/2014/main" id="{C0F78C32-B93E-41E4-A2C7-A46A85EC8AEC}"/>
              </a:ext>
            </a:extLst>
          </p:cNvPr>
          <p:cNvGraphicFramePr>
            <a:graphicFrameLocks noChangeAspect="1"/>
          </p:cNvGraphicFramePr>
          <p:nvPr/>
        </p:nvGraphicFramePr>
        <p:xfrm>
          <a:off x="1919288" y="2355850"/>
          <a:ext cx="1606550" cy="566738"/>
        </p:xfrm>
        <a:graphic>
          <a:graphicData uri="http://schemas.openxmlformats.org/presentationml/2006/ole">
            <mc:AlternateContent xmlns:mc="http://schemas.openxmlformats.org/markup-compatibility/2006">
              <mc:Choice xmlns:v="urn:schemas-microsoft-com:vml" Requires="v">
                <p:oleObj name="Equation" r:id="rId2" imgW="647700" imgH="228600" progId="Equation.DSMT4">
                  <p:embed/>
                </p:oleObj>
              </mc:Choice>
              <mc:Fallback>
                <p:oleObj name="Equation" r:id="rId2" imgW="647700" imgH="228600" progId="Equation.DSMT4">
                  <p:embed/>
                  <p:pic>
                    <p:nvPicPr>
                      <p:cNvPr id="0" name="Object 58"/>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919288" y="2355850"/>
                        <a:ext cx="16065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Text Box 2">
            <a:extLst>
              <a:ext uri="{FF2B5EF4-FFF2-40B4-BE49-F238E27FC236}">
                <a16:creationId xmlns:a16="http://schemas.microsoft.com/office/drawing/2014/main" id="{4F75ACC5-2B61-4FFB-B078-6A4836C5678F}"/>
              </a:ext>
            </a:extLst>
          </p:cNvPr>
          <p:cNvSpPr txBox="1">
            <a:spLocks noChangeArrowheads="1"/>
          </p:cNvSpPr>
          <p:nvPr/>
        </p:nvSpPr>
        <p:spPr bwMode="auto">
          <a:xfrm>
            <a:off x="280988" y="3009900"/>
            <a:ext cx="76882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66"/>
                </a:solidFill>
                <a:latin typeface="Times New Roman" panose="02020603050405020304" pitchFamily="18" charset="0"/>
              </a:rPr>
              <a:t>3.</a:t>
            </a:r>
            <a:r>
              <a:rPr lang="zh-CN" altLang="en-US">
                <a:solidFill>
                  <a:srgbClr val="FFFF66"/>
                </a:solidFill>
                <a:latin typeface="Times New Roman" panose="02020603050405020304" pitchFamily="18" charset="0"/>
              </a:rPr>
              <a:t>电流强度</a:t>
            </a:r>
            <a:r>
              <a:rPr lang="zh-CN" altLang="en-US">
                <a:solidFill>
                  <a:srgbClr val="85FFE0"/>
                </a:solidFill>
                <a:latin typeface="Times New Roman" panose="02020603050405020304" pitchFamily="18" charset="0"/>
              </a:rPr>
              <a:t> </a:t>
            </a:r>
            <a:r>
              <a:rPr lang="zh-CN" altLang="en-US" sz="2800">
                <a:solidFill>
                  <a:srgbClr val="FFC000"/>
                </a:solidFill>
                <a:latin typeface="Times New Roman" panose="02020603050405020304" pitchFamily="18" charset="0"/>
              </a:rPr>
              <a:t>（描述电流强弱的物理量）</a:t>
            </a:r>
          </a:p>
        </p:txBody>
      </p:sp>
      <p:sp>
        <p:nvSpPr>
          <p:cNvPr id="35849" name="矩形 23">
            <a:extLst>
              <a:ext uri="{FF2B5EF4-FFF2-40B4-BE49-F238E27FC236}">
                <a16:creationId xmlns:a16="http://schemas.microsoft.com/office/drawing/2014/main" id="{AC5C8D49-E1A5-415C-9968-C711C72F4C41}"/>
              </a:ext>
            </a:extLst>
          </p:cNvPr>
          <p:cNvSpPr>
            <a:spLocks noChangeArrowheads="1"/>
          </p:cNvSpPr>
          <p:nvPr/>
        </p:nvSpPr>
        <p:spPr bwMode="auto">
          <a:xfrm>
            <a:off x="828675" y="3598863"/>
            <a:ext cx="8042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rPr>
              <a:t>单位时间内通过导体任一截面的电量，简称电流。</a:t>
            </a:r>
          </a:p>
        </p:txBody>
      </p:sp>
      <p:graphicFrame>
        <p:nvGraphicFramePr>
          <p:cNvPr id="35850" name="Object 61">
            <a:extLst>
              <a:ext uri="{FF2B5EF4-FFF2-40B4-BE49-F238E27FC236}">
                <a16:creationId xmlns:a16="http://schemas.microsoft.com/office/drawing/2014/main" id="{D75FD0B7-7241-418F-B3C5-4286B0566BBE}"/>
              </a:ext>
            </a:extLst>
          </p:cNvPr>
          <p:cNvGraphicFramePr>
            <a:graphicFrameLocks noChangeAspect="1"/>
          </p:cNvGraphicFramePr>
          <p:nvPr/>
        </p:nvGraphicFramePr>
        <p:xfrm>
          <a:off x="2697163" y="4383088"/>
          <a:ext cx="1493837" cy="1212850"/>
        </p:xfrm>
        <a:graphic>
          <a:graphicData uri="http://schemas.openxmlformats.org/presentationml/2006/ole">
            <mc:AlternateContent xmlns:mc="http://schemas.openxmlformats.org/markup-compatibility/2006">
              <mc:Choice xmlns:v="urn:schemas-microsoft-com:vml" Requires="v">
                <p:oleObj name="Equation" r:id="rId4" imgW="469696" imgH="406224" progId="Equation.DSMT4">
                  <p:embed/>
                </p:oleObj>
              </mc:Choice>
              <mc:Fallback>
                <p:oleObj name="Equation" r:id="rId4" imgW="469696" imgH="406224" progId="Equation.DSMT4">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163" y="4383088"/>
                        <a:ext cx="1493837" cy="1212850"/>
                      </a:xfrm>
                      <a:prstGeom prst="rect">
                        <a:avLst/>
                      </a:prstGeom>
                      <a:gradFill rotWithShape="1">
                        <a:gsLst>
                          <a:gs pos="0">
                            <a:srgbClr val="00CC99"/>
                          </a:gs>
                          <a:gs pos="100000">
                            <a:srgbClr val="FFFFFF"/>
                          </a:gs>
                        </a:gsLst>
                        <a:lin ang="5400000" scaled="1"/>
                      </a:gradFill>
                      <a:ln w="19050">
                        <a:solidFill>
                          <a:srgbClr val="FF0000"/>
                        </a:solidFill>
                        <a:miter lim="800000"/>
                        <a:headEnd/>
                        <a:tailEnd/>
                      </a:ln>
                    </p:spPr>
                  </p:pic>
                </p:oleObj>
              </mc:Fallback>
            </mc:AlternateContent>
          </a:graphicData>
        </a:graphic>
      </p:graphicFrame>
      <p:grpSp>
        <p:nvGrpSpPr>
          <p:cNvPr id="35851" name="Group 2">
            <a:extLst>
              <a:ext uri="{FF2B5EF4-FFF2-40B4-BE49-F238E27FC236}">
                <a16:creationId xmlns:a16="http://schemas.microsoft.com/office/drawing/2014/main" id="{9C5C19C3-C1EC-4FC4-A958-0C3EAFC3C36C}"/>
              </a:ext>
            </a:extLst>
          </p:cNvPr>
          <p:cNvGrpSpPr>
            <a:grpSpLocks/>
          </p:cNvGrpSpPr>
          <p:nvPr/>
        </p:nvGrpSpPr>
        <p:grpSpPr bwMode="auto">
          <a:xfrm>
            <a:off x="5527675" y="4025900"/>
            <a:ext cx="2436813" cy="2200275"/>
            <a:chOff x="3600" y="624"/>
            <a:chExt cx="1535" cy="1386"/>
          </a:xfrm>
        </p:grpSpPr>
        <p:sp>
          <p:nvSpPr>
            <p:cNvPr id="35853" name="AutoShape 4">
              <a:extLst>
                <a:ext uri="{FF2B5EF4-FFF2-40B4-BE49-F238E27FC236}">
                  <a16:creationId xmlns:a16="http://schemas.microsoft.com/office/drawing/2014/main" id="{13334C05-7286-453B-928C-C62D2EF64C97}"/>
                </a:ext>
              </a:extLst>
            </p:cNvPr>
            <p:cNvSpPr>
              <a:spLocks noChangeArrowheads="1"/>
            </p:cNvSpPr>
            <p:nvPr/>
          </p:nvSpPr>
          <p:spPr bwMode="auto">
            <a:xfrm rot="-5373966">
              <a:off x="3695" y="864"/>
              <a:ext cx="721" cy="911"/>
            </a:xfrm>
            <a:prstGeom prst="can">
              <a:avLst>
                <a:gd name="adj" fmla="val 31588"/>
              </a:avLst>
            </a:prstGeom>
            <a:gradFill rotWithShape="0">
              <a:gsLst>
                <a:gs pos="0">
                  <a:srgbClr val="7C7C7C"/>
                </a:gs>
                <a:gs pos="50000">
                  <a:srgbClr val="DDDDDD"/>
                </a:gs>
                <a:gs pos="100000">
                  <a:srgbClr val="7C7C7C"/>
                </a:gs>
              </a:gsLst>
              <a:lin ang="5400000" scaled="1"/>
            </a:gradFill>
            <a:ln w="9525">
              <a:solidFill>
                <a:srgbClr val="000000"/>
              </a:solidFill>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54" name="AutoShape 5">
              <a:extLst>
                <a:ext uri="{FF2B5EF4-FFF2-40B4-BE49-F238E27FC236}">
                  <a16:creationId xmlns:a16="http://schemas.microsoft.com/office/drawing/2014/main" id="{3408B4B0-1C89-498E-8B8D-42793A7B032D}"/>
                </a:ext>
              </a:extLst>
            </p:cNvPr>
            <p:cNvSpPr>
              <a:spLocks noChangeArrowheads="1"/>
            </p:cNvSpPr>
            <p:nvPr/>
          </p:nvSpPr>
          <p:spPr bwMode="auto">
            <a:xfrm rot="-5373966">
              <a:off x="4368" y="912"/>
              <a:ext cx="719" cy="815"/>
            </a:xfrm>
            <a:prstGeom prst="can">
              <a:avLst>
                <a:gd name="adj" fmla="val 28338"/>
              </a:avLst>
            </a:prstGeom>
            <a:gradFill rotWithShape="0">
              <a:gsLst>
                <a:gs pos="0">
                  <a:srgbClr val="7C7C7C"/>
                </a:gs>
                <a:gs pos="50000">
                  <a:srgbClr val="DDDDDD"/>
                </a:gs>
                <a:gs pos="100000">
                  <a:srgbClr val="7C7C7C"/>
                </a:gs>
              </a:gsLst>
              <a:lin ang="5400000" scaled="1"/>
            </a:gradFill>
            <a:ln w="9525">
              <a:solidFill>
                <a:srgbClr val="000000"/>
              </a:solidFill>
              <a:prstDash val="dash"/>
              <a:round/>
              <a:headEnd/>
              <a:tailEnd/>
            </a:ln>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grpSp>
          <p:nvGrpSpPr>
            <p:cNvPr id="35855" name="Group 6">
              <a:extLst>
                <a:ext uri="{FF2B5EF4-FFF2-40B4-BE49-F238E27FC236}">
                  <a16:creationId xmlns:a16="http://schemas.microsoft.com/office/drawing/2014/main" id="{D4CDE9BE-4FC5-4786-91B7-ACE0E98F71EC}"/>
                </a:ext>
              </a:extLst>
            </p:cNvPr>
            <p:cNvGrpSpPr>
              <a:grpSpLocks/>
            </p:cNvGrpSpPr>
            <p:nvPr/>
          </p:nvGrpSpPr>
          <p:grpSpPr bwMode="auto">
            <a:xfrm>
              <a:off x="3936" y="1392"/>
              <a:ext cx="336" cy="330"/>
              <a:chOff x="3984" y="1392"/>
              <a:chExt cx="336" cy="330"/>
            </a:xfrm>
          </p:grpSpPr>
          <p:grpSp>
            <p:nvGrpSpPr>
              <p:cNvPr id="35887" name="Group 7">
                <a:extLst>
                  <a:ext uri="{FF2B5EF4-FFF2-40B4-BE49-F238E27FC236}">
                    <a16:creationId xmlns:a16="http://schemas.microsoft.com/office/drawing/2014/main" id="{8CF3A750-0655-4C32-88C3-91033C85832A}"/>
                  </a:ext>
                </a:extLst>
              </p:cNvPr>
              <p:cNvGrpSpPr>
                <a:grpSpLocks/>
              </p:cNvGrpSpPr>
              <p:nvPr/>
            </p:nvGrpSpPr>
            <p:grpSpPr bwMode="auto">
              <a:xfrm>
                <a:off x="3984" y="1392"/>
                <a:ext cx="229" cy="330"/>
                <a:chOff x="3984" y="1392"/>
                <a:chExt cx="229" cy="330"/>
              </a:xfrm>
            </p:grpSpPr>
            <p:sp>
              <p:nvSpPr>
                <p:cNvPr id="35889" name="Oval 8">
                  <a:extLst>
                    <a:ext uri="{FF2B5EF4-FFF2-40B4-BE49-F238E27FC236}">
                      <a16:creationId xmlns:a16="http://schemas.microsoft.com/office/drawing/2014/main" id="{27D8A27F-3275-4EC0-9587-35A5A0BAF3FF}"/>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90" name="Text Box 9">
                  <a:extLst>
                    <a:ext uri="{FF2B5EF4-FFF2-40B4-BE49-F238E27FC236}">
                      <a16:creationId xmlns:a16="http://schemas.microsoft.com/office/drawing/2014/main" id="{20FE0E15-806E-43DF-8056-95E61D8004E0}"/>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37" name="Line 10">
                <a:extLst>
                  <a:ext uri="{FF2B5EF4-FFF2-40B4-BE49-F238E27FC236}">
                    <a16:creationId xmlns:a16="http://schemas.microsoft.com/office/drawing/2014/main" id="{1C6274F5-FA50-4942-9C1C-AAF789FB86DD}"/>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5856" name="Group 11">
              <a:extLst>
                <a:ext uri="{FF2B5EF4-FFF2-40B4-BE49-F238E27FC236}">
                  <a16:creationId xmlns:a16="http://schemas.microsoft.com/office/drawing/2014/main" id="{E0B57F56-9FB6-4D35-ACB3-658B7A2AAD2E}"/>
                </a:ext>
              </a:extLst>
            </p:cNvPr>
            <p:cNvGrpSpPr>
              <a:grpSpLocks/>
            </p:cNvGrpSpPr>
            <p:nvPr/>
          </p:nvGrpSpPr>
          <p:grpSpPr bwMode="auto">
            <a:xfrm>
              <a:off x="3936" y="921"/>
              <a:ext cx="336" cy="330"/>
              <a:chOff x="3984" y="1392"/>
              <a:chExt cx="336" cy="330"/>
            </a:xfrm>
          </p:grpSpPr>
          <p:grpSp>
            <p:nvGrpSpPr>
              <p:cNvPr id="35883" name="Group 12">
                <a:extLst>
                  <a:ext uri="{FF2B5EF4-FFF2-40B4-BE49-F238E27FC236}">
                    <a16:creationId xmlns:a16="http://schemas.microsoft.com/office/drawing/2014/main" id="{59AF9360-3189-48EF-982F-9BF038CAB401}"/>
                  </a:ext>
                </a:extLst>
              </p:cNvPr>
              <p:cNvGrpSpPr>
                <a:grpSpLocks/>
              </p:cNvGrpSpPr>
              <p:nvPr/>
            </p:nvGrpSpPr>
            <p:grpSpPr bwMode="auto">
              <a:xfrm>
                <a:off x="3984" y="1392"/>
                <a:ext cx="229" cy="330"/>
                <a:chOff x="3984" y="1392"/>
                <a:chExt cx="229" cy="330"/>
              </a:xfrm>
            </p:grpSpPr>
            <p:sp>
              <p:nvSpPr>
                <p:cNvPr id="35885" name="Oval 13">
                  <a:extLst>
                    <a:ext uri="{FF2B5EF4-FFF2-40B4-BE49-F238E27FC236}">
                      <a16:creationId xmlns:a16="http://schemas.microsoft.com/office/drawing/2014/main" id="{A9890953-2737-4692-9496-8609F57E74C6}"/>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86" name="Text Box 14">
                  <a:extLst>
                    <a:ext uri="{FF2B5EF4-FFF2-40B4-BE49-F238E27FC236}">
                      <a16:creationId xmlns:a16="http://schemas.microsoft.com/office/drawing/2014/main" id="{904E74D1-1F02-4C54-9746-D8DB831E9BC0}"/>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42" name="Line 15">
                <a:extLst>
                  <a:ext uri="{FF2B5EF4-FFF2-40B4-BE49-F238E27FC236}">
                    <a16:creationId xmlns:a16="http://schemas.microsoft.com/office/drawing/2014/main" id="{5A68E8A2-38F3-474B-B7A5-971E03A0942D}"/>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5857" name="Group 16">
              <a:extLst>
                <a:ext uri="{FF2B5EF4-FFF2-40B4-BE49-F238E27FC236}">
                  <a16:creationId xmlns:a16="http://schemas.microsoft.com/office/drawing/2014/main" id="{DC6C2A4B-7AB9-4F5C-A2E3-AA0DEF58C30B}"/>
                </a:ext>
              </a:extLst>
            </p:cNvPr>
            <p:cNvGrpSpPr>
              <a:grpSpLocks/>
            </p:cNvGrpSpPr>
            <p:nvPr/>
          </p:nvGrpSpPr>
          <p:grpSpPr bwMode="auto">
            <a:xfrm>
              <a:off x="4704" y="1152"/>
              <a:ext cx="336" cy="330"/>
              <a:chOff x="3984" y="1392"/>
              <a:chExt cx="336" cy="330"/>
            </a:xfrm>
          </p:grpSpPr>
          <p:grpSp>
            <p:nvGrpSpPr>
              <p:cNvPr id="35879" name="Group 17">
                <a:extLst>
                  <a:ext uri="{FF2B5EF4-FFF2-40B4-BE49-F238E27FC236}">
                    <a16:creationId xmlns:a16="http://schemas.microsoft.com/office/drawing/2014/main" id="{EC97CFD7-C398-4E8C-BB8F-331A062DAF14}"/>
                  </a:ext>
                </a:extLst>
              </p:cNvPr>
              <p:cNvGrpSpPr>
                <a:grpSpLocks/>
              </p:cNvGrpSpPr>
              <p:nvPr/>
            </p:nvGrpSpPr>
            <p:grpSpPr bwMode="auto">
              <a:xfrm>
                <a:off x="3984" y="1392"/>
                <a:ext cx="229" cy="330"/>
                <a:chOff x="3984" y="1392"/>
                <a:chExt cx="229" cy="330"/>
              </a:xfrm>
            </p:grpSpPr>
            <p:sp>
              <p:nvSpPr>
                <p:cNvPr id="35881" name="Oval 18">
                  <a:extLst>
                    <a:ext uri="{FF2B5EF4-FFF2-40B4-BE49-F238E27FC236}">
                      <a16:creationId xmlns:a16="http://schemas.microsoft.com/office/drawing/2014/main" id="{313DE595-8C49-4D09-A323-7210BB57F3B1}"/>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82" name="Text Box 19">
                  <a:extLst>
                    <a:ext uri="{FF2B5EF4-FFF2-40B4-BE49-F238E27FC236}">
                      <a16:creationId xmlns:a16="http://schemas.microsoft.com/office/drawing/2014/main" id="{A5659A36-CD00-400A-88FE-DB008E54B7A2}"/>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47" name="Line 20">
                <a:extLst>
                  <a:ext uri="{FF2B5EF4-FFF2-40B4-BE49-F238E27FC236}">
                    <a16:creationId xmlns:a16="http://schemas.microsoft.com/office/drawing/2014/main" id="{935322C8-C83A-4238-9DF8-2A008AE3B4DF}"/>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5858" name="Group 21">
              <a:extLst>
                <a:ext uri="{FF2B5EF4-FFF2-40B4-BE49-F238E27FC236}">
                  <a16:creationId xmlns:a16="http://schemas.microsoft.com/office/drawing/2014/main" id="{EB63C8F6-2A5B-4F9C-B7FF-1ABE4239E32D}"/>
                </a:ext>
              </a:extLst>
            </p:cNvPr>
            <p:cNvGrpSpPr>
              <a:grpSpLocks/>
            </p:cNvGrpSpPr>
            <p:nvPr/>
          </p:nvGrpSpPr>
          <p:grpSpPr bwMode="auto">
            <a:xfrm>
              <a:off x="4656" y="1401"/>
              <a:ext cx="336" cy="330"/>
              <a:chOff x="3984" y="1392"/>
              <a:chExt cx="336" cy="330"/>
            </a:xfrm>
          </p:grpSpPr>
          <p:grpSp>
            <p:nvGrpSpPr>
              <p:cNvPr id="35875" name="Group 22">
                <a:extLst>
                  <a:ext uri="{FF2B5EF4-FFF2-40B4-BE49-F238E27FC236}">
                    <a16:creationId xmlns:a16="http://schemas.microsoft.com/office/drawing/2014/main" id="{D5419054-6465-4EC3-B31A-9C9064C90203}"/>
                  </a:ext>
                </a:extLst>
              </p:cNvPr>
              <p:cNvGrpSpPr>
                <a:grpSpLocks/>
              </p:cNvGrpSpPr>
              <p:nvPr/>
            </p:nvGrpSpPr>
            <p:grpSpPr bwMode="auto">
              <a:xfrm>
                <a:off x="3984" y="1392"/>
                <a:ext cx="229" cy="330"/>
                <a:chOff x="3984" y="1392"/>
                <a:chExt cx="229" cy="330"/>
              </a:xfrm>
            </p:grpSpPr>
            <p:sp>
              <p:nvSpPr>
                <p:cNvPr id="35877" name="Oval 23">
                  <a:extLst>
                    <a:ext uri="{FF2B5EF4-FFF2-40B4-BE49-F238E27FC236}">
                      <a16:creationId xmlns:a16="http://schemas.microsoft.com/office/drawing/2014/main" id="{8A57A136-D595-49A1-8750-E7B7382193C0}"/>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78" name="Text Box 24">
                  <a:extLst>
                    <a:ext uri="{FF2B5EF4-FFF2-40B4-BE49-F238E27FC236}">
                      <a16:creationId xmlns:a16="http://schemas.microsoft.com/office/drawing/2014/main" id="{03486CC0-A861-47B7-9777-F8D125057E61}"/>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52" name="Line 25">
                <a:extLst>
                  <a:ext uri="{FF2B5EF4-FFF2-40B4-BE49-F238E27FC236}">
                    <a16:creationId xmlns:a16="http://schemas.microsoft.com/office/drawing/2014/main" id="{69CE05DB-696A-4CFB-BC07-AB22EBD8E71B}"/>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5859" name="Group 26">
              <a:extLst>
                <a:ext uri="{FF2B5EF4-FFF2-40B4-BE49-F238E27FC236}">
                  <a16:creationId xmlns:a16="http://schemas.microsoft.com/office/drawing/2014/main" id="{0DEFE394-AC0B-4AAE-B267-488F747BFEC9}"/>
                </a:ext>
              </a:extLst>
            </p:cNvPr>
            <p:cNvGrpSpPr>
              <a:grpSpLocks/>
            </p:cNvGrpSpPr>
            <p:nvPr/>
          </p:nvGrpSpPr>
          <p:grpSpPr bwMode="auto">
            <a:xfrm>
              <a:off x="3984" y="1152"/>
              <a:ext cx="336" cy="330"/>
              <a:chOff x="3984" y="1392"/>
              <a:chExt cx="336" cy="330"/>
            </a:xfrm>
          </p:grpSpPr>
          <p:grpSp>
            <p:nvGrpSpPr>
              <p:cNvPr id="35871" name="Group 27">
                <a:extLst>
                  <a:ext uri="{FF2B5EF4-FFF2-40B4-BE49-F238E27FC236}">
                    <a16:creationId xmlns:a16="http://schemas.microsoft.com/office/drawing/2014/main" id="{E73B43B8-569D-4B2A-9A94-111E7E83F098}"/>
                  </a:ext>
                </a:extLst>
              </p:cNvPr>
              <p:cNvGrpSpPr>
                <a:grpSpLocks/>
              </p:cNvGrpSpPr>
              <p:nvPr/>
            </p:nvGrpSpPr>
            <p:grpSpPr bwMode="auto">
              <a:xfrm>
                <a:off x="3984" y="1392"/>
                <a:ext cx="229" cy="330"/>
                <a:chOff x="3984" y="1392"/>
                <a:chExt cx="229" cy="330"/>
              </a:xfrm>
            </p:grpSpPr>
            <p:sp>
              <p:nvSpPr>
                <p:cNvPr id="35873" name="Oval 28">
                  <a:extLst>
                    <a:ext uri="{FF2B5EF4-FFF2-40B4-BE49-F238E27FC236}">
                      <a16:creationId xmlns:a16="http://schemas.microsoft.com/office/drawing/2014/main" id="{47003573-E689-4B66-BEDD-87516D419AD5}"/>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74" name="Text Box 29">
                  <a:extLst>
                    <a:ext uri="{FF2B5EF4-FFF2-40B4-BE49-F238E27FC236}">
                      <a16:creationId xmlns:a16="http://schemas.microsoft.com/office/drawing/2014/main" id="{CC7BB725-0C42-40B1-B93E-427128CEFE3A}"/>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57" name="Line 30">
                <a:extLst>
                  <a:ext uri="{FF2B5EF4-FFF2-40B4-BE49-F238E27FC236}">
                    <a16:creationId xmlns:a16="http://schemas.microsoft.com/office/drawing/2014/main" id="{8A013298-AC63-4246-B008-8BFF310E1FEB}"/>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5860" name="Group 31">
              <a:extLst>
                <a:ext uri="{FF2B5EF4-FFF2-40B4-BE49-F238E27FC236}">
                  <a16:creationId xmlns:a16="http://schemas.microsoft.com/office/drawing/2014/main" id="{6EB5C556-32D2-4ACA-883B-8AFC77351D9E}"/>
                </a:ext>
              </a:extLst>
            </p:cNvPr>
            <p:cNvGrpSpPr>
              <a:grpSpLocks/>
            </p:cNvGrpSpPr>
            <p:nvPr/>
          </p:nvGrpSpPr>
          <p:grpSpPr bwMode="auto">
            <a:xfrm>
              <a:off x="4656" y="912"/>
              <a:ext cx="336" cy="330"/>
              <a:chOff x="3984" y="1392"/>
              <a:chExt cx="336" cy="330"/>
            </a:xfrm>
          </p:grpSpPr>
          <p:grpSp>
            <p:nvGrpSpPr>
              <p:cNvPr id="35867" name="Group 32">
                <a:extLst>
                  <a:ext uri="{FF2B5EF4-FFF2-40B4-BE49-F238E27FC236}">
                    <a16:creationId xmlns:a16="http://schemas.microsoft.com/office/drawing/2014/main" id="{C517BB60-A204-42EF-A3BB-067D6E04BA22}"/>
                  </a:ext>
                </a:extLst>
              </p:cNvPr>
              <p:cNvGrpSpPr>
                <a:grpSpLocks/>
              </p:cNvGrpSpPr>
              <p:nvPr/>
            </p:nvGrpSpPr>
            <p:grpSpPr bwMode="auto">
              <a:xfrm>
                <a:off x="3984" y="1392"/>
                <a:ext cx="229" cy="330"/>
                <a:chOff x="3984" y="1392"/>
                <a:chExt cx="229" cy="330"/>
              </a:xfrm>
            </p:grpSpPr>
            <p:sp>
              <p:nvSpPr>
                <p:cNvPr id="35869" name="Oval 33">
                  <a:extLst>
                    <a:ext uri="{FF2B5EF4-FFF2-40B4-BE49-F238E27FC236}">
                      <a16:creationId xmlns:a16="http://schemas.microsoft.com/office/drawing/2014/main" id="{35DA89DA-555C-4836-A540-28C556CCE103}"/>
                    </a:ext>
                  </a:extLst>
                </p:cNvPr>
                <p:cNvSpPr>
                  <a:spLocks noChangeArrowheads="1"/>
                </p:cNvSpPr>
                <p:nvPr/>
              </p:nvSpPr>
              <p:spPr bwMode="auto">
                <a:xfrm>
                  <a:off x="4032" y="1488"/>
                  <a:ext cx="144" cy="144"/>
                </a:xfrm>
                <a:prstGeom prst="ellipse">
                  <a:avLst/>
                </a:prstGeom>
                <a:solidFill>
                  <a:srgbClr val="F5C5BB"/>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35870" name="Text Box 34">
                  <a:extLst>
                    <a:ext uri="{FF2B5EF4-FFF2-40B4-BE49-F238E27FC236}">
                      <a16:creationId xmlns:a16="http://schemas.microsoft.com/office/drawing/2014/main" id="{8579215E-61E0-446C-8E2E-08243AFA0FF3}"/>
                    </a:ext>
                  </a:extLst>
                </p:cNvPr>
                <p:cNvSpPr txBox="1">
                  <a:spLocks noChangeArrowheads="1"/>
                </p:cNvSpPr>
                <p:nvPr/>
              </p:nvSpPr>
              <p:spPr bwMode="auto">
                <a:xfrm>
                  <a:off x="3984" y="13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0066"/>
                      </a:solidFill>
                    </a:rPr>
                    <a:t>+</a:t>
                  </a:r>
                  <a:endParaRPr lang="zh-CN" altLang="en-US" sz="2800">
                    <a:solidFill>
                      <a:srgbClr val="000000"/>
                    </a:solidFill>
                  </a:endParaRPr>
                </a:p>
              </p:txBody>
            </p:sp>
          </p:grpSp>
          <p:sp>
            <p:nvSpPr>
              <p:cNvPr id="954462" name="Line 35">
                <a:extLst>
                  <a:ext uri="{FF2B5EF4-FFF2-40B4-BE49-F238E27FC236}">
                    <a16:creationId xmlns:a16="http://schemas.microsoft.com/office/drawing/2014/main" id="{D5ABC5FC-E204-40FA-A3BE-C98184194801}"/>
                  </a:ext>
                </a:extLst>
              </p:cNvPr>
              <p:cNvSpPr>
                <a:spLocks noChangeShapeType="1"/>
              </p:cNvSpPr>
              <p:nvPr/>
            </p:nvSpPr>
            <p:spPr bwMode="auto">
              <a:xfrm>
                <a:off x="4176" y="1584"/>
                <a:ext cx="144" cy="0"/>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35861" name="AutoShape 36">
              <a:extLst>
                <a:ext uri="{FF2B5EF4-FFF2-40B4-BE49-F238E27FC236}">
                  <a16:creationId xmlns:a16="http://schemas.microsoft.com/office/drawing/2014/main" id="{F83C18BD-7B1D-4AD9-AD47-2D7B7B210BEF}"/>
                </a:ext>
              </a:extLst>
            </p:cNvPr>
            <p:cNvSpPr>
              <a:spLocks noChangeArrowheads="1"/>
            </p:cNvSpPr>
            <p:nvPr/>
          </p:nvSpPr>
          <p:spPr bwMode="auto">
            <a:xfrm>
              <a:off x="4368" y="624"/>
              <a:ext cx="240" cy="288"/>
            </a:xfrm>
            <a:prstGeom prst="wedgeRoundRectCallout">
              <a:avLst>
                <a:gd name="adj1" fmla="val -28333"/>
                <a:gd name="adj2" fmla="val 130556"/>
                <a:gd name="adj3" fmla="val 16667"/>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p>
          </p:txBody>
        </p:sp>
        <p:sp>
          <p:nvSpPr>
            <p:cNvPr id="954464" name="Line 37">
              <a:extLst>
                <a:ext uri="{FF2B5EF4-FFF2-40B4-BE49-F238E27FC236}">
                  <a16:creationId xmlns:a16="http://schemas.microsoft.com/office/drawing/2014/main" id="{6DC683B7-247B-4610-9E5A-C8FB7E85005B}"/>
                </a:ext>
              </a:extLst>
            </p:cNvPr>
            <p:cNvSpPr>
              <a:spLocks noChangeShapeType="1"/>
            </p:cNvSpPr>
            <p:nvPr/>
          </p:nvSpPr>
          <p:spPr bwMode="auto">
            <a:xfrm rot="-5373966">
              <a:off x="4752" y="1392"/>
              <a:ext cx="0" cy="576"/>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54465" name="Line 38">
              <a:extLst>
                <a:ext uri="{FF2B5EF4-FFF2-40B4-BE49-F238E27FC236}">
                  <a16:creationId xmlns:a16="http://schemas.microsoft.com/office/drawing/2014/main" id="{D59C8FE1-B077-4943-A6B3-9F9207C1B517}"/>
                </a:ext>
              </a:extLst>
            </p:cNvPr>
            <p:cNvSpPr>
              <a:spLocks noChangeShapeType="1"/>
            </p:cNvSpPr>
            <p:nvPr/>
          </p:nvSpPr>
          <p:spPr bwMode="auto">
            <a:xfrm>
              <a:off x="4416" y="960"/>
              <a:ext cx="624" cy="0"/>
            </a:xfrm>
            <a:prstGeom prst="line">
              <a:avLst/>
            </a:prstGeom>
            <a:noFill/>
            <a:ln w="9525">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54466" name="Line 39">
              <a:extLst>
                <a:ext uri="{FF2B5EF4-FFF2-40B4-BE49-F238E27FC236}">
                  <a16:creationId xmlns:a16="http://schemas.microsoft.com/office/drawing/2014/main" id="{9D2EFDF7-6575-4DDD-9E0C-24F2D765027B}"/>
                </a:ext>
              </a:extLst>
            </p:cNvPr>
            <p:cNvSpPr>
              <a:spLocks noChangeShapeType="1"/>
            </p:cNvSpPr>
            <p:nvPr/>
          </p:nvSpPr>
          <p:spPr bwMode="auto">
            <a:xfrm>
              <a:off x="4080" y="1875"/>
              <a:ext cx="720" cy="0"/>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35865" name="Object 99">
              <a:extLst>
                <a:ext uri="{FF2B5EF4-FFF2-40B4-BE49-F238E27FC236}">
                  <a16:creationId xmlns:a16="http://schemas.microsoft.com/office/drawing/2014/main" id="{D21C713D-AE59-45CC-94E1-66778EE34DD2}"/>
                </a:ext>
              </a:extLst>
            </p:cNvPr>
            <p:cNvGraphicFramePr>
              <a:graphicFrameLocks noChangeAspect="1"/>
            </p:cNvGraphicFramePr>
            <p:nvPr/>
          </p:nvGraphicFramePr>
          <p:xfrm>
            <a:off x="4820" y="1751"/>
            <a:ext cx="199" cy="259"/>
          </p:xfrm>
          <a:graphic>
            <a:graphicData uri="http://schemas.openxmlformats.org/presentationml/2006/ole">
              <mc:AlternateContent xmlns:mc="http://schemas.openxmlformats.org/markup-compatibility/2006">
                <mc:Choice xmlns:v="urn:schemas-microsoft-com:vml" Requires="v">
                  <p:oleObj name="Equation" r:id="rId6" imgW="126780" imgH="164814" progId="Equation.DSMT4">
                    <p:embed/>
                  </p:oleObj>
                </mc:Choice>
                <mc:Fallback>
                  <p:oleObj name="Equation" r:id="rId6" imgW="126780" imgH="164814" progId="Equation.DSMT4">
                    <p:embed/>
                    <p:pic>
                      <p:nvPicPr>
                        <p:cNvPr id="0" name="Object 99"/>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4820" y="1751"/>
                          <a:ext cx="1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66" name="Object 100">
              <a:extLst>
                <a:ext uri="{FF2B5EF4-FFF2-40B4-BE49-F238E27FC236}">
                  <a16:creationId xmlns:a16="http://schemas.microsoft.com/office/drawing/2014/main" id="{4176BEC5-4B93-4BBF-81FA-9C483FB36EBA}"/>
                </a:ext>
              </a:extLst>
            </p:cNvPr>
            <p:cNvGraphicFramePr>
              <a:graphicFrameLocks noChangeAspect="1"/>
            </p:cNvGraphicFramePr>
            <p:nvPr/>
          </p:nvGraphicFramePr>
          <p:xfrm>
            <a:off x="4382" y="633"/>
            <a:ext cx="240" cy="280"/>
          </p:xfrm>
          <a:graphic>
            <a:graphicData uri="http://schemas.openxmlformats.org/presentationml/2006/ole">
              <mc:AlternateContent xmlns:mc="http://schemas.openxmlformats.org/markup-compatibility/2006">
                <mc:Choice xmlns:v="urn:schemas-microsoft-com:vml" Requires="v">
                  <p:oleObj name="Equation" r:id="rId8" imgW="152202" imgH="177569" progId="Equation.DSMT4">
                    <p:embed/>
                  </p:oleObj>
                </mc:Choice>
                <mc:Fallback>
                  <p:oleObj name="Equation" r:id="rId8" imgW="152202" imgH="177569" progId="Equation.DSMT4">
                    <p:embed/>
                    <p:pic>
                      <p:nvPicPr>
                        <p:cNvPr id="0" name="Object 100"/>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4382" y="633"/>
                          <a:ext cx="240" cy="280"/>
                        </a:xfrm>
                        <a:prstGeom prst="rect">
                          <a:avLst/>
                        </a:prstGeom>
                        <a:noFill/>
                        <a:ln>
                          <a:noFill/>
                        </a:ln>
                        <a:extLst>
                          <a:ext uri="{909E8E84-426E-40DD-AFC4-6F175D3DCCD1}">
                            <a14:hiddenFill xmlns:a14="http://schemas.microsoft.com/office/drawing/2010/main">
                              <a:solidFill>
                                <a:srgbClr val="FFDD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sp>
        <p:nvSpPr>
          <p:cNvPr id="35852" name="TextBox 64">
            <a:extLst>
              <a:ext uri="{FF2B5EF4-FFF2-40B4-BE49-F238E27FC236}">
                <a16:creationId xmlns:a16="http://schemas.microsoft.com/office/drawing/2014/main" id="{FC3A4B67-3A02-48DB-BBE6-2FA8886E05AF}"/>
              </a:ext>
            </a:extLst>
          </p:cNvPr>
          <p:cNvSpPr txBox="1">
            <a:spLocks noChangeArrowheads="1"/>
          </p:cNvSpPr>
          <p:nvPr/>
        </p:nvSpPr>
        <p:spPr bwMode="auto">
          <a:xfrm>
            <a:off x="1552575" y="6197600"/>
            <a:ext cx="6178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FFFF"/>
                </a:solidFill>
              </a:rPr>
              <a:t>在</a:t>
            </a:r>
            <a:r>
              <a:rPr lang="en-US" altLang="zh-CN">
                <a:solidFill>
                  <a:srgbClr val="FFFFFF"/>
                </a:solidFill>
                <a:latin typeface="Times New Roman" panose="02020603050405020304" pitchFamily="18" charset="0"/>
              </a:rPr>
              <a:t>SI</a:t>
            </a:r>
            <a:r>
              <a:rPr lang="zh-CN" altLang="en-US">
                <a:solidFill>
                  <a:srgbClr val="FFFFFF"/>
                </a:solidFill>
              </a:rPr>
              <a:t>制单位：</a:t>
            </a:r>
            <a:r>
              <a:rPr lang="en-US" altLang="zh-CN">
                <a:solidFill>
                  <a:srgbClr val="FFFFFF"/>
                </a:solidFill>
              </a:rPr>
              <a:t> </a:t>
            </a:r>
            <a:r>
              <a:rPr lang="zh-CN" altLang="en-US">
                <a:solidFill>
                  <a:srgbClr val="FFFF66"/>
                </a:solidFill>
              </a:rPr>
              <a:t>安培</a:t>
            </a:r>
            <a:r>
              <a:rPr lang="en-US" altLang="zh-CN">
                <a:solidFill>
                  <a:srgbClr val="FFFFFF"/>
                </a:solidFill>
              </a:rPr>
              <a:t>=</a:t>
            </a:r>
            <a:r>
              <a:rPr lang="zh-CN" altLang="en-US">
                <a:solidFill>
                  <a:srgbClr val="FFFFFF"/>
                </a:solidFill>
              </a:rPr>
              <a:t>库仑</a:t>
            </a:r>
            <a:r>
              <a:rPr lang="en-US" altLang="zh-CN">
                <a:solidFill>
                  <a:srgbClr val="FFFFFF"/>
                </a:solidFill>
              </a:rPr>
              <a:t>/</a:t>
            </a:r>
            <a:r>
              <a:rPr lang="zh-CN" altLang="en-US">
                <a:solidFill>
                  <a:srgbClr val="FFFFFF"/>
                </a:solidFill>
              </a:rPr>
              <a:t>秒</a:t>
            </a:r>
            <a:r>
              <a:rPr lang="zh-CN" altLang="en-US">
                <a:solidFill>
                  <a:srgbClr val="FFFFFF"/>
                </a:solidFill>
                <a:latin typeface="Times New Roman" panose="02020603050405020304" pitchFamily="18" charset="0"/>
              </a:rPr>
              <a:t>（</a:t>
            </a:r>
            <a:r>
              <a:rPr lang="en-US" altLang="zh-CN">
                <a:solidFill>
                  <a:srgbClr val="FFFFFF"/>
                </a:solidFill>
                <a:latin typeface="Times New Roman" panose="02020603050405020304" pitchFamily="18" charset="0"/>
              </a:rPr>
              <a:t>A</a:t>
            </a:r>
            <a:r>
              <a:rPr lang="zh-CN" altLang="en-US">
                <a:solidFill>
                  <a:srgbClr val="FFFFFF"/>
                </a:solidFill>
                <a:latin typeface="Times New Roman" panose="02020603050405020304" pitchFamily="18"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3">
            <a:extLst>
              <a:ext uri="{FF2B5EF4-FFF2-40B4-BE49-F238E27FC236}">
                <a16:creationId xmlns:a16="http://schemas.microsoft.com/office/drawing/2014/main" id="{427D7841-FD48-4794-B684-CDB2267D329E}"/>
              </a:ext>
            </a:extLst>
          </p:cNvPr>
          <p:cNvSpPr txBox="1">
            <a:spLocks noChangeArrowheads="1"/>
          </p:cNvSpPr>
          <p:nvPr/>
        </p:nvSpPr>
        <p:spPr bwMode="auto">
          <a:xfrm>
            <a:off x="684213" y="1978025"/>
            <a:ext cx="5040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en-US" sz="1800"/>
          </a:p>
        </p:txBody>
      </p:sp>
      <p:sp>
        <p:nvSpPr>
          <p:cNvPr id="43" name="TextBox 42">
            <a:extLst>
              <a:ext uri="{FF2B5EF4-FFF2-40B4-BE49-F238E27FC236}">
                <a16:creationId xmlns:a16="http://schemas.microsoft.com/office/drawing/2014/main" id="{E9E0E0B5-2509-44CF-BAFD-9F3599848E2E}"/>
              </a:ext>
            </a:extLst>
          </p:cNvPr>
          <p:cNvSpPr txBox="1">
            <a:spLocks noGrp="1" noChangeArrowheads="1"/>
          </p:cNvSpPr>
          <p:nvPr>
            <p:ph type="title"/>
          </p:nvPr>
        </p:nvSpPr>
        <p:spPr>
          <a:xfrm>
            <a:off x="261937" y="259989"/>
            <a:ext cx="8226425" cy="1143000"/>
          </a:xfrm>
        </p:spPr>
        <p:txBody>
          <a:bodyPr/>
          <a:lstStyle/>
          <a:p>
            <a:pPr algn="l" eaLnBrk="1" hangingPunct="1">
              <a:defRPr/>
            </a:pPr>
            <a:r>
              <a:rPr lang="en-US" altLang="zh-CN" sz="4000" b="1" dirty="0">
                <a:solidFill>
                  <a:srgbClr val="FFFF66"/>
                </a:solidFill>
              </a:rPr>
              <a:t>7.3.1</a:t>
            </a:r>
            <a:r>
              <a:rPr lang="en-US" altLang="zh-CN" sz="4000" dirty="0">
                <a:solidFill>
                  <a:srgbClr val="FFFF66"/>
                </a:solidFill>
                <a:latin typeface="宋体" panose="02010600030101010101" pitchFamily="2" charset="-122"/>
              </a:rPr>
              <a:t> </a:t>
            </a:r>
            <a:r>
              <a:rPr lang="en-US" altLang="zh-CN" dirty="0">
                <a:solidFill>
                  <a:srgbClr val="FFFF66"/>
                </a:solidFill>
                <a:latin typeface="宋体" panose="02010600030101010101" pitchFamily="2" charset="-122"/>
              </a:rPr>
              <a:t> </a:t>
            </a:r>
            <a:r>
              <a:rPr lang="zh-CN" altLang="en-US" b="1" dirty="0">
                <a:solidFill>
                  <a:srgbClr val="FFFF66"/>
                </a:solidFill>
                <a:latin typeface="黑体" panose="02010609060101010101" pitchFamily="49" charset="-122"/>
                <a:ea typeface="黑体" panose="02010609060101010101" pitchFamily="49" charset="-122"/>
              </a:rPr>
              <a:t>毕奥</a:t>
            </a:r>
            <a:r>
              <a:rPr lang="en-US" altLang="zh-CN" b="1" dirty="0">
                <a:solidFill>
                  <a:srgbClr val="FFFF66"/>
                </a:solidFill>
                <a:latin typeface="黑体" panose="02010609060101010101" pitchFamily="49" charset="-122"/>
                <a:ea typeface="黑体" panose="02010609060101010101" pitchFamily="49" charset="-122"/>
              </a:rPr>
              <a:t>-</a:t>
            </a:r>
            <a:r>
              <a:rPr lang="zh-CN" altLang="en-US" b="1" dirty="0">
                <a:solidFill>
                  <a:srgbClr val="FFFF66"/>
                </a:solidFill>
                <a:latin typeface="黑体" panose="02010609060101010101" pitchFamily="49" charset="-122"/>
                <a:ea typeface="黑体" panose="02010609060101010101" pitchFamily="49" charset="-122"/>
              </a:rPr>
              <a:t>萨伐尔定律</a:t>
            </a:r>
          </a:p>
        </p:txBody>
      </p:sp>
      <p:sp>
        <p:nvSpPr>
          <p:cNvPr id="113668" name="TextBox 4">
            <a:extLst>
              <a:ext uri="{FF2B5EF4-FFF2-40B4-BE49-F238E27FC236}">
                <a16:creationId xmlns:a16="http://schemas.microsoft.com/office/drawing/2014/main" id="{ADBE46B0-119E-44AC-8CC3-56A7EA3C31DC}"/>
              </a:ext>
            </a:extLst>
          </p:cNvPr>
          <p:cNvSpPr txBox="1">
            <a:spLocks noChangeArrowheads="1"/>
          </p:cNvSpPr>
          <p:nvPr/>
        </p:nvSpPr>
        <p:spPr bwMode="auto">
          <a:xfrm>
            <a:off x="455613" y="1397000"/>
            <a:ext cx="839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latin typeface="Times New Roman" panose="02020603050405020304" pitchFamily="18" charset="0"/>
              </a:rPr>
              <a:t>1. </a:t>
            </a:r>
            <a:r>
              <a:rPr lang="zh-CN" altLang="en-US" sz="2800" b="1">
                <a:solidFill>
                  <a:srgbClr val="FFFFFF"/>
                </a:solidFill>
              </a:rPr>
              <a:t>让</a:t>
            </a:r>
            <a:r>
              <a:rPr lang="en-US" altLang="zh-CN" sz="2800" b="1">
                <a:solidFill>
                  <a:srgbClr val="FFFFFF"/>
                </a:solidFill>
              </a:rPr>
              <a:t>-</a:t>
            </a:r>
            <a:r>
              <a:rPr lang="zh-CN" altLang="en-US" sz="2800" b="1">
                <a:solidFill>
                  <a:srgbClr val="FFFFFF"/>
                </a:solidFill>
              </a:rPr>
              <a:t>巴蒂斯特</a:t>
            </a:r>
            <a:r>
              <a:rPr lang="en-US" altLang="zh-CN" sz="2800" b="1">
                <a:solidFill>
                  <a:srgbClr val="FFFFFF"/>
                </a:solidFill>
              </a:rPr>
              <a:t>-</a:t>
            </a:r>
            <a:r>
              <a:rPr lang="zh-CN" altLang="en-US" sz="2800" b="1">
                <a:solidFill>
                  <a:srgbClr val="FFFFFF"/>
                </a:solidFill>
              </a:rPr>
              <a:t>毕奥、菲利克斯</a:t>
            </a:r>
            <a:r>
              <a:rPr lang="en-US" altLang="zh-CN" sz="2800" b="1">
                <a:solidFill>
                  <a:srgbClr val="FFFFFF"/>
                </a:solidFill>
              </a:rPr>
              <a:t>-</a:t>
            </a:r>
            <a:r>
              <a:rPr lang="zh-CN" altLang="en-US" sz="2800" b="1">
                <a:solidFill>
                  <a:srgbClr val="FFFFFF"/>
                </a:solidFill>
              </a:rPr>
              <a:t>萨伐尔（拉普拉斯）</a:t>
            </a:r>
            <a:endParaRPr lang="zh-CN" altLang="en-US" sz="2800" b="1">
              <a:solidFill>
                <a:srgbClr val="FFFFFF"/>
              </a:solidFill>
              <a:latin typeface="Times New Roman" panose="02020603050405020304" pitchFamily="18" charset="0"/>
            </a:endParaRPr>
          </a:p>
        </p:txBody>
      </p:sp>
      <p:pic>
        <p:nvPicPr>
          <p:cNvPr id="113669" name="图片 5">
            <a:extLst>
              <a:ext uri="{FF2B5EF4-FFF2-40B4-BE49-F238E27FC236}">
                <a16:creationId xmlns:a16="http://schemas.microsoft.com/office/drawing/2014/main" id="{F34DA38D-E6B2-42AE-BB77-F4461B09B2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8825" y="2066925"/>
            <a:ext cx="215265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图片 6">
            <a:extLst>
              <a:ext uri="{FF2B5EF4-FFF2-40B4-BE49-F238E27FC236}">
                <a16:creationId xmlns:a16="http://schemas.microsoft.com/office/drawing/2014/main" id="{62C20849-5324-4767-ABD0-DB94A44F5263}"/>
              </a:ext>
            </a:extLst>
          </p:cNvPr>
          <p:cNvPicPr>
            <a:picLocks noChangeAspect="1"/>
          </p:cNvPicPr>
          <p:nvPr/>
        </p:nvPicPr>
        <p:blipFill>
          <a:blip r:embed="rId3">
            <a:extLst>
              <a:ext uri="{28A0092B-C50C-407E-A947-70E740481C1C}">
                <a14:useLocalDpi xmlns:a14="http://schemas.microsoft.com/office/drawing/2010/main" val="0"/>
              </a:ext>
            </a:extLst>
          </a:blip>
          <a:srcRect b="10715"/>
          <a:stretch>
            <a:fillRect/>
          </a:stretch>
        </p:blipFill>
        <p:spPr bwMode="auto">
          <a:xfrm>
            <a:off x="5807075" y="2054225"/>
            <a:ext cx="22669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1" name="图片 7">
            <a:extLst>
              <a:ext uri="{FF2B5EF4-FFF2-40B4-BE49-F238E27FC236}">
                <a16:creationId xmlns:a16="http://schemas.microsoft.com/office/drawing/2014/main" id="{E731D534-1A7D-4EEB-B83A-06B25D2482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413" y="2060575"/>
            <a:ext cx="2290762"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矩形 8">
            <a:extLst>
              <a:ext uri="{FF2B5EF4-FFF2-40B4-BE49-F238E27FC236}">
                <a16:creationId xmlns:a16="http://schemas.microsoft.com/office/drawing/2014/main" id="{6CEA6360-5D87-4503-894D-C134DDC0677C}"/>
              </a:ext>
            </a:extLst>
          </p:cNvPr>
          <p:cNvSpPr>
            <a:spLocks noChangeArrowheads="1"/>
          </p:cNvSpPr>
          <p:nvPr/>
        </p:nvSpPr>
        <p:spPr bwMode="auto">
          <a:xfrm>
            <a:off x="2162175" y="434975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dirty="0">
                <a:solidFill>
                  <a:srgbClr val="FFFF66"/>
                </a:solidFill>
              </a:rPr>
              <a:t>毕奥</a:t>
            </a:r>
          </a:p>
        </p:txBody>
      </p:sp>
      <p:sp>
        <p:nvSpPr>
          <p:cNvPr id="113673" name="矩形 9">
            <a:extLst>
              <a:ext uri="{FF2B5EF4-FFF2-40B4-BE49-F238E27FC236}">
                <a16:creationId xmlns:a16="http://schemas.microsoft.com/office/drawing/2014/main" id="{8F992648-9BFC-465E-BD2C-8C57FE14FC5D}"/>
              </a:ext>
            </a:extLst>
          </p:cNvPr>
          <p:cNvSpPr>
            <a:spLocks noChangeArrowheads="1"/>
          </p:cNvSpPr>
          <p:nvPr/>
        </p:nvSpPr>
        <p:spPr bwMode="auto">
          <a:xfrm>
            <a:off x="4448175" y="435133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dirty="0">
                <a:solidFill>
                  <a:srgbClr val="FF0000"/>
                </a:solidFill>
              </a:rPr>
              <a:t>萨伐尔</a:t>
            </a:r>
          </a:p>
        </p:txBody>
      </p:sp>
      <p:sp>
        <p:nvSpPr>
          <p:cNvPr id="113674" name="矩形 10">
            <a:extLst>
              <a:ext uri="{FF2B5EF4-FFF2-40B4-BE49-F238E27FC236}">
                <a16:creationId xmlns:a16="http://schemas.microsoft.com/office/drawing/2014/main" id="{6FA6BF35-E49B-4F28-BF17-EE88BFB4CD27}"/>
              </a:ext>
            </a:extLst>
          </p:cNvPr>
          <p:cNvSpPr>
            <a:spLocks noChangeArrowheads="1"/>
          </p:cNvSpPr>
          <p:nvPr/>
        </p:nvSpPr>
        <p:spPr bwMode="auto">
          <a:xfrm>
            <a:off x="6734175" y="4321175"/>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dirty="0">
                <a:solidFill>
                  <a:srgbClr val="FFFF66"/>
                </a:solidFill>
              </a:rPr>
              <a:t>拉普拉斯</a:t>
            </a:r>
          </a:p>
        </p:txBody>
      </p:sp>
      <p:sp>
        <p:nvSpPr>
          <p:cNvPr id="113675" name="TextBox 4">
            <a:extLst>
              <a:ext uri="{FF2B5EF4-FFF2-40B4-BE49-F238E27FC236}">
                <a16:creationId xmlns:a16="http://schemas.microsoft.com/office/drawing/2014/main" id="{87E219DC-7D08-46C6-BEFD-0538D16E2271}"/>
              </a:ext>
            </a:extLst>
          </p:cNvPr>
          <p:cNvSpPr txBox="1">
            <a:spLocks noChangeArrowheads="1"/>
          </p:cNvSpPr>
          <p:nvPr/>
        </p:nvSpPr>
        <p:spPr bwMode="auto">
          <a:xfrm>
            <a:off x="633413" y="5499100"/>
            <a:ext cx="661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Times New Roman" panose="02020603050405020304" pitchFamily="18" charset="0"/>
              </a:rPr>
              <a:t>寻找任意电流元对磁极作用力的定量规律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7922" name="Rectangle 2">
            <a:extLst>
              <a:ext uri="{FF2B5EF4-FFF2-40B4-BE49-F238E27FC236}">
                <a16:creationId xmlns:a16="http://schemas.microsoft.com/office/drawing/2014/main" id="{C7A5365F-A3B4-4BE5-AD10-98031B1FC0C7}"/>
              </a:ext>
            </a:extLst>
          </p:cNvPr>
          <p:cNvSpPr>
            <a:spLocks noGrp="1" noChangeArrowheads="1"/>
          </p:cNvSpPr>
          <p:nvPr>
            <p:ph type="title"/>
          </p:nvPr>
        </p:nvSpPr>
        <p:spPr/>
        <p:txBody>
          <a:bodyPr/>
          <a:lstStyle/>
          <a:p>
            <a:pPr eaLnBrk="1" hangingPunct="1">
              <a:defRPr/>
            </a:pPr>
            <a:r>
              <a:rPr lang="zh-CN" altLang="en-US" sz="5400" b="1">
                <a:solidFill>
                  <a:srgbClr val="000066"/>
                </a:solidFill>
                <a:effectLst>
                  <a:outerShdw blurRad="38100" dist="38100" dir="2700000" algn="tl">
                    <a:srgbClr val="000000"/>
                  </a:outerShdw>
                </a:effectLst>
                <a:ea typeface="华文新魏" panose="02010800040101010101" pitchFamily="2" charset="-122"/>
              </a:rPr>
              <a:t>毕奥－萨筏尔的研究课题</a:t>
            </a:r>
          </a:p>
        </p:txBody>
      </p:sp>
      <p:sp>
        <p:nvSpPr>
          <p:cNvPr id="977923" name="Rectangle 3">
            <a:extLst>
              <a:ext uri="{FF2B5EF4-FFF2-40B4-BE49-F238E27FC236}">
                <a16:creationId xmlns:a16="http://schemas.microsoft.com/office/drawing/2014/main" id="{2A2C9835-1A78-44C0-99AE-3A6A0FB1ADAD}"/>
              </a:ext>
            </a:extLst>
          </p:cNvPr>
          <p:cNvSpPr>
            <a:spLocks noGrp="1" noChangeArrowheads="1"/>
          </p:cNvSpPr>
          <p:nvPr>
            <p:ph type="body" idx="1"/>
          </p:nvPr>
        </p:nvSpPr>
        <p:spPr>
          <a:xfrm>
            <a:off x="685800" y="1752600"/>
            <a:ext cx="7772400" cy="4495800"/>
          </a:xfrm>
        </p:spPr>
        <p:txBody>
          <a:bodyPr/>
          <a:lstStyle/>
          <a:p>
            <a:pPr eaLnBrk="1" hangingPunct="1">
              <a:lnSpc>
                <a:spcPct val="90000"/>
              </a:lnSpc>
            </a:pPr>
            <a:r>
              <a:rPr lang="zh-CN" altLang="en-US" sz="3600" b="1">
                <a:solidFill>
                  <a:srgbClr val="CC0000"/>
                </a:solidFill>
                <a:ea typeface="楷体_GB2312" pitchFamily="49" charset="-122"/>
              </a:rPr>
              <a:t>寻找电流元对磁极作用力的定量规律</a:t>
            </a:r>
          </a:p>
          <a:p>
            <a:pPr algn="just" eaLnBrk="1" hangingPunct="1">
              <a:lnSpc>
                <a:spcPct val="90000"/>
              </a:lnSpc>
            </a:pPr>
            <a:r>
              <a:rPr lang="zh-CN" altLang="en-US" sz="3600" b="1">
                <a:solidFill>
                  <a:srgbClr val="003300"/>
                </a:solidFill>
                <a:ea typeface="华文新魏" panose="02010800040101010101" pitchFamily="2" charset="-122"/>
              </a:rPr>
              <a:t>认为电流对磁极的作用力是自然界的基本力 </a:t>
            </a:r>
          </a:p>
          <a:p>
            <a:pPr algn="just" eaLnBrk="1" hangingPunct="1">
              <a:lnSpc>
                <a:spcPct val="90000"/>
              </a:lnSpc>
            </a:pPr>
            <a:r>
              <a:rPr lang="zh-CN" altLang="en-US" sz="3600" b="1">
                <a:solidFill>
                  <a:srgbClr val="003300"/>
                </a:solidFill>
                <a:ea typeface="华文新魏" panose="02010800040101010101" pitchFamily="2" charset="-122"/>
              </a:rPr>
              <a:t>受</a:t>
            </a:r>
            <a:r>
              <a:rPr lang="en-US" altLang="zh-CN" sz="3600" b="1">
                <a:solidFill>
                  <a:srgbClr val="003300"/>
                </a:solidFill>
                <a:ea typeface="华文新魏" panose="02010800040101010101" pitchFamily="2" charset="-122"/>
              </a:rPr>
              <a:t>Oester</a:t>
            </a:r>
            <a:r>
              <a:rPr lang="zh-CN" altLang="en-US" sz="3600" b="1">
                <a:solidFill>
                  <a:srgbClr val="003300"/>
                </a:solidFill>
                <a:ea typeface="华文新魏" panose="02010800040101010101" pitchFamily="2" charset="-122"/>
              </a:rPr>
              <a:t>横向力的影响，认为每一个电流元对磁极的作用力也垂直于导线与磁极构成的平面 </a:t>
            </a:r>
          </a:p>
          <a:p>
            <a:pPr algn="just" eaLnBrk="1" hangingPunct="1">
              <a:lnSpc>
                <a:spcPct val="90000"/>
              </a:lnSpc>
            </a:pPr>
            <a:r>
              <a:rPr lang="zh-CN" altLang="en-US" sz="3600" b="1">
                <a:solidFill>
                  <a:srgbClr val="003300"/>
                </a:solidFill>
                <a:ea typeface="华文新魏" panose="02010800040101010101" pitchFamily="2" charset="-122"/>
              </a:rPr>
              <a:t>困难是无孤立的电流元</a:t>
            </a:r>
            <a:r>
              <a:rPr lang="zh-CN" altLang="en-US" b="1">
                <a:solidFill>
                  <a:srgbClr val="003300"/>
                </a:solidFill>
                <a:ea typeface="楷体_GB2312"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7923">
                                            <p:txEl>
                                              <p:pRg st="0" end="0"/>
                                            </p:txEl>
                                          </p:spTgt>
                                        </p:tgtEl>
                                        <p:attrNameLst>
                                          <p:attrName>style.visibility</p:attrName>
                                        </p:attrNameLst>
                                      </p:cBhvr>
                                      <p:to>
                                        <p:strVal val="visible"/>
                                      </p:to>
                                    </p:set>
                                    <p:animEffect transition="in" filter="blinds(horizontal)">
                                      <p:cBhvr>
                                        <p:cTn id="7" dur="500"/>
                                        <p:tgtEl>
                                          <p:spTgt spid="977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7923">
                                            <p:txEl>
                                              <p:pRg st="1" end="1"/>
                                            </p:txEl>
                                          </p:spTgt>
                                        </p:tgtEl>
                                        <p:attrNameLst>
                                          <p:attrName>style.visibility</p:attrName>
                                        </p:attrNameLst>
                                      </p:cBhvr>
                                      <p:to>
                                        <p:strVal val="visible"/>
                                      </p:to>
                                    </p:set>
                                    <p:animEffect transition="in" filter="blinds(horizontal)">
                                      <p:cBhvr>
                                        <p:cTn id="12" dur="500"/>
                                        <p:tgtEl>
                                          <p:spTgt spid="977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7923">
                                            <p:txEl>
                                              <p:pRg st="2" end="2"/>
                                            </p:txEl>
                                          </p:spTgt>
                                        </p:tgtEl>
                                        <p:attrNameLst>
                                          <p:attrName>style.visibility</p:attrName>
                                        </p:attrNameLst>
                                      </p:cBhvr>
                                      <p:to>
                                        <p:strVal val="visible"/>
                                      </p:to>
                                    </p:set>
                                    <p:animEffect transition="in" filter="blinds(horizontal)">
                                      <p:cBhvr>
                                        <p:cTn id="17" dur="500"/>
                                        <p:tgtEl>
                                          <p:spTgt spid="9779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77923">
                                            <p:txEl>
                                              <p:pRg st="3" end="3"/>
                                            </p:txEl>
                                          </p:spTgt>
                                        </p:tgtEl>
                                        <p:attrNameLst>
                                          <p:attrName>style.visibility</p:attrName>
                                        </p:attrNameLst>
                                      </p:cBhvr>
                                      <p:to>
                                        <p:strVal val="visible"/>
                                      </p:to>
                                    </p:set>
                                    <p:animEffect transition="in" filter="blinds(horizontal)">
                                      <p:cBhvr>
                                        <p:cTn id="22" dur="500"/>
                                        <p:tgtEl>
                                          <p:spTgt spid="977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3" grpId="0" build="p" bldLvl="2"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CDB2FC3B-0E16-4FE0-A975-E9DDA5F147DF}"/>
              </a:ext>
            </a:extLst>
          </p:cNvPr>
          <p:cNvSpPr>
            <a:spLocks noGrp="1" noChangeArrowheads="1"/>
          </p:cNvSpPr>
          <p:nvPr>
            <p:ph type="title"/>
          </p:nvPr>
        </p:nvSpPr>
        <p:spPr>
          <a:xfrm>
            <a:off x="871538" y="862013"/>
            <a:ext cx="6291262" cy="762000"/>
          </a:xfrm>
        </p:spPr>
        <p:txBody>
          <a:bodyPr/>
          <a:lstStyle/>
          <a:p>
            <a:pPr eaLnBrk="1" hangingPunct="1"/>
            <a:r>
              <a:rPr lang="zh-CN" altLang="en-US" b="1">
                <a:ea typeface="华文中宋" panose="02010600040101010101" pitchFamily="2" charset="-122"/>
              </a:rPr>
              <a:t>毕奥－萨筏尔定律</a:t>
            </a:r>
          </a:p>
        </p:txBody>
      </p:sp>
      <p:sp>
        <p:nvSpPr>
          <p:cNvPr id="967683" name="Rectangle 3">
            <a:extLst>
              <a:ext uri="{FF2B5EF4-FFF2-40B4-BE49-F238E27FC236}">
                <a16:creationId xmlns:a16="http://schemas.microsoft.com/office/drawing/2014/main" id="{082184EA-9FAE-4D10-9D05-61A0EA450223}"/>
              </a:ext>
            </a:extLst>
          </p:cNvPr>
          <p:cNvSpPr>
            <a:spLocks noGrp="1" noChangeArrowheads="1"/>
          </p:cNvSpPr>
          <p:nvPr>
            <p:ph type="body" idx="1"/>
          </p:nvPr>
        </p:nvSpPr>
        <p:spPr>
          <a:xfrm>
            <a:off x="912813" y="1905000"/>
            <a:ext cx="8110537" cy="2133600"/>
          </a:xfrm>
        </p:spPr>
        <p:txBody>
          <a:bodyPr/>
          <a:lstStyle/>
          <a:p>
            <a:pPr eaLnBrk="1" hangingPunct="1">
              <a:lnSpc>
                <a:spcPct val="90000"/>
              </a:lnSpc>
            </a:pPr>
            <a:r>
              <a:rPr lang="en-US" altLang="zh-CN" b="1">
                <a:ea typeface="黑体" panose="02010609060101010101" pitchFamily="49" charset="-122"/>
              </a:rPr>
              <a:t>Biot</a:t>
            </a:r>
            <a:r>
              <a:rPr lang="zh-CN" altLang="en-US" b="1">
                <a:ea typeface="黑体" panose="02010609060101010101" pitchFamily="49" charset="-122"/>
              </a:rPr>
              <a:t>和</a:t>
            </a:r>
            <a:r>
              <a:rPr lang="en-US" altLang="zh-CN" b="1">
                <a:ea typeface="黑体" panose="02010609060101010101" pitchFamily="49" charset="-122"/>
              </a:rPr>
              <a:t>Savart</a:t>
            </a:r>
            <a:r>
              <a:rPr lang="zh-CN" altLang="en-US" b="1">
                <a:ea typeface="黑体" panose="02010609060101010101" pitchFamily="49" charset="-122"/>
              </a:rPr>
              <a:t>通过设计实验研究电流对磁极的作用力</a:t>
            </a:r>
          </a:p>
          <a:p>
            <a:pPr eaLnBrk="1" hangingPunct="1">
              <a:lnSpc>
                <a:spcPct val="90000"/>
              </a:lnSpc>
            </a:pPr>
            <a:r>
              <a:rPr lang="zh-CN" altLang="en-US" b="1">
                <a:ea typeface="黑体" panose="02010609060101010101" pitchFamily="49" charset="-122"/>
              </a:rPr>
              <a:t>在数学家</a:t>
            </a:r>
            <a:r>
              <a:rPr lang="en-US" altLang="zh-CN" b="1">
                <a:ea typeface="黑体" panose="02010609060101010101" pitchFamily="49" charset="-122"/>
              </a:rPr>
              <a:t>Laplace</a:t>
            </a:r>
            <a:r>
              <a:rPr lang="zh-CN" altLang="en-US" b="1">
                <a:ea typeface="黑体" panose="02010609060101010101" pitchFamily="49" charset="-122"/>
              </a:rPr>
              <a:t>的帮助下，得出</a:t>
            </a:r>
            <a:r>
              <a:rPr lang="en-US" altLang="zh-CN" b="1">
                <a:ea typeface="黑体" panose="02010609060101010101" pitchFamily="49" charset="-122"/>
              </a:rPr>
              <a:t>B-S</a:t>
            </a:r>
            <a:r>
              <a:rPr lang="zh-CN" altLang="en-US" b="1">
                <a:ea typeface="黑体" panose="02010609060101010101" pitchFamily="49" charset="-122"/>
              </a:rPr>
              <a:t>定律（早于安培） </a:t>
            </a:r>
            <a:r>
              <a:rPr lang="zh-CN" altLang="en-US"/>
              <a:t> </a:t>
            </a:r>
          </a:p>
        </p:txBody>
      </p:sp>
      <p:sp>
        <p:nvSpPr>
          <p:cNvPr id="967684" name="Rectangle 4">
            <a:extLst>
              <a:ext uri="{FF2B5EF4-FFF2-40B4-BE49-F238E27FC236}">
                <a16:creationId xmlns:a16="http://schemas.microsoft.com/office/drawing/2014/main" id="{A2A8FB4E-0D36-4028-8CB5-F413E3F73824}"/>
              </a:ext>
            </a:extLst>
          </p:cNvPr>
          <p:cNvSpPr>
            <a:spLocks noChangeArrowheads="1"/>
          </p:cNvSpPr>
          <p:nvPr/>
        </p:nvSpPr>
        <p:spPr bwMode="auto">
          <a:xfrm>
            <a:off x="2228850" y="30622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7685" name="Object 5">
            <a:extLst>
              <a:ext uri="{FF2B5EF4-FFF2-40B4-BE49-F238E27FC236}">
                <a16:creationId xmlns:a16="http://schemas.microsoft.com/office/drawing/2014/main" id="{6452D818-E8F3-4502-BB48-29F7517D1A7B}"/>
              </a:ext>
            </a:extLst>
          </p:cNvPr>
          <p:cNvGraphicFramePr>
            <a:graphicFrameLocks noChangeAspect="1"/>
          </p:cNvGraphicFramePr>
          <p:nvPr/>
        </p:nvGraphicFramePr>
        <p:xfrm>
          <a:off x="533400" y="4114800"/>
          <a:ext cx="8305800" cy="1300163"/>
        </p:xfrm>
        <a:graphic>
          <a:graphicData uri="http://schemas.openxmlformats.org/presentationml/2006/ole">
            <mc:AlternateContent xmlns:mc="http://schemas.openxmlformats.org/markup-compatibility/2006">
              <mc:Choice xmlns:v="urn:schemas-microsoft-com:vml" Requires="v">
                <p:oleObj r:id="rId2" imgW="3390900" imgH="533400" progId="Equation.3">
                  <p:embed/>
                </p:oleObj>
              </mc:Choice>
              <mc:Fallback>
                <p:oleObj r:id="rId2" imgW="3390900" imgH="5334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114800"/>
                        <a:ext cx="830580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7683">
                                            <p:txEl>
                                              <p:pRg st="0" end="0"/>
                                            </p:txEl>
                                          </p:spTgt>
                                        </p:tgtEl>
                                        <p:attrNameLst>
                                          <p:attrName>style.visibility</p:attrName>
                                        </p:attrNameLst>
                                      </p:cBhvr>
                                      <p:to>
                                        <p:strVal val="visible"/>
                                      </p:to>
                                    </p:set>
                                    <p:animEffect transition="in" filter="blinds(horizontal)">
                                      <p:cBhvr>
                                        <p:cTn id="7" dur="500"/>
                                        <p:tgtEl>
                                          <p:spTgt spid="967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7683">
                                            <p:txEl>
                                              <p:pRg st="1" end="1"/>
                                            </p:txEl>
                                          </p:spTgt>
                                        </p:tgtEl>
                                        <p:attrNameLst>
                                          <p:attrName>style.visibility</p:attrName>
                                        </p:attrNameLst>
                                      </p:cBhvr>
                                      <p:to>
                                        <p:strVal val="visible"/>
                                      </p:to>
                                    </p:set>
                                    <p:animEffect transition="in" filter="blinds(horizontal)">
                                      <p:cBhvr>
                                        <p:cTn id="12" dur="500"/>
                                        <p:tgtEl>
                                          <p:spTgt spid="9676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67685"/>
                                        </p:tgtEl>
                                        <p:attrNameLst>
                                          <p:attrName>style.visibility</p:attrName>
                                        </p:attrNameLst>
                                      </p:cBhvr>
                                      <p:to>
                                        <p:strVal val="visible"/>
                                      </p:to>
                                    </p:set>
                                    <p:animEffect transition="in" filter="dissolve">
                                      <p:cBhvr>
                                        <p:cTn id="17" dur="500"/>
                                        <p:tgtEl>
                                          <p:spTgt spid="967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683" grpId="0" build="p" bldLvl="5"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8706" name="Rectangle 2">
            <a:extLst>
              <a:ext uri="{FF2B5EF4-FFF2-40B4-BE49-F238E27FC236}">
                <a16:creationId xmlns:a16="http://schemas.microsoft.com/office/drawing/2014/main" id="{FB0D8980-FDC2-40ED-8ED6-8155DBD6A98D}"/>
              </a:ext>
            </a:extLst>
          </p:cNvPr>
          <p:cNvSpPr>
            <a:spLocks noGrp="1" noChangeArrowheads="1"/>
          </p:cNvSpPr>
          <p:nvPr>
            <p:ph type="title"/>
          </p:nvPr>
        </p:nvSpPr>
        <p:spPr>
          <a:xfrm>
            <a:off x="685800" y="746125"/>
            <a:ext cx="8001000" cy="701675"/>
          </a:xfrm>
        </p:spPr>
        <p:txBody>
          <a:bodyPr/>
          <a:lstStyle/>
          <a:p>
            <a:pPr eaLnBrk="1" hangingPunct="1">
              <a:defRPr/>
            </a:pPr>
            <a:r>
              <a:rPr lang="zh-CN" altLang="en-US" sz="4000" b="1">
                <a:solidFill>
                  <a:srgbClr val="660033"/>
                </a:solidFill>
                <a:effectLst>
                  <a:outerShdw blurRad="38100" dist="38100" dir="2700000" algn="tl">
                    <a:srgbClr val="000000"/>
                  </a:outerShdw>
                </a:effectLst>
                <a:ea typeface="华文新魏" panose="02010800040101010101" pitchFamily="2" charset="-122"/>
              </a:rPr>
              <a:t>如何解决无孤立的电流元的困难</a:t>
            </a:r>
          </a:p>
        </p:txBody>
      </p:sp>
      <p:graphicFrame>
        <p:nvGraphicFramePr>
          <p:cNvPr id="968707" name="Object 3">
            <a:extLst>
              <a:ext uri="{FF2B5EF4-FFF2-40B4-BE49-F238E27FC236}">
                <a16:creationId xmlns:a16="http://schemas.microsoft.com/office/drawing/2014/main" id="{1FC0F5ED-B870-4C22-9A8B-7BDD8A0AFBCF}"/>
              </a:ext>
            </a:extLst>
          </p:cNvPr>
          <p:cNvGraphicFramePr>
            <a:graphicFrameLocks noGrp="1" noChangeAspect="1"/>
          </p:cNvGraphicFramePr>
          <p:nvPr>
            <p:ph type="body" idx="1"/>
          </p:nvPr>
        </p:nvGraphicFramePr>
        <p:xfrm>
          <a:off x="838200" y="1752600"/>
          <a:ext cx="2995613" cy="3276600"/>
        </p:xfrm>
        <a:graphic>
          <a:graphicData uri="http://schemas.openxmlformats.org/presentationml/2006/ole">
            <mc:AlternateContent xmlns:mc="http://schemas.openxmlformats.org/markup-compatibility/2006">
              <mc:Choice xmlns:v="urn:schemas-microsoft-com:vml" Requires="v">
                <p:oleObj name="位图图像" r:id="rId2" imgW="1114581" imgH="1219370" progId="Paint.Picture">
                  <p:embed/>
                </p:oleObj>
              </mc:Choice>
              <mc:Fallback>
                <p:oleObj name="位图图像" r:id="rId2" imgW="1114581" imgH="1219370" progId="Paint.Picture">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2600"/>
                        <a:ext cx="2995613"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8708" name="Object 4">
            <a:extLst>
              <a:ext uri="{FF2B5EF4-FFF2-40B4-BE49-F238E27FC236}">
                <a16:creationId xmlns:a16="http://schemas.microsoft.com/office/drawing/2014/main" id="{A2F892ED-18FA-4841-B451-C6AA65BFF919}"/>
              </a:ext>
            </a:extLst>
          </p:cNvPr>
          <p:cNvGraphicFramePr>
            <a:graphicFrameLocks noChangeAspect="1"/>
          </p:cNvGraphicFramePr>
          <p:nvPr/>
        </p:nvGraphicFramePr>
        <p:xfrm>
          <a:off x="4876800" y="3124200"/>
          <a:ext cx="1676400" cy="592138"/>
        </p:xfrm>
        <a:graphic>
          <a:graphicData uri="http://schemas.openxmlformats.org/presentationml/2006/ole">
            <mc:AlternateContent xmlns:mc="http://schemas.openxmlformats.org/markup-compatibility/2006">
              <mc:Choice xmlns:v="urn:schemas-microsoft-com:vml" Requires="v">
                <p:oleObj r:id="rId4" imgW="571252" imgH="203112" progId="Equation.3">
                  <p:embed/>
                </p:oleObj>
              </mc:Choice>
              <mc:Fallback>
                <p:oleObj r:id="rId4" imgW="571252" imgH="203112"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124200"/>
                        <a:ext cx="1676400" cy="5921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8709" name="Text Box 5">
            <a:extLst>
              <a:ext uri="{FF2B5EF4-FFF2-40B4-BE49-F238E27FC236}">
                <a16:creationId xmlns:a16="http://schemas.microsoft.com/office/drawing/2014/main" id="{E0F2B8D9-7C66-4F07-9F37-5C67B44AF3AD}"/>
              </a:ext>
            </a:extLst>
          </p:cNvPr>
          <p:cNvSpPr txBox="1">
            <a:spLocks noChangeArrowheads="1"/>
          </p:cNvSpPr>
          <p:nvPr/>
        </p:nvSpPr>
        <p:spPr bwMode="auto">
          <a:xfrm>
            <a:off x="3886200" y="1752600"/>
            <a:ext cx="4876800" cy="1311275"/>
          </a:xfrm>
          <a:prstGeom prst="rect">
            <a:avLst/>
          </a:prstGeom>
          <a:noFill/>
          <a:ln>
            <a:noFill/>
          </a:ln>
          <a:effectLst/>
        </p:spPr>
        <p:txBody>
          <a:bodyPr>
            <a:spAutoFit/>
          </a:bodyPr>
          <a:lstStyle/>
          <a:p>
            <a:pPr eaLnBrk="1" hangingPunct="1">
              <a:spcBef>
                <a:spcPct val="50000"/>
              </a:spcBef>
              <a:defRPr/>
            </a:pPr>
            <a:r>
              <a:rPr kumimoji="1" lang="zh-CN" altLang="en-US" sz="3200" b="1">
                <a:solidFill>
                  <a:schemeClr val="tx2"/>
                </a:solidFill>
                <a:effectLst>
                  <a:outerShdw blurRad="38100" dist="38100" dir="2700000" algn="tl">
                    <a:srgbClr val="000000"/>
                  </a:outerShdw>
                </a:effectLst>
                <a:latin typeface="Verdana" panose="020B0604030504040204" pitchFamily="34" charset="0"/>
                <a:ea typeface="华文新魏" panose="02010800040101010101" pitchFamily="2" charset="-122"/>
              </a:rPr>
              <a:t>关键是找到几何关系</a:t>
            </a:r>
          </a:p>
          <a:p>
            <a:pPr eaLnBrk="1" hangingPunct="1">
              <a:spcBef>
                <a:spcPct val="50000"/>
              </a:spcBef>
              <a:defRPr/>
            </a:pPr>
            <a:r>
              <a:rPr kumimoji="1" lang="zh-CN" altLang="en-US" sz="3200" b="1">
                <a:solidFill>
                  <a:schemeClr val="tx2"/>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把电流分割成许多电流元</a:t>
            </a:r>
          </a:p>
        </p:txBody>
      </p:sp>
      <p:sp>
        <p:nvSpPr>
          <p:cNvPr id="968710" name="Text Box 6">
            <a:extLst>
              <a:ext uri="{FF2B5EF4-FFF2-40B4-BE49-F238E27FC236}">
                <a16:creationId xmlns:a16="http://schemas.microsoft.com/office/drawing/2014/main" id="{5AE63725-AB43-49AC-9946-D1125C775E10}"/>
              </a:ext>
            </a:extLst>
          </p:cNvPr>
          <p:cNvSpPr txBox="1">
            <a:spLocks noChangeArrowheads="1"/>
          </p:cNvSpPr>
          <p:nvPr/>
        </p:nvSpPr>
        <p:spPr bwMode="auto">
          <a:xfrm>
            <a:off x="4572000" y="3733800"/>
            <a:ext cx="4114800" cy="1465263"/>
          </a:xfrm>
          <a:prstGeom prst="rect">
            <a:avLst/>
          </a:prstGeom>
          <a:noFill/>
          <a:ln>
            <a:noFill/>
          </a:ln>
          <a:effectLst/>
        </p:spPr>
        <p:txBody>
          <a:bodyPr>
            <a:spAutoFit/>
          </a:bodyPr>
          <a:lstStyle/>
          <a:p>
            <a:pPr eaLnBrk="1" hangingPunct="1">
              <a:spcBef>
                <a:spcPct val="50000"/>
              </a:spcBef>
              <a:defRPr/>
            </a:pPr>
            <a:r>
              <a:rPr kumimoji="1" lang="zh-CN" altLang="en-US" sz="3600" b="1">
                <a:solidFill>
                  <a:schemeClr val="tx2"/>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还和几何因素如</a:t>
            </a:r>
          </a:p>
          <a:p>
            <a:pPr eaLnBrk="1" hangingPunct="1">
              <a:spcBef>
                <a:spcPct val="50000"/>
              </a:spcBef>
              <a:defRPr/>
            </a:pPr>
            <a:r>
              <a:rPr kumimoji="1" lang="zh-CN" altLang="en-US" sz="3600" b="1">
                <a:solidFill>
                  <a:schemeClr val="tx2"/>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                   有关</a:t>
            </a:r>
          </a:p>
        </p:txBody>
      </p:sp>
      <p:sp>
        <p:nvSpPr>
          <p:cNvPr id="968711" name="Rectangle 7">
            <a:extLst>
              <a:ext uri="{FF2B5EF4-FFF2-40B4-BE49-F238E27FC236}">
                <a16:creationId xmlns:a16="http://schemas.microsoft.com/office/drawing/2014/main" id="{8DEB83CD-537A-4374-A9D3-C7B427EF479F}"/>
              </a:ext>
            </a:extLst>
          </p:cNvPr>
          <p:cNvSpPr>
            <a:spLocks noChangeArrowheads="1"/>
          </p:cNvSpPr>
          <p:nvPr/>
        </p:nvSpPr>
        <p:spPr bwMode="auto">
          <a:xfrm>
            <a:off x="4367213" y="330517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8712" name="Object 8">
            <a:extLst>
              <a:ext uri="{FF2B5EF4-FFF2-40B4-BE49-F238E27FC236}">
                <a16:creationId xmlns:a16="http://schemas.microsoft.com/office/drawing/2014/main" id="{8C1CD447-1D09-4075-A949-F4C6EF86011F}"/>
              </a:ext>
            </a:extLst>
          </p:cNvPr>
          <p:cNvGraphicFramePr>
            <a:graphicFrameLocks noChangeAspect="1"/>
          </p:cNvGraphicFramePr>
          <p:nvPr/>
        </p:nvGraphicFramePr>
        <p:xfrm>
          <a:off x="5257800" y="4648200"/>
          <a:ext cx="1066800" cy="644525"/>
        </p:xfrm>
        <a:graphic>
          <a:graphicData uri="http://schemas.openxmlformats.org/presentationml/2006/ole">
            <mc:AlternateContent xmlns:mc="http://schemas.openxmlformats.org/markup-compatibility/2006">
              <mc:Choice xmlns:v="urn:schemas-microsoft-com:vml" Requires="v">
                <p:oleObj r:id="rId6" imgW="266353" imgH="164885" progId="Equation.3">
                  <p:embed/>
                </p:oleObj>
              </mc:Choice>
              <mc:Fallback>
                <p:oleObj r:id="rId6" imgW="266353" imgH="16488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4648200"/>
                        <a:ext cx="1066800" cy="6445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8713" name="Text Box 9">
            <a:extLst>
              <a:ext uri="{FF2B5EF4-FFF2-40B4-BE49-F238E27FC236}">
                <a16:creationId xmlns:a16="http://schemas.microsoft.com/office/drawing/2014/main" id="{C5C4A5C0-9815-456E-AEB4-44C6A72C43E4}"/>
              </a:ext>
            </a:extLst>
          </p:cNvPr>
          <p:cNvSpPr txBox="1">
            <a:spLocks noChangeArrowheads="1"/>
          </p:cNvSpPr>
          <p:nvPr/>
        </p:nvSpPr>
        <p:spPr bwMode="auto">
          <a:xfrm>
            <a:off x="457200" y="5334000"/>
            <a:ext cx="8229600" cy="701675"/>
          </a:xfrm>
          <a:prstGeom prst="rect">
            <a:avLst/>
          </a:prstGeom>
          <a:noFill/>
          <a:ln>
            <a:noFill/>
          </a:ln>
          <a:effectLst/>
        </p:spPr>
        <p:txBody>
          <a:bodyPr>
            <a:spAutoFit/>
          </a:bodyPr>
          <a:lstStyle/>
          <a:p>
            <a:pPr eaLnBrk="1" hangingPunct="1">
              <a:spcBef>
                <a:spcPct val="50000"/>
              </a:spcBef>
              <a:defRPr/>
            </a:pPr>
            <a:r>
              <a:rPr kumimoji="1" lang="zh-CN" altLang="en-US" sz="4000" b="1">
                <a:solidFill>
                  <a:srgbClr val="660033"/>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即解决了电流产生磁场的规律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68707"/>
                                        </p:tgtEl>
                                        <p:attrNameLst>
                                          <p:attrName>style.visibility</p:attrName>
                                        </p:attrNameLst>
                                      </p:cBhvr>
                                      <p:to>
                                        <p:strVal val="visible"/>
                                      </p:to>
                                    </p:set>
                                    <p:anim calcmode="lin" valueType="num">
                                      <p:cBhvr additive="base">
                                        <p:cTn id="7" dur="500" fill="hold"/>
                                        <p:tgtEl>
                                          <p:spTgt spid="968707"/>
                                        </p:tgtEl>
                                        <p:attrNameLst>
                                          <p:attrName>ppt_x</p:attrName>
                                        </p:attrNameLst>
                                      </p:cBhvr>
                                      <p:tavLst>
                                        <p:tav tm="0">
                                          <p:val>
                                            <p:strVal val="0-#ppt_w/2"/>
                                          </p:val>
                                        </p:tav>
                                        <p:tav tm="100000">
                                          <p:val>
                                            <p:strVal val="#ppt_x"/>
                                          </p:val>
                                        </p:tav>
                                      </p:tavLst>
                                    </p:anim>
                                    <p:anim calcmode="lin" valueType="num">
                                      <p:cBhvr additive="base">
                                        <p:cTn id="8" dur="500" fill="hold"/>
                                        <p:tgtEl>
                                          <p:spTgt spid="9687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68709"/>
                                        </p:tgtEl>
                                        <p:attrNameLst>
                                          <p:attrName>style.visibility</p:attrName>
                                        </p:attrNameLst>
                                      </p:cBhvr>
                                      <p:to>
                                        <p:strVal val="visible"/>
                                      </p:to>
                                    </p:set>
                                    <p:animEffect transition="in" filter="blinds(horizontal)">
                                      <p:cBhvr>
                                        <p:cTn id="13" dur="500"/>
                                        <p:tgtEl>
                                          <p:spTgt spid="96870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68708"/>
                                        </p:tgtEl>
                                        <p:attrNameLst>
                                          <p:attrName>style.visibility</p:attrName>
                                        </p:attrNameLst>
                                      </p:cBhvr>
                                      <p:to>
                                        <p:strVal val="visible"/>
                                      </p:to>
                                    </p:set>
                                    <p:animEffect transition="in" filter="blinds(horizontal)">
                                      <p:cBhvr>
                                        <p:cTn id="18" dur="500"/>
                                        <p:tgtEl>
                                          <p:spTgt spid="9687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68710"/>
                                        </p:tgtEl>
                                        <p:attrNameLst>
                                          <p:attrName>style.visibility</p:attrName>
                                        </p:attrNameLst>
                                      </p:cBhvr>
                                      <p:to>
                                        <p:strVal val="visible"/>
                                      </p:to>
                                    </p:set>
                                    <p:animEffect transition="in" filter="blinds(horizontal)">
                                      <p:cBhvr>
                                        <p:cTn id="23" dur="500"/>
                                        <p:tgtEl>
                                          <p:spTgt spid="9687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96871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68713"/>
                                        </p:tgtEl>
                                        <p:attrNameLst>
                                          <p:attrName>style.visibility</p:attrName>
                                        </p:attrNameLst>
                                      </p:cBhvr>
                                      <p:to>
                                        <p:strVal val="visible"/>
                                      </p:to>
                                    </p:set>
                                    <p:animEffect transition="in" filter="blinds(horizontal)">
                                      <p:cBhvr>
                                        <p:cTn id="32" dur="500"/>
                                        <p:tgtEl>
                                          <p:spTgt spid="968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autoUpdateAnimBg="0"/>
      <p:bldP spid="968710" grpId="0" autoUpdateAnimBg="0"/>
      <p:bldP spid="96871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9730" name="Rectangle 2">
            <a:extLst>
              <a:ext uri="{FF2B5EF4-FFF2-40B4-BE49-F238E27FC236}">
                <a16:creationId xmlns:a16="http://schemas.microsoft.com/office/drawing/2014/main" id="{EDCC6145-2817-4232-AC29-B8172813038B}"/>
              </a:ext>
            </a:extLst>
          </p:cNvPr>
          <p:cNvSpPr>
            <a:spLocks noGrp="1" noChangeArrowheads="1"/>
          </p:cNvSpPr>
          <p:nvPr>
            <p:ph type="title"/>
          </p:nvPr>
        </p:nvSpPr>
        <p:spPr>
          <a:xfrm>
            <a:off x="350838" y="922338"/>
            <a:ext cx="8162925" cy="701675"/>
          </a:xfrm>
        </p:spPr>
        <p:txBody>
          <a:bodyPr/>
          <a:lstStyle/>
          <a:p>
            <a:pPr eaLnBrk="1" hangingPunct="1">
              <a:defRPr/>
            </a:pPr>
            <a:r>
              <a:rPr lang="en-US" altLang="zh-CN" sz="4000" b="1">
                <a:solidFill>
                  <a:srgbClr val="660033"/>
                </a:solidFill>
                <a:effectLst>
                  <a:outerShdw blurRad="38100" dist="38100" dir="2700000" algn="tl">
                    <a:srgbClr val="000000"/>
                  </a:outerShdw>
                </a:effectLst>
                <a:ea typeface="黑体" panose="02010609060101010101" pitchFamily="49" charset="-122"/>
              </a:rPr>
              <a:t>Biot</a:t>
            </a:r>
            <a:r>
              <a:rPr lang="zh-CN" altLang="en-US" sz="4000" b="1">
                <a:solidFill>
                  <a:srgbClr val="660033"/>
                </a:solidFill>
                <a:effectLst>
                  <a:outerShdw blurRad="38100" dist="38100" dir="2700000" algn="tl">
                    <a:srgbClr val="000000"/>
                  </a:outerShdw>
                </a:effectLst>
                <a:ea typeface="黑体" panose="02010609060101010101" pitchFamily="49" charset="-122"/>
              </a:rPr>
              <a:t>首先重复</a:t>
            </a:r>
            <a:r>
              <a:rPr lang="en-US" altLang="zh-CN" sz="4000" b="1">
                <a:solidFill>
                  <a:srgbClr val="660033"/>
                </a:solidFill>
                <a:effectLst>
                  <a:outerShdw blurRad="38100" dist="38100" dir="2700000" algn="tl">
                    <a:srgbClr val="000000"/>
                  </a:outerShdw>
                </a:effectLst>
                <a:ea typeface="黑体" panose="02010609060101010101" pitchFamily="49" charset="-122"/>
              </a:rPr>
              <a:t>Oester</a:t>
            </a:r>
            <a:r>
              <a:rPr lang="zh-CN" altLang="en-US" sz="4000" b="1">
                <a:solidFill>
                  <a:srgbClr val="660033"/>
                </a:solidFill>
                <a:effectLst>
                  <a:outerShdw blurRad="38100" dist="38100" dir="2700000" algn="tl">
                    <a:srgbClr val="000000"/>
                  </a:outerShdw>
                </a:effectLst>
                <a:ea typeface="黑体" panose="02010609060101010101" pitchFamily="49" charset="-122"/>
              </a:rPr>
              <a:t>实验</a:t>
            </a:r>
            <a:r>
              <a:rPr lang="zh-CN" altLang="en-US" sz="4000" b="1">
                <a:solidFill>
                  <a:srgbClr val="660033"/>
                </a:solidFill>
                <a:effectLst>
                  <a:outerShdw blurRad="38100" dist="38100" dir="2700000" algn="tl">
                    <a:srgbClr val="000000"/>
                  </a:outerShdw>
                </a:effectLst>
                <a:ea typeface="华文新魏" panose="02010800040101010101" pitchFamily="2" charset="-122"/>
              </a:rPr>
              <a:t> </a:t>
            </a:r>
          </a:p>
        </p:txBody>
      </p:sp>
      <p:sp>
        <p:nvSpPr>
          <p:cNvPr id="969731" name="Rectangle 3">
            <a:extLst>
              <a:ext uri="{FF2B5EF4-FFF2-40B4-BE49-F238E27FC236}">
                <a16:creationId xmlns:a16="http://schemas.microsoft.com/office/drawing/2014/main" id="{5123D133-9575-4C1A-86C5-88947C84C0B6}"/>
              </a:ext>
            </a:extLst>
          </p:cNvPr>
          <p:cNvSpPr>
            <a:spLocks noGrp="1" noChangeArrowheads="1"/>
          </p:cNvSpPr>
          <p:nvPr>
            <p:ph type="body" idx="1"/>
          </p:nvPr>
        </p:nvSpPr>
        <p:spPr>
          <a:xfrm>
            <a:off x="912813" y="1905000"/>
            <a:ext cx="5183187" cy="1905000"/>
          </a:xfrm>
        </p:spPr>
        <p:txBody>
          <a:bodyPr/>
          <a:lstStyle/>
          <a:p>
            <a:pPr eaLnBrk="1" hangingPunct="1"/>
            <a:r>
              <a:rPr lang="zh-CN" altLang="en-US" sz="2800" b="1">
                <a:ea typeface="黑体" panose="02010609060101010101" pitchFamily="49" charset="-122"/>
              </a:rPr>
              <a:t>实验一：测量长直载流导线对单位磁极的作用力</a:t>
            </a:r>
          </a:p>
          <a:p>
            <a:pPr algn="just" eaLnBrk="1" hangingPunct="1"/>
            <a:r>
              <a:rPr lang="zh-CN" altLang="en-US" sz="2800" b="1">
                <a:ea typeface="黑体" panose="02010609060101010101" pitchFamily="49" charset="-122"/>
              </a:rPr>
              <a:t>装置：如图，沿圆盘径向，对称放置一对相同的磁棒。</a:t>
            </a:r>
            <a:r>
              <a:rPr lang="zh-CN" altLang="en-US" sz="2800"/>
              <a:t> </a:t>
            </a:r>
          </a:p>
        </p:txBody>
      </p:sp>
      <p:pic>
        <p:nvPicPr>
          <p:cNvPr id="969732" name="Picture 4" descr="msotw9_temp0">
            <a:extLst>
              <a:ext uri="{FF2B5EF4-FFF2-40B4-BE49-F238E27FC236}">
                <a16:creationId xmlns:a16="http://schemas.microsoft.com/office/drawing/2014/main" id="{8B5EF7EE-2109-48E0-A1D8-1D0AE1DB9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04800"/>
            <a:ext cx="24479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9733" name="Rectangle 5">
            <a:extLst>
              <a:ext uri="{FF2B5EF4-FFF2-40B4-BE49-F238E27FC236}">
                <a16:creationId xmlns:a16="http://schemas.microsoft.com/office/drawing/2014/main" id="{D7D867CB-E1AB-4A7F-9A9B-C0FE1C414250}"/>
              </a:ext>
            </a:extLst>
          </p:cNvPr>
          <p:cNvSpPr>
            <a:spLocks noChangeArrowheads="1"/>
          </p:cNvSpPr>
          <p:nvPr/>
        </p:nvSpPr>
        <p:spPr bwMode="auto">
          <a:xfrm>
            <a:off x="4229100" y="31337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9734" name="Object 6">
            <a:extLst>
              <a:ext uri="{FF2B5EF4-FFF2-40B4-BE49-F238E27FC236}">
                <a16:creationId xmlns:a16="http://schemas.microsoft.com/office/drawing/2014/main" id="{70F361A2-11F7-424C-822E-E79DF40D7EB5}"/>
              </a:ext>
            </a:extLst>
          </p:cNvPr>
          <p:cNvGraphicFramePr>
            <a:graphicFrameLocks noChangeAspect="1"/>
          </p:cNvGraphicFramePr>
          <p:nvPr/>
        </p:nvGraphicFramePr>
        <p:xfrm>
          <a:off x="990600" y="3810000"/>
          <a:ext cx="3441700" cy="852488"/>
        </p:xfrm>
        <a:graphic>
          <a:graphicData uri="http://schemas.openxmlformats.org/presentationml/2006/ole">
            <mc:AlternateContent xmlns:mc="http://schemas.openxmlformats.org/markup-compatibility/2006">
              <mc:Choice xmlns:v="urn:schemas-microsoft-com:vml" Requires="v">
                <p:oleObj name="Equation" r:id="rId3" imgW="1586811" imgH="393529" progId="Equation.3">
                  <p:embed/>
                </p:oleObj>
              </mc:Choice>
              <mc:Fallback>
                <p:oleObj name="Equation" r:id="rId3" imgW="1586811" imgH="393529"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810000"/>
                        <a:ext cx="34417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9735" name="Rectangle 7">
            <a:extLst>
              <a:ext uri="{FF2B5EF4-FFF2-40B4-BE49-F238E27FC236}">
                <a16:creationId xmlns:a16="http://schemas.microsoft.com/office/drawing/2014/main" id="{DC1C9188-023E-44D4-9760-D9BE185ACE3A}"/>
              </a:ext>
            </a:extLst>
          </p:cNvPr>
          <p:cNvSpPr>
            <a:spLocks noChangeArrowheads="1"/>
          </p:cNvSpPr>
          <p:nvPr/>
        </p:nvSpPr>
        <p:spPr bwMode="auto">
          <a:xfrm>
            <a:off x="3738563" y="283845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9736" name="Object 8">
            <a:extLst>
              <a:ext uri="{FF2B5EF4-FFF2-40B4-BE49-F238E27FC236}">
                <a16:creationId xmlns:a16="http://schemas.microsoft.com/office/drawing/2014/main" id="{8F761D30-BF3A-4C5D-891C-A77C61DE2A71}"/>
              </a:ext>
            </a:extLst>
          </p:cNvPr>
          <p:cNvGraphicFramePr>
            <a:graphicFrameLocks noChangeAspect="1"/>
          </p:cNvGraphicFramePr>
          <p:nvPr/>
        </p:nvGraphicFramePr>
        <p:xfrm>
          <a:off x="1600200" y="4724400"/>
          <a:ext cx="2362200" cy="1673225"/>
        </p:xfrm>
        <a:graphic>
          <a:graphicData uri="http://schemas.openxmlformats.org/presentationml/2006/ole">
            <mc:AlternateContent xmlns:mc="http://schemas.openxmlformats.org/markup-compatibility/2006">
              <mc:Choice xmlns:v="urn:schemas-microsoft-com:vml" Requires="v">
                <p:oleObj r:id="rId5" imgW="1104900" imgH="787400" progId="Equation.3">
                  <p:embed/>
                </p:oleObj>
              </mc:Choice>
              <mc:Fallback>
                <p:oleObj r:id="rId5" imgW="1104900" imgH="7874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4724400"/>
                        <a:ext cx="23622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9737" name="AutoShape 9">
            <a:extLst>
              <a:ext uri="{FF2B5EF4-FFF2-40B4-BE49-F238E27FC236}">
                <a16:creationId xmlns:a16="http://schemas.microsoft.com/office/drawing/2014/main" id="{BBFA0E8E-B075-4A14-B0A2-2E454644DF09}"/>
              </a:ext>
            </a:extLst>
          </p:cNvPr>
          <p:cNvSpPr>
            <a:spLocks noChangeArrowheads="1"/>
          </p:cNvSpPr>
          <p:nvPr/>
        </p:nvSpPr>
        <p:spPr bwMode="auto">
          <a:xfrm>
            <a:off x="152400" y="4495800"/>
            <a:ext cx="1295400" cy="1524000"/>
          </a:xfrm>
          <a:prstGeom prst="wedgeRectCallout">
            <a:avLst>
              <a:gd name="adj1" fmla="val 79778"/>
              <a:gd name="adj2" fmla="val 263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ea typeface="华文中宋" panose="02010600040101010101" pitchFamily="2" charset="-122"/>
              </a:rPr>
              <a:t>每根磁棒两极受合力矩为零，圆盘静止</a:t>
            </a:r>
          </a:p>
        </p:txBody>
      </p:sp>
      <p:sp>
        <p:nvSpPr>
          <p:cNvPr id="969738" name="Rectangle 10">
            <a:extLst>
              <a:ext uri="{FF2B5EF4-FFF2-40B4-BE49-F238E27FC236}">
                <a16:creationId xmlns:a16="http://schemas.microsoft.com/office/drawing/2014/main" id="{DE10A070-1B2E-48D0-A85D-E349DEE60428}"/>
              </a:ext>
            </a:extLst>
          </p:cNvPr>
          <p:cNvSpPr>
            <a:spLocks noChangeArrowheads="1"/>
          </p:cNvSpPr>
          <p:nvPr/>
        </p:nvSpPr>
        <p:spPr bwMode="auto">
          <a:xfrm>
            <a:off x="4133850" y="31337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9739" name="Object 11">
            <a:extLst>
              <a:ext uri="{FF2B5EF4-FFF2-40B4-BE49-F238E27FC236}">
                <a16:creationId xmlns:a16="http://schemas.microsoft.com/office/drawing/2014/main" id="{F7C37C72-C91C-4D2E-966F-E85D6001F69F}"/>
              </a:ext>
            </a:extLst>
          </p:cNvPr>
          <p:cNvGraphicFramePr>
            <a:graphicFrameLocks noChangeAspect="1"/>
          </p:cNvGraphicFramePr>
          <p:nvPr/>
        </p:nvGraphicFramePr>
        <p:xfrm>
          <a:off x="4876800" y="3810000"/>
          <a:ext cx="1524000" cy="828675"/>
        </p:xfrm>
        <a:graphic>
          <a:graphicData uri="http://schemas.openxmlformats.org/presentationml/2006/ole">
            <mc:AlternateContent xmlns:mc="http://schemas.openxmlformats.org/markup-compatibility/2006">
              <mc:Choice xmlns:v="urn:schemas-microsoft-com:vml" Requires="v">
                <p:oleObj name="Equation" r:id="rId7" imgW="723586" imgH="393529" progId="Equation.3">
                  <p:embed/>
                </p:oleObj>
              </mc:Choice>
              <mc:Fallback>
                <p:oleObj name="Equation" r:id="rId7" imgW="723586" imgH="393529"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810000"/>
                        <a:ext cx="1524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9740" name="Rectangle 12">
            <a:extLst>
              <a:ext uri="{FF2B5EF4-FFF2-40B4-BE49-F238E27FC236}">
                <a16:creationId xmlns:a16="http://schemas.microsoft.com/office/drawing/2014/main" id="{5663E35A-D49B-49B3-AF3C-B912189E9D40}"/>
              </a:ext>
            </a:extLst>
          </p:cNvPr>
          <p:cNvSpPr>
            <a:spLocks noChangeArrowheads="1"/>
          </p:cNvSpPr>
          <p:nvPr/>
        </p:nvSpPr>
        <p:spPr bwMode="auto">
          <a:xfrm>
            <a:off x="3857625" y="325755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9741" name="Object 13">
            <a:extLst>
              <a:ext uri="{FF2B5EF4-FFF2-40B4-BE49-F238E27FC236}">
                <a16:creationId xmlns:a16="http://schemas.microsoft.com/office/drawing/2014/main" id="{87BFF9F6-E422-4B2A-8CF0-D1B6DF8CCC59}"/>
              </a:ext>
            </a:extLst>
          </p:cNvPr>
          <p:cNvGraphicFramePr>
            <a:graphicFrameLocks noChangeAspect="1"/>
          </p:cNvGraphicFramePr>
          <p:nvPr/>
        </p:nvGraphicFramePr>
        <p:xfrm>
          <a:off x="6477000" y="3962400"/>
          <a:ext cx="2209800" cy="530225"/>
        </p:xfrm>
        <a:graphic>
          <a:graphicData uri="http://schemas.openxmlformats.org/presentationml/2006/ole">
            <mc:AlternateContent xmlns:mc="http://schemas.openxmlformats.org/markup-compatibility/2006">
              <mc:Choice xmlns:v="urn:schemas-microsoft-com:vml" Requires="v">
                <p:oleObj r:id="rId9" imgW="952087" imgH="228501" progId="Equation.3">
                  <p:embed/>
                </p:oleObj>
              </mc:Choice>
              <mc:Fallback>
                <p:oleObj r:id="rId9" imgW="952087" imgH="228501"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962400"/>
                        <a:ext cx="2209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9742" name="Rectangle 14">
            <a:extLst>
              <a:ext uri="{FF2B5EF4-FFF2-40B4-BE49-F238E27FC236}">
                <a16:creationId xmlns:a16="http://schemas.microsoft.com/office/drawing/2014/main" id="{A51A97BE-8BC3-46A8-8D75-96736A5E020B}"/>
              </a:ext>
            </a:extLst>
          </p:cNvPr>
          <p:cNvSpPr>
            <a:spLocks noChangeArrowheads="1"/>
          </p:cNvSpPr>
          <p:nvPr/>
        </p:nvSpPr>
        <p:spPr bwMode="auto">
          <a:xfrm>
            <a:off x="4295775" y="327660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69743" name="Rectangle 15">
            <a:extLst>
              <a:ext uri="{FF2B5EF4-FFF2-40B4-BE49-F238E27FC236}">
                <a16:creationId xmlns:a16="http://schemas.microsoft.com/office/drawing/2014/main" id="{1141DEC8-79AC-468F-BB7F-42F5E14FC962}"/>
              </a:ext>
            </a:extLst>
          </p:cNvPr>
          <p:cNvSpPr>
            <a:spLocks noChangeArrowheads="1"/>
          </p:cNvSpPr>
          <p:nvPr/>
        </p:nvSpPr>
        <p:spPr bwMode="auto">
          <a:xfrm>
            <a:off x="4295775" y="327660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69744" name="Text Box 16">
            <a:extLst>
              <a:ext uri="{FF2B5EF4-FFF2-40B4-BE49-F238E27FC236}">
                <a16:creationId xmlns:a16="http://schemas.microsoft.com/office/drawing/2014/main" id="{DAB98A97-873A-469C-91B0-E6D32F8A8D93}"/>
              </a:ext>
            </a:extLst>
          </p:cNvPr>
          <p:cNvSpPr txBox="1">
            <a:spLocks noChangeArrowheads="1"/>
          </p:cNvSpPr>
          <p:nvPr/>
        </p:nvSpPr>
        <p:spPr bwMode="auto">
          <a:xfrm>
            <a:off x="4572000" y="4648200"/>
            <a:ext cx="43529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ea typeface="黑体" panose="02010609060101010101" pitchFamily="49" charset="-122"/>
              </a:rPr>
              <a:t>总合力矩</a:t>
            </a:r>
            <a:r>
              <a:rPr kumimoji="1" lang="zh-CN" altLang="en-US" sz="2400" b="1" dirty="0"/>
              <a:t>不为零， </a:t>
            </a:r>
            <a:r>
              <a:rPr kumimoji="1" lang="zh-CN" altLang="en-US" sz="2400" b="1" dirty="0">
                <a:ea typeface="黑体" panose="02010609060101010101" pitchFamily="49" charset="-122"/>
              </a:rPr>
              <a:t>圆盘应转</a:t>
            </a:r>
          </a:p>
          <a:p>
            <a:pPr eaLnBrk="1" hangingPunct="1">
              <a:spcBef>
                <a:spcPct val="50000"/>
              </a:spcBef>
              <a:buClrTx/>
              <a:buSzTx/>
              <a:buFontTx/>
              <a:buNone/>
            </a:pPr>
            <a:r>
              <a:rPr kumimoji="1" lang="zh-CN" altLang="en-US" sz="2400" b="1" dirty="0">
                <a:ea typeface="黑体" panose="02010609060101010101" pitchFamily="49" charset="-122"/>
              </a:rPr>
              <a:t>实验结果：示零</a:t>
            </a:r>
            <a:r>
              <a:rPr kumimoji="1" lang="en-US" altLang="zh-CN" sz="2400" b="1" dirty="0">
                <a:latin typeface="Times New Roman" panose="02020603050405020304" pitchFamily="18" charset="0"/>
                <a:ea typeface="黑体" panose="02010609060101010101" pitchFamily="49" charset="-122"/>
              </a:rPr>
              <a:t>——</a:t>
            </a:r>
            <a:r>
              <a:rPr kumimoji="1" lang="en-US" altLang="zh-CN" sz="2400" b="1" dirty="0">
                <a:ea typeface="黑体" panose="02010609060101010101" pitchFamily="49" charset="-122"/>
              </a:rPr>
              <a:t>  </a:t>
            </a:r>
            <a:r>
              <a:rPr kumimoji="1" lang="zh-CN" altLang="en-US" sz="2400" b="1" dirty="0">
                <a:ea typeface="黑体" panose="02010609060101010101" pitchFamily="49" charset="-122"/>
              </a:rPr>
              <a:t>单位磁极受到的作用 </a:t>
            </a:r>
            <a:r>
              <a:rPr kumimoji="1" lang="zh-CN" altLang="en-US" sz="2400" b="1" dirty="0"/>
              <a:t> </a:t>
            </a:r>
          </a:p>
        </p:txBody>
      </p:sp>
      <p:sp>
        <p:nvSpPr>
          <p:cNvPr id="969745" name="Rectangle 17">
            <a:extLst>
              <a:ext uri="{FF2B5EF4-FFF2-40B4-BE49-F238E27FC236}">
                <a16:creationId xmlns:a16="http://schemas.microsoft.com/office/drawing/2014/main" id="{54B64B27-C264-41C4-A2D7-578517C4A062}"/>
              </a:ext>
            </a:extLst>
          </p:cNvPr>
          <p:cNvSpPr>
            <a:spLocks noChangeArrowheads="1"/>
          </p:cNvSpPr>
          <p:nvPr/>
        </p:nvSpPr>
        <p:spPr bwMode="auto">
          <a:xfrm>
            <a:off x="4229100" y="31337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69746" name="Object 18">
            <a:extLst>
              <a:ext uri="{FF2B5EF4-FFF2-40B4-BE49-F238E27FC236}">
                <a16:creationId xmlns:a16="http://schemas.microsoft.com/office/drawing/2014/main" id="{8B934BDC-30BA-4E4A-9968-76F2D8BAB22A}"/>
              </a:ext>
            </a:extLst>
          </p:cNvPr>
          <p:cNvGraphicFramePr>
            <a:graphicFrameLocks noChangeAspect="1"/>
          </p:cNvGraphicFramePr>
          <p:nvPr/>
        </p:nvGraphicFramePr>
        <p:xfrm>
          <a:off x="7086600" y="5486400"/>
          <a:ext cx="1066800" cy="917575"/>
        </p:xfrm>
        <a:graphic>
          <a:graphicData uri="http://schemas.openxmlformats.org/presentationml/2006/ole">
            <mc:AlternateContent xmlns:mc="http://schemas.openxmlformats.org/markup-compatibility/2006">
              <mc:Choice xmlns:v="urn:schemas-microsoft-com:vml" Requires="v">
                <p:oleObj r:id="rId11" imgW="457002" imgH="393529" progId="Equation.3">
                  <p:embed/>
                </p:oleObj>
              </mc:Choice>
              <mc:Fallback>
                <p:oleObj r:id="rId11" imgW="457002" imgH="393529"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6600" y="5486400"/>
                        <a:ext cx="10668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9731">
                                            <p:txEl>
                                              <p:pRg st="0" end="0"/>
                                            </p:txEl>
                                          </p:spTgt>
                                        </p:tgtEl>
                                        <p:attrNameLst>
                                          <p:attrName>style.visibility</p:attrName>
                                        </p:attrNameLst>
                                      </p:cBhvr>
                                      <p:to>
                                        <p:strVal val="visible"/>
                                      </p:to>
                                    </p:set>
                                    <p:animEffect transition="in" filter="blinds(horizontal)">
                                      <p:cBhvr>
                                        <p:cTn id="7" dur="500"/>
                                        <p:tgtEl>
                                          <p:spTgt spid="9697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69731">
                                            <p:txEl>
                                              <p:pRg st="1" end="1"/>
                                            </p:txEl>
                                          </p:spTgt>
                                        </p:tgtEl>
                                        <p:attrNameLst>
                                          <p:attrName>style.visibility</p:attrName>
                                        </p:attrNameLst>
                                      </p:cBhvr>
                                      <p:to>
                                        <p:strVal val="visible"/>
                                      </p:to>
                                    </p:set>
                                    <p:animEffect transition="in" filter="blinds(horizontal)">
                                      <p:cBhvr>
                                        <p:cTn id="12" dur="500"/>
                                        <p:tgtEl>
                                          <p:spTgt spid="9697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96973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69734"/>
                                        </p:tgtEl>
                                        <p:attrNameLst>
                                          <p:attrName>style.visibility</p:attrName>
                                        </p:attrNameLst>
                                      </p:cBhvr>
                                      <p:to>
                                        <p:strVal val="visible"/>
                                      </p:to>
                                    </p:set>
                                    <p:animEffect transition="in" filter="blinds(horizontal)">
                                      <p:cBhvr>
                                        <p:cTn id="21" dur="500"/>
                                        <p:tgtEl>
                                          <p:spTgt spid="9697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969736"/>
                                        </p:tgtEl>
                                        <p:attrNameLst>
                                          <p:attrName>style.visibility</p:attrName>
                                        </p:attrNameLst>
                                      </p:cBhvr>
                                      <p:to>
                                        <p:strVal val="visible"/>
                                      </p:to>
                                    </p:set>
                                    <p:animEffect transition="in" filter="blinds(horizontal)">
                                      <p:cBhvr>
                                        <p:cTn id="26" dur="500"/>
                                        <p:tgtEl>
                                          <p:spTgt spid="96973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69737"/>
                                        </p:tgtEl>
                                        <p:attrNameLst>
                                          <p:attrName>style.visibility</p:attrName>
                                        </p:attrNameLst>
                                      </p:cBhvr>
                                      <p:to>
                                        <p:strVal val="visible"/>
                                      </p:to>
                                    </p:set>
                                    <p:anim calcmode="lin" valueType="num">
                                      <p:cBhvr additive="base">
                                        <p:cTn id="31" dur="500" fill="hold"/>
                                        <p:tgtEl>
                                          <p:spTgt spid="969737"/>
                                        </p:tgtEl>
                                        <p:attrNameLst>
                                          <p:attrName>ppt_x</p:attrName>
                                        </p:attrNameLst>
                                      </p:cBhvr>
                                      <p:tavLst>
                                        <p:tav tm="0">
                                          <p:val>
                                            <p:strVal val="0-#ppt_w/2"/>
                                          </p:val>
                                        </p:tav>
                                        <p:tav tm="100000">
                                          <p:val>
                                            <p:strVal val="#ppt_x"/>
                                          </p:val>
                                        </p:tav>
                                      </p:tavLst>
                                    </p:anim>
                                    <p:anim calcmode="lin" valueType="num">
                                      <p:cBhvr additive="base">
                                        <p:cTn id="32" dur="500" fill="hold"/>
                                        <p:tgtEl>
                                          <p:spTgt spid="96973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969739"/>
                                        </p:tgtEl>
                                        <p:attrNameLst>
                                          <p:attrName>style.visibility</p:attrName>
                                        </p:attrNameLst>
                                      </p:cBhvr>
                                      <p:to>
                                        <p:strVal val="visible"/>
                                      </p:to>
                                    </p:set>
                                    <p:animEffect transition="in" filter="blinds(horizontal)">
                                      <p:cBhvr>
                                        <p:cTn id="37" dur="500"/>
                                        <p:tgtEl>
                                          <p:spTgt spid="9697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nodeType="clickEffect">
                                  <p:stCondLst>
                                    <p:cond delay="0"/>
                                  </p:stCondLst>
                                  <p:childTnLst>
                                    <p:set>
                                      <p:cBhvr>
                                        <p:cTn id="41" dur="1" fill="hold">
                                          <p:stCondLst>
                                            <p:cond delay="0"/>
                                          </p:stCondLst>
                                        </p:cTn>
                                        <p:tgtEl>
                                          <p:spTgt spid="969741"/>
                                        </p:tgtEl>
                                        <p:attrNameLst>
                                          <p:attrName>style.visibility</p:attrName>
                                        </p:attrNameLst>
                                      </p:cBhvr>
                                      <p:to>
                                        <p:strVal val="visible"/>
                                      </p:to>
                                    </p:set>
                                    <p:anim calcmode="lin" valueType="num">
                                      <p:cBhvr additive="base">
                                        <p:cTn id="42" dur="500" fill="hold"/>
                                        <p:tgtEl>
                                          <p:spTgt spid="969741"/>
                                        </p:tgtEl>
                                        <p:attrNameLst>
                                          <p:attrName>ppt_x</p:attrName>
                                        </p:attrNameLst>
                                      </p:cBhvr>
                                      <p:tavLst>
                                        <p:tav tm="0">
                                          <p:val>
                                            <p:strVal val="1+#ppt_w/2"/>
                                          </p:val>
                                        </p:tav>
                                        <p:tav tm="100000">
                                          <p:val>
                                            <p:strVal val="#ppt_x"/>
                                          </p:val>
                                        </p:tav>
                                      </p:tavLst>
                                    </p:anim>
                                    <p:anim calcmode="lin" valueType="num">
                                      <p:cBhvr additive="base">
                                        <p:cTn id="43" dur="500" fill="hold"/>
                                        <p:tgtEl>
                                          <p:spTgt spid="96974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69744"/>
                                        </p:tgtEl>
                                        <p:attrNameLst>
                                          <p:attrName>style.visibility</p:attrName>
                                        </p:attrNameLst>
                                      </p:cBhvr>
                                      <p:to>
                                        <p:strVal val="visible"/>
                                      </p:to>
                                    </p:set>
                                    <p:animEffect transition="in" filter="blinds(horizontal)">
                                      <p:cBhvr>
                                        <p:cTn id="48" dur="500"/>
                                        <p:tgtEl>
                                          <p:spTgt spid="96974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969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9731" grpId="0" build="p" bldLvl="5" autoUpdateAnimBg="0"/>
      <p:bldP spid="969737" grpId="0" animBg="1" autoUpdateAnimBg="0"/>
      <p:bldP spid="969744"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4061612-F0A1-48AA-A79C-6509F6F5ABA7}"/>
              </a:ext>
            </a:extLst>
          </p:cNvPr>
          <p:cNvSpPr>
            <a:spLocks noGrp="1" noChangeArrowheads="1"/>
          </p:cNvSpPr>
          <p:nvPr>
            <p:ph type="title"/>
          </p:nvPr>
        </p:nvSpPr>
        <p:spPr>
          <a:xfrm>
            <a:off x="871538" y="862013"/>
            <a:ext cx="8162925" cy="762000"/>
          </a:xfrm>
        </p:spPr>
        <p:txBody>
          <a:bodyPr/>
          <a:lstStyle/>
          <a:p>
            <a:pPr algn="just" eaLnBrk="1" hangingPunct="1"/>
            <a:r>
              <a:rPr lang="zh-CN" altLang="en-US" b="1">
                <a:ea typeface="黑体" panose="02010609060101010101" pitchFamily="49" charset="-122"/>
              </a:rPr>
              <a:t>实验二：</a:t>
            </a:r>
            <a:r>
              <a:rPr lang="zh-CN" altLang="en-US"/>
              <a:t> </a:t>
            </a:r>
          </a:p>
        </p:txBody>
      </p:sp>
      <p:sp>
        <p:nvSpPr>
          <p:cNvPr id="970755" name="Rectangle 3">
            <a:extLst>
              <a:ext uri="{FF2B5EF4-FFF2-40B4-BE49-F238E27FC236}">
                <a16:creationId xmlns:a16="http://schemas.microsoft.com/office/drawing/2014/main" id="{2C74604F-6F78-474E-B7EF-B60F68546B35}"/>
              </a:ext>
            </a:extLst>
          </p:cNvPr>
          <p:cNvSpPr>
            <a:spLocks noGrp="1" noChangeArrowheads="1"/>
          </p:cNvSpPr>
          <p:nvPr>
            <p:ph type="body" idx="1"/>
          </p:nvPr>
        </p:nvSpPr>
        <p:spPr>
          <a:xfrm>
            <a:off x="912813" y="1905000"/>
            <a:ext cx="8002587" cy="1600200"/>
          </a:xfrm>
        </p:spPr>
        <p:txBody>
          <a:bodyPr/>
          <a:lstStyle/>
          <a:p>
            <a:pPr algn="just" eaLnBrk="1" hangingPunct="1"/>
            <a:r>
              <a:rPr lang="zh-CN" altLang="en-US" b="1">
                <a:ea typeface="黑体" panose="02010609060101010101" pitchFamily="49" charset="-122"/>
              </a:rPr>
              <a:t>设计实验：</a:t>
            </a:r>
          </a:p>
          <a:p>
            <a:pPr lvl="1" algn="just" eaLnBrk="1" hangingPunct="1"/>
            <a:r>
              <a:rPr lang="zh-CN" altLang="en-US" b="1"/>
              <a:t>磁极所受作用力的方向垂直于折线与磁极构成的平面</a:t>
            </a:r>
          </a:p>
        </p:txBody>
      </p:sp>
      <p:graphicFrame>
        <p:nvGraphicFramePr>
          <p:cNvPr id="970756" name="Object 4">
            <a:extLst>
              <a:ext uri="{FF2B5EF4-FFF2-40B4-BE49-F238E27FC236}">
                <a16:creationId xmlns:a16="http://schemas.microsoft.com/office/drawing/2014/main" id="{CDAFAE9D-3DE5-478A-909C-0378E9F4C3EE}"/>
              </a:ext>
            </a:extLst>
          </p:cNvPr>
          <p:cNvGraphicFramePr>
            <a:graphicFrameLocks noChangeAspect="1"/>
          </p:cNvGraphicFramePr>
          <p:nvPr/>
        </p:nvGraphicFramePr>
        <p:xfrm>
          <a:off x="6019800" y="228600"/>
          <a:ext cx="2743200" cy="2016125"/>
        </p:xfrm>
        <a:graphic>
          <a:graphicData uri="http://schemas.openxmlformats.org/presentationml/2006/ole">
            <mc:AlternateContent xmlns:mc="http://schemas.openxmlformats.org/markup-compatibility/2006">
              <mc:Choice xmlns:v="urn:schemas-microsoft-com:vml" Requires="v">
                <p:oleObj name="位图图像" r:id="rId2" imgW="1476190" imgH="1066667" progId="Paint.Picture">
                  <p:embed/>
                </p:oleObj>
              </mc:Choice>
              <mc:Fallback>
                <p:oleObj name="位图图像" r:id="rId2" imgW="1476190" imgH="1066667"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28600"/>
                        <a:ext cx="27432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0757" name="Rectangle 5">
            <a:extLst>
              <a:ext uri="{FF2B5EF4-FFF2-40B4-BE49-F238E27FC236}">
                <a16:creationId xmlns:a16="http://schemas.microsoft.com/office/drawing/2014/main" id="{46445369-BE3B-4AB1-A668-9E96A5ED19B3}"/>
              </a:ext>
            </a:extLst>
          </p:cNvPr>
          <p:cNvSpPr>
            <a:spLocks noChangeArrowheads="1"/>
          </p:cNvSpPr>
          <p:nvPr/>
        </p:nvSpPr>
        <p:spPr bwMode="auto">
          <a:xfrm>
            <a:off x="3962400" y="327660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0758" name="Object 6">
            <a:extLst>
              <a:ext uri="{FF2B5EF4-FFF2-40B4-BE49-F238E27FC236}">
                <a16:creationId xmlns:a16="http://schemas.microsoft.com/office/drawing/2014/main" id="{9D66FFE3-7454-4619-96BB-9C4628FD24C2}"/>
              </a:ext>
            </a:extLst>
          </p:cNvPr>
          <p:cNvGraphicFramePr>
            <a:graphicFrameLocks noChangeAspect="1"/>
          </p:cNvGraphicFramePr>
          <p:nvPr/>
        </p:nvGraphicFramePr>
        <p:xfrm>
          <a:off x="1600200" y="3505200"/>
          <a:ext cx="2209800" cy="552450"/>
        </p:xfrm>
        <a:graphic>
          <a:graphicData uri="http://schemas.openxmlformats.org/presentationml/2006/ole">
            <mc:AlternateContent xmlns:mc="http://schemas.openxmlformats.org/markup-compatibility/2006">
              <mc:Choice xmlns:v="urn:schemas-microsoft-com:vml" Requires="v">
                <p:oleObj r:id="rId4" imgW="812447" imgH="203112" progId="Equation.3">
                  <p:embed/>
                </p:oleObj>
              </mc:Choice>
              <mc:Fallback>
                <p:oleObj r:id="rId4" imgW="812447" imgH="20311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505200"/>
                        <a:ext cx="2209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0759" name="Rectangle 7">
            <a:extLst>
              <a:ext uri="{FF2B5EF4-FFF2-40B4-BE49-F238E27FC236}">
                <a16:creationId xmlns:a16="http://schemas.microsoft.com/office/drawing/2014/main" id="{50345E49-02E0-4FDC-B8AC-A891AAB388F5}"/>
              </a:ext>
            </a:extLst>
          </p:cNvPr>
          <p:cNvSpPr>
            <a:spLocks noChangeArrowheads="1"/>
          </p:cNvSpPr>
          <p:nvPr/>
        </p:nvSpPr>
        <p:spPr bwMode="auto">
          <a:xfrm>
            <a:off x="3486150"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0760" name="Object 8">
            <a:extLst>
              <a:ext uri="{FF2B5EF4-FFF2-40B4-BE49-F238E27FC236}">
                <a16:creationId xmlns:a16="http://schemas.microsoft.com/office/drawing/2014/main" id="{6B127E79-3AAC-491F-B397-3EE789F43582}"/>
              </a:ext>
            </a:extLst>
          </p:cNvPr>
          <p:cNvGraphicFramePr>
            <a:graphicFrameLocks noChangeAspect="1"/>
          </p:cNvGraphicFramePr>
          <p:nvPr/>
        </p:nvGraphicFramePr>
        <p:xfrm>
          <a:off x="4648200" y="3200400"/>
          <a:ext cx="3505200" cy="938213"/>
        </p:xfrm>
        <a:graphic>
          <a:graphicData uri="http://schemas.openxmlformats.org/presentationml/2006/ole">
            <mc:AlternateContent xmlns:mc="http://schemas.openxmlformats.org/markup-compatibility/2006">
              <mc:Choice xmlns:v="urn:schemas-microsoft-com:vml" Requires="v">
                <p:oleObj r:id="rId6" imgW="1447172" imgH="393529" progId="Equation.3">
                  <p:embed/>
                </p:oleObj>
              </mc:Choice>
              <mc:Fallback>
                <p:oleObj r:id="rId6" imgW="1447172" imgH="39352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3200400"/>
                        <a:ext cx="35052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0761" name="Rectangle 9">
            <a:extLst>
              <a:ext uri="{FF2B5EF4-FFF2-40B4-BE49-F238E27FC236}">
                <a16:creationId xmlns:a16="http://schemas.microsoft.com/office/drawing/2014/main" id="{14E622BD-BA79-4268-A4AC-C953695A721D}"/>
              </a:ext>
            </a:extLst>
          </p:cNvPr>
          <p:cNvSpPr>
            <a:spLocks noChangeArrowheads="1"/>
          </p:cNvSpPr>
          <p:nvPr/>
        </p:nvSpPr>
        <p:spPr bwMode="auto">
          <a:xfrm>
            <a:off x="3438525"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0762" name="Object 10">
            <a:extLst>
              <a:ext uri="{FF2B5EF4-FFF2-40B4-BE49-F238E27FC236}">
                <a16:creationId xmlns:a16="http://schemas.microsoft.com/office/drawing/2014/main" id="{CB3FE3C6-783F-4653-8C2E-E942BA63C04E}"/>
              </a:ext>
            </a:extLst>
          </p:cNvPr>
          <p:cNvGraphicFramePr>
            <a:graphicFrameLocks noChangeAspect="1"/>
          </p:cNvGraphicFramePr>
          <p:nvPr/>
        </p:nvGraphicFramePr>
        <p:xfrm>
          <a:off x="1371600" y="4038600"/>
          <a:ext cx="3505200" cy="898525"/>
        </p:xfrm>
        <a:graphic>
          <a:graphicData uri="http://schemas.openxmlformats.org/presentationml/2006/ole">
            <mc:AlternateContent xmlns:mc="http://schemas.openxmlformats.org/markup-compatibility/2006">
              <mc:Choice xmlns:v="urn:schemas-microsoft-com:vml" Requires="v">
                <p:oleObj r:id="rId8" imgW="1511300" imgH="393700" progId="Equation.3">
                  <p:embed/>
                </p:oleObj>
              </mc:Choice>
              <mc:Fallback>
                <p:oleObj r:id="rId8" imgW="1511300" imgH="3937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038600"/>
                        <a:ext cx="35052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0763" name="Rectangle 11">
            <a:extLst>
              <a:ext uri="{FF2B5EF4-FFF2-40B4-BE49-F238E27FC236}">
                <a16:creationId xmlns:a16="http://schemas.microsoft.com/office/drawing/2014/main" id="{3CE14C36-FECB-47CE-952B-EEFA20DDB2A1}"/>
              </a:ext>
            </a:extLst>
          </p:cNvPr>
          <p:cNvSpPr>
            <a:spLocks noChangeArrowheads="1"/>
          </p:cNvSpPr>
          <p:nvPr/>
        </p:nvSpPr>
        <p:spPr bwMode="auto">
          <a:xfrm>
            <a:off x="3381375"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0764" name="Object 12">
            <a:extLst>
              <a:ext uri="{FF2B5EF4-FFF2-40B4-BE49-F238E27FC236}">
                <a16:creationId xmlns:a16="http://schemas.microsoft.com/office/drawing/2014/main" id="{CD366B3F-7EB2-47BF-BA98-EC475B88E6DF}"/>
              </a:ext>
            </a:extLst>
          </p:cNvPr>
          <p:cNvGraphicFramePr>
            <a:graphicFrameLocks noChangeAspect="1"/>
          </p:cNvGraphicFramePr>
          <p:nvPr/>
        </p:nvGraphicFramePr>
        <p:xfrm>
          <a:off x="5181600" y="4114800"/>
          <a:ext cx="3276600" cy="800100"/>
        </p:xfrm>
        <a:graphic>
          <a:graphicData uri="http://schemas.openxmlformats.org/presentationml/2006/ole">
            <mc:AlternateContent xmlns:mc="http://schemas.openxmlformats.org/markup-compatibility/2006">
              <mc:Choice xmlns:v="urn:schemas-microsoft-com:vml" Requires="v">
                <p:oleObj r:id="rId10" imgW="1586811" imgH="393529" progId="Equation.3">
                  <p:embed/>
                </p:oleObj>
              </mc:Choice>
              <mc:Fallback>
                <p:oleObj r:id="rId10" imgW="1586811" imgH="393529"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1600" y="4114800"/>
                        <a:ext cx="3276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0765" name="Rectangle 13">
            <a:extLst>
              <a:ext uri="{FF2B5EF4-FFF2-40B4-BE49-F238E27FC236}">
                <a16:creationId xmlns:a16="http://schemas.microsoft.com/office/drawing/2014/main" id="{67E98B61-BE4F-4FD7-A9C2-307017AD98E4}"/>
              </a:ext>
            </a:extLst>
          </p:cNvPr>
          <p:cNvSpPr>
            <a:spLocks noChangeArrowheads="1"/>
          </p:cNvSpPr>
          <p:nvPr/>
        </p:nvSpPr>
        <p:spPr bwMode="auto">
          <a:xfrm>
            <a:off x="3752850"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0766" name="Object 14">
            <a:extLst>
              <a:ext uri="{FF2B5EF4-FFF2-40B4-BE49-F238E27FC236}">
                <a16:creationId xmlns:a16="http://schemas.microsoft.com/office/drawing/2014/main" id="{06D5E55B-19D8-4E89-A45A-07740933463E}"/>
              </a:ext>
            </a:extLst>
          </p:cNvPr>
          <p:cNvGraphicFramePr>
            <a:graphicFrameLocks noChangeAspect="1"/>
          </p:cNvGraphicFramePr>
          <p:nvPr/>
        </p:nvGraphicFramePr>
        <p:xfrm>
          <a:off x="1371600" y="4953000"/>
          <a:ext cx="3602038" cy="919163"/>
        </p:xfrm>
        <a:graphic>
          <a:graphicData uri="http://schemas.openxmlformats.org/presentationml/2006/ole">
            <mc:AlternateContent xmlns:mc="http://schemas.openxmlformats.org/markup-compatibility/2006">
              <mc:Choice xmlns:v="urn:schemas-microsoft-com:vml" Requires="v">
                <p:oleObj name="Equation" r:id="rId12" imgW="1536033" imgH="393529" progId="Equation.3">
                  <p:embed/>
                </p:oleObj>
              </mc:Choice>
              <mc:Fallback>
                <p:oleObj name="Equation" r:id="rId12" imgW="1536033" imgH="393529"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1600" y="4953000"/>
                        <a:ext cx="360203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0755">
                                            <p:txEl>
                                              <p:pRg st="0" end="0"/>
                                            </p:txEl>
                                          </p:spTgt>
                                        </p:tgtEl>
                                        <p:attrNameLst>
                                          <p:attrName>style.visibility</p:attrName>
                                        </p:attrNameLst>
                                      </p:cBhvr>
                                      <p:to>
                                        <p:strVal val="visible"/>
                                      </p:to>
                                    </p:set>
                                    <p:animEffect transition="in" filter="blinds(horizontal)">
                                      <p:cBhvr>
                                        <p:cTn id="7" dur="500"/>
                                        <p:tgtEl>
                                          <p:spTgt spid="97075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0755">
                                            <p:txEl>
                                              <p:pRg st="1" end="1"/>
                                            </p:txEl>
                                          </p:spTgt>
                                        </p:tgtEl>
                                        <p:attrNameLst>
                                          <p:attrName>style.visibility</p:attrName>
                                        </p:attrNameLst>
                                      </p:cBhvr>
                                      <p:to>
                                        <p:strVal val="visible"/>
                                      </p:to>
                                    </p:set>
                                    <p:animEffect transition="in" filter="blinds(horizontal)">
                                      <p:cBhvr>
                                        <p:cTn id="10" dur="500"/>
                                        <p:tgtEl>
                                          <p:spTgt spid="97075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970756"/>
                                        </p:tgtEl>
                                        <p:attrNameLst>
                                          <p:attrName>style.visibility</p:attrName>
                                        </p:attrNameLst>
                                      </p:cBhvr>
                                      <p:to>
                                        <p:strVal val="visible"/>
                                      </p:to>
                                    </p:set>
                                    <p:anim calcmode="lin" valueType="num">
                                      <p:cBhvr additive="base">
                                        <p:cTn id="15" dur="500" fill="hold"/>
                                        <p:tgtEl>
                                          <p:spTgt spid="970756"/>
                                        </p:tgtEl>
                                        <p:attrNameLst>
                                          <p:attrName>ppt_x</p:attrName>
                                        </p:attrNameLst>
                                      </p:cBhvr>
                                      <p:tavLst>
                                        <p:tav tm="0">
                                          <p:val>
                                            <p:strVal val="1+#ppt_w/2"/>
                                          </p:val>
                                        </p:tav>
                                        <p:tav tm="100000">
                                          <p:val>
                                            <p:strVal val="#ppt_x"/>
                                          </p:val>
                                        </p:tav>
                                      </p:tavLst>
                                    </p:anim>
                                    <p:anim calcmode="lin" valueType="num">
                                      <p:cBhvr additive="base">
                                        <p:cTn id="16" dur="500" fill="hold"/>
                                        <p:tgtEl>
                                          <p:spTgt spid="970756"/>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70758"/>
                                        </p:tgtEl>
                                        <p:attrNameLst>
                                          <p:attrName>style.visibility</p:attrName>
                                        </p:attrNameLst>
                                      </p:cBhvr>
                                      <p:to>
                                        <p:strVal val="visible"/>
                                      </p:to>
                                    </p:set>
                                    <p:animEffect transition="in" filter="blinds(horizontal)">
                                      <p:cBhvr>
                                        <p:cTn id="21" dur="500"/>
                                        <p:tgtEl>
                                          <p:spTgt spid="9707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970760"/>
                                        </p:tgtEl>
                                        <p:attrNameLst>
                                          <p:attrName>style.visibility</p:attrName>
                                        </p:attrNameLst>
                                      </p:cBhvr>
                                      <p:to>
                                        <p:strVal val="visible"/>
                                      </p:to>
                                    </p:set>
                                    <p:animEffect transition="in" filter="blinds(horizontal)">
                                      <p:cBhvr>
                                        <p:cTn id="26" dur="500"/>
                                        <p:tgtEl>
                                          <p:spTgt spid="97076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970762"/>
                                        </p:tgtEl>
                                        <p:attrNameLst>
                                          <p:attrName>style.visibility</p:attrName>
                                        </p:attrNameLst>
                                      </p:cBhvr>
                                      <p:to>
                                        <p:strVal val="visible"/>
                                      </p:to>
                                    </p:set>
                                    <p:animEffect transition="in" filter="blinds(horizontal)">
                                      <p:cBhvr>
                                        <p:cTn id="31" dur="500"/>
                                        <p:tgtEl>
                                          <p:spTgt spid="9707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970764"/>
                                        </p:tgtEl>
                                        <p:attrNameLst>
                                          <p:attrName>style.visibility</p:attrName>
                                        </p:attrNameLst>
                                      </p:cBhvr>
                                      <p:to>
                                        <p:strVal val="visible"/>
                                      </p:to>
                                    </p:set>
                                    <p:animEffect transition="in" filter="blinds(horizontal)">
                                      <p:cBhvr>
                                        <p:cTn id="36" dur="500"/>
                                        <p:tgtEl>
                                          <p:spTgt spid="97076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970766"/>
                                        </p:tgtEl>
                                        <p:attrNameLst>
                                          <p:attrName>style.visibility</p:attrName>
                                        </p:attrNameLst>
                                      </p:cBhvr>
                                      <p:to>
                                        <p:strVal val="visible"/>
                                      </p:to>
                                    </p:set>
                                    <p:animEffect transition="in" filter="blinds(horizontal)">
                                      <p:cBhvr>
                                        <p:cTn id="41" dur="500"/>
                                        <p:tgtEl>
                                          <p:spTgt spid="970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5"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3DE4CC3-A77D-4007-B165-596B831EEC5F}"/>
              </a:ext>
            </a:extLst>
          </p:cNvPr>
          <p:cNvSpPr>
            <a:spLocks noGrp="1" noChangeArrowheads="1"/>
          </p:cNvSpPr>
          <p:nvPr>
            <p:ph type="title"/>
          </p:nvPr>
        </p:nvSpPr>
        <p:spPr>
          <a:xfrm>
            <a:off x="871538" y="862013"/>
            <a:ext cx="8162925" cy="762000"/>
          </a:xfrm>
        </p:spPr>
        <p:txBody>
          <a:bodyPr/>
          <a:lstStyle/>
          <a:p>
            <a:pPr algn="just" eaLnBrk="1" hangingPunct="1"/>
            <a:r>
              <a:rPr lang="zh-CN" altLang="en-US" sz="4000" b="1">
                <a:latin typeface="华文中宋" panose="02010600040101010101" pitchFamily="2" charset="-122"/>
                <a:ea typeface="华文中宋" panose="02010600040101010101" pitchFamily="2" charset="-122"/>
              </a:rPr>
              <a:t>电流元对磁极的作用力的表达式</a:t>
            </a:r>
            <a:r>
              <a:rPr lang="zh-CN" altLang="en-US" b="1">
                <a:ea typeface="黑体" panose="02010609060101010101" pitchFamily="49" charset="-122"/>
              </a:rPr>
              <a:t> </a:t>
            </a:r>
          </a:p>
        </p:txBody>
      </p:sp>
      <p:sp>
        <p:nvSpPr>
          <p:cNvPr id="971779" name="Rectangle 3">
            <a:extLst>
              <a:ext uri="{FF2B5EF4-FFF2-40B4-BE49-F238E27FC236}">
                <a16:creationId xmlns:a16="http://schemas.microsoft.com/office/drawing/2014/main" id="{6D1C967C-D840-442F-B65E-68BD07477A6E}"/>
              </a:ext>
            </a:extLst>
          </p:cNvPr>
          <p:cNvSpPr>
            <a:spLocks noGrp="1" noChangeArrowheads="1"/>
          </p:cNvSpPr>
          <p:nvPr>
            <p:ph type="body" idx="1"/>
          </p:nvPr>
        </p:nvSpPr>
        <p:spPr>
          <a:xfrm>
            <a:off x="609600" y="1905000"/>
            <a:ext cx="8413750" cy="2438400"/>
          </a:xfrm>
        </p:spPr>
        <p:txBody>
          <a:bodyPr/>
          <a:lstStyle/>
          <a:p>
            <a:pPr eaLnBrk="1" hangingPunct="1">
              <a:lnSpc>
                <a:spcPct val="90000"/>
              </a:lnSpc>
            </a:pPr>
            <a:r>
              <a:rPr lang="zh-CN" altLang="en-US" sz="2800" b="1" dirty="0">
                <a:latin typeface="宋体" panose="02010600030101010101" pitchFamily="2" charset="-122"/>
              </a:rPr>
              <a:t>由实验证实电流元对磁极的作用力是横向力</a:t>
            </a:r>
          </a:p>
          <a:p>
            <a:pPr eaLnBrk="1" hangingPunct="1">
              <a:lnSpc>
                <a:spcPct val="90000"/>
              </a:lnSpc>
            </a:pPr>
            <a:r>
              <a:rPr lang="zh-CN" altLang="en-US" sz="2800" b="1" dirty="0">
                <a:latin typeface="宋体" panose="02010600030101010101" pitchFamily="2" charset="-122"/>
              </a:rPr>
              <a:t>整个电流对磁极的作用是这些电流元对磁极横向力的叠加 </a:t>
            </a:r>
          </a:p>
          <a:p>
            <a:pPr eaLnBrk="1" hangingPunct="1">
              <a:lnSpc>
                <a:spcPct val="90000"/>
              </a:lnSpc>
            </a:pPr>
            <a:r>
              <a:rPr lang="zh-CN" altLang="en-US" sz="2800" b="1" dirty="0">
                <a:latin typeface="宋体" panose="02010600030101010101" pitchFamily="2" charset="-122"/>
              </a:rPr>
              <a:t>由对称性，上述折线实验结果中，折线的一支对磁极的作用力的贡献是</a:t>
            </a:r>
            <a:r>
              <a:rPr lang="en-US" altLang="zh-CN" sz="2800" b="1" dirty="0"/>
              <a:t>H</a:t>
            </a:r>
            <a:r>
              <a:rPr lang="zh-CN" altLang="en-US" sz="2800" b="1" baseline="-25000" dirty="0"/>
              <a:t>折</a:t>
            </a:r>
            <a:r>
              <a:rPr lang="zh-CN" altLang="en-US" sz="2800" b="1" dirty="0"/>
              <a:t>的一半</a:t>
            </a:r>
            <a:r>
              <a:rPr lang="zh-CN" altLang="en-US" b="1" dirty="0">
                <a:latin typeface="宋体" panose="02010600030101010101" pitchFamily="2" charset="-122"/>
              </a:rPr>
              <a:t> </a:t>
            </a:r>
            <a:r>
              <a:rPr lang="zh-CN" altLang="en-US" dirty="0"/>
              <a:t> </a:t>
            </a:r>
          </a:p>
        </p:txBody>
      </p:sp>
      <p:sp>
        <p:nvSpPr>
          <p:cNvPr id="971780" name="Rectangle 4">
            <a:extLst>
              <a:ext uri="{FF2B5EF4-FFF2-40B4-BE49-F238E27FC236}">
                <a16:creationId xmlns:a16="http://schemas.microsoft.com/office/drawing/2014/main" id="{C8F88BA7-E750-4D38-ACAB-BE225A258CEB}"/>
              </a:ext>
            </a:extLst>
          </p:cNvPr>
          <p:cNvSpPr>
            <a:spLocks noChangeArrowheads="1"/>
          </p:cNvSpPr>
          <p:nvPr/>
        </p:nvSpPr>
        <p:spPr bwMode="auto">
          <a:xfrm>
            <a:off x="3838575"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71781" name="Rectangle 5">
            <a:extLst>
              <a:ext uri="{FF2B5EF4-FFF2-40B4-BE49-F238E27FC236}">
                <a16:creationId xmlns:a16="http://schemas.microsoft.com/office/drawing/2014/main" id="{C334FCD2-B68B-4A12-BAA4-0907D09F3F03}"/>
              </a:ext>
            </a:extLst>
          </p:cNvPr>
          <p:cNvSpPr>
            <a:spLocks noChangeArrowheads="1"/>
          </p:cNvSpPr>
          <p:nvPr/>
        </p:nvSpPr>
        <p:spPr bwMode="auto">
          <a:xfrm>
            <a:off x="4162425" y="3148013"/>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1782" name="Object 6">
            <a:extLst>
              <a:ext uri="{FF2B5EF4-FFF2-40B4-BE49-F238E27FC236}">
                <a16:creationId xmlns:a16="http://schemas.microsoft.com/office/drawing/2014/main" id="{88B2EBCE-1BC9-465E-9823-D287CEED3F8E}"/>
              </a:ext>
            </a:extLst>
          </p:cNvPr>
          <p:cNvGraphicFramePr>
            <a:graphicFrameLocks noChangeAspect="1"/>
          </p:cNvGraphicFramePr>
          <p:nvPr/>
        </p:nvGraphicFramePr>
        <p:xfrm>
          <a:off x="5105400" y="4191000"/>
          <a:ext cx="1447800" cy="993775"/>
        </p:xfrm>
        <a:graphic>
          <a:graphicData uri="http://schemas.openxmlformats.org/presentationml/2006/ole">
            <mc:AlternateContent xmlns:mc="http://schemas.openxmlformats.org/markup-compatibility/2006">
              <mc:Choice xmlns:v="urn:schemas-microsoft-com:vml" Requires="v">
                <p:oleObj r:id="rId2" imgW="571252" imgH="393529" progId="Equation.3">
                  <p:embed/>
                </p:oleObj>
              </mc:Choice>
              <mc:Fallback>
                <p:oleObj r:id="rId2" imgW="571252" imgH="393529"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91000"/>
                        <a:ext cx="14478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1783" name="Object 7">
            <a:extLst>
              <a:ext uri="{FF2B5EF4-FFF2-40B4-BE49-F238E27FC236}">
                <a16:creationId xmlns:a16="http://schemas.microsoft.com/office/drawing/2014/main" id="{AC5CECD6-3587-476E-8D07-561DCC1063FE}"/>
              </a:ext>
            </a:extLst>
          </p:cNvPr>
          <p:cNvGraphicFramePr>
            <a:graphicFrameLocks noChangeAspect="1"/>
          </p:cNvGraphicFramePr>
          <p:nvPr/>
        </p:nvGraphicFramePr>
        <p:xfrm>
          <a:off x="2057400" y="4191000"/>
          <a:ext cx="2438400" cy="965200"/>
        </p:xfrm>
        <a:graphic>
          <a:graphicData uri="http://schemas.openxmlformats.org/presentationml/2006/ole">
            <mc:AlternateContent xmlns:mc="http://schemas.openxmlformats.org/markup-compatibility/2006">
              <mc:Choice xmlns:v="urn:schemas-microsoft-com:vml" Requires="v">
                <p:oleObj r:id="rId4" imgW="990170" imgH="393529" progId="Equation.3">
                  <p:embed/>
                </p:oleObj>
              </mc:Choice>
              <mc:Fallback>
                <p:oleObj r:id="rId4" imgW="990170" imgH="39352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191000"/>
                        <a:ext cx="24384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1779">
                                            <p:txEl>
                                              <p:pRg st="0" end="0"/>
                                            </p:txEl>
                                          </p:spTgt>
                                        </p:tgtEl>
                                        <p:attrNameLst>
                                          <p:attrName>style.visibility</p:attrName>
                                        </p:attrNameLst>
                                      </p:cBhvr>
                                      <p:to>
                                        <p:strVal val="visible"/>
                                      </p:to>
                                    </p:set>
                                    <p:animEffect transition="in" filter="blinds(horizontal)">
                                      <p:cBhvr>
                                        <p:cTn id="7" dur="500"/>
                                        <p:tgtEl>
                                          <p:spTgt spid="971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1779">
                                            <p:txEl>
                                              <p:pRg st="1" end="1"/>
                                            </p:txEl>
                                          </p:spTgt>
                                        </p:tgtEl>
                                        <p:attrNameLst>
                                          <p:attrName>style.visibility</p:attrName>
                                        </p:attrNameLst>
                                      </p:cBhvr>
                                      <p:to>
                                        <p:strVal val="visible"/>
                                      </p:to>
                                    </p:set>
                                    <p:animEffect transition="in" filter="blinds(horizontal)">
                                      <p:cBhvr>
                                        <p:cTn id="12" dur="500"/>
                                        <p:tgtEl>
                                          <p:spTgt spid="971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1779">
                                            <p:txEl>
                                              <p:pRg st="2" end="2"/>
                                            </p:txEl>
                                          </p:spTgt>
                                        </p:tgtEl>
                                        <p:attrNameLst>
                                          <p:attrName>style.visibility</p:attrName>
                                        </p:attrNameLst>
                                      </p:cBhvr>
                                      <p:to>
                                        <p:strVal val="visible"/>
                                      </p:to>
                                    </p:set>
                                    <p:animEffect transition="in" filter="blinds(horizontal)">
                                      <p:cBhvr>
                                        <p:cTn id="17" dur="500"/>
                                        <p:tgtEl>
                                          <p:spTgt spid="971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71782"/>
                                        </p:tgtEl>
                                        <p:attrNameLst>
                                          <p:attrName>style.visibility</p:attrName>
                                        </p:attrNameLst>
                                      </p:cBhvr>
                                      <p:to>
                                        <p:strVal val="visible"/>
                                      </p:to>
                                    </p:set>
                                    <p:animEffect transition="in" filter="blinds(horizontal)">
                                      <p:cBhvr>
                                        <p:cTn id="22" dur="500"/>
                                        <p:tgtEl>
                                          <p:spTgt spid="9717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71783"/>
                                        </p:tgtEl>
                                        <p:attrNameLst>
                                          <p:attrName>style.visibility</p:attrName>
                                        </p:attrNameLst>
                                      </p:cBhvr>
                                      <p:to>
                                        <p:strVal val="visible"/>
                                      </p:to>
                                    </p:set>
                                    <p:animEffect transition="in" filter="blinds(horizontal)">
                                      <p:cBhvr>
                                        <p:cTn id="27" dur="500"/>
                                        <p:tgtEl>
                                          <p:spTgt spid="971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779" grpId="0" build="p" bldLvl="5"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49AD27B-C735-4B8E-A0EA-CDC56E9393D2}"/>
              </a:ext>
            </a:extLst>
          </p:cNvPr>
          <p:cNvSpPr>
            <a:spLocks noGrp="1" noChangeArrowheads="1"/>
          </p:cNvSpPr>
          <p:nvPr>
            <p:ph type="title"/>
          </p:nvPr>
        </p:nvSpPr>
        <p:spPr>
          <a:xfrm>
            <a:off x="381000" y="549275"/>
            <a:ext cx="3810000" cy="1190625"/>
          </a:xfrm>
        </p:spPr>
        <p:txBody>
          <a:bodyPr/>
          <a:lstStyle/>
          <a:p>
            <a:pPr eaLnBrk="1" hangingPunct="1"/>
            <a:r>
              <a:rPr lang="zh-CN" altLang="en-US" sz="3600" b="1">
                <a:ea typeface="华文中宋" panose="02010600040101010101" pitchFamily="2" charset="-122"/>
              </a:rPr>
              <a:t>理论分析：</a:t>
            </a:r>
            <a:r>
              <a:rPr lang="en-US" altLang="zh-CN" sz="3600" b="1">
                <a:ea typeface="华文中宋" panose="02010600040101010101" pitchFamily="2" charset="-122"/>
              </a:rPr>
              <a:t>B.S.L</a:t>
            </a:r>
            <a:r>
              <a:rPr lang="zh-CN" altLang="en-US" sz="3600" b="1">
                <a:ea typeface="华文中宋" panose="02010600040101010101" pitchFamily="2" charset="-122"/>
              </a:rPr>
              <a:t>定律的建立</a:t>
            </a:r>
          </a:p>
        </p:txBody>
      </p:sp>
      <p:sp>
        <p:nvSpPr>
          <p:cNvPr id="972803" name="Rectangle 3">
            <a:extLst>
              <a:ext uri="{FF2B5EF4-FFF2-40B4-BE49-F238E27FC236}">
                <a16:creationId xmlns:a16="http://schemas.microsoft.com/office/drawing/2014/main" id="{71883C7C-77F0-4D01-99B7-F43E14641956}"/>
              </a:ext>
            </a:extLst>
          </p:cNvPr>
          <p:cNvSpPr>
            <a:spLocks noGrp="1" noChangeArrowheads="1"/>
          </p:cNvSpPr>
          <p:nvPr>
            <p:ph type="body" idx="1"/>
          </p:nvPr>
        </p:nvSpPr>
        <p:spPr>
          <a:xfrm>
            <a:off x="228600" y="1828800"/>
            <a:ext cx="4878388" cy="1066800"/>
          </a:xfrm>
        </p:spPr>
        <p:txBody>
          <a:bodyPr/>
          <a:lstStyle/>
          <a:p>
            <a:pPr algn="just" eaLnBrk="1" hangingPunct="1"/>
            <a:r>
              <a:rPr lang="zh-CN" altLang="en-US" b="1"/>
              <a:t>求</a:t>
            </a:r>
            <a:r>
              <a:rPr lang="en-US" altLang="zh-CN" b="1"/>
              <a:t>A</a:t>
            </a:r>
            <a:r>
              <a:rPr lang="zh-CN" altLang="en-US" b="1"/>
              <a:t>点附近电流元</a:t>
            </a:r>
            <a:r>
              <a:rPr lang="en-US" altLang="zh-CN" b="1" i="1"/>
              <a:t>Idl</a:t>
            </a:r>
            <a:r>
              <a:rPr lang="zh-CN" altLang="en-US" b="1"/>
              <a:t>对</a:t>
            </a:r>
            <a:r>
              <a:rPr lang="en-US" altLang="zh-CN" b="1"/>
              <a:t>P</a:t>
            </a:r>
            <a:r>
              <a:rPr lang="zh-CN" altLang="en-US" b="1"/>
              <a:t>点磁极的作用力</a:t>
            </a:r>
            <a:r>
              <a:rPr lang="en-US" altLang="zh-CN" b="1"/>
              <a:t>dH</a:t>
            </a:r>
          </a:p>
        </p:txBody>
      </p:sp>
      <p:sp>
        <p:nvSpPr>
          <p:cNvPr id="972804" name="Rectangle 4">
            <a:extLst>
              <a:ext uri="{FF2B5EF4-FFF2-40B4-BE49-F238E27FC236}">
                <a16:creationId xmlns:a16="http://schemas.microsoft.com/office/drawing/2014/main" id="{C333B670-681D-4340-A27C-6853CC5D33E3}"/>
              </a:ext>
            </a:extLst>
          </p:cNvPr>
          <p:cNvSpPr>
            <a:spLocks noChangeArrowheads="1"/>
          </p:cNvSpPr>
          <p:nvPr/>
        </p:nvSpPr>
        <p:spPr bwMode="auto">
          <a:xfrm>
            <a:off x="2738438" y="310515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2805" name="Object 5">
            <a:extLst>
              <a:ext uri="{FF2B5EF4-FFF2-40B4-BE49-F238E27FC236}">
                <a16:creationId xmlns:a16="http://schemas.microsoft.com/office/drawing/2014/main" id="{448A92C1-E66E-4FBF-B5AF-14CE74C80315}"/>
              </a:ext>
            </a:extLst>
          </p:cNvPr>
          <p:cNvGraphicFramePr>
            <a:graphicFrameLocks noChangeAspect="1"/>
          </p:cNvGraphicFramePr>
          <p:nvPr/>
        </p:nvGraphicFramePr>
        <p:xfrm>
          <a:off x="228600" y="3124200"/>
          <a:ext cx="6019800" cy="939800"/>
        </p:xfrm>
        <a:graphic>
          <a:graphicData uri="http://schemas.openxmlformats.org/presentationml/2006/ole">
            <mc:AlternateContent xmlns:mc="http://schemas.openxmlformats.org/markup-compatibility/2006">
              <mc:Choice xmlns:v="urn:schemas-microsoft-com:vml" Requires="v">
                <p:oleObj name="Equation" r:id="rId3" imgW="2540000" imgH="393700" progId="Equation.3">
                  <p:embed/>
                </p:oleObj>
              </mc:Choice>
              <mc:Fallback>
                <p:oleObj name="Equation" r:id="rId3" imgW="25400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24200"/>
                        <a:ext cx="6019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06" name="Rectangle 6">
            <a:extLst>
              <a:ext uri="{FF2B5EF4-FFF2-40B4-BE49-F238E27FC236}">
                <a16:creationId xmlns:a16="http://schemas.microsoft.com/office/drawing/2014/main" id="{641EE0FE-936A-4906-81CF-210DDA2ACC39}"/>
              </a:ext>
            </a:extLst>
          </p:cNvPr>
          <p:cNvSpPr>
            <a:spLocks noChangeArrowheads="1"/>
          </p:cNvSpPr>
          <p:nvPr/>
        </p:nvSpPr>
        <p:spPr bwMode="auto">
          <a:xfrm>
            <a:off x="3838575"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2807" name="Object 7">
            <a:extLst>
              <a:ext uri="{FF2B5EF4-FFF2-40B4-BE49-F238E27FC236}">
                <a16:creationId xmlns:a16="http://schemas.microsoft.com/office/drawing/2014/main" id="{9973E7C9-AC44-47EE-B96F-8EE45CA2C71A}"/>
              </a:ext>
            </a:extLst>
          </p:cNvPr>
          <p:cNvGraphicFramePr>
            <a:graphicFrameLocks noChangeAspect="1"/>
          </p:cNvGraphicFramePr>
          <p:nvPr/>
        </p:nvGraphicFramePr>
        <p:xfrm>
          <a:off x="228600" y="4191000"/>
          <a:ext cx="3733800" cy="1020763"/>
        </p:xfrm>
        <a:graphic>
          <a:graphicData uri="http://schemas.openxmlformats.org/presentationml/2006/ole">
            <mc:AlternateContent xmlns:mc="http://schemas.openxmlformats.org/markup-compatibility/2006">
              <mc:Choice xmlns:v="urn:schemas-microsoft-com:vml" Requires="v">
                <p:oleObj name="Equation" r:id="rId5" imgW="1435100" imgH="393700" progId="Equation.3">
                  <p:embed/>
                </p:oleObj>
              </mc:Choice>
              <mc:Fallback>
                <p:oleObj name="Equation" r:id="rId5" imgW="1435100" imgH="3937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91000"/>
                        <a:ext cx="37338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08" name="Object 8">
            <a:extLst>
              <a:ext uri="{FF2B5EF4-FFF2-40B4-BE49-F238E27FC236}">
                <a16:creationId xmlns:a16="http://schemas.microsoft.com/office/drawing/2014/main" id="{CCB46851-7023-4010-8D20-B3C630927218}"/>
              </a:ext>
            </a:extLst>
          </p:cNvPr>
          <p:cNvGraphicFramePr>
            <a:graphicFrameLocks noChangeAspect="1"/>
          </p:cNvGraphicFramePr>
          <p:nvPr/>
        </p:nvGraphicFramePr>
        <p:xfrm>
          <a:off x="457200" y="5257800"/>
          <a:ext cx="2590800" cy="1220788"/>
        </p:xfrm>
        <a:graphic>
          <a:graphicData uri="http://schemas.openxmlformats.org/presentationml/2006/ole">
            <mc:AlternateContent xmlns:mc="http://schemas.openxmlformats.org/markup-compatibility/2006">
              <mc:Choice xmlns:v="urn:schemas-microsoft-com:vml" Requires="v">
                <p:oleObj r:id="rId7" imgW="1231366" imgH="583947" progId="Equation.3">
                  <p:embed/>
                </p:oleObj>
              </mc:Choice>
              <mc:Fallback>
                <p:oleObj r:id="rId7" imgW="1231366" imgH="583947"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257800"/>
                        <a:ext cx="2590800" cy="12207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09" name="Rectangle 9">
            <a:extLst>
              <a:ext uri="{FF2B5EF4-FFF2-40B4-BE49-F238E27FC236}">
                <a16:creationId xmlns:a16="http://schemas.microsoft.com/office/drawing/2014/main" id="{052CEDEB-5F4E-4159-9D24-14369E796A42}"/>
              </a:ext>
            </a:extLst>
          </p:cNvPr>
          <p:cNvSpPr>
            <a:spLocks noChangeArrowheads="1"/>
          </p:cNvSpPr>
          <p:nvPr/>
        </p:nvSpPr>
        <p:spPr bwMode="auto">
          <a:xfrm>
            <a:off x="3429000" y="312420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2810" name="Object 10">
            <a:extLst>
              <a:ext uri="{FF2B5EF4-FFF2-40B4-BE49-F238E27FC236}">
                <a16:creationId xmlns:a16="http://schemas.microsoft.com/office/drawing/2014/main" id="{F36FC6FE-9CBD-4437-A78D-5A3218B1E18F}"/>
              </a:ext>
            </a:extLst>
          </p:cNvPr>
          <p:cNvGraphicFramePr>
            <a:graphicFrameLocks noChangeAspect="1"/>
          </p:cNvGraphicFramePr>
          <p:nvPr/>
        </p:nvGraphicFramePr>
        <p:xfrm>
          <a:off x="3581400" y="5410200"/>
          <a:ext cx="3762375" cy="1000125"/>
        </p:xfrm>
        <a:graphic>
          <a:graphicData uri="http://schemas.openxmlformats.org/presentationml/2006/ole">
            <mc:AlternateContent xmlns:mc="http://schemas.openxmlformats.org/markup-compatibility/2006">
              <mc:Choice xmlns:v="urn:schemas-microsoft-com:vml" Requires="v">
                <p:oleObj name="Equation" r:id="rId9" imgW="1473200" imgH="393700" progId="Equation.3">
                  <p:embed/>
                </p:oleObj>
              </mc:Choice>
              <mc:Fallback>
                <p:oleObj name="Equation" r:id="rId9" imgW="1473200" imgH="3937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5410200"/>
                        <a:ext cx="3762375" cy="10001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11" name="Rectangle 11">
            <a:extLst>
              <a:ext uri="{FF2B5EF4-FFF2-40B4-BE49-F238E27FC236}">
                <a16:creationId xmlns:a16="http://schemas.microsoft.com/office/drawing/2014/main" id="{C9BB4B67-9B0B-41D5-BD39-065AD1DE9139}"/>
              </a:ext>
            </a:extLst>
          </p:cNvPr>
          <p:cNvSpPr>
            <a:spLocks noChangeArrowheads="1"/>
          </p:cNvSpPr>
          <p:nvPr/>
        </p:nvSpPr>
        <p:spPr bwMode="auto">
          <a:xfrm>
            <a:off x="3286125" y="315753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72812" name="Line 12">
            <a:extLst>
              <a:ext uri="{FF2B5EF4-FFF2-40B4-BE49-F238E27FC236}">
                <a16:creationId xmlns:a16="http://schemas.microsoft.com/office/drawing/2014/main" id="{2C229FDF-6E68-4C83-A213-1C124BE55612}"/>
              </a:ext>
            </a:extLst>
          </p:cNvPr>
          <p:cNvSpPr>
            <a:spLocks noChangeShapeType="1"/>
          </p:cNvSpPr>
          <p:nvPr/>
        </p:nvSpPr>
        <p:spPr bwMode="auto">
          <a:xfrm>
            <a:off x="8229600" y="3886200"/>
            <a:ext cx="0" cy="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72813" name="Rectangle 13">
            <a:extLst>
              <a:ext uri="{FF2B5EF4-FFF2-40B4-BE49-F238E27FC236}">
                <a16:creationId xmlns:a16="http://schemas.microsoft.com/office/drawing/2014/main" id="{68DAEF50-8701-473E-9AF3-7BFAB2B80AE3}"/>
              </a:ext>
            </a:extLst>
          </p:cNvPr>
          <p:cNvSpPr>
            <a:spLocks noChangeArrowheads="1"/>
          </p:cNvSpPr>
          <p:nvPr/>
        </p:nvSpPr>
        <p:spPr bwMode="auto">
          <a:xfrm>
            <a:off x="3286125" y="3167063"/>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72814" name="Line 14">
            <a:extLst>
              <a:ext uri="{FF2B5EF4-FFF2-40B4-BE49-F238E27FC236}">
                <a16:creationId xmlns:a16="http://schemas.microsoft.com/office/drawing/2014/main" id="{2054650F-5934-40F7-AB9E-845DAA11485F}"/>
              </a:ext>
            </a:extLst>
          </p:cNvPr>
          <p:cNvSpPr>
            <a:spLocks noChangeShapeType="1"/>
          </p:cNvSpPr>
          <p:nvPr/>
        </p:nvSpPr>
        <p:spPr bwMode="auto">
          <a:xfrm flipV="1">
            <a:off x="1905000" y="3810000"/>
            <a:ext cx="1143000" cy="17526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72815" name="Line 15">
            <a:extLst>
              <a:ext uri="{FF2B5EF4-FFF2-40B4-BE49-F238E27FC236}">
                <a16:creationId xmlns:a16="http://schemas.microsoft.com/office/drawing/2014/main" id="{A2D27CEE-AD75-477A-8251-9309DE62966D}"/>
              </a:ext>
            </a:extLst>
          </p:cNvPr>
          <p:cNvSpPr>
            <a:spLocks noChangeShapeType="1"/>
          </p:cNvSpPr>
          <p:nvPr/>
        </p:nvSpPr>
        <p:spPr bwMode="auto">
          <a:xfrm flipH="1" flipV="1">
            <a:off x="4495800" y="3886200"/>
            <a:ext cx="1752600" cy="20574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20848" name="Object 16">
            <a:extLst>
              <a:ext uri="{FF2B5EF4-FFF2-40B4-BE49-F238E27FC236}">
                <a16:creationId xmlns:a16="http://schemas.microsoft.com/office/drawing/2014/main" id="{1540259E-689B-434E-86EF-16A963114D65}"/>
              </a:ext>
            </a:extLst>
          </p:cNvPr>
          <p:cNvGraphicFramePr>
            <a:graphicFrameLocks noChangeAspect="1"/>
          </p:cNvGraphicFramePr>
          <p:nvPr/>
        </p:nvGraphicFramePr>
        <p:xfrm>
          <a:off x="5715000" y="304800"/>
          <a:ext cx="3200400" cy="2917825"/>
        </p:xfrm>
        <a:graphic>
          <a:graphicData uri="http://schemas.openxmlformats.org/presentationml/2006/ole">
            <mc:AlternateContent xmlns:mc="http://schemas.openxmlformats.org/markup-compatibility/2006">
              <mc:Choice xmlns:v="urn:schemas-microsoft-com:vml" Requires="v">
                <p:oleObj name="位图图像" r:id="rId11" imgW="2486372" imgH="2266667" progId="Paint.Picture">
                  <p:embed/>
                </p:oleObj>
              </mc:Choice>
              <mc:Fallback>
                <p:oleObj name="位图图像" r:id="rId11" imgW="2486372" imgH="2266667" progId="Paint.Picture">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304800"/>
                        <a:ext cx="3200400"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17" name="Object 17">
            <a:extLst>
              <a:ext uri="{FF2B5EF4-FFF2-40B4-BE49-F238E27FC236}">
                <a16:creationId xmlns:a16="http://schemas.microsoft.com/office/drawing/2014/main" id="{092FCE8F-096D-4823-8156-B1308CDCD64C}"/>
              </a:ext>
            </a:extLst>
          </p:cNvPr>
          <p:cNvGraphicFramePr>
            <a:graphicFrameLocks noChangeAspect="1"/>
          </p:cNvGraphicFramePr>
          <p:nvPr/>
        </p:nvGraphicFramePr>
        <p:xfrm>
          <a:off x="6858000" y="3352800"/>
          <a:ext cx="1981200" cy="1277938"/>
        </p:xfrm>
        <a:graphic>
          <a:graphicData uri="http://schemas.openxmlformats.org/presentationml/2006/ole">
            <mc:AlternateContent xmlns:mc="http://schemas.openxmlformats.org/markup-compatibility/2006">
              <mc:Choice xmlns:v="urn:schemas-microsoft-com:vml" Requires="v">
                <p:oleObj name="Equation" r:id="rId13" imgW="927100" imgH="609600" progId="Equation.3">
                  <p:embed/>
                </p:oleObj>
              </mc:Choice>
              <mc:Fallback>
                <p:oleObj name="Equation" r:id="rId13" imgW="927100" imgH="6096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0" y="3352800"/>
                        <a:ext cx="1981200" cy="1277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18" name="Line 18">
            <a:extLst>
              <a:ext uri="{FF2B5EF4-FFF2-40B4-BE49-F238E27FC236}">
                <a16:creationId xmlns:a16="http://schemas.microsoft.com/office/drawing/2014/main" id="{8652007C-7941-4B57-AF8E-9CCBA4A0D5A3}"/>
              </a:ext>
            </a:extLst>
          </p:cNvPr>
          <p:cNvSpPr>
            <a:spLocks noChangeShapeType="1"/>
          </p:cNvSpPr>
          <p:nvPr/>
        </p:nvSpPr>
        <p:spPr bwMode="auto">
          <a:xfrm flipV="1">
            <a:off x="7239000" y="1828800"/>
            <a:ext cx="838200" cy="16002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2819" name="Object 19">
            <a:extLst>
              <a:ext uri="{FF2B5EF4-FFF2-40B4-BE49-F238E27FC236}">
                <a16:creationId xmlns:a16="http://schemas.microsoft.com/office/drawing/2014/main" id="{AF527F62-3B7E-4A77-8266-44253633088B}"/>
              </a:ext>
            </a:extLst>
          </p:cNvPr>
          <p:cNvGraphicFramePr>
            <a:graphicFrameLocks noChangeAspect="1"/>
          </p:cNvGraphicFramePr>
          <p:nvPr/>
        </p:nvGraphicFramePr>
        <p:xfrm>
          <a:off x="4191000" y="304800"/>
          <a:ext cx="2035175" cy="1247775"/>
        </p:xfrm>
        <a:graphic>
          <a:graphicData uri="http://schemas.openxmlformats.org/presentationml/2006/ole">
            <mc:AlternateContent xmlns:mc="http://schemas.openxmlformats.org/markup-compatibility/2006">
              <mc:Choice xmlns:v="urn:schemas-microsoft-com:vml" Requires="v">
                <p:oleObj name="Equation" r:id="rId15" imgW="977900" imgH="609600" progId="Equation.3">
                  <p:embed/>
                </p:oleObj>
              </mc:Choice>
              <mc:Fallback>
                <p:oleObj name="Equation" r:id="rId15" imgW="977900" imgH="60960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91000" y="304800"/>
                        <a:ext cx="2035175" cy="12477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20" name="Line 20">
            <a:extLst>
              <a:ext uri="{FF2B5EF4-FFF2-40B4-BE49-F238E27FC236}">
                <a16:creationId xmlns:a16="http://schemas.microsoft.com/office/drawing/2014/main" id="{E76ABAB3-BBA0-49CB-A737-F0FF6443F795}"/>
              </a:ext>
            </a:extLst>
          </p:cNvPr>
          <p:cNvSpPr>
            <a:spLocks noChangeShapeType="1"/>
          </p:cNvSpPr>
          <p:nvPr/>
        </p:nvSpPr>
        <p:spPr bwMode="auto">
          <a:xfrm>
            <a:off x="6096000" y="457200"/>
            <a:ext cx="1828800" cy="8382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72821" name="Rectangle 21">
            <a:extLst>
              <a:ext uri="{FF2B5EF4-FFF2-40B4-BE49-F238E27FC236}">
                <a16:creationId xmlns:a16="http://schemas.microsoft.com/office/drawing/2014/main" id="{E284039F-5FAA-4609-B50D-671C5D8788B6}"/>
              </a:ext>
            </a:extLst>
          </p:cNvPr>
          <p:cNvSpPr>
            <a:spLocks noChangeArrowheads="1"/>
          </p:cNvSpPr>
          <p:nvPr/>
        </p:nvSpPr>
        <p:spPr bwMode="auto">
          <a:xfrm>
            <a:off x="4024313" y="31718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2822" name="Object 22">
            <a:extLst>
              <a:ext uri="{FF2B5EF4-FFF2-40B4-BE49-F238E27FC236}">
                <a16:creationId xmlns:a16="http://schemas.microsoft.com/office/drawing/2014/main" id="{8FB4E46D-7375-44FD-8B1E-0EF105340A20}"/>
              </a:ext>
            </a:extLst>
          </p:cNvPr>
          <p:cNvGraphicFramePr>
            <a:graphicFrameLocks noChangeAspect="1"/>
          </p:cNvGraphicFramePr>
          <p:nvPr/>
        </p:nvGraphicFramePr>
        <p:xfrm>
          <a:off x="7239000" y="4800600"/>
          <a:ext cx="1676400" cy="787400"/>
        </p:xfrm>
        <a:graphic>
          <a:graphicData uri="http://schemas.openxmlformats.org/presentationml/2006/ole">
            <mc:AlternateContent xmlns:mc="http://schemas.openxmlformats.org/markup-compatibility/2006">
              <mc:Choice xmlns:v="urn:schemas-microsoft-com:vml" Requires="v">
                <p:oleObj r:id="rId17" imgW="825500" imgH="393700" progId="Equation.3">
                  <p:embed/>
                </p:oleObj>
              </mc:Choice>
              <mc:Fallback>
                <p:oleObj r:id="rId17" imgW="825500" imgH="39370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39000" y="4800600"/>
                        <a:ext cx="1676400" cy="7874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23" name="Line 23">
            <a:extLst>
              <a:ext uri="{FF2B5EF4-FFF2-40B4-BE49-F238E27FC236}">
                <a16:creationId xmlns:a16="http://schemas.microsoft.com/office/drawing/2014/main" id="{ADF33BE0-8EF1-4299-A2C8-F8DAC1E34C50}"/>
              </a:ext>
            </a:extLst>
          </p:cNvPr>
          <p:cNvSpPr>
            <a:spLocks noChangeShapeType="1"/>
          </p:cNvSpPr>
          <p:nvPr/>
        </p:nvSpPr>
        <p:spPr bwMode="auto">
          <a:xfrm flipV="1">
            <a:off x="8534400" y="4038600"/>
            <a:ext cx="76200" cy="9906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03">
                                            <p:txEl>
                                              <p:pRg st="0" end="0"/>
                                            </p:txEl>
                                          </p:spTgt>
                                        </p:tgtEl>
                                        <p:attrNameLst>
                                          <p:attrName>style.visibility</p:attrName>
                                        </p:attrNameLst>
                                      </p:cBhvr>
                                      <p:to>
                                        <p:strVal val="visible"/>
                                      </p:to>
                                    </p:set>
                                    <p:animEffect transition="in" filter="blinds(horizontal)">
                                      <p:cBhvr>
                                        <p:cTn id="7" dur="500"/>
                                        <p:tgtEl>
                                          <p:spTgt spid="972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972820"/>
                                        </p:tgtEl>
                                        <p:attrNameLst>
                                          <p:attrName>style.visibility</p:attrName>
                                        </p:attrNameLst>
                                      </p:cBhvr>
                                      <p:to>
                                        <p:strVal val="visible"/>
                                      </p:to>
                                    </p:set>
                                    <p:animEffect transition="in" filter="barn(outVertical)">
                                      <p:cBhvr>
                                        <p:cTn id="12" dur="500"/>
                                        <p:tgtEl>
                                          <p:spTgt spid="9728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972819"/>
                                        </p:tgtEl>
                                        <p:attrNameLst>
                                          <p:attrName>style.visibility</p:attrName>
                                        </p:attrNameLst>
                                      </p:cBhvr>
                                      <p:to>
                                        <p:strVal val="visible"/>
                                      </p:to>
                                    </p:set>
                                    <p:anim calcmode="lin" valueType="num">
                                      <p:cBhvr additive="base">
                                        <p:cTn id="17" dur="500" fill="hold"/>
                                        <p:tgtEl>
                                          <p:spTgt spid="972819"/>
                                        </p:tgtEl>
                                        <p:attrNameLst>
                                          <p:attrName>ppt_x</p:attrName>
                                        </p:attrNameLst>
                                      </p:cBhvr>
                                      <p:tavLst>
                                        <p:tav tm="0">
                                          <p:val>
                                            <p:strVal val="#ppt_x"/>
                                          </p:val>
                                        </p:tav>
                                        <p:tav tm="100000">
                                          <p:val>
                                            <p:strVal val="#ppt_x"/>
                                          </p:val>
                                        </p:tav>
                                      </p:tavLst>
                                    </p:anim>
                                    <p:anim calcmode="lin" valueType="num">
                                      <p:cBhvr additive="base">
                                        <p:cTn id="18" dur="500" fill="hold"/>
                                        <p:tgtEl>
                                          <p:spTgt spid="972819"/>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nodeType="clickEffect">
                                  <p:stCondLst>
                                    <p:cond delay="0"/>
                                  </p:stCondLst>
                                  <p:childTnLst>
                                    <p:set>
                                      <p:cBhvr>
                                        <p:cTn id="22" dur="1" fill="hold">
                                          <p:stCondLst>
                                            <p:cond delay="0"/>
                                          </p:stCondLst>
                                        </p:cTn>
                                        <p:tgtEl>
                                          <p:spTgt spid="972818"/>
                                        </p:tgtEl>
                                        <p:attrNameLst>
                                          <p:attrName>style.visibility</p:attrName>
                                        </p:attrNameLst>
                                      </p:cBhvr>
                                      <p:to>
                                        <p:strVal val="visible"/>
                                      </p:to>
                                    </p:set>
                                    <p:animEffect transition="in" filter="barn(outHorizontal)">
                                      <p:cBhvr>
                                        <p:cTn id="23" dur="500"/>
                                        <p:tgtEl>
                                          <p:spTgt spid="9728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nodeType="clickEffect">
                                  <p:stCondLst>
                                    <p:cond delay="0"/>
                                  </p:stCondLst>
                                  <p:childTnLst>
                                    <p:set>
                                      <p:cBhvr>
                                        <p:cTn id="27" dur="1" fill="hold">
                                          <p:stCondLst>
                                            <p:cond delay="0"/>
                                          </p:stCondLst>
                                        </p:cTn>
                                        <p:tgtEl>
                                          <p:spTgt spid="972817"/>
                                        </p:tgtEl>
                                        <p:attrNameLst>
                                          <p:attrName>style.visibility</p:attrName>
                                        </p:attrNameLst>
                                      </p:cBhvr>
                                      <p:to>
                                        <p:strVal val="visible"/>
                                      </p:to>
                                    </p:set>
                                    <p:anim calcmode="lin" valueType="num">
                                      <p:cBhvr additive="base">
                                        <p:cTn id="28" dur="500" fill="hold"/>
                                        <p:tgtEl>
                                          <p:spTgt spid="972817"/>
                                        </p:tgtEl>
                                        <p:attrNameLst>
                                          <p:attrName>ppt_x</p:attrName>
                                        </p:attrNameLst>
                                      </p:cBhvr>
                                      <p:tavLst>
                                        <p:tav tm="0">
                                          <p:val>
                                            <p:strVal val="1+#ppt_w/2"/>
                                          </p:val>
                                        </p:tav>
                                        <p:tav tm="100000">
                                          <p:val>
                                            <p:strVal val="#ppt_x"/>
                                          </p:val>
                                        </p:tav>
                                      </p:tavLst>
                                    </p:anim>
                                    <p:anim calcmode="lin" valueType="num">
                                      <p:cBhvr additive="base">
                                        <p:cTn id="29" dur="500" fill="hold"/>
                                        <p:tgtEl>
                                          <p:spTgt spid="972817"/>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97280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972807"/>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972808"/>
                                        </p:tgtEl>
                                        <p:attrNameLst>
                                          <p:attrName>style.visibility</p:attrName>
                                        </p:attrNameLst>
                                      </p:cBhvr>
                                      <p:to>
                                        <p:strVal val="visible"/>
                                      </p:to>
                                    </p:set>
                                    <p:anim calcmode="lin" valueType="num">
                                      <p:cBhvr additive="base">
                                        <p:cTn id="42" dur="500" fill="hold"/>
                                        <p:tgtEl>
                                          <p:spTgt spid="972808"/>
                                        </p:tgtEl>
                                        <p:attrNameLst>
                                          <p:attrName>ppt_x</p:attrName>
                                        </p:attrNameLst>
                                      </p:cBhvr>
                                      <p:tavLst>
                                        <p:tav tm="0">
                                          <p:val>
                                            <p:strVal val="0-#ppt_w/2"/>
                                          </p:val>
                                        </p:tav>
                                        <p:tav tm="100000">
                                          <p:val>
                                            <p:strVal val="#ppt_x"/>
                                          </p:val>
                                        </p:tav>
                                      </p:tavLst>
                                    </p:anim>
                                    <p:anim calcmode="lin" valueType="num">
                                      <p:cBhvr additive="base">
                                        <p:cTn id="43" dur="500" fill="hold"/>
                                        <p:tgtEl>
                                          <p:spTgt spid="972808"/>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42" fill="hold" nodeType="clickEffect">
                                  <p:stCondLst>
                                    <p:cond delay="0"/>
                                  </p:stCondLst>
                                  <p:childTnLst>
                                    <p:set>
                                      <p:cBhvr>
                                        <p:cTn id="47" dur="1" fill="hold">
                                          <p:stCondLst>
                                            <p:cond delay="0"/>
                                          </p:stCondLst>
                                        </p:cTn>
                                        <p:tgtEl>
                                          <p:spTgt spid="972814"/>
                                        </p:tgtEl>
                                        <p:attrNameLst>
                                          <p:attrName>style.visibility</p:attrName>
                                        </p:attrNameLst>
                                      </p:cBhvr>
                                      <p:to>
                                        <p:strVal val="visible"/>
                                      </p:to>
                                    </p:set>
                                    <p:animEffect transition="in" filter="barn(outHorizontal)">
                                      <p:cBhvr>
                                        <p:cTn id="48" dur="500"/>
                                        <p:tgtEl>
                                          <p:spTgt spid="9728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972810"/>
                                        </p:tgtEl>
                                        <p:attrNameLst>
                                          <p:attrName>style.visibility</p:attrName>
                                        </p:attrNameLst>
                                      </p:cBhvr>
                                      <p:to>
                                        <p:strVal val="visible"/>
                                      </p:to>
                                    </p:set>
                                    <p:animEffect transition="in" filter="blinds(horizontal)">
                                      <p:cBhvr>
                                        <p:cTn id="53" dur="500"/>
                                        <p:tgtEl>
                                          <p:spTgt spid="97281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42" fill="hold" nodeType="clickEffect">
                                  <p:stCondLst>
                                    <p:cond delay="0"/>
                                  </p:stCondLst>
                                  <p:childTnLst>
                                    <p:set>
                                      <p:cBhvr>
                                        <p:cTn id="57" dur="1" fill="hold">
                                          <p:stCondLst>
                                            <p:cond delay="0"/>
                                          </p:stCondLst>
                                        </p:cTn>
                                        <p:tgtEl>
                                          <p:spTgt spid="972815"/>
                                        </p:tgtEl>
                                        <p:attrNameLst>
                                          <p:attrName>style.visibility</p:attrName>
                                        </p:attrNameLst>
                                      </p:cBhvr>
                                      <p:to>
                                        <p:strVal val="visible"/>
                                      </p:to>
                                    </p:set>
                                    <p:animEffect transition="in" filter="barn(outHorizontal)">
                                      <p:cBhvr>
                                        <p:cTn id="58" dur="500"/>
                                        <p:tgtEl>
                                          <p:spTgt spid="97281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42" fill="hold" nodeType="clickEffect">
                                  <p:stCondLst>
                                    <p:cond delay="0"/>
                                  </p:stCondLst>
                                  <p:childTnLst>
                                    <p:set>
                                      <p:cBhvr>
                                        <p:cTn id="62" dur="1" fill="hold">
                                          <p:stCondLst>
                                            <p:cond delay="0"/>
                                          </p:stCondLst>
                                        </p:cTn>
                                        <p:tgtEl>
                                          <p:spTgt spid="972823"/>
                                        </p:tgtEl>
                                        <p:attrNameLst>
                                          <p:attrName>style.visibility</p:attrName>
                                        </p:attrNameLst>
                                      </p:cBhvr>
                                      <p:to>
                                        <p:strVal val="visible"/>
                                      </p:to>
                                    </p:set>
                                    <p:animEffect transition="in" filter="barn(outHorizontal)">
                                      <p:cBhvr>
                                        <p:cTn id="63" dur="500"/>
                                        <p:tgtEl>
                                          <p:spTgt spid="97282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2" fill="hold" nodeType="clickEffect">
                                  <p:stCondLst>
                                    <p:cond delay="0"/>
                                  </p:stCondLst>
                                  <p:childTnLst>
                                    <p:set>
                                      <p:cBhvr>
                                        <p:cTn id="67" dur="1" fill="hold">
                                          <p:stCondLst>
                                            <p:cond delay="0"/>
                                          </p:stCondLst>
                                        </p:cTn>
                                        <p:tgtEl>
                                          <p:spTgt spid="972822"/>
                                        </p:tgtEl>
                                        <p:attrNameLst>
                                          <p:attrName>style.visibility</p:attrName>
                                        </p:attrNameLst>
                                      </p:cBhvr>
                                      <p:to>
                                        <p:strVal val="visible"/>
                                      </p:to>
                                    </p:set>
                                    <p:anim calcmode="lin" valueType="num">
                                      <p:cBhvr additive="base">
                                        <p:cTn id="68" dur="500" fill="hold"/>
                                        <p:tgtEl>
                                          <p:spTgt spid="972822"/>
                                        </p:tgtEl>
                                        <p:attrNameLst>
                                          <p:attrName>ppt_x</p:attrName>
                                        </p:attrNameLst>
                                      </p:cBhvr>
                                      <p:tavLst>
                                        <p:tav tm="0">
                                          <p:val>
                                            <p:strVal val="1+#ppt_w/2"/>
                                          </p:val>
                                        </p:tav>
                                        <p:tav tm="100000">
                                          <p:val>
                                            <p:strVal val="#ppt_x"/>
                                          </p:val>
                                        </p:tav>
                                      </p:tavLst>
                                    </p:anim>
                                    <p:anim calcmode="lin" valueType="num">
                                      <p:cBhvr additive="base">
                                        <p:cTn id="69" dur="500" fill="hold"/>
                                        <p:tgtEl>
                                          <p:spTgt spid="9728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0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0B8DA715-0505-48F4-BDF5-CDF30AA4E24D}"/>
              </a:ext>
            </a:extLst>
          </p:cNvPr>
          <p:cNvSpPr>
            <a:spLocks noChangeArrowheads="1"/>
          </p:cNvSpPr>
          <p:nvPr/>
        </p:nvSpPr>
        <p:spPr bwMode="auto">
          <a:xfrm>
            <a:off x="2919413" y="31384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73827" name="Rectangle 3">
            <a:extLst>
              <a:ext uri="{FF2B5EF4-FFF2-40B4-BE49-F238E27FC236}">
                <a16:creationId xmlns:a16="http://schemas.microsoft.com/office/drawing/2014/main" id="{CD5A73C2-42EA-466C-BD59-D7C93CF8EEC5}"/>
              </a:ext>
            </a:extLst>
          </p:cNvPr>
          <p:cNvSpPr>
            <a:spLocks noChangeArrowheads="1"/>
          </p:cNvSpPr>
          <p:nvPr/>
        </p:nvSpPr>
        <p:spPr bwMode="auto">
          <a:xfrm>
            <a:off x="3681413" y="31718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3828" name="Object 4">
            <a:extLst>
              <a:ext uri="{FF2B5EF4-FFF2-40B4-BE49-F238E27FC236}">
                <a16:creationId xmlns:a16="http://schemas.microsoft.com/office/drawing/2014/main" id="{AEF3F1DC-1DF1-48A4-8A84-1A106B9AB2A7}"/>
              </a:ext>
            </a:extLst>
          </p:cNvPr>
          <p:cNvGraphicFramePr>
            <a:graphicFrameLocks noChangeAspect="1"/>
          </p:cNvGraphicFramePr>
          <p:nvPr/>
        </p:nvGraphicFramePr>
        <p:xfrm>
          <a:off x="825500" y="533400"/>
          <a:ext cx="4675188" cy="1077913"/>
        </p:xfrm>
        <a:graphic>
          <a:graphicData uri="http://schemas.openxmlformats.org/presentationml/2006/ole">
            <mc:AlternateContent xmlns:mc="http://schemas.openxmlformats.org/markup-compatibility/2006">
              <mc:Choice xmlns:v="urn:schemas-microsoft-com:vml" Requires="v">
                <p:oleObj name="Equation" r:id="rId3" imgW="1701800" imgH="393700" progId="Equation.3">
                  <p:embed/>
                </p:oleObj>
              </mc:Choice>
              <mc:Fallback>
                <p:oleObj name="Equation" r:id="rId3" imgW="17018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533400"/>
                        <a:ext cx="46751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829" name="Rectangle 5">
            <a:extLst>
              <a:ext uri="{FF2B5EF4-FFF2-40B4-BE49-F238E27FC236}">
                <a16:creationId xmlns:a16="http://schemas.microsoft.com/office/drawing/2014/main" id="{9B2B2C98-8F82-447A-89C9-BEE26FA72F8F}"/>
              </a:ext>
            </a:extLst>
          </p:cNvPr>
          <p:cNvSpPr>
            <a:spLocks noChangeArrowheads="1"/>
          </p:cNvSpPr>
          <p:nvPr/>
        </p:nvSpPr>
        <p:spPr bwMode="auto">
          <a:xfrm>
            <a:off x="4133850" y="31718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3830" name="Object 6">
            <a:extLst>
              <a:ext uri="{FF2B5EF4-FFF2-40B4-BE49-F238E27FC236}">
                <a16:creationId xmlns:a16="http://schemas.microsoft.com/office/drawing/2014/main" id="{0A37FF05-AE40-4E2A-93CA-9355D0CC131E}"/>
              </a:ext>
            </a:extLst>
          </p:cNvPr>
          <p:cNvGraphicFramePr>
            <a:graphicFrameLocks noChangeAspect="1"/>
          </p:cNvGraphicFramePr>
          <p:nvPr/>
        </p:nvGraphicFramePr>
        <p:xfrm>
          <a:off x="5486400" y="609600"/>
          <a:ext cx="1970088" cy="973138"/>
        </p:xfrm>
        <a:graphic>
          <a:graphicData uri="http://schemas.openxmlformats.org/presentationml/2006/ole">
            <mc:AlternateContent xmlns:mc="http://schemas.openxmlformats.org/markup-compatibility/2006">
              <mc:Choice xmlns:v="urn:schemas-microsoft-com:vml" Requires="v">
                <p:oleObj name="Equation" r:id="rId5" imgW="799753" imgH="393529" progId="Equation.3">
                  <p:embed/>
                </p:oleObj>
              </mc:Choice>
              <mc:Fallback>
                <p:oleObj name="Equation" r:id="rId5" imgW="799753" imgH="39352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609600"/>
                        <a:ext cx="1970088"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831" name="Rectangle 7">
            <a:extLst>
              <a:ext uri="{FF2B5EF4-FFF2-40B4-BE49-F238E27FC236}">
                <a16:creationId xmlns:a16="http://schemas.microsoft.com/office/drawing/2014/main" id="{290417BF-E69F-4E42-9FEA-4B06675A48EB}"/>
              </a:ext>
            </a:extLst>
          </p:cNvPr>
          <p:cNvSpPr>
            <a:spLocks noChangeArrowheads="1"/>
          </p:cNvSpPr>
          <p:nvPr/>
        </p:nvSpPr>
        <p:spPr bwMode="auto">
          <a:xfrm>
            <a:off x="304800" y="2819400"/>
            <a:ext cx="84137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pPr>
            <a:r>
              <a:rPr kumimoji="1" lang="en-US" altLang="zh-CN" sz="2800" b="1" i="1">
                <a:latin typeface="Times New Roman" panose="02020603050405020304" pitchFamily="18" charset="0"/>
              </a:rPr>
              <a:t>d</a:t>
            </a:r>
            <a:r>
              <a:rPr kumimoji="1" lang="en-US" altLang="zh-CN" sz="2800" b="1">
                <a:latin typeface="Times New Roman" panose="02020603050405020304" pitchFamily="18" charset="0"/>
              </a:rPr>
              <a:t>H</a:t>
            </a:r>
            <a:r>
              <a:rPr kumimoji="1" lang="zh-CN" altLang="en-US" sz="2800" b="1">
                <a:latin typeface="宋体" panose="02010600030101010101" pitchFamily="2" charset="-122"/>
              </a:rPr>
              <a:t>表达式与现代的电流元磁感应强度的表达式是一致的 </a:t>
            </a:r>
            <a:endParaRPr kumimoji="1" lang="zh-CN" altLang="en-US"/>
          </a:p>
        </p:txBody>
      </p:sp>
      <p:sp>
        <p:nvSpPr>
          <p:cNvPr id="973832" name="Rectangle 8">
            <a:extLst>
              <a:ext uri="{FF2B5EF4-FFF2-40B4-BE49-F238E27FC236}">
                <a16:creationId xmlns:a16="http://schemas.microsoft.com/office/drawing/2014/main" id="{804C8BE6-EB55-46AD-A54E-A670798F4408}"/>
              </a:ext>
            </a:extLst>
          </p:cNvPr>
          <p:cNvSpPr>
            <a:spLocks noChangeArrowheads="1"/>
          </p:cNvSpPr>
          <p:nvPr/>
        </p:nvSpPr>
        <p:spPr bwMode="auto">
          <a:xfrm>
            <a:off x="3886200" y="3133725"/>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3833" name="Object 9">
            <a:extLst>
              <a:ext uri="{FF2B5EF4-FFF2-40B4-BE49-F238E27FC236}">
                <a16:creationId xmlns:a16="http://schemas.microsoft.com/office/drawing/2014/main" id="{F36850CA-12AC-41D9-96A5-6F8E2C19E259}"/>
              </a:ext>
            </a:extLst>
          </p:cNvPr>
          <p:cNvGraphicFramePr>
            <a:graphicFrameLocks noChangeAspect="1"/>
          </p:cNvGraphicFramePr>
          <p:nvPr/>
        </p:nvGraphicFramePr>
        <p:xfrm>
          <a:off x="1981200" y="1828800"/>
          <a:ext cx="3492500" cy="984250"/>
        </p:xfrm>
        <a:graphic>
          <a:graphicData uri="http://schemas.openxmlformats.org/presentationml/2006/ole">
            <mc:AlternateContent xmlns:mc="http://schemas.openxmlformats.org/markup-compatibility/2006">
              <mc:Choice xmlns:v="urn:schemas-microsoft-com:vml" Requires="v">
                <p:oleObj name="Equation" r:id="rId7" imgW="1396394" imgH="393529" progId="Equation.3">
                  <p:embed/>
                </p:oleObj>
              </mc:Choice>
              <mc:Fallback>
                <p:oleObj name="Equation" r:id="rId7" imgW="1396394"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1828800"/>
                        <a:ext cx="34925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834" name="Rectangle 10">
            <a:extLst>
              <a:ext uri="{FF2B5EF4-FFF2-40B4-BE49-F238E27FC236}">
                <a16:creationId xmlns:a16="http://schemas.microsoft.com/office/drawing/2014/main" id="{EBF3045C-64D1-4DF7-A910-021ECD048D82}"/>
              </a:ext>
            </a:extLst>
          </p:cNvPr>
          <p:cNvSpPr>
            <a:spLocks noChangeArrowheads="1"/>
          </p:cNvSpPr>
          <p:nvPr/>
        </p:nvSpPr>
        <p:spPr bwMode="auto">
          <a:xfrm>
            <a:off x="3190875" y="3105150"/>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3835" name="Object 11">
            <a:extLst>
              <a:ext uri="{FF2B5EF4-FFF2-40B4-BE49-F238E27FC236}">
                <a16:creationId xmlns:a16="http://schemas.microsoft.com/office/drawing/2014/main" id="{0375A733-2521-4C82-A70A-0A4E179BFAE1}"/>
              </a:ext>
            </a:extLst>
          </p:cNvPr>
          <p:cNvGraphicFramePr>
            <a:graphicFrameLocks noChangeAspect="1"/>
          </p:cNvGraphicFramePr>
          <p:nvPr/>
        </p:nvGraphicFramePr>
        <p:xfrm>
          <a:off x="2057400" y="3429000"/>
          <a:ext cx="4343400" cy="1019175"/>
        </p:xfrm>
        <a:graphic>
          <a:graphicData uri="http://schemas.openxmlformats.org/presentationml/2006/ole">
            <mc:AlternateContent xmlns:mc="http://schemas.openxmlformats.org/markup-compatibility/2006">
              <mc:Choice xmlns:v="urn:schemas-microsoft-com:vml" Requires="v">
                <p:oleObj r:id="rId9" imgW="1675673" imgH="393529" progId="Equation.3">
                  <p:embed/>
                </p:oleObj>
              </mc:Choice>
              <mc:Fallback>
                <p:oleObj r:id="rId9" imgW="1675673" imgH="39352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3429000"/>
                        <a:ext cx="4343400" cy="10191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836" name="Text Box 12">
            <a:extLst>
              <a:ext uri="{FF2B5EF4-FFF2-40B4-BE49-F238E27FC236}">
                <a16:creationId xmlns:a16="http://schemas.microsoft.com/office/drawing/2014/main" id="{5B233518-7971-4310-A31A-5AE3430A23E1}"/>
              </a:ext>
            </a:extLst>
          </p:cNvPr>
          <p:cNvSpPr txBox="1">
            <a:spLocks noChangeArrowheads="1"/>
          </p:cNvSpPr>
          <p:nvPr/>
        </p:nvSpPr>
        <p:spPr bwMode="auto">
          <a:xfrm>
            <a:off x="457200" y="4495800"/>
            <a:ext cx="6934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pPr>
            <a:r>
              <a:rPr kumimoji="1" lang="zh-CN" altLang="en-US" sz="2800" b="1">
                <a:latin typeface="Times New Roman" panose="02020603050405020304" pitchFamily="18" charset="0"/>
                <a:ea typeface="华文中宋" panose="02010600040101010101" pitchFamily="2" charset="-122"/>
              </a:rPr>
              <a:t>两电流元之间的安培定律</a:t>
            </a:r>
            <a:r>
              <a:rPr kumimoji="1" lang="zh-CN" altLang="en-US" sz="2800" b="1">
                <a:latin typeface="华文中宋" panose="02010600040101010101" pitchFamily="2" charset="-122"/>
                <a:ea typeface="华文中宋" panose="02010600040101010101" pitchFamily="2" charset="-122"/>
              </a:rPr>
              <a:t>也可表示成</a:t>
            </a:r>
            <a:endParaRPr kumimoji="1" lang="zh-CN" altLang="en-US" sz="2400"/>
          </a:p>
        </p:txBody>
      </p:sp>
      <p:graphicFrame>
        <p:nvGraphicFramePr>
          <p:cNvPr id="973837" name="Object 13">
            <a:extLst>
              <a:ext uri="{FF2B5EF4-FFF2-40B4-BE49-F238E27FC236}">
                <a16:creationId xmlns:a16="http://schemas.microsoft.com/office/drawing/2014/main" id="{282C51CC-C1D4-4FC3-9B12-27F394600DCE}"/>
              </a:ext>
            </a:extLst>
          </p:cNvPr>
          <p:cNvGraphicFramePr>
            <a:graphicFrameLocks noChangeAspect="1"/>
          </p:cNvGraphicFramePr>
          <p:nvPr/>
        </p:nvGraphicFramePr>
        <p:xfrm>
          <a:off x="990600" y="4800600"/>
          <a:ext cx="6037263" cy="1174750"/>
        </p:xfrm>
        <a:graphic>
          <a:graphicData uri="http://schemas.openxmlformats.org/presentationml/2006/ole">
            <mc:AlternateContent xmlns:mc="http://schemas.openxmlformats.org/markup-compatibility/2006">
              <mc:Choice xmlns:v="urn:schemas-microsoft-com:vml" Requires="v">
                <p:oleObj name="Equation" r:id="rId11" imgW="2476500" imgH="482600" progId="Equation.3">
                  <p:embed/>
                </p:oleObj>
              </mc:Choice>
              <mc:Fallback>
                <p:oleObj name="Equation" r:id="rId11" imgW="2476500" imgH="482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4800600"/>
                        <a:ext cx="603726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3838" name="Object 14">
            <a:extLst>
              <a:ext uri="{FF2B5EF4-FFF2-40B4-BE49-F238E27FC236}">
                <a16:creationId xmlns:a16="http://schemas.microsoft.com/office/drawing/2014/main" id="{CCB9EA8A-B37C-46A1-BFFA-CDB74605A462}"/>
              </a:ext>
            </a:extLst>
          </p:cNvPr>
          <p:cNvGraphicFramePr>
            <a:graphicFrameLocks noChangeAspect="1"/>
          </p:cNvGraphicFramePr>
          <p:nvPr/>
        </p:nvGraphicFramePr>
        <p:xfrm>
          <a:off x="5445125" y="5867400"/>
          <a:ext cx="2976563" cy="495300"/>
        </p:xfrm>
        <a:graphic>
          <a:graphicData uri="http://schemas.openxmlformats.org/presentationml/2006/ole">
            <mc:AlternateContent xmlns:mc="http://schemas.openxmlformats.org/markup-compatibility/2006">
              <mc:Choice xmlns:v="urn:schemas-microsoft-com:vml" Requires="v">
                <p:oleObj name="Equation" r:id="rId13" imgW="1524000" imgH="254000" progId="Equation.3">
                  <p:embed/>
                </p:oleObj>
              </mc:Choice>
              <mc:Fallback>
                <p:oleObj name="Equation" r:id="rId13" imgW="1524000" imgH="25400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125" y="5867400"/>
                        <a:ext cx="2976563" cy="4953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839" name="Line 15">
            <a:extLst>
              <a:ext uri="{FF2B5EF4-FFF2-40B4-BE49-F238E27FC236}">
                <a16:creationId xmlns:a16="http://schemas.microsoft.com/office/drawing/2014/main" id="{1777A02D-728B-465B-A8C1-529DCD3D47AF}"/>
              </a:ext>
            </a:extLst>
          </p:cNvPr>
          <p:cNvSpPr>
            <a:spLocks noChangeShapeType="1"/>
          </p:cNvSpPr>
          <p:nvPr/>
        </p:nvSpPr>
        <p:spPr bwMode="auto">
          <a:xfrm>
            <a:off x="6934200" y="5562600"/>
            <a:ext cx="457200" cy="30480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73840" name="AutoShape 16">
            <a:extLst>
              <a:ext uri="{FF2B5EF4-FFF2-40B4-BE49-F238E27FC236}">
                <a16:creationId xmlns:a16="http://schemas.microsoft.com/office/drawing/2014/main" id="{9DEDDAC7-2D4B-41E8-AB02-465601DFAC51}"/>
              </a:ext>
            </a:extLst>
          </p:cNvPr>
          <p:cNvSpPr>
            <a:spLocks noChangeArrowheads="1"/>
          </p:cNvSpPr>
          <p:nvPr/>
        </p:nvSpPr>
        <p:spPr bwMode="auto">
          <a:xfrm>
            <a:off x="5791200" y="1981200"/>
            <a:ext cx="1752600" cy="685800"/>
          </a:xfrm>
          <a:prstGeom prst="cloudCallout">
            <a:avLst>
              <a:gd name="adj1" fmla="val -44565"/>
              <a:gd name="adj2" fmla="val 9213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t>如何引入？</a:t>
            </a:r>
          </a:p>
        </p:txBody>
      </p:sp>
      <p:sp>
        <p:nvSpPr>
          <p:cNvPr id="973841" name="AutoShape 17">
            <a:extLst>
              <a:ext uri="{FF2B5EF4-FFF2-40B4-BE49-F238E27FC236}">
                <a16:creationId xmlns:a16="http://schemas.microsoft.com/office/drawing/2014/main" id="{720C243A-B62E-4997-BB33-1ACEF20B5524}"/>
              </a:ext>
            </a:extLst>
          </p:cNvPr>
          <p:cNvSpPr>
            <a:spLocks/>
          </p:cNvSpPr>
          <p:nvPr/>
        </p:nvSpPr>
        <p:spPr bwMode="auto">
          <a:xfrm>
            <a:off x="228600" y="1914525"/>
            <a:ext cx="1676400" cy="447675"/>
          </a:xfrm>
          <a:prstGeom prst="borderCallout2">
            <a:avLst>
              <a:gd name="adj1" fmla="val 25532"/>
              <a:gd name="adj2" fmla="val 104546"/>
              <a:gd name="adj3" fmla="val 25532"/>
              <a:gd name="adj4" fmla="val 150190"/>
              <a:gd name="adj5" fmla="val 41491"/>
              <a:gd name="adj6" fmla="val 19772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t>对磁极的力</a:t>
            </a:r>
          </a:p>
        </p:txBody>
      </p:sp>
      <p:sp>
        <p:nvSpPr>
          <p:cNvPr id="973842" name="Rectangle 18">
            <a:extLst>
              <a:ext uri="{FF2B5EF4-FFF2-40B4-BE49-F238E27FC236}">
                <a16:creationId xmlns:a16="http://schemas.microsoft.com/office/drawing/2014/main" id="{435BAF55-15A4-41E5-AE78-A60DD6F4FDD7}"/>
              </a:ext>
            </a:extLst>
          </p:cNvPr>
          <p:cNvSpPr>
            <a:spLocks noChangeArrowheads="1"/>
          </p:cNvSpPr>
          <p:nvPr/>
        </p:nvSpPr>
        <p:spPr bwMode="auto">
          <a:xfrm>
            <a:off x="2590800" y="4953000"/>
            <a:ext cx="838200" cy="533400"/>
          </a:xfrm>
          <a:prstGeom prst="rect">
            <a:avLst/>
          </a:prstGeom>
          <a:noFill/>
          <a:ln w="9525">
            <a:solidFill>
              <a:srgbClr val="FF0000"/>
            </a:solidFill>
            <a:prstDash val="dash"/>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73828"/>
                                        </p:tgtEl>
                                        <p:attrNameLst>
                                          <p:attrName>style.visibility</p:attrName>
                                        </p:attrNameLst>
                                      </p:cBhvr>
                                      <p:to>
                                        <p:strVal val="visible"/>
                                      </p:to>
                                    </p:set>
                                    <p:animEffect transition="in" filter="blinds(horizontal)">
                                      <p:cBhvr>
                                        <p:cTn id="7" dur="500"/>
                                        <p:tgtEl>
                                          <p:spTgt spid="9738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73830"/>
                                        </p:tgtEl>
                                        <p:attrNameLst>
                                          <p:attrName>style.visibility</p:attrName>
                                        </p:attrNameLst>
                                      </p:cBhvr>
                                      <p:to>
                                        <p:strVal val="visible"/>
                                      </p:to>
                                    </p:set>
                                    <p:animEffect transition="in" filter="blinds(horizontal)">
                                      <p:cBhvr>
                                        <p:cTn id="12" dur="500"/>
                                        <p:tgtEl>
                                          <p:spTgt spid="973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73833"/>
                                        </p:tgtEl>
                                        <p:attrNameLst>
                                          <p:attrName>style.visibility</p:attrName>
                                        </p:attrNameLst>
                                      </p:cBhvr>
                                      <p:to>
                                        <p:strVal val="visible"/>
                                      </p:to>
                                    </p:set>
                                    <p:animEffect transition="in" filter="blinds(horizontal)">
                                      <p:cBhvr>
                                        <p:cTn id="17" dur="500"/>
                                        <p:tgtEl>
                                          <p:spTgt spid="973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73841"/>
                                        </p:tgtEl>
                                        <p:attrNameLst>
                                          <p:attrName>style.visibility</p:attrName>
                                        </p:attrNameLst>
                                      </p:cBhvr>
                                      <p:to>
                                        <p:strVal val="visible"/>
                                      </p:to>
                                    </p:set>
                                    <p:anim calcmode="lin" valueType="num">
                                      <p:cBhvr additive="base">
                                        <p:cTn id="22" dur="500" fill="hold"/>
                                        <p:tgtEl>
                                          <p:spTgt spid="973841"/>
                                        </p:tgtEl>
                                        <p:attrNameLst>
                                          <p:attrName>ppt_x</p:attrName>
                                        </p:attrNameLst>
                                      </p:cBhvr>
                                      <p:tavLst>
                                        <p:tav tm="0">
                                          <p:val>
                                            <p:strVal val="0-#ppt_w/2"/>
                                          </p:val>
                                        </p:tav>
                                        <p:tav tm="100000">
                                          <p:val>
                                            <p:strVal val="#ppt_x"/>
                                          </p:val>
                                        </p:tav>
                                      </p:tavLst>
                                    </p:anim>
                                    <p:anim calcmode="lin" valueType="num">
                                      <p:cBhvr additive="base">
                                        <p:cTn id="23" dur="500" fill="hold"/>
                                        <p:tgtEl>
                                          <p:spTgt spid="973841"/>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73831"/>
                                        </p:tgtEl>
                                        <p:attrNameLst>
                                          <p:attrName>style.visibility</p:attrName>
                                        </p:attrNameLst>
                                      </p:cBhvr>
                                      <p:to>
                                        <p:strVal val="visible"/>
                                      </p:to>
                                    </p:set>
                                    <p:animEffect transition="in" filter="blinds(horizontal)">
                                      <p:cBhvr>
                                        <p:cTn id="28" dur="500"/>
                                        <p:tgtEl>
                                          <p:spTgt spid="97383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973840"/>
                                        </p:tgtEl>
                                        <p:attrNameLst>
                                          <p:attrName>style.visibility</p:attrName>
                                        </p:attrNameLst>
                                      </p:cBhvr>
                                      <p:to>
                                        <p:strVal val="visible"/>
                                      </p:to>
                                    </p:set>
                                    <p:anim calcmode="lin" valueType="num">
                                      <p:cBhvr additive="base">
                                        <p:cTn id="33" dur="500" fill="hold"/>
                                        <p:tgtEl>
                                          <p:spTgt spid="973840"/>
                                        </p:tgtEl>
                                        <p:attrNameLst>
                                          <p:attrName>ppt_x</p:attrName>
                                        </p:attrNameLst>
                                      </p:cBhvr>
                                      <p:tavLst>
                                        <p:tav tm="0">
                                          <p:val>
                                            <p:strVal val="1+#ppt_w/2"/>
                                          </p:val>
                                        </p:tav>
                                        <p:tav tm="100000">
                                          <p:val>
                                            <p:strVal val="#ppt_x"/>
                                          </p:val>
                                        </p:tav>
                                      </p:tavLst>
                                    </p:anim>
                                    <p:anim calcmode="lin" valueType="num">
                                      <p:cBhvr additive="base">
                                        <p:cTn id="34" dur="500" fill="hold"/>
                                        <p:tgtEl>
                                          <p:spTgt spid="973840"/>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973835"/>
                                        </p:tgtEl>
                                        <p:attrNameLst>
                                          <p:attrName>style.visibility</p:attrName>
                                        </p:attrNameLst>
                                      </p:cBhvr>
                                      <p:to>
                                        <p:strVal val="visible"/>
                                      </p:to>
                                    </p:set>
                                    <p:animEffect transition="in" filter="dissolve">
                                      <p:cBhvr>
                                        <p:cTn id="39" dur="500"/>
                                        <p:tgtEl>
                                          <p:spTgt spid="97383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73836"/>
                                        </p:tgtEl>
                                        <p:attrNameLst>
                                          <p:attrName>style.visibility</p:attrName>
                                        </p:attrNameLst>
                                      </p:cBhvr>
                                      <p:to>
                                        <p:strVal val="visible"/>
                                      </p:to>
                                    </p:set>
                                    <p:animEffect transition="in" filter="blinds(horizontal)">
                                      <p:cBhvr>
                                        <p:cTn id="44" dur="500"/>
                                        <p:tgtEl>
                                          <p:spTgt spid="97383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973837"/>
                                        </p:tgtEl>
                                        <p:attrNameLst>
                                          <p:attrName>style.visibility</p:attrName>
                                        </p:attrNameLst>
                                      </p:cBhvr>
                                      <p:to>
                                        <p:strVal val="visible"/>
                                      </p:to>
                                    </p:set>
                                    <p:animEffect transition="in" filter="blinds(horizontal)">
                                      <p:cBhvr>
                                        <p:cTn id="49" dur="500"/>
                                        <p:tgtEl>
                                          <p:spTgt spid="97383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973842"/>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ntr" presetSubtype="42" fill="hold" nodeType="clickEffect">
                                  <p:stCondLst>
                                    <p:cond delay="0"/>
                                  </p:stCondLst>
                                  <p:childTnLst>
                                    <p:set>
                                      <p:cBhvr>
                                        <p:cTn id="57" dur="1" fill="hold">
                                          <p:stCondLst>
                                            <p:cond delay="0"/>
                                          </p:stCondLst>
                                        </p:cTn>
                                        <p:tgtEl>
                                          <p:spTgt spid="973839"/>
                                        </p:tgtEl>
                                        <p:attrNameLst>
                                          <p:attrName>style.visibility</p:attrName>
                                        </p:attrNameLst>
                                      </p:cBhvr>
                                      <p:to>
                                        <p:strVal val="visible"/>
                                      </p:to>
                                    </p:set>
                                    <p:animEffect transition="in" filter="barn(outHorizontal)">
                                      <p:cBhvr>
                                        <p:cTn id="58" dur="500"/>
                                        <p:tgtEl>
                                          <p:spTgt spid="97383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6" fill="hold" nodeType="clickEffect">
                                  <p:stCondLst>
                                    <p:cond delay="0"/>
                                  </p:stCondLst>
                                  <p:childTnLst>
                                    <p:set>
                                      <p:cBhvr>
                                        <p:cTn id="62" dur="1" fill="hold">
                                          <p:stCondLst>
                                            <p:cond delay="0"/>
                                          </p:stCondLst>
                                        </p:cTn>
                                        <p:tgtEl>
                                          <p:spTgt spid="973838"/>
                                        </p:tgtEl>
                                        <p:attrNameLst>
                                          <p:attrName>style.visibility</p:attrName>
                                        </p:attrNameLst>
                                      </p:cBhvr>
                                      <p:to>
                                        <p:strVal val="visible"/>
                                      </p:to>
                                    </p:set>
                                    <p:anim calcmode="lin" valueType="num">
                                      <p:cBhvr additive="base">
                                        <p:cTn id="63" dur="500" fill="hold"/>
                                        <p:tgtEl>
                                          <p:spTgt spid="973838"/>
                                        </p:tgtEl>
                                        <p:attrNameLst>
                                          <p:attrName>ppt_x</p:attrName>
                                        </p:attrNameLst>
                                      </p:cBhvr>
                                      <p:tavLst>
                                        <p:tav tm="0">
                                          <p:val>
                                            <p:strVal val="1+#ppt_w/2"/>
                                          </p:val>
                                        </p:tav>
                                        <p:tav tm="100000">
                                          <p:val>
                                            <p:strVal val="#ppt_x"/>
                                          </p:val>
                                        </p:tav>
                                      </p:tavLst>
                                    </p:anim>
                                    <p:anim calcmode="lin" valueType="num">
                                      <p:cBhvr additive="base">
                                        <p:cTn id="64" dur="500" fill="hold"/>
                                        <p:tgtEl>
                                          <p:spTgt spid="9738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831" grpId="0" autoUpdateAnimBg="0"/>
      <p:bldP spid="973836" grpId="0" autoUpdateAnimBg="0"/>
      <p:bldP spid="973840" grpId="0" animBg="1" autoUpdateAnimBg="0"/>
      <p:bldP spid="97384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3819A705-7F28-4633-9F8D-25318A000CCB}"/>
              </a:ext>
            </a:extLst>
          </p:cNvPr>
          <p:cNvSpPr>
            <a:spLocks noGrp="1" noChangeArrowheads="1"/>
          </p:cNvSpPr>
          <p:nvPr>
            <p:ph type="title"/>
          </p:nvPr>
        </p:nvSpPr>
        <p:spPr>
          <a:xfrm>
            <a:off x="914400" y="152400"/>
            <a:ext cx="3471863" cy="762000"/>
          </a:xfrm>
        </p:spPr>
        <p:txBody>
          <a:bodyPr/>
          <a:lstStyle/>
          <a:p>
            <a:pPr eaLnBrk="1" hangingPunct="1"/>
            <a:r>
              <a:rPr lang="zh-CN" altLang="en-US" b="1">
                <a:ea typeface="黑体" panose="02010609060101010101" pitchFamily="49" charset="-122"/>
              </a:rPr>
              <a:t>磁感应强度</a:t>
            </a:r>
            <a:r>
              <a:rPr lang="en-US" altLang="zh-CN" b="1">
                <a:ea typeface="黑体" panose="02010609060101010101" pitchFamily="49" charset="-122"/>
              </a:rPr>
              <a:t>B</a:t>
            </a:r>
            <a:r>
              <a:rPr lang="en-US" altLang="zh-CN"/>
              <a:t> </a:t>
            </a:r>
          </a:p>
        </p:txBody>
      </p:sp>
      <p:sp>
        <p:nvSpPr>
          <p:cNvPr id="979971" name="Rectangle 3">
            <a:extLst>
              <a:ext uri="{FF2B5EF4-FFF2-40B4-BE49-F238E27FC236}">
                <a16:creationId xmlns:a16="http://schemas.microsoft.com/office/drawing/2014/main" id="{61D511A0-7FC6-4C05-B2CC-5B4E0D87A408}"/>
              </a:ext>
            </a:extLst>
          </p:cNvPr>
          <p:cNvSpPr>
            <a:spLocks noGrp="1" noChangeArrowheads="1"/>
          </p:cNvSpPr>
          <p:nvPr>
            <p:ph type="body" idx="1"/>
          </p:nvPr>
        </p:nvSpPr>
        <p:spPr>
          <a:xfrm>
            <a:off x="609600" y="1143000"/>
            <a:ext cx="5791200" cy="1676400"/>
          </a:xfrm>
        </p:spPr>
        <p:txBody>
          <a:bodyPr/>
          <a:lstStyle/>
          <a:p>
            <a:pPr eaLnBrk="1" hangingPunct="1">
              <a:lnSpc>
                <a:spcPct val="90000"/>
              </a:lnSpc>
            </a:pPr>
            <a:r>
              <a:rPr lang="zh-CN" altLang="en-US" b="1">
                <a:ea typeface="黑体" panose="02010609060101010101" pitchFamily="49" charset="-122"/>
              </a:rPr>
              <a:t>电场</a:t>
            </a:r>
            <a:r>
              <a:rPr lang="en-US" altLang="zh-CN" b="1">
                <a:ea typeface="MS PGothic" panose="020B0600070205080204" pitchFamily="34" charset="-128"/>
              </a:rPr>
              <a:t>E</a:t>
            </a:r>
            <a:r>
              <a:rPr lang="en-US" altLang="zh-CN" b="1">
                <a:ea typeface="黑体" panose="02010609060101010101" pitchFamily="49" charset="-122"/>
              </a:rPr>
              <a:t>      </a:t>
            </a:r>
            <a:r>
              <a:rPr lang="zh-CN" altLang="en-US" b="1">
                <a:ea typeface="黑体" panose="02010609060101010101" pitchFamily="49" charset="-122"/>
              </a:rPr>
              <a:t>定量描述电场分布</a:t>
            </a:r>
          </a:p>
          <a:p>
            <a:pPr eaLnBrk="1" hangingPunct="1">
              <a:lnSpc>
                <a:spcPct val="90000"/>
              </a:lnSpc>
            </a:pPr>
            <a:r>
              <a:rPr lang="zh-CN" altLang="en-US" b="1">
                <a:ea typeface="黑体" panose="02010609060101010101" pitchFamily="49" charset="-122"/>
              </a:rPr>
              <a:t>磁场</a:t>
            </a:r>
            <a:r>
              <a:rPr lang="en-US" altLang="zh-CN" b="1">
                <a:ea typeface="黑体" panose="02010609060101010101" pitchFamily="49" charset="-122"/>
              </a:rPr>
              <a:t>B      </a:t>
            </a:r>
            <a:r>
              <a:rPr lang="zh-CN" altLang="en-US" b="1">
                <a:ea typeface="黑体" panose="02010609060101010101" pitchFamily="49" charset="-122"/>
              </a:rPr>
              <a:t>定量描述磁场分布 </a:t>
            </a:r>
          </a:p>
          <a:p>
            <a:pPr eaLnBrk="1" hangingPunct="1">
              <a:lnSpc>
                <a:spcPct val="90000"/>
              </a:lnSpc>
            </a:pPr>
            <a:r>
              <a:rPr lang="zh-CN" altLang="en-US" b="1">
                <a:ea typeface="黑体" panose="02010609060101010101" pitchFamily="49" charset="-122"/>
              </a:rPr>
              <a:t>引入试探电流元 </a:t>
            </a:r>
            <a:r>
              <a:rPr lang="zh-CN" altLang="en-US"/>
              <a:t> </a:t>
            </a:r>
          </a:p>
        </p:txBody>
      </p:sp>
      <p:sp>
        <p:nvSpPr>
          <p:cNvPr id="979972" name="Rectangle 4">
            <a:extLst>
              <a:ext uri="{FF2B5EF4-FFF2-40B4-BE49-F238E27FC236}">
                <a16:creationId xmlns:a16="http://schemas.microsoft.com/office/drawing/2014/main" id="{0C5E6A0B-17DF-4212-BD31-411684770481}"/>
              </a:ext>
            </a:extLst>
          </p:cNvPr>
          <p:cNvSpPr>
            <a:spLocks noChangeArrowheads="1"/>
          </p:cNvSpPr>
          <p:nvPr/>
        </p:nvSpPr>
        <p:spPr bwMode="auto">
          <a:xfrm>
            <a:off x="4314825" y="32527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9973" name="Object 5">
            <a:extLst>
              <a:ext uri="{FF2B5EF4-FFF2-40B4-BE49-F238E27FC236}">
                <a16:creationId xmlns:a16="http://schemas.microsoft.com/office/drawing/2014/main" id="{35246434-83CB-4B5F-A000-E06D033B6B63}"/>
              </a:ext>
            </a:extLst>
          </p:cNvPr>
          <p:cNvGraphicFramePr>
            <a:graphicFrameLocks noChangeAspect="1"/>
          </p:cNvGraphicFramePr>
          <p:nvPr/>
        </p:nvGraphicFramePr>
        <p:xfrm>
          <a:off x="1143000" y="2819400"/>
          <a:ext cx="838200" cy="574675"/>
        </p:xfrm>
        <a:graphic>
          <a:graphicData uri="http://schemas.openxmlformats.org/presentationml/2006/ole">
            <mc:AlternateContent xmlns:mc="http://schemas.openxmlformats.org/markup-compatibility/2006">
              <mc:Choice xmlns:v="urn:schemas-microsoft-com:vml" Requires="v">
                <p:oleObj r:id="rId3" imgW="380835" imgH="253890" progId="Equation.3">
                  <p:embed/>
                </p:oleObj>
              </mc:Choice>
              <mc:Fallback>
                <p:oleObj r:id="rId3" imgW="380835" imgH="25389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19400"/>
                        <a:ext cx="8382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9974" name="Rectangle 6">
            <a:extLst>
              <a:ext uri="{FF2B5EF4-FFF2-40B4-BE49-F238E27FC236}">
                <a16:creationId xmlns:a16="http://schemas.microsoft.com/office/drawing/2014/main" id="{54FD3F34-3E9E-4B69-8E8E-E0D4AD4246C4}"/>
              </a:ext>
            </a:extLst>
          </p:cNvPr>
          <p:cNvSpPr>
            <a:spLocks noChangeArrowheads="1"/>
          </p:cNvSpPr>
          <p:nvPr/>
        </p:nvSpPr>
        <p:spPr bwMode="auto">
          <a:xfrm>
            <a:off x="4348163" y="3252788"/>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9975" name="Object 7">
            <a:extLst>
              <a:ext uri="{FF2B5EF4-FFF2-40B4-BE49-F238E27FC236}">
                <a16:creationId xmlns:a16="http://schemas.microsoft.com/office/drawing/2014/main" id="{C0E6FDDE-B62A-4F79-8FE6-83B5ADC3A801}"/>
              </a:ext>
            </a:extLst>
          </p:cNvPr>
          <p:cNvGraphicFramePr>
            <a:graphicFrameLocks noChangeAspect="1"/>
          </p:cNvGraphicFramePr>
          <p:nvPr/>
        </p:nvGraphicFramePr>
        <p:xfrm>
          <a:off x="3962400" y="2819400"/>
          <a:ext cx="762000" cy="600075"/>
        </p:xfrm>
        <a:graphic>
          <a:graphicData uri="http://schemas.openxmlformats.org/presentationml/2006/ole">
            <mc:AlternateContent xmlns:mc="http://schemas.openxmlformats.org/markup-compatibility/2006">
              <mc:Choice xmlns:v="urn:schemas-microsoft-com:vml" Requires="v">
                <p:oleObj r:id="rId5" imgW="330057" imgH="253890" progId="Equation.3">
                  <p:embed/>
                </p:oleObj>
              </mc:Choice>
              <mc:Fallback>
                <p:oleObj r:id="rId5" imgW="330057" imgH="25389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819400"/>
                        <a:ext cx="762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9976" name="Line 8">
            <a:extLst>
              <a:ext uri="{FF2B5EF4-FFF2-40B4-BE49-F238E27FC236}">
                <a16:creationId xmlns:a16="http://schemas.microsoft.com/office/drawing/2014/main" id="{36E999EA-3D57-4909-AA52-F4ABA424FEB4}"/>
              </a:ext>
            </a:extLst>
          </p:cNvPr>
          <p:cNvSpPr>
            <a:spLocks noChangeShapeType="1"/>
          </p:cNvSpPr>
          <p:nvPr/>
        </p:nvSpPr>
        <p:spPr bwMode="auto">
          <a:xfrm>
            <a:off x="2057400" y="3048000"/>
            <a:ext cx="1981200" cy="0"/>
          </a:xfrm>
          <a:prstGeom prst="line">
            <a:avLst/>
          </a:prstGeom>
          <a:noFill/>
          <a:ln w="9525">
            <a:solidFill>
              <a:schemeClr val="tx1"/>
            </a:solidFill>
            <a:miter lim="800000"/>
            <a:headEnd/>
            <a:tailEnd/>
          </a:ln>
          <a:effectLst/>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979977" name="AutoShape 9">
            <a:extLst>
              <a:ext uri="{FF2B5EF4-FFF2-40B4-BE49-F238E27FC236}">
                <a16:creationId xmlns:a16="http://schemas.microsoft.com/office/drawing/2014/main" id="{1A3E05E8-A63F-4383-9E4A-28D51F891969}"/>
              </a:ext>
            </a:extLst>
          </p:cNvPr>
          <p:cNvSpPr>
            <a:spLocks noChangeArrowheads="1"/>
          </p:cNvSpPr>
          <p:nvPr/>
        </p:nvSpPr>
        <p:spPr bwMode="auto">
          <a:xfrm>
            <a:off x="2971800" y="3048000"/>
            <a:ext cx="152400" cy="609600"/>
          </a:xfrm>
          <a:prstGeom prst="downArrow">
            <a:avLst>
              <a:gd name="adj1" fmla="val 50000"/>
              <a:gd name="adj2" fmla="val 100000"/>
            </a:avLst>
          </a:prstGeom>
          <a:solidFill>
            <a:srgbClr val="FFCC00"/>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979978" name="AutoShape 10">
            <a:extLst>
              <a:ext uri="{FF2B5EF4-FFF2-40B4-BE49-F238E27FC236}">
                <a16:creationId xmlns:a16="http://schemas.microsoft.com/office/drawing/2014/main" id="{31AEDD07-666B-4375-A647-5CCD36598817}"/>
              </a:ext>
            </a:extLst>
          </p:cNvPr>
          <p:cNvSpPr>
            <a:spLocks/>
          </p:cNvSpPr>
          <p:nvPr/>
        </p:nvSpPr>
        <p:spPr bwMode="auto">
          <a:xfrm>
            <a:off x="5562600" y="2286000"/>
            <a:ext cx="1790700" cy="762000"/>
          </a:xfrm>
          <a:prstGeom prst="borderCallout2">
            <a:avLst>
              <a:gd name="adj1" fmla="val 15000"/>
              <a:gd name="adj2" fmla="val -4255"/>
              <a:gd name="adj3" fmla="val 15000"/>
              <a:gd name="adj4" fmla="val -4255"/>
              <a:gd name="adj5" fmla="val 107500"/>
              <a:gd name="adj6" fmla="val -587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ea typeface="黑体" panose="02010609060101010101" pitchFamily="49" charset="-122"/>
              </a:rPr>
              <a:t>闭合回路</a:t>
            </a:r>
            <a:r>
              <a:rPr kumimoji="1" lang="en-US" altLang="zh-CN" sz="2000" b="1" i="1">
                <a:latin typeface="Times New Roman" panose="02020603050405020304" pitchFamily="18" charset="0"/>
                <a:ea typeface="黑体" panose="02010609060101010101" pitchFamily="49" charset="-122"/>
              </a:rPr>
              <a:t>L</a:t>
            </a:r>
            <a:r>
              <a:rPr kumimoji="1" lang="en-US" altLang="zh-CN" sz="2000" b="1" i="1" baseline="-25000">
                <a:latin typeface="Times New Roman" panose="02020603050405020304" pitchFamily="18" charset="0"/>
                <a:ea typeface="黑体" panose="02010609060101010101" pitchFamily="49" charset="-122"/>
              </a:rPr>
              <a:t>1</a:t>
            </a:r>
            <a:r>
              <a:rPr kumimoji="1" lang="zh-CN" altLang="en-US" sz="2000" b="1">
                <a:ea typeface="黑体" panose="02010609060101010101" pitchFamily="49" charset="-122"/>
              </a:rPr>
              <a:t>上的电流元</a:t>
            </a:r>
            <a:r>
              <a:rPr kumimoji="1" lang="zh-CN" altLang="en-US" sz="2000"/>
              <a:t> </a:t>
            </a:r>
          </a:p>
        </p:txBody>
      </p:sp>
      <p:graphicFrame>
        <p:nvGraphicFramePr>
          <p:cNvPr id="979979" name="Object 11">
            <a:extLst>
              <a:ext uri="{FF2B5EF4-FFF2-40B4-BE49-F238E27FC236}">
                <a16:creationId xmlns:a16="http://schemas.microsoft.com/office/drawing/2014/main" id="{668AA45C-5A56-4DE9-8211-40E1C37A486B}"/>
              </a:ext>
            </a:extLst>
          </p:cNvPr>
          <p:cNvGraphicFramePr>
            <a:graphicFrameLocks noChangeAspect="1"/>
          </p:cNvGraphicFramePr>
          <p:nvPr/>
        </p:nvGraphicFramePr>
        <p:xfrm>
          <a:off x="685800" y="3733800"/>
          <a:ext cx="3581400" cy="990600"/>
        </p:xfrm>
        <a:graphic>
          <a:graphicData uri="http://schemas.openxmlformats.org/presentationml/2006/ole">
            <mc:AlternateContent xmlns:mc="http://schemas.openxmlformats.org/markup-compatibility/2006">
              <mc:Choice xmlns:v="urn:schemas-microsoft-com:vml" Requires="v">
                <p:oleObj name="Equation" r:id="rId7" imgW="1739900" imgH="482600" progId="Equation.3">
                  <p:embed/>
                </p:oleObj>
              </mc:Choice>
              <mc:Fallback>
                <p:oleObj name="Equation" r:id="rId7" imgW="1739900" imgH="4826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733800"/>
                        <a:ext cx="3581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9980" name="Rectangle 12">
            <a:extLst>
              <a:ext uri="{FF2B5EF4-FFF2-40B4-BE49-F238E27FC236}">
                <a16:creationId xmlns:a16="http://schemas.microsoft.com/office/drawing/2014/main" id="{BA8FFCF0-03C5-4E10-AF52-5E662683B244}"/>
              </a:ext>
            </a:extLst>
          </p:cNvPr>
          <p:cNvSpPr>
            <a:spLocks noChangeArrowheads="1"/>
          </p:cNvSpPr>
          <p:nvPr/>
        </p:nvSpPr>
        <p:spPr bwMode="auto">
          <a:xfrm>
            <a:off x="3124200" y="3014663"/>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9981" name="Object 13">
            <a:extLst>
              <a:ext uri="{FF2B5EF4-FFF2-40B4-BE49-F238E27FC236}">
                <a16:creationId xmlns:a16="http://schemas.microsoft.com/office/drawing/2014/main" id="{8CFD28DC-90CE-40D7-87D1-27794DA38C05}"/>
              </a:ext>
            </a:extLst>
          </p:cNvPr>
          <p:cNvGraphicFramePr>
            <a:graphicFrameLocks noChangeAspect="1"/>
          </p:cNvGraphicFramePr>
          <p:nvPr/>
        </p:nvGraphicFramePr>
        <p:xfrm>
          <a:off x="4495800" y="3581400"/>
          <a:ext cx="4343400" cy="1243013"/>
        </p:xfrm>
        <a:graphic>
          <a:graphicData uri="http://schemas.openxmlformats.org/presentationml/2006/ole">
            <mc:AlternateContent xmlns:mc="http://schemas.openxmlformats.org/markup-compatibility/2006">
              <mc:Choice xmlns:v="urn:schemas-microsoft-com:vml" Requires="v">
                <p:oleObj r:id="rId9" imgW="1904174" imgH="545863" progId="Equation.3">
                  <p:embed/>
                </p:oleObj>
              </mc:Choice>
              <mc:Fallback>
                <p:oleObj r:id="rId9" imgW="1904174" imgH="545863"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3581400"/>
                        <a:ext cx="43434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9982" name="Rectangle 14">
            <a:extLst>
              <a:ext uri="{FF2B5EF4-FFF2-40B4-BE49-F238E27FC236}">
                <a16:creationId xmlns:a16="http://schemas.microsoft.com/office/drawing/2014/main" id="{13AD8673-88AE-460C-B9B1-EB392885732C}"/>
              </a:ext>
            </a:extLst>
          </p:cNvPr>
          <p:cNvSpPr>
            <a:spLocks noChangeArrowheads="1"/>
          </p:cNvSpPr>
          <p:nvPr/>
        </p:nvSpPr>
        <p:spPr bwMode="auto">
          <a:xfrm>
            <a:off x="3143250" y="3014663"/>
            <a:ext cx="9144000" cy="0"/>
          </a:xfrm>
          <a:prstGeom prst="rect">
            <a:avLst/>
          </a:prstGeom>
          <a:noFill/>
          <a:ln>
            <a:noFill/>
          </a:ln>
          <a:effectLst/>
        </p:spPr>
        <p:txBody>
          <a:bodyPr>
            <a:spAutoFit/>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979983" name="Object 15">
            <a:extLst>
              <a:ext uri="{FF2B5EF4-FFF2-40B4-BE49-F238E27FC236}">
                <a16:creationId xmlns:a16="http://schemas.microsoft.com/office/drawing/2014/main" id="{D8272548-1DE5-4239-AFD4-51FAFC8345B7}"/>
              </a:ext>
            </a:extLst>
          </p:cNvPr>
          <p:cNvGraphicFramePr>
            <a:graphicFrameLocks noChangeAspect="1"/>
          </p:cNvGraphicFramePr>
          <p:nvPr/>
        </p:nvGraphicFramePr>
        <p:xfrm>
          <a:off x="782638" y="4803775"/>
          <a:ext cx="4606925" cy="1404938"/>
        </p:xfrm>
        <a:graphic>
          <a:graphicData uri="http://schemas.openxmlformats.org/presentationml/2006/ole">
            <mc:AlternateContent xmlns:mc="http://schemas.openxmlformats.org/markup-compatibility/2006">
              <mc:Choice xmlns:v="urn:schemas-microsoft-com:vml" Requires="v">
                <p:oleObj name="Equation" r:id="rId11" imgW="1993900" imgH="609600" progId="Equation.3">
                  <p:embed/>
                </p:oleObj>
              </mc:Choice>
              <mc:Fallback>
                <p:oleObj name="Equation" r:id="rId11" imgW="1993900" imgH="6096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2638" y="4803775"/>
                        <a:ext cx="4606925" cy="14049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9984" name="AutoShape 16">
            <a:extLst>
              <a:ext uri="{FF2B5EF4-FFF2-40B4-BE49-F238E27FC236}">
                <a16:creationId xmlns:a16="http://schemas.microsoft.com/office/drawing/2014/main" id="{DF604921-D086-49A4-92E1-4B41968D9464}"/>
              </a:ext>
            </a:extLst>
          </p:cNvPr>
          <p:cNvSpPr>
            <a:spLocks/>
          </p:cNvSpPr>
          <p:nvPr/>
        </p:nvSpPr>
        <p:spPr bwMode="auto">
          <a:xfrm>
            <a:off x="5843588" y="5191125"/>
            <a:ext cx="3048000" cy="762000"/>
          </a:xfrm>
          <a:prstGeom prst="borderCallout2">
            <a:avLst>
              <a:gd name="adj1" fmla="val 15000"/>
              <a:gd name="adj2" fmla="val -2500"/>
              <a:gd name="adj3" fmla="val 15000"/>
              <a:gd name="adj4" fmla="val -11773"/>
              <a:gd name="adj5" fmla="val 32500"/>
              <a:gd name="adj6" fmla="val -30940"/>
            </a:avLst>
          </a:prstGeom>
          <a:solidFill>
            <a:srgbClr val="FFFFFF"/>
          </a:solidFill>
          <a:ln w="9525">
            <a:solidFill>
              <a:srgbClr val="000000"/>
            </a:solidFill>
            <a:miter lim="800000"/>
            <a:headEnd/>
            <a:tailEnd/>
          </a:ln>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ea typeface="宋体" panose="02010600030101010101" pitchFamily="2" charset="-122"/>
              </a:defRPr>
            </a:lvl9pPr>
          </a:lstStyle>
          <a:p>
            <a:pPr algn="just">
              <a:spcBef>
                <a:spcPct val="0"/>
              </a:spcBef>
              <a:buClrTx/>
              <a:buSzTx/>
              <a:buFontTx/>
              <a:buNone/>
            </a:pPr>
            <a:r>
              <a:rPr lang="zh-CN" altLang="en-US" sz="2000" b="1">
                <a:latin typeface="Times New Roman" panose="02020603050405020304" pitchFamily="18" charset="0"/>
              </a:rPr>
              <a:t>与试探电流元无关，从中扣除试探电流元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9971">
                                            <p:txEl>
                                              <p:pRg st="0" end="0"/>
                                            </p:txEl>
                                          </p:spTgt>
                                        </p:tgtEl>
                                        <p:attrNameLst>
                                          <p:attrName>style.visibility</p:attrName>
                                        </p:attrNameLst>
                                      </p:cBhvr>
                                      <p:to>
                                        <p:strVal val="visible"/>
                                      </p:to>
                                    </p:set>
                                    <p:animEffect transition="in" filter="blinds(horizontal)">
                                      <p:cBhvr>
                                        <p:cTn id="7" dur="500"/>
                                        <p:tgtEl>
                                          <p:spTgt spid="979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9971">
                                            <p:txEl>
                                              <p:pRg st="1" end="1"/>
                                            </p:txEl>
                                          </p:spTgt>
                                        </p:tgtEl>
                                        <p:attrNameLst>
                                          <p:attrName>style.visibility</p:attrName>
                                        </p:attrNameLst>
                                      </p:cBhvr>
                                      <p:to>
                                        <p:strVal val="visible"/>
                                      </p:to>
                                    </p:set>
                                    <p:animEffect transition="in" filter="blinds(horizontal)">
                                      <p:cBhvr>
                                        <p:cTn id="12" dur="500"/>
                                        <p:tgtEl>
                                          <p:spTgt spid="9799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79971">
                                            <p:txEl>
                                              <p:pRg st="2" end="2"/>
                                            </p:txEl>
                                          </p:spTgt>
                                        </p:tgtEl>
                                        <p:attrNameLst>
                                          <p:attrName>style.visibility</p:attrName>
                                        </p:attrNameLst>
                                      </p:cBhvr>
                                      <p:to>
                                        <p:strVal val="visible"/>
                                      </p:to>
                                    </p:set>
                                    <p:animEffect transition="in" filter="blinds(horizontal)">
                                      <p:cBhvr>
                                        <p:cTn id="17" dur="500"/>
                                        <p:tgtEl>
                                          <p:spTgt spid="9799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nodeType="clickEffect">
                                  <p:stCondLst>
                                    <p:cond delay="0"/>
                                  </p:stCondLst>
                                  <p:childTnLst>
                                    <p:set>
                                      <p:cBhvr>
                                        <p:cTn id="21" dur="1" fill="hold">
                                          <p:stCondLst>
                                            <p:cond delay="0"/>
                                          </p:stCondLst>
                                        </p:cTn>
                                        <p:tgtEl>
                                          <p:spTgt spid="979973"/>
                                        </p:tgtEl>
                                        <p:attrNameLst>
                                          <p:attrName>style.visibility</p:attrName>
                                        </p:attrNameLst>
                                      </p:cBhvr>
                                      <p:to>
                                        <p:strVal val="visible"/>
                                      </p:to>
                                    </p:set>
                                    <p:anim calcmode="lin" valueType="num">
                                      <p:cBhvr additive="base">
                                        <p:cTn id="22" dur="500" fill="hold"/>
                                        <p:tgtEl>
                                          <p:spTgt spid="979973"/>
                                        </p:tgtEl>
                                        <p:attrNameLst>
                                          <p:attrName>ppt_x</p:attrName>
                                        </p:attrNameLst>
                                      </p:cBhvr>
                                      <p:tavLst>
                                        <p:tav tm="0">
                                          <p:val>
                                            <p:strVal val="0-#ppt_w/2"/>
                                          </p:val>
                                        </p:tav>
                                        <p:tav tm="100000">
                                          <p:val>
                                            <p:strVal val="#ppt_x"/>
                                          </p:val>
                                        </p:tav>
                                      </p:tavLst>
                                    </p:anim>
                                    <p:anim calcmode="lin" valueType="num">
                                      <p:cBhvr additive="base">
                                        <p:cTn id="23" dur="500" fill="hold"/>
                                        <p:tgtEl>
                                          <p:spTgt spid="97997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nodeType="clickEffect">
                                  <p:stCondLst>
                                    <p:cond delay="0"/>
                                  </p:stCondLst>
                                  <p:childTnLst>
                                    <p:set>
                                      <p:cBhvr>
                                        <p:cTn id="27" dur="1" fill="hold">
                                          <p:stCondLst>
                                            <p:cond delay="0"/>
                                          </p:stCondLst>
                                        </p:cTn>
                                        <p:tgtEl>
                                          <p:spTgt spid="979975"/>
                                        </p:tgtEl>
                                        <p:attrNameLst>
                                          <p:attrName>style.visibility</p:attrName>
                                        </p:attrNameLst>
                                      </p:cBhvr>
                                      <p:to>
                                        <p:strVal val="visible"/>
                                      </p:to>
                                    </p:set>
                                    <p:anim calcmode="lin" valueType="num">
                                      <p:cBhvr additive="base">
                                        <p:cTn id="28" dur="500" fill="hold"/>
                                        <p:tgtEl>
                                          <p:spTgt spid="979975"/>
                                        </p:tgtEl>
                                        <p:attrNameLst>
                                          <p:attrName>ppt_x</p:attrName>
                                        </p:attrNameLst>
                                      </p:cBhvr>
                                      <p:tavLst>
                                        <p:tav tm="0">
                                          <p:val>
                                            <p:strVal val="1+#ppt_w/2"/>
                                          </p:val>
                                        </p:tav>
                                        <p:tav tm="100000">
                                          <p:val>
                                            <p:strVal val="#ppt_x"/>
                                          </p:val>
                                        </p:tav>
                                      </p:tavLst>
                                    </p:anim>
                                    <p:anim calcmode="lin" valueType="num">
                                      <p:cBhvr additive="base">
                                        <p:cTn id="29" dur="500" fill="hold"/>
                                        <p:tgtEl>
                                          <p:spTgt spid="979975"/>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979978"/>
                                        </p:tgtEl>
                                        <p:attrNameLst>
                                          <p:attrName>style.visibility</p:attrName>
                                        </p:attrNameLst>
                                      </p:cBhvr>
                                      <p:to>
                                        <p:strVal val="visible"/>
                                      </p:to>
                                    </p:set>
                                    <p:anim calcmode="lin" valueType="num">
                                      <p:cBhvr additive="base">
                                        <p:cTn id="34" dur="500" fill="hold"/>
                                        <p:tgtEl>
                                          <p:spTgt spid="979978"/>
                                        </p:tgtEl>
                                        <p:attrNameLst>
                                          <p:attrName>ppt_x</p:attrName>
                                        </p:attrNameLst>
                                      </p:cBhvr>
                                      <p:tavLst>
                                        <p:tav tm="0">
                                          <p:val>
                                            <p:strVal val="1+#ppt_w/2"/>
                                          </p:val>
                                        </p:tav>
                                        <p:tav tm="100000">
                                          <p:val>
                                            <p:strVal val="#ppt_x"/>
                                          </p:val>
                                        </p:tav>
                                      </p:tavLst>
                                    </p:anim>
                                    <p:anim calcmode="lin" valueType="num">
                                      <p:cBhvr additive="base">
                                        <p:cTn id="35" dur="500" fill="hold"/>
                                        <p:tgtEl>
                                          <p:spTgt spid="979978"/>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42" fill="hold" nodeType="clickEffect">
                                  <p:stCondLst>
                                    <p:cond delay="0"/>
                                  </p:stCondLst>
                                  <p:childTnLst>
                                    <p:set>
                                      <p:cBhvr>
                                        <p:cTn id="39" dur="1" fill="hold">
                                          <p:stCondLst>
                                            <p:cond delay="0"/>
                                          </p:stCondLst>
                                        </p:cTn>
                                        <p:tgtEl>
                                          <p:spTgt spid="979976"/>
                                        </p:tgtEl>
                                        <p:attrNameLst>
                                          <p:attrName>style.visibility</p:attrName>
                                        </p:attrNameLst>
                                      </p:cBhvr>
                                      <p:to>
                                        <p:strVal val="visible"/>
                                      </p:to>
                                    </p:set>
                                    <p:animEffect transition="in" filter="barn(outHorizontal)">
                                      <p:cBhvr>
                                        <p:cTn id="40" dur="500"/>
                                        <p:tgtEl>
                                          <p:spTgt spid="9799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42" fill="hold" nodeType="clickEffect">
                                  <p:stCondLst>
                                    <p:cond delay="0"/>
                                  </p:stCondLst>
                                  <p:childTnLst>
                                    <p:set>
                                      <p:cBhvr>
                                        <p:cTn id="44" dur="1" fill="hold">
                                          <p:stCondLst>
                                            <p:cond delay="0"/>
                                          </p:stCondLst>
                                        </p:cTn>
                                        <p:tgtEl>
                                          <p:spTgt spid="979977"/>
                                        </p:tgtEl>
                                        <p:attrNameLst>
                                          <p:attrName>style.visibility</p:attrName>
                                        </p:attrNameLst>
                                      </p:cBhvr>
                                      <p:to>
                                        <p:strVal val="visible"/>
                                      </p:to>
                                    </p:set>
                                    <p:animEffect transition="in" filter="barn(outHorizontal)">
                                      <p:cBhvr>
                                        <p:cTn id="45" dur="500"/>
                                        <p:tgtEl>
                                          <p:spTgt spid="97997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979979"/>
                                        </p:tgtEl>
                                        <p:attrNameLst>
                                          <p:attrName>style.visibility</p:attrName>
                                        </p:attrNameLst>
                                      </p:cBhvr>
                                      <p:to>
                                        <p:strVal val="visible"/>
                                      </p:to>
                                    </p:set>
                                    <p:anim calcmode="lin" valueType="num">
                                      <p:cBhvr additive="base">
                                        <p:cTn id="50" dur="500" fill="hold"/>
                                        <p:tgtEl>
                                          <p:spTgt spid="979979"/>
                                        </p:tgtEl>
                                        <p:attrNameLst>
                                          <p:attrName>ppt_x</p:attrName>
                                        </p:attrNameLst>
                                      </p:cBhvr>
                                      <p:tavLst>
                                        <p:tav tm="0">
                                          <p:val>
                                            <p:strVal val="0-#ppt_w/2"/>
                                          </p:val>
                                        </p:tav>
                                        <p:tav tm="100000">
                                          <p:val>
                                            <p:strVal val="#ppt_x"/>
                                          </p:val>
                                        </p:tav>
                                      </p:tavLst>
                                    </p:anim>
                                    <p:anim calcmode="lin" valueType="num">
                                      <p:cBhvr additive="base">
                                        <p:cTn id="51" dur="500" fill="hold"/>
                                        <p:tgtEl>
                                          <p:spTgt spid="979979"/>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2" fill="hold" nodeType="clickEffect">
                                  <p:stCondLst>
                                    <p:cond delay="0"/>
                                  </p:stCondLst>
                                  <p:childTnLst>
                                    <p:set>
                                      <p:cBhvr>
                                        <p:cTn id="55" dur="1" fill="hold">
                                          <p:stCondLst>
                                            <p:cond delay="0"/>
                                          </p:stCondLst>
                                        </p:cTn>
                                        <p:tgtEl>
                                          <p:spTgt spid="979981"/>
                                        </p:tgtEl>
                                        <p:attrNameLst>
                                          <p:attrName>style.visibility</p:attrName>
                                        </p:attrNameLst>
                                      </p:cBhvr>
                                      <p:to>
                                        <p:strVal val="visible"/>
                                      </p:to>
                                    </p:set>
                                    <p:anim calcmode="lin" valueType="num">
                                      <p:cBhvr additive="base">
                                        <p:cTn id="56" dur="500" fill="hold"/>
                                        <p:tgtEl>
                                          <p:spTgt spid="979981"/>
                                        </p:tgtEl>
                                        <p:attrNameLst>
                                          <p:attrName>ppt_x</p:attrName>
                                        </p:attrNameLst>
                                      </p:cBhvr>
                                      <p:tavLst>
                                        <p:tav tm="0">
                                          <p:val>
                                            <p:strVal val="1+#ppt_w/2"/>
                                          </p:val>
                                        </p:tav>
                                        <p:tav tm="100000">
                                          <p:val>
                                            <p:strVal val="#ppt_x"/>
                                          </p:val>
                                        </p:tav>
                                      </p:tavLst>
                                    </p:anim>
                                    <p:anim calcmode="lin" valueType="num">
                                      <p:cBhvr additive="base">
                                        <p:cTn id="57" dur="500" fill="hold"/>
                                        <p:tgtEl>
                                          <p:spTgt spid="979981"/>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979983"/>
                                        </p:tgtEl>
                                        <p:attrNameLst>
                                          <p:attrName>style.visibility</p:attrName>
                                        </p:attrNameLst>
                                      </p:cBhvr>
                                      <p:to>
                                        <p:strVal val="visible"/>
                                      </p:to>
                                    </p:set>
                                    <p:anim calcmode="lin" valueType="num">
                                      <p:cBhvr additive="base">
                                        <p:cTn id="62" dur="500" fill="hold"/>
                                        <p:tgtEl>
                                          <p:spTgt spid="979983"/>
                                        </p:tgtEl>
                                        <p:attrNameLst>
                                          <p:attrName>ppt_x</p:attrName>
                                        </p:attrNameLst>
                                      </p:cBhvr>
                                      <p:tavLst>
                                        <p:tav tm="0">
                                          <p:val>
                                            <p:strVal val="0-#ppt_w/2"/>
                                          </p:val>
                                        </p:tav>
                                        <p:tav tm="100000">
                                          <p:val>
                                            <p:strVal val="#ppt_x"/>
                                          </p:val>
                                        </p:tav>
                                      </p:tavLst>
                                    </p:anim>
                                    <p:anim calcmode="lin" valueType="num">
                                      <p:cBhvr additive="base">
                                        <p:cTn id="63" dur="500" fill="hold"/>
                                        <p:tgtEl>
                                          <p:spTgt spid="979983"/>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979984"/>
                                        </p:tgtEl>
                                        <p:attrNameLst>
                                          <p:attrName>style.visibility</p:attrName>
                                        </p:attrNameLst>
                                      </p:cBhvr>
                                      <p:to>
                                        <p:strVal val="visible"/>
                                      </p:to>
                                    </p:set>
                                    <p:anim calcmode="lin" valueType="num">
                                      <p:cBhvr additive="base">
                                        <p:cTn id="68" dur="500" fill="hold"/>
                                        <p:tgtEl>
                                          <p:spTgt spid="979984"/>
                                        </p:tgtEl>
                                        <p:attrNameLst>
                                          <p:attrName>ppt_x</p:attrName>
                                        </p:attrNameLst>
                                      </p:cBhvr>
                                      <p:tavLst>
                                        <p:tav tm="0">
                                          <p:val>
                                            <p:strVal val="1+#ppt_w/2"/>
                                          </p:val>
                                        </p:tav>
                                        <p:tav tm="100000">
                                          <p:val>
                                            <p:strVal val="#ppt_x"/>
                                          </p:val>
                                        </p:tav>
                                      </p:tavLst>
                                    </p:anim>
                                    <p:anim calcmode="lin" valueType="num">
                                      <p:cBhvr additive="base">
                                        <p:cTn id="69" dur="500" fill="hold"/>
                                        <p:tgtEl>
                                          <p:spTgt spid="979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71" grpId="0" build="p" autoUpdateAnimBg="0"/>
      <p:bldP spid="979978" grpId="0" animBg="1" autoUpdateAnimBg="0"/>
      <p:bldP spid="979984"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36866" name="TextBox 25">
            <a:extLst>
              <a:ext uri="{FF2B5EF4-FFF2-40B4-BE49-F238E27FC236}">
                <a16:creationId xmlns:a16="http://schemas.microsoft.com/office/drawing/2014/main" id="{628B8C66-AA8C-4A75-B2EA-26B68E75BA3A}"/>
              </a:ext>
            </a:extLst>
          </p:cNvPr>
          <p:cNvSpPr txBox="1">
            <a:spLocks noChangeArrowheads="1"/>
          </p:cNvSpPr>
          <p:nvPr/>
        </p:nvSpPr>
        <p:spPr bwMode="auto">
          <a:xfrm>
            <a:off x="0" y="344488"/>
            <a:ext cx="93440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dirty="0">
                <a:solidFill>
                  <a:srgbClr val="FFFFFF"/>
                </a:solidFill>
              </a:rPr>
              <a:t>     </a:t>
            </a:r>
            <a:r>
              <a:rPr lang="zh-CN" altLang="en-US" sz="2800" b="1" dirty="0">
                <a:solidFill>
                  <a:srgbClr val="FFFFFF"/>
                </a:solidFill>
              </a:rPr>
              <a:t>电流是</a:t>
            </a:r>
            <a:r>
              <a:rPr lang="zh-CN" altLang="en-US" sz="2800" b="1" dirty="0">
                <a:solidFill>
                  <a:srgbClr val="FFFF00"/>
                </a:solidFill>
              </a:rPr>
              <a:t>标量</a:t>
            </a:r>
            <a:r>
              <a:rPr lang="zh-CN" altLang="en-US" sz="2800" b="1" dirty="0">
                <a:solidFill>
                  <a:srgbClr val="FFFFFF"/>
                </a:solidFill>
              </a:rPr>
              <a:t>，描述导体中电荷在某一截面的整体情况。</a:t>
            </a:r>
            <a:endParaRPr lang="en-US" altLang="zh-CN" sz="2800" b="1" dirty="0">
              <a:solidFill>
                <a:srgbClr val="FFFFFF"/>
              </a:solidFill>
            </a:endParaRPr>
          </a:p>
          <a:p>
            <a:pPr>
              <a:spcBef>
                <a:spcPct val="0"/>
              </a:spcBef>
              <a:buClrTx/>
              <a:buSzTx/>
              <a:buFontTx/>
              <a:buNone/>
            </a:pPr>
            <a:r>
              <a:rPr lang="zh-CN" altLang="en-US" sz="2800" b="1" dirty="0">
                <a:solidFill>
                  <a:srgbClr val="FFFFFF"/>
                </a:solidFill>
              </a:rPr>
              <a:t>但实际导体中，各处的电流的大小和方向不尽相同，形成</a:t>
            </a:r>
          </a:p>
          <a:p>
            <a:pPr>
              <a:spcBef>
                <a:spcPct val="0"/>
              </a:spcBef>
              <a:buClrTx/>
              <a:buSzTx/>
              <a:buFontTx/>
              <a:buNone/>
            </a:pPr>
            <a:r>
              <a:rPr lang="zh-CN" altLang="en-US" sz="2800" b="1" dirty="0">
                <a:solidFill>
                  <a:srgbClr val="FFFFFF"/>
                </a:solidFill>
              </a:rPr>
              <a:t>一个“电流场”，需要引入新的物理量</a:t>
            </a:r>
            <a:r>
              <a:rPr lang="en-US" altLang="zh-CN" sz="2800" b="1" dirty="0">
                <a:solidFill>
                  <a:srgbClr val="FFFFFF"/>
                </a:solidFill>
              </a:rPr>
              <a:t>—</a:t>
            </a:r>
            <a:r>
              <a:rPr lang="zh-CN" altLang="en-US" sz="2800" b="1" dirty="0">
                <a:solidFill>
                  <a:srgbClr val="FFFF66"/>
                </a:solidFill>
              </a:rPr>
              <a:t>电流密度矢量</a:t>
            </a:r>
            <a:r>
              <a:rPr lang="zh-CN" altLang="en-US" sz="2800" b="1" dirty="0">
                <a:solidFill>
                  <a:srgbClr val="FFFFFF"/>
                </a:solidFill>
              </a:rPr>
              <a:t>，来描述导体内各点处载流子的</a:t>
            </a:r>
            <a:r>
              <a:rPr lang="zh-CN" altLang="en-US" sz="2800" b="1">
                <a:solidFill>
                  <a:srgbClr val="FFFFFF"/>
                </a:solidFill>
              </a:rPr>
              <a:t>迁移情况。</a:t>
            </a:r>
            <a:endParaRPr lang="zh-CN" altLang="en-US" sz="2800" b="1" dirty="0">
              <a:solidFill>
                <a:srgbClr val="FFFFFF"/>
              </a:solidFill>
            </a:endParaRPr>
          </a:p>
        </p:txBody>
      </p:sp>
      <p:sp>
        <p:nvSpPr>
          <p:cNvPr id="36867" name="TextBox 34">
            <a:extLst>
              <a:ext uri="{FF2B5EF4-FFF2-40B4-BE49-F238E27FC236}">
                <a16:creationId xmlns:a16="http://schemas.microsoft.com/office/drawing/2014/main" id="{4B635A57-1C82-4431-9798-8FA464533CB4}"/>
              </a:ext>
            </a:extLst>
          </p:cNvPr>
          <p:cNvSpPr txBox="1">
            <a:spLocks noChangeArrowheads="1"/>
          </p:cNvSpPr>
          <p:nvPr/>
        </p:nvSpPr>
        <p:spPr bwMode="auto">
          <a:xfrm>
            <a:off x="92075" y="4876800"/>
            <a:ext cx="84724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rPr>
              <a:t>定义：载流子所带电荷量为 </a:t>
            </a:r>
            <a:r>
              <a:rPr lang="en-US" altLang="zh-CN" sz="2400" b="1" i="1">
                <a:solidFill>
                  <a:srgbClr val="FFFF66"/>
                </a:solidFill>
                <a:latin typeface="Times New Roman" panose="02020603050405020304" pitchFamily="18" charset="0"/>
              </a:rPr>
              <a:t>q</a:t>
            </a:r>
            <a:r>
              <a:rPr lang="en-US" altLang="zh-CN" sz="2400" b="1">
                <a:solidFill>
                  <a:srgbClr val="FFFFFF"/>
                </a:solidFill>
                <a:latin typeface="Times New Roman" panose="02020603050405020304" pitchFamily="18" charset="0"/>
              </a:rPr>
              <a:t>;</a:t>
            </a:r>
            <a:endParaRPr lang="en-US" altLang="zh-CN" sz="2400" b="1" i="1">
              <a:solidFill>
                <a:srgbClr val="FF0000"/>
              </a:solidFill>
              <a:latin typeface="Times New Roman" panose="02020603050405020304" pitchFamily="18" charset="0"/>
            </a:endParaRPr>
          </a:p>
          <a:p>
            <a:pPr>
              <a:spcBef>
                <a:spcPct val="0"/>
              </a:spcBef>
              <a:buClrTx/>
              <a:buSzTx/>
              <a:buFontTx/>
              <a:buNone/>
            </a:pP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载流子定向运动速度为 </a:t>
            </a:r>
            <a:r>
              <a:rPr lang="en-US" altLang="zh-CN" sz="2400" b="1" i="1">
                <a:solidFill>
                  <a:srgbClr val="FFFF66"/>
                </a:solidFill>
                <a:latin typeface="Times New Roman" panose="02020603050405020304" pitchFamily="18" charset="0"/>
              </a:rPr>
              <a:t>u</a:t>
            </a:r>
            <a:r>
              <a:rPr lang="zh-CN" altLang="en-US" sz="2400" b="1">
                <a:solidFill>
                  <a:srgbClr val="FFFFFF"/>
                </a:solidFill>
                <a:latin typeface="Times New Roman" panose="02020603050405020304" pitchFamily="18" charset="0"/>
              </a:rPr>
              <a:t>（电子漂移率）；</a:t>
            </a:r>
            <a:endParaRPr lang="en-US" altLang="zh-CN" sz="2400" b="1">
              <a:solidFill>
                <a:srgbClr val="FFFFFF"/>
              </a:solidFill>
              <a:latin typeface="Times New Roman" panose="02020603050405020304" pitchFamily="18" charset="0"/>
            </a:endParaRPr>
          </a:p>
          <a:p>
            <a:pPr>
              <a:spcBef>
                <a:spcPct val="0"/>
              </a:spcBef>
              <a:buClrTx/>
              <a:buSzTx/>
              <a:buFontTx/>
              <a:buNone/>
            </a:pP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导体中任一面元</a:t>
            </a:r>
            <a:r>
              <a:rPr lang="en-US" altLang="zh-CN" sz="2400" b="1" i="1">
                <a:solidFill>
                  <a:srgbClr val="FFFFFF"/>
                </a:solidFill>
                <a:latin typeface="Times New Roman" panose="02020603050405020304" pitchFamily="18" charset="0"/>
              </a:rPr>
              <a:t>dS</a:t>
            </a:r>
            <a:r>
              <a:rPr lang="zh-CN" altLang="en-US" sz="2400" b="1">
                <a:solidFill>
                  <a:srgbClr val="FFFFFF"/>
                </a:solidFill>
                <a:latin typeface="Times New Roman" panose="02020603050405020304" pitchFamily="18" charset="0"/>
              </a:rPr>
              <a:t>外法线方向与</a:t>
            </a:r>
            <a:r>
              <a:rPr lang="en-US" altLang="zh-CN" sz="2400" b="1" i="1">
                <a:solidFill>
                  <a:srgbClr val="FFFF66"/>
                </a:solidFill>
                <a:latin typeface="Times New Roman" panose="02020603050405020304" pitchFamily="18" charset="0"/>
              </a:rPr>
              <a:t>u</a:t>
            </a:r>
            <a:r>
              <a:rPr lang="zh-CN" altLang="en-US" sz="2400" b="1">
                <a:solidFill>
                  <a:srgbClr val="FFFFFF"/>
                </a:solidFill>
                <a:latin typeface="Times New Roman" panose="02020603050405020304" pitchFamily="18" charset="0"/>
              </a:rPr>
              <a:t>的夹角为</a:t>
            </a:r>
            <a:r>
              <a:rPr lang="el-GR" altLang="zh-CN" sz="2400" b="1" i="1">
                <a:solidFill>
                  <a:srgbClr val="FFFF66"/>
                </a:solidFill>
                <a:latin typeface="Times New Roman" panose="02020603050405020304" pitchFamily="18" charset="0"/>
              </a:rPr>
              <a:t>θ</a:t>
            </a:r>
            <a:r>
              <a:rPr lang="en-US" altLang="zh-CN" sz="2400" b="1">
                <a:solidFill>
                  <a:srgbClr val="FFFF66"/>
                </a:solidFill>
                <a:latin typeface="Times New Roman" panose="02020603050405020304" pitchFamily="18" charset="0"/>
              </a:rPr>
              <a:t>;</a:t>
            </a:r>
          </a:p>
          <a:p>
            <a:pPr>
              <a:spcBef>
                <a:spcPct val="0"/>
              </a:spcBef>
              <a:buClrTx/>
              <a:buSzTx/>
              <a:buFontTx/>
              <a:buNone/>
            </a:pP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导体单位体积内载流子数为 </a:t>
            </a:r>
            <a:r>
              <a:rPr lang="en-US" altLang="zh-CN" sz="2400" b="1" i="1">
                <a:solidFill>
                  <a:srgbClr val="FFFF66"/>
                </a:solidFill>
                <a:latin typeface="Times New Roman" panose="02020603050405020304" pitchFamily="18" charset="0"/>
              </a:rPr>
              <a:t>n</a:t>
            </a:r>
            <a:r>
              <a:rPr lang="en-US" altLang="zh-CN" sz="2400" b="1" i="1">
                <a:solidFill>
                  <a:srgbClr val="FF0000"/>
                </a:solidFill>
                <a:latin typeface="Times New Roman" panose="02020603050405020304" pitchFamily="18" charset="0"/>
              </a:rPr>
              <a:t> </a:t>
            </a:r>
            <a:r>
              <a:rPr lang="en-US"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载流子浓度或密度</a:t>
            </a:r>
            <a:r>
              <a:rPr lang="en-US"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a:t>
            </a:r>
            <a:endParaRPr lang="zh-CN" altLang="en-US" sz="2400" b="1" i="1">
              <a:solidFill>
                <a:srgbClr val="FFFFFF"/>
              </a:solidFill>
              <a:latin typeface="Times New Roman" panose="02020603050405020304" pitchFamily="18" charset="0"/>
            </a:endParaRPr>
          </a:p>
        </p:txBody>
      </p:sp>
      <p:grpSp>
        <p:nvGrpSpPr>
          <p:cNvPr id="36868" name="Group 39">
            <a:extLst>
              <a:ext uri="{FF2B5EF4-FFF2-40B4-BE49-F238E27FC236}">
                <a16:creationId xmlns:a16="http://schemas.microsoft.com/office/drawing/2014/main" id="{5DC8E28A-1AEE-4D3F-9F44-5F7B87442C86}"/>
              </a:ext>
            </a:extLst>
          </p:cNvPr>
          <p:cNvGrpSpPr>
            <a:grpSpLocks/>
          </p:cNvGrpSpPr>
          <p:nvPr/>
        </p:nvGrpSpPr>
        <p:grpSpPr bwMode="auto">
          <a:xfrm>
            <a:off x="2600325" y="2241550"/>
            <a:ext cx="3136900" cy="2649538"/>
            <a:chOff x="1705" y="1385"/>
            <a:chExt cx="1976" cy="1669"/>
          </a:xfrm>
        </p:grpSpPr>
        <p:grpSp>
          <p:nvGrpSpPr>
            <p:cNvPr id="36870" name="组合 263">
              <a:extLst>
                <a:ext uri="{FF2B5EF4-FFF2-40B4-BE49-F238E27FC236}">
                  <a16:creationId xmlns:a16="http://schemas.microsoft.com/office/drawing/2014/main" id="{CEE8891E-F7EB-4E0C-AD94-5EFDB06DDCEF}"/>
                </a:ext>
              </a:extLst>
            </p:cNvPr>
            <p:cNvGrpSpPr>
              <a:grpSpLocks/>
            </p:cNvGrpSpPr>
            <p:nvPr/>
          </p:nvGrpSpPr>
          <p:grpSpPr bwMode="auto">
            <a:xfrm>
              <a:off x="1705" y="1385"/>
              <a:ext cx="1976" cy="1669"/>
              <a:chOff x="4786314" y="2514302"/>
              <a:chExt cx="4156710" cy="3700780"/>
            </a:xfrm>
          </p:grpSpPr>
          <p:grpSp>
            <p:nvGrpSpPr>
              <p:cNvPr id="36880" name="组合 262">
                <a:extLst>
                  <a:ext uri="{FF2B5EF4-FFF2-40B4-BE49-F238E27FC236}">
                    <a16:creationId xmlns:a16="http://schemas.microsoft.com/office/drawing/2014/main" id="{A31E1A0C-D38C-4591-8EDA-A788ED13B07C}"/>
                  </a:ext>
                </a:extLst>
              </p:cNvPr>
              <p:cNvGrpSpPr>
                <a:grpSpLocks/>
              </p:cNvGrpSpPr>
              <p:nvPr/>
            </p:nvGrpSpPr>
            <p:grpSpPr bwMode="auto">
              <a:xfrm>
                <a:off x="4786314" y="2514302"/>
                <a:ext cx="4156710" cy="3700780"/>
                <a:chOff x="4786314" y="2514302"/>
                <a:chExt cx="4156710" cy="3700780"/>
              </a:xfrm>
            </p:grpSpPr>
            <p:grpSp>
              <p:nvGrpSpPr>
                <p:cNvPr id="36887" name="Group 4">
                  <a:extLst>
                    <a:ext uri="{FF2B5EF4-FFF2-40B4-BE49-F238E27FC236}">
                      <a16:creationId xmlns:a16="http://schemas.microsoft.com/office/drawing/2014/main" id="{E6BADB93-0DAE-420A-9BFE-D483BD1E5969}"/>
                    </a:ext>
                  </a:extLst>
                </p:cNvPr>
                <p:cNvGrpSpPr>
                  <a:grpSpLocks/>
                </p:cNvGrpSpPr>
                <p:nvPr/>
              </p:nvGrpSpPr>
              <p:grpSpPr bwMode="auto">
                <a:xfrm>
                  <a:off x="5117784" y="2514302"/>
                  <a:ext cx="3233420" cy="3528060"/>
                  <a:chOff x="251" y="716"/>
                  <a:chExt cx="2789" cy="3061"/>
                </a:xfrm>
              </p:grpSpPr>
              <p:sp>
                <p:nvSpPr>
                  <p:cNvPr id="955435" name="Freeform 5">
                    <a:extLst>
                      <a:ext uri="{FF2B5EF4-FFF2-40B4-BE49-F238E27FC236}">
                        <a16:creationId xmlns:a16="http://schemas.microsoft.com/office/drawing/2014/main" id="{7A8DDBBE-9F31-423D-8894-012FCCAD29B0}"/>
                      </a:ext>
                    </a:extLst>
                  </p:cNvPr>
                  <p:cNvSpPr>
                    <a:spLocks/>
                  </p:cNvSpPr>
                  <p:nvPr/>
                </p:nvSpPr>
                <p:spPr bwMode="auto">
                  <a:xfrm>
                    <a:off x="255" y="716"/>
                    <a:ext cx="2789" cy="3028"/>
                  </a:xfrm>
                  <a:custGeom>
                    <a:avLst/>
                    <a:gdLst>
                      <a:gd name="T0" fmla="*/ 52 w 2789"/>
                      <a:gd name="T1" fmla="*/ 2023 h 3028"/>
                      <a:gd name="T2" fmla="*/ 396 w 2789"/>
                      <a:gd name="T3" fmla="*/ 1285 h 3028"/>
                      <a:gd name="T4" fmla="*/ 962 w 2789"/>
                      <a:gd name="T5" fmla="*/ 567 h 3028"/>
                      <a:gd name="T6" fmla="*/ 1679 w 2789"/>
                      <a:gd name="T7" fmla="*/ 82 h 3028"/>
                      <a:gd name="T8" fmla="*/ 1851 w 2789"/>
                      <a:gd name="T9" fmla="*/ 72 h 3028"/>
                      <a:gd name="T10" fmla="*/ 1891 w 2789"/>
                      <a:gd name="T11" fmla="*/ 153 h 3028"/>
                      <a:gd name="T12" fmla="*/ 1912 w 2789"/>
                      <a:gd name="T13" fmla="*/ 355 h 3028"/>
                      <a:gd name="T14" fmla="*/ 2053 w 2789"/>
                      <a:gd name="T15" fmla="*/ 577 h 3028"/>
                      <a:gd name="T16" fmla="*/ 2296 w 2789"/>
                      <a:gd name="T17" fmla="*/ 719 h 3028"/>
                      <a:gd name="T18" fmla="*/ 2498 w 2789"/>
                      <a:gd name="T19" fmla="*/ 850 h 3028"/>
                      <a:gd name="T20" fmla="*/ 2619 w 2789"/>
                      <a:gd name="T21" fmla="*/ 1012 h 3028"/>
                      <a:gd name="T22" fmla="*/ 2730 w 2789"/>
                      <a:gd name="T23" fmla="*/ 1315 h 3028"/>
                      <a:gd name="T24" fmla="*/ 2781 w 2789"/>
                      <a:gd name="T25" fmla="*/ 1628 h 3028"/>
                      <a:gd name="T26" fmla="*/ 2781 w 2789"/>
                      <a:gd name="T27" fmla="*/ 1790 h 3028"/>
                      <a:gd name="T28" fmla="*/ 2760 w 2789"/>
                      <a:gd name="T29" fmla="*/ 2012 h 3028"/>
                      <a:gd name="T30" fmla="*/ 2730 w 2789"/>
                      <a:gd name="T31" fmla="*/ 2144 h 3028"/>
                      <a:gd name="T32" fmla="*/ 2609 w 2789"/>
                      <a:gd name="T33" fmla="*/ 2194 h 3028"/>
                      <a:gd name="T34" fmla="*/ 2245 w 2789"/>
                      <a:gd name="T35" fmla="*/ 2316 h 3028"/>
                      <a:gd name="T36" fmla="*/ 1932 w 2789"/>
                      <a:gd name="T37" fmla="*/ 2417 h 3028"/>
                      <a:gd name="T38" fmla="*/ 1447 w 2789"/>
                      <a:gd name="T39" fmla="*/ 2599 h 3028"/>
                      <a:gd name="T40" fmla="*/ 1164 w 2789"/>
                      <a:gd name="T41" fmla="*/ 2750 h 3028"/>
                      <a:gd name="T42" fmla="*/ 941 w 2789"/>
                      <a:gd name="T43" fmla="*/ 2983 h 3028"/>
                      <a:gd name="T44" fmla="*/ 850 w 2789"/>
                      <a:gd name="T45" fmla="*/ 3023 h 3028"/>
                      <a:gd name="T46" fmla="*/ 709 w 2789"/>
                      <a:gd name="T47" fmla="*/ 2972 h 3028"/>
                      <a:gd name="T48" fmla="*/ 598 w 2789"/>
                      <a:gd name="T49" fmla="*/ 2720 h 3028"/>
                      <a:gd name="T50" fmla="*/ 578 w 2789"/>
                      <a:gd name="T51" fmla="*/ 2427 h 3028"/>
                      <a:gd name="T52" fmla="*/ 456 w 2789"/>
                      <a:gd name="T53" fmla="*/ 2336 h 3028"/>
                      <a:gd name="T54" fmla="*/ 365 w 2789"/>
                      <a:gd name="T55" fmla="*/ 2295 h 3028"/>
                      <a:gd name="T56" fmla="*/ 224 w 2789"/>
                      <a:gd name="T57" fmla="*/ 2275 h 3028"/>
                      <a:gd name="T58" fmla="*/ 82 w 2789"/>
                      <a:gd name="T59" fmla="*/ 2164 h 3028"/>
                      <a:gd name="T60" fmla="*/ 52 w 2789"/>
                      <a:gd name="T61" fmla="*/ 2023 h 30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89"/>
                      <a:gd name="T94" fmla="*/ 0 h 3028"/>
                      <a:gd name="T95" fmla="*/ 2789 w 2789"/>
                      <a:gd name="T96" fmla="*/ 3028 h 30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gs>
                      <a:gs pos="50000">
                        <a:srgbClr val="FFED9F"/>
                      </a:gs>
                      <a:gs pos="100000">
                        <a:srgbClr val="766E4A"/>
                      </a:gs>
                    </a:gsLst>
                    <a:lin ang="2700000" scaled="1"/>
                  </a:gra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36" name="Freeform 6" descr="深色上对角线">
                    <a:extLst>
                      <a:ext uri="{FF2B5EF4-FFF2-40B4-BE49-F238E27FC236}">
                        <a16:creationId xmlns:a16="http://schemas.microsoft.com/office/drawing/2014/main" id="{5737954C-794C-4F26-A783-41A1AAC88A20}"/>
                      </a:ext>
                    </a:extLst>
                  </p:cNvPr>
                  <p:cNvSpPr>
                    <a:spLocks/>
                  </p:cNvSpPr>
                  <p:nvPr/>
                </p:nvSpPr>
                <p:spPr bwMode="auto">
                  <a:xfrm>
                    <a:off x="767" y="3061"/>
                    <a:ext cx="426" cy="716"/>
                  </a:xfrm>
                  <a:custGeom>
                    <a:avLst/>
                    <a:gdLst>
                      <a:gd name="T0" fmla="*/ 10 w 424"/>
                      <a:gd name="T1" fmla="*/ 30 h 715"/>
                      <a:gd name="T2" fmla="*/ 121 w 424"/>
                      <a:gd name="T3" fmla="*/ 91 h 715"/>
                      <a:gd name="T4" fmla="*/ 243 w 424"/>
                      <a:gd name="T5" fmla="*/ 182 h 715"/>
                      <a:gd name="T6" fmla="*/ 354 w 424"/>
                      <a:gd name="T7" fmla="*/ 313 h 715"/>
                      <a:gd name="T8" fmla="*/ 404 w 424"/>
                      <a:gd name="T9" fmla="*/ 455 h 715"/>
                      <a:gd name="T10" fmla="*/ 414 w 424"/>
                      <a:gd name="T11" fmla="*/ 545 h 715"/>
                      <a:gd name="T12" fmla="*/ 404 w 424"/>
                      <a:gd name="T13" fmla="*/ 647 h 715"/>
                      <a:gd name="T14" fmla="*/ 293 w 424"/>
                      <a:gd name="T15" fmla="*/ 707 h 715"/>
                      <a:gd name="T16" fmla="*/ 142 w 424"/>
                      <a:gd name="T17" fmla="*/ 596 h 715"/>
                      <a:gd name="T18" fmla="*/ 71 w 424"/>
                      <a:gd name="T19" fmla="*/ 414 h 715"/>
                      <a:gd name="T20" fmla="*/ 61 w 424"/>
                      <a:gd name="T21" fmla="*/ 273 h 715"/>
                      <a:gd name="T22" fmla="*/ 10 w 424"/>
                      <a:gd name="T23" fmla="*/ 3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4"/>
                      <a:gd name="T37" fmla="*/ 0 h 715"/>
                      <a:gd name="T38" fmla="*/ 424 w 424"/>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37" name="Freeform 7" descr="深色上对角线">
                    <a:extLst>
                      <a:ext uri="{FF2B5EF4-FFF2-40B4-BE49-F238E27FC236}">
                        <a16:creationId xmlns:a16="http://schemas.microsoft.com/office/drawing/2014/main" id="{B9FC792A-791A-4DD5-A1DF-9037503BDB24}"/>
                      </a:ext>
                    </a:extLst>
                  </p:cNvPr>
                  <p:cNvSpPr>
                    <a:spLocks/>
                  </p:cNvSpPr>
                  <p:nvPr/>
                </p:nvSpPr>
                <p:spPr bwMode="auto">
                  <a:xfrm>
                    <a:off x="1908" y="743"/>
                    <a:ext cx="853" cy="829"/>
                  </a:xfrm>
                  <a:custGeom>
                    <a:avLst/>
                    <a:gdLst>
                      <a:gd name="T0" fmla="*/ 90 w 852"/>
                      <a:gd name="T1" fmla="*/ 23 h 831"/>
                      <a:gd name="T2" fmla="*/ 171 w 852"/>
                      <a:gd name="T3" fmla="*/ 2 h 831"/>
                      <a:gd name="T4" fmla="*/ 273 w 852"/>
                      <a:gd name="T5" fmla="*/ 8 h 831"/>
                      <a:gd name="T6" fmla="*/ 393 w 852"/>
                      <a:gd name="T7" fmla="*/ 38 h 831"/>
                      <a:gd name="T8" fmla="*/ 534 w 852"/>
                      <a:gd name="T9" fmla="*/ 107 h 831"/>
                      <a:gd name="T10" fmla="*/ 660 w 852"/>
                      <a:gd name="T11" fmla="*/ 233 h 831"/>
                      <a:gd name="T12" fmla="*/ 756 w 852"/>
                      <a:gd name="T13" fmla="*/ 488 h 831"/>
                      <a:gd name="T14" fmla="*/ 783 w 852"/>
                      <a:gd name="T15" fmla="*/ 674 h 831"/>
                      <a:gd name="T16" fmla="*/ 801 w 852"/>
                      <a:gd name="T17" fmla="*/ 749 h 831"/>
                      <a:gd name="T18" fmla="*/ 828 w 852"/>
                      <a:gd name="T19" fmla="*/ 815 h 831"/>
                      <a:gd name="T20" fmla="*/ 849 w 852"/>
                      <a:gd name="T21" fmla="*/ 830 h 831"/>
                      <a:gd name="T22" fmla="*/ 807 w 852"/>
                      <a:gd name="T23" fmla="*/ 806 h 831"/>
                      <a:gd name="T24" fmla="*/ 684 w 852"/>
                      <a:gd name="T25" fmla="*/ 722 h 831"/>
                      <a:gd name="T26" fmla="*/ 471 w 852"/>
                      <a:gd name="T27" fmla="*/ 611 h 831"/>
                      <a:gd name="T28" fmla="*/ 336 w 852"/>
                      <a:gd name="T29" fmla="*/ 557 h 831"/>
                      <a:gd name="T30" fmla="*/ 216 w 852"/>
                      <a:gd name="T31" fmla="*/ 509 h 831"/>
                      <a:gd name="T32" fmla="*/ 126 w 852"/>
                      <a:gd name="T33" fmla="*/ 446 h 831"/>
                      <a:gd name="T34" fmla="*/ 54 w 852"/>
                      <a:gd name="T35" fmla="*/ 365 h 831"/>
                      <a:gd name="T36" fmla="*/ 12 w 852"/>
                      <a:gd name="T37" fmla="*/ 257 h 831"/>
                      <a:gd name="T38" fmla="*/ 3 w 852"/>
                      <a:gd name="T39" fmla="*/ 164 h 831"/>
                      <a:gd name="T40" fmla="*/ 33 w 852"/>
                      <a:gd name="T41" fmla="*/ 86 h 831"/>
                      <a:gd name="T42" fmla="*/ 90 w 852"/>
                      <a:gd name="T43" fmla="*/ 23 h 8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52"/>
                      <a:gd name="T67" fmla="*/ 0 h 831"/>
                      <a:gd name="T68" fmla="*/ 852 w 852"/>
                      <a:gd name="T69" fmla="*/ 831 h 8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6888" name="Group 11">
                  <a:extLst>
                    <a:ext uri="{FF2B5EF4-FFF2-40B4-BE49-F238E27FC236}">
                      <a16:creationId xmlns:a16="http://schemas.microsoft.com/office/drawing/2014/main" id="{33F6B9C1-F786-4F2C-83EC-640413CAE92E}"/>
                    </a:ext>
                  </a:extLst>
                </p:cNvPr>
                <p:cNvGrpSpPr>
                  <a:grpSpLocks/>
                </p:cNvGrpSpPr>
                <p:nvPr/>
              </p:nvGrpSpPr>
              <p:grpSpPr bwMode="auto">
                <a:xfrm>
                  <a:off x="4786314" y="2641302"/>
                  <a:ext cx="4156710" cy="3573780"/>
                  <a:chOff x="10" y="1057"/>
                  <a:chExt cx="3273" cy="2814"/>
                </a:xfrm>
              </p:grpSpPr>
              <p:sp>
                <p:nvSpPr>
                  <p:cNvPr id="955439" name="Freeform 12">
                    <a:extLst>
                      <a:ext uri="{FF2B5EF4-FFF2-40B4-BE49-F238E27FC236}">
                        <a16:creationId xmlns:a16="http://schemas.microsoft.com/office/drawing/2014/main" id="{8A8E7947-0833-4B07-9DC6-C4356B71C209}"/>
                      </a:ext>
                    </a:extLst>
                  </p:cNvPr>
                  <p:cNvSpPr>
                    <a:spLocks/>
                  </p:cNvSpPr>
                  <p:nvPr/>
                </p:nvSpPr>
                <p:spPr bwMode="auto">
                  <a:xfrm rot="-659694">
                    <a:off x="10" y="1057"/>
                    <a:ext cx="2728" cy="2062"/>
                  </a:xfrm>
                  <a:custGeom>
                    <a:avLst/>
                    <a:gdLst>
                      <a:gd name="T0" fmla="*/ 0 w 2728"/>
                      <a:gd name="T1" fmla="*/ 2062 h 2062"/>
                      <a:gd name="T2" fmla="*/ 161 w 2728"/>
                      <a:gd name="T3" fmla="*/ 1799 h 2062"/>
                      <a:gd name="T4" fmla="*/ 454 w 2728"/>
                      <a:gd name="T5" fmla="*/ 1395 h 2062"/>
                      <a:gd name="T6" fmla="*/ 929 w 2728"/>
                      <a:gd name="T7" fmla="*/ 899 h 2062"/>
                      <a:gd name="T8" fmla="*/ 1424 w 2728"/>
                      <a:gd name="T9" fmla="*/ 546 h 2062"/>
                      <a:gd name="T10" fmla="*/ 2021 w 2728"/>
                      <a:gd name="T11" fmla="*/ 253 h 2062"/>
                      <a:gd name="T12" fmla="*/ 2728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40" name="Freeform 13">
                    <a:extLst>
                      <a:ext uri="{FF2B5EF4-FFF2-40B4-BE49-F238E27FC236}">
                        <a16:creationId xmlns:a16="http://schemas.microsoft.com/office/drawing/2014/main" id="{D6998A14-6335-4876-A229-15F84425276C}"/>
                      </a:ext>
                    </a:extLst>
                  </p:cNvPr>
                  <p:cNvSpPr>
                    <a:spLocks/>
                  </p:cNvSpPr>
                  <p:nvPr/>
                </p:nvSpPr>
                <p:spPr bwMode="auto">
                  <a:xfrm rot="-56115">
                    <a:off x="429" y="1617"/>
                    <a:ext cx="2551" cy="1914"/>
                  </a:xfrm>
                  <a:custGeom>
                    <a:avLst/>
                    <a:gdLst>
                      <a:gd name="T0" fmla="*/ 0 w 2728"/>
                      <a:gd name="T1" fmla="*/ 1224 h 2062"/>
                      <a:gd name="T2" fmla="*/ 101 w 2728"/>
                      <a:gd name="T3" fmla="*/ 1068 h 2062"/>
                      <a:gd name="T4" fmla="*/ 283 w 2728"/>
                      <a:gd name="T5" fmla="*/ 829 h 2062"/>
                      <a:gd name="T6" fmla="*/ 582 w 2728"/>
                      <a:gd name="T7" fmla="*/ 533 h 2062"/>
                      <a:gd name="T8" fmla="*/ 890 w 2728"/>
                      <a:gd name="T9" fmla="*/ 325 h 2062"/>
                      <a:gd name="T10" fmla="*/ 1263 w 2728"/>
                      <a:gd name="T11" fmla="*/ 150 h 2062"/>
                      <a:gd name="T12" fmla="*/ 1705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41" name="Freeform 14">
                    <a:extLst>
                      <a:ext uri="{FF2B5EF4-FFF2-40B4-BE49-F238E27FC236}">
                        <a16:creationId xmlns:a16="http://schemas.microsoft.com/office/drawing/2014/main" id="{13072B8F-05D2-4A41-82A5-48E73686C150}"/>
                      </a:ext>
                    </a:extLst>
                  </p:cNvPr>
                  <p:cNvSpPr>
                    <a:spLocks/>
                  </p:cNvSpPr>
                  <p:nvPr/>
                </p:nvSpPr>
                <p:spPr bwMode="auto">
                  <a:xfrm rot="84848">
                    <a:off x="716" y="2495"/>
                    <a:ext cx="2567" cy="1275"/>
                  </a:xfrm>
                  <a:custGeom>
                    <a:avLst/>
                    <a:gdLst>
                      <a:gd name="T0" fmla="*/ 0 w 2567"/>
                      <a:gd name="T1" fmla="*/ 1274 h 1274"/>
                      <a:gd name="T2" fmla="*/ 243 w 2567"/>
                      <a:gd name="T3" fmla="*/ 940 h 1274"/>
                      <a:gd name="T4" fmla="*/ 556 w 2567"/>
                      <a:gd name="T5" fmla="*/ 667 h 1274"/>
                      <a:gd name="T6" fmla="*/ 950 w 2567"/>
                      <a:gd name="T7" fmla="*/ 435 h 1274"/>
                      <a:gd name="T8" fmla="*/ 1475 w 2567"/>
                      <a:gd name="T9" fmla="*/ 223 h 1274"/>
                      <a:gd name="T10" fmla="*/ 1880 w 2567"/>
                      <a:gd name="T11" fmla="*/ 112 h 1274"/>
                      <a:gd name="T12" fmla="*/ 2567 w 2567"/>
                      <a:gd name="T13" fmla="*/ 0 h 1274"/>
                      <a:gd name="T14" fmla="*/ 0 60000 65536"/>
                      <a:gd name="T15" fmla="*/ 0 60000 65536"/>
                      <a:gd name="T16" fmla="*/ 0 60000 65536"/>
                      <a:gd name="T17" fmla="*/ 0 60000 65536"/>
                      <a:gd name="T18" fmla="*/ 0 60000 65536"/>
                      <a:gd name="T19" fmla="*/ 0 60000 65536"/>
                      <a:gd name="T20" fmla="*/ 0 60000 65536"/>
                      <a:gd name="T21" fmla="*/ 0 w 2567"/>
                      <a:gd name="T22" fmla="*/ 0 h 1274"/>
                      <a:gd name="T23" fmla="*/ 2567 w 2567"/>
                      <a:gd name="T24" fmla="*/ 1274 h 1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6892" name="Group 15">
                    <a:extLst>
                      <a:ext uri="{FF2B5EF4-FFF2-40B4-BE49-F238E27FC236}">
                        <a16:creationId xmlns:a16="http://schemas.microsoft.com/office/drawing/2014/main" id="{0224C127-801C-4959-854F-5226363EB45D}"/>
                      </a:ext>
                    </a:extLst>
                  </p:cNvPr>
                  <p:cNvGrpSpPr>
                    <a:grpSpLocks/>
                  </p:cNvGrpSpPr>
                  <p:nvPr/>
                </p:nvGrpSpPr>
                <p:grpSpPr bwMode="auto">
                  <a:xfrm>
                    <a:off x="191" y="3357"/>
                    <a:ext cx="579" cy="514"/>
                    <a:chOff x="191" y="3357"/>
                    <a:chExt cx="579" cy="514"/>
                  </a:xfrm>
                </p:grpSpPr>
                <p:sp>
                  <p:nvSpPr>
                    <p:cNvPr id="36893" name="Oval 20">
                      <a:extLst>
                        <a:ext uri="{FF2B5EF4-FFF2-40B4-BE49-F238E27FC236}">
                          <a16:creationId xmlns:a16="http://schemas.microsoft.com/office/drawing/2014/main" id="{8F6556A3-6F53-46FF-9ECF-4E04E1A2D4F8}"/>
                        </a:ext>
                      </a:extLst>
                    </p:cNvPr>
                    <p:cNvSpPr>
                      <a:spLocks noChangeArrowheads="1"/>
                    </p:cNvSpPr>
                    <p:nvPr/>
                  </p:nvSpPr>
                  <p:spPr bwMode="auto">
                    <a:xfrm>
                      <a:off x="393" y="3539"/>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6894" name="Oval 25">
                      <a:extLst>
                        <a:ext uri="{FF2B5EF4-FFF2-40B4-BE49-F238E27FC236}">
                          <a16:creationId xmlns:a16="http://schemas.microsoft.com/office/drawing/2014/main" id="{67575616-CD5A-495E-949C-79B6014BFA4C}"/>
                        </a:ext>
                      </a:extLst>
                    </p:cNvPr>
                    <p:cNvSpPr>
                      <a:spLocks noChangeArrowheads="1"/>
                    </p:cNvSpPr>
                    <p:nvPr/>
                  </p:nvSpPr>
                  <p:spPr bwMode="auto">
                    <a:xfrm>
                      <a:off x="653" y="3746"/>
                      <a:ext cx="117" cy="12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6895" name="Oval 30">
                      <a:extLst>
                        <a:ext uri="{FF2B5EF4-FFF2-40B4-BE49-F238E27FC236}">
                          <a16:creationId xmlns:a16="http://schemas.microsoft.com/office/drawing/2014/main" id="{3855819D-0917-421B-AA15-B4511456FBAD}"/>
                        </a:ext>
                      </a:extLst>
                    </p:cNvPr>
                    <p:cNvSpPr>
                      <a:spLocks noChangeArrowheads="1"/>
                    </p:cNvSpPr>
                    <p:nvPr/>
                  </p:nvSpPr>
                  <p:spPr bwMode="auto">
                    <a:xfrm>
                      <a:off x="191" y="3357"/>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grpSp>
          <p:grpSp>
            <p:nvGrpSpPr>
              <p:cNvPr id="36881" name="Group 155">
                <a:extLst>
                  <a:ext uri="{FF2B5EF4-FFF2-40B4-BE49-F238E27FC236}">
                    <a16:creationId xmlns:a16="http://schemas.microsoft.com/office/drawing/2014/main" id="{11FFD922-E818-4DBA-B299-D5F1119BB4BF}"/>
                  </a:ext>
                </a:extLst>
              </p:cNvPr>
              <p:cNvGrpSpPr>
                <a:grpSpLocks/>
              </p:cNvGrpSpPr>
              <p:nvPr/>
            </p:nvGrpSpPr>
            <p:grpSpPr bwMode="auto">
              <a:xfrm>
                <a:off x="5331144" y="3394412"/>
                <a:ext cx="2959100" cy="1959610"/>
                <a:chOff x="439" y="1650"/>
                <a:chExt cx="2330" cy="1543"/>
              </a:xfrm>
            </p:grpSpPr>
            <p:sp>
              <p:nvSpPr>
                <p:cNvPr id="955447" name="Freeform 37">
                  <a:extLst>
                    <a:ext uri="{FF2B5EF4-FFF2-40B4-BE49-F238E27FC236}">
                      <a16:creationId xmlns:a16="http://schemas.microsoft.com/office/drawing/2014/main" id="{7CC5762E-11AB-40BC-AD2B-994B2445A3C3}"/>
                    </a:ext>
                  </a:extLst>
                </p:cNvPr>
                <p:cNvSpPr>
                  <a:spLocks/>
                </p:cNvSpPr>
                <p:nvPr/>
              </p:nvSpPr>
              <p:spPr bwMode="auto">
                <a:xfrm rot="-659694">
                  <a:off x="439" y="1650"/>
                  <a:ext cx="1774" cy="1229"/>
                </a:xfrm>
                <a:custGeom>
                  <a:avLst/>
                  <a:gdLst>
                    <a:gd name="T0" fmla="*/ 0 w 2728"/>
                    <a:gd name="T1" fmla="*/ 55 h 2062"/>
                    <a:gd name="T2" fmla="*/ 8 w 2728"/>
                    <a:gd name="T3" fmla="*/ 48 h 2062"/>
                    <a:gd name="T4" fmla="*/ 22 w 2728"/>
                    <a:gd name="T5" fmla="*/ 38 h 2062"/>
                    <a:gd name="T6" fmla="*/ 46 w 2728"/>
                    <a:gd name="T7" fmla="*/ 24 h 2062"/>
                    <a:gd name="T8" fmla="*/ 70 w 2728"/>
                    <a:gd name="T9" fmla="*/ 14 h 2062"/>
                    <a:gd name="T10" fmla="*/ 99 w 2728"/>
                    <a:gd name="T11" fmla="*/ 7 h 2062"/>
                    <a:gd name="T12" fmla="*/ 134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12700">
                  <a:solidFill>
                    <a:srgbClr val="FF3300"/>
                  </a:solidFill>
                  <a:prstDash val="dash"/>
                  <a:round/>
                  <a:headEnd/>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48" name="Freeform 38">
                  <a:extLst>
                    <a:ext uri="{FF2B5EF4-FFF2-40B4-BE49-F238E27FC236}">
                      <a16:creationId xmlns:a16="http://schemas.microsoft.com/office/drawing/2014/main" id="{64A781D0-F80D-4455-B5E4-63B52E62C38A}"/>
                    </a:ext>
                  </a:extLst>
                </p:cNvPr>
                <p:cNvSpPr>
                  <a:spLocks/>
                </p:cNvSpPr>
                <p:nvPr/>
              </p:nvSpPr>
              <p:spPr bwMode="auto">
                <a:xfrm>
                  <a:off x="919" y="2223"/>
                  <a:ext cx="1850" cy="972"/>
                </a:xfrm>
                <a:custGeom>
                  <a:avLst/>
                  <a:gdLst>
                    <a:gd name="T0" fmla="*/ 0 w 1849"/>
                    <a:gd name="T1" fmla="*/ 970 h 970"/>
                    <a:gd name="T2" fmla="*/ 737 w 1849"/>
                    <a:gd name="T3" fmla="*/ 394 h 970"/>
                    <a:gd name="T4" fmla="*/ 1849 w 1849"/>
                    <a:gd name="T5" fmla="*/ 0 h 970"/>
                    <a:gd name="T6" fmla="*/ 0 60000 65536"/>
                    <a:gd name="T7" fmla="*/ 0 60000 65536"/>
                    <a:gd name="T8" fmla="*/ 0 60000 65536"/>
                    <a:gd name="T9" fmla="*/ 0 w 1849"/>
                    <a:gd name="T10" fmla="*/ 0 h 970"/>
                    <a:gd name="T11" fmla="*/ 1849 w 1849"/>
                    <a:gd name="T12" fmla="*/ 970 h 970"/>
                  </a:gdLst>
                  <a:ahLst/>
                  <a:cxnLst>
                    <a:cxn ang="T6">
                      <a:pos x="T0" y="T1"/>
                    </a:cxn>
                    <a:cxn ang="T7">
                      <a:pos x="T2" y="T3"/>
                    </a:cxn>
                    <a:cxn ang="T8">
                      <a:pos x="T4" y="T5"/>
                    </a:cxn>
                  </a:cxnLst>
                  <a:rect l="T9" t="T10" r="T11" b="T12"/>
                  <a:pathLst>
                    <a:path w="1849" h="970">
                      <a:moveTo>
                        <a:pt x="0" y="970"/>
                      </a:moveTo>
                      <a:cubicBezTo>
                        <a:pt x="214" y="763"/>
                        <a:pt x="429" y="556"/>
                        <a:pt x="737" y="394"/>
                      </a:cubicBezTo>
                      <a:cubicBezTo>
                        <a:pt x="1045" y="232"/>
                        <a:pt x="1447" y="116"/>
                        <a:pt x="1849" y="0"/>
                      </a:cubicBezTo>
                    </a:path>
                  </a:pathLst>
                </a:custGeom>
                <a:noFill/>
                <a:ln w="9525">
                  <a:solidFill>
                    <a:srgbClr val="FF3300"/>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6884" name="Group 112">
                  <a:extLst>
                    <a:ext uri="{FF2B5EF4-FFF2-40B4-BE49-F238E27FC236}">
                      <a16:creationId xmlns:a16="http://schemas.microsoft.com/office/drawing/2014/main" id="{EDFC177E-140D-4B6E-A7F3-F5175CCF52FA}"/>
                    </a:ext>
                  </a:extLst>
                </p:cNvPr>
                <p:cNvGrpSpPr>
                  <a:grpSpLocks/>
                </p:cNvGrpSpPr>
                <p:nvPr/>
              </p:nvGrpSpPr>
              <p:grpSpPr bwMode="auto">
                <a:xfrm>
                  <a:off x="1014" y="2227"/>
                  <a:ext cx="934" cy="245"/>
                  <a:chOff x="1015" y="2217"/>
                  <a:chExt cx="945" cy="255"/>
                </a:xfrm>
              </p:grpSpPr>
              <p:sp>
                <p:nvSpPr>
                  <p:cNvPr id="36885" name="Oval 113">
                    <a:extLst>
                      <a:ext uri="{FF2B5EF4-FFF2-40B4-BE49-F238E27FC236}">
                        <a16:creationId xmlns:a16="http://schemas.microsoft.com/office/drawing/2014/main" id="{0D395C79-E1C9-4C09-A957-D0DFC667D22D}"/>
                      </a:ext>
                    </a:extLst>
                  </p:cNvPr>
                  <p:cNvSpPr>
                    <a:spLocks noChangeArrowheads="1"/>
                  </p:cNvSpPr>
                  <p:nvPr/>
                </p:nvSpPr>
                <p:spPr bwMode="auto">
                  <a:xfrm rot="-4445972">
                    <a:off x="1367" y="1877"/>
                    <a:ext cx="254" cy="933"/>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5451" name="Arc 114">
                    <a:extLst>
                      <a:ext uri="{FF2B5EF4-FFF2-40B4-BE49-F238E27FC236}">
                        <a16:creationId xmlns:a16="http://schemas.microsoft.com/office/drawing/2014/main" id="{EAC4F1FB-EE0D-4718-BD67-5D536EA5C70D}"/>
                      </a:ext>
                    </a:extLst>
                  </p:cNvPr>
                  <p:cNvSpPr>
                    <a:spLocks/>
                  </p:cNvSpPr>
                  <p:nvPr/>
                </p:nvSpPr>
                <p:spPr bwMode="auto">
                  <a:xfrm rot="902389">
                    <a:off x="1015" y="2334"/>
                    <a:ext cx="928" cy="142"/>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36871" name="Group 34">
              <a:extLst>
                <a:ext uri="{FF2B5EF4-FFF2-40B4-BE49-F238E27FC236}">
                  <a16:creationId xmlns:a16="http://schemas.microsoft.com/office/drawing/2014/main" id="{747A00F5-FF8F-433F-9BE8-421855F067F0}"/>
                </a:ext>
              </a:extLst>
            </p:cNvPr>
            <p:cNvGrpSpPr>
              <a:grpSpLocks/>
            </p:cNvGrpSpPr>
            <p:nvPr/>
          </p:nvGrpSpPr>
          <p:grpSpPr bwMode="auto">
            <a:xfrm rot="-191607">
              <a:off x="2487" y="1975"/>
              <a:ext cx="175" cy="441"/>
              <a:chOff x="1309" y="1972"/>
              <a:chExt cx="289" cy="769"/>
            </a:xfrm>
          </p:grpSpPr>
          <p:sp>
            <p:nvSpPr>
              <p:cNvPr id="36878" name="Oval 35">
                <a:extLst>
                  <a:ext uri="{FF2B5EF4-FFF2-40B4-BE49-F238E27FC236}">
                    <a16:creationId xmlns:a16="http://schemas.microsoft.com/office/drawing/2014/main" id="{49E5E889-EC8B-4B46-9C8B-2D2F9C98FD95}"/>
                  </a:ext>
                </a:extLst>
              </p:cNvPr>
              <p:cNvSpPr>
                <a:spLocks noChangeArrowheads="1"/>
              </p:cNvSpPr>
              <p:nvPr/>
            </p:nvSpPr>
            <p:spPr bwMode="auto">
              <a:xfrm rot="-2111017">
                <a:off x="1309" y="1972"/>
                <a:ext cx="289" cy="724"/>
              </a:xfrm>
              <a:prstGeom prst="ellipse">
                <a:avLst/>
              </a:prstGeom>
              <a:solidFill>
                <a:srgbClr val="FF9933">
                  <a:alpha val="50195"/>
                </a:srgbClr>
              </a:solidFill>
              <a:ln w="9525">
                <a:solidFill>
                  <a:srgbClr val="FF3300"/>
                </a:solidFill>
                <a:prstDash val="dash"/>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5454" name="Arc 36">
                <a:extLst>
                  <a:ext uri="{FF2B5EF4-FFF2-40B4-BE49-F238E27FC236}">
                    <a16:creationId xmlns:a16="http://schemas.microsoft.com/office/drawing/2014/main" id="{9D3D8E45-7BEB-4ABA-A3FF-E84409198B90}"/>
                  </a:ext>
                </a:extLst>
              </p:cNvPr>
              <p:cNvSpPr>
                <a:spLocks/>
              </p:cNvSpPr>
              <p:nvPr/>
            </p:nvSpPr>
            <p:spPr bwMode="auto">
              <a:xfrm rot="3257005">
                <a:off x="1017" y="2305"/>
                <a:ext cx="722" cy="137"/>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FF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55455" name="Line 48">
              <a:extLst>
                <a:ext uri="{FF2B5EF4-FFF2-40B4-BE49-F238E27FC236}">
                  <a16:creationId xmlns:a16="http://schemas.microsoft.com/office/drawing/2014/main" id="{7E5E80E3-AC9F-4E76-9FB4-8CFA880A3040}"/>
                </a:ext>
              </a:extLst>
            </p:cNvPr>
            <p:cNvSpPr>
              <a:spLocks noChangeShapeType="1"/>
            </p:cNvSpPr>
            <p:nvPr/>
          </p:nvSpPr>
          <p:spPr bwMode="auto">
            <a:xfrm flipV="1">
              <a:off x="2568" y="1807"/>
              <a:ext cx="488" cy="369"/>
            </a:xfrm>
            <a:prstGeom prst="line">
              <a:avLst/>
            </a:prstGeom>
            <a:noFill/>
            <a:ln w="28575">
              <a:solidFill>
                <a:srgbClr val="C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5456" name="Line 70">
              <a:extLst>
                <a:ext uri="{FF2B5EF4-FFF2-40B4-BE49-F238E27FC236}">
                  <a16:creationId xmlns:a16="http://schemas.microsoft.com/office/drawing/2014/main" id="{B451C75F-B371-4C18-BFFF-7E053F63B6B2}"/>
                </a:ext>
              </a:extLst>
            </p:cNvPr>
            <p:cNvSpPr>
              <a:spLocks noChangeShapeType="1"/>
            </p:cNvSpPr>
            <p:nvPr/>
          </p:nvSpPr>
          <p:spPr bwMode="auto">
            <a:xfrm flipV="1">
              <a:off x="2568" y="1605"/>
              <a:ext cx="168" cy="571"/>
            </a:xfrm>
            <a:prstGeom prst="line">
              <a:avLst/>
            </a:prstGeom>
            <a:noFill/>
            <a:ln w="28575">
              <a:solidFill>
                <a:srgbClr val="0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6874" name="Group 8">
              <a:extLst>
                <a:ext uri="{FF2B5EF4-FFF2-40B4-BE49-F238E27FC236}">
                  <a16:creationId xmlns:a16="http://schemas.microsoft.com/office/drawing/2014/main" id="{E5A0724F-65CB-4F4C-83D4-EE9473A1C3DA}"/>
                </a:ext>
              </a:extLst>
            </p:cNvPr>
            <p:cNvGrpSpPr>
              <a:grpSpLocks/>
            </p:cNvGrpSpPr>
            <p:nvPr/>
          </p:nvGrpSpPr>
          <p:grpSpPr bwMode="auto">
            <a:xfrm>
              <a:off x="2622" y="1900"/>
              <a:ext cx="149" cy="204"/>
              <a:chOff x="1590" y="1806"/>
              <a:chExt cx="314" cy="308"/>
            </a:xfrm>
          </p:grpSpPr>
          <p:sp>
            <p:nvSpPr>
              <p:cNvPr id="36876" name="WordArt 9">
                <a:extLst>
                  <a:ext uri="{FF2B5EF4-FFF2-40B4-BE49-F238E27FC236}">
                    <a16:creationId xmlns:a16="http://schemas.microsoft.com/office/drawing/2014/main" id="{F30B53C4-A6BB-4F2E-9A0C-C7289FE9A245}"/>
                  </a:ext>
                </a:extLst>
              </p:cNvPr>
              <p:cNvSpPr>
                <a:spLocks noChangeArrowheads="1" noChangeShapeType="1" noTextEdit="1"/>
              </p:cNvSpPr>
              <p:nvPr/>
            </p:nvSpPr>
            <p:spPr bwMode="auto">
              <a:xfrm>
                <a:off x="1693" y="1806"/>
                <a:ext cx="211" cy="187"/>
              </a:xfrm>
              <a:prstGeom prst="rect">
                <a:avLst/>
              </a:prstGeom>
            </p:spPr>
            <p:txBody>
              <a:bodyPr wrap="none" fromWordArt="1">
                <a:prstTxWarp prst="textPlain">
                  <a:avLst>
                    <a:gd name="adj" fmla="val 50000"/>
                  </a:avLst>
                </a:prstTxWarp>
              </a:bodyPr>
              <a:lstStyle/>
              <a:p>
                <a:pPr algn="ctr"/>
                <a:r>
                  <a:rPr lang="en-US" altLang="zh-CN" sz="54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rPr>
                  <a:t>q</a:t>
                </a:r>
                <a:endParaRPr lang="zh-CN" altLang="en-US" sz="54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endParaRPr>
              </a:p>
            </p:txBody>
          </p:sp>
          <p:sp>
            <p:nvSpPr>
              <p:cNvPr id="955459" name="Arc 10">
                <a:extLst>
                  <a:ext uri="{FF2B5EF4-FFF2-40B4-BE49-F238E27FC236}">
                    <a16:creationId xmlns:a16="http://schemas.microsoft.com/office/drawing/2014/main" id="{E81D07E5-7BFD-46DB-97DB-C77853F7743C}"/>
                  </a:ext>
                </a:extLst>
              </p:cNvPr>
              <p:cNvSpPr>
                <a:spLocks/>
              </p:cNvSpPr>
              <p:nvPr/>
            </p:nvSpPr>
            <p:spPr bwMode="auto">
              <a:xfrm rot="-705779">
                <a:off x="1590" y="1951"/>
                <a:ext cx="133" cy="163"/>
              </a:xfrm>
              <a:custGeom>
                <a:avLst/>
                <a:gdLst>
                  <a:gd name="T0" fmla="*/ 0 w 21600"/>
                  <a:gd name="T1" fmla="*/ 0 h 26599"/>
                  <a:gd name="T2" fmla="*/ 0 w 21600"/>
                  <a:gd name="T3" fmla="*/ 0 h 26599"/>
                  <a:gd name="T4" fmla="*/ 0 w 21600"/>
                  <a:gd name="T5" fmla="*/ 0 h 26599"/>
                  <a:gd name="T6" fmla="*/ 0 60000 65536"/>
                  <a:gd name="T7" fmla="*/ 0 60000 65536"/>
                  <a:gd name="T8" fmla="*/ 0 60000 65536"/>
                  <a:gd name="T9" fmla="*/ 0 w 21600"/>
                  <a:gd name="T10" fmla="*/ 0 h 26599"/>
                  <a:gd name="T11" fmla="*/ 21600 w 21600"/>
                  <a:gd name="T12" fmla="*/ 26599 h 26599"/>
                </a:gdLst>
                <a:ahLst/>
                <a:cxnLst>
                  <a:cxn ang="T6">
                    <a:pos x="T0" y="T1"/>
                  </a:cxn>
                  <a:cxn ang="T7">
                    <a:pos x="T2" y="T3"/>
                  </a:cxn>
                  <a:cxn ang="T8">
                    <a:pos x="T4" y="T5"/>
                  </a:cxn>
                </a:cxnLst>
                <a:rect l="T9" t="T10" r="T11" b="T12"/>
                <a:pathLst>
                  <a:path w="21600" h="26599" fill="none" extrusionOk="0">
                    <a:moveTo>
                      <a:pt x="-1" y="0"/>
                    </a:moveTo>
                    <a:cubicBezTo>
                      <a:pt x="11929" y="0"/>
                      <a:pt x="21600" y="9670"/>
                      <a:pt x="21600" y="21600"/>
                    </a:cubicBezTo>
                    <a:cubicBezTo>
                      <a:pt x="21600" y="23283"/>
                      <a:pt x="21403" y="24961"/>
                      <a:pt x="21013" y="26598"/>
                    </a:cubicBezTo>
                  </a:path>
                  <a:path w="21600" h="26599" stroke="0" extrusionOk="0">
                    <a:moveTo>
                      <a:pt x="-1" y="0"/>
                    </a:moveTo>
                    <a:cubicBezTo>
                      <a:pt x="11929" y="0"/>
                      <a:pt x="21600" y="9670"/>
                      <a:pt x="21600" y="21600"/>
                    </a:cubicBezTo>
                    <a:cubicBezTo>
                      <a:pt x="21600" y="23283"/>
                      <a:pt x="21403" y="24961"/>
                      <a:pt x="21013" y="26598"/>
                    </a:cubicBezTo>
                    <a:lnTo>
                      <a:pt x="0" y="2160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36" name="TextBox 35">
              <a:extLst>
                <a:ext uri="{FF2B5EF4-FFF2-40B4-BE49-F238E27FC236}">
                  <a16:creationId xmlns:a16="http://schemas.microsoft.com/office/drawing/2014/main" id="{F646E56A-D0CB-4FAC-8AA8-45B3C47635F3}"/>
                </a:ext>
              </a:extLst>
            </p:cNvPr>
            <p:cNvSpPr txBox="1"/>
            <p:nvPr/>
          </p:nvSpPr>
          <p:spPr>
            <a:xfrm>
              <a:off x="3020" y="1637"/>
              <a:ext cx="228" cy="327"/>
            </a:xfrm>
            <a:prstGeom prst="rect">
              <a:avLst/>
            </a:prstGeom>
            <a:noFill/>
          </p:spPr>
          <p:txBody>
            <a:bodyPr wrap="none">
              <a:spAutoFit/>
            </a:bodyPr>
            <a:lstStyle/>
            <a:p>
              <a:pPr>
                <a:defRPr/>
              </a:pPr>
              <a:r>
                <a:rPr lang="en-US" altLang="zh-CN" sz="2800" i="1" dirty="0">
                  <a:solidFill>
                    <a:srgbClr val="0000FF"/>
                  </a:solidFill>
                  <a:latin typeface="+mn-lt"/>
                </a:rPr>
                <a:t>u</a:t>
              </a:r>
              <a:endParaRPr lang="zh-CN" altLang="en-US" sz="2800" i="1" dirty="0">
                <a:solidFill>
                  <a:srgbClr val="0000FF"/>
                </a:solidFill>
                <a:latin typeface="+mn-lt"/>
              </a:endParaRPr>
            </a:p>
          </p:txBody>
        </p:sp>
      </p:grpSp>
      <p:graphicFrame>
        <p:nvGraphicFramePr>
          <p:cNvPr id="36869" name="Object 84">
            <a:extLst>
              <a:ext uri="{FF2B5EF4-FFF2-40B4-BE49-F238E27FC236}">
                <a16:creationId xmlns:a16="http://schemas.microsoft.com/office/drawing/2014/main" id="{D98CE7B2-E50C-4F08-B048-AE72FFF7F435}"/>
              </a:ext>
            </a:extLst>
          </p:cNvPr>
          <p:cNvGraphicFramePr>
            <a:graphicFrameLocks noChangeAspect="1"/>
          </p:cNvGraphicFramePr>
          <p:nvPr/>
        </p:nvGraphicFramePr>
        <p:xfrm>
          <a:off x="4414838" y="3094038"/>
          <a:ext cx="565150" cy="539750"/>
        </p:xfrm>
        <a:graphic>
          <a:graphicData uri="http://schemas.openxmlformats.org/presentationml/2006/ole">
            <mc:AlternateContent xmlns:mc="http://schemas.openxmlformats.org/markup-compatibility/2006">
              <mc:Choice xmlns:v="urn:schemas-microsoft-com:vml" Requires="v">
                <p:oleObj name="Equation" r:id="rId2" imgW="228501" imgH="215806" progId="Equation.DSMT4">
                  <p:embed/>
                </p:oleObj>
              </mc:Choice>
              <mc:Fallback>
                <p:oleObj name="Equation" r:id="rId2" imgW="228501" imgH="215806" progId="Equation.DSMT4">
                  <p:embed/>
                  <p:pic>
                    <p:nvPicPr>
                      <p:cNvPr id="0" name="Object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38" y="3094038"/>
                        <a:ext cx="5651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249C99CC-5195-413B-AA82-B68C760CC54C}"/>
              </a:ext>
            </a:extLst>
          </p:cNvPr>
          <p:cNvSpPr>
            <a:spLocks noGrp="1" noChangeArrowheads="1"/>
          </p:cNvSpPr>
          <p:nvPr>
            <p:ph type="title"/>
          </p:nvPr>
        </p:nvSpPr>
        <p:spPr>
          <a:xfrm>
            <a:off x="871538" y="862013"/>
            <a:ext cx="8162925" cy="762000"/>
          </a:xfrm>
        </p:spPr>
        <p:txBody>
          <a:bodyPr/>
          <a:lstStyle/>
          <a:p>
            <a:pPr eaLnBrk="1" hangingPunct="1"/>
            <a:r>
              <a:rPr lang="zh-CN" altLang="en-US" b="1">
                <a:ea typeface="黑体" panose="02010609060101010101" pitchFamily="49" charset="-122"/>
              </a:rPr>
              <a:t>说明</a:t>
            </a:r>
            <a:r>
              <a:rPr lang="zh-CN" altLang="en-US"/>
              <a:t> </a:t>
            </a:r>
          </a:p>
        </p:txBody>
      </p:sp>
      <p:sp>
        <p:nvSpPr>
          <p:cNvPr id="978947" name="Rectangle 3">
            <a:extLst>
              <a:ext uri="{FF2B5EF4-FFF2-40B4-BE49-F238E27FC236}">
                <a16:creationId xmlns:a16="http://schemas.microsoft.com/office/drawing/2014/main" id="{9A570745-5EBD-418E-922A-89AC296B6E66}"/>
              </a:ext>
            </a:extLst>
          </p:cNvPr>
          <p:cNvSpPr>
            <a:spLocks noGrp="1" noChangeArrowheads="1"/>
          </p:cNvSpPr>
          <p:nvPr>
            <p:ph type="body" idx="1"/>
          </p:nvPr>
        </p:nvSpPr>
        <p:spPr>
          <a:xfrm>
            <a:off x="609600" y="1905000"/>
            <a:ext cx="8413750" cy="4038600"/>
          </a:xfrm>
        </p:spPr>
        <p:txBody>
          <a:bodyPr/>
          <a:lstStyle/>
          <a:p>
            <a:pPr eaLnBrk="1" hangingPunct="1">
              <a:lnSpc>
                <a:spcPct val="90000"/>
              </a:lnSpc>
            </a:pPr>
            <a:r>
              <a:rPr lang="en-US" altLang="zh-CN" b="1" i="1">
                <a:ea typeface="黑体" panose="02010609060101010101" pitchFamily="49" charset="-122"/>
              </a:rPr>
              <a:t>I</a:t>
            </a:r>
            <a:r>
              <a:rPr lang="en-US" altLang="zh-CN" sz="2400" b="1" i="1" baseline="-25000">
                <a:ea typeface="黑体" panose="02010609060101010101" pitchFamily="49" charset="-122"/>
              </a:rPr>
              <a:t>2</a:t>
            </a:r>
            <a:r>
              <a:rPr lang="en-US" altLang="zh-CN" b="1" i="1">
                <a:ea typeface="黑体" panose="02010609060101010101" pitchFamily="49" charset="-122"/>
              </a:rPr>
              <a:t>dl</a:t>
            </a:r>
            <a:r>
              <a:rPr lang="en-US" altLang="zh-CN" sz="2400" b="1" i="1" baseline="-25000">
                <a:ea typeface="黑体" panose="02010609060101010101" pitchFamily="49" charset="-122"/>
              </a:rPr>
              <a:t>2</a:t>
            </a:r>
            <a:r>
              <a:rPr lang="zh-CN" altLang="en-US" b="1">
                <a:ea typeface="黑体" panose="02010609060101010101" pitchFamily="49" charset="-122"/>
              </a:rPr>
              <a:t>在</a:t>
            </a:r>
            <a:r>
              <a:rPr lang="en-US" altLang="zh-CN" b="1" i="1">
                <a:ea typeface="黑体" panose="02010609060101010101" pitchFamily="49" charset="-122"/>
              </a:rPr>
              <a:t>B</a:t>
            </a:r>
            <a:r>
              <a:rPr lang="zh-CN" altLang="en-US" b="1">
                <a:ea typeface="黑体" panose="02010609060101010101" pitchFamily="49" charset="-122"/>
              </a:rPr>
              <a:t>中的受力取决于</a:t>
            </a:r>
            <a:r>
              <a:rPr lang="en-US" altLang="zh-CN" b="1" i="1">
                <a:ea typeface="黑体" panose="02010609060101010101" pitchFamily="49" charset="-122"/>
              </a:rPr>
              <a:t>dl</a:t>
            </a:r>
            <a:r>
              <a:rPr lang="en-US" altLang="zh-CN" sz="2400" b="1" i="1" baseline="-25000">
                <a:ea typeface="黑体" panose="02010609060101010101" pitchFamily="49" charset="-122"/>
              </a:rPr>
              <a:t>2</a:t>
            </a:r>
            <a:r>
              <a:rPr lang="en-US" altLang="zh-CN" b="1">
                <a:ea typeface="黑体" panose="02010609060101010101" pitchFamily="49" charset="-122"/>
                <a:sym typeface="Symbol" panose="05050102010706020507" pitchFamily="18" charset="2"/>
              </a:rPr>
              <a:t></a:t>
            </a:r>
            <a:r>
              <a:rPr lang="en-US" altLang="zh-CN" b="1" i="1">
                <a:ea typeface="黑体" panose="02010609060101010101" pitchFamily="49" charset="-122"/>
                <a:sym typeface="Symbol" panose="05050102010706020507" pitchFamily="18" charset="2"/>
              </a:rPr>
              <a:t>B</a:t>
            </a:r>
            <a:r>
              <a:rPr lang="zh-CN" altLang="en-US" b="1">
                <a:ea typeface="黑体" panose="02010609060101010101" pitchFamily="49" charset="-122"/>
              </a:rPr>
              <a:t>的方向</a:t>
            </a:r>
          </a:p>
          <a:p>
            <a:pPr eaLnBrk="1" hangingPunct="1">
              <a:lnSpc>
                <a:spcPct val="90000"/>
              </a:lnSpc>
            </a:pPr>
            <a:r>
              <a:rPr lang="en-US" altLang="zh-CN" b="1" i="1">
                <a:ea typeface="黑体" panose="02010609060101010101" pitchFamily="49" charset="-122"/>
              </a:rPr>
              <a:t>B</a:t>
            </a:r>
            <a:r>
              <a:rPr lang="zh-CN" altLang="en-US" b="1">
                <a:ea typeface="黑体" panose="02010609060101010101" pitchFamily="49" charset="-122"/>
              </a:rPr>
              <a:t>的场源可以是任何产生磁场的场源如磁铁</a:t>
            </a:r>
          </a:p>
          <a:p>
            <a:pPr algn="just" eaLnBrk="1" hangingPunct="1">
              <a:lnSpc>
                <a:spcPct val="90000"/>
              </a:lnSpc>
            </a:pPr>
            <a:r>
              <a:rPr lang="zh-CN" altLang="en-US" b="1">
                <a:ea typeface="黑体" panose="02010609060101010101" pitchFamily="49" charset="-122"/>
              </a:rPr>
              <a:t>单位：</a:t>
            </a:r>
            <a:r>
              <a:rPr lang="en-US" altLang="zh-CN" b="1">
                <a:ea typeface="黑体" panose="02010609060101010101" pitchFamily="49" charset="-122"/>
              </a:rPr>
              <a:t>N/A</a:t>
            </a:r>
            <a:r>
              <a:rPr lang="en-US" altLang="zh-CN" b="1">
                <a:latin typeface="Arial" panose="020B0604020202020204" pitchFamily="34" charset="0"/>
                <a:ea typeface="黑体" panose="02010609060101010101" pitchFamily="49" charset="-122"/>
              </a:rPr>
              <a:t>·</a:t>
            </a:r>
            <a:r>
              <a:rPr lang="en-US" altLang="zh-CN" b="1">
                <a:ea typeface="黑体" panose="02010609060101010101" pitchFamily="49" charset="-122"/>
              </a:rPr>
              <a:t>m</a:t>
            </a:r>
            <a:r>
              <a:rPr lang="zh-CN" altLang="en-US" b="1">
                <a:ea typeface="黑体" panose="02010609060101010101" pitchFamily="49" charset="-122"/>
              </a:rPr>
              <a:t>；也用特斯拉（</a:t>
            </a:r>
            <a:r>
              <a:rPr lang="en-US" altLang="zh-CN" b="1">
                <a:ea typeface="黑体" panose="02010609060101010101" pitchFamily="49" charset="-122"/>
              </a:rPr>
              <a:t>T</a:t>
            </a:r>
            <a:r>
              <a:rPr lang="zh-CN" altLang="en-US" b="1">
                <a:ea typeface="黑体" panose="02010609060101010101" pitchFamily="49" charset="-122"/>
              </a:rPr>
              <a:t>）表示</a:t>
            </a:r>
            <a:endParaRPr lang="zh-CN" altLang="en-US" b="1"/>
          </a:p>
          <a:p>
            <a:pPr eaLnBrk="1" hangingPunct="1">
              <a:lnSpc>
                <a:spcPct val="90000"/>
              </a:lnSpc>
              <a:buFont typeface="Wingdings" panose="05000000000000000000" pitchFamily="2" charset="2"/>
              <a:buNone/>
            </a:pPr>
            <a:r>
              <a:rPr lang="zh-CN" altLang="en-US" b="1">
                <a:ea typeface="黑体" panose="02010609060101010101" pitchFamily="49" charset="-122"/>
              </a:rPr>
              <a:t>              </a:t>
            </a:r>
            <a:r>
              <a:rPr lang="en-US" altLang="zh-CN" b="1">
                <a:ea typeface="黑体" panose="02010609060101010101" pitchFamily="49" charset="-122"/>
              </a:rPr>
              <a:t>1T=1 N/A</a:t>
            </a:r>
            <a:r>
              <a:rPr lang="en-US" altLang="zh-CN" b="1">
                <a:latin typeface="Arial" panose="020B0604020202020204" pitchFamily="34" charset="0"/>
                <a:ea typeface="黑体" panose="02010609060101010101" pitchFamily="49" charset="-122"/>
              </a:rPr>
              <a:t>·</a:t>
            </a:r>
            <a:r>
              <a:rPr lang="en-US" altLang="zh-CN" b="1">
                <a:ea typeface="黑体" panose="02010609060101010101" pitchFamily="49" charset="-122"/>
              </a:rPr>
              <a:t>m=10</a:t>
            </a:r>
            <a:r>
              <a:rPr lang="en-US" altLang="zh-CN" b="1" baseline="30000">
                <a:ea typeface="黑体" panose="02010609060101010101" pitchFamily="49" charset="-122"/>
              </a:rPr>
              <a:t>4 </a:t>
            </a:r>
            <a:r>
              <a:rPr lang="en-US" altLang="zh-CN" b="1">
                <a:ea typeface="黑体" panose="02010609060101010101" pitchFamily="49" charset="-122"/>
              </a:rPr>
              <a:t>Gs (</a:t>
            </a:r>
            <a:r>
              <a:rPr lang="zh-CN" altLang="en-US" b="1">
                <a:ea typeface="黑体" panose="02010609060101010101" pitchFamily="49" charset="-122"/>
              </a:rPr>
              <a:t>高斯</a:t>
            </a:r>
            <a:r>
              <a:rPr lang="en-US" altLang="zh-CN" b="1">
                <a:ea typeface="黑体" panose="02010609060101010101" pitchFamily="49" charset="-122"/>
              </a:rPr>
              <a:t>)</a:t>
            </a:r>
          </a:p>
          <a:p>
            <a:pPr algn="just" eaLnBrk="1" hangingPunct="1">
              <a:lnSpc>
                <a:spcPct val="90000"/>
              </a:lnSpc>
            </a:pPr>
            <a:r>
              <a:rPr lang="en-US" altLang="zh-CN" b="1" i="1">
                <a:ea typeface="黑体" panose="02010609060101010101" pitchFamily="49" charset="-122"/>
              </a:rPr>
              <a:t>B</a:t>
            </a:r>
            <a:r>
              <a:rPr lang="zh-CN" altLang="en-US" b="1">
                <a:ea typeface="黑体" panose="02010609060101010101" pitchFamily="49" charset="-122"/>
              </a:rPr>
              <a:t>的叠加原理</a:t>
            </a:r>
            <a:endParaRPr lang="zh-CN" altLang="en-US" b="1"/>
          </a:p>
          <a:p>
            <a:pPr lvl="1" eaLnBrk="1" hangingPunct="1">
              <a:lnSpc>
                <a:spcPct val="90000"/>
              </a:lnSpc>
            </a:pPr>
            <a:r>
              <a:rPr lang="zh-CN" altLang="en-US" b="1">
                <a:ea typeface="黑体" panose="02010609060101010101" pitchFamily="49" charset="-122"/>
              </a:rPr>
              <a:t>磁场同样遵从矢量叠加原理 </a:t>
            </a:r>
          </a:p>
          <a:p>
            <a:pPr lvl="1" eaLnBrk="1" hangingPunct="1">
              <a:lnSpc>
                <a:spcPct val="90000"/>
              </a:lnSpc>
            </a:pPr>
            <a:r>
              <a:rPr lang="zh-CN" altLang="en-US" b="1">
                <a:ea typeface="黑体" panose="02010609060101010101" pitchFamily="49" charset="-122"/>
              </a:rPr>
              <a:t>任何一个闭合回路产生的磁场，可看成回路上各个电流元产生的元磁场强度的矢量和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8947">
                                            <p:txEl>
                                              <p:pRg st="0" end="0"/>
                                            </p:txEl>
                                          </p:spTgt>
                                        </p:tgtEl>
                                        <p:attrNameLst>
                                          <p:attrName>style.visibility</p:attrName>
                                        </p:attrNameLst>
                                      </p:cBhvr>
                                      <p:to>
                                        <p:strVal val="visible"/>
                                      </p:to>
                                    </p:set>
                                    <p:animEffect transition="in" filter="dissolve">
                                      <p:cBhvr>
                                        <p:cTn id="7" dur="500"/>
                                        <p:tgtEl>
                                          <p:spTgt spid="978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78947">
                                            <p:txEl>
                                              <p:pRg st="1" end="1"/>
                                            </p:txEl>
                                          </p:spTgt>
                                        </p:tgtEl>
                                        <p:attrNameLst>
                                          <p:attrName>style.visibility</p:attrName>
                                        </p:attrNameLst>
                                      </p:cBhvr>
                                      <p:to>
                                        <p:strVal val="visible"/>
                                      </p:to>
                                    </p:set>
                                    <p:animEffect transition="in" filter="dissolve">
                                      <p:cBhvr>
                                        <p:cTn id="12" dur="500"/>
                                        <p:tgtEl>
                                          <p:spTgt spid="978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78947">
                                            <p:txEl>
                                              <p:pRg st="2" end="2"/>
                                            </p:txEl>
                                          </p:spTgt>
                                        </p:tgtEl>
                                        <p:attrNameLst>
                                          <p:attrName>style.visibility</p:attrName>
                                        </p:attrNameLst>
                                      </p:cBhvr>
                                      <p:to>
                                        <p:strVal val="visible"/>
                                      </p:to>
                                    </p:set>
                                    <p:animEffect transition="in" filter="dissolve">
                                      <p:cBhvr>
                                        <p:cTn id="17" dur="500"/>
                                        <p:tgtEl>
                                          <p:spTgt spid="9789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78947">
                                            <p:txEl>
                                              <p:pRg st="3" end="3"/>
                                            </p:txEl>
                                          </p:spTgt>
                                        </p:tgtEl>
                                        <p:attrNameLst>
                                          <p:attrName>style.visibility</p:attrName>
                                        </p:attrNameLst>
                                      </p:cBhvr>
                                      <p:to>
                                        <p:strVal val="visible"/>
                                      </p:to>
                                    </p:set>
                                    <p:animEffect transition="in" filter="dissolve">
                                      <p:cBhvr>
                                        <p:cTn id="22" dur="500"/>
                                        <p:tgtEl>
                                          <p:spTgt spid="9789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78947">
                                            <p:txEl>
                                              <p:pRg st="4" end="4"/>
                                            </p:txEl>
                                          </p:spTgt>
                                        </p:tgtEl>
                                        <p:attrNameLst>
                                          <p:attrName>style.visibility</p:attrName>
                                        </p:attrNameLst>
                                      </p:cBhvr>
                                      <p:to>
                                        <p:strVal val="visible"/>
                                      </p:to>
                                    </p:set>
                                    <p:animEffect transition="in" filter="dissolve">
                                      <p:cBhvr>
                                        <p:cTn id="27" dur="500"/>
                                        <p:tgtEl>
                                          <p:spTgt spid="9789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78947">
                                            <p:txEl>
                                              <p:pRg st="5" end="5"/>
                                            </p:txEl>
                                          </p:spTgt>
                                        </p:tgtEl>
                                        <p:attrNameLst>
                                          <p:attrName>style.visibility</p:attrName>
                                        </p:attrNameLst>
                                      </p:cBhvr>
                                      <p:to>
                                        <p:strVal val="visible"/>
                                      </p:to>
                                    </p:set>
                                    <p:animEffect transition="in" filter="dissolve">
                                      <p:cBhvr>
                                        <p:cTn id="32" dur="500"/>
                                        <p:tgtEl>
                                          <p:spTgt spid="9789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78947">
                                            <p:txEl>
                                              <p:pRg st="6" end="6"/>
                                            </p:txEl>
                                          </p:spTgt>
                                        </p:tgtEl>
                                        <p:attrNameLst>
                                          <p:attrName>style.visibility</p:attrName>
                                        </p:attrNameLst>
                                      </p:cBhvr>
                                      <p:to>
                                        <p:strVal val="visible"/>
                                      </p:to>
                                    </p:set>
                                    <p:animEffect transition="in" filter="dissolve">
                                      <p:cBhvr>
                                        <p:cTn id="37" dur="500"/>
                                        <p:tgtEl>
                                          <p:spTgt spid="978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947" grpId="0" build="p" bldLvl="5"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49">
            <a:extLst>
              <a:ext uri="{FF2B5EF4-FFF2-40B4-BE49-F238E27FC236}">
                <a16:creationId xmlns:a16="http://schemas.microsoft.com/office/drawing/2014/main" id="{08430D9D-A499-4A67-8452-111F96EBAB6B}"/>
              </a:ext>
            </a:extLst>
          </p:cNvPr>
          <p:cNvGrpSpPr>
            <a:grpSpLocks/>
          </p:cNvGrpSpPr>
          <p:nvPr/>
        </p:nvGrpSpPr>
        <p:grpSpPr bwMode="auto">
          <a:xfrm>
            <a:off x="658813" y="503238"/>
            <a:ext cx="7991475" cy="2719387"/>
            <a:chOff x="295" y="255"/>
            <a:chExt cx="5034" cy="1713"/>
          </a:xfrm>
        </p:grpSpPr>
        <p:sp>
          <p:nvSpPr>
            <p:cNvPr id="128021" name="Text Box 2">
              <a:extLst>
                <a:ext uri="{FF2B5EF4-FFF2-40B4-BE49-F238E27FC236}">
                  <a16:creationId xmlns:a16="http://schemas.microsoft.com/office/drawing/2014/main" id="{07F48D5B-DAEB-480A-A287-D736402DA967}"/>
                </a:ext>
              </a:extLst>
            </p:cNvPr>
            <p:cNvSpPr txBox="1">
              <a:spLocks noChangeArrowheads="1"/>
            </p:cNvSpPr>
            <p:nvPr/>
          </p:nvSpPr>
          <p:spPr bwMode="auto">
            <a:xfrm>
              <a:off x="295" y="255"/>
              <a:ext cx="3017" cy="365"/>
            </a:xfrm>
            <a:prstGeom prst="rect">
              <a:avLst/>
            </a:prstGeom>
            <a:noFill/>
            <a:ln>
              <a:noFill/>
            </a:ln>
            <a:effectLst>
              <a:outerShdw dist="1796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b="1">
                  <a:solidFill>
                    <a:schemeClr val="hlink"/>
                  </a:solidFill>
                  <a:latin typeface="黑体" panose="02010609060101010101" pitchFamily="49" charset="-122"/>
                  <a:ea typeface="黑体" panose="02010609060101010101" pitchFamily="49" charset="-122"/>
                </a:rPr>
                <a:t>毕奥</a:t>
              </a:r>
              <a:r>
                <a:rPr kumimoji="1" lang="en-US" altLang="zh-CN" b="1">
                  <a:solidFill>
                    <a:schemeClr val="hlink"/>
                  </a:solidFill>
                  <a:latin typeface="黑体" panose="02010609060101010101" pitchFamily="49" charset="-122"/>
                  <a:ea typeface="黑体" panose="02010609060101010101" pitchFamily="49" charset="-122"/>
                </a:rPr>
                <a:t>-</a:t>
              </a:r>
              <a:r>
                <a:rPr kumimoji="1" lang="zh-CN" altLang="en-US" b="1">
                  <a:solidFill>
                    <a:schemeClr val="hlink"/>
                  </a:solidFill>
                  <a:latin typeface="黑体" panose="02010609060101010101" pitchFamily="49" charset="-122"/>
                  <a:ea typeface="黑体" panose="02010609060101010101" pitchFamily="49" charset="-122"/>
                </a:rPr>
                <a:t>萨伐尔定律：</a:t>
              </a:r>
            </a:p>
          </p:txBody>
        </p:sp>
        <p:grpSp>
          <p:nvGrpSpPr>
            <p:cNvPr id="128022" name="Group 3">
              <a:extLst>
                <a:ext uri="{FF2B5EF4-FFF2-40B4-BE49-F238E27FC236}">
                  <a16:creationId xmlns:a16="http://schemas.microsoft.com/office/drawing/2014/main" id="{11E7F833-C678-4CEA-AEA1-9BBBC3BE8BD6}"/>
                </a:ext>
              </a:extLst>
            </p:cNvPr>
            <p:cNvGrpSpPr>
              <a:grpSpLocks/>
            </p:cNvGrpSpPr>
            <p:nvPr/>
          </p:nvGrpSpPr>
          <p:grpSpPr bwMode="auto">
            <a:xfrm>
              <a:off x="340" y="618"/>
              <a:ext cx="4989" cy="1350"/>
              <a:chOff x="340" y="618"/>
              <a:chExt cx="4989" cy="1350"/>
            </a:xfrm>
          </p:grpSpPr>
          <p:sp>
            <p:nvSpPr>
              <p:cNvPr id="128023" name="Text Box 4">
                <a:extLst>
                  <a:ext uri="{FF2B5EF4-FFF2-40B4-BE49-F238E27FC236}">
                    <a16:creationId xmlns:a16="http://schemas.microsoft.com/office/drawing/2014/main" id="{5DFF8042-6933-4BB2-8E7F-A254E3D82115}"/>
                  </a:ext>
                </a:extLst>
              </p:cNvPr>
              <p:cNvSpPr txBox="1">
                <a:spLocks noChangeArrowheads="1"/>
              </p:cNvSpPr>
              <p:nvPr/>
            </p:nvSpPr>
            <p:spPr bwMode="auto">
              <a:xfrm>
                <a:off x="340" y="618"/>
                <a:ext cx="4989" cy="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SzTx/>
                  <a:buFontTx/>
                  <a:buNone/>
                </a:pPr>
                <a:r>
                  <a:rPr kumimoji="1" lang="zh-CN" altLang="en-US" sz="2800" b="1">
                    <a:latin typeface="Times New Roman" panose="02020603050405020304" pitchFamily="18" charset="0"/>
                  </a:rPr>
                  <a:t>    电流元在空间任一点 </a:t>
                </a:r>
                <a:r>
                  <a:rPr kumimoji="1" lang="en-US" altLang="zh-CN" sz="2800" b="1" i="1">
                    <a:latin typeface="Times New Roman" panose="02020603050405020304" pitchFamily="18" charset="0"/>
                  </a:rPr>
                  <a:t>P </a:t>
                </a:r>
                <a:r>
                  <a:rPr kumimoji="1" lang="zh-CN" altLang="en-US" sz="2800" b="1">
                    <a:latin typeface="Times New Roman" panose="02020603050405020304" pitchFamily="18" charset="0"/>
                  </a:rPr>
                  <a:t>产生的磁感应强度      的大小与电流元       成正比，与距离 </a:t>
                </a:r>
                <a:r>
                  <a:rPr kumimoji="1" lang="en-US" altLang="zh-CN" sz="2800" b="1" i="1">
                    <a:latin typeface="Times New Roman" panose="02020603050405020304" pitchFamily="18" charset="0"/>
                  </a:rPr>
                  <a:t>r </a:t>
                </a:r>
                <a:r>
                  <a:rPr kumimoji="1" lang="zh-CN" altLang="en-US" sz="2800" b="1">
                    <a:latin typeface="Times New Roman" panose="02020603050405020304" pitchFamily="18" charset="0"/>
                  </a:rPr>
                  <a:t>的平方成反比，与电流元        到场点</a:t>
                </a:r>
                <a:r>
                  <a:rPr kumimoji="1" lang="en-US" altLang="zh-CN" sz="2800" b="1" i="1">
                    <a:latin typeface="Times New Roman" panose="02020603050405020304" pitchFamily="18" charset="0"/>
                  </a:rPr>
                  <a:t>P </a:t>
                </a:r>
                <a:r>
                  <a:rPr kumimoji="1" lang="zh-CN" altLang="en-US" sz="2800" b="1">
                    <a:latin typeface="Times New Roman" panose="02020603050405020304" pitchFamily="18" charset="0"/>
                  </a:rPr>
                  <a:t>的位矢之间的夹角</a:t>
                </a:r>
                <a:r>
                  <a:rPr kumimoji="1" lang="zh-CN" altLang="en-US" sz="2800" b="1" i="1">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rPr>
                  <a:t>的正弦成正比。其方向与             一致。</a:t>
                </a:r>
              </a:p>
            </p:txBody>
          </p:sp>
          <p:graphicFrame>
            <p:nvGraphicFramePr>
              <p:cNvPr id="128024" name="Object 5">
                <a:extLst>
                  <a:ext uri="{FF2B5EF4-FFF2-40B4-BE49-F238E27FC236}">
                    <a16:creationId xmlns:a16="http://schemas.microsoft.com/office/drawing/2014/main" id="{61CD8C41-73EF-46C5-B640-75F52904973F}"/>
                  </a:ext>
                </a:extLst>
              </p:cNvPr>
              <p:cNvGraphicFramePr>
                <a:graphicFrameLocks noChangeAspect="1"/>
              </p:cNvGraphicFramePr>
              <p:nvPr/>
            </p:nvGraphicFramePr>
            <p:xfrm>
              <a:off x="4694" y="654"/>
              <a:ext cx="336" cy="316"/>
            </p:xfrm>
            <a:graphic>
              <a:graphicData uri="http://schemas.openxmlformats.org/presentationml/2006/ole">
                <mc:AlternateContent xmlns:mc="http://schemas.openxmlformats.org/markup-compatibility/2006">
                  <mc:Choice xmlns:v="urn:schemas-microsoft-com:vml" Requires="v">
                    <p:oleObj name="公式" r:id="rId2" imgW="104913" imgH="85605" progId="Equation.3">
                      <p:embed/>
                    </p:oleObj>
                  </mc:Choice>
                  <mc:Fallback>
                    <p:oleObj name="公式" r:id="rId2" imgW="104913" imgH="85605"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 y="654"/>
                            <a:ext cx="336"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5" name="Object 6">
                <a:extLst>
                  <a:ext uri="{FF2B5EF4-FFF2-40B4-BE49-F238E27FC236}">
                    <a16:creationId xmlns:a16="http://schemas.microsoft.com/office/drawing/2014/main" id="{6BB9B2BA-A58F-4AF4-8C21-67B1401BE621}"/>
                  </a:ext>
                </a:extLst>
              </p:cNvPr>
              <p:cNvGraphicFramePr>
                <a:graphicFrameLocks noChangeAspect="1"/>
              </p:cNvGraphicFramePr>
              <p:nvPr/>
            </p:nvGraphicFramePr>
            <p:xfrm>
              <a:off x="1784" y="991"/>
              <a:ext cx="416" cy="298"/>
            </p:xfrm>
            <a:graphic>
              <a:graphicData uri="http://schemas.openxmlformats.org/presentationml/2006/ole">
                <mc:AlternateContent xmlns:mc="http://schemas.openxmlformats.org/markup-compatibility/2006">
                  <mc:Choice xmlns:v="urn:schemas-microsoft-com:vml" Requires="v">
                    <p:oleObj name="公式" r:id="rId4" imgW="142999" imgH="85605" progId="Equation.3">
                      <p:embed/>
                    </p:oleObj>
                  </mc:Choice>
                  <mc:Fallback>
                    <p:oleObj name="公式" r:id="rId4" imgW="142999" imgH="8560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4" y="991"/>
                            <a:ext cx="416"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6" name="Object 7">
                <a:extLst>
                  <a:ext uri="{FF2B5EF4-FFF2-40B4-BE49-F238E27FC236}">
                    <a16:creationId xmlns:a16="http://schemas.microsoft.com/office/drawing/2014/main" id="{8DEBF74C-3225-404A-8739-C5014B9140AC}"/>
                  </a:ext>
                </a:extLst>
              </p:cNvPr>
              <p:cNvGraphicFramePr>
                <a:graphicFrameLocks noChangeAspect="1"/>
              </p:cNvGraphicFramePr>
              <p:nvPr/>
            </p:nvGraphicFramePr>
            <p:xfrm>
              <a:off x="1352" y="1258"/>
              <a:ext cx="432" cy="345"/>
            </p:xfrm>
            <a:graphic>
              <a:graphicData uri="http://schemas.openxmlformats.org/presentationml/2006/ole">
                <mc:AlternateContent xmlns:mc="http://schemas.openxmlformats.org/markup-compatibility/2006">
                  <mc:Choice xmlns:v="urn:schemas-microsoft-com:vml" Requires="v">
                    <p:oleObj name="公式" r:id="rId6" imgW="142999" imgH="85605" progId="Equation.3">
                      <p:embed/>
                    </p:oleObj>
                  </mc:Choice>
                  <mc:Fallback>
                    <p:oleObj name="公式" r:id="rId6" imgW="142999" imgH="8560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 y="1258"/>
                            <a:ext cx="432"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27" name="Object 8">
                <a:extLst>
                  <a:ext uri="{FF2B5EF4-FFF2-40B4-BE49-F238E27FC236}">
                    <a16:creationId xmlns:a16="http://schemas.microsoft.com/office/drawing/2014/main" id="{9C766D62-9C30-455F-B1C0-D26540B004E1}"/>
                  </a:ext>
                </a:extLst>
              </p:cNvPr>
              <p:cNvGraphicFramePr>
                <a:graphicFrameLocks noChangeAspect="1"/>
              </p:cNvGraphicFramePr>
              <p:nvPr/>
            </p:nvGraphicFramePr>
            <p:xfrm>
              <a:off x="2263" y="1609"/>
              <a:ext cx="720" cy="317"/>
            </p:xfrm>
            <a:graphic>
              <a:graphicData uri="http://schemas.openxmlformats.org/presentationml/2006/ole">
                <mc:AlternateContent xmlns:mc="http://schemas.openxmlformats.org/markup-compatibility/2006">
                  <mc:Choice xmlns:v="urn:schemas-microsoft-com:vml" Requires="v">
                    <p:oleObj name="公式" r:id="rId8" imgW="342765" imgH="85605" progId="Equation.3">
                      <p:embed/>
                    </p:oleObj>
                  </mc:Choice>
                  <mc:Fallback>
                    <p:oleObj name="公式" r:id="rId8" imgW="342765" imgH="85605"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3" y="1609"/>
                            <a:ext cx="72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656394" name="Text Box 10">
            <a:extLst>
              <a:ext uri="{FF2B5EF4-FFF2-40B4-BE49-F238E27FC236}">
                <a16:creationId xmlns:a16="http://schemas.microsoft.com/office/drawing/2014/main" id="{9FB32DA7-68FE-45C6-8C59-79C9C5897EA0}"/>
              </a:ext>
            </a:extLst>
          </p:cNvPr>
          <p:cNvSpPr txBox="1">
            <a:spLocks noChangeArrowheads="1"/>
          </p:cNvSpPr>
          <p:nvPr/>
        </p:nvSpPr>
        <p:spPr bwMode="auto">
          <a:xfrm>
            <a:off x="696913" y="5886450"/>
            <a:ext cx="7315200" cy="519113"/>
          </a:xfrm>
          <a:prstGeom prst="rect">
            <a:avLst/>
          </a:prstGeom>
          <a:noFill/>
          <a:ln>
            <a:noFill/>
          </a:ln>
          <a:effectLst/>
        </p:spPr>
        <p:txBody>
          <a:bodyPr>
            <a:spAutoFit/>
          </a:bodyPr>
          <a:lstStyle/>
          <a:p>
            <a:pPr eaLnBrk="1" hangingPunct="1">
              <a:spcBef>
                <a:spcPct val="50000"/>
              </a:spcBef>
              <a:defRPr/>
            </a:pPr>
            <a:r>
              <a:rPr kumimoji="1" lang="zh-CN" altLang="en-US" sz="2800" b="1">
                <a:solidFill>
                  <a:srgbClr val="FFFF00"/>
                </a:solidFill>
                <a:latin typeface="Times New Roman" panose="02020603050405020304" pitchFamily="18" charset="0"/>
                <a:ea typeface="黑体" panose="02010609060101010101" pitchFamily="49" charset="-122"/>
              </a:rPr>
              <a:t>真空中的磁导率：</a:t>
            </a:r>
            <a:r>
              <a:rPr kumimoji="1" lang="zh-CN" altLang="en-US" sz="2800" b="1">
                <a:solidFill>
                  <a:srgbClr val="FF9900"/>
                </a:solidFill>
                <a:effectLst>
                  <a:outerShdw blurRad="38100" dist="38100" dir="2700000" algn="tl">
                    <a:srgbClr val="000000"/>
                  </a:outerShdw>
                </a:effectLst>
                <a:latin typeface="Times New Roman" panose="02020603050405020304" pitchFamily="18" charset="0"/>
                <a:ea typeface="幼圆" panose="02010509060101010101" pitchFamily="49" charset="-122"/>
              </a:rPr>
              <a:t>   </a:t>
            </a:r>
            <a:r>
              <a:rPr kumimoji="1" lang="zh-CN" altLang="en-US" sz="2800" b="1" i="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0</a:t>
            </a:r>
            <a:r>
              <a:rPr kumimoji="1" lang="en-US" altLang="zh-CN" sz="2800" b="1">
                <a:latin typeface="Times New Roman" panose="02020603050405020304" pitchFamily="18" charset="0"/>
                <a:sym typeface="Symbol" panose="05050102010706020507" pitchFamily="18" charset="2"/>
              </a:rPr>
              <a:t>= 410</a:t>
            </a:r>
            <a:r>
              <a:rPr kumimoji="1" lang="en-US" altLang="zh-CN" sz="2800" b="1" baseline="30000">
                <a:latin typeface="Times New Roman" panose="02020603050405020304" pitchFamily="18" charset="0"/>
                <a:sym typeface="Symbol" panose="05050102010706020507" pitchFamily="18" charset="2"/>
              </a:rPr>
              <a:t>-7  </a:t>
            </a:r>
            <a:r>
              <a:rPr kumimoji="1" lang="en-US" altLang="zh-CN" sz="2800" b="1">
                <a:latin typeface="Times New Roman" panose="02020603050405020304" pitchFamily="18" charset="0"/>
                <a:sym typeface="Symbol" panose="05050102010706020507" pitchFamily="18" charset="2"/>
              </a:rPr>
              <a:t>T·m·A</a:t>
            </a:r>
            <a:r>
              <a:rPr kumimoji="1" lang="en-US" altLang="zh-CN" sz="2800" b="1" baseline="30000">
                <a:latin typeface="Times New Roman" panose="02020603050405020304" pitchFamily="18" charset="0"/>
                <a:sym typeface="Symbol" panose="05050102010706020507" pitchFamily="18" charset="2"/>
              </a:rPr>
              <a:t>-1</a:t>
            </a:r>
            <a:endParaRPr kumimoji="1" lang="en-US" altLang="zh-CN" sz="2800" b="1">
              <a:latin typeface="Times New Roman" panose="02020603050405020304" pitchFamily="18" charset="0"/>
              <a:sym typeface="Symbol" panose="05050102010706020507" pitchFamily="18" charset="2"/>
            </a:endParaRPr>
          </a:p>
        </p:txBody>
      </p:sp>
      <p:grpSp>
        <p:nvGrpSpPr>
          <p:cNvPr id="656395" name="Group 11">
            <a:extLst>
              <a:ext uri="{FF2B5EF4-FFF2-40B4-BE49-F238E27FC236}">
                <a16:creationId xmlns:a16="http://schemas.microsoft.com/office/drawing/2014/main" id="{8B320BB7-1009-4F05-AA5F-3A35B7D6AD12}"/>
              </a:ext>
            </a:extLst>
          </p:cNvPr>
          <p:cNvGrpSpPr>
            <a:grpSpLocks/>
          </p:cNvGrpSpPr>
          <p:nvPr/>
        </p:nvGrpSpPr>
        <p:grpSpPr bwMode="auto">
          <a:xfrm>
            <a:off x="3851275" y="3357563"/>
            <a:ext cx="4897438" cy="2376487"/>
            <a:chOff x="2517" y="2115"/>
            <a:chExt cx="3085" cy="1497"/>
          </a:xfrm>
        </p:grpSpPr>
        <p:sp>
          <p:nvSpPr>
            <p:cNvPr id="656396" name="Rectangle 12">
              <a:extLst>
                <a:ext uri="{FF2B5EF4-FFF2-40B4-BE49-F238E27FC236}">
                  <a16:creationId xmlns:a16="http://schemas.microsoft.com/office/drawing/2014/main" id="{FC0BA743-B1A7-451E-BA4D-96FDC768C7AE}"/>
                </a:ext>
              </a:extLst>
            </p:cNvPr>
            <p:cNvSpPr>
              <a:spLocks noChangeArrowheads="1"/>
            </p:cNvSpPr>
            <p:nvPr/>
          </p:nvSpPr>
          <p:spPr bwMode="auto">
            <a:xfrm>
              <a:off x="2517" y="2115"/>
              <a:ext cx="3085" cy="1497"/>
            </a:xfrm>
            <a:prstGeom prst="rect">
              <a:avLst/>
            </a:prstGeom>
            <a:solidFill>
              <a:srgbClr val="006600"/>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28008" name="Group 13">
              <a:extLst>
                <a:ext uri="{FF2B5EF4-FFF2-40B4-BE49-F238E27FC236}">
                  <a16:creationId xmlns:a16="http://schemas.microsoft.com/office/drawing/2014/main" id="{31D3F83B-8D38-4614-A1D9-0F7A50E9D5A7}"/>
                </a:ext>
              </a:extLst>
            </p:cNvPr>
            <p:cNvGrpSpPr>
              <a:grpSpLocks/>
            </p:cNvGrpSpPr>
            <p:nvPr/>
          </p:nvGrpSpPr>
          <p:grpSpPr bwMode="auto">
            <a:xfrm>
              <a:off x="2653" y="2296"/>
              <a:ext cx="2747" cy="1070"/>
              <a:chOff x="2359" y="2387"/>
              <a:chExt cx="2747" cy="1070"/>
            </a:xfrm>
          </p:grpSpPr>
          <p:sp>
            <p:nvSpPr>
              <p:cNvPr id="656398" name="AutoShape 14">
                <a:extLst>
                  <a:ext uri="{FF2B5EF4-FFF2-40B4-BE49-F238E27FC236}">
                    <a16:creationId xmlns:a16="http://schemas.microsoft.com/office/drawing/2014/main" id="{C2459211-5C71-4081-9551-4689F6AF084E}"/>
                  </a:ext>
                </a:extLst>
              </p:cNvPr>
              <p:cNvSpPr>
                <a:spLocks noChangeArrowheads="1"/>
              </p:cNvSpPr>
              <p:nvPr/>
            </p:nvSpPr>
            <p:spPr bwMode="auto">
              <a:xfrm rot="1083331">
                <a:off x="2562" y="2478"/>
                <a:ext cx="2544" cy="960"/>
              </a:xfrm>
              <a:prstGeom prst="parallelogram">
                <a:avLst>
                  <a:gd name="adj" fmla="val 78850"/>
                </a:avLst>
              </a:prstGeom>
              <a:solidFill>
                <a:schemeClr val="tx1"/>
              </a:solidFill>
              <a:ln w="9525">
                <a:solidFill>
                  <a:schemeClr val="tx1"/>
                </a:solidFill>
                <a:miter lim="800000"/>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28010" name="Rectangle 15">
                <a:extLst>
                  <a:ext uri="{FF2B5EF4-FFF2-40B4-BE49-F238E27FC236}">
                    <a16:creationId xmlns:a16="http://schemas.microsoft.com/office/drawing/2014/main" id="{AAF14167-8F46-41CB-B9B3-C43EB9444F85}"/>
                  </a:ext>
                </a:extLst>
              </p:cNvPr>
              <p:cNvSpPr>
                <a:spLocks noChangeArrowheads="1"/>
              </p:cNvSpPr>
              <p:nvPr/>
            </p:nvSpPr>
            <p:spPr bwMode="auto">
              <a:xfrm>
                <a:off x="4360" y="285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i="1">
                    <a:solidFill>
                      <a:srgbClr val="000000"/>
                    </a:solidFill>
                    <a:latin typeface="Times New Roman" panose="02020603050405020304" pitchFamily="18" charset="0"/>
                    <a:ea typeface="楷体_GB2312" pitchFamily="49" charset="-122"/>
                  </a:rPr>
                  <a:t>P</a:t>
                </a:r>
              </a:p>
            </p:txBody>
          </p:sp>
          <p:sp>
            <p:nvSpPr>
              <p:cNvPr id="656400" name="Line 16">
                <a:extLst>
                  <a:ext uri="{FF2B5EF4-FFF2-40B4-BE49-F238E27FC236}">
                    <a16:creationId xmlns:a16="http://schemas.microsoft.com/office/drawing/2014/main" id="{0E68791C-D6C6-4518-86AF-4D3FEBB9EED2}"/>
                  </a:ext>
                </a:extLst>
              </p:cNvPr>
              <p:cNvSpPr>
                <a:spLocks noChangeShapeType="1"/>
              </p:cNvSpPr>
              <p:nvPr/>
            </p:nvSpPr>
            <p:spPr bwMode="auto">
              <a:xfrm flipH="1" flipV="1">
                <a:off x="4398" y="2633"/>
                <a:ext cx="6" cy="341"/>
              </a:xfrm>
              <a:prstGeom prst="line">
                <a:avLst/>
              </a:prstGeom>
              <a:noFill/>
              <a:ln w="28575">
                <a:solidFill>
                  <a:schemeClr val="bg1"/>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6401" name="Freeform 17">
                <a:extLst>
                  <a:ext uri="{FF2B5EF4-FFF2-40B4-BE49-F238E27FC236}">
                    <a16:creationId xmlns:a16="http://schemas.microsoft.com/office/drawing/2014/main" id="{F44148DA-CDF1-4711-9A5F-FDEF5227D0D9}"/>
                  </a:ext>
                </a:extLst>
              </p:cNvPr>
              <p:cNvSpPr>
                <a:spLocks/>
              </p:cNvSpPr>
              <p:nvPr/>
            </p:nvSpPr>
            <p:spPr bwMode="auto">
              <a:xfrm>
                <a:off x="2359" y="2405"/>
                <a:ext cx="2057" cy="768"/>
              </a:xfrm>
              <a:custGeom>
                <a:avLst/>
                <a:gdLst>
                  <a:gd name="T0" fmla="*/ 0 w 2057"/>
                  <a:gd name="T1" fmla="*/ 768 h 768"/>
                  <a:gd name="T2" fmla="*/ 804 w 2057"/>
                  <a:gd name="T3" fmla="*/ 576 h 768"/>
                  <a:gd name="T4" fmla="*/ 1527 w 2057"/>
                  <a:gd name="T5" fmla="*/ 137 h 768"/>
                  <a:gd name="T6" fmla="*/ 2057 w 2057"/>
                  <a:gd name="T7" fmla="*/ 0 h 768"/>
                </a:gdLst>
                <a:ahLst/>
                <a:cxnLst>
                  <a:cxn ang="0">
                    <a:pos x="T0" y="T1"/>
                  </a:cxn>
                  <a:cxn ang="0">
                    <a:pos x="T2" y="T3"/>
                  </a:cxn>
                  <a:cxn ang="0">
                    <a:pos x="T4" y="T5"/>
                  </a:cxn>
                  <a:cxn ang="0">
                    <a:pos x="T6" y="T7"/>
                  </a:cxn>
                </a:cxnLst>
                <a:rect l="0" t="0" r="r" b="b"/>
                <a:pathLst>
                  <a:path w="2057" h="768">
                    <a:moveTo>
                      <a:pt x="0" y="768"/>
                    </a:moveTo>
                    <a:cubicBezTo>
                      <a:pt x="134" y="736"/>
                      <a:pt x="549" y="681"/>
                      <a:pt x="804" y="576"/>
                    </a:cubicBezTo>
                    <a:cubicBezTo>
                      <a:pt x="1059" y="471"/>
                      <a:pt x="1318" y="233"/>
                      <a:pt x="1527" y="137"/>
                    </a:cubicBezTo>
                    <a:cubicBezTo>
                      <a:pt x="1736" y="41"/>
                      <a:pt x="1947" y="29"/>
                      <a:pt x="2057" y="0"/>
                    </a:cubicBezTo>
                  </a:path>
                </a:pathLst>
              </a:custGeom>
              <a:noFill/>
              <a:ln w="28575" cmpd="sng">
                <a:solidFill>
                  <a:srgbClr val="FF5050"/>
                </a:solidFill>
                <a:round/>
                <a:headEnd/>
                <a:tailEnd/>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6402" name="Line 18">
                <a:extLst>
                  <a:ext uri="{FF2B5EF4-FFF2-40B4-BE49-F238E27FC236}">
                    <a16:creationId xmlns:a16="http://schemas.microsoft.com/office/drawing/2014/main" id="{101C1C98-5DD0-45ED-B2A7-7D67755B72F3}"/>
                  </a:ext>
                </a:extLst>
              </p:cNvPr>
              <p:cNvSpPr>
                <a:spLocks noChangeShapeType="1"/>
              </p:cNvSpPr>
              <p:nvPr/>
            </p:nvSpPr>
            <p:spPr bwMode="auto">
              <a:xfrm flipH="1">
                <a:off x="3288" y="2777"/>
                <a:ext cx="227" cy="154"/>
              </a:xfrm>
              <a:prstGeom prst="line">
                <a:avLst/>
              </a:prstGeom>
              <a:noFill/>
              <a:ln w="28575">
                <a:solidFill>
                  <a:schemeClr val="folHlink"/>
                </a:solidFill>
                <a:round/>
                <a:headEnd type="oval" w="med" len="me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656403" name="Line 19">
                <a:extLst>
                  <a:ext uri="{FF2B5EF4-FFF2-40B4-BE49-F238E27FC236}">
                    <a16:creationId xmlns:a16="http://schemas.microsoft.com/office/drawing/2014/main" id="{2A02A670-EA43-463D-9A34-54A5CB48E2FE}"/>
                  </a:ext>
                </a:extLst>
              </p:cNvPr>
              <p:cNvSpPr>
                <a:spLocks noChangeShapeType="1"/>
              </p:cNvSpPr>
              <p:nvPr/>
            </p:nvSpPr>
            <p:spPr bwMode="auto">
              <a:xfrm>
                <a:off x="3542" y="2786"/>
                <a:ext cx="862" cy="181"/>
              </a:xfrm>
              <a:prstGeom prst="line">
                <a:avLst/>
              </a:prstGeom>
              <a:noFill/>
              <a:ln w="19050">
                <a:solidFill>
                  <a:schemeClr val="folHlink"/>
                </a:solidFill>
                <a:round/>
                <a:headEnd/>
                <a:tailEnd type="stealth" w="med" len="lg"/>
              </a:ln>
              <a:effectLst/>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28015" name="Object 20">
                <a:extLst>
                  <a:ext uri="{FF2B5EF4-FFF2-40B4-BE49-F238E27FC236}">
                    <a16:creationId xmlns:a16="http://schemas.microsoft.com/office/drawing/2014/main" id="{7B54C9E4-619E-4B8C-B370-F906C9C10ED8}"/>
                  </a:ext>
                </a:extLst>
              </p:cNvPr>
              <p:cNvGraphicFramePr>
                <a:graphicFrameLocks noChangeAspect="1"/>
              </p:cNvGraphicFramePr>
              <p:nvPr/>
            </p:nvGraphicFramePr>
            <p:xfrm>
              <a:off x="4377" y="2387"/>
              <a:ext cx="295" cy="278"/>
            </p:xfrm>
            <a:graphic>
              <a:graphicData uri="http://schemas.openxmlformats.org/presentationml/2006/ole">
                <mc:AlternateContent xmlns:mc="http://schemas.openxmlformats.org/markup-compatibility/2006">
                  <mc:Choice xmlns:v="urn:schemas-microsoft-com:vml" Requires="v">
                    <p:oleObj name="公式" r:id="rId10" imgW="104913" imgH="85605" progId="Equation.3">
                      <p:embed/>
                    </p:oleObj>
                  </mc:Choice>
                  <mc:Fallback>
                    <p:oleObj name="公式" r:id="rId10" imgW="104913" imgH="85605"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7" y="2387"/>
                            <a:ext cx="295"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6" name="Object 21">
                <a:extLst>
                  <a:ext uri="{FF2B5EF4-FFF2-40B4-BE49-F238E27FC236}">
                    <a16:creationId xmlns:a16="http://schemas.microsoft.com/office/drawing/2014/main" id="{9C7B43E5-F645-48C4-985F-413763126ADE}"/>
                  </a:ext>
                </a:extLst>
              </p:cNvPr>
              <p:cNvGraphicFramePr>
                <a:graphicFrameLocks noChangeAspect="1"/>
              </p:cNvGraphicFramePr>
              <p:nvPr/>
            </p:nvGraphicFramePr>
            <p:xfrm>
              <a:off x="3180" y="2578"/>
              <a:ext cx="352" cy="282"/>
            </p:xfrm>
            <a:graphic>
              <a:graphicData uri="http://schemas.openxmlformats.org/presentationml/2006/ole">
                <mc:AlternateContent xmlns:mc="http://schemas.openxmlformats.org/markup-compatibility/2006">
                  <mc:Choice xmlns:v="urn:schemas-microsoft-com:vml" Requires="v">
                    <p:oleObj name="公式" r:id="rId12" imgW="142999" imgH="85605" progId="Equation.3">
                      <p:embed/>
                    </p:oleObj>
                  </mc:Choice>
                  <mc:Fallback>
                    <p:oleObj name="公式" r:id="rId12" imgW="142999" imgH="85605"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0" y="2578"/>
                            <a:ext cx="35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7" name="Object 22">
                <a:extLst>
                  <a:ext uri="{FF2B5EF4-FFF2-40B4-BE49-F238E27FC236}">
                    <a16:creationId xmlns:a16="http://schemas.microsoft.com/office/drawing/2014/main" id="{6FC3E7CB-6264-4A16-BCC6-A67080CFE16C}"/>
                  </a:ext>
                </a:extLst>
              </p:cNvPr>
              <p:cNvGraphicFramePr>
                <a:graphicFrameLocks noChangeAspect="1"/>
              </p:cNvGraphicFramePr>
              <p:nvPr/>
            </p:nvGraphicFramePr>
            <p:xfrm>
              <a:off x="3878" y="2614"/>
              <a:ext cx="229" cy="275"/>
            </p:xfrm>
            <a:graphic>
              <a:graphicData uri="http://schemas.openxmlformats.org/presentationml/2006/ole">
                <mc:AlternateContent xmlns:mc="http://schemas.openxmlformats.org/markup-compatibility/2006">
                  <mc:Choice xmlns:v="urn:schemas-microsoft-com:vml" Requires="v">
                    <p:oleObj name="公式" r:id="rId14" imgW="9701" imgH="38127" progId="Equation.3">
                      <p:embed/>
                    </p:oleObj>
                  </mc:Choice>
                  <mc:Fallback>
                    <p:oleObj name="公式" r:id="rId14" imgW="9701" imgH="38127"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78" y="2614"/>
                            <a:ext cx="229"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6407" name="Arc 23">
                <a:extLst>
                  <a:ext uri="{FF2B5EF4-FFF2-40B4-BE49-F238E27FC236}">
                    <a16:creationId xmlns:a16="http://schemas.microsoft.com/office/drawing/2014/main" id="{BB758FCC-98F3-4E59-A5CB-AE98153A4EBA}"/>
                  </a:ext>
                </a:extLst>
              </p:cNvPr>
              <p:cNvSpPr>
                <a:spLocks/>
              </p:cNvSpPr>
              <p:nvPr/>
            </p:nvSpPr>
            <p:spPr bwMode="auto">
              <a:xfrm>
                <a:off x="3397" y="2659"/>
                <a:ext cx="279" cy="226"/>
              </a:xfrm>
              <a:custGeom>
                <a:avLst/>
                <a:gdLst>
                  <a:gd name="G0" fmla="+- 11373 0 0"/>
                  <a:gd name="G1" fmla="+- 0 0 0"/>
                  <a:gd name="G2" fmla="+- 21600 0 0"/>
                  <a:gd name="T0" fmla="*/ 26515 w 26515"/>
                  <a:gd name="T1" fmla="*/ 15404 h 21600"/>
                  <a:gd name="T2" fmla="*/ 0 w 26515"/>
                  <a:gd name="T3" fmla="*/ 18364 h 21600"/>
                  <a:gd name="T4" fmla="*/ 11373 w 26515"/>
                  <a:gd name="T5" fmla="*/ 0 h 21600"/>
                </a:gdLst>
                <a:ahLst/>
                <a:cxnLst>
                  <a:cxn ang="0">
                    <a:pos x="T0" y="T1"/>
                  </a:cxn>
                  <a:cxn ang="0">
                    <a:pos x="T2" y="T3"/>
                  </a:cxn>
                  <a:cxn ang="0">
                    <a:pos x="T4" y="T5"/>
                  </a:cxn>
                </a:cxnLst>
                <a:rect l="0" t="0" r="r" b="b"/>
                <a:pathLst>
                  <a:path w="26515" h="21600" fill="none" extrusionOk="0">
                    <a:moveTo>
                      <a:pt x="26514" y="15403"/>
                    </a:moveTo>
                    <a:cubicBezTo>
                      <a:pt x="22475" y="19374"/>
                      <a:pt x="17037" y="21599"/>
                      <a:pt x="11373" y="21599"/>
                    </a:cubicBezTo>
                    <a:cubicBezTo>
                      <a:pt x="7354" y="21599"/>
                      <a:pt x="3416" y="20479"/>
                      <a:pt x="0" y="18363"/>
                    </a:cubicBezTo>
                  </a:path>
                  <a:path w="26515" h="21600" stroke="0" extrusionOk="0">
                    <a:moveTo>
                      <a:pt x="26514" y="15403"/>
                    </a:moveTo>
                    <a:cubicBezTo>
                      <a:pt x="22475" y="19374"/>
                      <a:pt x="17037" y="21599"/>
                      <a:pt x="11373" y="21599"/>
                    </a:cubicBezTo>
                    <a:cubicBezTo>
                      <a:pt x="7354" y="21599"/>
                      <a:pt x="3416" y="20479"/>
                      <a:pt x="0" y="18363"/>
                    </a:cubicBezTo>
                    <a:lnTo>
                      <a:pt x="11373" y="0"/>
                    </a:lnTo>
                    <a:close/>
                  </a:path>
                </a:pathLst>
              </a:custGeom>
              <a:noFill/>
              <a:ln w="9525">
                <a:solidFill>
                  <a:schemeClr val="folHlink"/>
                </a:solidFill>
                <a:round/>
                <a:headEnd/>
                <a:tailEn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28019" name="Object 24">
                <a:extLst>
                  <a:ext uri="{FF2B5EF4-FFF2-40B4-BE49-F238E27FC236}">
                    <a16:creationId xmlns:a16="http://schemas.microsoft.com/office/drawing/2014/main" id="{FC3709E6-6033-4773-AF30-2D37BAF6CD23}"/>
                  </a:ext>
                </a:extLst>
              </p:cNvPr>
              <p:cNvGraphicFramePr>
                <a:graphicFrameLocks noChangeAspect="1"/>
              </p:cNvGraphicFramePr>
              <p:nvPr/>
            </p:nvGraphicFramePr>
            <p:xfrm>
              <a:off x="3470" y="2857"/>
              <a:ext cx="150" cy="210"/>
            </p:xfrm>
            <a:graphic>
              <a:graphicData uri="http://schemas.openxmlformats.org/presentationml/2006/ole">
                <mc:AlternateContent xmlns:mc="http://schemas.openxmlformats.org/markup-compatibility/2006">
                  <mc:Choice xmlns:v="urn:schemas-microsoft-com:vml" Requires="v">
                    <p:oleObj name="公式" r:id="rId16" imgW="126725" imgH="177415" progId="Equation.3">
                      <p:embed/>
                    </p:oleObj>
                  </mc:Choice>
                  <mc:Fallback>
                    <p:oleObj name="公式" r:id="rId16" imgW="126725" imgH="177415"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70" y="2857"/>
                            <a:ext cx="150"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8020" name="Picture 25" descr="磁感应线-3">
                <a:extLst>
                  <a:ext uri="{FF2B5EF4-FFF2-40B4-BE49-F238E27FC236}">
                    <a16:creationId xmlns:a16="http://schemas.microsoft.com/office/drawing/2014/main" id="{347AECD0-5E34-476C-8D4A-BD08DF6217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l="73763" t="8644" r="4951" b="52341"/>
              <a:stretch>
                <a:fillRect/>
              </a:stretch>
            </p:blipFill>
            <p:spPr bwMode="auto">
              <a:xfrm>
                <a:off x="3923" y="2958"/>
                <a:ext cx="359"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aphicFrame>
        <p:nvGraphicFramePr>
          <p:cNvPr id="8197" name="Object 5">
            <a:extLst>
              <a:ext uri="{FF2B5EF4-FFF2-40B4-BE49-F238E27FC236}">
                <a16:creationId xmlns:a16="http://schemas.microsoft.com/office/drawing/2014/main" id="{72CDD512-9D2D-456D-8CDA-8547CAE52BF7}"/>
              </a:ext>
            </a:extLst>
          </p:cNvPr>
          <p:cNvGraphicFramePr>
            <a:graphicFrameLocks noChangeAspect="1"/>
          </p:cNvGraphicFramePr>
          <p:nvPr/>
        </p:nvGraphicFramePr>
        <p:xfrm>
          <a:off x="763588" y="3789363"/>
          <a:ext cx="2800350" cy="1084262"/>
        </p:xfrm>
        <a:graphic>
          <a:graphicData uri="http://schemas.openxmlformats.org/presentationml/2006/ole">
            <mc:AlternateContent xmlns:mc="http://schemas.openxmlformats.org/markup-compatibility/2006">
              <mc:Choice xmlns:v="urn:schemas-microsoft-com:vml" Requires="v">
                <p:oleObj name="Equation" r:id="rId19" imgW="1117600" imgH="431800" progId="Equation.DSMT4">
                  <p:embed/>
                </p:oleObj>
              </mc:Choice>
              <mc:Fallback>
                <p:oleObj name="Equation" r:id="rId19" imgW="1117600" imgH="431800" progId="Equation.DSMT4">
                  <p:embed/>
                  <p:pic>
                    <p:nvPicPr>
                      <p:cNvPr id="0" name="Object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3588" y="3789363"/>
                        <a:ext cx="2800350" cy="1084262"/>
                      </a:xfrm>
                      <a:prstGeom prst="rect">
                        <a:avLst/>
                      </a:prstGeom>
                      <a:solidFill>
                        <a:schemeClr val="hlink"/>
                      </a:solidFill>
                      <a:ln w="9525">
                        <a:solidFill>
                          <a:schemeClr val="tx1"/>
                        </a:solidFill>
                        <a:miter lim="800000"/>
                        <a:headEnd/>
                        <a:tailEnd/>
                      </a:ln>
                    </p:spPr>
                  </p:pic>
                </p:oleObj>
              </mc:Fallback>
            </mc:AlternateContent>
          </a:graphicData>
        </a:graphic>
      </p:graphicFrame>
      <p:pic>
        <p:nvPicPr>
          <p:cNvPr id="656434" name="Picture 50" descr="ZEP9NOF(F[[P0F}BCUN0[QV">
            <a:extLst>
              <a:ext uri="{FF2B5EF4-FFF2-40B4-BE49-F238E27FC236}">
                <a16:creationId xmlns:a16="http://schemas.microsoft.com/office/drawing/2014/main" id="{5C6AD91E-99A3-46AE-9A91-8A3B99A21B0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0325" y="3673475"/>
            <a:ext cx="185737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56395"/>
                                        </p:tgtEl>
                                        <p:attrNameLst>
                                          <p:attrName>style.visibility</p:attrName>
                                        </p:attrNameLst>
                                      </p:cBhvr>
                                      <p:to>
                                        <p:strVal val="visible"/>
                                      </p:to>
                                    </p:set>
                                    <p:animEffect transition="in" filter="fade">
                                      <p:cBhvr>
                                        <p:cTn id="7" dur="2000"/>
                                        <p:tgtEl>
                                          <p:spTgt spid="656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656394"/>
                                        </p:tgtEl>
                                        <p:attrNameLst>
                                          <p:attrName>style.visibility</p:attrName>
                                        </p:attrNameLst>
                                      </p:cBhvr>
                                      <p:to>
                                        <p:strVal val="visible"/>
                                      </p:to>
                                    </p:set>
                                    <p:animEffect transition="in" filter="strips(upRight)">
                                      <p:cBhvr>
                                        <p:cTn id="12" dur="500"/>
                                        <p:tgtEl>
                                          <p:spTgt spid="656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box(out)">
                                      <p:cBhvr>
                                        <p:cTn id="17" dur="500"/>
                                        <p:tgtEl>
                                          <p:spTgt spid="81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656434"/>
                                        </p:tgtEl>
                                        <p:attrNameLst>
                                          <p:attrName>style.visibility</p:attrName>
                                        </p:attrNameLst>
                                      </p:cBhvr>
                                      <p:to>
                                        <p:strVal val="visible"/>
                                      </p:to>
                                    </p:set>
                                    <p:anim calcmode="lin" valueType="num">
                                      <p:cBhvr additive="base">
                                        <p:cTn id="22" dur="500" fill="hold"/>
                                        <p:tgtEl>
                                          <p:spTgt spid="656434"/>
                                        </p:tgtEl>
                                        <p:attrNameLst>
                                          <p:attrName>ppt_x</p:attrName>
                                        </p:attrNameLst>
                                      </p:cBhvr>
                                      <p:tavLst>
                                        <p:tav tm="0">
                                          <p:val>
                                            <p:strVal val="#ppt_x"/>
                                          </p:val>
                                        </p:tav>
                                        <p:tav tm="100000">
                                          <p:val>
                                            <p:strVal val="#ppt_x"/>
                                          </p:val>
                                        </p:tav>
                                      </p:tavLst>
                                    </p:anim>
                                    <p:anim calcmode="lin" valueType="num">
                                      <p:cBhvr additive="base">
                                        <p:cTn id="23" dur="500" fill="hold"/>
                                        <p:tgtEl>
                                          <p:spTgt spid="656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7" name="Object 5">
            <a:extLst>
              <a:ext uri="{FF2B5EF4-FFF2-40B4-BE49-F238E27FC236}">
                <a16:creationId xmlns:a16="http://schemas.microsoft.com/office/drawing/2014/main" id="{7578A3FE-6BFF-44E1-AAD0-0489556890F0}"/>
              </a:ext>
            </a:extLst>
          </p:cNvPr>
          <p:cNvGraphicFramePr>
            <a:graphicFrameLocks noChangeAspect="1"/>
          </p:cNvGraphicFramePr>
          <p:nvPr/>
        </p:nvGraphicFramePr>
        <p:xfrm>
          <a:off x="1176338" y="1438275"/>
          <a:ext cx="2800350" cy="1084263"/>
        </p:xfrm>
        <a:graphic>
          <a:graphicData uri="http://schemas.openxmlformats.org/presentationml/2006/ole">
            <mc:AlternateContent xmlns:mc="http://schemas.openxmlformats.org/markup-compatibility/2006">
              <mc:Choice xmlns:v="urn:schemas-microsoft-com:vml" Requires="v">
                <p:oleObj name="Equation" r:id="rId2" imgW="1117600" imgH="431800" progId="Equation.DSMT4">
                  <p:embed/>
                </p:oleObj>
              </mc:Choice>
              <mc:Fallback>
                <p:oleObj name="Equation" r:id="rId2" imgW="1117600" imgH="4318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1438275"/>
                        <a:ext cx="2800350" cy="1084263"/>
                      </a:xfrm>
                      <a:prstGeom prst="rect">
                        <a:avLst/>
                      </a:prstGeom>
                      <a:solidFill>
                        <a:schemeClr val="hlink"/>
                      </a:solidFill>
                      <a:ln w="9525">
                        <a:solidFill>
                          <a:schemeClr val="tx1"/>
                        </a:solidFill>
                        <a:miter lim="800000"/>
                        <a:headEnd/>
                        <a:tailEnd/>
                      </a:ln>
                    </p:spPr>
                  </p:pic>
                </p:oleObj>
              </mc:Fallback>
            </mc:AlternateContent>
          </a:graphicData>
        </a:graphic>
      </p:graphicFrame>
      <p:sp>
        <p:nvSpPr>
          <p:cNvPr id="8207" name="Text Box 15">
            <a:extLst>
              <a:ext uri="{FF2B5EF4-FFF2-40B4-BE49-F238E27FC236}">
                <a16:creationId xmlns:a16="http://schemas.microsoft.com/office/drawing/2014/main" id="{9FC11652-C0C3-4CE7-8614-C89B871BBFCA}"/>
              </a:ext>
            </a:extLst>
          </p:cNvPr>
          <p:cNvSpPr txBox="1">
            <a:spLocks noChangeArrowheads="1"/>
          </p:cNvSpPr>
          <p:nvPr/>
        </p:nvSpPr>
        <p:spPr bwMode="auto">
          <a:xfrm>
            <a:off x="247650" y="4926013"/>
            <a:ext cx="4610100" cy="974725"/>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ea typeface="方正姚体" panose="02010601030101010101" pitchFamily="2" charset="-122"/>
              </a:rPr>
              <a:t>注：电流元的磁感线是圆心在电流元轴线上的同心圆。</a:t>
            </a:r>
          </a:p>
        </p:txBody>
      </p:sp>
      <p:grpSp>
        <p:nvGrpSpPr>
          <p:cNvPr id="2" name="Group 49">
            <a:extLst>
              <a:ext uri="{FF2B5EF4-FFF2-40B4-BE49-F238E27FC236}">
                <a16:creationId xmlns:a16="http://schemas.microsoft.com/office/drawing/2014/main" id="{DB8D349F-8ECF-4245-8D5E-9F38B4B48561}"/>
              </a:ext>
            </a:extLst>
          </p:cNvPr>
          <p:cNvGrpSpPr>
            <a:grpSpLocks/>
          </p:cNvGrpSpPr>
          <p:nvPr/>
        </p:nvGrpSpPr>
        <p:grpSpPr bwMode="auto">
          <a:xfrm>
            <a:off x="357188" y="3849688"/>
            <a:ext cx="3863975" cy="1019175"/>
            <a:chOff x="384" y="2150"/>
            <a:chExt cx="2434" cy="642"/>
          </a:xfrm>
        </p:grpSpPr>
        <p:sp>
          <p:nvSpPr>
            <p:cNvPr id="129068" name="Text Box 17">
              <a:extLst>
                <a:ext uri="{FF2B5EF4-FFF2-40B4-BE49-F238E27FC236}">
                  <a16:creationId xmlns:a16="http://schemas.microsoft.com/office/drawing/2014/main" id="{393E6317-B4D1-4DBA-BEBC-8D33CD8AB365}"/>
                </a:ext>
              </a:extLst>
            </p:cNvPr>
            <p:cNvSpPr txBox="1">
              <a:spLocks noChangeArrowheads="1"/>
            </p:cNvSpPr>
            <p:nvPr/>
          </p:nvSpPr>
          <p:spPr bwMode="auto">
            <a:xfrm>
              <a:off x="384" y="2287"/>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大小：</a:t>
              </a:r>
            </a:p>
          </p:txBody>
        </p:sp>
        <p:graphicFrame>
          <p:nvGraphicFramePr>
            <p:cNvPr id="129069" name="Object 18">
              <a:extLst>
                <a:ext uri="{FF2B5EF4-FFF2-40B4-BE49-F238E27FC236}">
                  <a16:creationId xmlns:a16="http://schemas.microsoft.com/office/drawing/2014/main" id="{8D59C664-1F33-487B-8A32-DFD672405D2D}"/>
                </a:ext>
              </a:extLst>
            </p:cNvPr>
            <p:cNvGraphicFramePr>
              <a:graphicFrameLocks noChangeAspect="1"/>
            </p:cNvGraphicFramePr>
            <p:nvPr/>
          </p:nvGraphicFramePr>
          <p:xfrm>
            <a:off x="1054" y="2150"/>
            <a:ext cx="1764" cy="642"/>
          </p:xfrm>
          <a:graphic>
            <a:graphicData uri="http://schemas.openxmlformats.org/presentationml/2006/ole">
              <mc:AlternateContent xmlns:mc="http://schemas.openxmlformats.org/markup-compatibility/2006">
                <mc:Choice xmlns:v="urn:schemas-microsoft-com:vml" Requires="v">
                  <p:oleObj name="Equation" r:id="rId4" imgW="1117115" imgH="406224" progId="Equation.DSMT4">
                    <p:embed/>
                  </p:oleObj>
                </mc:Choice>
                <mc:Fallback>
                  <p:oleObj name="Equation" r:id="rId4" imgW="1117115" imgH="406224" progId="Equation.DSMT4">
                    <p:embed/>
                    <p:pic>
                      <p:nvPicPr>
                        <p:cNvPr id="0" name="Object 18"/>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054" y="2150"/>
                          <a:ext cx="1764"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55">
            <a:extLst>
              <a:ext uri="{FF2B5EF4-FFF2-40B4-BE49-F238E27FC236}">
                <a16:creationId xmlns:a16="http://schemas.microsoft.com/office/drawing/2014/main" id="{F861D58A-5BCC-45E5-9809-7C0A3EEED262}"/>
              </a:ext>
            </a:extLst>
          </p:cNvPr>
          <p:cNvGrpSpPr>
            <a:grpSpLocks/>
          </p:cNvGrpSpPr>
          <p:nvPr/>
        </p:nvGrpSpPr>
        <p:grpSpPr bwMode="auto">
          <a:xfrm>
            <a:off x="212725" y="2709863"/>
            <a:ext cx="3867150" cy="1027112"/>
            <a:chOff x="158" y="1979"/>
            <a:chExt cx="2436" cy="647"/>
          </a:xfrm>
        </p:grpSpPr>
        <p:sp>
          <p:nvSpPr>
            <p:cNvPr id="129066" name="Text Box 53">
              <a:extLst>
                <a:ext uri="{FF2B5EF4-FFF2-40B4-BE49-F238E27FC236}">
                  <a16:creationId xmlns:a16="http://schemas.microsoft.com/office/drawing/2014/main" id="{0B41D56C-67E2-42BA-95B3-4771EED066E7}"/>
                </a:ext>
              </a:extLst>
            </p:cNvPr>
            <p:cNvSpPr txBox="1">
              <a:spLocks noChangeArrowheads="1"/>
            </p:cNvSpPr>
            <p:nvPr/>
          </p:nvSpPr>
          <p:spPr bwMode="auto">
            <a:xfrm>
              <a:off x="158" y="1979"/>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真空磁导率 </a:t>
              </a:r>
            </a:p>
          </p:txBody>
        </p:sp>
        <p:graphicFrame>
          <p:nvGraphicFramePr>
            <p:cNvPr id="129067" name="Object 54">
              <a:extLst>
                <a:ext uri="{FF2B5EF4-FFF2-40B4-BE49-F238E27FC236}">
                  <a16:creationId xmlns:a16="http://schemas.microsoft.com/office/drawing/2014/main" id="{E6F6AD5F-2E22-4884-95FE-1B695BD45CDC}"/>
                </a:ext>
              </a:extLst>
            </p:cNvPr>
            <p:cNvGraphicFramePr>
              <a:graphicFrameLocks noChangeAspect="1"/>
            </p:cNvGraphicFramePr>
            <p:nvPr/>
          </p:nvGraphicFramePr>
          <p:xfrm>
            <a:off x="930" y="2280"/>
            <a:ext cx="1664" cy="346"/>
          </p:xfrm>
          <a:graphic>
            <a:graphicData uri="http://schemas.openxmlformats.org/presentationml/2006/ole">
              <mc:AlternateContent xmlns:mc="http://schemas.openxmlformats.org/markup-compatibility/2006">
                <mc:Choice xmlns:v="urn:schemas-microsoft-com:vml" Requires="v">
                  <p:oleObj name="Equation" r:id="rId6" imgW="1320227" imgH="241195" progId="Equation.DSMT4">
                    <p:embed/>
                  </p:oleObj>
                </mc:Choice>
                <mc:Fallback>
                  <p:oleObj name="Equation" r:id="rId6" imgW="1320227" imgH="241195" progId="Equation.DSMT4">
                    <p:embed/>
                    <p:pic>
                      <p:nvPicPr>
                        <p:cNvPr id="0" name="Object 54"/>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930" y="2280"/>
                          <a:ext cx="1664" cy="346"/>
                        </a:xfrm>
                        <a:prstGeom prst="rect">
                          <a:avLst/>
                        </a:prstGeom>
                        <a:noFill/>
                        <a:ln>
                          <a:noFill/>
                        </a:ln>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nvGrpSpPr>
          <p:cNvPr id="13" name="组合 46">
            <a:extLst>
              <a:ext uri="{FF2B5EF4-FFF2-40B4-BE49-F238E27FC236}">
                <a16:creationId xmlns:a16="http://schemas.microsoft.com/office/drawing/2014/main" id="{F75FF85D-87C6-4408-A7BD-059FC181FCE6}"/>
              </a:ext>
            </a:extLst>
          </p:cNvPr>
          <p:cNvGrpSpPr>
            <a:grpSpLocks/>
          </p:cNvGrpSpPr>
          <p:nvPr/>
        </p:nvGrpSpPr>
        <p:grpSpPr bwMode="auto">
          <a:xfrm>
            <a:off x="247650" y="425450"/>
            <a:ext cx="8643938" cy="946150"/>
            <a:chOff x="285720" y="857232"/>
            <a:chExt cx="8643998" cy="946150"/>
          </a:xfrm>
        </p:grpSpPr>
        <p:sp>
          <p:nvSpPr>
            <p:cNvPr id="129063" name="Text Box 3">
              <a:extLst>
                <a:ext uri="{FF2B5EF4-FFF2-40B4-BE49-F238E27FC236}">
                  <a16:creationId xmlns:a16="http://schemas.microsoft.com/office/drawing/2014/main" id="{407686FF-6E36-45FB-9E9E-F49B1AB39E6B}"/>
                </a:ext>
              </a:extLst>
            </p:cNvPr>
            <p:cNvSpPr txBox="1">
              <a:spLocks noChangeArrowheads="1"/>
            </p:cNvSpPr>
            <p:nvPr/>
          </p:nvSpPr>
          <p:spPr bwMode="auto">
            <a:xfrm>
              <a:off x="285720" y="857232"/>
              <a:ext cx="864399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Times New Roman" panose="02020603050405020304" pitchFamily="18" charset="0"/>
                  <a:ea typeface="华文中宋" panose="02010600040101010101" pitchFamily="2" charset="-122"/>
                </a:rPr>
                <a:t>毕奥－萨伐尔定律</a:t>
              </a:r>
              <a:r>
                <a:rPr lang="zh-CN" altLang="en-US" sz="2800">
                  <a:solidFill>
                    <a:srgbClr val="FFFFFF"/>
                  </a:solidFill>
                  <a:latin typeface="Times New Roman" panose="02020603050405020304" pitchFamily="18" charset="0"/>
                  <a:ea typeface="华文中宋" panose="02010600040101010101" pitchFamily="2" charset="-122"/>
                </a:rPr>
                <a:t>，即：一段电流元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l </a:t>
              </a:r>
              <a:r>
                <a:rPr lang="zh-CN" altLang="en-US" sz="2800">
                  <a:solidFill>
                    <a:srgbClr val="FFFFFF"/>
                  </a:solidFill>
                  <a:latin typeface="Times New Roman" panose="02020603050405020304" pitchFamily="18" charset="0"/>
                  <a:ea typeface="华文中宋" panose="02010600040101010101" pitchFamily="2" charset="-122"/>
                </a:rPr>
                <a:t>与它所激发的磁感应强度 </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B</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之间的关系</a:t>
              </a:r>
            </a:p>
          </p:txBody>
        </p:sp>
        <p:cxnSp>
          <p:nvCxnSpPr>
            <p:cNvPr id="129064" name="直接箭头连接符 44">
              <a:extLst>
                <a:ext uri="{FF2B5EF4-FFF2-40B4-BE49-F238E27FC236}">
                  <a16:creationId xmlns:a16="http://schemas.microsoft.com/office/drawing/2014/main" id="{CCBE2CEC-A683-4939-9954-75A21B394DAD}"/>
                </a:ext>
              </a:extLst>
            </p:cNvPr>
            <p:cNvCxnSpPr>
              <a:cxnSpLocks noChangeShapeType="1"/>
            </p:cNvCxnSpPr>
            <p:nvPr/>
          </p:nvCxnSpPr>
          <p:spPr bwMode="auto">
            <a:xfrm>
              <a:off x="6489252" y="928670"/>
              <a:ext cx="214314" cy="1588"/>
            </a:xfrm>
            <a:prstGeom prst="straightConnector1">
              <a:avLst/>
            </a:prstGeom>
            <a:noFill/>
            <a:ln w="19050" algn="ctr">
              <a:solidFill>
                <a:srgbClr val="FFFFFF"/>
              </a:solidFill>
              <a:miter lim="800000"/>
              <a:headEnd/>
              <a:tailEnd type="triangle" w="med" len="med"/>
            </a:ln>
            <a:extLst>
              <a:ext uri="{909E8E84-426E-40DD-AFC4-6F175D3DCCD1}">
                <a14:hiddenFill xmlns:a14="http://schemas.microsoft.com/office/drawing/2010/main">
                  <a:noFill/>
                </a14:hiddenFill>
              </a:ext>
            </a:extLst>
          </p:spPr>
        </p:cxnSp>
        <p:cxnSp>
          <p:nvCxnSpPr>
            <p:cNvPr id="129065" name="直接箭头连接符 45">
              <a:extLst>
                <a:ext uri="{FF2B5EF4-FFF2-40B4-BE49-F238E27FC236}">
                  <a16:creationId xmlns:a16="http://schemas.microsoft.com/office/drawing/2014/main" id="{0927B687-0DB3-4883-9F93-3368CC197D2A}"/>
                </a:ext>
              </a:extLst>
            </p:cNvPr>
            <p:cNvCxnSpPr>
              <a:cxnSpLocks noChangeShapeType="1"/>
            </p:cNvCxnSpPr>
            <p:nvPr/>
          </p:nvCxnSpPr>
          <p:spPr bwMode="auto">
            <a:xfrm>
              <a:off x="2473830" y="1357298"/>
              <a:ext cx="214314" cy="1588"/>
            </a:xfrm>
            <a:prstGeom prst="straightConnector1">
              <a:avLst/>
            </a:prstGeom>
            <a:noFill/>
            <a:ln w="19050" algn="ctr">
              <a:solidFill>
                <a:srgbClr val="FFFFFF"/>
              </a:solidFill>
              <a:miter lim="800000"/>
              <a:headEnd/>
              <a:tailEnd type="triangle" w="med" len="med"/>
            </a:ln>
            <a:extLst>
              <a:ext uri="{909E8E84-426E-40DD-AFC4-6F175D3DCCD1}">
                <a14:hiddenFill xmlns:a14="http://schemas.microsoft.com/office/drawing/2010/main">
                  <a:noFill/>
                </a14:hiddenFill>
              </a:ext>
            </a:extLst>
          </p:spPr>
        </p:cxnSp>
      </p:grpSp>
      <p:grpSp>
        <p:nvGrpSpPr>
          <p:cNvPr id="129031" name="Group 139">
            <a:extLst>
              <a:ext uri="{FF2B5EF4-FFF2-40B4-BE49-F238E27FC236}">
                <a16:creationId xmlns:a16="http://schemas.microsoft.com/office/drawing/2014/main" id="{9061DA91-2F9D-4A96-8D52-42DCEC3DB0B9}"/>
              </a:ext>
            </a:extLst>
          </p:cNvPr>
          <p:cNvGrpSpPr>
            <a:grpSpLocks/>
          </p:cNvGrpSpPr>
          <p:nvPr/>
        </p:nvGrpSpPr>
        <p:grpSpPr bwMode="auto">
          <a:xfrm>
            <a:off x="4221163" y="1139825"/>
            <a:ext cx="4537075" cy="4714875"/>
            <a:chOff x="2767" y="990"/>
            <a:chExt cx="2858" cy="2970"/>
          </a:xfrm>
        </p:grpSpPr>
        <p:graphicFrame>
          <p:nvGraphicFramePr>
            <p:cNvPr id="129032" name="Object 6">
              <a:extLst>
                <a:ext uri="{FF2B5EF4-FFF2-40B4-BE49-F238E27FC236}">
                  <a16:creationId xmlns:a16="http://schemas.microsoft.com/office/drawing/2014/main" id="{2B64D956-558E-4311-AEB0-8753097FC3FA}"/>
                </a:ext>
              </a:extLst>
            </p:cNvPr>
            <p:cNvGraphicFramePr>
              <a:graphicFrameLocks noChangeAspect="1"/>
            </p:cNvGraphicFramePr>
            <p:nvPr/>
          </p:nvGraphicFramePr>
          <p:xfrm>
            <a:off x="3313" y="990"/>
            <a:ext cx="2312" cy="2897"/>
          </p:xfrm>
          <a:graphic>
            <a:graphicData uri="http://schemas.openxmlformats.org/presentationml/2006/ole">
              <mc:AlternateContent xmlns:mc="http://schemas.openxmlformats.org/markup-compatibility/2006">
                <mc:Choice xmlns:v="urn:schemas-microsoft-com:vml" Requires="v">
                  <p:oleObj name="位图图像" r:id="rId8" imgW="2448267" imgH="3067478" progId="PBrush">
                    <p:embed/>
                  </p:oleObj>
                </mc:Choice>
                <mc:Fallback>
                  <p:oleObj name="位图图像" r:id="rId8" imgW="2448267" imgH="3067478" progId="PBrush">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 y="990"/>
                          <a:ext cx="2312" cy="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9033" name="Group 31">
              <a:extLst>
                <a:ext uri="{FF2B5EF4-FFF2-40B4-BE49-F238E27FC236}">
                  <a16:creationId xmlns:a16="http://schemas.microsoft.com/office/drawing/2014/main" id="{27F8371E-627C-4E2C-90F0-27090950DC60}"/>
                </a:ext>
              </a:extLst>
            </p:cNvPr>
            <p:cNvGrpSpPr>
              <a:grpSpLocks/>
            </p:cNvGrpSpPr>
            <p:nvPr/>
          </p:nvGrpSpPr>
          <p:grpSpPr bwMode="auto">
            <a:xfrm>
              <a:off x="2767" y="1081"/>
              <a:ext cx="2448" cy="1170"/>
              <a:chOff x="2805" y="1488"/>
              <a:chExt cx="2448" cy="1170"/>
            </a:xfrm>
          </p:grpSpPr>
          <p:sp>
            <p:nvSpPr>
              <p:cNvPr id="825486" name="Line 24">
                <a:extLst>
                  <a:ext uri="{FF2B5EF4-FFF2-40B4-BE49-F238E27FC236}">
                    <a16:creationId xmlns:a16="http://schemas.microsoft.com/office/drawing/2014/main" id="{3099E984-636E-4567-A847-BC8B0454EA01}"/>
                  </a:ext>
                </a:extLst>
              </p:cNvPr>
              <p:cNvSpPr>
                <a:spLocks noChangeShapeType="1"/>
              </p:cNvSpPr>
              <p:nvPr/>
            </p:nvSpPr>
            <p:spPr bwMode="auto">
              <a:xfrm flipV="1">
                <a:off x="4128" y="1632"/>
                <a:ext cx="1008" cy="528"/>
              </a:xfrm>
              <a:prstGeom prst="line">
                <a:avLst/>
              </a:prstGeom>
              <a:noFill/>
              <a:ln w="38100">
                <a:solidFill>
                  <a:srgbClr val="FF66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29057" name="Group 29">
                <a:extLst>
                  <a:ext uri="{FF2B5EF4-FFF2-40B4-BE49-F238E27FC236}">
                    <a16:creationId xmlns:a16="http://schemas.microsoft.com/office/drawing/2014/main" id="{BA023932-98B3-4456-9003-2EB1A200BDF6}"/>
                  </a:ext>
                </a:extLst>
              </p:cNvPr>
              <p:cNvGrpSpPr>
                <a:grpSpLocks/>
              </p:cNvGrpSpPr>
              <p:nvPr/>
            </p:nvGrpSpPr>
            <p:grpSpPr bwMode="auto">
              <a:xfrm>
                <a:off x="2805" y="1488"/>
                <a:ext cx="2448" cy="1170"/>
                <a:chOff x="2805" y="1488"/>
                <a:chExt cx="2448" cy="1170"/>
              </a:xfrm>
            </p:grpSpPr>
            <p:sp>
              <p:nvSpPr>
                <p:cNvPr id="129058" name="Oval 7">
                  <a:extLst>
                    <a:ext uri="{FF2B5EF4-FFF2-40B4-BE49-F238E27FC236}">
                      <a16:creationId xmlns:a16="http://schemas.microsoft.com/office/drawing/2014/main" id="{D58BE5D2-7BC8-4BA1-8E99-ECF8E1152369}"/>
                    </a:ext>
                  </a:extLst>
                </p:cNvPr>
                <p:cNvSpPr>
                  <a:spLocks noChangeArrowheads="1"/>
                </p:cNvSpPr>
                <p:nvPr/>
              </p:nvSpPr>
              <p:spPr bwMode="auto">
                <a:xfrm rot="-1568228">
                  <a:off x="2805" y="1872"/>
                  <a:ext cx="2448" cy="576"/>
                </a:xfrm>
                <a:prstGeom prst="ellipse">
                  <a:avLst/>
                </a:prstGeom>
                <a:solidFill>
                  <a:srgbClr val="FFFF00">
                    <a:alpha val="34117"/>
                  </a:srgbClr>
                </a:solidFill>
                <a:ln w="28575">
                  <a:solidFill>
                    <a:srgbClr val="80808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25489" name="Line 8">
                  <a:extLst>
                    <a:ext uri="{FF2B5EF4-FFF2-40B4-BE49-F238E27FC236}">
                      <a16:creationId xmlns:a16="http://schemas.microsoft.com/office/drawing/2014/main" id="{3E45A0FA-47D5-4D56-9035-3B2ADEDC5B3C}"/>
                    </a:ext>
                  </a:extLst>
                </p:cNvPr>
                <p:cNvSpPr>
                  <a:spLocks noChangeShapeType="1"/>
                </p:cNvSpPr>
                <p:nvPr/>
              </p:nvSpPr>
              <p:spPr bwMode="auto">
                <a:xfrm flipV="1">
                  <a:off x="3552" y="2610"/>
                  <a:ext cx="144"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5490" name="Line 9">
                  <a:extLst>
                    <a:ext uri="{FF2B5EF4-FFF2-40B4-BE49-F238E27FC236}">
                      <a16:creationId xmlns:a16="http://schemas.microsoft.com/office/drawing/2014/main" id="{509817AB-8987-4AFD-861D-911F21749EC7}"/>
                    </a:ext>
                  </a:extLst>
                </p:cNvPr>
                <p:cNvSpPr>
                  <a:spLocks noChangeShapeType="1"/>
                </p:cNvSpPr>
                <p:nvPr/>
              </p:nvSpPr>
              <p:spPr bwMode="auto">
                <a:xfrm flipH="1">
                  <a:off x="4320" y="1671"/>
                  <a:ext cx="144" cy="48"/>
                </a:xfrm>
                <a:prstGeom prst="line">
                  <a:avLst/>
                </a:prstGeom>
                <a:noFill/>
                <a:ln w="9525">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9061" name="Text Box 25">
                  <a:extLst>
                    <a:ext uri="{FF2B5EF4-FFF2-40B4-BE49-F238E27FC236}">
                      <a16:creationId xmlns:a16="http://schemas.microsoft.com/office/drawing/2014/main" id="{69147E76-3836-4EB7-B252-499DD6D6F364}"/>
                    </a:ext>
                  </a:extLst>
                </p:cNvPr>
                <p:cNvSpPr txBox="1">
                  <a:spLocks noChangeArrowheads="1"/>
                </p:cNvSpPr>
                <p:nvPr/>
              </p:nvSpPr>
              <p:spPr bwMode="auto">
                <a:xfrm>
                  <a:off x="3744" y="199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cs typeface="Times New Roman" panose="02020603050405020304" pitchFamily="18" charset="0"/>
                    </a:rPr>
                    <a:t> O •</a:t>
                  </a:r>
                </a:p>
              </p:txBody>
            </p:sp>
            <p:graphicFrame>
              <p:nvGraphicFramePr>
                <p:cNvPr id="129062" name="Object 28">
                  <a:extLst>
                    <a:ext uri="{FF2B5EF4-FFF2-40B4-BE49-F238E27FC236}">
                      <a16:creationId xmlns:a16="http://schemas.microsoft.com/office/drawing/2014/main" id="{C2B7C353-1271-4ABF-B873-2750C36F5FA9}"/>
                    </a:ext>
                  </a:extLst>
                </p:cNvPr>
                <p:cNvGraphicFramePr>
                  <a:graphicFrameLocks noChangeAspect="1"/>
                </p:cNvGraphicFramePr>
                <p:nvPr/>
              </p:nvGraphicFramePr>
              <p:xfrm>
                <a:off x="4310" y="1488"/>
                <a:ext cx="680" cy="280"/>
              </p:xfrm>
              <a:graphic>
                <a:graphicData uri="http://schemas.openxmlformats.org/presentationml/2006/ole">
                  <mc:AlternateContent xmlns:mc="http://schemas.openxmlformats.org/markup-compatibility/2006">
                    <mc:Choice xmlns:v="urn:schemas-microsoft-com:vml" Requires="v">
                      <p:oleObj name="Equation" r:id="rId10" imgW="314381" imgH="66542" progId="Equation.DSMT4">
                        <p:embed/>
                      </p:oleObj>
                    </mc:Choice>
                    <mc:Fallback>
                      <p:oleObj name="Equation" r:id="rId10" imgW="314381" imgH="66542" progId="Equation.DSMT4">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0" y="1488"/>
                              <a:ext cx="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8225" name="Line 33">
              <a:extLst>
                <a:ext uri="{FF2B5EF4-FFF2-40B4-BE49-F238E27FC236}">
                  <a16:creationId xmlns:a16="http://schemas.microsoft.com/office/drawing/2014/main" id="{97E11ABD-F237-4E71-A505-74B9E1F7BD2C}"/>
                </a:ext>
              </a:extLst>
            </p:cNvPr>
            <p:cNvSpPr>
              <a:spLocks noChangeShapeType="1"/>
            </p:cNvSpPr>
            <p:nvPr/>
          </p:nvSpPr>
          <p:spPr bwMode="auto">
            <a:xfrm>
              <a:off x="3706" y="990"/>
              <a:ext cx="1248" cy="2592"/>
            </a:xfrm>
            <a:prstGeom prst="line">
              <a:avLst/>
            </a:prstGeom>
            <a:noFill/>
            <a:ln w="28575">
              <a:solidFill>
                <a:schemeClr val="tx1"/>
              </a:solidFill>
              <a:prstDash val="dashDot"/>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29035" name="Group 40">
              <a:extLst>
                <a:ext uri="{FF2B5EF4-FFF2-40B4-BE49-F238E27FC236}">
                  <a16:creationId xmlns:a16="http://schemas.microsoft.com/office/drawing/2014/main" id="{AB779A70-E5EC-4834-B9B5-1145735553AE}"/>
                </a:ext>
              </a:extLst>
            </p:cNvPr>
            <p:cNvGrpSpPr>
              <a:grpSpLocks/>
            </p:cNvGrpSpPr>
            <p:nvPr/>
          </p:nvGrpSpPr>
          <p:grpSpPr bwMode="auto">
            <a:xfrm>
              <a:off x="3312" y="1412"/>
              <a:ext cx="1997" cy="1597"/>
              <a:chOff x="3331" y="1851"/>
              <a:chExt cx="1997" cy="1597"/>
            </a:xfrm>
          </p:grpSpPr>
          <p:sp>
            <p:nvSpPr>
              <p:cNvPr id="825495" name="Line 34">
                <a:extLst>
                  <a:ext uri="{FF2B5EF4-FFF2-40B4-BE49-F238E27FC236}">
                    <a16:creationId xmlns:a16="http://schemas.microsoft.com/office/drawing/2014/main" id="{CB30322B-1963-423B-A73B-136618166044}"/>
                  </a:ext>
                </a:extLst>
              </p:cNvPr>
              <p:cNvSpPr>
                <a:spLocks noChangeShapeType="1"/>
              </p:cNvSpPr>
              <p:nvPr/>
            </p:nvSpPr>
            <p:spPr bwMode="auto">
              <a:xfrm flipV="1">
                <a:off x="4464" y="3400"/>
                <a:ext cx="96"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29046" name="Group 39">
                <a:extLst>
                  <a:ext uri="{FF2B5EF4-FFF2-40B4-BE49-F238E27FC236}">
                    <a16:creationId xmlns:a16="http://schemas.microsoft.com/office/drawing/2014/main" id="{547580DF-229E-4FAC-88A8-4D6F553A14BA}"/>
                  </a:ext>
                </a:extLst>
              </p:cNvPr>
              <p:cNvGrpSpPr>
                <a:grpSpLocks/>
              </p:cNvGrpSpPr>
              <p:nvPr/>
            </p:nvGrpSpPr>
            <p:grpSpPr bwMode="auto">
              <a:xfrm>
                <a:off x="3331" y="1851"/>
                <a:ext cx="1997" cy="1509"/>
                <a:chOff x="3331" y="1851"/>
                <a:chExt cx="1997" cy="1509"/>
              </a:xfrm>
            </p:grpSpPr>
            <p:grpSp>
              <p:nvGrpSpPr>
                <p:cNvPr id="129047" name="Group 30">
                  <a:extLst>
                    <a:ext uri="{FF2B5EF4-FFF2-40B4-BE49-F238E27FC236}">
                      <a16:creationId xmlns:a16="http://schemas.microsoft.com/office/drawing/2014/main" id="{203875ED-DF6F-48E3-9807-39767DE69B02}"/>
                    </a:ext>
                  </a:extLst>
                </p:cNvPr>
                <p:cNvGrpSpPr>
                  <a:grpSpLocks/>
                </p:cNvGrpSpPr>
                <p:nvPr/>
              </p:nvGrpSpPr>
              <p:grpSpPr bwMode="auto">
                <a:xfrm>
                  <a:off x="3331" y="1851"/>
                  <a:ext cx="1469" cy="633"/>
                  <a:chOff x="3331" y="1851"/>
                  <a:chExt cx="1469" cy="633"/>
                </a:xfrm>
              </p:grpSpPr>
              <p:sp>
                <p:nvSpPr>
                  <p:cNvPr id="129051" name="Oval 10">
                    <a:extLst>
                      <a:ext uri="{FF2B5EF4-FFF2-40B4-BE49-F238E27FC236}">
                        <a16:creationId xmlns:a16="http://schemas.microsoft.com/office/drawing/2014/main" id="{0432505D-1832-40C7-AF29-BD4453142AFF}"/>
                      </a:ext>
                    </a:extLst>
                  </p:cNvPr>
                  <p:cNvSpPr>
                    <a:spLocks noChangeArrowheads="1"/>
                  </p:cNvSpPr>
                  <p:nvPr/>
                </p:nvSpPr>
                <p:spPr bwMode="auto">
                  <a:xfrm rot="-1568228">
                    <a:off x="3331" y="2004"/>
                    <a:ext cx="1469" cy="345"/>
                  </a:xfrm>
                  <a:prstGeom prst="ellipse">
                    <a:avLst/>
                  </a:prstGeom>
                  <a:noFill/>
                  <a:ln w="2857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25499" name="Line 11">
                    <a:extLst>
                      <a:ext uri="{FF2B5EF4-FFF2-40B4-BE49-F238E27FC236}">
                        <a16:creationId xmlns:a16="http://schemas.microsoft.com/office/drawing/2014/main" id="{CEF679BC-D060-4936-82F2-1A12B9B01F7A}"/>
                      </a:ext>
                    </a:extLst>
                  </p:cNvPr>
                  <p:cNvSpPr>
                    <a:spLocks noChangeShapeType="1"/>
                  </p:cNvSpPr>
                  <p:nvPr/>
                </p:nvSpPr>
                <p:spPr bwMode="auto">
                  <a:xfrm flipV="1">
                    <a:off x="3744" y="2436"/>
                    <a:ext cx="144"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5500" name="Line 12">
                    <a:extLst>
                      <a:ext uri="{FF2B5EF4-FFF2-40B4-BE49-F238E27FC236}">
                        <a16:creationId xmlns:a16="http://schemas.microsoft.com/office/drawing/2014/main" id="{2495FC3D-D9B2-4F40-91BE-5748897915F8}"/>
                      </a:ext>
                    </a:extLst>
                  </p:cNvPr>
                  <p:cNvSpPr>
                    <a:spLocks noChangeShapeType="1"/>
                  </p:cNvSpPr>
                  <p:nvPr/>
                </p:nvSpPr>
                <p:spPr bwMode="auto">
                  <a:xfrm flipH="1">
                    <a:off x="4272" y="1851"/>
                    <a:ext cx="144"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29054" name="Oval 13">
                    <a:extLst>
                      <a:ext uri="{FF2B5EF4-FFF2-40B4-BE49-F238E27FC236}">
                        <a16:creationId xmlns:a16="http://schemas.microsoft.com/office/drawing/2014/main" id="{0DBE111B-F5ED-4C78-81BD-9472179D9350}"/>
                      </a:ext>
                    </a:extLst>
                  </p:cNvPr>
                  <p:cNvSpPr>
                    <a:spLocks noChangeArrowheads="1"/>
                  </p:cNvSpPr>
                  <p:nvPr/>
                </p:nvSpPr>
                <p:spPr bwMode="auto">
                  <a:xfrm rot="-1568228">
                    <a:off x="3645" y="2086"/>
                    <a:ext cx="882" cy="206"/>
                  </a:xfrm>
                  <a:prstGeom prst="ellipse">
                    <a:avLst/>
                  </a:prstGeom>
                  <a:noFill/>
                  <a:ln w="2857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800"/>
                  </a:p>
                </p:txBody>
              </p:sp>
              <p:sp>
                <p:nvSpPr>
                  <p:cNvPr id="825502" name="Line 14">
                    <a:extLst>
                      <a:ext uri="{FF2B5EF4-FFF2-40B4-BE49-F238E27FC236}">
                        <a16:creationId xmlns:a16="http://schemas.microsoft.com/office/drawing/2014/main" id="{5C8D44CC-7EBC-4283-A9F6-10BF0FB5E2B2}"/>
                      </a:ext>
                    </a:extLst>
                  </p:cNvPr>
                  <p:cNvSpPr>
                    <a:spLocks noChangeShapeType="1"/>
                  </p:cNvSpPr>
                  <p:nvPr/>
                </p:nvSpPr>
                <p:spPr bwMode="auto">
                  <a:xfrm flipH="1">
                    <a:off x="4128" y="2007"/>
                    <a:ext cx="144"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29048" name="Group 36">
                  <a:extLst>
                    <a:ext uri="{FF2B5EF4-FFF2-40B4-BE49-F238E27FC236}">
                      <a16:creationId xmlns:a16="http://schemas.microsoft.com/office/drawing/2014/main" id="{5104B0AF-1B1E-4814-A019-E448FC1D6392}"/>
                    </a:ext>
                  </a:extLst>
                </p:cNvPr>
                <p:cNvGrpSpPr>
                  <a:grpSpLocks/>
                </p:cNvGrpSpPr>
                <p:nvPr/>
              </p:nvGrpSpPr>
              <p:grpSpPr bwMode="auto">
                <a:xfrm>
                  <a:off x="3936" y="2872"/>
                  <a:ext cx="1392" cy="488"/>
                  <a:chOff x="3936" y="2872"/>
                  <a:chExt cx="1392" cy="488"/>
                </a:xfrm>
              </p:grpSpPr>
              <p:sp>
                <p:nvSpPr>
                  <p:cNvPr id="129049" name="Oval 32">
                    <a:extLst>
                      <a:ext uri="{FF2B5EF4-FFF2-40B4-BE49-F238E27FC236}">
                        <a16:creationId xmlns:a16="http://schemas.microsoft.com/office/drawing/2014/main" id="{28CD6A24-6C4B-4B8C-9082-D8552304FCC9}"/>
                      </a:ext>
                    </a:extLst>
                  </p:cNvPr>
                  <p:cNvSpPr>
                    <a:spLocks noChangeArrowheads="1"/>
                  </p:cNvSpPr>
                  <p:nvPr/>
                </p:nvSpPr>
                <p:spPr bwMode="auto">
                  <a:xfrm rot="-1484940">
                    <a:off x="3936" y="2976"/>
                    <a:ext cx="1392" cy="384"/>
                  </a:xfrm>
                  <a:prstGeom prst="ellipse">
                    <a:avLst/>
                  </a:prstGeom>
                  <a:noFill/>
                  <a:ln w="2857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825505" name="Line 35">
                    <a:extLst>
                      <a:ext uri="{FF2B5EF4-FFF2-40B4-BE49-F238E27FC236}">
                        <a16:creationId xmlns:a16="http://schemas.microsoft.com/office/drawing/2014/main" id="{CD4036B2-EABF-4222-8D09-53F5C2119C2F}"/>
                      </a:ext>
                    </a:extLst>
                  </p:cNvPr>
                  <p:cNvSpPr>
                    <a:spLocks noChangeShapeType="1"/>
                  </p:cNvSpPr>
                  <p:nvPr/>
                </p:nvSpPr>
                <p:spPr bwMode="auto">
                  <a:xfrm flipH="1">
                    <a:off x="4752" y="2872"/>
                    <a:ext cx="96" cy="48"/>
                  </a:xfrm>
                  <a:prstGeom prst="line">
                    <a:avLst/>
                  </a:prstGeom>
                  <a:noFill/>
                  <a:ln w="9525">
                    <a:solidFill>
                      <a:srgbClr val="80808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sp>
          <p:nvSpPr>
            <p:cNvPr id="129036" name="Text Box 51">
              <a:extLst>
                <a:ext uri="{FF2B5EF4-FFF2-40B4-BE49-F238E27FC236}">
                  <a16:creationId xmlns:a16="http://schemas.microsoft.com/office/drawing/2014/main" id="{ED6FAAA9-629B-437C-A62D-565AC844B183}"/>
                </a:ext>
              </a:extLst>
            </p:cNvPr>
            <p:cNvSpPr txBox="1">
              <a:spLocks noChangeArrowheads="1"/>
            </p:cNvSpPr>
            <p:nvPr/>
          </p:nvSpPr>
          <p:spPr bwMode="auto">
            <a:xfrm>
              <a:off x="3631" y="3364"/>
              <a:ext cx="1724" cy="596"/>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zh-CN" altLang="en-US" sz="2800">
                  <a:solidFill>
                    <a:srgbClr val="000000"/>
                  </a:solidFill>
                  <a:latin typeface="华文中宋" panose="02010600040101010101" pitchFamily="2" charset="-122"/>
                  <a:ea typeface="华文中宋" panose="02010600040101010101" pitchFamily="2" charset="-122"/>
                </a:rPr>
                <a:t>绕向与电流满足</a:t>
              </a:r>
              <a:r>
                <a:rPr lang="zh-CN" altLang="en-US" sz="2800" b="1">
                  <a:solidFill>
                    <a:srgbClr val="008000"/>
                  </a:solidFill>
                  <a:ea typeface="华文新魏" panose="02010800040101010101" pitchFamily="2" charset="-122"/>
                </a:rPr>
                <a:t>右手定则</a:t>
              </a:r>
            </a:p>
          </p:txBody>
        </p:sp>
        <p:grpSp>
          <p:nvGrpSpPr>
            <p:cNvPr id="129037" name="组合 42">
              <a:extLst>
                <a:ext uri="{FF2B5EF4-FFF2-40B4-BE49-F238E27FC236}">
                  <a16:creationId xmlns:a16="http://schemas.microsoft.com/office/drawing/2014/main" id="{5745C320-94CF-4265-8253-98E485BB454A}"/>
                </a:ext>
              </a:extLst>
            </p:cNvPr>
            <p:cNvGrpSpPr>
              <a:grpSpLocks/>
            </p:cNvGrpSpPr>
            <p:nvPr/>
          </p:nvGrpSpPr>
          <p:grpSpPr bwMode="auto">
            <a:xfrm>
              <a:off x="2911" y="1562"/>
              <a:ext cx="1440" cy="807"/>
              <a:chOff x="4584700" y="2824163"/>
              <a:chExt cx="2286000" cy="1281112"/>
            </a:xfrm>
          </p:grpSpPr>
          <p:grpSp>
            <p:nvGrpSpPr>
              <p:cNvPr id="129038" name="Group 48">
                <a:extLst>
                  <a:ext uri="{FF2B5EF4-FFF2-40B4-BE49-F238E27FC236}">
                    <a16:creationId xmlns:a16="http://schemas.microsoft.com/office/drawing/2014/main" id="{70D60E59-B705-4E0F-BC2E-6DE737569FBE}"/>
                  </a:ext>
                </a:extLst>
              </p:cNvPr>
              <p:cNvGrpSpPr>
                <a:grpSpLocks/>
              </p:cNvGrpSpPr>
              <p:nvPr/>
            </p:nvGrpSpPr>
            <p:grpSpPr bwMode="auto">
              <a:xfrm>
                <a:off x="4584700" y="2824163"/>
                <a:ext cx="2286000" cy="1281112"/>
                <a:chOff x="2928" y="1977"/>
                <a:chExt cx="1440" cy="807"/>
              </a:xfrm>
            </p:grpSpPr>
            <p:grpSp>
              <p:nvGrpSpPr>
                <p:cNvPr id="129040" name="Group 46">
                  <a:extLst>
                    <a:ext uri="{FF2B5EF4-FFF2-40B4-BE49-F238E27FC236}">
                      <a16:creationId xmlns:a16="http://schemas.microsoft.com/office/drawing/2014/main" id="{CCBE3D02-32A7-42FE-BE15-46B74CD48C27}"/>
                    </a:ext>
                  </a:extLst>
                </p:cNvPr>
                <p:cNvGrpSpPr>
                  <a:grpSpLocks/>
                </p:cNvGrpSpPr>
                <p:nvPr/>
              </p:nvGrpSpPr>
              <p:grpSpPr bwMode="auto">
                <a:xfrm>
                  <a:off x="2928" y="1977"/>
                  <a:ext cx="720" cy="375"/>
                  <a:chOff x="2928" y="1977"/>
                  <a:chExt cx="720" cy="375"/>
                </a:xfrm>
              </p:grpSpPr>
              <p:sp>
                <p:nvSpPr>
                  <p:cNvPr id="129042" name="Oval 41">
                    <a:extLst>
                      <a:ext uri="{FF2B5EF4-FFF2-40B4-BE49-F238E27FC236}">
                        <a16:creationId xmlns:a16="http://schemas.microsoft.com/office/drawing/2014/main" id="{E552DBF2-4D48-4D9D-B8E1-A93745D55824}"/>
                      </a:ext>
                    </a:extLst>
                  </p:cNvPr>
                  <p:cNvSpPr>
                    <a:spLocks noChangeArrowheads="1"/>
                  </p:cNvSpPr>
                  <p:nvPr/>
                </p:nvSpPr>
                <p:spPr bwMode="auto">
                  <a:xfrm>
                    <a:off x="3600" y="2016"/>
                    <a:ext cx="48" cy="48"/>
                  </a:xfrm>
                  <a:prstGeom prst="ellipse">
                    <a:avLst/>
                  </a:prstGeom>
                  <a:solidFill>
                    <a:srgbClr val="008000"/>
                  </a:solidFill>
                  <a:ln w="9525">
                    <a:solidFill>
                      <a:srgbClr val="008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p>
                </p:txBody>
              </p:sp>
              <p:sp>
                <p:nvSpPr>
                  <p:cNvPr id="129043" name="Text Box 43">
                    <a:extLst>
                      <a:ext uri="{FF2B5EF4-FFF2-40B4-BE49-F238E27FC236}">
                        <a16:creationId xmlns:a16="http://schemas.microsoft.com/office/drawing/2014/main" id="{79F504F3-D169-4E66-859E-86461D012BA4}"/>
                      </a:ext>
                    </a:extLst>
                  </p:cNvPr>
                  <p:cNvSpPr txBox="1">
                    <a:spLocks noChangeArrowheads="1"/>
                  </p:cNvSpPr>
                  <p:nvPr/>
                </p:nvSpPr>
                <p:spPr bwMode="auto">
                  <a:xfrm>
                    <a:off x="2928" y="1977"/>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chemeClr val="folHlink"/>
                        </a:solidFill>
                        <a:latin typeface="Times New Roman" panose="02020603050405020304" pitchFamily="18" charset="0"/>
                        <a:cs typeface="Times New Roman" panose="02020603050405020304" pitchFamily="18" charset="0"/>
                      </a:rPr>
                      <a:t>d</a:t>
                    </a:r>
                    <a:r>
                      <a:rPr lang="en-US" altLang="zh-CN" sz="2800" b="1" i="1">
                        <a:solidFill>
                          <a:schemeClr val="folHlink"/>
                        </a:solidFill>
                        <a:latin typeface="Times New Roman" panose="02020603050405020304" pitchFamily="18" charset="0"/>
                        <a:cs typeface="Times New Roman" panose="02020603050405020304" pitchFamily="18" charset="0"/>
                      </a:rPr>
                      <a:t>B</a:t>
                    </a:r>
                  </a:p>
                </p:txBody>
              </p:sp>
              <p:sp>
                <p:nvSpPr>
                  <p:cNvPr id="825512" name="Line 45">
                    <a:extLst>
                      <a:ext uri="{FF2B5EF4-FFF2-40B4-BE49-F238E27FC236}">
                        <a16:creationId xmlns:a16="http://schemas.microsoft.com/office/drawing/2014/main" id="{CEC2CF99-950B-40CC-80C1-76EC02D09388}"/>
                      </a:ext>
                    </a:extLst>
                  </p:cNvPr>
                  <p:cNvSpPr>
                    <a:spLocks noChangeShapeType="1"/>
                  </p:cNvSpPr>
                  <p:nvPr/>
                </p:nvSpPr>
                <p:spPr bwMode="auto">
                  <a:xfrm flipH="1">
                    <a:off x="3072" y="2064"/>
                    <a:ext cx="528" cy="288"/>
                  </a:xfrm>
                  <a:prstGeom prst="line">
                    <a:avLst/>
                  </a:prstGeom>
                  <a:noFill/>
                  <a:ln w="38100">
                    <a:solidFill>
                      <a:schemeClr val="folHlink"/>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825513" name="Line 47">
                  <a:extLst>
                    <a:ext uri="{FF2B5EF4-FFF2-40B4-BE49-F238E27FC236}">
                      <a16:creationId xmlns:a16="http://schemas.microsoft.com/office/drawing/2014/main" id="{4C03721D-7B85-473E-A105-961E971ACA64}"/>
                    </a:ext>
                  </a:extLst>
                </p:cNvPr>
                <p:cNvSpPr>
                  <a:spLocks noChangeShapeType="1"/>
                </p:cNvSpPr>
                <p:nvPr/>
              </p:nvSpPr>
              <p:spPr bwMode="auto">
                <a:xfrm flipH="1" flipV="1">
                  <a:off x="3648" y="2064"/>
                  <a:ext cx="720" cy="720"/>
                </a:xfrm>
                <a:prstGeom prst="line">
                  <a:avLst/>
                </a:prstGeom>
                <a:noFill/>
                <a:ln w="25400">
                  <a:solidFill>
                    <a:schemeClr val="accent2"/>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cxnSp>
            <p:nvCxnSpPr>
              <p:cNvPr id="129039" name="直接连接符 41">
                <a:extLst>
                  <a:ext uri="{FF2B5EF4-FFF2-40B4-BE49-F238E27FC236}">
                    <a16:creationId xmlns:a16="http://schemas.microsoft.com/office/drawing/2014/main" id="{B297E19E-8136-44F7-9F2D-30B14F452A36}"/>
                  </a:ext>
                </a:extLst>
              </p:cNvPr>
              <p:cNvCxnSpPr>
                <a:cxnSpLocks noChangeShapeType="1"/>
                <a:stCxn id="129042" idx="6"/>
              </p:cNvCxnSpPr>
              <p:nvPr/>
            </p:nvCxnSpPr>
            <p:spPr bwMode="auto">
              <a:xfrm>
                <a:off x="5727700" y="2924175"/>
                <a:ext cx="701688" cy="21907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box(out)">
                                      <p:cBhvr>
                                        <p:cTn id="12" dur="500"/>
                                        <p:tgtEl>
                                          <p:spTgt spid="8197"/>
                                        </p:tgtEl>
                                      </p:cBhvr>
                                    </p:animEffect>
                                  </p:childTnLst>
                                </p:cTn>
                              </p:par>
                            </p:childTnLst>
                          </p:cTn>
                        </p:par>
                        <p:par>
                          <p:cTn id="13" fill="hold" nodeType="afterGroup">
                            <p:stCondLst>
                              <p:cond delay="500"/>
                            </p:stCondLst>
                            <p:childTnLst>
                              <p:par>
                                <p:cTn id="14" presetID="14"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207"/>
                                        </p:tgtEl>
                                        <p:attrNameLst>
                                          <p:attrName>style.visibility</p:attrName>
                                        </p:attrNameLst>
                                      </p:cBhvr>
                                      <p:to>
                                        <p:strVal val="visible"/>
                                      </p:to>
                                    </p:set>
                                    <p:animEffect transition="in" filter="blinds(horizontal)">
                                      <p:cBhvr>
                                        <p:cTn id="26" dur="500"/>
                                        <p:tgtEl>
                                          <p:spTgt spid="8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a:extLst>
              <a:ext uri="{FF2B5EF4-FFF2-40B4-BE49-F238E27FC236}">
                <a16:creationId xmlns:a16="http://schemas.microsoft.com/office/drawing/2014/main" id="{3FE195A2-5960-4163-8677-F6CF17354DB5}"/>
              </a:ext>
            </a:extLst>
          </p:cNvPr>
          <p:cNvSpPr txBox="1">
            <a:spLocks noChangeArrowheads="1"/>
          </p:cNvSpPr>
          <p:nvPr/>
        </p:nvSpPr>
        <p:spPr bwMode="auto">
          <a:xfrm>
            <a:off x="357188" y="1928813"/>
            <a:ext cx="8572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华文中宋" panose="02010600040101010101" pitchFamily="2" charset="-122"/>
                <a:ea typeface="华文中宋" panose="02010600040101010101" pitchFamily="2" charset="-122"/>
              </a:rPr>
              <a:t>任意电流（载流导线）的磁场可看成是无限多个电流元产生的</a:t>
            </a:r>
            <a:r>
              <a:rPr lang="zh-CN" altLang="en-US" sz="2800" b="1">
                <a:solidFill>
                  <a:srgbClr val="FFC000"/>
                </a:solidFill>
                <a:latin typeface="华文中宋" panose="02010600040101010101" pitchFamily="2" charset="-122"/>
                <a:ea typeface="华文中宋" panose="02010600040101010101" pitchFamily="2" charset="-122"/>
              </a:rPr>
              <a:t>磁场的矢量叠加</a:t>
            </a:r>
            <a:r>
              <a:rPr lang="zh-CN" altLang="en-US" sz="2800">
                <a:solidFill>
                  <a:srgbClr val="FFFFFF"/>
                </a:solidFill>
                <a:latin typeface="华文中宋" panose="02010600040101010101" pitchFamily="2" charset="-122"/>
                <a:ea typeface="华文中宋" panose="02010600040101010101" pitchFamily="2" charset="-122"/>
              </a:rPr>
              <a:t>，即</a:t>
            </a:r>
          </a:p>
        </p:txBody>
      </p:sp>
      <p:graphicFrame>
        <p:nvGraphicFramePr>
          <p:cNvPr id="8197" name="Object 5">
            <a:extLst>
              <a:ext uri="{FF2B5EF4-FFF2-40B4-BE49-F238E27FC236}">
                <a16:creationId xmlns:a16="http://schemas.microsoft.com/office/drawing/2014/main" id="{76007651-3E54-4BB6-808C-23D1F82ED293}"/>
              </a:ext>
            </a:extLst>
          </p:cNvPr>
          <p:cNvGraphicFramePr>
            <a:graphicFrameLocks noChangeAspect="1"/>
          </p:cNvGraphicFramePr>
          <p:nvPr/>
        </p:nvGraphicFramePr>
        <p:xfrm>
          <a:off x="2286000" y="3000375"/>
          <a:ext cx="3946525" cy="1084263"/>
        </p:xfrm>
        <a:graphic>
          <a:graphicData uri="http://schemas.openxmlformats.org/presentationml/2006/ole">
            <mc:AlternateContent xmlns:mc="http://schemas.openxmlformats.org/markup-compatibility/2006">
              <mc:Choice xmlns:v="urn:schemas-microsoft-com:vml" Requires="v">
                <p:oleObj name="Equation" r:id="rId2" imgW="1574800" imgH="431800" progId="Equation.DSMT4">
                  <p:embed/>
                </p:oleObj>
              </mc:Choice>
              <mc:Fallback>
                <p:oleObj name="Equation" r:id="rId2" imgW="1574800" imgH="431800" progId="Equation.DSMT4">
                  <p:embed/>
                  <p:pic>
                    <p:nvPicPr>
                      <p:cNvPr id="0" name="Object 5"/>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2286000" y="3000375"/>
                        <a:ext cx="394652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53">
            <a:extLst>
              <a:ext uri="{FF2B5EF4-FFF2-40B4-BE49-F238E27FC236}">
                <a16:creationId xmlns:a16="http://schemas.microsoft.com/office/drawing/2014/main" id="{1AFE8ECB-7D7E-4171-A3ED-547765C3C2CF}"/>
              </a:ext>
            </a:extLst>
          </p:cNvPr>
          <p:cNvSpPr txBox="1">
            <a:spLocks noChangeArrowheads="1"/>
          </p:cNvSpPr>
          <p:nvPr/>
        </p:nvSpPr>
        <p:spPr bwMode="auto">
          <a:xfrm>
            <a:off x="2500313" y="4286250"/>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FF"/>
                </a:solidFill>
                <a:latin typeface="Times New Roman" panose="02020603050405020304" pitchFamily="18" charset="0"/>
                <a:ea typeface="华文中宋" panose="02010600040101010101" pitchFamily="2" charset="-122"/>
              </a:rPr>
              <a:t>磁场满足叠加原理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00"/>
                            </p:stCondLst>
                            <p:childTnLst>
                              <p:par>
                                <p:cTn id="15" presetID="4" presetClass="entr" presetSubtype="32" fill="hold" nodeType="after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box(out)">
                                      <p:cBhvr>
                                        <p:cTn id="17"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7">
            <a:extLst>
              <a:ext uri="{FF2B5EF4-FFF2-40B4-BE49-F238E27FC236}">
                <a16:creationId xmlns:a16="http://schemas.microsoft.com/office/drawing/2014/main" id="{2264B93A-A2B8-4CE7-B02B-FD2DED15DE5F}"/>
              </a:ext>
            </a:extLst>
          </p:cNvPr>
          <p:cNvGraphicFramePr>
            <a:graphicFrameLocks noChangeAspect="1"/>
          </p:cNvGraphicFramePr>
          <p:nvPr/>
        </p:nvGraphicFramePr>
        <p:xfrm>
          <a:off x="1341438" y="4879975"/>
          <a:ext cx="6430962" cy="763588"/>
        </p:xfrm>
        <a:graphic>
          <a:graphicData uri="http://schemas.openxmlformats.org/presentationml/2006/ole">
            <mc:AlternateContent xmlns:mc="http://schemas.openxmlformats.org/markup-compatibility/2006">
              <mc:Choice xmlns:v="urn:schemas-microsoft-com:vml" Requires="v">
                <p:oleObj name="Equation" r:id="rId2" imgW="2565400" imgH="304800" progId="Equation.DSMT4">
                  <p:embed/>
                </p:oleObj>
              </mc:Choice>
              <mc:Fallback>
                <p:oleObj name="Equation" r:id="rId2" imgW="2565400" imgH="304800" progId="Equation.DSMT4">
                  <p:embed/>
                  <p:pic>
                    <p:nvPicPr>
                      <p:cNvPr id="0" name="Object 7"/>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341438" y="4879975"/>
                        <a:ext cx="6430962"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0">
            <a:extLst>
              <a:ext uri="{FF2B5EF4-FFF2-40B4-BE49-F238E27FC236}">
                <a16:creationId xmlns:a16="http://schemas.microsoft.com/office/drawing/2014/main" id="{D9785C98-E1E4-495A-923D-7396105F51A9}"/>
              </a:ext>
            </a:extLst>
          </p:cNvPr>
          <p:cNvGrpSpPr>
            <a:grpSpLocks/>
          </p:cNvGrpSpPr>
          <p:nvPr/>
        </p:nvGrpSpPr>
        <p:grpSpPr bwMode="auto">
          <a:xfrm>
            <a:off x="323850" y="5734050"/>
            <a:ext cx="5181600" cy="669925"/>
            <a:chOff x="204" y="3754"/>
            <a:chExt cx="3264" cy="422"/>
          </a:xfrm>
        </p:grpSpPr>
        <p:sp>
          <p:nvSpPr>
            <p:cNvPr id="131087" name="Text Box 8">
              <a:extLst>
                <a:ext uri="{FF2B5EF4-FFF2-40B4-BE49-F238E27FC236}">
                  <a16:creationId xmlns:a16="http://schemas.microsoft.com/office/drawing/2014/main" id="{6BB9D5F0-3DE5-44E5-BD1A-94454388BB48}"/>
                </a:ext>
              </a:extLst>
            </p:cNvPr>
            <p:cNvSpPr txBox="1">
              <a:spLocks noChangeArrowheads="1"/>
            </p:cNvSpPr>
            <p:nvPr/>
          </p:nvSpPr>
          <p:spPr bwMode="auto">
            <a:xfrm>
              <a:off x="204" y="3767"/>
              <a:ext cx="13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Times New Roman" panose="02020603050405020304" pitchFamily="18" charset="0"/>
                  <a:ea typeface="华文中宋" panose="02010600040101010101" pitchFamily="2" charset="-122"/>
                </a:rPr>
                <a:t>矢量合成：</a:t>
              </a:r>
            </a:p>
          </p:txBody>
        </p:sp>
        <p:graphicFrame>
          <p:nvGraphicFramePr>
            <p:cNvPr id="131088" name="Object 9">
              <a:extLst>
                <a:ext uri="{FF2B5EF4-FFF2-40B4-BE49-F238E27FC236}">
                  <a16:creationId xmlns:a16="http://schemas.microsoft.com/office/drawing/2014/main" id="{7C81FCE4-005E-4CE8-A5DF-56DBE06E1CED}"/>
                </a:ext>
              </a:extLst>
            </p:cNvPr>
            <p:cNvGraphicFramePr>
              <a:graphicFrameLocks noChangeAspect="1"/>
            </p:cNvGraphicFramePr>
            <p:nvPr/>
          </p:nvGraphicFramePr>
          <p:xfrm>
            <a:off x="1359" y="3754"/>
            <a:ext cx="2109" cy="422"/>
          </p:xfrm>
          <a:graphic>
            <a:graphicData uri="http://schemas.openxmlformats.org/presentationml/2006/ole">
              <mc:AlternateContent xmlns:mc="http://schemas.openxmlformats.org/markup-compatibility/2006">
                <mc:Choice xmlns:v="urn:schemas-microsoft-com:vml" Requires="v">
                  <p:oleObj name="Equation" r:id="rId4" imgW="1332921" imgH="266584" progId="Equation.DSMT4">
                    <p:embed/>
                  </p:oleObj>
                </mc:Choice>
                <mc:Fallback>
                  <p:oleObj name="Equation" r:id="rId4" imgW="1332921" imgH="266584" progId="Equation.DSMT4">
                    <p:embed/>
                    <p:pic>
                      <p:nvPicPr>
                        <p:cNvPr id="0" name="Object 9"/>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359" y="3754"/>
                          <a:ext cx="2109"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8">
            <a:extLst>
              <a:ext uri="{FF2B5EF4-FFF2-40B4-BE49-F238E27FC236}">
                <a16:creationId xmlns:a16="http://schemas.microsoft.com/office/drawing/2014/main" id="{67992833-AF96-4036-AEB6-D1E9E1C661D3}"/>
              </a:ext>
            </a:extLst>
          </p:cNvPr>
          <p:cNvGrpSpPr>
            <a:grpSpLocks/>
          </p:cNvGrpSpPr>
          <p:nvPr/>
        </p:nvGrpSpPr>
        <p:grpSpPr bwMode="auto">
          <a:xfrm>
            <a:off x="323850" y="1349375"/>
            <a:ext cx="8569325" cy="3508375"/>
            <a:chOff x="204" y="754"/>
            <a:chExt cx="5398" cy="2210"/>
          </a:xfrm>
        </p:grpSpPr>
        <p:sp>
          <p:nvSpPr>
            <p:cNvPr id="131080" name="Text Box 6">
              <a:extLst>
                <a:ext uri="{FF2B5EF4-FFF2-40B4-BE49-F238E27FC236}">
                  <a16:creationId xmlns:a16="http://schemas.microsoft.com/office/drawing/2014/main" id="{039AFE3A-5883-4309-ACAE-5B5A80FAF962}"/>
                </a:ext>
              </a:extLst>
            </p:cNvPr>
            <p:cNvSpPr txBox="1">
              <a:spLocks noChangeArrowheads="1"/>
            </p:cNvSpPr>
            <p:nvPr/>
          </p:nvSpPr>
          <p:spPr bwMode="auto">
            <a:xfrm>
              <a:off x="204" y="754"/>
              <a:ext cx="5398"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(1) </a:t>
              </a:r>
              <a:r>
                <a:rPr lang="zh-CN" altLang="en-US" sz="2800">
                  <a:solidFill>
                    <a:srgbClr val="FFFFFF"/>
                  </a:solidFill>
                  <a:latin typeface="Times New Roman" panose="02020603050405020304" pitchFamily="18" charset="0"/>
                  <a:ea typeface="华文中宋" panose="02010600040101010101" pitchFamily="2" charset="-122"/>
                </a:rPr>
                <a:t>将电流分解为无数个电流元 </a:t>
              </a:r>
              <a:r>
                <a:rPr lang="en-US" altLang="zh-CN" sz="2800" b="1" i="1">
                  <a:solidFill>
                    <a:srgbClr val="FFFFFF"/>
                  </a:solidFill>
                  <a:latin typeface="Times New Roman" panose="02020603050405020304" pitchFamily="18" charset="0"/>
                  <a:ea typeface="华文中宋" panose="02010600040101010101" pitchFamily="2" charset="-122"/>
                </a:rPr>
                <a:t>I</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l</a:t>
              </a:r>
              <a:r>
                <a:rPr lang="en-US" altLang="zh-CN" sz="2800" b="1">
                  <a:solidFill>
                    <a:srgbClr val="FFFFFF"/>
                  </a:solidFill>
                  <a:latin typeface="Times New Roman" panose="02020603050405020304" pitchFamily="18" charset="0"/>
                  <a:ea typeface="华文中宋" panose="02010600040101010101" pitchFamily="2" charset="-122"/>
                </a:rPr>
                <a:t> </a:t>
              </a:r>
              <a:r>
                <a:rPr lang="zh-CN" altLang="en-US" sz="2800" b="1">
                  <a:solidFill>
                    <a:srgbClr val="FFFFFF"/>
                  </a:solidFill>
                  <a:latin typeface="Times New Roman" panose="02020603050405020304" pitchFamily="18" charset="0"/>
                  <a:ea typeface="华文中宋" panose="02010600040101010101" pitchFamily="2" charset="-122"/>
                </a:rPr>
                <a:t>；</a:t>
              </a:r>
            </a:p>
            <a:p>
              <a:pPr>
                <a:spcBef>
                  <a:spcPct val="0"/>
                </a:spcBef>
                <a:buClrTx/>
                <a:buSzTx/>
                <a:buFontTx/>
                <a:buNone/>
              </a:pPr>
              <a:endParaRPr lang="en-US" altLang="zh-CN" sz="2800">
                <a:solidFill>
                  <a:srgbClr val="000000"/>
                </a:solidFill>
                <a:latin typeface="Times New Roman" panose="02020603050405020304" pitchFamily="18" charset="0"/>
                <a:ea typeface="华文中宋" panose="02010600040101010101" pitchFamily="2" charset="-122"/>
              </a:endParaRPr>
            </a:p>
            <a:p>
              <a:pPr>
                <a:spcBef>
                  <a:spcPct val="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(2) </a:t>
              </a:r>
              <a:r>
                <a:rPr lang="zh-CN" altLang="en-US" sz="2800">
                  <a:solidFill>
                    <a:srgbClr val="FFFFFF"/>
                  </a:solidFill>
                  <a:latin typeface="Times New Roman" panose="02020603050405020304" pitchFamily="18" charset="0"/>
                  <a:ea typeface="华文中宋" panose="02010600040101010101" pitchFamily="2" charset="-122"/>
                </a:rPr>
                <a:t>由电流元求</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B</a:t>
              </a:r>
              <a:r>
                <a:rPr lang="en-US" altLang="zh-CN" sz="2800" i="1">
                  <a:solidFill>
                    <a:srgbClr val="FFFFFF"/>
                  </a:solidFill>
                  <a:latin typeface="Times New Roman" panose="02020603050405020304" pitchFamily="18" charset="0"/>
                  <a:ea typeface="华文中宋" panose="02010600040101010101" pitchFamily="2" charset="-122"/>
                </a:rPr>
                <a:t> </a:t>
              </a:r>
              <a:r>
                <a:rPr lang="en-US" altLang="zh-CN" sz="2800">
                  <a:solidFill>
                    <a:srgbClr val="FFFFFF"/>
                  </a:solidFill>
                  <a:latin typeface="Times New Roman" panose="02020603050405020304" pitchFamily="18" charset="0"/>
                  <a:ea typeface="华文中宋" panose="02010600040101010101" pitchFamily="2" charset="-122"/>
                </a:rPr>
                <a:t>(</a:t>
              </a:r>
              <a:r>
                <a:rPr lang="zh-CN" altLang="en-US" sz="2800">
                  <a:solidFill>
                    <a:srgbClr val="FFFFFF"/>
                  </a:solidFill>
                  <a:latin typeface="Times New Roman" panose="02020603050405020304" pitchFamily="18" charset="0"/>
                  <a:ea typeface="华文中宋" panose="02010600040101010101" pitchFamily="2" charset="-122"/>
                </a:rPr>
                <a:t>据</a:t>
              </a:r>
              <a:r>
                <a:rPr lang="en-US" altLang="zh-CN" sz="2800">
                  <a:solidFill>
                    <a:srgbClr val="FFFFFF"/>
                  </a:solidFill>
                  <a:latin typeface="Times New Roman" panose="02020603050405020304" pitchFamily="18" charset="0"/>
                  <a:ea typeface="华文中宋" panose="02010600040101010101" pitchFamily="2" charset="-122"/>
                </a:rPr>
                <a:t>B-S</a:t>
              </a:r>
              <a:r>
                <a:rPr lang="zh-CN" altLang="en-US" sz="2800">
                  <a:solidFill>
                    <a:srgbClr val="FFFFFF"/>
                  </a:solidFill>
                  <a:latin typeface="Times New Roman" panose="02020603050405020304" pitchFamily="18" charset="0"/>
                  <a:ea typeface="华文中宋" panose="02010600040101010101" pitchFamily="2" charset="-122"/>
                </a:rPr>
                <a:t>定律</a:t>
              </a:r>
              <a:r>
                <a:rPr lang="en-US" altLang="zh-CN" sz="2800">
                  <a:solidFill>
                    <a:srgbClr val="FFFFFF"/>
                  </a:solidFill>
                  <a:latin typeface="Times New Roman" panose="02020603050405020304" pitchFamily="18" charset="0"/>
                  <a:ea typeface="华文中宋" panose="02010600040101010101" pitchFamily="2" charset="-122"/>
                </a:rPr>
                <a:t>)</a:t>
              </a:r>
              <a:r>
                <a:rPr lang="zh-CN" altLang="en-US" sz="2800">
                  <a:solidFill>
                    <a:srgbClr val="FFFFFF"/>
                  </a:solidFill>
                  <a:latin typeface="Times New Roman" panose="02020603050405020304" pitchFamily="18" charset="0"/>
                  <a:ea typeface="华文中宋" panose="02010600040101010101" pitchFamily="2" charset="-122"/>
                </a:rPr>
                <a:t>；</a:t>
              </a:r>
            </a:p>
            <a:p>
              <a:pPr>
                <a:spcBef>
                  <a:spcPct val="0"/>
                </a:spcBef>
                <a:buClrTx/>
                <a:buSzTx/>
                <a:buFontTx/>
                <a:buNone/>
              </a:pPr>
              <a:endParaRPr lang="en-US" altLang="zh-CN" sz="2800">
                <a:solidFill>
                  <a:srgbClr val="000000"/>
                </a:solidFill>
                <a:latin typeface="Times New Roman" panose="02020603050405020304" pitchFamily="18" charset="0"/>
                <a:ea typeface="华文中宋" panose="02010600040101010101" pitchFamily="2" charset="-122"/>
              </a:endParaRPr>
            </a:p>
            <a:p>
              <a:pPr>
                <a:spcBef>
                  <a:spcPct val="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(3) </a:t>
              </a:r>
              <a:r>
                <a:rPr lang="zh-CN" altLang="en-US" sz="2800">
                  <a:solidFill>
                    <a:srgbClr val="FFFFFF"/>
                  </a:solidFill>
                  <a:latin typeface="Times New Roman" panose="02020603050405020304" pitchFamily="18" charset="0"/>
                  <a:ea typeface="华文中宋" panose="02010600040101010101" pitchFamily="2" charset="-122"/>
                </a:rPr>
                <a:t>将 </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B</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在坐标系中分解，并用磁场叠加原理</a:t>
              </a:r>
              <a:r>
                <a:rPr lang="zh-CN" altLang="en-US" sz="2800" b="1">
                  <a:solidFill>
                    <a:srgbClr val="FFC000"/>
                  </a:solidFill>
                  <a:latin typeface="Times New Roman" panose="02020603050405020304" pitchFamily="18" charset="0"/>
                  <a:ea typeface="华文中宋" panose="02010600040101010101" pitchFamily="2" charset="-122"/>
                </a:rPr>
                <a:t>做对称性分析</a:t>
              </a:r>
              <a:r>
                <a:rPr lang="zh-CN" altLang="en-US" sz="2800">
                  <a:solidFill>
                    <a:srgbClr val="FFFFFF"/>
                  </a:solidFill>
                  <a:latin typeface="Times New Roman" panose="02020603050405020304" pitchFamily="18" charset="0"/>
                  <a:ea typeface="华文中宋" panose="02010600040101010101" pitchFamily="2" charset="-122"/>
                </a:rPr>
                <a:t>，以简化计算步骤；</a:t>
              </a:r>
            </a:p>
            <a:p>
              <a:pPr>
                <a:spcBef>
                  <a:spcPct val="0"/>
                </a:spcBef>
                <a:buClrTx/>
                <a:buSzTx/>
                <a:buFontTx/>
                <a:buNone/>
              </a:pPr>
              <a:endParaRPr lang="zh-CN" altLang="en-US" sz="2800">
                <a:solidFill>
                  <a:srgbClr val="000000"/>
                </a:solidFill>
                <a:latin typeface="Times New Roman" panose="02020603050405020304" pitchFamily="18" charset="0"/>
                <a:ea typeface="华文中宋" panose="02010600040101010101" pitchFamily="2" charset="-122"/>
              </a:endParaRPr>
            </a:p>
            <a:p>
              <a:pPr>
                <a:spcBef>
                  <a:spcPct val="0"/>
                </a:spcBef>
                <a:buClrTx/>
                <a:buSzTx/>
                <a:buFontTx/>
                <a:buNone/>
              </a:pPr>
              <a:r>
                <a:rPr lang="en-US" altLang="zh-CN" sz="2800" b="1">
                  <a:solidFill>
                    <a:srgbClr val="FFFFFF"/>
                  </a:solidFill>
                  <a:latin typeface="Times New Roman" panose="02020603050405020304" pitchFamily="18" charset="0"/>
                  <a:ea typeface="华文中宋" panose="02010600040101010101" pitchFamily="2" charset="-122"/>
                </a:rPr>
                <a:t>(4) </a:t>
              </a:r>
              <a:r>
                <a:rPr lang="zh-CN" altLang="en-US" sz="2800">
                  <a:solidFill>
                    <a:srgbClr val="FFFFFF"/>
                  </a:solidFill>
                  <a:latin typeface="Times New Roman" panose="02020603050405020304" pitchFamily="18" charset="0"/>
                  <a:ea typeface="华文中宋" panose="02010600040101010101" pitchFamily="2" charset="-122"/>
                </a:rPr>
                <a:t>对 </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B</a:t>
              </a:r>
              <a:r>
                <a:rPr lang="en-US" altLang="zh-CN" sz="2800" i="1">
                  <a:solidFill>
                    <a:srgbClr val="FFFFFF"/>
                  </a:solidFill>
                  <a:latin typeface="Times New Roman" panose="02020603050405020304" pitchFamily="18" charset="0"/>
                  <a:ea typeface="华文中宋" panose="02010600040101010101" pitchFamily="2" charset="-122"/>
                </a:rPr>
                <a:t> </a:t>
              </a:r>
              <a:r>
                <a:rPr lang="zh-CN" altLang="en-US" sz="2800">
                  <a:solidFill>
                    <a:srgbClr val="FFFFFF"/>
                  </a:solidFill>
                  <a:latin typeface="Times New Roman" panose="02020603050405020304" pitchFamily="18" charset="0"/>
                  <a:ea typeface="华文中宋" panose="02010600040101010101" pitchFamily="2" charset="-122"/>
                </a:rPr>
                <a:t>积分求 </a:t>
              </a:r>
              <a:r>
                <a:rPr lang="en-US" altLang="zh-CN" sz="2800" b="1" i="1">
                  <a:solidFill>
                    <a:srgbClr val="FFFFFF"/>
                  </a:solidFill>
                  <a:latin typeface="Times New Roman" panose="02020603050405020304" pitchFamily="18" charset="0"/>
                  <a:ea typeface="华文中宋" panose="02010600040101010101" pitchFamily="2" charset="-122"/>
                </a:rPr>
                <a:t>B</a:t>
              </a:r>
              <a:r>
                <a:rPr lang="en-US" altLang="zh-CN" sz="2800" b="1">
                  <a:solidFill>
                    <a:srgbClr val="FFFFFF"/>
                  </a:solidFill>
                  <a:latin typeface="Times New Roman" panose="02020603050405020304" pitchFamily="18" charset="0"/>
                  <a:ea typeface="华文中宋" panose="02010600040101010101" pitchFamily="2" charset="-122"/>
                </a:rPr>
                <a:t> = </a:t>
              </a:r>
              <a:r>
                <a:rPr lang="en-US" altLang="zh-CN" sz="2800" b="1">
                  <a:solidFill>
                    <a:srgbClr val="FFFFFF"/>
                  </a:solidFill>
                  <a:latin typeface="Times New Roman" panose="02020603050405020304" pitchFamily="18" charset="0"/>
                  <a:ea typeface="华文中宋" panose="02010600040101010101" pitchFamily="2" charset="-122"/>
                  <a:sym typeface="Symbol" panose="05050102010706020507" pitchFamily="18" charset="2"/>
                </a:rPr>
                <a:t></a:t>
              </a:r>
              <a:r>
                <a:rPr lang="en-US" altLang="zh-CN" sz="2800" b="1">
                  <a:solidFill>
                    <a:srgbClr val="FFFFFF"/>
                  </a:solidFill>
                  <a:latin typeface="Times New Roman" panose="02020603050405020304" pitchFamily="18" charset="0"/>
                  <a:ea typeface="华文中宋" panose="02010600040101010101" pitchFamily="2" charset="-122"/>
                </a:rPr>
                <a:t>d</a:t>
              </a:r>
              <a:r>
                <a:rPr lang="en-US" altLang="zh-CN" sz="2800" b="1" i="1">
                  <a:solidFill>
                    <a:srgbClr val="FFFFFF"/>
                  </a:solidFill>
                  <a:latin typeface="Times New Roman" panose="02020603050405020304" pitchFamily="18" charset="0"/>
                  <a:ea typeface="华文中宋" panose="02010600040101010101" pitchFamily="2" charset="-122"/>
                </a:rPr>
                <a:t>B</a:t>
              </a:r>
              <a:endParaRPr lang="en-US" altLang="zh-CN" sz="2800" b="1">
                <a:solidFill>
                  <a:srgbClr val="FFFFFF"/>
                </a:solidFill>
                <a:latin typeface="Times New Roman" panose="02020603050405020304" pitchFamily="18" charset="0"/>
                <a:ea typeface="华文中宋" panose="02010600040101010101" pitchFamily="2" charset="-122"/>
              </a:endParaRPr>
            </a:p>
          </p:txBody>
        </p:sp>
        <p:sp>
          <p:nvSpPr>
            <p:cNvPr id="829464" name="Line 12">
              <a:extLst>
                <a:ext uri="{FF2B5EF4-FFF2-40B4-BE49-F238E27FC236}">
                  <a16:creationId xmlns:a16="http://schemas.microsoft.com/office/drawing/2014/main" id="{9169B70A-3055-4D87-A696-7009E954EFD7}"/>
                </a:ext>
              </a:extLst>
            </p:cNvPr>
            <p:cNvSpPr>
              <a:spLocks noChangeShapeType="1"/>
            </p:cNvSpPr>
            <p:nvPr/>
          </p:nvSpPr>
          <p:spPr bwMode="auto">
            <a:xfrm>
              <a:off x="3515" y="799"/>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9465" name="Line 13">
              <a:extLst>
                <a:ext uri="{FF2B5EF4-FFF2-40B4-BE49-F238E27FC236}">
                  <a16:creationId xmlns:a16="http://schemas.microsoft.com/office/drawing/2014/main" id="{9BE76E7B-C36D-4B11-A781-5A8FBBE525BD}"/>
                </a:ext>
              </a:extLst>
            </p:cNvPr>
            <p:cNvSpPr>
              <a:spLocks noChangeShapeType="1"/>
            </p:cNvSpPr>
            <p:nvPr/>
          </p:nvSpPr>
          <p:spPr bwMode="auto">
            <a:xfrm>
              <a:off x="1851" y="1344"/>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9466" name="Line 14">
              <a:extLst>
                <a:ext uri="{FF2B5EF4-FFF2-40B4-BE49-F238E27FC236}">
                  <a16:creationId xmlns:a16="http://schemas.microsoft.com/office/drawing/2014/main" id="{E8577E62-EFAA-48C0-A638-E1262A5ACE73}"/>
                </a:ext>
              </a:extLst>
            </p:cNvPr>
            <p:cNvSpPr>
              <a:spLocks noChangeShapeType="1"/>
            </p:cNvSpPr>
            <p:nvPr/>
          </p:nvSpPr>
          <p:spPr bwMode="auto">
            <a:xfrm>
              <a:off x="996" y="1888"/>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9467" name="Line 15">
              <a:extLst>
                <a:ext uri="{FF2B5EF4-FFF2-40B4-BE49-F238E27FC236}">
                  <a16:creationId xmlns:a16="http://schemas.microsoft.com/office/drawing/2014/main" id="{96A6F317-4081-4C85-91F7-B4F031AA0695}"/>
                </a:ext>
              </a:extLst>
            </p:cNvPr>
            <p:cNvSpPr>
              <a:spLocks noChangeShapeType="1"/>
            </p:cNvSpPr>
            <p:nvPr/>
          </p:nvSpPr>
          <p:spPr bwMode="auto">
            <a:xfrm>
              <a:off x="990" y="2688"/>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9468" name="Line 16">
              <a:extLst>
                <a:ext uri="{FF2B5EF4-FFF2-40B4-BE49-F238E27FC236}">
                  <a16:creationId xmlns:a16="http://schemas.microsoft.com/office/drawing/2014/main" id="{34305537-31AE-4905-ABF5-F0B8EF63CE0E}"/>
                </a:ext>
              </a:extLst>
            </p:cNvPr>
            <p:cNvSpPr>
              <a:spLocks noChangeShapeType="1"/>
            </p:cNvSpPr>
            <p:nvPr/>
          </p:nvSpPr>
          <p:spPr bwMode="auto">
            <a:xfrm>
              <a:off x="1920" y="2688"/>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29469" name="Line 17">
              <a:extLst>
                <a:ext uri="{FF2B5EF4-FFF2-40B4-BE49-F238E27FC236}">
                  <a16:creationId xmlns:a16="http://schemas.microsoft.com/office/drawing/2014/main" id="{6D6F72BB-D10F-4019-AEEC-56D1D00CFD2C}"/>
                </a:ext>
              </a:extLst>
            </p:cNvPr>
            <p:cNvSpPr>
              <a:spLocks noChangeShapeType="1"/>
            </p:cNvSpPr>
            <p:nvPr/>
          </p:nvSpPr>
          <p:spPr bwMode="auto">
            <a:xfrm>
              <a:off x="2522" y="2688"/>
              <a:ext cx="145" cy="0"/>
            </a:xfrm>
            <a:prstGeom prst="line">
              <a:avLst/>
            </a:prstGeom>
            <a:noFill/>
            <a:ln w="19050">
              <a:solidFill>
                <a:srgbClr val="FFFF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6" name="Text Box 8">
            <a:extLst>
              <a:ext uri="{FF2B5EF4-FFF2-40B4-BE49-F238E27FC236}">
                <a16:creationId xmlns:a16="http://schemas.microsoft.com/office/drawing/2014/main" id="{B606B64E-C271-4E58-90CD-053B9F4E68F1}"/>
              </a:ext>
            </a:extLst>
          </p:cNvPr>
          <p:cNvSpPr txBox="1">
            <a:spLocks noChangeArrowheads="1"/>
          </p:cNvSpPr>
          <p:nvPr/>
        </p:nvSpPr>
        <p:spPr bwMode="auto">
          <a:xfrm>
            <a:off x="3071813" y="784225"/>
            <a:ext cx="25003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00"/>
                </a:solidFill>
                <a:latin typeface="方正姚体" panose="02010601030101010101" pitchFamily="2" charset="-122"/>
                <a:ea typeface="方正姚体" panose="02010601030101010101" pitchFamily="2" charset="-122"/>
              </a:rPr>
              <a:t>基本步骤</a:t>
            </a:r>
          </a:p>
        </p:txBody>
      </p:sp>
      <p:sp>
        <p:nvSpPr>
          <p:cNvPr id="829471" name="Line 6">
            <a:extLst>
              <a:ext uri="{FF2B5EF4-FFF2-40B4-BE49-F238E27FC236}">
                <a16:creationId xmlns:a16="http://schemas.microsoft.com/office/drawing/2014/main" id="{D58D9838-F86C-4E96-AAEC-FAF95DC395A1}"/>
              </a:ext>
            </a:extLst>
          </p:cNvPr>
          <p:cNvSpPr>
            <a:spLocks noChangeShapeType="1"/>
          </p:cNvSpPr>
          <p:nvPr/>
        </p:nvSpPr>
        <p:spPr bwMode="auto">
          <a:xfrm>
            <a:off x="288925" y="801688"/>
            <a:ext cx="8458200" cy="0"/>
          </a:xfrm>
          <a:prstGeom prst="line">
            <a:avLst/>
          </a:prstGeom>
          <a:noFill/>
          <a:ln w="57150" cmpd="thickThin">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8C0A4A0A-48F7-48BD-A271-D4A609303E54}"/>
              </a:ext>
            </a:extLst>
          </p:cNvPr>
          <p:cNvSpPr txBox="1">
            <a:spLocks noChangeArrowheads="1"/>
          </p:cNvSpPr>
          <p:nvPr/>
        </p:nvSpPr>
        <p:spPr bwMode="auto">
          <a:xfrm>
            <a:off x="0" y="0"/>
            <a:ext cx="8715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000" b="1">
                <a:solidFill>
                  <a:srgbClr val="FFFF66"/>
                </a:solidFill>
                <a:latin typeface="Times New Roman" panose="02020603050405020304" pitchFamily="18" charset="0"/>
              </a:rPr>
              <a:t>7.3.2</a:t>
            </a:r>
            <a:r>
              <a:rPr lang="en-US" altLang="zh-CN" sz="4000">
                <a:solidFill>
                  <a:srgbClr val="FFFF66"/>
                </a:solidFill>
                <a:latin typeface="宋体" panose="02010600030101010101" pitchFamily="2" charset="-122"/>
              </a:rPr>
              <a:t> </a:t>
            </a:r>
            <a:r>
              <a:rPr lang="en-US" altLang="zh-CN" sz="4400">
                <a:solidFill>
                  <a:srgbClr val="FFFF66"/>
                </a:solidFill>
                <a:latin typeface="宋体" panose="02010600030101010101" pitchFamily="2" charset="-122"/>
              </a:rPr>
              <a:t> </a:t>
            </a:r>
            <a:r>
              <a:rPr lang="zh-CN" altLang="en-US" sz="4400" b="1">
                <a:solidFill>
                  <a:srgbClr val="FFFF66"/>
                </a:solidFill>
                <a:latin typeface="黑体" panose="02010609060101010101" pitchFamily="49" charset="-122"/>
                <a:ea typeface="黑体" panose="02010609060101010101" pitchFamily="49" charset="-122"/>
              </a:rPr>
              <a:t>毕奥</a:t>
            </a:r>
            <a:r>
              <a:rPr lang="en-US" altLang="zh-CN" sz="4400" b="1">
                <a:solidFill>
                  <a:srgbClr val="FFFF66"/>
                </a:solidFill>
                <a:latin typeface="黑体" panose="02010609060101010101" pitchFamily="49" charset="-122"/>
                <a:ea typeface="黑体" panose="02010609060101010101" pitchFamily="49" charset="-122"/>
              </a:rPr>
              <a:t>-</a:t>
            </a:r>
            <a:r>
              <a:rPr lang="zh-CN" altLang="en-US" sz="4400" b="1">
                <a:solidFill>
                  <a:srgbClr val="FFFF66"/>
                </a:solidFill>
                <a:latin typeface="黑体" panose="02010609060101010101" pitchFamily="49" charset="-122"/>
                <a:ea typeface="黑体" panose="02010609060101010101" pitchFamily="49" charset="-122"/>
              </a:rPr>
              <a:t>萨伐尔定律的应用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vertical)">
                                      <p:cBhvr>
                                        <p:cTn id="21" dur="500"/>
                                        <p:tgtEl>
                                          <p:spTgt spid="3"/>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416" name="Rectangle 56">
            <a:extLst>
              <a:ext uri="{FF2B5EF4-FFF2-40B4-BE49-F238E27FC236}">
                <a16:creationId xmlns:a16="http://schemas.microsoft.com/office/drawing/2014/main" id="{55D57BB8-2764-43AF-BACE-055CD0A7B2AA}"/>
              </a:ext>
            </a:extLst>
          </p:cNvPr>
          <p:cNvSpPr>
            <a:spLocks noChangeArrowheads="1"/>
          </p:cNvSpPr>
          <p:nvPr/>
        </p:nvSpPr>
        <p:spPr bwMode="auto">
          <a:xfrm>
            <a:off x="142875" y="928688"/>
            <a:ext cx="3952875" cy="4057650"/>
          </a:xfrm>
          <a:prstGeom prst="rect">
            <a:avLst/>
          </a:prstGeom>
          <a:solidFill>
            <a:schemeClr val="accent1"/>
          </a:solidFill>
          <a:ln>
            <a:noFill/>
          </a:ln>
          <a:effectLst>
            <a:prstShdw prst="shdw17" dist="17961" dir="2700000">
              <a:schemeClr val="accent1">
                <a:gamma/>
                <a:shade val="60000"/>
                <a:invGamma/>
              </a:scheme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 name="Group 2">
            <a:extLst>
              <a:ext uri="{FF2B5EF4-FFF2-40B4-BE49-F238E27FC236}">
                <a16:creationId xmlns:a16="http://schemas.microsoft.com/office/drawing/2014/main" id="{51F816D1-14C8-4376-8BB5-8145BC4584A7}"/>
              </a:ext>
            </a:extLst>
          </p:cNvPr>
          <p:cNvGrpSpPr>
            <a:grpSpLocks/>
          </p:cNvGrpSpPr>
          <p:nvPr/>
        </p:nvGrpSpPr>
        <p:grpSpPr bwMode="auto">
          <a:xfrm>
            <a:off x="142875" y="928688"/>
            <a:ext cx="3786188" cy="3886200"/>
            <a:chOff x="279" y="1296"/>
            <a:chExt cx="2385" cy="2448"/>
          </a:xfrm>
        </p:grpSpPr>
        <p:sp>
          <p:nvSpPr>
            <p:cNvPr id="143406" name="Line 4">
              <a:extLst>
                <a:ext uri="{FF2B5EF4-FFF2-40B4-BE49-F238E27FC236}">
                  <a16:creationId xmlns:a16="http://schemas.microsoft.com/office/drawing/2014/main" id="{89C7DF6E-3E38-461D-A01F-FCCBB01A337C}"/>
                </a:ext>
              </a:extLst>
            </p:cNvPr>
            <p:cNvSpPr>
              <a:spLocks noChangeShapeType="1"/>
            </p:cNvSpPr>
            <p:nvPr/>
          </p:nvSpPr>
          <p:spPr bwMode="auto">
            <a:xfrm>
              <a:off x="960" y="3090"/>
              <a:ext cx="1632" cy="0"/>
            </a:xfrm>
            <a:prstGeom prst="line">
              <a:avLst/>
            </a:prstGeom>
            <a:noFill/>
            <a:ln w="19050">
              <a:solidFill>
                <a:schemeClr val="bg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3407" name="Line 5">
              <a:extLst>
                <a:ext uri="{FF2B5EF4-FFF2-40B4-BE49-F238E27FC236}">
                  <a16:creationId xmlns:a16="http://schemas.microsoft.com/office/drawing/2014/main" id="{B91C5D57-C986-4A4F-B362-4A9C568B7D63}"/>
                </a:ext>
              </a:extLst>
            </p:cNvPr>
            <p:cNvSpPr>
              <a:spLocks noChangeShapeType="1"/>
            </p:cNvSpPr>
            <p:nvPr/>
          </p:nvSpPr>
          <p:spPr bwMode="auto">
            <a:xfrm flipV="1">
              <a:off x="960" y="1296"/>
              <a:ext cx="0" cy="1794"/>
            </a:xfrm>
            <a:prstGeom prst="line">
              <a:avLst/>
            </a:prstGeom>
            <a:noFill/>
            <a:ln w="19050">
              <a:solidFill>
                <a:schemeClr val="bg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3408" name="Line 6">
              <a:extLst>
                <a:ext uri="{FF2B5EF4-FFF2-40B4-BE49-F238E27FC236}">
                  <a16:creationId xmlns:a16="http://schemas.microsoft.com/office/drawing/2014/main" id="{7B6DA7EF-DACD-4AEB-BD71-7FF033D49C4C}"/>
                </a:ext>
              </a:extLst>
            </p:cNvPr>
            <p:cNvSpPr>
              <a:spLocks noChangeShapeType="1"/>
            </p:cNvSpPr>
            <p:nvPr/>
          </p:nvSpPr>
          <p:spPr bwMode="auto">
            <a:xfrm flipH="1">
              <a:off x="384" y="3081"/>
              <a:ext cx="576" cy="432"/>
            </a:xfrm>
            <a:prstGeom prst="line">
              <a:avLst/>
            </a:prstGeom>
            <a:noFill/>
            <a:ln w="19050">
              <a:solidFill>
                <a:schemeClr val="bg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40" name="Object 7">
              <a:extLst>
                <a:ext uri="{FF2B5EF4-FFF2-40B4-BE49-F238E27FC236}">
                  <a16:creationId xmlns:a16="http://schemas.microsoft.com/office/drawing/2014/main" id="{504533F2-2B50-4F35-8C0A-A3EBBA5E1DE3}"/>
                </a:ext>
              </a:extLst>
            </p:cNvPr>
            <p:cNvGraphicFramePr>
              <a:graphicFrameLocks noChangeAspect="1"/>
            </p:cNvGraphicFramePr>
            <p:nvPr/>
          </p:nvGraphicFramePr>
          <p:xfrm>
            <a:off x="2417" y="3096"/>
            <a:ext cx="247" cy="222"/>
          </p:xfrm>
          <a:graphic>
            <a:graphicData uri="http://schemas.openxmlformats.org/presentationml/2006/ole">
              <mc:AlternateContent xmlns:mc="http://schemas.openxmlformats.org/markup-compatibility/2006">
                <mc:Choice xmlns:v="urn:schemas-microsoft-com:vml" Requires="v">
                  <p:oleObj name="Equation" r:id="rId3" imgW="139700" imgH="139700" progId="Equation.DSMT4">
                    <p:embed/>
                  </p:oleObj>
                </mc:Choice>
                <mc:Fallback>
                  <p:oleObj name="Equation" r:id="rId3" imgW="139700" imgH="139700" progId="Equation.DSMT4">
                    <p:embed/>
                    <p:pic>
                      <p:nvPicPr>
                        <p:cNvPr id="0" name="Object 7"/>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17" y="3096"/>
                          <a:ext cx="24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1" name="Object 8">
              <a:extLst>
                <a:ext uri="{FF2B5EF4-FFF2-40B4-BE49-F238E27FC236}">
                  <a16:creationId xmlns:a16="http://schemas.microsoft.com/office/drawing/2014/main" id="{10A5CDD4-FFF4-4F09-B00A-E448710AF73B}"/>
                </a:ext>
              </a:extLst>
            </p:cNvPr>
            <p:cNvGraphicFramePr>
              <a:graphicFrameLocks noChangeAspect="1"/>
            </p:cNvGraphicFramePr>
            <p:nvPr/>
          </p:nvGraphicFramePr>
          <p:xfrm>
            <a:off x="279" y="3276"/>
            <a:ext cx="179" cy="219"/>
          </p:xfrm>
          <a:graphic>
            <a:graphicData uri="http://schemas.openxmlformats.org/presentationml/2006/ole">
              <mc:AlternateContent xmlns:mc="http://schemas.openxmlformats.org/markup-compatibility/2006">
                <mc:Choice xmlns:v="urn:schemas-microsoft-com:vml" Requires="v">
                  <p:oleObj name="Equation" r:id="rId5" imgW="114201" imgH="139579" progId="Equation.DSMT4">
                    <p:embed/>
                  </p:oleObj>
                </mc:Choice>
                <mc:Fallback>
                  <p:oleObj name="Equation" r:id="rId5" imgW="114201" imgH="139579" progId="Equation.DSMT4">
                    <p:embed/>
                    <p:pic>
                      <p:nvPicPr>
                        <p:cNvPr id="0" name="Object 8"/>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79" y="3276"/>
                          <a:ext cx="17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42" name="Object 9">
              <a:extLst>
                <a:ext uri="{FF2B5EF4-FFF2-40B4-BE49-F238E27FC236}">
                  <a16:creationId xmlns:a16="http://schemas.microsoft.com/office/drawing/2014/main" id="{399BE5DA-8463-4421-9121-41B60A3CF237}"/>
                </a:ext>
              </a:extLst>
            </p:cNvPr>
            <p:cNvGraphicFramePr>
              <a:graphicFrameLocks noChangeAspect="1"/>
            </p:cNvGraphicFramePr>
            <p:nvPr/>
          </p:nvGraphicFramePr>
          <p:xfrm>
            <a:off x="735" y="1305"/>
            <a:ext cx="234" cy="258"/>
          </p:xfrm>
          <a:graphic>
            <a:graphicData uri="http://schemas.openxmlformats.org/presentationml/2006/ole">
              <mc:AlternateContent xmlns:mc="http://schemas.openxmlformats.org/markup-compatibility/2006">
                <mc:Choice xmlns:v="urn:schemas-microsoft-com:vml" Requires="v">
                  <p:oleObj name="Equation" r:id="rId7" imgW="139579" imgH="164957" progId="Equation.DSMT4">
                    <p:embed/>
                  </p:oleObj>
                </mc:Choice>
                <mc:Fallback>
                  <p:oleObj name="Equation" r:id="rId7" imgW="139579" imgH="164957" progId="Equation.DSMT4">
                    <p:embed/>
                    <p:pic>
                      <p:nvPicPr>
                        <p:cNvPr id="0" name="Object 9"/>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735" y="1305"/>
                          <a:ext cx="23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7402" name="AutoShape 10">
              <a:extLst>
                <a:ext uri="{FF2B5EF4-FFF2-40B4-BE49-F238E27FC236}">
                  <a16:creationId xmlns:a16="http://schemas.microsoft.com/office/drawing/2014/main" id="{64128519-155A-4E60-AC7C-2973C966DA5E}"/>
                </a:ext>
              </a:extLst>
            </p:cNvPr>
            <p:cNvSpPr>
              <a:spLocks noChangeArrowheads="1"/>
            </p:cNvSpPr>
            <p:nvPr/>
          </p:nvSpPr>
          <p:spPr bwMode="auto">
            <a:xfrm>
              <a:off x="904" y="1641"/>
              <a:ext cx="96" cy="2064"/>
            </a:xfrm>
            <a:prstGeom prst="can">
              <a:avLst>
                <a:gd name="adj" fmla="val 77539"/>
              </a:avLst>
            </a:prstGeom>
            <a:gradFill rotWithShape="0">
              <a:gsLst>
                <a:gs pos="0">
                  <a:schemeClr val="accent1">
                    <a:gamma/>
                    <a:shade val="56078"/>
                    <a:invGamma/>
                  </a:schemeClr>
                </a:gs>
                <a:gs pos="50000">
                  <a:schemeClr val="accent1"/>
                </a:gs>
                <a:gs pos="100000">
                  <a:schemeClr val="accent1">
                    <a:gamma/>
                    <a:shade val="56078"/>
                    <a:invGamma/>
                  </a:schemeClr>
                </a:gs>
              </a:gsLst>
              <a:lin ang="0" scaled="1"/>
            </a:gradFill>
            <a:ln w="9525">
              <a:solidFill>
                <a:schemeClr val="tx1"/>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43410" name="Line 11">
              <a:extLst>
                <a:ext uri="{FF2B5EF4-FFF2-40B4-BE49-F238E27FC236}">
                  <a16:creationId xmlns:a16="http://schemas.microsoft.com/office/drawing/2014/main" id="{2188347E-F281-4C76-A748-80FA95F498A9}"/>
                </a:ext>
              </a:extLst>
            </p:cNvPr>
            <p:cNvSpPr>
              <a:spLocks noChangeShapeType="1"/>
            </p:cNvSpPr>
            <p:nvPr/>
          </p:nvSpPr>
          <p:spPr bwMode="auto">
            <a:xfrm flipV="1">
              <a:off x="948" y="2649"/>
              <a:ext cx="0" cy="336"/>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45" name="Object 12">
              <a:extLst>
                <a:ext uri="{FF2B5EF4-FFF2-40B4-BE49-F238E27FC236}">
                  <a16:creationId xmlns:a16="http://schemas.microsoft.com/office/drawing/2014/main" id="{8B14AC01-B117-45F8-BCA7-47157A070522}"/>
                </a:ext>
              </a:extLst>
            </p:cNvPr>
            <p:cNvGraphicFramePr>
              <a:graphicFrameLocks noChangeAspect="1"/>
            </p:cNvGraphicFramePr>
            <p:nvPr/>
          </p:nvGraphicFramePr>
          <p:xfrm>
            <a:off x="672" y="2745"/>
            <a:ext cx="156" cy="216"/>
          </p:xfrm>
          <a:graphic>
            <a:graphicData uri="http://schemas.openxmlformats.org/presentationml/2006/ole">
              <mc:AlternateContent xmlns:mc="http://schemas.openxmlformats.org/markup-compatibility/2006">
                <mc:Choice xmlns:v="urn:schemas-microsoft-com:vml" Requires="v">
                  <p:oleObj name="Equation" r:id="rId9" imgW="165028" imgH="228501" progId="Equation.3">
                    <p:embed/>
                  </p:oleObj>
                </mc:Choice>
                <mc:Fallback>
                  <p:oleObj name="Equation" r:id="rId9" imgW="165028" imgH="228501"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2745"/>
                          <a:ext cx="1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46" name="Text Box 13">
              <a:extLst>
                <a:ext uri="{FF2B5EF4-FFF2-40B4-BE49-F238E27FC236}">
                  <a16:creationId xmlns:a16="http://schemas.microsoft.com/office/drawing/2014/main" id="{D635BF67-D773-40A4-A0F8-A0B080F00C09}"/>
                </a:ext>
              </a:extLst>
            </p:cNvPr>
            <p:cNvSpPr txBox="1">
              <a:spLocks noChangeArrowheads="1"/>
            </p:cNvSpPr>
            <p:nvPr/>
          </p:nvSpPr>
          <p:spPr bwMode="auto">
            <a:xfrm>
              <a:off x="2064" y="3081"/>
              <a:ext cx="2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rgbClr val="000000"/>
                  </a:solidFill>
                  <a:ea typeface="华文中宋" panose="02010600040101010101" pitchFamily="2" charset="-122"/>
                </a:rPr>
                <a:t>P</a:t>
              </a:r>
            </a:p>
          </p:txBody>
        </p:sp>
        <p:sp>
          <p:nvSpPr>
            <p:cNvPr id="132147" name="Text Box 14">
              <a:extLst>
                <a:ext uri="{FF2B5EF4-FFF2-40B4-BE49-F238E27FC236}">
                  <a16:creationId xmlns:a16="http://schemas.microsoft.com/office/drawing/2014/main" id="{DBFB69D1-1F41-4D53-856C-BDB2A499F55E}"/>
                </a:ext>
              </a:extLst>
            </p:cNvPr>
            <p:cNvSpPr txBox="1">
              <a:spLocks noChangeArrowheads="1"/>
            </p:cNvSpPr>
            <p:nvPr/>
          </p:nvSpPr>
          <p:spPr bwMode="auto">
            <a:xfrm>
              <a:off x="557" y="3417"/>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rgbClr val="FFC000"/>
                  </a:solidFill>
                  <a:ea typeface="华文中宋" panose="02010600040101010101" pitchFamily="2" charset="-122"/>
                </a:rPr>
                <a:t>M</a:t>
              </a:r>
            </a:p>
          </p:txBody>
        </p:sp>
        <p:sp>
          <p:nvSpPr>
            <p:cNvPr id="132148" name="Text Box 15">
              <a:extLst>
                <a:ext uri="{FF2B5EF4-FFF2-40B4-BE49-F238E27FC236}">
                  <a16:creationId xmlns:a16="http://schemas.microsoft.com/office/drawing/2014/main" id="{A5360BCE-C59B-4337-BAED-1646AC6317E4}"/>
                </a:ext>
              </a:extLst>
            </p:cNvPr>
            <p:cNvSpPr txBox="1">
              <a:spLocks noChangeArrowheads="1"/>
            </p:cNvSpPr>
            <p:nvPr/>
          </p:nvSpPr>
          <p:spPr bwMode="auto">
            <a:xfrm>
              <a:off x="594" y="1545"/>
              <a:ext cx="3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rgbClr val="FFC000"/>
                  </a:solidFill>
                  <a:ea typeface="华文中宋" panose="02010600040101010101" pitchFamily="2" charset="-122"/>
                </a:rPr>
                <a:t>N</a:t>
              </a:r>
            </a:p>
          </p:txBody>
        </p:sp>
        <p:graphicFrame>
          <p:nvGraphicFramePr>
            <p:cNvPr id="132149" name="Object 16">
              <a:extLst>
                <a:ext uri="{FF2B5EF4-FFF2-40B4-BE49-F238E27FC236}">
                  <a16:creationId xmlns:a16="http://schemas.microsoft.com/office/drawing/2014/main" id="{B061C620-2385-48D2-B88C-6498D44313E4}"/>
                </a:ext>
              </a:extLst>
            </p:cNvPr>
            <p:cNvGraphicFramePr>
              <a:graphicFrameLocks noChangeAspect="1"/>
            </p:cNvGraphicFramePr>
            <p:nvPr/>
          </p:nvGraphicFramePr>
          <p:xfrm>
            <a:off x="1024" y="3117"/>
            <a:ext cx="176" cy="204"/>
          </p:xfrm>
          <a:graphic>
            <a:graphicData uri="http://schemas.openxmlformats.org/presentationml/2006/ole">
              <mc:AlternateContent xmlns:mc="http://schemas.openxmlformats.org/markup-compatibility/2006">
                <mc:Choice xmlns:v="urn:schemas-microsoft-com:vml" Requires="v">
                  <p:oleObj name="Equation" r:id="rId11" imgW="164957" imgH="190335" progId="Equation.3">
                    <p:embed/>
                  </p:oleObj>
                </mc:Choice>
                <mc:Fallback>
                  <p:oleObj name="Equation" r:id="rId11" imgW="164957" imgH="190335"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4" y="3117"/>
                          <a:ext cx="1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50" name="Object 17">
              <a:extLst>
                <a:ext uri="{FF2B5EF4-FFF2-40B4-BE49-F238E27FC236}">
                  <a16:creationId xmlns:a16="http://schemas.microsoft.com/office/drawing/2014/main" id="{B273FE3C-B400-4C25-A139-9302802BC859}"/>
                </a:ext>
              </a:extLst>
            </p:cNvPr>
            <p:cNvGraphicFramePr>
              <a:graphicFrameLocks noChangeAspect="1"/>
            </p:cNvGraphicFramePr>
            <p:nvPr/>
          </p:nvGraphicFramePr>
          <p:xfrm>
            <a:off x="1314" y="3006"/>
            <a:ext cx="263" cy="382"/>
          </p:xfrm>
          <a:graphic>
            <a:graphicData uri="http://schemas.openxmlformats.org/presentationml/2006/ole">
              <mc:AlternateContent xmlns:mc="http://schemas.openxmlformats.org/markup-compatibility/2006">
                <mc:Choice xmlns:v="urn:schemas-microsoft-com:vml" Requires="v">
                  <p:oleObj name="Equation" r:id="rId13" imgW="139700" imgH="228600" progId="Equation.DSMT4">
                    <p:embed/>
                  </p:oleObj>
                </mc:Choice>
                <mc:Fallback>
                  <p:oleObj name="Equation" r:id="rId13" imgW="139700" imgH="228600"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 y="3006"/>
                          <a:ext cx="263"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51" name="Text Box 18">
              <a:extLst>
                <a:ext uri="{FF2B5EF4-FFF2-40B4-BE49-F238E27FC236}">
                  <a16:creationId xmlns:a16="http://schemas.microsoft.com/office/drawing/2014/main" id="{25801DF3-5493-4482-8CB8-E6B0274F2A8F}"/>
                </a:ext>
              </a:extLst>
            </p:cNvPr>
            <p:cNvSpPr txBox="1">
              <a:spLocks noChangeArrowheads="1"/>
            </p:cNvSpPr>
            <p:nvPr/>
          </p:nvSpPr>
          <p:spPr bwMode="auto">
            <a:xfrm>
              <a:off x="2001" y="2969"/>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rgbClr val="0000FF"/>
                  </a:solidFill>
                  <a:ea typeface="华文中宋" panose="02010600040101010101" pitchFamily="2" charset="-122"/>
                </a:rPr>
                <a:t>*</a:t>
              </a:r>
            </a:p>
          </p:txBody>
        </p:sp>
      </p:grpSp>
      <p:grpSp>
        <p:nvGrpSpPr>
          <p:cNvPr id="3" name="Group 63">
            <a:extLst>
              <a:ext uri="{FF2B5EF4-FFF2-40B4-BE49-F238E27FC236}">
                <a16:creationId xmlns:a16="http://schemas.microsoft.com/office/drawing/2014/main" id="{173A1A49-1DCF-4D48-A82C-F549971359DB}"/>
              </a:ext>
            </a:extLst>
          </p:cNvPr>
          <p:cNvGrpSpPr>
            <a:grpSpLocks/>
          </p:cNvGrpSpPr>
          <p:nvPr/>
        </p:nvGrpSpPr>
        <p:grpSpPr bwMode="auto">
          <a:xfrm>
            <a:off x="3052763" y="2660650"/>
            <a:ext cx="1028700" cy="1116013"/>
            <a:chOff x="2112" y="2387"/>
            <a:chExt cx="648" cy="703"/>
          </a:xfrm>
        </p:grpSpPr>
        <p:sp>
          <p:nvSpPr>
            <p:cNvPr id="143405" name="Line 21">
              <a:extLst>
                <a:ext uri="{FF2B5EF4-FFF2-40B4-BE49-F238E27FC236}">
                  <a16:creationId xmlns:a16="http://schemas.microsoft.com/office/drawing/2014/main" id="{6FC9B6F6-9516-467A-A68F-0E7269BC3D99}"/>
                </a:ext>
              </a:extLst>
            </p:cNvPr>
            <p:cNvSpPr>
              <a:spLocks noChangeShapeType="1"/>
            </p:cNvSpPr>
            <p:nvPr/>
          </p:nvSpPr>
          <p:spPr bwMode="auto">
            <a:xfrm flipV="1">
              <a:off x="2112" y="2706"/>
              <a:ext cx="432" cy="384"/>
            </a:xfrm>
            <a:prstGeom prst="line">
              <a:avLst/>
            </a:prstGeom>
            <a:noFill/>
            <a:ln w="38100">
              <a:solidFill>
                <a:srgbClr val="FF3300"/>
              </a:solidFill>
              <a:round/>
              <a:headEnd/>
              <a:tailEnd type="triangl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36" name="Object 22">
              <a:extLst>
                <a:ext uri="{FF2B5EF4-FFF2-40B4-BE49-F238E27FC236}">
                  <a16:creationId xmlns:a16="http://schemas.microsoft.com/office/drawing/2014/main" id="{F6C9489B-C39B-4952-9648-26773BEDDCF6}"/>
                </a:ext>
              </a:extLst>
            </p:cNvPr>
            <p:cNvGraphicFramePr>
              <a:graphicFrameLocks noChangeAspect="1"/>
            </p:cNvGraphicFramePr>
            <p:nvPr/>
          </p:nvGraphicFramePr>
          <p:xfrm>
            <a:off x="2381" y="2387"/>
            <a:ext cx="379" cy="320"/>
          </p:xfrm>
          <a:graphic>
            <a:graphicData uri="http://schemas.openxmlformats.org/presentationml/2006/ole">
              <mc:AlternateContent xmlns:mc="http://schemas.openxmlformats.org/markup-compatibility/2006">
                <mc:Choice xmlns:v="urn:schemas-microsoft-com:vml" Requires="v">
                  <p:oleObj name="Equation" r:id="rId15" imgW="241195" imgH="203112" progId="Equation.DSMT4">
                    <p:embed/>
                  </p:oleObj>
                </mc:Choice>
                <mc:Fallback>
                  <p:oleObj name="Equation" r:id="rId15" imgW="241195" imgH="203112" progId="Equation.DSMT4">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81" y="2387"/>
                          <a:ext cx="37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7416" name="Text Box 24">
            <a:extLst>
              <a:ext uri="{FF2B5EF4-FFF2-40B4-BE49-F238E27FC236}">
                <a16:creationId xmlns:a16="http://schemas.microsoft.com/office/drawing/2014/main" id="{8A88F895-2423-4099-800C-3F44DB7A79EF}"/>
              </a:ext>
            </a:extLst>
          </p:cNvPr>
          <p:cNvSpPr txBox="1">
            <a:spLocks noChangeArrowheads="1"/>
          </p:cNvSpPr>
          <p:nvPr/>
        </p:nvSpPr>
        <p:spPr bwMode="auto">
          <a:xfrm>
            <a:off x="4000500" y="857250"/>
            <a:ext cx="1147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ea typeface="华文中宋" panose="02010600040101010101" pitchFamily="2" charset="-122"/>
              </a:rPr>
              <a:t>解：</a:t>
            </a:r>
          </a:p>
        </p:txBody>
      </p:sp>
      <p:graphicFrame>
        <p:nvGraphicFramePr>
          <p:cNvPr id="187417" name="Object 25">
            <a:extLst>
              <a:ext uri="{FF2B5EF4-FFF2-40B4-BE49-F238E27FC236}">
                <a16:creationId xmlns:a16="http://schemas.microsoft.com/office/drawing/2014/main" id="{A6D484F4-3757-4C5E-8CE7-DA086C046F35}"/>
              </a:ext>
            </a:extLst>
          </p:cNvPr>
          <p:cNvGraphicFramePr>
            <a:graphicFrameLocks noChangeAspect="1"/>
          </p:cNvGraphicFramePr>
          <p:nvPr/>
        </p:nvGraphicFramePr>
        <p:xfrm>
          <a:off x="5111750" y="642938"/>
          <a:ext cx="2982913" cy="1014412"/>
        </p:xfrm>
        <a:graphic>
          <a:graphicData uri="http://schemas.openxmlformats.org/presentationml/2006/ole">
            <mc:AlternateContent xmlns:mc="http://schemas.openxmlformats.org/markup-compatibility/2006">
              <mc:Choice xmlns:v="urn:schemas-microsoft-com:vml" Requires="v">
                <p:oleObj name="Equation" r:id="rId17" imgW="1193282" imgH="406224" progId="Equation.DSMT4">
                  <p:embed/>
                </p:oleObj>
              </mc:Choice>
              <mc:Fallback>
                <p:oleObj name="Equation" r:id="rId17" imgW="1193282" imgH="406224" progId="Equation.DSMT4">
                  <p:embed/>
                  <p:pic>
                    <p:nvPicPr>
                      <p:cNvPr id="0" name="Object 25"/>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5111750" y="642938"/>
                        <a:ext cx="29829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19" name="Object 27">
            <a:extLst>
              <a:ext uri="{FF2B5EF4-FFF2-40B4-BE49-F238E27FC236}">
                <a16:creationId xmlns:a16="http://schemas.microsoft.com/office/drawing/2014/main" id="{AF3CDF73-AAD2-4B5A-8F51-057BDF2DEB55}"/>
              </a:ext>
            </a:extLst>
          </p:cNvPr>
          <p:cNvGraphicFramePr>
            <a:graphicFrameLocks noChangeAspect="1"/>
          </p:cNvGraphicFramePr>
          <p:nvPr/>
        </p:nvGraphicFramePr>
        <p:xfrm>
          <a:off x="4572000" y="1785938"/>
          <a:ext cx="4127500" cy="571500"/>
        </p:xfrm>
        <a:graphic>
          <a:graphicData uri="http://schemas.openxmlformats.org/presentationml/2006/ole">
            <mc:AlternateContent xmlns:mc="http://schemas.openxmlformats.org/markup-compatibility/2006">
              <mc:Choice xmlns:v="urn:schemas-microsoft-com:vml" Requires="v">
                <p:oleObj name="Equation" r:id="rId19" imgW="1651000" imgH="228600" progId="Equation.DSMT4">
                  <p:embed/>
                </p:oleObj>
              </mc:Choice>
              <mc:Fallback>
                <p:oleObj name="Equation" r:id="rId19" imgW="1651000" imgH="228600" progId="Equation.DSMT4">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2000" y="1785938"/>
                        <a:ext cx="4127500" cy="571500"/>
                      </a:xfrm>
                      <a:prstGeom prst="rect">
                        <a:avLst/>
                      </a:prstGeom>
                      <a:solidFill>
                        <a:srgbClr val="FFFF00"/>
                      </a:solidFill>
                      <a:ln w="28575">
                        <a:solidFill>
                          <a:srgbClr val="FF6600"/>
                        </a:solidFill>
                        <a:miter lim="800000"/>
                        <a:headEnd/>
                        <a:tailEnd/>
                      </a:ln>
                    </p:spPr>
                  </p:pic>
                </p:oleObj>
              </mc:Fallback>
            </mc:AlternateContent>
          </a:graphicData>
        </a:graphic>
      </p:graphicFrame>
      <p:graphicFrame>
        <p:nvGraphicFramePr>
          <p:cNvPr id="187420" name="Object 28">
            <a:extLst>
              <a:ext uri="{FF2B5EF4-FFF2-40B4-BE49-F238E27FC236}">
                <a16:creationId xmlns:a16="http://schemas.microsoft.com/office/drawing/2014/main" id="{790F220A-F824-4C22-872B-881A2A2C84F0}"/>
              </a:ext>
            </a:extLst>
          </p:cNvPr>
          <p:cNvGraphicFramePr>
            <a:graphicFrameLocks noChangeAspect="1"/>
          </p:cNvGraphicFramePr>
          <p:nvPr/>
        </p:nvGraphicFramePr>
        <p:xfrm>
          <a:off x="5143500" y="2571750"/>
          <a:ext cx="2824163" cy="603250"/>
        </p:xfrm>
        <a:graphic>
          <a:graphicData uri="http://schemas.openxmlformats.org/presentationml/2006/ole">
            <mc:AlternateContent xmlns:mc="http://schemas.openxmlformats.org/markup-compatibility/2006">
              <mc:Choice xmlns:v="urn:schemas-microsoft-com:vml" Requires="v">
                <p:oleObj name="Equation" r:id="rId21" imgW="1129810" imgH="241195" progId="Equation.DSMT4">
                  <p:embed/>
                </p:oleObj>
              </mc:Choice>
              <mc:Fallback>
                <p:oleObj name="Equation" r:id="rId21" imgW="1129810" imgH="241195" progId="Equation.DSMT4">
                  <p:embed/>
                  <p:pic>
                    <p:nvPicPr>
                      <p:cNvPr id="0" name="Object 28"/>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5143500" y="2571750"/>
                        <a:ext cx="28241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64">
            <a:extLst>
              <a:ext uri="{FF2B5EF4-FFF2-40B4-BE49-F238E27FC236}">
                <a16:creationId xmlns:a16="http://schemas.microsoft.com/office/drawing/2014/main" id="{397E07A5-D7BA-4372-9795-70D9787FCBC0}"/>
              </a:ext>
            </a:extLst>
          </p:cNvPr>
          <p:cNvGrpSpPr>
            <a:grpSpLocks/>
          </p:cNvGrpSpPr>
          <p:nvPr/>
        </p:nvGrpSpPr>
        <p:grpSpPr bwMode="auto">
          <a:xfrm>
            <a:off x="428625" y="5143500"/>
            <a:ext cx="3225800" cy="536575"/>
            <a:chOff x="3606" y="565"/>
            <a:chExt cx="2032" cy="338"/>
          </a:xfrm>
        </p:grpSpPr>
        <p:sp>
          <p:nvSpPr>
            <p:cNvPr id="132133" name="Text Box 30">
              <a:extLst>
                <a:ext uri="{FF2B5EF4-FFF2-40B4-BE49-F238E27FC236}">
                  <a16:creationId xmlns:a16="http://schemas.microsoft.com/office/drawing/2014/main" id="{22831FDB-8097-4115-8D57-E30A4B453C28}"/>
                </a:ext>
              </a:extLst>
            </p:cNvPr>
            <p:cNvSpPr txBox="1">
              <a:spLocks noChangeArrowheads="1"/>
            </p:cNvSpPr>
            <p:nvPr/>
          </p:nvSpPr>
          <p:spPr bwMode="auto">
            <a:xfrm>
              <a:off x="3606" y="572"/>
              <a:ext cx="2032" cy="33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en-US" altLang="zh-CN" sz="2800">
                  <a:solidFill>
                    <a:schemeClr val="bg1"/>
                  </a:solidFill>
                  <a:ea typeface="华文中宋" panose="02010600040101010101" pitchFamily="2" charset="-122"/>
                </a:rPr>
                <a:t>     </a:t>
              </a:r>
              <a:r>
                <a:rPr lang="zh-CN" altLang="en-US" sz="2800">
                  <a:solidFill>
                    <a:schemeClr val="bg1"/>
                  </a:solidFill>
                  <a:ea typeface="华文中宋" panose="02010600040101010101" pitchFamily="2" charset="-122"/>
                </a:rPr>
                <a:t>均沿 </a:t>
              </a:r>
              <a:r>
                <a:rPr lang="en-US" altLang="zh-CN" sz="2800" i="1">
                  <a:solidFill>
                    <a:schemeClr val="bg1"/>
                  </a:solidFill>
                  <a:ea typeface="华文中宋" panose="02010600040101010101" pitchFamily="2" charset="-122"/>
                </a:rPr>
                <a:t>z </a:t>
              </a:r>
              <a:r>
                <a:rPr lang="zh-CN" altLang="en-US" sz="2800">
                  <a:solidFill>
                    <a:schemeClr val="bg1"/>
                  </a:solidFill>
                  <a:ea typeface="华文中宋" panose="02010600040101010101" pitchFamily="2" charset="-122"/>
                </a:rPr>
                <a:t>轴的负向</a:t>
              </a:r>
            </a:p>
          </p:txBody>
        </p:sp>
        <p:graphicFrame>
          <p:nvGraphicFramePr>
            <p:cNvPr id="132134" name="Object 31">
              <a:extLst>
                <a:ext uri="{FF2B5EF4-FFF2-40B4-BE49-F238E27FC236}">
                  <a16:creationId xmlns:a16="http://schemas.microsoft.com/office/drawing/2014/main" id="{982B3E8E-8A20-4A44-B3F4-FAC9E6882B0A}"/>
                </a:ext>
              </a:extLst>
            </p:cNvPr>
            <p:cNvGraphicFramePr>
              <a:graphicFrameLocks noChangeAspect="1"/>
            </p:cNvGraphicFramePr>
            <p:nvPr/>
          </p:nvGraphicFramePr>
          <p:xfrm>
            <a:off x="3644" y="565"/>
            <a:ext cx="339" cy="338"/>
          </p:xfrm>
          <a:graphic>
            <a:graphicData uri="http://schemas.openxmlformats.org/presentationml/2006/ole">
              <mc:AlternateContent xmlns:mc="http://schemas.openxmlformats.org/markup-compatibility/2006">
                <mc:Choice xmlns:v="urn:schemas-microsoft-com:vml" Requires="v">
                  <p:oleObj name="Equation" r:id="rId23" imgW="241091" imgH="215713" progId="Equation.DSMT4">
                    <p:embed/>
                  </p:oleObj>
                </mc:Choice>
                <mc:Fallback>
                  <p:oleObj name="Equation" r:id="rId23" imgW="241091" imgH="215713" progId="Equation.DSMT4">
                    <p:embed/>
                    <p:pic>
                      <p:nvPicPr>
                        <p:cNvPr id="0" name="Object 31"/>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3644" y="565"/>
                          <a:ext cx="339" cy="338"/>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grpSp>
        <p:nvGrpSpPr>
          <p:cNvPr id="5" name="Group 32">
            <a:extLst>
              <a:ext uri="{FF2B5EF4-FFF2-40B4-BE49-F238E27FC236}">
                <a16:creationId xmlns:a16="http://schemas.microsoft.com/office/drawing/2014/main" id="{0F1FCEBC-C053-4B58-A95B-0A28D039C4CC}"/>
              </a:ext>
            </a:extLst>
          </p:cNvPr>
          <p:cNvGrpSpPr>
            <a:grpSpLocks/>
          </p:cNvGrpSpPr>
          <p:nvPr/>
        </p:nvGrpSpPr>
        <p:grpSpPr bwMode="auto">
          <a:xfrm>
            <a:off x="1195388" y="3762375"/>
            <a:ext cx="1857375" cy="990600"/>
            <a:chOff x="942" y="3081"/>
            <a:chExt cx="1170" cy="624"/>
          </a:xfrm>
        </p:grpSpPr>
        <p:sp>
          <p:nvSpPr>
            <p:cNvPr id="143402" name="Line 33">
              <a:extLst>
                <a:ext uri="{FF2B5EF4-FFF2-40B4-BE49-F238E27FC236}">
                  <a16:creationId xmlns:a16="http://schemas.microsoft.com/office/drawing/2014/main" id="{E1A4E8CF-1BEA-4CC8-9302-7B6779DC4AA2}"/>
                </a:ext>
              </a:extLst>
            </p:cNvPr>
            <p:cNvSpPr>
              <a:spLocks noChangeShapeType="1"/>
            </p:cNvSpPr>
            <p:nvPr/>
          </p:nvSpPr>
          <p:spPr bwMode="auto">
            <a:xfrm flipV="1">
              <a:off x="960" y="3081"/>
              <a:ext cx="1152" cy="624"/>
            </a:xfrm>
            <a:prstGeom prst="line">
              <a:avLst/>
            </a:prstGeom>
            <a:noFill/>
            <a:ln w="25400">
              <a:solidFill>
                <a:srgbClr val="FFFF00"/>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3403" name="Arc 34">
              <a:extLst>
                <a:ext uri="{FF2B5EF4-FFF2-40B4-BE49-F238E27FC236}">
                  <a16:creationId xmlns:a16="http://schemas.microsoft.com/office/drawing/2014/main" id="{5178B80F-24F2-4341-8485-345F29440FED}"/>
                </a:ext>
              </a:extLst>
            </p:cNvPr>
            <p:cNvSpPr>
              <a:spLocks/>
            </p:cNvSpPr>
            <p:nvPr/>
          </p:nvSpPr>
          <p:spPr bwMode="auto">
            <a:xfrm>
              <a:off x="960" y="3551"/>
              <a:ext cx="163" cy="154"/>
            </a:xfrm>
            <a:custGeom>
              <a:avLst/>
              <a:gdLst>
                <a:gd name="T0" fmla="*/ 0 w 18329"/>
                <a:gd name="T1" fmla="*/ 0 h 21600"/>
                <a:gd name="T2" fmla="*/ 0 w 18329"/>
                <a:gd name="T3" fmla="*/ 0 h 21600"/>
                <a:gd name="T4" fmla="*/ 0 w 18329"/>
                <a:gd name="T5" fmla="*/ 0 h 21600"/>
                <a:gd name="T6" fmla="*/ 0 60000 65536"/>
                <a:gd name="T7" fmla="*/ 0 60000 65536"/>
                <a:gd name="T8" fmla="*/ 0 60000 65536"/>
                <a:gd name="T9" fmla="*/ 0 w 18329"/>
                <a:gd name="T10" fmla="*/ 0 h 21600"/>
                <a:gd name="T11" fmla="*/ 18329 w 18329"/>
                <a:gd name="T12" fmla="*/ 21600 h 21600"/>
              </a:gdLst>
              <a:ahLst/>
              <a:cxnLst>
                <a:cxn ang="T6">
                  <a:pos x="T0" y="T1"/>
                </a:cxn>
                <a:cxn ang="T7">
                  <a:pos x="T2" y="T3"/>
                </a:cxn>
                <a:cxn ang="T8">
                  <a:pos x="T4" y="T5"/>
                </a:cxn>
              </a:cxnLst>
              <a:rect l="T9" t="T10" r="T11" b="T12"/>
              <a:pathLst>
                <a:path w="18329" h="21600" fill="none" extrusionOk="0">
                  <a:moveTo>
                    <a:pt x="-1" y="0"/>
                  </a:moveTo>
                  <a:cubicBezTo>
                    <a:pt x="7455" y="0"/>
                    <a:pt x="14384" y="3845"/>
                    <a:pt x="18329" y="10171"/>
                  </a:cubicBezTo>
                </a:path>
                <a:path w="18329" h="21600" stroke="0" extrusionOk="0">
                  <a:moveTo>
                    <a:pt x="-1" y="0"/>
                  </a:moveTo>
                  <a:cubicBezTo>
                    <a:pt x="7455" y="0"/>
                    <a:pt x="14384" y="3845"/>
                    <a:pt x="18329" y="10171"/>
                  </a:cubicBezTo>
                  <a:lnTo>
                    <a:pt x="0" y="21600"/>
                  </a:lnTo>
                  <a:close/>
                </a:path>
              </a:pathLst>
            </a:custGeom>
            <a:noFill/>
            <a:ln w="28575">
              <a:solidFill>
                <a:srgbClr val="FF66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32" name="Object 35">
              <a:extLst>
                <a:ext uri="{FF2B5EF4-FFF2-40B4-BE49-F238E27FC236}">
                  <a16:creationId xmlns:a16="http://schemas.microsoft.com/office/drawing/2014/main" id="{ACC932E7-E1FF-4F7B-9DED-800DB63BBF37}"/>
                </a:ext>
              </a:extLst>
            </p:cNvPr>
            <p:cNvGraphicFramePr>
              <a:graphicFrameLocks noChangeAspect="1"/>
            </p:cNvGraphicFramePr>
            <p:nvPr/>
          </p:nvGraphicFramePr>
          <p:xfrm>
            <a:off x="942" y="3312"/>
            <a:ext cx="252" cy="325"/>
          </p:xfrm>
          <a:graphic>
            <a:graphicData uri="http://schemas.openxmlformats.org/presentationml/2006/ole">
              <mc:AlternateContent xmlns:mc="http://schemas.openxmlformats.org/markup-compatibility/2006">
                <mc:Choice xmlns:v="urn:schemas-microsoft-com:vml" Requires="v">
                  <p:oleObj name="Equation" r:id="rId25" imgW="177646" imgH="228402" progId="Equation.DSMT4">
                    <p:embed/>
                  </p:oleObj>
                </mc:Choice>
                <mc:Fallback>
                  <p:oleObj name="Equation" r:id="rId25" imgW="177646" imgH="228402" progId="Equation.DSMT4">
                    <p:embed/>
                    <p:pic>
                      <p:nvPicPr>
                        <p:cNvPr id="0"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2" y="3312"/>
                          <a:ext cx="25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36">
            <a:extLst>
              <a:ext uri="{FF2B5EF4-FFF2-40B4-BE49-F238E27FC236}">
                <a16:creationId xmlns:a16="http://schemas.microsoft.com/office/drawing/2014/main" id="{C545ECBA-E68E-472A-8040-87A59D743F30}"/>
              </a:ext>
            </a:extLst>
          </p:cNvPr>
          <p:cNvGrpSpPr>
            <a:grpSpLocks/>
          </p:cNvGrpSpPr>
          <p:nvPr/>
        </p:nvGrpSpPr>
        <p:grpSpPr bwMode="auto">
          <a:xfrm>
            <a:off x="1223963" y="2428875"/>
            <a:ext cx="1905000" cy="1333500"/>
            <a:chOff x="960" y="2241"/>
            <a:chExt cx="1200" cy="840"/>
          </a:xfrm>
        </p:grpSpPr>
        <p:sp>
          <p:nvSpPr>
            <p:cNvPr id="143401" name="Line 37">
              <a:extLst>
                <a:ext uri="{FF2B5EF4-FFF2-40B4-BE49-F238E27FC236}">
                  <a16:creationId xmlns:a16="http://schemas.microsoft.com/office/drawing/2014/main" id="{C4EB4EA2-75DB-4940-B068-E05457E9BDFB}"/>
                </a:ext>
              </a:extLst>
            </p:cNvPr>
            <p:cNvSpPr>
              <a:spLocks noChangeShapeType="1"/>
            </p:cNvSpPr>
            <p:nvPr/>
          </p:nvSpPr>
          <p:spPr bwMode="auto">
            <a:xfrm>
              <a:off x="960" y="2265"/>
              <a:ext cx="1200" cy="816"/>
            </a:xfrm>
            <a:prstGeom prst="line">
              <a:avLst/>
            </a:prstGeom>
            <a:noFill/>
            <a:ln w="38100">
              <a:solidFill>
                <a:srgbClr val="FF6600"/>
              </a:solidFill>
              <a:round/>
              <a:headEnd/>
              <a:tailEnd type="triangle" w="sm"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29" name="Object 38">
              <a:extLst>
                <a:ext uri="{FF2B5EF4-FFF2-40B4-BE49-F238E27FC236}">
                  <a16:creationId xmlns:a16="http://schemas.microsoft.com/office/drawing/2014/main" id="{D782F8F0-A22E-4D64-BFBB-93349F736D8F}"/>
                </a:ext>
              </a:extLst>
            </p:cNvPr>
            <p:cNvGraphicFramePr>
              <a:graphicFrameLocks noChangeAspect="1"/>
            </p:cNvGraphicFramePr>
            <p:nvPr/>
          </p:nvGraphicFramePr>
          <p:xfrm>
            <a:off x="1296" y="2241"/>
            <a:ext cx="199" cy="259"/>
          </p:xfrm>
          <a:graphic>
            <a:graphicData uri="http://schemas.openxmlformats.org/presentationml/2006/ole">
              <mc:AlternateContent xmlns:mc="http://schemas.openxmlformats.org/markup-compatibility/2006">
                <mc:Choice xmlns:v="urn:schemas-microsoft-com:vml" Requires="v">
                  <p:oleObj name="Equation" r:id="rId27" imgW="126780" imgH="164814" progId="Equation.DSMT4">
                    <p:embed/>
                  </p:oleObj>
                </mc:Choice>
                <mc:Fallback>
                  <p:oleObj name="Equation" r:id="rId27" imgW="126780" imgH="164814" progId="Equation.DSMT4">
                    <p:embed/>
                    <p:pic>
                      <p:nvPicPr>
                        <p:cNvPr id="0" name="Object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96" y="2241"/>
                          <a:ext cx="1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40">
            <a:extLst>
              <a:ext uri="{FF2B5EF4-FFF2-40B4-BE49-F238E27FC236}">
                <a16:creationId xmlns:a16="http://schemas.microsoft.com/office/drawing/2014/main" id="{B8437F8B-2BBD-464E-9970-C54111CC790E}"/>
              </a:ext>
            </a:extLst>
          </p:cNvPr>
          <p:cNvGrpSpPr>
            <a:grpSpLocks/>
          </p:cNvGrpSpPr>
          <p:nvPr/>
        </p:nvGrpSpPr>
        <p:grpSpPr bwMode="auto">
          <a:xfrm>
            <a:off x="1223963" y="1219200"/>
            <a:ext cx="1905000" cy="2557463"/>
            <a:chOff x="960" y="1479"/>
            <a:chExt cx="1200" cy="1611"/>
          </a:xfrm>
        </p:grpSpPr>
        <p:sp>
          <p:nvSpPr>
            <p:cNvPr id="143399" name="Line 41">
              <a:extLst>
                <a:ext uri="{FF2B5EF4-FFF2-40B4-BE49-F238E27FC236}">
                  <a16:creationId xmlns:a16="http://schemas.microsoft.com/office/drawing/2014/main" id="{67A07932-FA25-4EA6-9132-D11D98093492}"/>
                </a:ext>
              </a:extLst>
            </p:cNvPr>
            <p:cNvSpPr>
              <a:spLocks noChangeShapeType="1"/>
            </p:cNvSpPr>
            <p:nvPr/>
          </p:nvSpPr>
          <p:spPr bwMode="auto">
            <a:xfrm>
              <a:off x="960" y="1680"/>
              <a:ext cx="1200" cy="1410"/>
            </a:xfrm>
            <a:prstGeom prst="line">
              <a:avLst/>
            </a:prstGeom>
            <a:noFill/>
            <a:ln w="25400">
              <a:solidFill>
                <a:schemeClr val="bg1"/>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26" name="Object 42">
              <a:extLst>
                <a:ext uri="{FF2B5EF4-FFF2-40B4-BE49-F238E27FC236}">
                  <a16:creationId xmlns:a16="http://schemas.microsoft.com/office/drawing/2014/main" id="{73247C04-BEF8-4106-B91D-3E0D19090624}"/>
                </a:ext>
              </a:extLst>
            </p:cNvPr>
            <p:cNvGraphicFramePr>
              <a:graphicFrameLocks noChangeAspect="1"/>
            </p:cNvGraphicFramePr>
            <p:nvPr/>
          </p:nvGraphicFramePr>
          <p:xfrm>
            <a:off x="1067" y="1479"/>
            <a:ext cx="270" cy="325"/>
          </p:xfrm>
          <a:graphic>
            <a:graphicData uri="http://schemas.openxmlformats.org/presentationml/2006/ole">
              <mc:AlternateContent xmlns:mc="http://schemas.openxmlformats.org/markup-compatibility/2006">
                <mc:Choice xmlns:v="urn:schemas-microsoft-com:vml" Requires="v">
                  <p:oleObj name="Equation" r:id="rId29" imgW="190500" imgH="228600" progId="Equation.DSMT4">
                    <p:embed/>
                  </p:oleObj>
                </mc:Choice>
                <mc:Fallback>
                  <p:oleObj name="Equation" r:id="rId29" imgW="190500" imgH="228600" progId="Equation.DSMT4">
                    <p:embed/>
                    <p:pic>
                      <p:nvPicPr>
                        <p:cNvPr id="0" name="Object 4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7" y="1479"/>
                          <a:ext cx="27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00" name="Arc 43">
              <a:extLst>
                <a:ext uri="{FF2B5EF4-FFF2-40B4-BE49-F238E27FC236}">
                  <a16:creationId xmlns:a16="http://schemas.microsoft.com/office/drawing/2014/main" id="{A1A058D9-8AAE-47F6-B01B-9888C908F93A}"/>
                </a:ext>
              </a:extLst>
            </p:cNvPr>
            <p:cNvSpPr>
              <a:spLocks/>
            </p:cNvSpPr>
            <p:nvPr/>
          </p:nvSpPr>
          <p:spPr bwMode="auto">
            <a:xfrm>
              <a:off x="960" y="1538"/>
              <a:ext cx="95" cy="288"/>
            </a:xfrm>
            <a:custGeom>
              <a:avLst/>
              <a:gdLst>
                <a:gd name="T0" fmla="*/ 0 w 21525"/>
                <a:gd name="T1" fmla="*/ 0 h 21600"/>
                <a:gd name="T2" fmla="*/ 0 w 21525"/>
                <a:gd name="T3" fmla="*/ 0 h 21600"/>
                <a:gd name="T4" fmla="*/ 0 w 21525"/>
                <a:gd name="T5" fmla="*/ 0 h 21600"/>
                <a:gd name="T6" fmla="*/ 0 60000 65536"/>
                <a:gd name="T7" fmla="*/ 0 60000 65536"/>
                <a:gd name="T8" fmla="*/ 0 60000 65536"/>
                <a:gd name="T9" fmla="*/ 0 w 21525"/>
                <a:gd name="T10" fmla="*/ 0 h 21600"/>
                <a:gd name="T11" fmla="*/ 21525 w 21525"/>
                <a:gd name="T12" fmla="*/ 21600 h 21600"/>
              </a:gdLst>
              <a:ahLst/>
              <a:cxnLst>
                <a:cxn ang="T6">
                  <a:pos x="T0" y="T1"/>
                </a:cxn>
                <a:cxn ang="T7">
                  <a:pos x="T2" y="T3"/>
                </a:cxn>
                <a:cxn ang="T8">
                  <a:pos x="T4" y="T5"/>
                </a:cxn>
              </a:cxnLst>
              <a:rect l="T9" t="T10" r="T11" b="T12"/>
              <a:pathLst>
                <a:path w="21525" h="21600" fill="none" extrusionOk="0">
                  <a:moveTo>
                    <a:pt x="-1" y="0"/>
                  </a:moveTo>
                  <a:cubicBezTo>
                    <a:pt x="11229" y="0"/>
                    <a:pt x="20586" y="8605"/>
                    <a:pt x="21524" y="19796"/>
                  </a:cubicBezTo>
                </a:path>
                <a:path w="21525" h="21600" stroke="0" extrusionOk="0">
                  <a:moveTo>
                    <a:pt x="-1" y="0"/>
                  </a:moveTo>
                  <a:cubicBezTo>
                    <a:pt x="11229" y="0"/>
                    <a:pt x="20586" y="8605"/>
                    <a:pt x="21524" y="19796"/>
                  </a:cubicBezTo>
                  <a:lnTo>
                    <a:pt x="0" y="21600"/>
                  </a:lnTo>
                  <a:close/>
                </a:path>
              </a:pathLst>
            </a:custGeom>
            <a:noFill/>
            <a:ln w="28575">
              <a:solidFill>
                <a:srgbClr val="FF66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8" name="Group 44">
            <a:extLst>
              <a:ext uri="{FF2B5EF4-FFF2-40B4-BE49-F238E27FC236}">
                <a16:creationId xmlns:a16="http://schemas.microsoft.com/office/drawing/2014/main" id="{968A0997-4C1D-4A16-B0C1-BC69CC167E21}"/>
              </a:ext>
            </a:extLst>
          </p:cNvPr>
          <p:cNvGrpSpPr>
            <a:grpSpLocks/>
          </p:cNvGrpSpPr>
          <p:nvPr/>
        </p:nvGrpSpPr>
        <p:grpSpPr bwMode="auto">
          <a:xfrm>
            <a:off x="1223963" y="2147888"/>
            <a:ext cx="509587" cy="438150"/>
            <a:chOff x="960" y="2064"/>
            <a:chExt cx="321" cy="276"/>
          </a:xfrm>
        </p:grpSpPr>
        <p:graphicFrame>
          <p:nvGraphicFramePr>
            <p:cNvPr id="132123" name="Object 45">
              <a:extLst>
                <a:ext uri="{FF2B5EF4-FFF2-40B4-BE49-F238E27FC236}">
                  <a16:creationId xmlns:a16="http://schemas.microsoft.com/office/drawing/2014/main" id="{8679DDB0-9D81-462F-841F-BB72288D4F1E}"/>
                </a:ext>
              </a:extLst>
            </p:cNvPr>
            <p:cNvGraphicFramePr>
              <a:graphicFrameLocks noChangeAspect="1"/>
            </p:cNvGraphicFramePr>
            <p:nvPr/>
          </p:nvGraphicFramePr>
          <p:xfrm>
            <a:off x="1065" y="2097"/>
            <a:ext cx="216" cy="199"/>
          </p:xfrm>
          <a:graphic>
            <a:graphicData uri="http://schemas.openxmlformats.org/presentationml/2006/ole">
              <mc:AlternateContent xmlns:mc="http://schemas.openxmlformats.org/markup-compatibility/2006">
                <mc:Choice xmlns:v="urn:schemas-microsoft-com:vml" Requires="v">
                  <p:oleObj name="Equation" r:id="rId31" imgW="152334" imgH="139639" progId="Equation.3">
                    <p:embed/>
                  </p:oleObj>
                </mc:Choice>
                <mc:Fallback>
                  <p:oleObj name="Equation" r:id="rId31" imgW="152334" imgH="139639" progId="Equation.3">
                    <p:embed/>
                    <p:pic>
                      <p:nvPicPr>
                        <p:cNvPr id="0" name="Object 4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5" y="2097"/>
                          <a:ext cx="21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8" name="Arc 46">
              <a:extLst>
                <a:ext uri="{FF2B5EF4-FFF2-40B4-BE49-F238E27FC236}">
                  <a16:creationId xmlns:a16="http://schemas.microsoft.com/office/drawing/2014/main" id="{5275BEBF-AB68-47B0-9DE6-029601736470}"/>
                </a:ext>
              </a:extLst>
            </p:cNvPr>
            <p:cNvSpPr>
              <a:spLocks/>
            </p:cNvSpPr>
            <p:nvPr/>
          </p:nvSpPr>
          <p:spPr bwMode="auto">
            <a:xfrm>
              <a:off x="960" y="2064"/>
              <a:ext cx="96" cy="276"/>
            </a:xfrm>
            <a:custGeom>
              <a:avLst/>
              <a:gdLst>
                <a:gd name="T0" fmla="*/ 0 w 21600"/>
                <a:gd name="T1" fmla="*/ 0 h 24610"/>
                <a:gd name="T2" fmla="*/ 0 w 21600"/>
                <a:gd name="T3" fmla="*/ 0 h 24610"/>
                <a:gd name="T4" fmla="*/ 0 w 21600"/>
                <a:gd name="T5" fmla="*/ 0 h 24610"/>
                <a:gd name="T6" fmla="*/ 0 60000 65536"/>
                <a:gd name="T7" fmla="*/ 0 60000 65536"/>
                <a:gd name="T8" fmla="*/ 0 60000 65536"/>
                <a:gd name="T9" fmla="*/ 0 w 21600"/>
                <a:gd name="T10" fmla="*/ 0 h 24610"/>
                <a:gd name="T11" fmla="*/ 21600 w 21600"/>
                <a:gd name="T12" fmla="*/ 24610 h 24610"/>
              </a:gdLst>
              <a:ahLst/>
              <a:cxnLst>
                <a:cxn ang="T6">
                  <a:pos x="T0" y="T1"/>
                </a:cxn>
                <a:cxn ang="T7">
                  <a:pos x="T2" y="T3"/>
                </a:cxn>
                <a:cxn ang="T8">
                  <a:pos x="T4" y="T5"/>
                </a:cxn>
              </a:cxnLst>
              <a:rect l="T9" t="T10" r="T11" b="T12"/>
              <a:pathLst>
                <a:path w="21600" h="24610" fill="none" extrusionOk="0">
                  <a:moveTo>
                    <a:pt x="-1" y="0"/>
                  </a:moveTo>
                  <a:cubicBezTo>
                    <a:pt x="11929" y="0"/>
                    <a:pt x="21600" y="9670"/>
                    <a:pt x="21600" y="21600"/>
                  </a:cubicBezTo>
                  <a:cubicBezTo>
                    <a:pt x="21600" y="22607"/>
                    <a:pt x="21529" y="23612"/>
                    <a:pt x="21389" y="24610"/>
                  </a:cubicBezTo>
                </a:path>
                <a:path w="21600" h="24610" stroke="0" extrusionOk="0">
                  <a:moveTo>
                    <a:pt x="-1" y="0"/>
                  </a:moveTo>
                  <a:cubicBezTo>
                    <a:pt x="11929" y="0"/>
                    <a:pt x="21600" y="9670"/>
                    <a:pt x="21600" y="21600"/>
                  </a:cubicBezTo>
                  <a:cubicBezTo>
                    <a:pt x="21600" y="22607"/>
                    <a:pt x="21529" y="23612"/>
                    <a:pt x="21389" y="24610"/>
                  </a:cubicBezTo>
                  <a:lnTo>
                    <a:pt x="0" y="21600"/>
                  </a:lnTo>
                  <a:close/>
                </a:path>
              </a:pathLst>
            </a:custGeom>
            <a:noFill/>
            <a:ln w="28575">
              <a:solidFill>
                <a:srgbClr val="0099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9" name="Group 48">
            <a:extLst>
              <a:ext uri="{FF2B5EF4-FFF2-40B4-BE49-F238E27FC236}">
                <a16:creationId xmlns:a16="http://schemas.microsoft.com/office/drawing/2014/main" id="{0BE6AA1D-188B-40B7-AFD1-6B9F3CC78B1A}"/>
              </a:ext>
            </a:extLst>
          </p:cNvPr>
          <p:cNvGrpSpPr>
            <a:grpSpLocks/>
          </p:cNvGrpSpPr>
          <p:nvPr/>
        </p:nvGrpSpPr>
        <p:grpSpPr bwMode="auto">
          <a:xfrm>
            <a:off x="520700" y="2146300"/>
            <a:ext cx="1084263" cy="1616075"/>
            <a:chOff x="517" y="2063"/>
            <a:chExt cx="683" cy="1018"/>
          </a:xfrm>
        </p:grpSpPr>
        <p:grpSp>
          <p:nvGrpSpPr>
            <p:cNvPr id="132115" name="Group 49">
              <a:extLst>
                <a:ext uri="{FF2B5EF4-FFF2-40B4-BE49-F238E27FC236}">
                  <a16:creationId xmlns:a16="http://schemas.microsoft.com/office/drawing/2014/main" id="{F9E6FCED-46F0-47F9-9F59-74F8DC78BF84}"/>
                </a:ext>
              </a:extLst>
            </p:cNvPr>
            <p:cNvGrpSpPr>
              <a:grpSpLocks/>
            </p:cNvGrpSpPr>
            <p:nvPr/>
          </p:nvGrpSpPr>
          <p:grpSpPr bwMode="auto">
            <a:xfrm>
              <a:off x="960" y="2409"/>
              <a:ext cx="240" cy="672"/>
              <a:chOff x="960" y="2409"/>
              <a:chExt cx="240" cy="672"/>
            </a:xfrm>
          </p:grpSpPr>
          <p:sp>
            <p:nvSpPr>
              <p:cNvPr id="143395" name="Line 50">
                <a:extLst>
                  <a:ext uri="{FF2B5EF4-FFF2-40B4-BE49-F238E27FC236}">
                    <a16:creationId xmlns:a16="http://schemas.microsoft.com/office/drawing/2014/main" id="{0B85432B-C042-4EA0-935B-A73EE59E63D7}"/>
                  </a:ext>
                </a:extLst>
              </p:cNvPr>
              <p:cNvSpPr>
                <a:spLocks noChangeShapeType="1"/>
              </p:cNvSpPr>
              <p:nvPr/>
            </p:nvSpPr>
            <p:spPr bwMode="auto">
              <a:xfrm>
                <a:off x="960" y="2409"/>
                <a:ext cx="240" cy="0"/>
              </a:xfrm>
              <a:prstGeom prst="line">
                <a:avLst/>
              </a:prstGeom>
              <a:noFill/>
              <a:ln>
                <a:noFill/>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3396" name="Line 51">
                <a:extLst>
                  <a:ext uri="{FF2B5EF4-FFF2-40B4-BE49-F238E27FC236}">
                    <a16:creationId xmlns:a16="http://schemas.microsoft.com/office/drawing/2014/main" id="{1D42477D-4EB6-4B77-BF85-3F14C16562A8}"/>
                  </a:ext>
                </a:extLst>
              </p:cNvPr>
              <p:cNvSpPr>
                <a:spLocks noChangeShapeType="1"/>
              </p:cNvSpPr>
              <p:nvPr/>
            </p:nvSpPr>
            <p:spPr bwMode="auto">
              <a:xfrm flipV="1">
                <a:off x="1056" y="2409"/>
                <a:ext cx="0" cy="240"/>
              </a:xfrm>
              <a:prstGeom prst="line">
                <a:avLst/>
              </a:prstGeom>
              <a:noFill/>
              <a:ln w="19050">
                <a:solidFill>
                  <a:srgbClr val="FF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2121" name="Object 52">
                <a:extLst>
                  <a:ext uri="{FF2B5EF4-FFF2-40B4-BE49-F238E27FC236}">
                    <a16:creationId xmlns:a16="http://schemas.microsoft.com/office/drawing/2014/main" id="{334624E0-959A-41FE-BAAF-66A3C7A0D66C}"/>
                  </a:ext>
                </a:extLst>
              </p:cNvPr>
              <p:cNvGraphicFramePr>
                <a:graphicFrameLocks noChangeAspect="1"/>
              </p:cNvGraphicFramePr>
              <p:nvPr/>
            </p:nvGraphicFramePr>
            <p:xfrm>
              <a:off x="970" y="2612"/>
              <a:ext cx="220" cy="261"/>
            </p:xfrm>
            <a:graphic>
              <a:graphicData uri="http://schemas.openxmlformats.org/presentationml/2006/ole">
                <mc:AlternateContent xmlns:mc="http://schemas.openxmlformats.org/markup-compatibility/2006">
                  <mc:Choice xmlns:v="urn:schemas-microsoft-com:vml" Requires="v">
                    <p:oleObj name="Equation" r:id="rId33" imgW="139579" imgH="164957" progId="Equation.DSMT4">
                      <p:embed/>
                    </p:oleObj>
                  </mc:Choice>
                  <mc:Fallback>
                    <p:oleObj name="Equation" r:id="rId33" imgW="139579" imgH="164957" progId="Equation.DSMT4">
                      <p:embed/>
                      <p:pic>
                        <p:nvPicPr>
                          <p:cNvPr id="0" name="Object 5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0" y="2612"/>
                            <a:ext cx="22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7" name="Line 53">
                <a:extLst>
                  <a:ext uri="{FF2B5EF4-FFF2-40B4-BE49-F238E27FC236}">
                    <a16:creationId xmlns:a16="http://schemas.microsoft.com/office/drawing/2014/main" id="{08C516D1-DB69-4C81-A601-A5BE6F69BA21}"/>
                  </a:ext>
                </a:extLst>
              </p:cNvPr>
              <p:cNvSpPr>
                <a:spLocks noChangeShapeType="1"/>
              </p:cNvSpPr>
              <p:nvPr/>
            </p:nvSpPr>
            <p:spPr bwMode="auto">
              <a:xfrm>
                <a:off x="1056" y="2793"/>
                <a:ext cx="0" cy="288"/>
              </a:xfrm>
              <a:prstGeom prst="line">
                <a:avLst/>
              </a:prstGeom>
              <a:noFill/>
              <a:ln w="19050">
                <a:solidFill>
                  <a:srgbClr val="FF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32116" name="Group 54">
              <a:extLst>
                <a:ext uri="{FF2B5EF4-FFF2-40B4-BE49-F238E27FC236}">
                  <a16:creationId xmlns:a16="http://schemas.microsoft.com/office/drawing/2014/main" id="{2EC8E9E5-12EB-4AC4-BF3B-4400ECC692F7}"/>
                </a:ext>
              </a:extLst>
            </p:cNvPr>
            <p:cNvGrpSpPr>
              <a:grpSpLocks/>
            </p:cNvGrpSpPr>
            <p:nvPr/>
          </p:nvGrpSpPr>
          <p:grpSpPr bwMode="auto">
            <a:xfrm>
              <a:off x="517" y="2063"/>
              <a:ext cx="531" cy="346"/>
              <a:chOff x="517" y="2063"/>
              <a:chExt cx="531" cy="346"/>
            </a:xfrm>
          </p:grpSpPr>
          <p:graphicFrame>
            <p:nvGraphicFramePr>
              <p:cNvPr id="132117" name="Object 55">
                <a:extLst>
                  <a:ext uri="{FF2B5EF4-FFF2-40B4-BE49-F238E27FC236}">
                    <a16:creationId xmlns:a16="http://schemas.microsoft.com/office/drawing/2014/main" id="{97900F6F-2482-490F-95F8-487DDEE6B4E3}"/>
                  </a:ext>
                </a:extLst>
              </p:cNvPr>
              <p:cNvGraphicFramePr>
                <a:graphicFrameLocks noChangeAspect="1"/>
              </p:cNvGraphicFramePr>
              <p:nvPr/>
            </p:nvGraphicFramePr>
            <p:xfrm>
              <a:off x="517" y="2063"/>
              <a:ext cx="317" cy="319"/>
            </p:xfrm>
            <a:graphic>
              <a:graphicData uri="http://schemas.openxmlformats.org/presentationml/2006/ole">
                <mc:AlternateContent xmlns:mc="http://schemas.openxmlformats.org/markup-compatibility/2006">
                  <mc:Choice xmlns:v="urn:schemas-microsoft-com:vml" Requires="v">
                    <p:oleObj name="Equation" r:id="rId35" imgW="203024" imgH="203024" progId="Equation.DSMT4">
                      <p:embed/>
                    </p:oleObj>
                  </mc:Choice>
                  <mc:Fallback>
                    <p:oleObj name="Equation" r:id="rId35" imgW="203024" imgH="203024" progId="Equation.DSMT4">
                      <p:embed/>
                      <p:pic>
                        <p:nvPicPr>
                          <p:cNvPr id="0" name="Object 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17" y="2063"/>
                            <a:ext cx="31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18" name="AutoShape 56">
                <a:extLst>
                  <a:ext uri="{FF2B5EF4-FFF2-40B4-BE49-F238E27FC236}">
                    <a16:creationId xmlns:a16="http://schemas.microsoft.com/office/drawing/2014/main" id="{DCB6058F-2668-4B90-BF39-43CBEE47041E}"/>
                  </a:ext>
                </a:extLst>
              </p:cNvPr>
              <p:cNvSpPr>
                <a:spLocks noChangeArrowheads="1"/>
              </p:cNvSpPr>
              <p:nvPr/>
            </p:nvSpPr>
            <p:spPr bwMode="auto">
              <a:xfrm>
                <a:off x="856" y="2121"/>
                <a:ext cx="192" cy="288"/>
              </a:xfrm>
              <a:prstGeom prst="upArrow">
                <a:avLst>
                  <a:gd name="adj1" fmla="val 31250"/>
                  <a:gd name="adj2" fmla="val 50000"/>
                </a:avLst>
              </a:prstGeom>
              <a:solidFill>
                <a:srgbClr val="FFCCFF"/>
              </a:solidFill>
              <a:ln w="38100">
                <a:solidFill>
                  <a:srgbClr val="FF505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graphicFrame>
        <p:nvGraphicFramePr>
          <p:cNvPr id="8198" name="Object 47">
            <a:extLst>
              <a:ext uri="{FF2B5EF4-FFF2-40B4-BE49-F238E27FC236}">
                <a16:creationId xmlns:a16="http://schemas.microsoft.com/office/drawing/2014/main" id="{32DFFDCF-5F39-455F-8394-0BD557144716}"/>
              </a:ext>
            </a:extLst>
          </p:cNvPr>
          <p:cNvGraphicFramePr>
            <a:graphicFrameLocks noChangeAspect="1"/>
          </p:cNvGraphicFramePr>
          <p:nvPr/>
        </p:nvGraphicFramePr>
        <p:xfrm>
          <a:off x="4381500" y="4333875"/>
          <a:ext cx="4473575" cy="1111250"/>
        </p:xfrm>
        <a:graphic>
          <a:graphicData uri="http://schemas.openxmlformats.org/presentationml/2006/ole">
            <mc:AlternateContent xmlns:mc="http://schemas.openxmlformats.org/markup-compatibility/2006">
              <mc:Choice xmlns:v="urn:schemas-microsoft-com:vml" Requires="v">
                <p:oleObj name="Equation" r:id="rId37" imgW="1790700" imgH="444500" progId="Equation.DSMT4">
                  <p:embed/>
                </p:oleObj>
              </mc:Choice>
              <mc:Fallback>
                <p:oleObj name="Equation" r:id="rId37" imgW="1790700" imgH="444500" progId="Equation.DSMT4">
                  <p:embed/>
                  <p:pic>
                    <p:nvPicPr>
                      <p:cNvPr id="0" name="Object 47"/>
                      <p:cNvPicPr>
                        <a:picLocks noChangeAspect="1" noChangeArrowheads="1"/>
                      </p:cNvPicPr>
                      <p:nvPr/>
                    </p:nvPicPr>
                    <p:blipFill>
                      <a:blip r:embed="rId38">
                        <a:lum bright="100000" contrast="100000"/>
                        <a:extLst>
                          <a:ext uri="{28A0092B-C50C-407E-A947-70E740481C1C}">
                            <a14:useLocalDpi xmlns:a14="http://schemas.microsoft.com/office/drawing/2010/main" val="0"/>
                          </a:ext>
                        </a:extLst>
                      </a:blip>
                      <a:srcRect/>
                      <a:stretch>
                        <a:fillRect/>
                      </a:stretch>
                    </p:blipFill>
                    <p:spPr bwMode="auto">
                      <a:xfrm>
                        <a:off x="4381500" y="4333875"/>
                        <a:ext cx="44735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TextBox 59">
            <a:extLst>
              <a:ext uri="{FF2B5EF4-FFF2-40B4-BE49-F238E27FC236}">
                <a16:creationId xmlns:a16="http://schemas.microsoft.com/office/drawing/2014/main" id="{02F42FA4-C740-4A6C-A244-8DE39A0D7AE6}"/>
              </a:ext>
            </a:extLst>
          </p:cNvPr>
          <p:cNvSpPr txBox="1">
            <a:spLocks noChangeArrowheads="1"/>
          </p:cNvSpPr>
          <p:nvPr/>
        </p:nvSpPr>
        <p:spPr bwMode="auto">
          <a:xfrm>
            <a:off x="0" y="0"/>
            <a:ext cx="6572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a:solidFill>
                  <a:srgbClr val="FFFF00"/>
                </a:solidFill>
                <a:latin typeface="黑体" panose="02010609060101010101" pitchFamily="49" charset="-122"/>
                <a:ea typeface="黑体" panose="02010609060101010101" pitchFamily="49" charset="-122"/>
              </a:rPr>
              <a:t>一、</a:t>
            </a:r>
            <a:r>
              <a:rPr lang="zh-CN" altLang="en-US" sz="3600" b="1">
                <a:solidFill>
                  <a:srgbClr val="FFFF00"/>
                </a:solidFill>
                <a:latin typeface="黑体" panose="02010609060101010101" pitchFamily="49" charset="-122"/>
                <a:ea typeface="黑体" panose="02010609060101010101" pitchFamily="49" charset="-122"/>
              </a:rPr>
              <a:t>载流直导线产生的磁场</a:t>
            </a:r>
          </a:p>
        </p:txBody>
      </p:sp>
      <p:graphicFrame>
        <p:nvGraphicFramePr>
          <p:cNvPr id="61" name="Object 20">
            <a:extLst>
              <a:ext uri="{FF2B5EF4-FFF2-40B4-BE49-F238E27FC236}">
                <a16:creationId xmlns:a16="http://schemas.microsoft.com/office/drawing/2014/main" id="{608C104C-8731-43A3-A644-F155ABD9A573}"/>
              </a:ext>
            </a:extLst>
          </p:cNvPr>
          <p:cNvGraphicFramePr>
            <a:graphicFrameLocks noChangeAspect="1"/>
          </p:cNvGraphicFramePr>
          <p:nvPr/>
        </p:nvGraphicFramePr>
        <p:xfrm>
          <a:off x="4929188" y="3214688"/>
          <a:ext cx="3046412" cy="1111250"/>
        </p:xfrm>
        <a:graphic>
          <a:graphicData uri="http://schemas.openxmlformats.org/presentationml/2006/ole">
            <mc:AlternateContent xmlns:mc="http://schemas.openxmlformats.org/markup-compatibility/2006">
              <mc:Choice xmlns:v="urn:schemas-microsoft-com:vml" Requires="v">
                <p:oleObj name="Equation" r:id="rId39" imgW="1218671" imgH="444307" progId="Equation.DSMT4">
                  <p:embed/>
                </p:oleObj>
              </mc:Choice>
              <mc:Fallback>
                <p:oleObj name="Equation" r:id="rId39" imgW="1218671" imgH="444307" progId="Equation.DSMT4">
                  <p:embed/>
                  <p:pic>
                    <p:nvPicPr>
                      <p:cNvPr id="0" name="Object 20"/>
                      <p:cNvPicPr>
                        <a:picLocks noChangeAspect="1" noChangeArrowheads="1"/>
                      </p:cNvPicPr>
                      <p:nvPr/>
                    </p:nvPicPr>
                    <p:blipFill>
                      <a:blip r:embed="rId40">
                        <a:lum bright="100000" contrast="100000"/>
                        <a:extLst>
                          <a:ext uri="{28A0092B-C50C-407E-A947-70E740481C1C}">
                            <a14:useLocalDpi xmlns:a14="http://schemas.microsoft.com/office/drawing/2010/main" val="0"/>
                          </a:ext>
                        </a:extLst>
                      </a:blip>
                      <a:srcRect/>
                      <a:stretch>
                        <a:fillRect/>
                      </a:stretch>
                    </p:blipFill>
                    <p:spPr bwMode="auto">
                      <a:xfrm>
                        <a:off x="4929188" y="3214688"/>
                        <a:ext cx="3046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18" name="Object 21">
            <a:extLst>
              <a:ext uri="{FF2B5EF4-FFF2-40B4-BE49-F238E27FC236}">
                <a16:creationId xmlns:a16="http://schemas.microsoft.com/office/drawing/2014/main" id="{E03DAF9E-C73B-47BE-A918-24C7B9EFD9CE}"/>
              </a:ext>
            </a:extLst>
          </p:cNvPr>
          <p:cNvGraphicFramePr>
            <a:graphicFrameLocks noChangeAspect="1"/>
          </p:cNvGraphicFramePr>
          <p:nvPr/>
        </p:nvGraphicFramePr>
        <p:xfrm>
          <a:off x="4786313" y="5270500"/>
          <a:ext cx="3711575" cy="1111250"/>
        </p:xfrm>
        <a:graphic>
          <a:graphicData uri="http://schemas.openxmlformats.org/presentationml/2006/ole">
            <mc:AlternateContent xmlns:mc="http://schemas.openxmlformats.org/markup-compatibility/2006">
              <mc:Choice xmlns:v="urn:schemas-microsoft-com:vml" Requires="v">
                <p:oleObj name="Equation" r:id="rId41" imgW="1485255" imgH="444307" progId="Equation.DSMT4">
                  <p:embed/>
                </p:oleObj>
              </mc:Choice>
              <mc:Fallback>
                <p:oleObj name="Equation" r:id="rId41" imgW="1485255" imgH="444307" progId="Equation.DSMT4">
                  <p:embed/>
                  <p:pic>
                    <p:nvPicPr>
                      <p:cNvPr id="0" name="Object 21"/>
                      <p:cNvPicPr>
                        <a:picLocks noChangeAspect="1" noChangeArrowheads="1"/>
                      </p:cNvPicPr>
                      <p:nvPr/>
                    </p:nvPicPr>
                    <p:blipFill>
                      <a:blip r:embed="rId42">
                        <a:lum bright="100000" contrast="100000"/>
                        <a:extLst>
                          <a:ext uri="{28A0092B-C50C-407E-A947-70E740481C1C}">
                            <a14:useLocalDpi xmlns:a14="http://schemas.microsoft.com/office/drawing/2010/main" val="0"/>
                          </a:ext>
                        </a:extLst>
                      </a:blip>
                      <a:srcRect/>
                      <a:stretch>
                        <a:fillRect/>
                      </a:stretch>
                    </p:blipFill>
                    <p:spPr bwMode="auto">
                      <a:xfrm>
                        <a:off x="4786313" y="5270500"/>
                        <a:ext cx="37115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upRigh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trips(downRight)">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27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strVal val="2/3*#ppt_w"/>
                                          </p:val>
                                        </p:tav>
                                        <p:tav tm="100000">
                                          <p:val>
                                            <p:strVal val="#ppt_w"/>
                                          </p:val>
                                        </p:tav>
                                      </p:tavLst>
                                    </p:anim>
                                    <p:anim calcmode="lin" valueType="num">
                                      <p:cBhvr>
                                        <p:cTn id="27" dur="5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7416"/>
                                        </p:tgtEl>
                                        <p:attrNameLst>
                                          <p:attrName>style.visibility</p:attrName>
                                        </p:attrNameLst>
                                      </p:cBhvr>
                                      <p:to>
                                        <p:strVal val="visible"/>
                                      </p:to>
                                    </p:set>
                                    <p:animEffect transition="in" filter="dissolve">
                                      <p:cBhvr>
                                        <p:cTn id="42" dur="500"/>
                                        <p:tgtEl>
                                          <p:spTgt spid="1874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7417"/>
                                        </p:tgtEl>
                                        <p:attrNameLst>
                                          <p:attrName>style.visibility</p:attrName>
                                        </p:attrNameLst>
                                      </p:cBhvr>
                                      <p:to>
                                        <p:strVal val="visible"/>
                                      </p:to>
                                    </p:set>
                                    <p:animEffect transition="in" filter="blinds(horizontal)">
                                      <p:cBhvr>
                                        <p:cTn id="47" dur="500"/>
                                        <p:tgtEl>
                                          <p:spTgt spid="1874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187419"/>
                                        </p:tgtEl>
                                        <p:attrNameLst>
                                          <p:attrName>style.visibility</p:attrName>
                                        </p:attrNameLst>
                                      </p:cBhvr>
                                      <p:to>
                                        <p:strVal val="visible"/>
                                      </p:to>
                                    </p:set>
                                    <p:animEffect transition="in" filter="blinds(vertical)">
                                      <p:cBhvr>
                                        <p:cTn id="52" dur="500"/>
                                        <p:tgtEl>
                                          <p:spTgt spid="1874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87420"/>
                                        </p:tgtEl>
                                        <p:attrNameLst>
                                          <p:attrName>style.visibility</p:attrName>
                                        </p:attrNameLst>
                                      </p:cBhvr>
                                      <p:to>
                                        <p:strVal val="visible"/>
                                      </p:to>
                                    </p:set>
                                    <p:animEffect transition="in" filter="blinds(horizontal)">
                                      <p:cBhvr>
                                        <p:cTn id="57" dur="500"/>
                                        <p:tgtEl>
                                          <p:spTgt spid="18742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8" presetClass="entr" presetSubtype="12"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strips(downLeft)">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8" presetClass="entr" presetSubtype="9"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strips(upLeft)">
                                      <p:cBhvr>
                                        <p:cTn id="67" dur="500"/>
                                        <p:tgtEl>
                                          <p:spTgt spid="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left)">
                                      <p:cBhvr>
                                        <p:cTn id="72" dur="500"/>
                                        <p:tgtEl>
                                          <p:spTgt spid="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8198"/>
                                        </p:tgtEl>
                                        <p:attrNameLst>
                                          <p:attrName>style.visibility</p:attrName>
                                        </p:attrNameLst>
                                      </p:cBhvr>
                                      <p:to>
                                        <p:strVal val="visible"/>
                                      </p:to>
                                    </p:set>
                                    <p:animEffect transition="in" filter="wipe(left)">
                                      <p:cBhvr>
                                        <p:cTn id="77" dur="500"/>
                                        <p:tgtEl>
                                          <p:spTgt spid="8198"/>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4118"/>
                                        </p:tgtEl>
                                        <p:attrNameLst>
                                          <p:attrName>style.visibility</p:attrName>
                                        </p:attrNameLst>
                                      </p:cBhvr>
                                      <p:to>
                                        <p:strVal val="visible"/>
                                      </p:to>
                                    </p:set>
                                    <p:animEffect transition="in" filter="wipe(left)">
                                      <p:cBhvr>
                                        <p:cTn id="81" dur="500"/>
                                        <p:tgtEl>
                                          <p:spTgt spid="4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16" grpId="0"/>
      <p:bldP spid="6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8423" name="Rectangle 7">
            <a:extLst>
              <a:ext uri="{FF2B5EF4-FFF2-40B4-BE49-F238E27FC236}">
                <a16:creationId xmlns:a16="http://schemas.microsoft.com/office/drawing/2014/main" id="{D75E836C-EE51-4269-A383-E11F7B429CC4}"/>
              </a:ext>
            </a:extLst>
          </p:cNvPr>
          <p:cNvSpPr>
            <a:spLocks noChangeArrowheads="1"/>
          </p:cNvSpPr>
          <p:nvPr/>
        </p:nvSpPr>
        <p:spPr bwMode="auto">
          <a:xfrm>
            <a:off x="0" y="2571750"/>
            <a:ext cx="4929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FFFF66"/>
                </a:solidFill>
                <a:ea typeface="华文中宋" panose="02010600040101010101" pitchFamily="2" charset="-122"/>
              </a:rPr>
              <a:t>◆ </a:t>
            </a:r>
            <a:r>
              <a:rPr lang="zh-CN" altLang="en-US" sz="2800" b="1">
                <a:solidFill>
                  <a:srgbClr val="FFFF66"/>
                </a:solidFill>
                <a:ea typeface="华文中宋" panose="02010600040101010101" pitchFamily="2" charset="-122"/>
              </a:rPr>
              <a:t>无限长</a:t>
            </a:r>
            <a:r>
              <a:rPr lang="zh-CN" altLang="en-US" sz="2800" b="1">
                <a:solidFill>
                  <a:schemeClr val="bg1"/>
                </a:solidFill>
                <a:ea typeface="华文中宋" panose="02010600040101010101" pitchFamily="2" charset="-122"/>
              </a:rPr>
              <a:t>载流长直导线的磁场</a:t>
            </a:r>
          </a:p>
        </p:txBody>
      </p:sp>
      <p:sp>
        <p:nvSpPr>
          <p:cNvPr id="144404" name="Line 13">
            <a:extLst>
              <a:ext uri="{FF2B5EF4-FFF2-40B4-BE49-F238E27FC236}">
                <a16:creationId xmlns:a16="http://schemas.microsoft.com/office/drawing/2014/main" id="{9089F99E-8F55-4A3D-A875-456799E29535}"/>
              </a:ext>
            </a:extLst>
          </p:cNvPr>
          <p:cNvSpPr>
            <a:spLocks noChangeShapeType="1"/>
          </p:cNvSpPr>
          <p:nvPr/>
        </p:nvSpPr>
        <p:spPr bwMode="auto">
          <a:xfrm flipV="1">
            <a:off x="6710363" y="1666875"/>
            <a:ext cx="0" cy="2495550"/>
          </a:xfrm>
          <a:prstGeom prst="line">
            <a:avLst/>
          </a:prstGeom>
          <a:noFill/>
          <a:ln w="19050">
            <a:solidFill>
              <a:schemeClr val="bg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4405" name="Line 14">
            <a:extLst>
              <a:ext uri="{FF2B5EF4-FFF2-40B4-BE49-F238E27FC236}">
                <a16:creationId xmlns:a16="http://schemas.microsoft.com/office/drawing/2014/main" id="{E3923F12-F8BD-4121-A468-B3D2666EC4FE}"/>
              </a:ext>
            </a:extLst>
          </p:cNvPr>
          <p:cNvSpPr>
            <a:spLocks noChangeShapeType="1"/>
          </p:cNvSpPr>
          <p:nvPr/>
        </p:nvSpPr>
        <p:spPr bwMode="auto">
          <a:xfrm flipV="1">
            <a:off x="6710363" y="4141788"/>
            <a:ext cx="2286000" cy="0"/>
          </a:xfrm>
          <a:prstGeom prst="line">
            <a:avLst/>
          </a:prstGeom>
          <a:noFill/>
          <a:ln w="19050">
            <a:solidFill>
              <a:schemeClr val="bg1"/>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4406" name="Arc 17">
            <a:extLst>
              <a:ext uri="{FF2B5EF4-FFF2-40B4-BE49-F238E27FC236}">
                <a16:creationId xmlns:a16="http://schemas.microsoft.com/office/drawing/2014/main" id="{E2BE6CAC-4ACD-41C3-8F57-EEA3DC253C30}"/>
              </a:ext>
            </a:extLst>
          </p:cNvPr>
          <p:cNvSpPr>
            <a:spLocks/>
          </p:cNvSpPr>
          <p:nvPr/>
        </p:nvSpPr>
        <p:spPr bwMode="auto">
          <a:xfrm>
            <a:off x="6716713" y="1970088"/>
            <a:ext cx="252412" cy="604837"/>
          </a:xfrm>
          <a:custGeom>
            <a:avLst/>
            <a:gdLst>
              <a:gd name="T0" fmla="*/ 0 w 22742"/>
              <a:gd name="T1" fmla="*/ 2147483647 h 21600"/>
              <a:gd name="T2" fmla="*/ 2147483647 w 22742"/>
              <a:gd name="T3" fmla="*/ 2147483647 h 21600"/>
              <a:gd name="T4" fmla="*/ 2147483647 w 22742"/>
              <a:gd name="T5" fmla="*/ 2147483647 h 21600"/>
              <a:gd name="T6" fmla="*/ 0 60000 65536"/>
              <a:gd name="T7" fmla="*/ 0 60000 65536"/>
              <a:gd name="T8" fmla="*/ 0 60000 65536"/>
              <a:gd name="T9" fmla="*/ 0 w 22742"/>
              <a:gd name="T10" fmla="*/ 0 h 21600"/>
              <a:gd name="T11" fmla="*/ 22742 w 22742"/>
              <a:gd name="T12" fmla="*/ 21600 h 21600"/>
            </a:gdLst>
            <a:ahLst/>
            <a:cxnLst>
              <a:cxn ang="T6">
                <a:pos x="T0" y="T1"/>
              </a:cxn>
              <a:cxn ang="T7">
                <a:pos x="T2" y="T3"/>
              </a:cxn>
              <a:cxn ang="T8">
                <a:pos x="T4" y="T5"/>
              </a:cxn>
            </a:cxnLst>
            <a:rect l="T9" t="T10" r="T11" b="T12"/>
            <a:pathLst>
              <a:path w="22742" h="21600" fill="none" extrusionOk="0">
                <a:moveTo>
                  <a:pt x="0" y="30"/>
                </a:moveTo>
                <a:cubicBezTo>
                  <a:pt x="380" y="10"/>
                  <a:pt x="761" y="-1"/>
                  <a:pt x="1142" y="0"/>
                </a:cubicBezTo>
                <a:cubicBezTo>
                  <a:pt x="13071" y="0"/>
                  <a:pt x="22742" y="9670"/>
                  <a:pt x="22742" y="21600"/>
                </a:cubicBezTo>
              </a:path>
              <a:path w="22742" h="21600" stroke="0" extrusionOk="0">
                <a:moveTo>
                  <a:pt x="0" y="30"/>
                </a:moveTo>
                <a:cubicBezTo>
                  <a:pt x="380" y="10"/>
                  <a:pt x="761" y="-1"/>
                  <a:pt x="1142" y="0"/>
                </a:cubicBezTo>
                <a:cubicBezTo>
                  <a:pt x="13071" y="0"/>
                  <a:pt x="22742" y="9670"/>
                  <a:pt x="22742" y="21600"/>
                </a:cubicBezTo>
                <a:lnTo>
                  <a:pt x="1142" y="21600"/>
                </a:lnTo>
                <a:close/>
              </a:path>
            </a:pathLst>
          </a:custGeom>
          <a:noFill/>
          <a:ln w="34925">
            <a:solidFill>
              <a:srgbClr val="FF66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4150" name="Object 19">
            <a:extLst>
              <a:ext uri="{FF2B5EF4-FFF2-40B4-BE49-F238E27FC236}">
                <a16:creationId xmlns:a16="http://schemas.microsoft.com/office/drawing/2014/main" id="{DFBE0345-AEB6-4FD4-9B77-AF28D8497592}"/>
              </a:ext>
            </a:extLst>
          </p:cNvPr>
          <p:cNvGraphicFramePr>
            <a:graphicFrameLocks noChangeAspect="1"/>
          </p:cNvGraphicFramePr>
          <p:nvPr/>
        </p:nvGraphicFramePr>
        <p:xfrm>
          <a:off x="6907213" y="1838325"/>
          <a:ext cx="422275" cy="642938"/>
        </p:xfrm>
        <a:graphic>
          <a:graphicData uri="http://schemas.openxmlformats.org/presentationml/2006/ole">
            <mc:AlternateContent xmlns:mc="http://schemas.openxmlformats.org/markup-compatibility/2006">
              <mc:Choice xmlns:v="urn:schemas-microsoft-com:vml" Requires="v">
                <p:oleObj name="Equation" r:id="rId2" imgW="76170" imgH="114380" progId="Equation.DSMT4">
                  <p:embed/>
                </p:oleObj>
              </mc:Choice>
              <mc:Fallback>
                <p:oleObj name="Equation" r:id="rId2" imgW="76170" imgH="114380" progId="Equation.DSMT4">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213" y="1838325"/>
                        <a:ext cx="4222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51" name="Text Box 20">
            <a:extLst>
              <a:ext uri="{FF2B5EF4-FFF2-40B4-BE49-F238E27FC236}">
                <a16:creationId xmlns:a16="http://schemas.microsoft.com/office/drawing/2014/main" id="{1CCB0EDB-AA5A-45D4-8B03-2A5C88073E75}"/>
              </a:ext>
            </a:extLst>
          </p:cNvPr>
          <p:cNvSpPr txBox="1">
            <a:spLocks noChangeArrowheads="1"/>
          </p:cNvSpPr>
          <p:nvPr/>
        </p:nvSpPr>
        <p:spPr bwMode="auto">
          <a:xfrm>
            <a:off x="8005763" y="4171950"/>
            <a:ext cx="53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P</a:t>
            </a:r>
          </a:p>
        </p:txBody>
      </p:sp>
      <p:sp>
        <p:nvSpPr>
          <p:cNvPr id="134152" name="Text Box 21">
            <a:extLst>
              <a:ext uri="{FF2B5EF4-FFF2-40B4-BE49-F238E27FC236}">
                <a16:creationId xmlns:a16="http://schemas.microsoft.com/office/drawing/2014/main" id="{E6094B75-3832-4490-BF13-00ABE1C8D53B}"/>
              </a:ext>
            </a:extLst>
          </p:cNvPr>
          <p:cNvSpPr txBox="1">
            <a:spLocks noChangeArrowheads="1"/>
          </p:cNvSpPr>
          <p:nvPr/>
        </p:nvSpPr>
        <p:spPr bwMode="auto">
          <a:xfrm>
            <a:off x="6176963" y="4979988"/>
            <a:ext cx="644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en-US" sz="2800" b="1" i="1">
                <a:solidFill>
                  <a:schemeClr val="bg1"/>
                </a:solidFill>
                <a:ea typeface="华文中宋" panose="02010600040101010101" pitchFamily="2" charset="-122"/>
              </a:rPr>
              <a:t>M</a:t>
            </a:r>
            <a:endParaRPr lang="en-US" altLang="zh-CN" sz="2800" b="1" i="1">
              <a:solidFill>
                <a:schemeClr val="bg1"/>
              </a:solidFill>
              <a:ea typeface="华文中宋" panose="02010600040101010101" pitchFamily="2" charset="-122"/>
            </a:endParaRPr>
          </a:p>
        </p:txBody>
      </p:sp>
      <p:sp>
        <p:nvSpPr>
          <p:cNvPr id="134153" name="Text Box 22">
            <a:extLst>
              <a:ext uri="{FF2B5EF4-FFF2-40B4-BE49-F238E27FC236}">
                <a16:creationId xmlns:a16="http://schemas.microsoft.com/office/drawing/2014/main" id="{A0A007A1-80EE-46ED-A480-374655476252}"/>
              </a:ext>
            </a:extLst>
          </p:cNvPr>
          <p:cNvSpPr txBox="1">
            <a:spLocks noChangeArrowheads="1"/>
          </p:cNvSpPr>
          <p:nvPr/>
        </p:nvSpPr>
        <p:spPr bwMode="auto">
          <a:xfrm>
            <a:off x="6192838" y="2044700"/>
            <a:ext cx="7461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N</a:t>
            </a:r>
          </a:p>
        </p:txBody>
      </p:sp>
      <p:graphicFrame>
        <p:nvGraphicFramePr>
          <p:cNvPr id="134154" name="Object 23">
            <a:extLst>
              <a:ext uri="{FF2B5EF4-FFF2-40B4-BE49-F238E27FC236}">
                <a16:creationId xmlns:a16="http://schemas.microsoft.com/office/drawing/2014/main" id="{B5568BC8-DD02-442E-AB0B-3F69EDFE7533}"/>
              </a:ext>
            </a:extLst>
          </p:cNvPr>
          <p:cNvGraphicFramePr>
            <a:graphicFrameLocks noChangeAspect="1"/>
          </p:cNvGraphicFramePr>
          <p:nvPr/>
        </p:nvGraphicFramePr>
        <p:xfrm>
          <a:off x="8651875" y="4143375"/>
          <a:ext cx="312738" cy="347663"/>
        </p:xfrm>
        <a:graphic>
          <a:graphicData uri="http://schemas.openxmlformats.org/presentationml/2006/ole">
            <mc:AlternateContent xmlns:mc="http://schemas.openxmlformats.org/markup-compatibility/2006">
              <mc:Choice xmlns:v="urn:schemas-microsoft-com:vml" Requires="v">
                <p:oleObj name="Equation" r:id="rId4" imgW="28743" imgH="28415" progId="Equation.DSMT4">
                  <p:embed/>
                </p:oleObj>
              </mc:Choice>
              <mc:Fallback>
                <p:oleObj name="Equation" r:id="rId4" imgW="28743" imgH="28415"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1875" y="4143375"/>
                        <a:ext cx="3127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5" name="Object 24">
            <a:extLst>
              <a:ext uri="{FF2B5EF4-FFF2-40B4-BE49-F238E27FC236}">
                <a16:creationId xmlns:a16="http://schemas.microsoft.com/office/drawing/2014/main" id="{5DB72708-28CC-4887-9917-D2F018EB2DD6}"/>
              </a:ext>
            </a:extLst>
          </p:cNvPr>
          <p:cNvGraphicFramePr>
            <a:graphicFrameLocks/>
          </p:cNvGraphicFramePr>
          <p:nvPr/>
        </p:nvGraphicFramePr>
        <p:xfrm>
          <a:off x="5821363" y="4500563"/>
          <a:ext cx="284162" cy="349250"/>
        </p:xfrm>
        <a:graphic>
          <a:graphicData uri="http://schemas.openxmlformats.org/presentationml/2006/ole">
            <mc:AlternateContent xmlns:mc="http://schemas.openxmlformats.org/markup-compatibility/2006">
              <mc:Choice xmlns:v="urn:schemas-microsoft-com:vml" Requires="v">
                <p:oleObj name="Equation" r:id="rId6" imgW="114201" imgH="139579" progId="Equation.DSMT4">
                  <p:embed/>
                </p:oleObj>
              </mc:Choice>
              <mc:Fallback>
                <p:oleObj name="Equation" r:id="rId6" imgW="114201" imgH="139579" progId="Equation.DSMT4">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363" y="4500563"/>
                        <a:ext cx="2841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6" name="Object 25">
            <a:extLst>
              <a:ext uri="{FF2B5EF4-FFF2-40B4-BE49-F238E27FC236}">
                <a16:creationId xmlns:a16="http://schemas.microsoft.com/office/drawing/2014/main" id="{1B0CD7E5-3AAB-445E-AA26-F85FC75CB2FE}"/>
              </a:ext>
            </a:extLst>
          </p:cNvPr>
          <p:cNvGraphicFramePr>
            <a:graphicFrameLocks noChangeAspect="1"/>
          </p:cNvGraphicFramePr>
          <p:nvPr/>
        </p:nvGraphicFramePr>
        <p:xfrm>
          <a:off x="6376988" y="1666875"/>
          <a:ext cx="261937" cy="409575"/>
        </p:xfrm>
        <a:graphic>
          <a:graphicData uri="http://schemas.openxmlformats.org/presentationml/2006/ole">
            <mc:AlternateContent xmlns:mc="http://schemas.openxmlformats.org/markup-compatibility/2006">
              <mc:Choice xmlns:v="urn:schemas-microsoft-com:vml" Requires="v">
                <p:oleObj name="Equation" r:id="rId8" imgW="28743" imgH="47478" progId="Equation.DSMT4">
                  <p:embed/>
                </p:oleObj>
              </mc:Choice>
              <mc:Fallback>
                <p:oleObj name="Equation" r:id="rId8" imgW="28743" imgH="47478" progId="Equation.DSMT4">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6988" y="1666875"/>
                        <a:ext cx="2619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7" name="Object 26">
            <a:extLst>
              <a:ext uri="{FF2B5EF4-FFF2-40B4-BE49-F238E27FC236}">
                <a16:creationId xmlns:a16="http://schemas.microsoft.com/office/drawing/2014/main" id="{83C89390-77F4-404C-B18A-D1033FB64D91}"/>
              </a:ext>
            </a:extLst>
          </p:cNvPr>
          <p:cNvGraphicFramePr>
            <a:graphicFrameLocks noChangeAspect="1"/>
          </p:cNvGraphicFramePr>
          <p:nvPr/>
        </p:nvGraphicFramePr>
        <p:xfrm>
          <a:off x="6329363" y="3859213"/>
          <a:ext cx="273050" cy="398462"/>
        </p:xfrm>
        <a:graphic>
          <a:graphicData uri="http://schemas.openxmlformats.org/presentationml/2006/ole">
            <mc:AlternateContent xmlns:mc="http://schemas.openxmlformats.org/markup-compatibility/2006">
              <mc:Choice xmlns:v="urn:schemas-microsoft-com:vml" Requires="v">
                <p:oleObj name="Equation" r:id="rId10" imgW="164957" imgH="190335" progId="Equation.3">
                  <p:embed/>
                </p:oleObj>
              </mc:Choice>
              <mc:Fallback>
                <p:oleObj name="Equation" r:id="rId10" imgW="164957" imgH="190335"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9363" y="3859213"/>
                        <a:ext cx="2730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8443" name="AutoShape 27">
            <a:extLst>
              <a:ext uri="{FF2B5EF4-FFF2-40B4-BE49-F238E27FC236}">
                <a16:creationId xmlns:a16="http://schemas.microsoft.com/office/drawing/2014/main" id="{3593A84B-B97B-4ADC-A23B-CDAFF12910CE}"/>
              </a:ext>
            </a:extLst>
          </p:cNvPr>
          <p:cNvSpPr>
            <a:spLocks noChangeArrowheads="1"/>
          </p:cNvSpPr>
          <p:nvPr/>
        </p:nvSpPr>
        <p:spPr bwMode="auto">
          <a:xfrm>
            <a:off x="6634163" y="2195513"/>
            <a:ext cx="120650" cy="3101975"/>
          </a:xfrm>
          <a:prstGeom prst="can">
            <a:avLst>
              <a:gd name="adj" fmla="val 92725"/>
            </a:avLst>
          </a:prstGeom>
          <a:gradFill rotWithShape="0">
            <a:gsLst>
              <a:gs pos="0">
                <a:schemeClr val="accent1">
                  <a:gamma/>
                  <a:shade val="56078"/>
                  <a:invGamma/>
                </a:schemeClr>
              </a:gs>
              <a:gs pos="50000">
                <a:schemeClr val="accent1"/>
              </a:gs>
              <a:gs pos="100000">
                <a:schemeClr val="accent1">
                  <a:gamma/>
                  <a:shade val="56078"/>
                  <a:invGamma/>
                </a:schemeClr>
              </a:gs>
            </a:gsLst>
            <a:lin ang="0" scaled="1"/>
          </a:gradFill>
          <a:ln w="9525">
            <a:solidFill>
              <a:schemeClr val="tx1"/>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graphicFrame>
        <p:nvGraphicFramePr>
          <p:cNvPr id="134159" name="Object 28">
            <a:extLst>
              <a:ext uri="{FF2B5EF4-FFF2-40B4-BE49-F238E27FC236}">
                <a16:creationId xmlns:a16="http://schemas.microsoft.com/office/drawing/2014/main" id="{8897A5B1-F927-407A-878C-C23DE9292AA6}"/>
              </a:ext>
            </a:extLst>
          </p:cNvPr>
          <p:cNvGraphicFramePr>
            <a:graphicFrameLocks noChangeAspect="1"/>
          </p:cNvGraphicFramePr>
          <p:nvPr/>
        </p:nvGraphicFramePr>
        <p:xfrm>
          <a:off x="6329363" y="3117850"/>
          <a:ext cx="257175" cy="419100"/>
        </p:xfrm>
        <a:graphic>
          <a:graphicData uri="http://schemas.openxmlformats.org/presentationml/2006/ole">
            <mc:AlternateContent xmlns:mc="http://schemas.openxmlformats.org/markup-compatibility/2006">
              <mc:Choice xmlns:v="urn:schemas-microsoft-com:vml" Requires="v">
                <p:oleObj name="Equation" r:id="rId12" imgW="47786" imgH="114380" progId="Equation.3">
                  <p:embed/>
                </p:oleObj>
              </mc:Choice>
              <mc:Fallback>
                <p:oleObj name="Equation" r:id="rId12" imgW="47786" imgH="114380" progId="Equation.3">
                  <p:embed/>
                  <p:pic>
                    <p:nvPicPr>
                      <p:cNvPr id="0"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9363" y="3117850"/>
                        <a:ext cx="2571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411" name="Arc 29">
            <a:extLst>
              <a:ext uri="{FF2B5EF4-FFF2-40B4-BE49-F238E27FC236}">
                <a16:creationId xmlns:a16="http://schemas.microsoft.com/office/drawing/2014/main" id="{CE7992C0-1F86-4193-BC95-AC46E183614B}"/>
              </a:ext>
            </a:extLst>
          </p:cNvPr>
          <p:cNvSpPr>
            <a:spLocks/>
          </p:cNvSpPr>
          <p:nvPr/>
        </p:nvSpPr>
        <p:spPr bwMode="auto">
          <a:xfrm>
            <a:off x="6759575" y="4905375"/>
            <a:ext cx="260350" cy="158750"/>
          </a:xfrm>
          <a:custGeom>
            <a:avLst/>
            <a:gdLst>
              <a:gd name="T0" fmla="*/ 0 w 24571"/>
              <a:gd name="T1" fmla="*/ 1260221161 h 22498"/>
              <a:gd name="T2" fmla="*/ 2147483647 w 24571"/>
              <a:gd name="T3" fmla="*/ 2147483647 h 22498"/>
              <a:gd name="T4" fmla="*/ 2147483647 w 24571"/>
              <a:gd name="T5" fmla="*/ 2147483647 h 22498"/>
              <a:gd name="T6" fmla="*/ 0 60000 65536"/>
              <a:gd name="T7" fmla="*/ 0 60000 65536"/>
              <a:gd name="T8" fmla="*/ 0 60000 65536"/>
              <a:gd name="T9" fmla="*/ 0 w 24571"/>
              <a:gd name="T10" fmla="*/ 0 h 22498"/>
              <a:gd name="T11" fmla="*/ 24571 w 24571"/>
              <a:gd name="T12" fmla="*/ 22498 h 22498"/>
            </a:gdLst>
            <a:ahLst/>
            <a:cxnLst>
              <a:cxn ang="T6">
                <a:pos x="T0" y="T1"/>
              </a:cxn>
              <a:cxn ang="T7">
                <a:pos x="T2" y="T3"/>
              </a:cxn>
              <a:cxn ang="T8">
                <a:pos x="T4" y="T5"/>
              </a:cxn>
            </a:cxnLst>
            <a:rect l="T9" t="T10" r="T11" b="T12"/>
            <a:pathLst>
              <a:path w="24571" h="22498" fill="none" extrusionOk="0">
                <a:moveTo>
                  <a:pt x="0" y="205"/>
                </a:moveTo>
                <a:cubicBezTo>
                  <a:pt x="984" y="68"/>
                  <a:pt x="1977" y="-1"/>
                  <a:pt x="2971" y="0"/>
                </a:cubicBezTo>
                <a:cubicBezTo>
                  <a:pt x="14900" y="0"/>
                  <a:pt x="24571" y="9670"/>
                  <a:pt x="24571" y="21600"/>
                </a:cubicBezTo>
                <a:cubicBezTo>
                  <a:pt x="24571" y="21899"/>
                  <a:pt x="24564" y="22198"/>
                  <a:pt x="24552" y="22498"/>
                </a:cubicBezTo>
              </a:path>
              <a:path w="24571" h="22498" stroke="0" extrusionOk="0">
                <a:moveTo>
                  <a:pt x="0" y="205"/>
                </a:moveTo>
                <a:cubicBezTo>
                  <a:pt x="984" y="68"/>
                  <a:pt x="1977" y="-1"/>
                  <a:pt x="2971" y="0"/>
                </a:cubicBezTo>
                <a:cubicBezTo>
                  <a:pt x="14900" y="0"/>
                  <a:pt x="24571" y="9670"/>
                  <a:pt x="24571" y="21600"/>
                </a:cubicBezTo>
                <a:cubicBezTo>
                  <a:pt x="24571" y="21899"/>
                  <a:pt x="24564" y="22198"/>
                  <a:pt x="24552" y="22498"/>
                </a:cubicBezTo>
                <a:lnTo>
                  <a:pt x="2971" y="21600"/>
                </a:lnTo>
                <a:close/>
              </a:path>
            </a:pathLst>
          </a:custGeom>
          <a:noFill/>
          <a:ln w="34925">
            <a:solidFill>
              <a:srgbClr val="FF66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4412" name="Line 30">
            <a:extLst>
              <a:ext uri="{FF2B5EF4-FFF2-40B4-BE49-F238E27FC236}">
                <a16:creationId xmlns:a16="http://schemas.microsoft.com/office/drawing/2014/main" id="{9A1CB337-B779-48A1-B383-55EB84CDBB4E}"/>
              </a:ext>
            </a:extLst>
          </p:cNvPr>
          <p:cNvSpPr>
            <a:spLocks noChangeShapeType="1"/>
          </p:cNvSpPr>
          <p:nvPr/>
        </p:nvSpPr>
        <p:spPr bwMode="auto">
          <a:xfrm flipV="1">
            <a:off x="6710363" y="3024188"/>
            <a:ext cx="0" cy="558800"/>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4413" name="Line 31">
            <a:extLst>
              <a:ext uri="{FF2B5EF4-FFF2-40B4-BE49-F238E27FC236}">
                <a16:creationId xmlns:a16="http://schemas.microsoft.com/office/drawing/2014/main" id="{8270A01A-3239-4ECA-BA5F-AC92261D9ACA}"/>
              </a:ext>
            </a:extLst>
          </p:cNvPr>
          <p:cNvSpPr>
            <a:spLocks noChangeShapeType="1"/>
          </p:cNvSpPr>
          <p:nvPr/>
        </p:nvSpPr>
        <p:spPr bwMode="auto">
          <a:xfrm flipH="1">
            <a:off x="5948363" y="4141788"/>
            <a:ext cx="762000" cy="76200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2" name="Group 39">
            <a:extLst>
              <a:ext uri="{FF2B5EF4-FFF2-40B4-BE49-F238E27FC236}">
                <a16:creationId xmlns:a16="http://schemas.microsoft.com/office/drawing/2014/main" id="{22AA08DE-0B9B-485E-9BB8-AB33E33384C5}"/>
              </a:ext>
            </a:extLst>
          </p:cNvPr>
          <p:cNvGrpSpPr>
            <a:grpSpLocks/>
          </p:cNvGrpSpPr>
          <p:nvPr/>
        </p:nvGrpSpPr>
        <p:grpSpPr bwMode="auto">
          <a:xfrm>
            <a:off x="2214563" y="3214688"/>
            <a:ext cx="2400300" cy="1079500"/>
            <a:chOff x="1429" y="3158"/>
            <a:chExt cx="1512" cy="680"/>
          </a:xfrm>
        </p:grpSpPr>
        <p:graphicFrame>
          <p:nvGraphicFramePr>
            <p:cNvPr id="134190" name="Object 9">
              <a:extLst>
                <a:ext uri="{FF2B5EF4-FFF2-40B4-BE49-F238E27FC236}">
                  <a16:creationId xmlns:a16="http://schemas.microsoft.com/office/drawing/2014/main" id="{A316F146-53F0-4BD8-93C4-DB6AA57A1B3A}"/>
                </a:ext>
              </a:extLst>
            </p:cNvPr>
            <p:cNvGraphicFramePr>
              <a:graphicFrameLocks noChangeAspect="1"/>
            </p:cNvGraphicFramePr>
            <p:nvPr/>
          </p:nvGraphicFramePr>
          <p:xfrm>
            <a:off x="2002" y="3158"/>
            <a:ext cx="939" cy="680"/>
          </p:xfrm>
          <a:graphic>
            <a:graphicData uri="http://schemas.openxmlformats.org/presentationml/2006/ole">
              <mc:AlternateContent xmlns:mc="http://schemas.openxmlformats.org/markup-compatibility/2006">
                <mc:Choice xmlns:v="urn:schemas-microsoft-com:vml" Requires="v">
                  <p:oleObj name="Equation" r:id="rId14" imgW="596900" imgH="431800" progId="Equation.DSMT4">
                    <p:embed/>
                  </p:oleObj>
                </mc:Choice>
                <mc:Fallback>
                  <p:oleObj name="Equation" r:id="rId14" imgW="596900" imgH="431800" progId="Equation.DSMT4">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02" y="3158"/>
                          <a:ext cx="939" cy="680"/>
                        </a:xfrm>
                        <a:prstGeom prst="rect">
                          <a:avLst/>
                        </a:prstGeom>
                        <a:gradFill rotWithShape="1">
                          <a:gsLst>
                            <a:gs pos="0">
                              <a:schemeClr val="accent1"/>
                            </a:gs>
                            <a:gs pos="100000">
                              <a:schemeClr val="bg1"/>
                            </a:gs>
                          </a:gsLst>
                          <a:lin ang="5400000" scaled="1"/>
                        </a:gradFill>
                        <a:ln w="12700">
                          <a:solidFill>
                            <a:schemeClr val="tx1"/>
                          </a:solidFill>
                          <a:miter lim="800000"/>
                          <a:headEnd/>
                          <a:tailEnd/>
                        </a:ln>
                      </p:spPr>
                    </p:pic>
                  </p:oleObj>
                </mc:Fallback>
              </mc:AlternateContent>
            </a:graphicData>
          </a:graphic>
        </p:graphicFrame>
        <p:sp>
          <p:nvSpPr>
            <p:cNvPr id="134191" name="AutoShape 38">
              <a:extLst>
                <a:ext uri="{FF2B5EF4-FFF2-40B4-BE49-F238E27FC236}">
                  <a16:creationId xmlns:a16="http://schemas.microsoft.com/office/drawing/2014/main" id="{B22FD0D9-3FCA-430B-B686-0EB2704296F4}"/>
                </a:ext>
              </a:extLst>
            </p:cNvPr>
            <p:cNvSpPr>
              <a:spLocks noChangeArrowheads="1"/>
            </p:cNvSpPr>
            <p:nvPr/>
          </p:nvSpPr>
          <p:spPr bwMode="auto">
            <a:xfrm>
              <a:off x="1429" y="3385"/>
              <a:ext cx="453" cy="181"/>
            </a:xfrm>
            <a:prstGeom prst="rightArrow">
              <a:avLst>
                <a:gd name="adj1" fmla="val 50000"/>
                <a:gd name="adj2" fmla="val 62569"/>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sp>
        <p:nvSpPr>
          <p:cNvPr id="144435" name="Line 41">
            <a:extLst>
              <a:ext uri="{FF2B5EF4-FFF2-40B4-BE49-F238E27FC236}">
                <a16:creationId xmlns:a16="http://schemas.microsoft.com/office/drawing/2014/main" id="{1EA63B7F-6421-4F6F-B0F0-F7E8B9CB7424}"/>
              </a:ext>
            </a:extLst>
          </p:cNvPr>
          <p:cNvSpPr>
            <a:spLocks noChangeShapeType="1"/>
          </p:cNvSpPr>
          <p:nvPr/>
        </p:nvSpPr>
        <p:spPr bwMode="auto">
          <a:xfrm flipV="1">
            <a:off x="8216900" y="3295650"/>
            <a:ext cx="647700" cy="865188"/>
          </a:xfrm>
          <a:prstGeom prst="line">
            <a:avLst/>
          </a:prstGeom>
          <a:noFill/>
          <a:ln w="3810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4165" name="Object 42">
            <a:extLst>
              <a:ext uri="{FF2B5EF4-FFF2-40B4-BE49-F238E27FC236}">
                <a16:creationId xmlns:a16="http://schemas.microsoft.com/office/drawing/2014/main" id="{930FF810-BF96-48DD-ACBD-3D1B5A21B6C3}"/>
              </a:ext>
            </a:extLst>
          </p:cNvPr>
          <p:cNvGraphicFramePr>
            <a:graphicFrameLocks noChangeAspect="1"/>
          </p:cNvGraphicFramePr>
          <p:nvPr/>
        </p:nvGraphicFramePr>
        <p:xfrm>
          <a:off x="8277225" y="3094038"/>
          <a:ext cx="414338" cy="509587"/>
        </p:xfrm>
        <a:graphic>
          <a:graphicData uri="http://schemas.openxmlformats.org/presentationml/2006/ole">
            <mc:AlternateContent xmlns:mc="http://schemas.openxmlformats.org/markup-compatibility/2006">
              <mc:Choice xmlns:v="urn:schemas-microsoft-com:vml" Requires="v">
                <p:oleObj name="Equation" r:id="rId16" imgW="47786" imgH="85605" progId="Equation.DSMT4">
                  <p:embed/>
                </p:oleObj>
              </mc:Choice>
              <mc:Fallback>
                <p:oleObj name="Equation" r:id="rId16" imgW="47786" imgH="85605" progId="Equation.DSMT4">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7225" y="3094038"/>
                        <a:ext cx="41433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66" name="Object 45">
            <a:extLst>
              <a:ext uri="{FF2B5EF4-FFF2-40B4-BE49-F238E27FC236}">
                <a16:creationId xmlns:a16="http://schemas.microsoft.com/office/drawing/2014/main" id="{E4607784-71F9-4AC8-9C27-D70952478991}"/>
              </a:ext>
            </a:extLst>
          </p:cNvPr>
          <p:cNvGraphicFramePr>
            <a:graphicFrameLocks noChangeAspect="1"/>
          </p:cNvGraphicFramePr>
          <p:nvPr/>
        </p:nvGraphicFramePr>
        <p:xfrm>
          <a:off x="7178675" y="4071938"/>
          <a:ext cx="349250" cy="571500"/>
        </p:xfrm>
        <a:graphic>
          <a:graphicData uri="http://schemas.openxmlformats.org/presentationml/2006/ole">
            <mc:AlternateContent xmlns:mc="http://schemas.openxmlformats.org/markup-compatibility/2006">
              <mc:Choice xmlns:v="urn:schemas-microsoft-com:vml" Requires="v">
                <p:oleObj name="Equation" r:id="rId18" imgW="139700" imgH="228600" progId="Equation.DSMT4">
                  <p:embed/>
                </p:oleObj>
              </mc:Choice>
              <mc:Fallback>
                <p:oleObj name="Equation" r:id="rId18" imgW="139700" imgH="228600" progId="Equation.DSMT4">
                  <p:embed/>
                  <p:pic>
                    <p:nvPicPr>
                      <p:cNvPr id="0" name="Object 4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78675" y="4071938"/>
                        <a:ext cx="349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67" name="Oval 46">
            <a:extLst>
              <a:ext uri="{FF2B5EF4-FFF2-40B4-BE49-F238E27FC236}">
                <a16:creationId xmlns:a16="http://schemas.microsoft.com/office/drawing/2014/main" id="{653419D0-E326-4610-AFAA-B81B1E972D0E}"/>
              </a:ext>
            </a:extLst>
          </p:cNvPr>
          <p:cNvSpPr>
            <a:spLocks noChangeArrowheads="1"/>
          </p:cNvSpPr>
          <p:nvPr/>
        </p:nvSpPr>
        <p:spPr bwMode="auto">
          <a:xfrm>
            <a:off x="8134350" y="4076700"/>
            <a:ext cx="142875" cy="144463"/>
          </a:xfrm>
          <a:prstGeom prst="ellipse">
            <a:avLst/>
          </a:prstGeom>
          <a:solidFill>
            <a:srgbClr val="FFCCFF"/>
          </a:solidFill>
          <a:ln w="19050">
            <a:solidFill>
              <a:schemeClr val="tx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88467" name="Line 51">
            <a:extLst>
              <a:ext uri="{FF2B5EF4-FFF2-40B4-BE49-F238E27FC236}">
                <a16:creationId xmlns:a16="http://schemas.microsoft.com/office/drawing/2014/main" id="{4D38C1BE-F667-45E8-8F86-D811834CF79A}"/>
              </a:ext>
            </a:extLst>
          </p:cNvPr>
          <p:cNvSpPr>
            <a:spLocks noChangeShapeType="1"/>
          </p:cNvSpPr>
          <p:nvPr/>
        </p:nvSpPr>
        <p:spPr bwMode="auto">
          <a:xfrm>
            <a:off x="5541963" y="4530725"/>
            <a:ext cx="1008062" cy="288925"/>
          </a:xfrm>
          <a:prstGeom prst="line">
            <a:avLst/>
          </a:prstGeom>
          <a:noFill/>
          <a:ln w="3810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88468" name="Text Box 52">
            <a:extLst>
              <a:ext uri="{FF2B5EF4-FFF2-40B4-BE49-F238E27FC236}">
                <a16:creationId xmlns:a16="http://schemas.microsoft.com/office/drawing/2014/main" id="{8E2C3C74-6937-4097-905A-B8E0B74361CF}"/>
              </a:ext>
            </a:extLst>
          </p:cNvPr>
          <p:cNvSpPr txBox="1">
            <a:spLocks noChangeArrowheads="1"/>
          </p:cNvSpPr>
          <p:nvPr/>
        </p:nvSpPr>
        <p:spPr bwMode="auto">
          <a:xfrm>
            <a:off x="0" y="1428750"/>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b="1">
                <a:solidFill>
                  <a:srgbClr val="FFFF66"/>
                </a:solidFill>
                <a:ea typeface="华文中宋" panose="02010600040101010101" pitchFamily="2" charset="-122"/>
              </a:rPr>
              <a:t>方向：</a:t>
            </a:r>
            <a:r>
              <a:rPr lang="zh-CN" altLang="en-US" sz="2800">
                <a:solidFill>
                  <a:schemeClr val="bg1"/>
                </a:solidFill>
                <a:ea typeface="华文中宋" panose="02010600040101010101" pitchFamily="2" charset="-122"/>
              </a:rPr>
              <a:t>电流与磁感应强度成</a:t>
            </a:r>
            <a:r>
              <a:rPr lang="zh-CN" altLang="en-US" sz="2800" b="1">
                <a:solidFill>
                  <a:srgbClr val="FFC000"/>
                </a:solidFill>
                <a:ea typeface="华文中宋" panose="02010600040101010101" pitchFamily="2" charset="-122"/>
              </a:rPr>
              <a:t>右手螺旋定则</a:t>
            </a:r>
          </a:p>
        </p:txBody>
      </p:sp>
      <p:sp>
        <p:nvSpPr>
          <p:cNvPr id="134170" name="Oval 44">
            <a:extLst>
              <a:ext uri="{FF2B5EF4-FFF2-40B4-BE49-F238E27FC236}">
                <a16:creationId xmlns:a16="http://schemas.microsoft.com/office/drawing/2014/main" id="{B950EA25-7EED-43CB-903E-30E6F5B45CA7}"/>
              </a:ext>
            </a:extLst>
          </p:cNvPr>
          <p:cNvSpPr>
            <a:spLocks noChangeArrowheads="1"/>
          </p:cNvSpPr>
          <p:nvPr/>
        </p:nvSpPr>
        <p:spPr bwMode="auto">
          <a:xfrm>
            <a:off x="5108575" y="3644900"/>
            <a:ext cx="3097213" cy="1008063"/>
          </a:xfrm>
          <a:prstGeom prst="ellipse">
            <a:avLst/>
          </a:prstGeom>
          <a:solidFill>
            <a:srgbClr val="FFCC99">
              <a:alpha val="54901"/>
            </a:srgbClr>
          </a:solidFill>
          <a:ln w="38100">
            <a:solidFill>
              <a:srgbClr val="FF6600"/>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34171" name="Group 58">
            <a:extLst>
              <a:ext uri="{FF2B5EF4-FFF2-40B4-BE49-F238E27FC236}">
                <a16:creationId xmlns:a16="http://schemas.microsoft.com/office/drawing/2014/main" id="{EA7F2F7D-CF62-46BA-AD16-8A4E16971493}"/>
              </a:ext>
            </a:extLst>
          </p:cNvPr>
          <p:cNvGrpSpPr>
            <a:grpSpLocks/>
          </p:cNvGrpSpPr>
          <p:nvPr/>
        </p:nvGrpSpPr>
        <p:grpSpPr bwMode="auto">
          <a:xfrm>
            <a:off x="6638925" y="2205038"/>
            <a:ext cx="115888" cy="1944687"/>
            <a:chOff x="4025" y="1389"/>
            <a:chExt cx="73" cy="1225"/>
          </a:xfrm>
        </p:grpSpPr>
        <p:sp>
          <p:nvSpPr>
            <p:cNvPr id="188470" name="AutoShape 54">
              <a:extLst>
                <a:ext uri="{FF2B5EF4-FFF2-40B4-BE49-F238E27FC236}">
                  <a16:creationId xmlns:a16="http://schemas.microsoft.com/office/drawing/2014/main" id="{EC14EB96-7EC3-42E9-AE5E-A9BC1C4E084F}"/>
                </a:ext>
              </a:extLst>
            </p:cNvPr>
            <p:cNvSpPr>
              <a:spLocks noChangeArrowheads="1"/>
            </p:cNvSpPr>
            <p:nvPr/>
          </p:nvSpPr>
          <p:spPr bwMode="auto">
            <a:xfrm>
              <a:off x="4025" y="1389"/>
              <a:ext cx="73" cy="1225"/>
            </a:xfrm>
            <a:prstGeom prst="can">
              <a:avLst>
                <a:gd name="adj" fmla="val 92528"/>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44434" name="Line 55">
              <a:extLst>
                <a:ext uri="{FF2B5EF4-FFF2-40B4-BE49-F238E27FC236}">
                  <a16:creationId xmlns:a16="http://schemas.microsoft.com/office/drawing/2014/main" id="{BCAB3DF8-318C-41E6-920D-7BAB7B5328BF}"/>
                </a:ext>
              </a:extLst>
            </p:cNvPr>
            <p:cNvSpPr>
              <a:spLocks noChangeShapeType="1"/>
            </p:cNvSpPr>
            <p:nvPr/>
          </p:nvSpPr>
          <p:spPr bwMode="auto">
            <a:xfrm flipV="1">
              <a:off x="4064" y="1899"/>
              <a:ext cx="0" cy="352"/>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6" name="Group 50">
            <a:extLst>
              <a:ext uri="{FF2B5EF4-FFF2-40B4-BE49-F238E27FC236}">
                <a16:creationId xmlns:a16="http://schemas.microsoft.com/office/drawing/2014/main" id="{FE439E83-9345-4152-9936-965F73957629}"/>
              </a:ext>
            </a:extLst>
          </p:cNvPr>
          <p:cNvGrpSpPr>
            <a:grpSpLocks/>
          </p:cNvGrpSpPr>
          <p:nvPr/>
        </p:nvGrpSpPr>
        <p:grpSpPr bwMode="auto">
          <a:xfrm>
            <a:off x="5397500" y="2276475"/>
            <a:ext cx="1295400" cy="3024188"/>
            <a:chOff x="3243" y="1434"/>
            <a:chExt cx="816" cy="1905"/>
          </a:xfrm>
        </p:grpSpPr>
        <p:sp>
          <p:nvSpPr>
            <p:cNvPr id="134185" name="Oval 47">
              <a:extLst>
                <a:ext uri="{FF2B5EF4-FFF2-40B4-BE49-F238E27FC236}">
                  <a16:creationId xmlns:a16="http://schemas.microsoft.com/office/drawing/2014/main" id="{87E8D7E8-890D-485F-A398-7E97E9974C3E}"/>
                </a:ext>
              </a:extLst>
            </p:cNvPr>
            <p:cNvSpPr>
              <a:spLocks noChangeArrowheads="1"/>
            </p:cNvSpPr>
            <p:nvPr/>
          </p:nvSpPr>
          <p:spPr bwMode="auto">
            <a:xfrm>
              <a:off x="3243" y="2781"/>
              <a:ext cx="90" cy="91"/>
            </a:xfrm>
            <a:prstGeom prst="ellipse">
              <a:avLst/>
            </a:prstGeom>
            <a:solidFill>
              <a:srgbClr val="FFCCFF"/>
            </a:solidFill>
            <a:ln w="19050">
              <a:solidFill>
                <a:schemeClr val="tx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4429" name="Line 48">
              <a:extLst>
                <a:ext uri="{FF2B5EF4-FFF2-40B4-BE49-F238E27FC236}">
                  <a16:creationId xmlns:a16="http://schemas.microsoft.com/office/drawing/2014/main" id="{F470583C-D152-48A1-A430-49A493E7DE2C}"/>
                </a:ext>
              </a:extLst>
            </p:cNvPr>
            <p:cNvSpPr>
              <a:spLocks noChangeShapeType="1"/>
            </p:cNvSpPr>
            <p:nvPr/>
          </p:nvSpPr>
          <p:spPr bwMode="auto">
            <a:xfrm flipH="1">
              <a:off x="3302" y="1434"/>
              <a:ext cx="726" cy="1361"/>
            </a:xfrm>
            <a:prstGeom prst="line">
              <a:avLst/>
            </a:prstGeom>
            <a:noFill/>
            <a:ln w="25400">
              <a:solidFill>
                <a:schemeClr val="bg1"/>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4430" name="Line 49">
              <a:extLst>
                <a:ext uri="{FF2B5EF4-FFF2-40B4-BE49-F238E27FC236}">
                  <a16:creationId xmlns:a16="http://schemas.microsoft.com/office/drawing/2014/main" id="{867FA45A-1D05-4DD9-81BE-BF2462015A20}"/>
                </a:ext>
              </a:extLst>
            </p:cNvPr>
            <p:cNvSpPr>
              <a:spLocks noChangeShapeType="1"/>
            </p:cNvSpPr>
            <p:nvPr/>
          </p:nvSpPr>
          <p:spPr bwMode="auto">
            <a:xfrm>
              <a:off x="3334" y="2840"/>
              <a:ext cx="725" cy="499"/>
            </a:xfrm>
            <a:prstGeom prst="line">
              <a:avLst/>
            </a:prstGeom>
            <a:noFill/>
            <a:ln w="25400">
              <a:solidFill>
                <a:schemeClr val="bg1"/>
              </a:solidFill>
              <a:prstDash val="dash"/>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44421" name="Line 16">
            <a:extLst>
              <a:ext uri="{FF2B5EF4-FFF2-40B4-BE49-F238E27FC236}">
                <a16:creationId xmlns:a16="http://schemas.microsoft.com/office/drawing/2014/main" id="{040CE3FC-886B-4751-9666-21ECB862702D}"/>
              </a:ext>
            </a:extLst>
          </p:cNvPr>
          <p:cNvSpPr>
            <a:spLocks noChangeShapeType="1"/>
          </p:cNvSpPr>
          <p:nvPr/>
        </p:nvSpPr>
        <p:spPr bwMode="auto">
          <a:xfrm>
            <a:off x="6727825" y="2271713"/>
            <a:ext cx="1500188" cy="1890712"/>
          </a:xfrm>
          <a:prstGeom prst="line">
            <a:avLst/>
          </a:prstGeom>
          <a:noFill/>
          <a:ln w="25400">
            <a:solidFill>
              <a:srgbClr val="FFFF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4422" name="Line 15">
            <a:extLst>
              <a:ext uri="{FF2B5EF4-FFF2-40B4-BE49-F238E27FC236}">
                <a16:creationId xmlns:a16="http://schemas.microsoft.com/office/drawing/2014/main" id="{C2953647-4143-4D3A-9F5E-A60CC84115C3}"/>
              </a:ext>
            </a:extLst>
          </p:cNvPr>
          <p:cNvSpPr>
            <a:spLocks noChangeShapeType="1"/>
          </p:cNvSpPr>
          <p:nvPr/>
        </p:nvSpPr>
        <p:spPr bwMode="auto">
          <a:xfrm flipV="1">
            <a:off x="6727825" y="4162425"/>
            <a:ext cx="1500188" cy="1135063"/>
          </a:xfrm>
          <a:prstGeom prst="line">
            <a:avLst/>
          </a:prstGeom>
          <a:noFill/>
          <a:ln w="25400">
            <a:solidFill>
              <a:srgbClr val="FFFF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4175" name="Object 18">
            <a:extLst>
              <a:ext uri="{FF2B5EF4-FFF2-40B4-BE49-F238E27FC236}">
                <a16:creationId xmlns:a16="http://schemas.microsoft.com/office/drawing/2014/main" id="{B24B6023-DB9F-426D-A32E-C9A4EF99C938}"/>
              </a:ext>
            </a:extLst>
          </p:cNvPr>
          <p:cNvGraphicFramePr>
            <a:graphicFrameLocks noChangeAspect="1"/>
          </p:cNvGraphicFramePr>
          <p:nvPr/>
        </p:nvGraphicFramePr>
        <p:xfrm>
          <a:off x="6777038" y="4424363"/>
          <a:ext cx="400050" cy="649287"/>
        </p:xfrm>
        <a:graphic>
          <a:graphicData uri="http://schemas.openxmlformats.org/presentationml/2006/ole">
            <mc:AlternateContent xmlns:mc="http://schemas.openxmlformats.org/markup-compatibility/2006">
              <mc:Choice xmlns:v="urn:schemas-microsoft-com:vml" Requires="v">
                <p:oleObj name="Equation" r:id="rId20" imgW="66828" imgH="114380" progId="Equation.DSMT4">
                  <p:embed/>
                </p:oleObj>
              </mc:Choice>
              <mc:Fallback>
                <p:oleObj name="Equation" r:id="rId20" imgW="66828" imgH="114380" progId="Equation.DSMT4">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77038" y="4424363"/>
                        <a:ext cx="4000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45">
            <a:extLst>
              <a:ext uri="{FF2B5EF4-FFF2-40B4-BE49-F238E27FC236}">
                <a16:creationId xmlns:a16="http://schemas.microsoft.com/office/drawing/2014/main" id="{176CE229-1E7D-49CB-8D47-0AA9A59BD14E}"/>
              </a:ext>
            </a:extLst>
          </p:cNvPr>
          <p:cNvGrpSpPr>
            <a:grpSpLocks/>
          </p:cNvGrpSpPr>
          <p:nvPr/>
        </p:nvGrpSpPr>
        <p:grpSpPr bwMode="auto">
          <a:xfrm>
            <a:off x="2301875" y="214313"/>
            <a:ext cx="4121150" cy="1111250"/>
            <a:chOff x="2284397" y="214290"/>
            <a:chExt cx="4121299" cy="1111250"/>
          </a:xfrm>
        </p:grpSpPr>
        <p:sp>
          <p:nvSpPr>
            <p:cNvPr id="134183" name="Rectangle 37">
              <a:extLst>
                <a:ext uri="{FF2B5EF4-FFF2-40B4-BE49-F238E27FC236}">
                  <a16:creationId xmlns:a16="http://schemas.microsoft.com/office/drawing/2014/main" id="{BB7CE6EE-D316-4ABB-93F4-65C4FB84A478}"/>
                </a:ext>
              </a:extLst>
            </p:cNvPr>
            <p:cNvSpPr>
              <a:spLocks noChangeArrowheads="1"/>
            </p:cNvSpPr>
            <p:nvPr/>
          </p:nvSpPr>
          <p:spPr bwMode="auto">
            <a:xfrm>
              <a:off x="2284397" y="234928"/>
              <a:ext cx="4103687" cy="1036637"/>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aphicFrame>
          <p:nvGraphicFramePr>
            <p:cNvPr id="134184" name="Object 13">
              <a:extLst>
                <a:ext uri="{FF2B5EF4-FFF2-40B4-BE49-F238E27FC236}">
                  <a16:creationId xmlns:a16="http://schemas.microsoft.com/office/drawing/2014/main" id="{FC403219-AB36-401B-AB9E-49A9AA89BFDE}"/>
                </a:ext>
              </a:extLst>
            </p:cNvPr>
            <p:cNvGraphicFramePr>
              <a:graphicFrameLocks noChangeAspect="1"/>
            </p:cNvGraphicFramePr>
            <p:nvPr/>
          </p:nvGraphicFramePr>
          <p:xfrm>
            <a:off x="2285984" y="214290"/>
            <a:ext cx="4119712" cy="1111250"/>
          </p:xfrm>
          <a:graphic>
            <a:graphicData uri="http://schemas.openxmlformats.org/presentationml/2006/ole">
              <mc:AlternateContent xmlns:mc="http://schemas.openxmlformats.org/markup-compatibility/2006">
                <mc:Choice xmlns:v="urn:schemas-microsoft-com:vml" Requires="v">
                  <p:oleObj name="Equation" r:id="rId22" imgW="1624895" imgH="444307" progId="Equation.DSMT4">
                    <p:embed/>
                  </p:oleObj>
                </mc:Choice>
                <mc:Fallback>
                  <p:oleObj name="Equation" r:id="rId22" imgW="1624895" imgH="444307" progId="Equation.DSMT4">
                    <p:embed/>
                    <p:pic>
                      <p:nvPicPr>
                        <p:cNvPr id="0" name="Object 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85984" y="214290"/>
                          <a:ext cx="4119712" cy="11112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7" name="Rectangle 19">
            <a:extLst>
              <a:ext uri="{FF2B5EF4-FFF2-40B4-BE49-F238E27FC236}">
                <a16:creationId xmlns:a16="http://schemas.microsoft.com/office/drawing/2014/main" id="{802E51BA-8378-44A4-A62F-110A565C3B0A}"/>
              </a:ext>
            </a:extLst>
          </p:cNvPr>
          <p:cNvSpPr>
            <a:spLocks noChangeArrowheads="1"/>
          </p:cNvSpPr>
          <p:nvPr/>
        </p:nvSpPr>
        <p:spPr bwMode="auto">
          <a:xfrm>
            <a:off x="0" y="4429125"/>
            <a:ext cx="6032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FFFF66"/>
                </a:solidFill>
                <a:latin typeface="华文中宋" panose="02010600040101010101" pitchFamily="2" charset="-122"/>
              </a:rPr>
              <a:t>◆ </a:t>
            </a:r>
            <a:r>
              <a:rPr lang="zh-CN" altLang="en-US" sz="2800" b="1">
                <a:solidFill>
                  <a:srgbClr val="FFFF66"/>
                </a:solidFill>
                <a:latin typeface="华文中宋" panose="02010600040101010101" pitchFamily="2" charset="-122"/>
                <a:ea typeface="华文中宋" panose="02010600040101010101" pitchFamily="2" charset="-122"/>
              </a:rPr>
              <a:t>半无限长</a:t>
            </a:r>
            <a:r>
              <a:rPr lang="zh-CN" altLang="en-US" sz="2800" b="1">
                <a:solidFill>
                  <a:schemeClr val="bg1"/>
                </a:solidFill>
                <a:latin typeface="华文中宋" panose="02010600040101010101" pitchFamily="2" charset="-122"/>
                <a:ea typeface="华文中宋" panose="02010600040101010101" pitchFamily="2" charset="-122"/>
              </a:rPr>
              <a:t>载流长直导线的一端</a:t>
            </a:r>
          </a:p>
        </p:txBody>
      </p:sp>
      <p:grpSp>
        <p:nvGrpSpPr>
          <p:cNvPr id="8" name="Group 46">
            <a:extLst>
              <a:ext uri="{FF2B5EF4-FFF2-40B4-BE49-F238E27FC236}">
                <a16:creationId xmlns:a16="http://schemas.microsoft.com/office/drawing/2014/main" id="{BF340D7B-2436-4AB5-B2A5-C4E06F51B361}"/>
              </a:ext>
            </a:extLst>
          </p:cNvPr>
          <p:cNvGrpSpPr>
            <a:grpSpLocks/>
          </p:cNvGrpSpPr>
          <p:nvPr/>
        </p:nvGrpSpPr>
        <p:grpSpPr bwMode="auto">
          <a:xfrm>
            <a:off x="2214563" y="5199063"/>
            <a:ext cx="2413000" cy="1016000"/>
            <a:chOff x="1610" y="3138"/>
            <a:chExt cx="1520" cy="640"/>
          </a:xfrm>
        </p:grpSpPr>
        <p:graphicFrame>
          <p:nvGraphicFramePr>
            <p:cNvPr id="134181" name="Object 20">
              <a:extLst>
                <a:ext uri="{FF2B5EF4-FFF2-40B4-BE49-F238E27FC236}">
                  <a16:creationId xmlns:a16="http://schemas.microsoft.com/office/drawing/2014/main" id="{7F93AFF5-73DD-4116-979B-D4F1CD63D730}"/>
                </a:ext>
              </a:extLst>
            </p:cNvPr>
            <p:cNvGraphicFramePr>
              <a:graphicFrameLocks noChangeAspect="1"/>
            </p:cNvGraphicFramePr>
            <p:nvPr/>
          </p:nvGraphicFramePr>
          <p:xfrm>
            <a:off x="2210" y="3138"/>
            <a:ext cx="920" cy="640"/>
          </p:xfrm>
          <a:graphic>
            <a:graphicData uri="http://schemas.openxmlformats.org/presentationml/2006/ole">
              <mc:AlternateContent xmlns:mc="http://schemas.openxmlformats.org/markup-compatibility/2006">
                <mc:Choice xmlns:v="urn:schemas-microsoft-com:vml" Requires="v">
                  <p:oleObj name="Equation" r:id="rId24" imgW="583947" imgH="406224" progId="Equation.DSMT4">
                    <p:embed/>
                  </p:oleObj>
                </mc:Choice>
                <mc:Fallback>
                  <p:oleObj name="Equation" r:id="rId24" imgW="583947" imgH="406224" progId="Equation.DSMT4">
                    <p:embed/>
                    <p:pic>
                      <p:nvPicPr>
                        <p:cNvPr id="0" name="Object 20"/>
                        <p:cNvPicPr>
                          <a:picLocks noChangeAspect="1" noChangeArrowheads="1"/>
                        </p:cNvPicPr>
                        <p:nvPr/>
                      </p:nvPicPr>
                      <p:blipFill>
                        <a:blip r:embed="rId25">
                          <a:lum bright="100000" contrast="100000"/>
                          <a:extLst>
                            <a:ext uri="{28A0092B-C50C-407E-A947-70E740481C1C}">
                              <a14:useLocalDpi xmlns:a14="http://schemas.microsoft.com/office/drawing/2010/main" val="0"/>
                            </a:ext>
                          </a:extLst>
                        </a:blip>
                        <a:srcRect/>
                        <a:stretch>
                          <a:fillRect/>
                        </a:stretch>
                      </p:blipFill>
                      <p:spPr bwMode="auto">
                        <a:xfrm>
                          <a:off x="2210" y="3138"/>
                          <a:ext cx="920" cy="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CC0000"/>
                              </a:solidFill>
                              <a:miter lim="800000"/>
                              <a:headEnd/>
                              <a:tailEnd/>
                            </a14:hiddenLine>
                          </a:ext>
                        </a:extLst>
                      </p:spPr>
                    </p:pic>
                  </p:oleObj>
                </mc:Fallback>
              </mc:AlternateContent>
            </a:graphicData>
          </a:graphic>
        </p:graphicFrame>
        <p:sp>
          <p:nvSpPr>
            <p:cNvPr id="134182" name="AutoShape 45">
              <a:extLst>
                <a:ext uri="{FF2B5EF4-FFF2-40B4-BE49-F238E27FC236}">
                  <a16:creationId xmlns:a16="http://schemas.microsoft.com/office/drawing/2014/main" id="{2A998A9F-32DB-485A-9355-AE5DA7004D20}"/>
                </a:ext>
              </a:extLst>
            </p:cNvPr>
            <p:cNvSpPr>
              <a:spLocks noChangeArrowheads="1"/>
            </p:cNvSpPr>
            <p:nvPr/>
          </p:nvSpPr>
          <p:spPr bwMode="auto">
            <a:xfrm>
              <a:off x="1610" y="3339"/>
              <a:ext cx="495" cy="214"/>
            </a:xfrm>
            <a:prstGeom prst="rightArrow">
              <a:avLst>
                <a:gd name="adj1" fmla="val 50000"/>
                <a:gd name="adj2" fmla="val 7472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aphicFrame>
        <p:nvGraphicFramePr>
          <p:cNvPr id="54" name="Object 16">
            <a:extLst>
              <a:ext uri="{FF2B5EF4-FFF2-40B4-BE49-F238E27FC236}">
                <a16:creationId xmlns:a16="http://schemas.microsoft.com/office/drawing/2014/main" id="{C6203468-472B-4B6C-9D0E-F74D315AFE6C}"/>
              </a:ext>
            </a:extLst>
          </p:cNvPr>
          <p:cNvGraphicFramePr>
            <a:graphicFrameLocks noChangeAspect="1"/>
          </p:cNvGraphicFramePr>
          <p:nvPr/>
        </p:nvGraphicFramePr>
        <p:xfrm>
          <a:off x="690563" y="3259138"/>
          <a:ext cx="1143000" cy="1035050"/>
        </p:xfrm>
        <a:graphic>
          <a:graphicData uri="http://schemas.openxmlformats.org/presentationml/2006/ole">
            <mc:AlternateContent xmlns:mc="http://schemas.openxmlformats.org/markup-compatibility/2006">
              <mc:Choice xmlns:v="urn:schemas-microsoft-com:vml" Requires="v">
                <p:oleObj name="Equation" r:id="rId26" imgW="508000" imgH="457200" progId="Equation.3">
                  <p:embed/>
                </p:oleObj>
              </mc:Choice>
              <mc:Fallback>
                <p:oleObj name="Equation" r:id="rId26" imgW="508000" imgH="457200" progId="Equation.3">
                  <p:embed/>
                  <p:pic>
                    <p:nvPicPr>
                      <p:cNvPr id="0" name="Object 16"/>
                      <p:cNvPicPr>
                        <a:picLocks noChangeAspect="1"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690563" y="3259138"/>
                        <a:ext cx="1143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02" name="Object 18">
            <a:extLst>
              <a:ext uri="{FF2B5EF4-FFF2-40B4-BE49-F238E27FC236}">
                <a16:creationId xmlns:a16="http://schemas.microsoft.com/office/drawing/2014/main" id="{553464B9-DB89-4866-B822-6FC409D8BCAA}"/>
              </a:ext>
            </a:extLst>
          </p:cNvPr>
          <p:cNvGraphicFramePr>
            <a:graphicFrameLocks noChangeAspect="1"/>
          </p:cNvGraphicFramePr>
          <p:nvPr/>
        </p:nvGraphicFramePr>
        <p:xfrm>
          <a:off x="642938" y="4999038"/>
          <a:ext cx="1200150" cy="1436687"/>
        </p:xfrm>
        <a:graphic>
          <a:graphicData uri="http://schemas.openxmlformats.org/presentationml/2006/ole">
            <mc:AlternateContent xmlns:mc="http://schemas.openxmlformats.org/markup-compatibility/2006">
              <mc:Choice xmlns:v="urn:schemas-microsoft-com:vml" Requires="v">
                <p:oleObj name="Equation" r:id="rId28" imgW="533169" imgH="634725" progId="Equation.3">
                  <p:embed/>
                </p:oleObj>
              </mc:Choice>
              <mc:Fallback>
                <p:oleObj name="Equation" r:id="rId28" imgW="533169" imgH="634725" progId="Equation.3">
                  <p:embed/>
                  <p:pic>
                    <p:nvPicPr>
                      <p:cNvPr id="0" name="Object 18"/>
                      <p:cNvPicPr>
                        <a:picLocks noChangeAspect="1" noChangeArrowheads="1"/>
                      </p:cNvPicPr>
                      <p:nvPr/>
                    </p:nvPicPr>
                    <p:blipFill>
                      <a:blip r:embed="rId29">
                        <a:lum bright="100000"/>
                        <a:extLst>
                          <a:ext uri="{28A0092B-C50C-407E-A947-70E740481C1C}">
                            <a14:useLocalDpi xmlns:a14="http://schemas.microsoft.com/office/drawing/2010/main" val="0"/>
                          </a:ext>
                        </a:extLst>
                      </a:blip>
                      <a:srcRect/>
                      <a:stretch>
                        <a:fillRect/>
                      </a:stretch>
                    </p:blipFill>
                    <p:spPr bwMode="auto">
                      <a:xfrm>
                        <a:off x="642938" y="4999038"/>
                        <a:ext cx="120015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8467"/>
                                        </p:tgtEl>
                                        <p:attrNameLst>
                                          <p:attrName>style.visibility</p:attrName>
                                        </p:attrNameLst>
                                      </p:cBhvr>
                                      <p:to>
                                        <p:strVal val="visible"/>
                                      </p:to>
                                    </p:set>
                                    <p:animEffect transition="in" filter="wipe(left)">
                                      <p:cBhvr>
                                        <p:cTn id="17" dur="500"/>
                                        <p:tgtEl>
                                          <p:spTgt spid="1884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8468"/>
                                        </p:tgtEl>
                                        <p:attrNameLst>
                                          <p:attrName>style.visibility</p:attrName>
                                        </p:attrNameLst>
                                      </p:cBhvr>
                                      <p:to>
                                        <p:strVal val="visible"/>
                                      </p:to>
                                    </p:set>
                                    <p:animEffect transition="in" filter="blinds(horizontal)">
                                      <p:cBhvr>
                                        <p:cTn id="22" dur="500"/>
                                        <p:tgtEl>
                                          <p:spTgt spid="1884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8423"/>
                                        </p:tgtEl>
                                        <p:attrNameLst>
                                          <p:attrName>style.visibility</p:attrName>
                                        </p:attrNameLst>
                                      </p:cBhvr>
                                      <p:to>
                                        <p:strVal val="visible"/>
                                      </p:to>
                                    </p:set>
                                    <p:animEffect transition="in" filter="blinds(horizontal)">
                                      <p:cBhvr>
                                        <p:cTn id="27" dur="500"/>
                                        <p:tgtEl>
                                          <p:spTgt spid="1884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2000"/>
                                        <p:tgtEl>
                                          <p:spTgt spid="54"/>
                                        </p:tgtEl>
                                      </p:cBhvr>
                                    </p:animEffect>
                                  </p:childTnLst>
                                </p:cTn>
                              </p:par>
                            </p:childTnLst>
                          </p:cTn>
                        </p:par>
                        <p:par>
                          <p:cTn id="33" fill="hold" nodeType="afterGroup">
                            <p:stCondLst>
                              <p:cond delay="200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linds(horizontal)">
                                      <p:cBhvr>
                                        <p:cTn id="41" dur="500"/>
                                        <p:tgtEl>
                                          <p:spTgt spid="4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44402"/>
                                        </p:tgtEl>
                                        <p:attrNameLst>
                                          <p:attrName>style.visibility</p:attrName>
                                        </p:attrNameLst>
                                      </p:cBhvr>
                                      <p:to>
                                        <p:strVal val="visible"/>
                                      </p:to>
                                    </p:set>
                                    <p:animEffect transition="in" filter="fade">
                                      <p:cBhvr>
                                        <p:cTn id="46" dur="2000"/>
                                        <p:tgtEl>
                                          <p:spTgt spid="144402"/>
                                        </p:tgtEl>
                                      </p:cBhvr>
                                    </p:animEffect>
                                  </p:childTnLst>
                                </p:cTn>
                              </p:par>
                            </p:childTnLst>
                          </p:cTn>
                        </p:par>
                        <p:par>
                          <p:cTn id="47" fill="hold" nodeType="afterGroup">
                            <p:stCondLst>
                              <p:cond delay="2000"/>
                            </p:stCondLst>
                            <p:childTnLst>
                              <p:par>
                                <p:cTn id="48" presetID="2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3" grpId="0" autoUpdateAnimBg="0"/>
      <p:bldP spid="188468" grpId="0"/>
      <p:bldP spid="4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Text Box 2">
            <a:extLst>
              <a:ext uri="{FF2B5EF4-FFF2-40B4-BE49-F238E27FC236}">
                <a16:creationId xmlns:a16="http://schemas.microsoft.com/office/drawing/2014/main" id="{F4485800-607B-415F-86BA-ED5C79A1A1AF}"/>
              </a:ext>
            </a:extLst>
          </p:cNvPr>
          <p:cNvSpPr txBox="1">
            <a:spLocks noChangeArrowheads="1"/>
          </p:cNvSpPr>
          <p:nvPr/>
        </p:nvSpPr>
        <p:spPr bwMode="auto">
          <a:xfrm>
            <a:off x="469900" y="846138"/>
            <a:ext cx="84455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66"/>
                </a:solidFill>
                <a:latin typeface="Times New Roman" panose="02020603050405020304" pitchFamily="18" charset="0"/>
              </a:rPr>
              <a:t>思考题</a:t>
            </a:r>
            <a:r>
              <a:rPr lang="en-US" altLang="zh-CN" sz="2800" b="1">
                <a:solidFill>
                  <a:srgbClr val="FFFF66"/>
                </a:solidFill>
                <a:latin typeface="Times New Roman" panose="02020603050405020304" pitchFamily="18" charset="0"/>
              </a:rPr>
              <a:t>2</a:t>
            </a:r>
            <a:r>
              <a:rPr lang="zh-CN" altLang="en-US" sz="2800" b="1">
                <a:solidFill>
                  <a:srgbClr val="FFFF66"/>
                </a:solidFill>
                <a:latin typeface="Times New Roman" panose="02020603050405020304" pitchFamily="18" charset="0"/>
              </a:rPr>
              <a:t>：</a:t>
            </a:r>
            <a:r>
              <a:rPr lang="zh-CN" altLang="en-US" sz="2800" b="1">
                <a:latin typeface="Times New Roman" panose="02020603050405020304" pitchFamily="18" charset="0"/>
              </a:rPr>
              <a:t>在无线电或电子仪器里，通常把来回线（载有大小相等而方向相反的电流的外表绝缘）并在一起或缠扭成一条，以减小它们在周围产生的磁场，这样做有何道理？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5826"/>
                                        </p:tgtEl>
                                        <p:attrNameLst>
                                          <p:attrName>style.visibility</p:attrName>
                                        </p:attrNameLst>
                                      </p:cBhvr>
                                      <p:to>
                                        <p:strVal val="visible"/>
                                      </p:to>
                                    </p:set>
                                    <p:animEffect transition="in" filter="wipe(left)">
                                      <p:cBhvr>
                                        <p:cTn id="7" dur="500"/>
                                        <p:tgtEl>
                                          <p:spTgt spid="845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826"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8B38C3-36CD-4221-9B5E-6DF8EF40902A}"/>
              </a:ext>
            </a:extLst>
          </p:cNvPr>
          <p:cNvSpPr txBox="1">
            <a:spLocks noChangeArrowheads="1"/>
          </p:cNvSpPr>
          <p:nvPr/>
        </p:nvSpPr>
        <p:spPr bwMode="auto">
          <a:xfrm>
            <a:off x="0" y="0"/>
            <a:ext cx="7715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a:latin typeface="黑体" panose="02010609060101010101" pitchFamily="49" charset="-122"/>
                <a:ea typeface="黑体" panose="02010609060101010101" pitchFamily="49" charset="-122"/>
              </a:rPr>
              <a:t>二、</a:t>
            </a:r>
            <a:r>
              <a:rPr lang="zh-CN" altLang="en-US" sz="3600" b="1">
                <a:latin typeface="黑体" panose="02010609060101010101" pitchFamily="49" charset="-122"/>
                <a:ea typeface="黑体" panose="02010609060101010101" pitchFamily="49" charset="-122"/>
              </a:rPr>
              <a:t>载流圆线圈轴线上一点的磁场</a:t>
            </a:r>
          </a:p>
        </p:txBody>
      </p:sp>
      <p:sp>
        <p:nvSpPr>
          <p:cNvPr id="27" name="Text Box 102">
            <a:extLst>
              <a:ext uri="{FF2B5EF4-FFF2-40B4-BE49-F238E27FC236}">
                <a16:creationId xmlns:a16="http://schemas.microsoft.com/office/drawing/2014/main" id="{92BE1A02-B409-4942-91AA-0B74C54048BA}"/>
              </a:ext>
            </a:extLst>
          </p:cNvPr>
          <p:cNvSpPr txBox="1">
            <a:spLocks noChangeArrowheads="1"/>
          </p:cNvSpPr>
          <p:nvPr/>
        </p:nvSpPr>
        <p:spPr bwMode="auto">
          <a:xfrm>
            <a:off x="357188" y="714375"/>
            <a:ext cx="85709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000000"/>
                </a:solidFill>
                <a:ea typeface="华文中宋" panose="02010600040101010101" pitchFamily="2" charset="-122"/>
              </a:rPr>
              <a:t>真空中，半径为 </a:t>
            </a:r>
            <a:r>
              <a:rPr lang="en-US" altLang="zh-CN" sz="2800" i="1">
                <a:solidFill>
                  <a:srgbClr val="000000"/>
                </a:solidFill>
                <a:ea typeface="华文中宋" panose="02010600040101010101" pitchFamily="2" charset="-122"/>
              </a:rPr>
              <a:t>R </a:t>
            </a:r>
            <a:r>
              <a:rPr lang="zh-CN" altLang="en-US" sz="2800">
                <a:solidFill>
                  <a:srgbClr val="000000"/>
                </a:solidFill>
                <a:ea typeface="华文中宋" panose="02010600040101010101" pitchFamily="2" charset="-122"/>
              </a:rPr>
              <a:t>的载流导线 ，通有电流</a:t>
            </a:r>
            <a:r>
              <a:rPr lang="zh-CN" altLang="en-US" sz="2800" i="1">
                <a:solidFill>
                  <a:srgbClr val="000000"/>
                </a:solidFill>
                <a:ea typeface="华文中宋" panose="02010600040101010101" pitchFamily="2" charset="-122"/>
              </a:rPr>
              <a:t> </a:t>
            </a:r>
            <a:r>
              <a:rPr lang="en-US" altLang="zh-CN" sz="2800" i="1">
                <a:solidFill>
                  <a:srgbClr val="000000"/>
                </a:solidFill>
                <a:ea typeface="华文中宋" panose="02010600040101010101" pitchFamily="2" charset="-122"/>
              </a:rPr>
              <a:t>I</a:t>
            </a:r>
            <a:r>
              <a:rPr lang="zh-CN" altLang="en-US" sz="2800">
                <a:solidFill>
                  <a:srgbClr val="000000"/>
                </a:solidFill>
                <a:ea typeface="华文中宋" panose="02010600040101010101" pitchFamily="2" charset="-122"/>
              </a:rPr>
              <a:t>，称</a:t>
            </a:r>
            <a:r>
              <a:rPr lang="zh-CN" altLang="zh-CN" sz="2800" b="1">
                <a:solidFill>
                  <a:srgbClr val="FF0000"/>
                </a:solidFill>
                <a:ea typeface="华文中宋" panose="02010600040101010101" pitchFamily="2" charset="-122"/>
              </a:rPr>
              <a:t>圆电流</a:t>
            </a:r>
            <a:r>
              <a:rPr lang="zh-CN" altLang="en-US" sz="2800">
                <a:solidFill>
                  <a:srgbClr val="000000"/>
                </a:solidFill>
                <a:ea typeface="华文中宋" panose="02010600040101010101" pitchFamily="2" charset="-122"/>
              </a:rPr>
              <a:t>。</a:t>
            </a:r>
            <a:r>
              <a:rPr lang="zh-CN" altLang="en-US" sz="2800" b="1">
                <a:solidFill>
                  <a:srgbClr val="FF0000"/>
                </a:solidFill>
                <a:ea typeface="华文中宋" panose="02010600040101010101" pitchFamily="2" charset="-122"/>
              </a:rPr>
              <a:t>求</a:t>
            </a:r>
            <a:r>
              <a:rPr lang="zh-CN" altLang="en-US" sz="2800">
                <a:solidFill>
                  <a:srgbClr val="000000"/>
                </a:solidFill>
                <a:ea typeface="华文中宋" panose="02010600040101010101" pitchFamily="2" charset="-122"/>
              </a:rPr>
              <a:t>其</a:t>
            </a:r>
            <a:r>
              <a:rPr lang="zh-CN" altLang="zh-CN" sz="2800">
                <a:solidFill>
                  <a:srgbClr val="000000"/>
                </a:solidFill>
                <a:ea typeface="华文中宋" panose="02010600040101010101" pitchFamily="2" charset="-122"/>
              </a:rPr>
              <a:t>轴线上一点</a:t>
            </a:r>
            <a:r>
              <a:rPr lang="zh-CN" altLang="en-US" sz="2800">
                <a:solidFill>
                  <a:srgbClr val="000000"/>
                </a:solidFill>
                <a:ea typeface="华文中宋" panose="02010600040101010101" pitchFamily="2" charset="-122"/>
              </a:rPr>
              <a:t> </a:t>
            </a:r>
            <a:r>
              <a:rPr lang="en-US" altLang="zh-CN" sz="2800" i="1">
                <a:solidFill>
                  <a:srgbClr val="000000"/>
                </a:solidFill>
                <a:ea typeface="华文中宋" panose="02010600040101010101" pitchFamily="2" charset="-122"/>
              </a:rPr>
              <a:t>P</a:t>
            </a:r>
            <a:r>
              <a:rPr lang="en-US" altLang="zh-CN" sz="2800">
                <a:solidFill>
                  <a:srgbClr val="000000"/>
                </a:solidFill>
                <a:ea typeface="华文中宋" panose="02010600040101010101" pitchFamily="2" charset="-122"/>
              </a:rPr>
              <a:t> </a:t>
            </a:r>
            <a:r>
              <a:rPr lang="zh-CN" altLang="zh-CN" sz="2800">
                <a:solidFill>
                  <a:srgbClr val="000000"/>
                </a:solidFill>
                <a:ea typeface="华文中宋" panose="02010600040101010101" pitchFamily="2" charset="-122"/>
              </a:rPr>
              <a:t>的磁感强度的方向和大小</a:t>
            </a:r>
            <a:r>
              <a:rPr lang="zh-CN" altLang="en-US" sz="2800">
                <a:solidFill>
                  <a:srgbClr val="000000"/>
                </a:solidFill>
                <a:ea typeface="华文中宋" panose="02010600040101010101" pitchFamily="2" charset="-122"/>
              </a:rPr>
              <a:t>。</a:t>
            </a:r>
          </a:p>
        </p:txBody>
      </p:sp>
      <p:grpSp>
        <p:nvGrpSpPr>
          <p:cNvPr id="30" name="Group 105">
            <a:extLst>
              <a:ext uri="{FF2B5EF4-FFF2-40B4-BE49-F238E27FC236}">
                <a16:creationId xmlns:a16="http://schemas.microsoft.com/office/drawing/2014/main" id="{D20811DC-D3CC-49D2-9564-3B389FDB61F3}"/>
              </a:ext>
            </a:extLst>
          </p:cNvPr>
          <p:cNvGrpSpPr>
            <a:grpSpLocks/>
          </p:cNvGrpSpPr>
          <p:nvPr/>
        </p:nvGrpSpPr>
        <p:grpSpPr bwMode="auto">
          <a:xfrm>
            <a:off x="6659563" y="4745038"/>
            <a:ext cx="2032000" cy="1527175"/>
            <a:chOff x="4231" y="1334"/>
            <a:chExt cx="1280" cy="962"/>
          </a:xfrm>
        </p:grpSpPr>
        <p:sp>
          <p:nvSpPr>
            <p:cNvPr id="136228" name="Oval 106">
              <a:extLst>
                <a:ext uri="{FF2B5EF4-FFF2-40B4-BE49-F238E27FC236}">
                  <a16:creationId xmlns:a16="http://schemas.microsoft.com/office/drawing/2014/main" id="{AE4C65B1-0884-4F25-8DBD-2461EAA5F5FB}"/>
                </a:ext>
              </a:extLst>
            </p:cNvPr>
            <p:cNvSpPr>
              <a:spLocks noChangeArrowheads="1"/>
            </p:cNvSpPr>
            <p:nvPr/>
          </p:nvSpPr>
          <p:spPr bwMode="auto">
            <a:xfrm>
              <a:off x="4604" y="1389"/>
              <a:ext cx="907" cy="907"/>
            </a:xfrm>
            <a:prstGeom prst="ellipse">
              <a:avLst/>
            </a:prstGeom>
            <a:noFill/>
            <a:ln w="25400">
              <a:solidFill>
                <a:srgbClr val="808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60" name="Line 107">
              <a:extLst>
                <a:ext uri="{FF2B5EF4-FFF2-40B4-BE49-F238E27FC236}">
                  <a16:creationId xmlns:a16="http://schemas.microsoft.com/office/drawing/2014/main" id="{6FA2E1BC-2C87-4B3D-BF51-B596D2C7C678}"/>
                </a:ext>
              </a:extLst>
            </p:cNvPr>
            <p:cNvSpPr>
              <a:spLocks noChangeShapeType="1"/>
            </p:cNvSpPr>
            <p:nvPr/>
          </p:nvSpPr>
          <p:spPr bwMode="auto">
            <a:xfrm>
              <a:off x="5057" y="1389"/>
              <a:ext cx="0" cy="907"/>
            </a:xfrm>
            <a:prstGeom prst="line">
              <a:avLst/>
            </a:prstGeom>
            <a:noFill/>
            <a:ln w="28575">
              <a:solidFill>
                <a:schemeClr val="tx1"/>
              </a:solidFill>
              <a:round/>
              <a:headEnd type="triangle" w="med" len="me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5461" name="Line 108">
              <a:extLst>
                <a:ext uri="{FF2B5EF4-FFF2-40B4-BE49-F238E27FC236}">
                  <a16:creationId xmlns:a16="http://schemas.microsoft.com/office/drawing/2014/main" id="{FC2FD711-9621-4A3B-A636-2346C3EC3C3F}"/>
                </a:ext>
              </a:extLst>
            </p:cNvPr>
            <p:cNvSpPr>
              <a:spLocks noChangeShapeType="1"/>
            </p:cNvSpPr>
            <p:nvPr/>
          </p:nvSpPr>
          <p:spPr bwMode="auto">
            <a:xfrm rot="5400000">
              <a:off x="5050" y="1389"/>
              <a:ext cx="0" cy="907"/>
            </a:xfrm>
            <a:prstGeom prst="line">
              <a:avLst/>
            </a:prstGeom>
            <a:noFill/>
            <a:ln w="28575">
              <a:solidFill>
                <a:schemeClr val="tx1"/>
              </a:solidFill>
              <a:round/>
              <a:headEnd type="triangle" w="med" len="me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5462" name="Line 109">
              <a:extLst>
                <a:ext uri="{FF2B5EF4-FFF2-40B4-BE49-F238E27FC236}">
                  <a16:creationId xmlns:a16="http://schemas.microsoft.com/office/drawing/2014/main" id="{42E4A01E-0CA0-4754-89A5-BE54191AE13F}"/>
                </a:ext>
              </a:extLst>
            </p:cNvPr>
            <p:cNvSpPr>
              <a:spLocks noChangeShapeType="1"/>
            </p:cNvSpPr>
            <p:nvPr/>
          </p:nvSpPr>
          <p:spPr bwMode="auto">
            <a:xfrm rot="-2863638">
              <a:off x="5043" y="1382"/>
              <a:ext cx="1" cy="907"/>
            </a:xfrm>
            <a:prstGeom prst="line">
              <a:avLst/>
            </a:prstGeom>
            <a:noFill/>
            <a:ln w="28575">
              <a:solidFill>
                <a:schemeClr val="tx1"/>
              </a:solidFill>
              <a:round/>
              <a:headEnd type="triangle" w="med" len="me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5463" name="Line 110">
              <a:extLst>
                <a:ext uri="{FF2B5EF4-FFF2-40B4-BE49-F238E27FC236}">
                  <a16:creationId xmlns:a16="http://schemas.microsoft.com/office/drawing/2014/main" id="{F580CA7F-B2F3-4810-A022-F0A7A56F13C0}"/>
                </a:ext>
              </a:extLst>
            </p:cNvPr>
            <p:cNvSpPr>
              <a:spLocks noChangeShapeType="1"/>
            </p:cNvSpPr>
            <p:nvPr/>
          </p:nvSpPr>
          <p:spPr bwMode="auto">
            <a:xfrm rot="2863638" flipH="1">
              <a:off x="5057" y="1388"/>
              <a:ext cx="1" cy="907"/>
            </a:xfrm>
            <a:prstGeom prst="line">
              <a:avLst/>
            </a:prstGeom>
            <a:noFill/>
            <a:ln w="28575">
              <a:solidFill>
                <a:schemeClr val="tx1"/>
              </a:solidFill>
              <a:round/>
              <a:headEnd type="triangle" w="med" len="me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6233" name="Object 111">
              <a:extLst>
                <a:ext uri="{FF2B5EF4-FFF2-40B4-BE49-F238E27FC236}">
                  <a16:creationId xmlns:a16="http://schemas.microsoft.com/office/drawing/2014/main" id="{EC8565D5-E82D-42B6-952C-E2E237F755EA}"/>
                </a:ext>
              </a:extLst>
            </p:cNvPr>
            <p:cNvGraphicFramePr>
              <a:graphicFrameLocks noChangeAspect="1"/>
            </p:cNvGraphicFramePr>
            <p:nvPr/>
          </p:nvGraphicFramePr>
          <p:xfrm>
            <a:off x="4231" y="1334"/>
            <a:ext cx="460" cy="360"/>
          </p:xfrm>
          <a:graphic>
            <a:graphicData uri="http://schemas.openxmlformats.org/presentationml/2006/ole">
              <mc:AlternateContent xmlns:mc="http://schemas.openxmlformats.org/markup-compatibility/2006">
                <mc:Choice xmlns:v="urn:schemas-microsoft-com:vml" Requires="v">
                  <p:oleObj name="Equation" r:id="rId2" imgW="181084" imgH="114380" progId="Equation.DSMT4">
                    <p:embed/>
                  </p:oleObj>
                </mc:Choice>
                <mc:Fallback>
                  <p:oleObj name="Equation" r:id="rId2" imgW="181084" imgH="114380" progId="Equation.DSMT4">
                    <p:embed/>
                    <p:pic>
                      <p:nvPicPr>
                        <p:cNvPr id="0" name="Object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 y="1334"/>
                          <a:ext cx="4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 name="Group 122">
            <a:extLst>
              <a:ext uri="{FF2B5EF4-FFF2-40B4-BE49-F238E27FC236}">
                <a16:creationId xmlns:a16="http://schemas.microsoft.com/office/drawing/2014/main" id="{F923DF7F-F761-4AB7-A37E-F3DA7545E764}"/>
              </a:ext>
            </a:extLst>
          </p:cNvPr>
          <p:cNvGrpSpPr>
            <a:grpSpLocks/>
          </p:cNvGrpSpPr>
          <p:nvPr/>
        </p:nvGrpSpPr>
        <p:grpSpPr bwMode="auto">
          <a:xfrm>
            <a:off x="5995988" y="2593975"/>
            <a:ext cx="2608262" cy="2133600"/>
            <a:chOff x="3777" y="1803"/>
            <a:chExt cx="1643" cy="1344"/>
          </a:xfrm>
        </p:grpSpPr>
        <p:sp>
          <p:nvSpPr>
            <p:cNvPr id="136207" name="WordArt 16">
              <a:extLst>
                <a:ext uri="{FF2B5EF4-FFF2-40B4-BE49-F238E27FC236}">
                  <a16:creationId xmlns:a16="http://schemas.microsoft.com/office/drawing/2014/main" id="{47E6EDF1-0724-4D5C-8FF4-BE32E60C6748}"/>
                </a:ext>
              </a:extLst>
            </p:cNvPr>
            <p:cNvSpPr>
              <a:spLocks noChangeArrowheads="1" noChangeShapeType="1" noTextEdit="1"/>
            </p:cNvSpPr>
            <p:nvPr/>
          </p:nvSpPr>
          <p:spPr bwMode="auto">
            <a:xfrm rot="5400000">
              <a:off x="3731" y="2436"/>
              <a:ext cx="546" cy="240"/>
            </a:xfrm>
            <a:prstGeom prst="rect">
              <a:avLst/>
            </a:prstGeom>
          </p:spPr>
          <p:txBody>
            <a:bodyPr vert="eaVert" wrap="none" fromWordArt="1">
              <a:prstTxWarp prst="textPlain">
                <a:avLst>
                  <a:gd name="adj" fmla="val 50000"/>
                </a:avLst>
              </a:prstTxWarp>
            </a:bodyPr>
            <a:lstStyle/>
            <a:p>
              <a:pPr algn="ctr" fontAlgn="auto"/>
              <a:r>
                <a:rPr lang="zh-CN" altLang="en-US" sz="2800" kern="10">
                  <a:ln w="9525">
                    <a:solidFill>
                      <a:srgbClr val="339933"/>
                    </a:solidFill>
                    <a:miter lim="800000"/>
                    <a:headEnd/>
                    <a:tailEnd/>
                  </a:ln>
                  <a:solidFill>
                    <a:srgbClr val="008000"/>
                  </a:solidFill>
                  <a:effectLst>
                    <a:outerShdw blurRad="38100" dist="38100" dir="2700000" algn="tl" rotWithShape="0">
                      <a:srgbClr val="000000">
                        <a:alpha val="43137"/>
                      </a:srgbClr>
                    </a:outerShdw>
                  </a:effectLst>
                  <a:latin typeface="华文中宋" panose="02010600040101010101" pitchFamily="2" charset="-122"/>
                  <a:ea typeface="华文中宋" panose="02010600040101010101" pitchFamily="2" charset="-122"/>
                </a:rPr>
                <a:t>成对抵消</a:t>
              </a:r>
            </a:p>
          </p:txBody>
        </p:sp>
        <p:grpSp>
          <p:nvGrpSpPr>
            <p:cNvPr id="136208" name="Group 17">
              <a:extLst>
                <a:ext uri="{FF2B5EF4-FFF2-40B4-BE49-F238E27FC236}">
                  <a16:creationId xmlns:a16="http://schemas.microsoft.com/office/drawing/2014/main" id="{B3A13503-A84D-48C2-9343-98319C311A6C}"/>
                </a:ext>
              </a:extLst>
            </p:cNvPr>
            <p:cNvGrpSpPr>
              <a:grpSpLocks/>
            </p:cNvGrpSpPr>
            <p:nvPr/>
          </p:nvGrpSpPr>
          <p:grpSpPr bwMode="auto">
            <a:xfrm>
              <a:off x="4268" y="1803"/>
              <a:ext cx="1152" cy="1344"/>
              <a:chOff x="4032" y="1296"/>
              <a:chExt cx="1536" cy="1344"/>
            </a:xfrm>
          </p:grpSpPr>
          <p:sp>
            <p:nvSpPr>
              <p:cNvPr id="58" name="Freeform 18">
                <a:extLst>
                  <a:ext uri="{FF2B5EF4-FFF2-40B4-BE49-F238E27FC236}">
                    <a16:creationId xmlns:a16="http://schemas.microsoft.com/office/drawing/2014/main" id="{1FC5DFF8-EB7A-46D8-88DD-4F7B3998DBBF}"/>
                  </a:ext>
                </a:extLst>
              </p:cNvPr>
              <p:cNvSpPr>
                <a:spLocks/>
              </p:cNvSpPr>
              <p:nvPr/>
            </p:nvSpPr>
            <p:spPr bwMode="auto">
              <a:xfrm>
                <a:off x="4032" y="1968"/>
                <a:ext cx="1056" cy="672"/>
              </a:xfrm>
              <a:custGeom>
                <a:avLst/>
                <a:gdLst/>
                <a:ahLst/>
                <a:cxnLst>
                  <a:cxn ang="0">
                    <a:pos x="0" y="0"/>
                  </a:cxn>
                  <a:cxn ang="0">
                    <a:pos x="1056" y="0"/>
                  </a:cxn>
                  <a:cxn ang="0">
                    <a:pos x="1056" y="672"/>
                  </a:cxn>
                  <a:cxn ang="0">
                    <a:pos x="0" y="0"/>
                  </a:cxn>
                </a:cxnLst>
                <a:rect l="0" t="0" r="r" b="b"/>
                <a:pathLst>
                  <a:path w="1056" h="672">
                    <a:moveTo>
                      <a:pt x="0" y="0"/>
                    </a:moveTo>
                    <a:lnTo>
                      <a:pt x="1056" y="0"/>
                    </a:lnTo>
                    <a:lnTo>
                      <a:pt x="1056" y="672"/>
                    </a:lnTo>
                    <a:lnTo>
                      <a:pt x="0" y="0"/>
                    </a:lnTo>
                    <a:close/>
                  </a:path>
                </a:pathLst>
              </a:custGeom>
              <a:gradFill rotWithShape="0">
                <a:gsLst>
                  <a:gs pos="0">
                    <a:schemeClr val="accent1">
                      <a:gamma/>
                      <a:shade val="46275"/>
                      <a:invGamma/>
                    </a:schemeClr>
                  </a:gs>
                  <a:gs pos="100000">
                    <a:schemeClr val="accent1"/>
                  </a:gs>
                </a:gsLst>
                <a:lin ang="18900000" scaled="1"/>
              </a:gradFill>
              <a:ln w="9525" cap="flat" cmpd="sng">
                <a:solidFill>
                  <a:srgbClr val="B6D1EC"/>
                </a:solidFill>
                <a:prstDash val="solid"/>
                <a:miter lim="800000"/>
                <a:headEnd type="none" w="med" len="med"/>
                <a:tailEnd type="none" w="med" len="med"/>
              </a:ln>
              <a:effectLst/>
            </p:spPr>
            <p:txBody>
              <a:bodyPr wrap="none"/>
              <a:lstStyle/>
              <a:p>
                <a:pPr>
                  <a:defRPr/>
                </a:pPr>
                <a:endParaRPr lang="zh-CN" altLang="en-US" sz="2800">
                  <a:latin typeface="Times New Roman" pitchFamily="18" charset="0"/>
                  <a:ea typeface="华文中宋" pitchFamily="2" charset="-122"/>
                </a:endParaRPr>
              </a:p>
            </p:txBody>
          </p:sp>
          <p:sp>
            <p:nvSpPr>
              <p:cNvPr id="59" name="Freeform 19">
                <a:extLst>
                  <a:ext uri="{FF2B5EF4-FFF2-40B4-BE49-F238E27FC236}">
                    <a16:creationId xmlns:a16="http://schemas.microsoft.com/office/drawing/2014/main" id="{DDD09AB9-5660-451A-B13B-1A4FA9B1E5F4}"/>
                  </a:ext>
                </a:extLst>
              </p:cNvPr>
              <p:cNvSpPr>
                <a:spLocks/>
              </p:cNvSpPr>
              <p:nvPr/>
            </p:nvSpPr>
            <p:spPr bwMode="auto">
              <a:xfrm>
                <a:off x="4032" y="1296"/>
                <a:ext cx="1056" cy="672"/>
              </a:xfrm>
              <a:custGeom>
                <a:avLst/>
                <a:gdLst/>
                <a:ahLst/>
                <a:cxnLst>
                  <a:cxn ang="0">
                    <a:pos x="1056" y="672"/>
                  </a:cxn>
                  <a:cxn ang="0">
                    <a:pos x="1056" y="0"/>
                  </a:cxn>
                  <a:cxn ang="0">
                    <a:pos x="0" y="672"/>
                  </a:cxn>
                  <a:cxn ang="0">
                    <a:pos x="1056" y="672"/>
                  </a:cxn>
                </a:cxnLst>
                <a:rect l="0" t="0" r="r" b="b"/>
                <a:pathLst>
                  <a:path w="1056" h="672">
                    <a:moveTo>
                      <a:pt x="1056" y="672"/>
                    </a:moveTo>
                    <a:lnTo>
                      <a:pt x="1056" y="0"/>
                    </a:lnTo>
                    <a:lnTo>
                      <a:pt x="0" y="672"/>
                    </a:lnTo>
                    <a:lnTo>
                      <a:pt x="1056" y="672"/>
                    </a:lnTo>
                    <a:close/>
                  </a:path>
                </a:pathLst>
              </a:custGeom>
              <a:gradFill rotWithShape="0">
                <a:gsLst>
                  <a:gs pos="0">
                    <a:schemeClr val="accent1">
                      <a:gamma/>
                      <a:shade val="46275"/>
                      <a:invGamma/>
                    </a:schemeClr>
                  </a:gs>
                  <a:gs pos="100000">
                    <a:schemeClr val="accent1"/>
                  </a:gs>
                </a:gsLst>
                <a:lin ang="2700000" scaled="1"/>
              </a:gradFill>
              <a:ln w="9525">
                <a:solidFill>
                  <a:schemeClr val="accent1"/>
                </a:solidFill>
                <a:round/>
                <a:headEnd/>
                <a:tailEnd/>
              </a:ln>
              <a:effectLst/>
            </p:spPr>
            <p:txBody>
              <a:bodyPr/>
              <a:lstStyle/>
              <a:p>
                <a:pPr>
                  <a:defRPr/>
                </a:pPr>
                <a:endParaRPr lang="zh-CN" altLang="en-US" sz="2800">
                  <a:latin typeface="Times New Roman" pitchFamily="18" charset="0"/>
                  <a:ea typeface="华文中宋" pitchFamily="2" charset="-122"/>
                </a:endParaRPr>
              </a:p>
            </p:txBody>
          </p:sp>
          <p:sp>
            <p:nvSpPr>
              <p:cNvPr id="145436" name="Line 20">
                <a:extLst>
                  <a:ext uri="{FF2B5EF4-FFF2-40B4-BE49-F238E27FC236}">
                    <a16:creationId xmlns:a16="http://schemas.microsoft.com/office/drawing/2014/main" id="{6BAA694B-7663-45D6-9B66-A4FFC8931BDC}"/>
                  </a:ext>
                </a:extLst>
              </p:cNvPr>
              <p:cNvSpPr>
                <a:spLocks noChangeShapeType="1"/>
              </p:cNvSpPr>
              <p:nvPr/>
            </p:nvSpPr>
            <p:spPr bwMode="auto">
              <a:xfrm>
                <a:off x="4032" y="1968"/>
                <a:ext cx="384" cy="0"/>
              </a:xfrm>
              <a:prstGeom prst="line">
                <a:avLst/>
              </a:prstGeom>
              <a:noFill/>
              <a:ln w="9525">
                <a:solidFill>
                  <a:srgbClr val="9DC1E5"/>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61" name="Oval 21">
                <a:extLst>
                  <a:ext uri="{FF2B5EF4-FFF2-40B4-BE49-F238E27FC236}">
                    <a16:creationId xmlns:a16="http://schemas.microsoft.com/office/drawing/2014/main" id="{783B7055-0345-4822-9408-1B537551F76F}"/>
                  </a:ext>
                </a:extLst>
              </p:cNvPr>
              <p:cNvSpPr>
                <a:spLocks noChangeArrowheads="1"/>
              </p:cNvSpPr>
              <p:nvPr/>
            </p:nvSpPr>
            <p:spPr bwMode="auto">
              <a:xfrm>
                <a:off x="4944" y="1296"/>
                <a:ext cx="288" cy="1344"/>
              </a:xfrm>
              <a:prstGeom prst="ellipse">
                <a:avLst/>
              </a:prstGeom>
              <a:gradFill rotWithShape="0">
                <a:gsLst>
                  <a:gs pos="0">
                    <a:schemeClr val="accent1">
                      <a:gamma/>
                      <a:shade val="46275"/>
                      <a:invGamma/>
                    </a:schemeClr>
                  </a:gs>
                  <a:gs pos="100000">
                    <a:schemeClr val="accent1"/>
                  </a:gs>
                </a:gsLst>
                <a:lin ang="2700000" scaled="1"/>
              </a:gradFill>
              <a:ln w="9525">
                <a:solidFill>
                  <a:srgbClr val="EFF5FB"/>
                </a:solidFill>
                <a:miter lim="800000"/>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45438" name="Line 22">
                <a:extLst>
                  <a:ext uri="{FF2B5EF4-FFF2-40B4-BE49-F238E27FC236}">
                    <a16:creationId xmlns:a16="http://schemas.microsoft.com/office/drawing/2014/main" id="{D55CCAB3-961C-45C9-A7BB-6BFAE3F6EDCB}"/>
                  </a:ext>
                </a:extLst>
              </p:cNvPr>
              <p:cNvSpPr>
                <a:spLocks noChangeShapeType="1"/>
              </p:cNvSpPr>
              <p:nvPr/>
            </p:nvSpPr>
            <p:spPr bwMode="auto">
              <a:xfrm>
                <a:off x="4944" y="1968"/>
                <a:ext cx="624" cy="0"/>
              </a:xfrm>
              <a:prstGeom prst="line">
                <a:avLst/>
              </a:prstGeom>
              <a:noFill/>
              <a:ln w="57150">
                <a:solidFill>
                  <a:srgbClr val="FF3300"/>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39" name="Line 23">
                <a:extLst>
                  <a:ext uri="{FF2B5EF4-FFF2-40B4-BE49-F238E27FC236}">
                    <a16:creationId xmlns:a16="http://schemas.microsoft.com/office/drawing/2014/main" id="{FDAC9398-1EBD-49D6-8713-2EA3BEA7E437}"/>
                  </a:ext>
                </a:extLst>
              </p:cNvPr>
              <p:cNvSpPr>
                <a:spLocks noChangeShapeType="1"/>
              </p:cNvSpPr>
              <p:nvPr/>
            </p:nvSpPr>
            <p:spPr bwMode="auto">
              <a:xfrm flipV="1">
                <a:off x="4032" y="1296"/>
                <a:ext cx="1056" cy="672"/>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0" name="Line 24">
                <a:extLst>
                  <a:ext uri="{FF2B5EF4-FFF2-40B4-BE49-F238E27FC236}">
                    <a16:creationId xmlns:a16="http://schemas.microsoft.com/office/drawing/2014/main" id="{9A9CD6D6-5E81-4B20-A41C-5CC5994271CA}"/>
                  </a:ext>
                </a:extLst>
              </p:cNvPr>
              <p:cNvSpPr>
                <a:spLocks noChangeShapeType="1"/>
              </p:cNvSpPr>
              <p:nvPr/>
            </p:nvSpPr>
            <p:spPr bwMode="auto">
              <a:xfrm>
                <a:off x="4032" y="1968"/>
                <a:ext cx="1056" cy="672"/>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1" name="Line 25">
                <a:extLst>
                  <a:ext uri="{FF2B5EF4-FFF2-40B4-BE49-F238E27FC236}">
                    <a16:creationId xmlns:a16="http://schemas.microsoft.com/office/drawing/2014/main" id="{C51F98EC-FBC3-4F59-B0E0-0E1624CC01FC}"/>
                  </a:ext>
                </a:extLst>
              </p:cNvPr>
              <p:cNvSpPr>
                <a:spLocks noChangeShapeType="1"/>
              </p:cNvSpPr>
              <p:nvPr/>
            </p:nvSpPr>
            <p:spPr bwMode="auto">
              <a:xfrm flipV="1">
                <a:off x="4032" y="1824"/>
                <a:ext cx="912" cy="144"/>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2" name="Line 26">
                <a:extLst>
                  <a:ext uri="{FF2B5EF4-FFF2-40B4-BE49-F238E27FC236}">
                    <a16:creationId xmlns:a16="http://schemas.microsoft.com/office/drawing/2014/main" id="{7B7808AD-BD34-40A9-93B5-B38A926EEF63}"/>
                  </a:ext>
                </a:extLst>
              </p:cNvPr>
              <p:cNvSpPr>
                <a:spLocks noChangeShapeType="1"/>
              </p:cNvSpPr>
              <p:nvPr/>
            </p:nvSpPr>
            <p:spPr bwMode="auto">
              <a:xfrm>
                <a:off x="4032" y="1968"/>
                <a:ext cx="912" cy="144"/>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3" name="Line 27">
                <a:extLst>
                  <a:ext uri="{FF2B5EF4-FFF2-40B4-BE49-F238E27FC236}">
                    <a16:creationId xmlns:a16="http://schemas.microsoft.com/office/drawing/2014/main" id="{227D24A5-1E03-4146-8466-D0800344BF09}"/>
                  </a:ext>
                </a:extLst>
              </p:cNvPr>
              <p:cNvSpPr>
                <a:spLocks noChangeShapeType="1"/>
              </p:cNvSpPr>
              <p:nvPr/>
            </p:nvSpPr>
            <p:spPr bwMode="auto">
              <a:xfrm flipV="1">
                <a:off x="4032" y="1536"/>
                <a:ext cx="960" cy="432"/>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4" name="Line 28">
                <a:extLst>
                  <a:ext uri="{FF2B5EF4-FFF2-40B4-BE49-F238E27FC236}">
                    <a16:creationId xmlns:a16="http://schemas.microsoft.com/office/drawing/2014/main" id="{895CABCB-73B9-4D92-89CE-205A495F9E6E}"/>
                  </a:ext>
                </a:extLst>
              </p:cNvPr>
              <p:cNvSpPr>
                <a:spLocks noChangeShapeType="1"/>
              </p:cNvSpPr>
              <p:nvPr/>
            </p:nvSpPr>
            <p:spPr bwMode="auto">
              <a:xfrm>
                <a:off x="4032" y="1968"/>
                <a:ext cx="960" cy="432"/>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5" name="Line 29">
                <a:extLst>
                  <a:ext uri="{FF2B5EF4-FFF2-40B4-BE49-F238E27FC236}">
                    <a16:creationId xmlns:a16="http://schemas.microsoft.com/office/drawing/2014/main" id="{48399B46-08CB-4E81-B2A1-F0440FE33826}"/>
                  </a:ext>
                </a:extLst>
              </p:cNvPr>
              <p:cNvSpPr>
                <a:spLocks noChangeShapeType="1"/>
              </p:cNvSpPr>
              <p:nvPr/>
            </p:nvSpPr>
            <p:spPr bwMode="auto">
              <a:xfrm flipV="1">
                <a:off x="4992" y="1680"/>
                <a:ext cx="240" cy="96"/>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6" name="Line 30">
                <a:extLst>
                  <a:ext uri="{FF2B5EF4-FFF2-40B4-BE49-F238E27FC236}">
                    <a16:creationId xmlns:a16="http://schemas.microsoft.com/office/drawing/2014/main" id="{C2D822E4-6FE3-4DA0-8833-DB751BD4F1A5}"/>
                  </a:ext>
                </a:extLst>
              </p:cNvPr>
              <p:cNvSpPr>
                <a:spLocks noChangeShapeType="1"/>
              </p:cNvSpPr>
              <p:nvPr/>
            </p:nvSpPr>
            <p:spPr bwMode="auto">
              <a:xfrm flipV="1">
                <a:off x="4992" y="1392"/>
                <a:ext cx="144" cy="96"/>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7" name="Line 31">
                <a:extLst>
                  <a:ext uri="{FF2B5EF4-FFF2-40B4-BE49-F238E27FC236}">
                    <a16:creationId xmlns:a16="http://schemas.microsoft.com/office/drawing/2014/main" id="{DE5DE85D-8AF0-4B37-A678-0889DA7DB326}"/>
                  </a:ext>
                </a:extLst>
              </p:cNvPr>
              <p:cNvSpPr>
                <a:spLocks noChangeShapeType="1"/>
              </p:cNvSpPr>
              <p:nvPr/>
            </p:nvSpPr>
            <p:spPr bwMode="auto">
              <a:xfrm>
                <a:off x="4992" y="2208"/>
                <a:ext cx="240" cy="48"/>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48" name="Line 32">
                <a:extLst>
                  <a:ext uri="{FF2B5EF4-FFF2-40B4-BE49-F238E27FC236}">
                    <a16:creationId xmlns:a16="http://schemas.microsoft.com/office/drawing/2014/main" id="{5624868A-DB1E-41A5-B684-350678568307}"/>
                  </a:ext>
                </a:extLst>
              </p:cNvPr>
              <p:cNvSpPr>
                <a:spLocks noChangeShapeType="1"/>
              </p:cNvSpPr>
              <p:nvPr/>
            </p:nvSpPr>
            <p:spPr bwMode="auto">
              <a:xfrm>
                <a:off x="4992" y="2448"/>
                <a:ext cx="144" cy="96"/>
              </a:xfrm>
              <a:prstGeom prst="line">
                <a:avLst/>
              </a:prstGeom>
              <a:noFill/>
              <a:ln w="9525">
                <a:solidFill>
                  <a:schemeClr val="tx1"/>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36225" name="WordArt 33">
                <a:extLst>
                  <a:ext uri="{FF2B5EF4-FFF2-40B4-BE49-F238E27FC236}">
                    <a16:creationId xmlns:a16="http://schemas.microsoft.com/office/drawing/2014/main" id="{8742DE87-B7D0-4FFE-8945-0DC7011D5B67}"/>
                  </a:ext>
                </a:extLst>
              </p:cNvPr>
              <p:cNvSpPr>
                <a:spLocks noChangeArrowheads="1" noChangeShapeType="1" noTextEdit="1"/>
              </p:cNvSpPr>
              <p:nvPr/>
            </p:nvSpPr>
            <p:spPr bwMode="auto">
              <a:xfrm>
                <a:off x="5232" y="2064"/>
                <a:ext cx="336" cy="158"/>
              </a:xfrm>
              <a:prstGeom prst="rect">
                <a:avLst/>
              </a:prstGeom>
            </p:spPr>
            <p:txBody>
              <a:bodyPr wrap="none" fromWordArt="1">
                <a:prstTxWarp prst="textPlain">
                  <a:avLst>
                    <a:gd name="adj" fmla="val 55991"/>
                  </a:avLst>
                </a:prstTxWarp>
              </a:bodyPr>
              <a:lstStyle/>
              <a:p>
                <a:pPr algn="ctr"/>
                <a:r>
                  <a:rPr lang="en-US" altLang="zh-CN" sz="2800" i="1" kern="10">
                    <a:ln w="9525">
                      <a:solidFill>
                        <a:srgbClr val="FF3300"/>
                      </a:solidFill>
                      <a:round/>
                      <a:headEnd/>
                      <a:tailEnd/>
                    </a:ln>
                    <a:solidFill>
                      <a:srgbClr val="FF33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2800" i="1" kern="10">
                  <a:ln w="9525">
                    <a:solidFill>
                      <a:srgbClr val="FF3300"/>
                    </a:solidFill>
                    <a:round/>
                    <a:headEnd/>
                    <a:tailEnd/>
                  </a:ln>
                  <a:solidFill>
                    <a:srgbClr val="FF33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145450" name="Line 34">
                <a:extLst>
                  <a:ext uri="{FF2B5EF4-FFF2-40B4-BE49-F238E27FC236}">
                    <a16:creationId xmlns:a16="http://schemas.microsoft.com/office/drawing/2014/main" id="{E9D451BD-4E70-4E8A-8648-F260251E99A2}"/>
                  </a:ext>
                </a:extLst>
              </p:cNvPr>
              <p:cNvSpPr>
                <a:spLocks noChangeShapeType="1"/>
              </p:cNvSpPr>
              <p:nvPr/>
            </p:nvSpPr>
            <p:spPr bwMode="auto">
              <a:xfrm flipV="1">
                <a:off x="4032" y="1536"/>
                <a:ext cx="0" cy="432"/>
              </a:xfrm>
              <a:prstGeom prst="line">
                <a:avLst/>
              </a:prstGeom>
              <a:noFill/>
              <a:ln w="28575">
                <a:solidFill>
                  <a:srgbClr val="339933"/>
                </a:solidFill>
                <a:miter lim="800000"/>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5451" name="Line 35">
                <a:extLst>
                  <a:ext uri="{FF2B5EF4-FFF2-40B4-BE49-F238E27FC236}">
                    <a16:creationId xmlns:a16="http://schemas.microsoft.com/office/drawing/2014/main" id="{08760B95-F67F-4D52-9BCE-34F05349452A}"/>
                  </a:ext>
                </a:extLst>
              </p:cNvPr>
              <p:cNvSpPr>
                <a:spLocks noChangeShapeType="1"/>
              </p:cNvSpPr>
              <p:nvPr/>
            </p:nvSpPr>
            <p:spPr bwMode="auto">
              <a:xfrm flipV="1">
                <a:off x="4032" y="1968"/>
                <a:ext cx="0" cy="432"/>
              </a:xfrm>
              <a:prstGeom prst="line">
                <a:avLst/>
              </a:prstGeom>
              <a:noFill/>
              <a:ln w="28575">
                <a:solidFill>
                  <a:srgbClr val="339933"/>
                </a:solidFill>
                <a:miter lim="800000"/>
                <a:headEnd type="triangle" w="sm" len="lg"/>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36209" name="Object 121">
              <a:extLst>
                <a:ext uri="{FF2B5EF4-FFF2-40B4-BE49-F238E27FC236}">
                  <a16:creationId xmlns:a16="http://schemas.microsoft.com/office/drawing/2014/main" id="{8604CDA4-5E13-44BC-9EE9-020409B5A921}"/>
                </a:ext>
              </a:extLst>
            </p:cNvPr>
            <p:cNvGraphicFramePr>
              <a:graphicFrameLocks noChangeAspect="1"/>
            </p:cNvGraphicFramePr>
            <p:nvPr/>
          </p:nvGraphicFramePr>
          <p:xfrm>
            <a:off x="3777" y="1965"/>
            <a:ext cx="460" cy="360"/>
          </p:xfrm>
          <a:graphic>
            <a:graphicData uri="http://schemas.openxmlformats.org/presentationml/2006/ole">
              <mc:AlternateContent xmlns:mc="http://schemas.openxmlformats.org/markup-compatibility/2006">
                <mc:Choice xmlns:v="urn:schemas-microsoft-com:vml" Requires="v">
                  <p:oleObj name="Equation" r:id="rId4" imgW="181084" imgH="114380" progId="Equation.DSMT4">
                    <p:embed/>
                  </p:oleObj>
                </mc:Choice>
                <mc:Fallback>
                  <p:oleObj name="Equation" r:id="rId4" imgW="181084" imgH="114380" progId="Equation.DSMT4">
                    <p:embed/>
                    <p:pic>
                      <p:nvPicPr>
                        <p:cNvPr id="0" name="Object 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 y="1965"/>
                          <a:ext cx="4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6" name="Group 127">
            <a:extLst>
              <a:ext uri="{FF2B5EF4-FFF2-40B4-BE49-F238E27FC236}">
                <a16:creationId xmlns:a16="http://schemas.microsoft.com/office/drawing/2014/main" id="{B45A6D90-EC40-45B2-85DD-0E283DA1B1CA}"/>
              </a:ext>
            </a:extLst>
          </p:cNvPr>
          <p:cNvGrpSpPr>
            <a:grpSpLocks/>
          </p:cNvGrpSpPr>
          <p:nvPr/>
        </p:nvGrpSpPr>
        <p:grpSpPr bwMode="auto">
          <a:xfrm>
            <a:off x="2286000" y="5000625"/>
            <a:ext cx="3600450" cy="1271588"/>
            <a:chOff x="1429" y="3113"/>
            <a:chExt cx="2268" cy="801"/>
          </a:xfrm>
        </p:grpSpPr>
        <p:sp>
          <p:nvSpPr>
            <p:cNvPr id="136205" name="Text Box 124">
              <a:extLst>
                <a:ext uri="{FF2B5EF4-FFF2-40B4-BE49-F238E27FC236}">
                  <a16:creationId xmlns:a16="http://schemas.microsoft.com/office/drawing/2014/main" id="{647AF5DC-C6FD-4E67-BE10-0A8D01F5C2D1}"/>
                </a:ext>
              </a:extLst>
            </p:cNvPr>
            <p:cNvSpPr txBox="1">
              <a:spLocks noChangeArrowheads="1"/>
            </p:cNvSpPr>
            <p:nvPr/>
          </p:nvSpPr>
          <p:spPr bwMode="auto">
            <a:xfrm>
              <a:off x="1429" y="3113"/>
              <a:ext cx="22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CC"/>
                  </a:solidFill>
                  <a:ea typeface="华文中宋" panose="02010600040101010101" pitchFamily="2" charset="-122"/>
                </a:rPr>
                <a:t>解：</a:t>
              </a:r>
              <a:r>
                <a:rPr lang="zh-CN" altLang="en-US" sz="2800" b="1">
                  <a:solidFill>
                    <a:srgbClr val="000000"/>
                  </a:solidFill>
                  <a:ea typeface="华文中宋" panose="02010600040101010101" pitchFamily="2" charset="-122"/>
                </a:rPr>
                <a:t>根据对称性分析</a:t>
              </a:r>
            </a:p>
          </p:txBody>
        </p:sp>
        <p:graphicFrame>
          <p:nvGraphicFramePr>
            <p:cNvPr id="136206" name="Object 125">
              <a:extLst>
                <a:ext uri="{FF2B5EF4-FFF2-40B4-BE49-F238E27FC236}">
                  <a16:creationId xmlns:a16="http://schemas.microsoft.com/office/drawing/2014/main" id="{B08CECFE-8BFB-464E-8B53-49C08777AFF6}"/>
                </a:ext>
              </a:extLst>
            </p:cNvPr>
            <p:cNvGraphicFramePr>
              <a:graphicFrameLocks noChangeAspect="1"/>
            </p:cNvGraphicFramePr>
            <p:nvPr/>
          </p:nvGraphicFramePr>
          <p:xfrm>
            <a:off x="1845" y="3454"/>
            <a:ext cx="1607" cy="460"/>
          </p:xfrm>
          <a:graphic>
            <a:graphicData uri="http://schemas.openxmlformats.org/presentationml/2006/ole">
              <mc:AlternateContent xmlns:mc="http://schemas.openxmlformats.org/markup-compatibility/2006">
                <mc:Choice xmlns:v="urn:schemas-microsoft-com:vml" Requires="v">
                  <p:oleObj name="Equation" r:id="rId6" imgW="1002865" imgH="291973" progId="Equation.DSMT4">
                    <p:embed/>
                  </p:oleObj>
                </mc:Choice>
                <mc:Fallback>
                  <p:oleObj name="Equation" r:id="rId6" imgW="1002865" imgH="291973" progId="Equation.DSMT4">
                    <p:embed/>
                    <p:pic>
                      <p:nvPicPr>
                        <p:cNvPr id="0" name="Object 1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5" y="3454"/>
                          <a:ext cx="1607"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36199" name="Picture 82" descr="BN`0%UY)PRJ9V8KSGBCB1C6">
            <a:extLst>
              <a:ext uri="{FF2B5EF4-FFF2-40B4-BE49-F238E27FC236}">
                <a16:creationId xmlns:a16="http://schemas.microsoft.com/office/drawing/2014/main" id="{59436CAF-0AD7-4C81-9120-47B0BE51BD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25" y="1731963"/>
            <a:ext cx="514032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6200" name="Object 103">
            <a:extLst>
              <a:ext uri="{FF2B5EF4-FFF2-40B4-BE49-F238E27FC236}">
                <a16:creationId xmlns:a16="http://schemas.microsoft.com/office/drawing/2014/main" id="{AB338FDF-C649-4998-B4B4-40305973CD75}"/>
              </a:ext>
            </a:extLst>
          </p:cNvPr>
          <p:cNvGraphicFramePr>
            <a:graphicFrameLocks noChangeAspect="1"/>
          </p:cNvGraphicFramePr>
          <p:nvPr/>
        </p:nvGraphicFramePr>
        <p:xfrm>
          <a:off x="5264150" y="1731963"/>
          <a:ext cx="2125663" cy="1014412"/>
        </p:xfrm>
        <a:graphic>
          <a:graphicData uri="http://schemas.openxmlformats.org/presentationml/2006/ole">
            <mc:AlternateContent xmlns:mc="http://schemas.openxmlformats.org/markup-compatibility/2006">
              <mc:Choice xmlns:v="urn:schemas-microsoft-com:vml" Requires="v">
                <p:oleObj name="Equation" r:id="rId9" imgW="733316" imgH="295302" progId="Equation.DSMT4">
                  <p:embed/>
                </p:oleObj>
              </mc:Choice>
              <mc:Fallback>
                <p:oleObj name="Equation" r:id="rId9" imgW="733316" imgH="295302" progId="Equation.DSMT4">
                  <p:embed/>
                  <p:pic>
                    <p:nvPicPr>
                      <p:cNvPr id="0" name="Object 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4150" y="1731963"/>
                        <a:ext cx="21256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sp>
        <p:nvSpPr>
          <p:cNvPr id="145497" name="Rectangle 89">
            <a:extLst>
              <a:ext uri="{FF2B5EF4-FFF2-40B4-BE49-F238E27FC236}">
                <a16:creationId xmlns:a16="http://schemas.microsoft.com/office/drawing/2014/main" id="{2ACBD367-D548-4F58-A580-D0C44179E64E}"/>
              </a:ext>
            </a:extLst>
          </p:cNvPr>
          <p:cNvSpPr>
            <a:spLocks noChangeArrowheads="1"/>
          </p:cNvSpPr>
          <p:nvPr/>
        </p:nvSpPr>
        <p:spPr bwMode="auto">
          <a:xfrm>
            <a:off x="2052638" y="3136900"/>
            <a:ext cx="233362" cy="219075"/>
          </a:xfrm>
          <a:prstGeom prst="rect">
            <a:avLst/>
          </a:prstGeom>
          <a:solidFill>
            <a:srgbClr val="CCFFCC"/>
          </a:solidFill>
          <a:ln w="9525" algn="ctr">
            <a:solidFill>
              <a:srgbClr val="CCFFCC"/>
            </a:solidFill>
            <a:miter lim="800000"/>
            <a:headEnd/>
            <a:tailEnd/>
          </a:ln>
          <a:effectLst>
            <a:prstShdw prst="shdw17" dist="17961" dir="2700000">
              <a:srgbClr val="CCFFCC">
                <a:gamma/>
                <a:shade val="60000"/>
                <a:invGamma/>
              </a:srgb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6202" name="Object 30">
            <a:extLst>
              <a:ext uri="{FF2B5EF4-FFF2-40B4-BE49-F238E27FC236}">
                <a16:creationId xmlns:a16="http://schemas.microsoft.com/office/drawing/2014/main" id="{6F86F36B-9EF0-44F2-98D5-4B75CCAA46D9}"/>
              </a:ext>
            </a:extLst>
          </p:cNvPr>
          <p:cNvGraphicFramePr>
            <a:graphicFrameLocks noChangeAspect="1"/>
          </p:cNvGraphicFramePr>
          <p:nvPr/>
        </p:nvGraphicFramePr>
        <p:xfrm>
          <a:off x="2019300" y="3089275"/>
          <a:ext cx="325438" cy="377825"/>
        </p:xfrm>
        <a:graphic>
          <a:graphicData uri="http://schemas.openxmlformats.org/presentationml/2006/ole">
            <mc:AlternateContent xmlns:mc="http://schemas.openxmlformats.org/markup-compatibility/2006">
              <mc:Choice xmlns:v="urn:schemas-microsoft-com:vml" Requires="v">
                <p:oleObj name="Equation" r:id="rId11" imgW="139579" imgH="164957" progId="Equation.3">
                  <p:embed/>
                </p:oleObj>
              </mc:Choice>
              <mc:Fallback>
                <p:oleObj name="Equation" r:id="rId11" imgW="139579" imgH="164957"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9300" y="3089275"/>
                        <a:ext cx="3254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99" name="Rectangle 91">
            <a:extLst>
              <a:ext uri="{FF2B5EF4-FFF2-40B4-BE49-F238E27FC236}">
                <a16:creationId xmlns:a16="http://schemas.microsoft.com/office/drawing/2014/main" id="{B93350F2-5735-48F7-BA01-62929314815D}"/>
              </a:ext>
            </a:extLst>
          </p:cNvPr>
          <p:cNvSpPr>
            <a:spLocks noChangeArrowheads="1"/>
          </p:cNvSpPr>
          <p:nvPr/>
        </p:nvSpPr>
        <p:spPr bwMode="auto">
          <a:xfrm>
            <a:off x="3241675" y="2374900"/>
            <a:ext cx="187325" cy="219075"/>
          </a:xfrm>
          <a:prstGeom prst="rect">
            <a:avLst/>
          </a:prstGeom>
          <a:solidFill>
            <a:srgbClr val="CCFFCC"/>
          </a:solidFill>
          <a:ln w="9525" algn="ctr">
            <a:solidFill>
              <a:srgbClr val="CCFFCC"/>
            </a:solidFill>
            <a:miter lim="800000"/>
            <a:headEnd/>
            <a:tailEnd/>
          </a:ln>
          <a:effectLst>
            <a:prstShdw prst="shdw17" dist="17961" dir="2700000">
              <a:srgbClr val="CCFFCC">
                <a:gamma/>
                <a:shade val="60000"/>
                <a:invGamma/>
              </a:srgbClr>
            </a:prstShdw>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6204" name="Object 30">
            <a:extLst>
              <a:ext uri="{FF2B5EF4-FFF2-40B4-BE49-F238E27FC236}">
                <a16:creationId xmlns:a16="http://schemas.microsoft.com/office/drawing/2014/main" id="{EAD95076-D500-40DE-BBC1-70AE98BF808E}"/>
              </a:ext>
            </a:extLst>
          </p:cNvPr>
          <p:cNvGraphicFramePr>
            <a:graphicFrameLocks noChangeAspect="1"/>
          </p:cNvGraphicFramePr>
          <p:nvPr/>
        </p:nvGraphicFramePr>
        <p:xfrm>
          <a:off x="3170238" y="2346325"/>
          <a:ext cx="325437" cy="377825"/>
        </p:xfrm>
        <a:graphic>
          <a:graphicData uri="http://schemas.openxmlformats.org/presentationml/2006/ole">
            <mc:AlternateContent xmlns:mc="http://schemas.openxmlformats.org/markup-compatibility/2006">
              <mc:Choice xmlns:v="urn:schemas-microsoft-com:vml" Requires="v">
                <p:oleObj name="Equation" r:id="rId13" imgW="139579" imgH="164957" progId="Equation.3">
                  <p:embed/>
                </p:oleObj>
              </mc:Choice>
              <mc:Fallback>
                <p:oleObj name="Equation" r:id="rId13" imgW="139579" imgH="164957"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0238" y="2346325"/>
                        <a:ext cx="32543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outVertical)">
                                      <p:cBhvr>
                                        <p:cTn id="17" dur="500"/>
                                        <p:tgtEl>
                                          <p:spTgt spid="45"/>
                                        </p:tgtEl>
                                      </p:cBhvr>
                                    </p:animEffect>
                                  </p:childTnLst>
                                </p:cTn>
                              </p:par>
                            </p:childTnLst>
                          </p:cTn>
                        </p:par>
                        <p:par>
                          <p:cTn id="18" fill="hold" nodeType="afterGroup">
                            <p:stCondLst>
                              <p:cond delay="500"/>
                            </p:stCondLst>
                            <p:childTnLst>
                              <p:par>
                                <p:cTn id="19" presetID="4" presetClass="entr" presetSubtype="32"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ox(out)">
                                      <p:cBhvr>
                                        <p:cTn id="21" dur="500"/>
                                        <p:tgtEl>
                                          <p:spTgt spid="3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218" name="Group 52">
            <a:extLst>
              <a:ext uri="{FF2B5EF4-FFF2-40B4-BE49-F238E27FC236}">
                <a16:creationId xmlns:a16="http://schemas.microsoft.com/office/drawing/2014/main" id="{1C25ECA7-345E-4F7D-9170-418E70EE768D}"/>
              </a:ext>
            </a:extLst>
          </p:cNvPr>
          <p:cNvGrpSpPr>
            <a:grpSpLocks/>
          </p:cNvGrpSpPr>
          <p:nvPr/>
        </p:nvGrpSpPr>
        <p:grpSpPr bwMode="auto">
          <a:xfrm>
            <a:off x="533400" y="1052513"/>
            <a:ext cx="4619625" cy="2743200"/>
            <a:chOff x="336" y="864"/>
            <a:chExt cx="2910" cy="1728"/>
          </a:xfrm>
        </p:grpSpPr>
        <p:graphicFrame>
          <p:nvGraphicFramePr>
            <p:cNvPr id="137251" name="Object 4">
              <a:extLst>
                <a:ext uri="{FF2B5EF4-FFF2-40B4-BE49-F238E27FC236}">
                  <a16:creationId xmlns:a16="http://schemas.microsoft.com/office/drawing/2014/main" id="{FF759252-AE43-4E9F-A9E9-CEBF6024ED3C}"/>
                </a:ext>
              </a:extLst>
            </p:cNvPr>
            <p:cNvGraphicFramePr>
              <a:graphicFrameLocks noChangeAspect="1"/>
            </p:cNvGraphicFramePr>
            <p:nvPr/>
          </p:nvGraphicFramePr>
          <p:xfrm>
            <a:off x="1601" y="1746"/>
            <a:ext cx="199" cy="220"/>
          </p:xfrm>
          <a:graphic>
            <a:graphicData uri="http://schemas.openxmlformats.org/presentationml/2006/ole">
              <mc:AlternateContent xmlns:mc="http://schemas.openxmlformats.org/markup-compatibility/2006">
                <mc:Choice xmlns:v="urn:schemas-microsoft-com:vml" Requires="v">
                  <p:oleObj name="公式" r:id="rId2" imgW="126835" imgH="139518" progId="Equation.3">
                    <p:embed/>
                  </p:oleObj>
                </mc:Choice>
                <mc:Fallback>
                  <p:oleObj name="公式" r:id="rId2" imgW="126835" imgH="139518"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 y="1746"/>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52" name="Object 5">
              <a:extLst>
                <a:ext uri="{FF2B5EF4-FFF2-40B4-BE49-F238E27FC236}">
                  <a16:creationId xmlns:a16="http://schemas.microsoft.com/office/drawing/2014/main" id="{1789EB43-8DF2-4637-A2EB-2ABED0682171}"/>
                </a:ext>
              </a:extLst>
            </p:cNvPr>
            <p:cNvGraphicFramePr>
              <a:graphicFrameLocks noChangeAspect="1"/>
            </p:cNvGraphicFramePr>
            <p:nvPr/>
          </p:nvGraphicFramePr>
          <p:xfrm>
            <a:off x="3024" y="1776"/>
            <a:ext cx="222" cy="240"/>
          </p:xfrm>
          <a:graphic>
            <a:graphicData uri="http://schemas.openxmlformats.org/presentationml/2006/ole">
              <mc:AlternateContent xmlns:mc="http://schemas.openxmlformats.org/markup-compatibility/2006">
                <mc:Choice xmlns:v="urn:schemas-microsoft-com:vml" Requires="v">
                  <p:oleObj name="公式" r:id="rId4" imgW="177646" imgH="190335" progId="Equation.3">
                    <p:embed/>
                  </p:oleObj>
                </mc:Choice>
                <mc:Fallback>
                  <p:oleObj name="公式" r:id="rId4" imgW="177646" imgH="19033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1776"/>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53" name="AutoShape 6">
              <a:extLst>
                <a:ext uri="{FF2B5EF4-FFF2-40B4-BE49-F238E27FC236}">
                  <a16:creationId xmlns:a16="http://schemas.microsoft.com/office/drawing/2014/main" id="{162FADFC-F4EE-44BA-8510-F81604A862BC}"/>
                </a:ext>
              </a:extLst>
            </p:cNvPr>
            <p:cNvSpPr>
              <a:spLocks noChangeArrowheads="1"/>
            </p:cNvSpPr>
            <p:nvPr/>
          </p:nvSpPr>
          <p:spPr bwMode="auto">
            <a:xfrm>
              <a:off x="432" y="2448"/>
              <a:ext cx="624" cy="144"/>
            </a:xfrm>
            <a:prstGeom prst="curvedUpArrow">
              <a:avLst>
                <a:gd name="adj1" fmla="val 59262"/>
                <a:gd name="adj2" fmla="val 125827"/>
                <a:gd name="adj3" fmla="val 53648"/>
              </a:avLst>
            </a:prstGeom>
            <a:solidFill>
              <a:srgbClr val="FF3399"/>
            </a:solidFill>
            <a:ln w="9525">
              <a:solidFill>
                <a:srgbClr val="CC00CC"/>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37254" name="Group 7">
              <a:extLst>
                <a:ext uri="{FF2B5EF4-FFF2-40B4-BE49-F238E27FC236}">
                  <a16:creationId xmlns:a16="http://schemas.microsoft.com/office/drawing/2014/main" id="{4205CAB6-1685-4618-B37F-AAA8886CB5FC}"/>
                </a:ext>
              </a:extLst>
            </p:cNvPr>
            <p:cNvGrpSpPr>
              <a:grpSpLocks/>
            </p:cNvGrpSpPr>
            <p:nvPr/>
          </p:nvGrpSpPr>
          <p:grpSpPr bwMode="auto">
            <a:xfrm>
              <a:off x="336" y="864"/>
              <a:ext cx="768" cy="1632"/>
              <a:chOff x="1104" y="720"/>
              <a:chExt cx="768" cy="1632"/>
            </a:xfrm>
          </p:grpSpPr>
          <p:sp>
            <p:nvSpPr>
              <p:cNvPr id="137264" name="Oval 8">
                <a:extLst>
                  <a:ext uri="{FF2B5EF4-FFF2-40B4-BE49-F238E27FC236}">
                    <a16:creationId xmlns:a16="http://schemas.microsoft.com/office/drawing/2014/main" id="{A67D9E14-E387-48E5-BD57-A5F293E06567}"/>
                  </a:ext>
                </a:extLst>
              </p:cNvPr>
              <p:cNvSpPr>
                <a:spLocks noChangeArrowheads="1"/>
              </p:cNvSpPr>
              <p:nvPr/>
            </p:nvSpPr>
            <p:spPr bwMode="auto">
              <a:xfrm rot="52875">
                <a:off x="1104" y="720"/>
                <a:ext cx="768" cy="16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37265" name="Oval 9">
                <a:extLst>
                  <a:ext uri="{FF2B5EF4-FFF2-40B4-BE49-F238E27FC236}">
                    <a16:creationId xmlns:a16="http://schemas.microsoft.com/office/drawing/2014/main" id="{45361D88-1E76-44B5-98EC-DC02CF0981B9}"/>
                  </a:ext>
                </a:extLst>
              </p:cNvPr>
              <p:cNvSpPr>
                <a:spLocks noChangeArrowheads="1"/>
              </p:cNvSpPr>
              <p:nvPr/>
            </p:nvSpPr>
            <p:spPr bwMode="auto">
              <a:xfrm rot="52875">
                <a:off x="1104" y="720"/>
                <a:ext cx="768" cy="1632"/>
              </a:xfrm>
              <a:prstGeom prst="ellipse">
                <a:avLst/>
              </a:prstGeom>
              <a:solidFill>
                <a:schemeClr val="accent1">
                  <a:alpha val="50195"/>
                </a:schemeClr>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37266" name="Oval 10">
                <a:extLst>
                  <a:ext uri="{FF2B5EF4-FFF2-40B4-BE49-F238E27FC236}">
                    <a16:creationId xmlns:a16="http://schemas.microsoft.com/office/drawing/2014/main" id="{2BAA31EF-FAA2-4FB5-9866-A277D52CC697}"/>
                  </a:ext>
                </a:extLst>
              </p:cNvPr>
              <p:cNvSpPr>
                <a:spLocks noChangeArrowheads="1"/>
              </p:cNvSpPr>
              <p:nvPr/>
            </p:nvSpPr>
            <p:spPr bwMode="auto">
              <a:xfrm rot="52875">
                <a:off x="1155" y="771"/>
                <a:ext cx="666" cy="1530"/>
              </a:xfrm>
              <a:prstGeom prst="ellipse">
                <a:avLst/>
              </a:prstGeom>
              <a:solidFill>
                <a:schemeClr val="bg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37267" name="Oval 11">
                <a:extLst>
                  <a:ext uri="{FF2B5EF4-FFF2-40B4-BE49-F238E27FC236}">
                    <a16:creationId xmlns:a16="http://schemas.microsoft.com/office/drawing/2014/main" id="{3715DDE4-87CF-42FC-9AD3-82A1C1AC299E}"/>
                  </a:ext>
                </a:extLst>
              </p:cNvPr>
              <p:cNvSpPr>
                <a:spLocks noChangeArrowheads="1"/>
              </p:cNvSpPr>
              <p:nvPr/>
            </p:nvSpPr>
            <p:spPr bwMode="auto">
              <a:xfrm rot="52875">
                <a:off x="1155" y="768"/>
                <a:ext cx="666" cy="153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sp>
          <p:nvSpPr>
            <p:cNvPr id="146473" name="Line 12">
              <a:extLst>
                <a:ext uri="{FF2B5EF4-FFF2-40B4-BE49-F238E27FC236}">
                  <a16:creationId xmlns:a16="http://schemas.microsoft.com/office/drawing/2014/main" id="{7445A1CE-9455-4B7C-B731-DF28A9EC22BE}"/>
                </a:ext>
              </a:extLst>
            </p:cNvPr>
            <p:cNvSpPr>
              <a:spLocks noChangeShapeType="1"/>
            </p:cNvSpPr>
            <p:nvPr/>
          </p:nvSpPr>
          <p:spPr bwMode="auto">
            <a:xfrm flipH="1" flipV="1">
              <a:off x="720" y="864"/>
              <a:ext cx="0" cy="864"/>
            </a:xfrm>
            <a:prstGeom prst="line">
              <a:avLst/>
            </a:prstGeom>
            <a:noFill/>
            <a:ln w="28575">
              <a:solidFill>
                <a:srgbClr val="333399"/>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7256" name="Object 13">
              <a:extLst>
                <a:ext uri="{FF2B5EF4-FFF2-40B4-BE49-F238E27FC236}">
                  <a16:creationId xmlns:a16="http://schemas.microsoft.com/office/drawing/2014/main" id="{0FDE8172-8C01-4240-BBF1-3AC160FF4579}"/>
                </a:ext>
              </a:extLst>
            </p:cNvPr>
            <p:cNvGraphicFramePr>
              <a:graphicFrameLocks noChangeAspect="1"/>
            </p:cNvGraphicFramePr>
            <p:nvPr/>
          </p:nvGraphicFramePr>
          <p:xfrm>
            <a:off x="468" y="1224"/>
            <a:ext cx="204" cy="216"/>
          </p:xfrm>
          <a:graphic>
            <a:graphicData uri="http://schemas.openxmlformats.org/presentationml/2006/ole">
              <mc:AlternateContent xmlns:mc="http://schemas.openxmlformats.org/markup-compatibility/2006">
                <mc:Choice xmlns:v="urn:schemas-microsoft-com:vml" Requires="v">
                  <p:oleObj name="Equation" r:id="rId6" imgW="215806" imgH="228501" progId="Equation.3">
                    <p:embed/>
                  </p:oleObj>
                </mc:Choice>
                <mc:Fallback>
                  <p:oleObj name="Equation" r:id="rId6" imgW="215806" imgH="228501"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 y="1224"/>
                          <a:ext cx="2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74" name="Line 14">
              <a:extLst>
                <a:ext uri="{FF2B5EF4-FFF2-40B4-BE49-F238E27FC236}">
                  <a16:creationId xmlns:a16="http://schemas.microsoft.com/office/drawing/2014/main" id="{148630E4-87DF-40BF-8D5F-14B3BB6C86E5}"/>
                </a:ext>
              </a:extLst>
            </p:cNvPr>
            <p:cNvSpPr>
              <a:spLocks noChangeShapeType="1"/>
            </p:cNvSpPr>
            <p:nvPr/>
          </p:nvSpPr>
          <p:spPr bwMode="auto">
            <a:xfrm>
              <a:off x="720" y="1728"/>
              <a:ext cx="2496" cy="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6475" name="Line 15">
              <a:extLst>
                <a:ext uri="{FF2B5EF4-FFF2-40B4-BE49-F238E27FC236}">
                  <a16:creationId xmlns:a16="http://schemas.microsoft.com/office/drawing/2014/main" id="{EA731977-F825-41A0-BBA9-1B3C18C75C2A}"/>
                </a:ext>
              </a:extLst>
            </p:cNvPr>
            <p:cNvSpPr>
              <a:spLocks noChangeShapeType="1"/>
            </p:cNvSpPr>
            <p:nvPr/>
          </p:nvSpPr>
          <p:spPr bwMode="auto">
            <a:xfrm>
              <a:off x="1824" y="1824"/>
              <a:ext cx="816" cy="0"/>
            </a:xfrm>
            <a:prstGeom prst="line">
              <a:avLst/>
            </a:prstGeom>
            <a:noFill/>
            <a:ln w="19050">
              <a:solidFill>
                <a:srgbClr val="333399"/>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6476" name="Line 16">
              <a:extLst>
                <a:ext uri="{FF2B5EF4-FFF2-40B4-BE49-F238E27FC236}">
                  <a16:creationId xmlns:a16="http://schemas.microsoft.com/office/drawing/2014/main" id="{FA533003-5FE9-4F30-B937-CEBF0807793B}"/>
                </a:ext>
              </a:extLst>
            </p:cNvPr>
            <p:cNvSpPr>
              <a:spLocks noChangeShapeType="1"/>
            </p:cNvSpPr>
            <p:nvPr/>
          </p:nvSpPr>
          <p:spPr bwMode="auto">
            <a:xfrm flipH="1">
              <a:off x="720" y="1824"/>
              <a:ext cx="816" cy="0"/>
            </a:xfrm>
            <a:prstGeom prst="line">
              <a:avLst/>
            </a:prstGeom>
            <a:noFill/>
            <a:ln w="19050">
              <a:solidFill>
                <a:srgbClr val="333399"/>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37260" name="Text Box 17">
              <a:extLst>
                <a:ext uri="{FF2B5EF4-FFF2-40B4-BE49-F238E27FC236}">
                  <a16:creationId xmlns:a16="http://schemas.microsoft.com/office/drawing/2014/main" id="{935324B3-4F25-4FDE-A2AC-79E9278BA207}"/>
                </a:ext>
              </a:extLst>
            </p:cNvPr>
            <p:cNvSpPr txBox="1">
              <a:spLocks noChangeArrowheads="1"/>
            </p:cNvSpPr>
            <p:nvPr/>
          </p:nvSpPr>
          <p:spPr bwMode="auto">
            <a:xfrm>
              <a:off x="2630" y="1632"/>
              <a:ext cx="4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i="1">
                  <a:latin typeface="Arial" panose="020B0604020202020204" pitchFamily="34" charset="0"/>
                </a:rPr>
                <a:t>P</a:t>
              </a:r>
            </a:p>
          </p:txBody>
        </p:sp>
        <p:sp>
          <p:nvSpPr>
            <p:cNvPr id="137261" name="Text Box 18">
              <a:extLst>
                <a:ext uri="{FF2B5EF4-FFF2-40B4-BE49-F238E27FC236}">
                  <a16:creationId xmlns:a16="http://schemas.microsoft.com/office/drawing/2014/main" id="{C5889B10-98FC-4A39-B024-637C34DA54CE}"/>
                </a:ext>
              </a:extLst>
            </p:cNvPr>
            <p:cNvSpPr txBox="1">
              <a:spLocks noChangeArrowheads="1"/>
            </p:cNvSpPr>
            <p:nvPr/>
          </p:nvSpPr>
          <p:spPr bwMode="auto">
            <a:xfrm>
              <a:off x="2511" y="1598"/>
              <a:ext cx="3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a:solidFill>
                    <a:srgbClr val="000000"/>
                  </a:solidFill>
                  <a:latin typeface="Arial" panose="020B0604020202020204" pitchFamily="34" charset="0"/>
                </a:rPr>
                <a:t>*</a:t>
              </a:r>
            </a:p>
          </p:txBody>
        </p:sp>
        <p:sp>
          <p:nvSpPr>
            <p:cNvPr id="146479" name="Line 19">
              <a:extLst>
                <a:ext uri="{FF2B5EF4-FFF2-40B4-BE49-F238E27FC236}">
                  <a16:creationId xmlns:a16="http://schemas.microsoft.com/office/drawing/2014/main" id="{4F1A210F-CBF6-48B1-A1B6-7075EBEBC452}"/>
                </a:ext>
              </a:extLst>
            </p:cNvPr>
            <p:cNvSpPr>
              <a:spLocks noChangeShapeType="1"/>
            </p:cNvSpPr>
            <p:nvPr/>
          </p:nvSpPr>
          <p:spPr bwMode="auto">
            <a:xfrm>
              <a:off x="2640" y="1728"/>
              <a:ext cx="0" cy="192"/>
            </a:xfrm>
            <a:prstGeom prst="line">
              <a:avLst/>
            </a:pr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6480" name="Line 20">
              <a:extLst>
                <a:ext uri="{FF2B5EF4-FFF2-40B4-BE49-F238E27FC236}">
                  <a16:creationId xmlns:a16="http://schemas.microsoft.com/office/drawing/2014/main" id="{6A6DA809-6FE7-42B8-B34D-35017F69F305}"/>
                </a:ext>
              </a:extLst>
            </p:cNvPr>
            <p:cNvSpPr>
              <a:spLocks noChangeShapeType="1"/>
            </p:cNvSpPr>
            <p:nvPr/>
          </p:nvSpPr>
          <p:spPr bwMode="auto">
            <a:xfrm>
              <a:off x="720" y="1728"/>
              <a:ext cx="0" cy="192"/>
            </a:xfrm>
            <a:prstGeom prst="line">
              <a:avLst/>
            </a:pr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1" name="Object 21">
            <a:extLst>
              <a:ext uri="{FF2B5EF4-FFF2-40B4-BE49-F238E27FC236}">
                <a16:creationId xmlns:a16="http://schemas.microsoft.com/office/drawing/2014/main" id="{0A55E344-0F78-4A92-9397-B17B26B44D31}"/>
              </a:ext>
            </a:extLst>
          </p:cNvPr>
          <p:cNvGraphicFramePr>
            <a:graphicFrameLocks noChangeAspect="1"/>
          </p:cNvGraphicFramePr>
          <p:nvPr/>
        </p:nvGraphicFramePr>
        <p:xfrm>
          <a:off x="866775" y="5064125"/>
          <a:ext cx="3109913" cy="1014413"/>
        </p:xfrm>
        <a:graphic>
          <a:graphicData uri="http://schemas.openxmlformats.org/presentationml/2006/ole">
            <mc:AlternateContent xmlns:mc="http://schemas.openxmlformats.org/markup-compatibility/2006">
              <mc:Choice xmlns:v="urn:schemas-microsoft-com:vml" Requires="v">
                <p:oleObj name="Equation" r:id="rId8" imgW="1244060" imgH="406224" progId="Equation.DSMT4">
                  <p:embed/>
                </p:oleObj>
              </mc:Choice>
              <mc:Fallback>
                <p:oleObj name="Equation" r:id="rId8" imgW="1244060" imgH="406224"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 y="5064125"/>
                        <a:ext cx="31099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2">
            <a:extLst>
              <a:ext uri="{FF2B5EF4-FFF2-40B4-BE49-F238E27FC236}">
                <a16:creationId xmlns:a16="http://schemas.microsoft.com/office/drawing/2014/main" id="{F0848564-D5FF-4E59-8FEE-31CF0A41C557}"/>
              </a:ext>
            </a:extLst>
          </p:cNvPr>
          <p:cNvGraphicFramePr>
            <a:graphicFrameLocks noChangeAspect="1"/>
          </p:cNvGraphicFramePr>
          <p:nvPr/>
        </p:nvGraphicFramePr>
        <p:xfrm>
          <a:off x="5603875" y="1347788"/>
          <a:ext cx="2919413" cy="1014412"/>
        </p:xfrm>
        <a:graphic>
          <a:graphicData uri="http://schemas.openxmlformats.org/presentationml/2006/ole">
            <mc:AlternateContent xmlns:mc="http://schemas.openxmlformats.org/markup-compatibility/2006">
              <mc:Choice xmlns:v="urn:schemas-microsoft-com:vml" Requires="v">
                <p:oleObj name="Equation" r:id="rId10" imgW="1167893" imgH="406224" progId="Equation.DSMT4">
                  <p:embed/>
                </p:oleObj>
              </mc:Choice>
              <mc:Fallback>
                <p:oleObj name="Equation" r:id="rId10" imgW="1167893" imgH="406224" progId="Equation.DSMT4">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3875" y="1347788"/>
                        <a:ext cx="29194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3">
            <a:extLst>
              <a:ext uri="{FF2B5EF4-FFF2-40B4-BE49-F238E27FC236}">
                <a16:creationId xmlns:a16="http://schemas.microsoft.com/office/drawing/2014/main" id="{49A0234B-CDB1-440D-8FF6-EAAC43548176}"/>
              </a:ext>
            </a:extLst>
          </p:cNvPr>
          <p:cNvGraphicFramePr>
            <a:graphicFrameLocks noChangeAspect="1"/>
          </p:cNvGraphicFramePr>
          <p:nvPr/>
        </p:nvGraphicFramePr>
        <p:xfrm>
          <a:off x="6286500" y="214313"/>
          <a:ext cx="1617663" cy="1016000"/>
        </p:xfrm>
        <a:graphic>
          <a:graphicData uri="http://schemas.openxmlformats.org/presentationml/2006/ole">
            <mc:AlternateContent xmlns:mc="http://schemas.openxmlformats.org/markup-compatibility/2006">
              <mc:Choice xmlns:v="urn:schemas-microsoft-com:vml" Requires="v">
                <p:oleObj name="Equation" r:id="rId12" imgW="647419" imgH="406224" progId="Equation.DSMT4">
                  <p:embed/>
                </p:oleObj>
              </mc:Choice>
              <mc:Fallback>
                <p:oleObj name="Equation" r:id="rId12" imgW="647419" imgH="406224"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6500" y="214313"/>
                        <a:ext cx="1617663" cy="1016000"/>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4">
            <a:extLst>
              <a:ext uri="{FF2B5EF4-FFF2-40B4-BE49-F238E27FC236}">
                <a16:creationId xmlns:a16="http://schemas.microsoft.com/office/drawing/2014/main" id="{9C9B0AF6-16A3-4086-A217-1545C003D032}"/>
              </a:ext>
            </a:extLst>
          </p:cNvPr>
          <p:cNvGraphicFramePr>
            <a:graphicFrameLocks noChangeAspect="1"/>
          </p:cNvGraphicFramePr>
          <p:nvPr/>
        </p:nvGraphicFramePr>
        <p:xfrm>
          <a:off x="5595938" y="2727325"/>
          <a:ext cx="2855912" cy="1077913"/>
        </p:xfrm>
        <a:graphic>
          <a:graphicData uri="http://schemas.openxmlformats.org/presentationml/2006/ole">
            <mc:AlternateContent xmlns:mc="http://schemas.openxmlformats.org/markup-compatibility/2006">
              <mc:Choice xmlns:v="urn:schemas-microsoft-com:vml" Requires="v">
                <p:oleObj name="Equation" r:id="rId14" imgW="1143000" imgH="431800" progId="Equation.DSMT4">
                  <p:embed/>
                </p:oleObj>
              </mc:Choice>
              <mc:Fallback>
                <p:oleObj name="Equation" r:id="rId14" imgW="1143000" imgH="431800"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95938" y="2727325"/>
                        <a:ext cx="285591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6">
            <a:extLst>
              <a:ext uri="{FF2B5EF4-FFF2-40B4-BE49-F238E27FC236}">
                <a16:creationId xmlns:a16="http://schemas.microsoft.com/office/drawing/2014/main" id="{99F1469A-59C5-4309-AEA5-09B6DA2DFC85}"/>
              </a:ext>
            </a:extLst>
          </p:cNvPr>
          <p:cNvGraphicFramePr>
            <a:graphicFrameLocks noChangeAspect="1"/>
          </p:cNvGraphicFramePr>
          <p:nvPr/>
        </p:nvGraphicFramePr>
        <p:xfrm>
          <a:off x="836613" y="3983038"/>
          <a:ext cx="2125662" cy="1014412"/>
        </p:xfrm>
        <a:graphic>
          <a:graphicData uri="http://schemas.openxmlformats.org/presentationml/2006/ole">
            <mc:AlternateContent xmlns:mc="http://schemas.openxmlformats.org/markup-compatibility/2006">
              <mc:Choice xmlns:v="urn:schemas-microsoft-com:vml" Requires="v">
                <p:oleObj name="Equation" r:id="rId16" imgW="850531" imgH="406224" progId="Equation.DSMT4">
                  <p:embed/>
                </p:oleObj>
              </mc:Choice>
              <mc:Fallback>
                <p:oleObj name="Equation" r:id="rId16" imgW="850531" imgH="406224" progId="Equation.DSMT4">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6613" y="3983038"/>
                        <a:ext cx="212566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24" name="Rectangle 27">
            <a:extLst>
              <a:ext uri="{FF2B5EF4-FFF2-40B4-BE49-F238E27FC236}">
                <a16:creationId xmlns:a16="http://schemas.microsoft.com/office/drawing/2014/main" id="{04750721-3451-452A-BFD0-62F51964C822}"/>
              </a:ext>
            </a:extLst>
          </p:cNvPr>
          <p:cNvSpPr>
            <a:spLocks noChangeArrowheads="1"/>
          </p:cNvSpPr>
          <p:nvPr/>
        </p:nvSpPr>
        <p:spPr bwMode="auto">
          <a:xfrm>
            <a:off x="381000" y="519113"/>
            <a:ext cx="480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7" name="Group 28">
            <a:extLst>
              <a:ext uri="{FF2B5EF4-FFF2-40B4-BE49-F238E27FC236}">
                <a16:creationId xmlns:a16="http://schemas.microsoft.com/office/drawing/2014/main" id="{8DE06F29-21AB-4F3A-92E5-24D004840B11}"/>
              </a:ext>
            </a:extLst>
          </p:cNvPr>
          <p:cNvGrpSpPr>
            <a:grpSpLocks/>
          </p:cNvGrpSpPr>
          <p:nvPr/>
        </p:nvGrpSpPr>
        <p:grpSpPr bwMode="auto">
          <a:xfrm>
            <a:off x="2878138" y="2043113"/>
            <a:ext cx="550862" cy="381000"/>
            <a:chOff x="1813" y="1440"/>
            <a:chExt cx="347" cy="240"/>
          </a:xfrm>
        </p:grpSpPr>
        <p:sp>
          <p:nvSpPr>
            <p:cNvPr id="146470" name="Arc 29">
              <a:extLst>
                <a:ext uri="{FF2B5EF4-FFF2-40B4-BE49-F238E27FC236}">
                  <a16:creationId xmlns:a16="http://schemas.microsoft.com/office/drawing/2014/main" id="{4EC6033B-E40F-4CEB-AD21-032615BBF6FF}"/>
                </a:ext>
              </a:extLst>
            </p:cNvPr>
            <p:cNvSpPr>
              <a:spLocks/>
            </p:cNvSpPr>
            <p:nvPr/>
          </p:nvSpPr>
          <p:spPr bwMode="auto">
            <a:xfrm flipH="1">
              <a:off x="2064" y="1472"/>
              <a:ext cx="96" cy="2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CC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7250" name="Object 30">
              <a:extLst>
                <a:ext uri="{FF2B5EF4-FFF2-40B4-BE49-F238E27FC236}">
                  <a16:creationId xmlns:a16="http://schemas.microsoft.com/office/drawing/2014/main" id="{25CABB1A-3740-4CAD-82FC-041D9B6D66F2}"/>
                </a:ext>
              </a:extLst>
            </p:cNvPr>
            <p:cNvGraphicFramePr>
              <a:graphicFrameLocks noChangeAspect="1"/>
            </p:cNvGraphicFramePr>
            <p:nvPr/>
          </p:nvGraphicFramePr>
          <p:xfrm>
            <a:off x="1813" y="1440"/>
            <a:ext cx="232" cy="237"/>
          </p:xfrm>
          <a:graphic>
            <a:graphicData uri="http://schemas.openxmlformats.org/presentationml/2006/ole">
              <mc:AlternateContent xmlns:mc="http://schemas.openxmlformats.org/markup-compatibility/2006">
                <mc:Choice xmlns:v="urn:schemas-microsoft-com:vml" Requires="v">
                  <p:oleObj name="Equation" r:id="rId18" imgW="139579" imgH="164957" progId="Equation.3">
                    <p:embed/>
                  </p:oleObj>
                </mc:Choice>
                <mc:Fallback>
                  <p:oleObj name="Equation" r:id="rId18" imgW="139579" imgH="164957" progId="Equation.3">
                    <p:embed/>
                    <p:pic>
                      <p:nvPicPr>
                        <p:cNvPr id="0"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13" y="1440"/>
                          <a:ext cx="23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7" name="Group 31">
            <a:extLst>
              <a:ext uri="{FF2B5EF4-FFF2-40B4-BE49-F238E27FC236}">
                <a16:creationId xmlns:a16="http://schemas.microsoft.com/office/drawing/2014/main" id="{F1A82380-2C0B-4315-BE8E-CC5446219B5F}"/>
              </a:ext>
            </a:extLst>
          </p:cNvPr>
          <p:cNvGrpSpPr>
            <a:grpSpLocks/>
          </p:cNvGrpSpPr>
          <p:nvPr/>
        </p:nvGrpSpPr>
        <p:grpSpPr bwMode="auto">
          <a:xfrm>
            <a:off x="4173538" y="1357313"/>
            <a:ext cx="369887" cy="1066800"/>
            <a:chOff x="2629" y="1008"/>
            <a:chExt cx="233" cy="672"/>
          </a:xfrm>
        </p:grpSpPr>
        <p:sp>
          <p:nvSpPr>
            <p:cNvPr id="146467" name="Line 32">
              <a:extLst>
                <a:ext uri="{FF2B5EF4-FFF2-40B4-BE49-F238E27FC236}">
                  <a16:creationId xmlns:a16="http://schemas.microsoft.com/office/drawing/2014/main" id="{91F29A76-DEAB-422F-9603-DDE046D9ADF9}"/>
                </a:ext>
              </a:extLst>
            </p:cNvPr>
            <p:cNvSpPr>
              <a:spLocks noChangeShapeType="1"/>
            </p:cNvSpPr>
            <p:nvPr/>
          </p:nvSpPr>
          <p:spPr bwMode="auto">
            <a:xfrm flipV="1">
              <a:off x="2640" y="1008"/>
              <a:ext cx="0" cy="672"/>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37246" name="Group 33">
              <a:extLst>
                <a:ext uri="{FF2B5EF4-FFF2-40B4-BE49-F238E27FC236}">
                  <a16:creationId xmlns:a16="http://schemas.microsoft.com/office/drawing/2014/main" id="{A38C669B-4511-4C15-BE65-B2A14C156D79}"/>
                </a:ext>
              </a:extLst>
            </p:cNvPr>
            <p:cNvGrpSpPr>
              <a:grpSpLocks/>
            </p:cNvGrpSpPr>
            <p:nvPr/>
          </p:nvGrpSpPr>
          <p:grpSpPr bwMode="auto">
            <a:xfrm>
              <a:off x="2629" y="1114"/>
              <a:ext cx="233" cy="374"/>
              <a:chOff x="2533" y="1114"/>
              <a:chExt cx="233" cy="374"/>
            </a:xfrm>
          </p:grpSpPr>
          <p:sp>
            <p:nvSpPr>
              <p:cNvPr id="146469" name="Arc 34">
                <a:extLst>
                  <a:ext uri="{FF2B5EF4-FFF2-40B4-BE49-F238E27FC236}">
                    <a16:creationId xmlns:a16="http://schemas.microsoft.com/office/drawing/2014/main" id="{339AACF5-E166-410D-9CC8-5CC72288FDF6}"/>
                  </a:ext>
                </a:extLst>
              </p:cNvPr>
              <p:cNvSpPr>
                <a:spLocks/>
              </p:cNvSpPr>
              <p:nvPr/>
            </p:nvSpPr>
            <p:spPr bwMode="auto">
              <a:xfrm rot="5400000" flipH="1">
                <a:off x="2586" y="1349"/>
                <a:ext cx="96" cy="181"/>
              </a:xfrm>
              <a:custGeom>
                <a:avLst/>
                <a:gdLst>
                  <a:gd name="T0" fmla="*/ 0 w 21600"/>
                  <a:gd name="T1" fmla="*/ 0 h 16294"/>
                  <a:gd name="T2" fmla="*/ 0 w 21600"/>
                  <a:gd name="T3" fmla="*/ 0 h 16294"/>
                  <a:gd name="T4" fmla="*/ 0 w 21600"/>
                  <a:gd name="T5" fmla="*/ 0 h 16294"/>
                  <a:gd name="T6" fmla="*/ 0 60000 65536"/>
                  <a:gd name="T7" fmla="*/ 0 60000 65536"/>
                  <a:gd name="T8" fmla="*/ 0 60000 65536"/>
                  <a:gd name="T9" fmla="*/ 0 w 21600"/>
                  <a:gd name="T10" fmla="*/ 0 h 16294"/>
                  <a:gd name="T11" fmla="*/ 21600 w 21600"/>
                  <a:gd name="T12" fmla="*/ 16294 h 16294"/>
                </a:gdLst>
                <a:ahLst/>
                <a:cxnLst>
                  <a:cxn ang="T6">
                    <a:pos x="T0" y="T1"/>
                  </a:cxn>
                  <a:cxn ang="T7">
                    <a:pos x="T2" y="T3"/>
                  </a:cxn>
                  <a:cxn ang="T8">
                    <a:pos x="T4" y="T5"/>
                  </a:cxn>
                </a:cxnLst>
                <a:rect l="T9" t="T10" r="T11" b="T12"/>
                <a:pathLst>
                  <a:path w="21600" h="16294" fill="none" extrusionOk="0">
                    <a:moveTo>
                      <a:pt x="14179" y="0"/>
                    </a:moveTo>
                    <a:cubicBezTo>
                      <a:pt x="18893" y="4102"/>
                      <a:pt x="21600" y="10045"/>
                      <a:pt x="21600" y="16294"/>
                    </a:cubicBezTo>
                  </a:path>
                  <a:path w="21600" h="16294" stroke="0" extrusionOk="0">
                    <a:moveTo>
                      <a:pt x="14179" y="0"/>
                    </a:moveTo>
                    <a:cubicBezTo>
                      <a:pt x="18893" y="4102"/>
                      <a:pt x="21600" y="10045"/>
                      <a:pt x="21600" y="16294"/>
                    </a:cubicBezTo>
                    <a:lnTo>
                      <a:pt x="0" y="16294"/>
                    </a:lnTo>
                    <a:close/>
                  </a:path>
                </a:pathLst>
              </a:custGeom>
              <a:noFill/>
              <a:ln w="28575">
                <a:solidFill>
                  <a:srgbClr val="00CC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7248" name="Object 35">
                <a:extLst>
                  <a:ext uri="{FF2B5EF4-FFF2-40B4-BE49-F238E27FC236}">
                    <a16:creationId xmlns:a16="http://schemas.microsoft.com/office/drawing/2014/main" id="{C4F4D1C3-7CAF-4E10-AD99-7BC61657AA36}"/>
                  </a:ext>
                </a:extLst>
              </p:cNvPr>
              <p:cNvGraphicFramePr>
                <a:graphicFrameLocks noChangeAspect="1"/>
              </p:cNvGraphicFramePr>
              <p:nvPr/>
            </p:nvGraphicFramePr>
            <p:xfrm>
              <a:off x="2533" y="1114"/>
              <a:ext cx="233" cy="275"/>
            </p:xfrm>
            <a:graphic>
              <a:graphicData uri="http://schemas.openxmlformats.org/presentationml/2006/ole">
                <mc:AlternateContent xmlns:mc="http://schemas.openxmlformats.org/markup-compatibility/2006">
                  <mc:Choice xmlns:v="urn:schemas-microsoft-com:vml" Requires="v">
                    <p:oleObj name="Equation" r:id="rId20" imgW="139579" imgH="164957" progId="Equation.3">
                      <p:embed/>
                    </p:oleObj>
                  </mc:Choice>
                  <mc:Fallback>
                    <p:oleObj name="Equation" r:id="rId20" imgW="139579" imgH="164957" progId="Equation.3">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33" y="1114"/>
                            <a:ext cx="23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32" name="Group 39">
            <a:extLst>
              <a:ext uri="{FF2B5EF4-FFF2-40B4-BE49-F238E27FC236}">
                <a16:creationId xmlns:a16="http://schemas.microsoft.com/office/drawing/2014/main" id="{8483E746-5283-4697-AED6-A5E1A3ADFD55}"/>
              </a:ext>
            </a:extLst>
          </p:cNvPr>
          <p:cNvGrpSpPr>
            <a:grpSpLocks/>
          </p:cNvGrpSpPr>
          <p:nvPr/>
        </p:nvGrpSpPr>
        <p:grpSpPr bwMode="auto">
          <a:xfrm>
            <a:off x="3829050" y="2043113"/>
            <a:ext cx="495300" cy="228600"/>
            <a:chOff x="2412" y="1488"/>
            <a:chExt cx="312" cy="144"/>
          </a:xfrm>
        </p:grpSpPr>
        <p:sp>
          <p:nvSpPr>
            <p:cNvPr id="146465" name="Freeform 40">
              <a:extLst>
                <a:ext uri="{FF2B5EF4-FFF2-40B4-BE49-F238E27FC236}">
                  <a16:creationId xmlns:a16="http://schemas.microsoft.com/office/drawing/2014/main" id="{D79262E5-38B8-49A7-9CF2-5B5EEDE90601}"/>
                </a:ext>
              </a:extLst>
            </p:cNvPr>
            <p:cNvSpPr>
              <a:spLocks/>
            </p:cNvSpPr>
            <p:nvPr/>
          </p:nvSpPr>
          <p:spPr bwMode="auto">
            <a:xfrm>
              <a:off x="2412" y="1488"/>
              <a:ext cx="84" cy="144"/>
            </a:xfrm>
            <a:custGeom>
              <a:avLst/>
              <a:gdLst>
                <a:gd name="T0" fmla="*/ 0 w 84"/>
                <a:gd name="T1" fmla="*/ 144 h 144"/>
                <a:gd name="T2" fmla="*/ 84 w 84"/>
                <a:gd name="T3" fmla="*/ 0 h 144"/>
                <a:gd name="T4" fmla="*/ 0 60000 65536"/>
                <a:gd name="T5" fmla="*/ 0 60000 65536"/>
                <a:gd name="T6" fmla="*/ 0 w 84"/>
                <a:gd name="T7" fmla="*/ 0 h 144"/>
                <a:gd name="T8" fmla="*/ 84 w 84"/>
                <a:gd name="T9" fmla="*/ 144 h 144"/>
              </a:gdLst>
              <a:ahLst/>
              <a:cxnLst>
                <a:cxn ang="T4">
                  <a:pos x="T0" y="T1"/>
                </a:cxn>
                <a:cxn ang="T5">
                  <a:pos x="T2" y="T3"/>
                </a:cxn>
              </a:cxnLst>
              <a:rect l="T6" t="T7" r="T8" b="T9"/>
              <a:pathLst>
                <a:path w="84" h="144">
                  <a:moveTo>
                    <a:pt x="0" y="144"/>
                  </a:moveTo>
                  <a:lnTo>
                    <a:pt x="84" y="0"/>
                  </a:lnTo>
                </a:path>
              </a:pathLst>
            </a:cu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6466" name="Freeform 41">
              <a:extLst>
                <a:ext uri="{FF2B5EF4-FFF2-40B4-BE49-F238E27FC236}">
                  <a16:creationId xmlns:a16="http://schemas.microsoft.com/office/drawing/2014/main" id="{F0BD5BE5-6964-4A6B-8783-B4C2090E7E16}"/>
                </a:ext>
              </a:extLst>
            </p:cNvPr>
            <p:cNvSpPr>
              <a:spLocks/>
            </p:cNvSpPr>
            <p:nvPr/>
          </p:nvSpPr>
          <p:spPr bwMode="auto">
            <a:xfrm>
              <a:off x="2496" y="1488"/>
              <a:ext cx="228" cy="112"/>
            </a:xfrm>
            <a:custGeom>
              <a:avLst/>
              <a:gdLst>
                <a:gd name="T0" fmla="*/ 0 w 228"/>
                <a:gd name="T1" fmla="*/ 0 h 112"/>
                <a:gd name="T2" fmla="*/ 228 w 228"/>
                <a:gd name="T3" fmla="*/ 112 h 112"/>
                <a:gd name="T4" fmla="*/ 0 60000 65536"/>
                <a:gd name="T5" fmla="*/ 0 60000 65536"/>
                <a:gd name="T6" fmla="*/ 0 w 228"/>
                <a:gd name="T7" fmla="*/ 0 h 112"/>
                <a:gd name="T8" fmla="*/ 228 w 228"/>
                <a:gd name="T9" fmla="*/ 112 h 112"/>
              </a:gdLst>
              <a:ahLst/>
              <a:cxnLst>
                <a:cxn ang="T4">
                  <a:pos x="T0" y="T1"/>
                </a:cxn>
                <a:cxn ang="T5">
                  <a:pos x="T2" y="T3"/>
                </a:cxn>
              </a:cxnLst>
              <a:rect l="T6" t="T7" r="T8" b="T9"/>
              <a:pathLst>
                <a:path w="228" h="112">
                  <a:moveTo>
                    <a:pt x="0" y="0"/>
                  </a:moveTo>
                  <a:lnTo>
                    <a:pt x="228" y="112"/>
                  </a:lnTo>
                </a:path>
              </a:pathLst>
            </a:custGeom>
            <a:noFill/>
            <a:ln w="19050">
              <a:solidFill>
                <a:schemeClr val="tx1"/>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37228" name="Object 42">
            <a:extLst>
              <a:ext uri="{FF2B5EF4-FFF2-40B4-BE49-F238E27FC236}">
                <a16:creationId xmlns:a16="http://schemas.microsoft.com/office/drawing/2014/main" id="{85E68624-88D1-4EA1-959E-10D6546E2D8E}"/>
              </a:ext>
            </a:extLst>
          </p:cNvPr>
          <p:cNvGraphicFramePr>
            <a:graphicFrameLocks noChangeAspect="1"/>
          </p:cNvGraphicFramePr>
          <p:nvPr/>
        </p:nvGraphicFramePr>
        <p:xfrm>
          <a:off x="785813" y="2328863"/>
          <a:ext cx="280987" cy="323850"/>
        </p:xfrm>
        <a:graphic>
          <a:graphicData uri="http://schemas.openxmlformats.org/presentationml/2006/ole">
            <mc:AlternateContent xmlns:mc="http://schemas.openxmlformats.org/markup-compatibility/2006">
              <mc:Choice xmlns:v="urn:schemas-microsoft-com:vml" Requires="v">
                <p:oleObj name="Equation" r:id="rId21" imgW="164957" imgH="190335" progId="Equation.3">
                  <p:embed/>
                </p:oleObj>
              </mc:Choice>
              <mc:Fallback>
                <p:oleObj name="Equation" r:id="rId21" imgW="164957" imgH="190335" progId="Equation.3">
                  <p:embed/>
                  <p:pic>
                    <p:nvPicPr>
                      <p:cNvPr id="0" name="Object 4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5813" y="2328863"/>
                        <a:ext cx="2809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5" name="Group 43">
            <a:extLst>
              <a:ext uri="{FF2B5EF4-FFF2-40B4-BE49-F238E27FC236}">
                <a16:creationId xmlns:a16="http://schemas.microsoft.com/office/drawing/2014/main" id="{E2BD77F9-F8B7-4DC4-A0AB-58C59CC5C798}"/>
              </a:ext>
            </a:extLst>
          </p:cNvPr>
          <p:cNvGrpSpPr>
            <a:grpSpLocks/>
          </p:cNvGrpSpPr>
          <p:nvPr/>
        </p:nvGrpSpPr>
        <p:grpSpPr bwMode="auto">
          <a:xfrm>
            <a:off x="1143000" y="1128713"/>
            <a:ext cx="3962400" cy="1295400"/>
            <a:chOff x="720" y="864"/>
            <a:chExt cx="2496" cy="816"/>
          </a:xfrm>
        </p:grpSpPr>
        <p:graphicFrame>
          <p:nvGraphicFramePr>
            <p:cNvPr id="137238" name="Object 44">
              <a:extLst>
                <a:ext uri="{FF2B5EF4-FFF2-40B4-BE49-F238E27FC236}">
                  <a16:creationId xmlns:a16="http://schemas.microsoft.com/office/drawing/2014/main" id="{3E105047-1BE4-44BD-BE07-1A488E2BAF62}"/>
                </a:ext>
              </a:extLst>
            </p:cNvPr>
            <p:cNvGraphicFramePr>
              <a:graphicFrameLocks noChangeAspect="1"/>
            </p:cNvGraphicFramePr>
            <p:nvPr/>
          </p:nvGraphicFramePr>
          <p:xfrm>
            <a:off x="2880" y="864"/>
            <a:ext cx="336" cy="285"/>
          </p:xfrm>
          <a:graphic>
            <a:graphicData uri="http://schemas.openxmlformats.org/presentationml/2006/ole">
              <mc:AlternateContent xmlns:mc="http://schemas.openxmlformats.org/markup-compatibility/2006">
                <mc:Choice xmlns:v="urn:schemas-microsoft-com:vml" Requires="v">
                  <p:oleObj name="Equation" r:id="rId23" imgW="330200" imgH="279400" progId="Equation.3">
                    <p:embed/>
                  </p:oleObj>
                </mc:Choice>
                <mc:Fallback>
                  <p:oleObj name="Equation" r:id="rId23" imgW="330200" imgH="279400" progId="Equation.3">
                    <p:embed/>
                    <p:pic>
                      <p:nvPicPr>
                        <p:cNvPr id="0" name="Object 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80" y="864"/>
                          <a:ext cx="33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39" name="Object 45">
              <a:extLst>
                <a:ext uri="{FF2B5EF4-FFF2-40B4-BE49-F238E27FC236}">
                  <a16:creationId xmlns:a16="http://schemas.microsoft.com/office/drawing/2014/main" id="{1044DC88-B091-40F3-81DA-CA6DEF32D559}"/>
                </a:ext>
              </a:extLst>
            </p:cNvPr>
            <p:cNvGraphicFramePr>
              <a:graphicFrameLocks noChangeAspect="1"/>
            </p:cNvGraphicFramePr>
            <p:nvPr/>
          </p:nvGraphicFramePr>
          <p:xfrm>
            <a:off x="1728" y="1056"/>
            <a:ext cx="258" cy="288"/>
          </p:xfrm>
          <a:graphic>
            <a:graphicData uri="http://schemas.openxmlformats.org/presentationml/2006/ole">
              <mc:AlternateContent xmlns:mc="http://schemas.openxmlformats.org/markup-compatibility/2006">
                <mc:Choice xmlns:v="urn:schemas-microsoft-com:vml" Requires="v">
                  <p:oleObj name="公式" r:id="rId25" imgW="114102" imgH="126780" progId="Equation.3">
                    <p:embed/>
                  </p:oleObj>
                </mc:Choice>
                <mc:Fallback>
                  <p:oleObj name="公式" r:id="rId25" imgW="114102" imgH="126780" progId="Equation.3">
                    <p:embed/>
                    <p:pic>
                      <p:nvPicPr>
                        <p:cNvPr id="0" name="Object 4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28" y="1056"/>
                          <a:ext cx="2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7240" name="Group 46">
              <a:extLst>
                <a:ext uri="{FF2B5EF4-FFF2-40B4-BE49-F238E27FC236}">
                  <a16:creationId xmlns:a16="http://schemas.microsoft.com/office/drawing/2014/main" id="{A0A76178-C564-4B15-AAFC-C949D417B601}"/>
                </a:ext>
              </a:extLst>
            </p:cNvPr>
            <p:cNvGrpSpPr>
              <a:grpSpLocks/>
            </p:cNvGrpSpPr>
            <p:nvPr/>
          </p:nvGrpSpPr>
          <p:grpSpPr bwMode="auto">
            <a:xfrm>
              <a:off x="720" y="864"/>
              <a:ext cx="2256" cy="816"/>
              <a:chOff x="720" y="864"/>
              <a:chExt cx="2256" cy="816"/>
            </a:xfrm>
          </p:grpSpPr>
          <p:sp>
            <p:nvSpPr>
              <p:cNvPr id="146463" name="Line 47">
                <a:extLst>
                  <a:ext uri="{FF2B5EF4-FFF2-40B4-BE49-F238E27FC236}">
                    <a16:creationId xmlns:a16="http://schemas.microsoft.com/office/drawing/2014/main" id="{71CDD20E-033B-4745-8497-AAA0C2570A74}"/>
                  </a:ext>
                </a:extLst>
              </p:cNvPr>
              <p:cNvSpPr>
                <a:spLocks noChangeShapeType="1"/>
              </p:cNvSpPr>
              <p:nvPr/>
            </p:nvSpPr>
            <p:spPr bwMode="auto">
              <a:xfrm flipV="1">
                <a:off x="2640" y="1152"/>
                <a:ext cx="336" cy="528"/>
              </a:xfrm>
              <a:prstGeom prst="line">
                <a:avLst/>
              </a:prstGeom>
              <a:noFill/>
              <a:ln w="38100">
                <a:solidFill>
                  <a:srgbClr val="CC00CC"/>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6464" name="Line 48">
                <a:extLst>
                  <a:ext uri="{FF2B5EF4-FFF2-40B4-BE49-F238E27FC236}">
                    <a16:creationId xmlns:a16="http://schemas.microsoft.com/office/drawing/2014/main" id="{A6B306D4-2C3F-42E7-A7FF-127FF402881C}"/>
                  </a:ext>
                </a:extLst>
              </p:cNvPr>
              <p:cNvSpPr>
                <a:spLocks noChangeShapeType="1"/>
              </p:cNvSpPr>
              <p:nvPr/>
            </p:nvSpPr>
            <p:spPr bwMode="auto">
              <a:xfrm>
                <a:off x="720" y="864"/>
                <a:ext cx="1920" cy="816"/>
              </a:xfrm>
              <a:prstGeom prst="line">
                <a:avLst/>
              </a:prstGeom>
              <a:noFill/>
              <a:ln w="28575">
                <a:solidFill>
                  <a:srgbClr val="66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37230" name="Group 55">
            <a:extLst>
              <a:ext uri="{FF2B5EF4-FFF2-40B4-BE49-F238E27FC236}">
                <a16:creationId xmlns:a16="http://schemas.microsoft.com/office/drawing/2014/main" id="{7BF33A18-3677-4971-971F-81CFA04C99B6}"/>
              </a:ext>
            </a:extLst>
          </p:cNvPr>
          <p:cNvGrpSpPr>
            <a:grpSpLocks/>
          </p:cNvGrpSpPr>
          <p:nvPr/>
        </p:nvGrpSpPr>
        <p:grpSpPr bwMode="auto">
          <a:xfrm>
            <a:off x="990600" y="519113"/>
            <a:ext cx="609600" cy="655637"/>
            <a:chOff x="624" y="528"/>
            <a:chExt cx="384" cy="413"/>
          </a:xfrm>
        </p:grpSpPr>
        <p:graphicFrame>
          <p:nvGraphicFramePr>
            <p:cNvPr id="137236" name="Object 50">
              <a:extLst>
                <a:ext uri="{FF2B5EF4-FFF2-40B4-BE49-F238E27FC236}">
                  <a16:creationId xmlns:a16="http://schemas.microsoft.com/office/drawing/2014/main" id="{4082B3A4-20A8-4ACA-9EA8-855F42C9DE4A}"/>
                </a:ext>
              </a:extLst>
            </p:cNvPr>
            <p:cNvGraphicFramePr>
              <a:graphicFrameLocks noChangeAspect="1"/>
            </p:cNvGraphicFramePr>
            <p:nvPr/>
          </p:nvGraphicFramePr>
          <p:xfrm>
            <a:off x="624" y="528"/>
            <a:ext cx="384" cy="283"/>
          </p:xfrm>
          <a:graphic>
            <a:graphicData uri="http://schemas.openxmlformats.org/presentationml/2006/ole">
              <mc:AlternateContent xmlns:mc="http://schemas.openxmlformats.org/markup-compatibility/2006">
                <mc:Choice xmlns:v="urn:schemas-microsoft-com:vml" Requires="v">
                  <p:oleObj name="Equation" r:id="rId27" imgW="393529" imgH="291973" progId="Equation.3">
                    <p:embed/>
                  </p:oleObj>
                </mc:Choice>
                <mc:Fallback>
                  <p:oleObj name="Equation" r:id="rId27" imgW="393529" imgH="291973"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4" y="528"/>
                          <a:ext cx="38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37" name="AutoShape 51">
              <a:extLst>
                <a:ext uri="{FF2B5EF4-FFF2-40B4-BE49-F238E27FC236}">
                  <a16:creationId xmlns:a16="http://schemas.microsoft.com/office/drawing/2014/main" id="{E8BE8EAE-3E80-4F2F-BBAA-A5909CA798B8}"/>
                </a:ext>
              </a:extLst>
            </p:cNvPr>
            <p:cNvSpPr>
              <a:spLocks noChangeArrowheads="1"/>
            </p:cNvSpPr>
            <p:nvPr/>
          </p:nvSpPr>
          <p:spPr bwMode="auto">
            <a:xfrm flipH="1">
              <a:off x="648" y="845"/>
              <a:ext cx="192" cy="96"/>
            </a:xfrm>
            <a:prstGeom prst="rightArrow">
              <a:avLst>
                <a:gd name="adj1" fmla="val 52056"/>
                <a:gd name="adj2" fmla="val 66667"/>
              </a:avLst>
            </a:prstGeom>
            <a:solidFill>
              <a:srgbClr val="FFCCFF"/>
            </a:solidFill>
            <a:ln w="28575">
              <a:solidFill>
                <a:srgbClr val="FF505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pSp>
        <p:nvGrpSpPr>
          <p:cNvPr id="45" name="Group 54">
            <a:extLst>
              <a:ext uri="{FF2B5EF4-FFF2-40B4-BE49-F238E27FC236}">
                <a16:creationId xmlns:a16="http://schemas.microsoft.com/office/drawing/2014/main" id="{10988316-9B89-4750-832B-C3B0E9F25D1C}"/>
              </a:ext>
            </a:extLst>
          </p:cNvPr>
          <p:cNvGrpSpPr>
            <a:grpSpLocks/>
          </p:cNvGrpSpPr>
          <p:nvPr/>
        </p:nvGrpSpPr>
        <p:grpSpPr bwMode="auto">
          <a:xfrm>
            <a:off x="4927600" y="5622925"/>
            <a:ext cx="3714750" cy="1047750"/>
            <a:chOff x="3105" y="3141"/>
            <a:chExt cx="2340" cy="660"/>
          </a:xfrm>
        </p:grpSpPr>
        <p:graphicFrame>
          <p:nvGraphicFramePr>
            <p:cNvPr id="137234" name="Object 25">
              <a:extLst>
                <a:ext uri="{FF2B5EF4-FFF2-40B4-BE49-F238E27FC236}">
                  <a16:creationId xmlns:a16="http://schemas.microsoft.com/office/drawing/2014/main" id="{6BC11E05-5932-41B0-ACBA-3823AF6209D9}"/>
                </a:ext>
              </a:extLst>
            </p:cNvPr>
            <p:cNvGraphicFramePr>
              <a:graphicFrameLocks noChangeAspect="1"/>
            </p:cNvGraphicFramePr>
            <p:nvPr/>
          </p:nvGraphicFramePr>
          <p:xfrm>
            <a:off x="3626" y="3141"/>
            <a:ext cx="1819" cy="660"/>
          </p:xfrm>
          <a:graphic>
            <a:graphicData uri="http://schemas.openxmlformats.org/presentationml/2006/ole">
              <mc:AlternateContent xmlns:mc="http://schemas.openxmlformats.org/markup-compatibility/2006">
                <mc:Choice xmlns:v="urn:schemas-microsoft-com:vml" Requires="v">
                  <p:oleObj name="Equation" r:id="rId29" imgW="1155700" imgH="419100" progId="Equation.DSMT4">
                    <p:embed/>
                  </p:oleObj>
                </mc:Choice>
                <mc:Fallback>
                  <p:oleObj name="Equation" r:id="rId29" imgW="1155700" imgH="419100" progId="Equation.DSMT4">
                    <p:embed/>
                    <p:pic>
                      <p:nvPicPr>
                        <p:cNvPr id="0" name="Object 2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6" y="3141"/>
                          <a:ext cx="1819"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35" name="AutoShape 53">
              <a:extLst>
                <a:ext uri="{FF2B5EF4-FFF2-40B4-BE49-F238E27FC236}">
                  <a16:creationId xmlns:a16="http://schemas.microsoft.com/office/drawing/2014/main" id="{5E1369C3-536D-4DEB-99C0-3A445D0FFB47}"/>
                </a:ext>
              </a:extLst>
            </p:cNvPr>
            <p:cNvSpPr>
              <a:spLocks noChangeArrowheads="1"/>
            </p:cNvSpPr>
            <p:nvPr/>
          </p:nvSpPr>
          <p:spPr bwMode="auto">
            <a:xfrm>
              <a:off x="3105" y="3401"/>
              <a:ext cx="450" cy="165"/>
            </a:xfrm>
            <a:prstGeom prst="rightArrow">
              <a:avLst>
                <a:gd name="adj1" fmla="val 50000"/>
                <a:gd name="adj2" fmla="val 87702"/>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graphicFrame>
        <p:nvGraphicFramePr>
          <p:cNvPr id="51" name="Object 56">
            <a:extLst>
              <a:ext uri="{FF2B5EF4-FFF2-40B4-BE49-F238E27FC236}">
                <a16:creationId xmlns:a16="http://schemas.microsoft.com/office/drawing/2014/main" id="{FB0948CA-73CB-41A2-8E66-F92532A802E1}"/>
              </a:ext>
            </a:extLst>
          </p:cNvPr>
          <p:cNvGraphicFramePr>
            <a:graphicFrameLocks noChangeAspect="1"/>
          </p:cNvGraphicFramePr>
          <p:nvPr/>
        </p:nvGraphicFramePr>
        <p:xfrm>
          <a:off x="5884863" y="4903788"/>
          <a:ext cx="1998662" cy="508000"/>
        </p:xfrm>
        <a:graphic>
          <a:graphicData uri="http://schemas.openxmlformats.org/presentationml/2006/ole">
            <mc:AlternateContent xmlns:mc="http://schemas.openxmlformats.org/markup-compatibility/2006">
              <mc:Choice xmlns:v="urn:schemas-microsoft-com:vml" Requires="v">
                <p:oleObj name="Equation" r:id="rId31" imgW="799753" imgH="203112" progId="Equation.DSMT4">
                  <p:embed/>
                </p:oleObj>
              </mc:Choice>
              <mc:Fallback>
                <p:oleObj name="Equation" r:id="rId31" imgW="799753" imgH="203112" progId="Equation.DSMT4">
                  <p:embed/>
                  <p:pic>
                    <p:nvPicPr>
                      <p:cNvPr id="0" name="Object 5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4863" y="4903788"/>
                        <a:ext cx="1998662" cy="508000"/>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50" name="Object 18">
            <a:extLst>
              <a:ext uri="{FF2B5EF4-FFF2-40B4-BE49-F238E27FC236}">
                <a16:creationId xmlns:a16="http://schemas.microsoft.com/office/drawing/2014/main" id="{0929E930-1249-430B-BB0D-6961A316D073}"/>
              </a:ext>
            </a:extLst>
          </p:cNvPr>
          <p:cNvGraphicFramePr>
            <a:graphicFrameLocks noChangeAspect="1"/>
          </p:cNvGraphicFramePr>
          <p:nvPr/>
        </p:nvGraphicFramePr>
        <p:xfrm>
          <a:off x="5589588" y="3732213"/>
          <a:ext cx="2473325" cy="1095375"/>
        </p:xfrm>
        <a:graphic>
          <a:graphicData uri="http://schemas.openxmlformats.org/presentationml/2006/ole">
            <mc:AlternateContent xmlns:mc="http://schemas.openxmlformats.org/markup-compatibility/2006">
              <mc:Choice xmlns:v="urn:schemas-microsoft-com:vml" Requires="v">
                <p:oleObj name="Equation" r:id="rId33" imgW="952087" imgH="418918" progId="Equation.3">
                  <p:embed/>
                </p:oleObj>
              </mc:Choice>
              <mc:Fallback>
                <p:oleObj name="Equation" r:id="rId33" imgW="952087" imgH="418918" progId="Equation.3">
                  <p:embed/>
                  <p:pic>
                    <p:nvPicPr>
                      <p:cNvPr id="0" name="Object 1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89588" y="3732213"/>
                        <a:ext cx="24733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trips(downRight)">
                                      <p:cBhvr>
                                        <p:cTn id="7" dur="500"/>
                                        <p:tgtEl>
                                          <p:spTgt spid="3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linds(horizontal)">
                                      <p:cBhvr>
                                        <p:cTn id="11" dur="500"/>
                                        <p:tgtEl>
                                          <p:spTgt spid="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272"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strVal val="2/3*#ppt_w"/>
                                          </p:val>
                                        </p:tav>
                                        <p:tav tm="100000">
                                          <p:val>
                                            <p:strVal val="#ppt_w"/>
                                          </p:val>
                                        </p:tav>
                                      </p:tavLst>
                                    </p:anim>
                                    <p:anim calcmode="lin" valueType="num">
                                      <p:cBhvr>
                                        <p:cTn id="17" dur="500" fill="hold"/>
                                        <p:tgtEl>
                                          <p:spTgt spid="7"/>
                                        </p:tgtEl>
                                        <p:attrNameLst>
                                          <p:attrName>ppt_h</p:attrName>
                                        </p:attrNameLst>
                                      </p:cBhvr>
                                      <p:tavLst>
                                        <p:tav tm="0">
                                          <p:val>
                                            <p:strVal val="2/3*#ppt_h"/>
                                          </p:val>
                                        </p:tav>
                                        <p:tav tm="100000">
                                          <p:val>
                                            <p:strVal val="#ppt_h"/>
                                          </p:val>
                                        </p:tav>
                                      </p:tavLst>
                                    </p:anim>
                                  </p:childTnLst>
                                </p:cTn>
                              </p:par>
                            </p:childTnLst>
                          </p:cTn>
                        </p:par>
                        <p:par>
                          <p:cTn id="18" fill="hold" nodeType="afterGroup">
                            <p:stCondLst>
                              <p:cond delay="500"/>
                            </p:stCondLst>
                            <p:childTnLst>
                              <p:par>
                                <p:cTn id="19" presetID="12" presetClass="entr" presetSubtype="4"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slide(fromBottom)">
                                      <p:cBhvr>
                                        <p:cTn id="21" dur="500"/>
                                        <p:tgtEl>
                                          <p:spTgt spid="32"/>
                                        </p:tgtEl>
                                      </p:cBhvr>
                                    </p:animEffect>
                                  </p:childTnLst>
                                </p:cTn>
                              </p:par>
                            </p:childTnLst>
                          </p:cTn>
                        </p:par>
                        <p:par>
                          <p:cTn id="22" fill="hold" nodeType="afterGroup">
                            <p:stCondLst>
                              <p:cond delay="1000"/>
                            </p:stCondLst>
                            <p:childTnLst>
                              <p:par>
                                <p:cTn id="23" presetID="23" presetClass="entr" presetSubtype="272"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strVal val="2/3*#ppt_w"/>
                                          </p:val>
                                        </p:tav>
                                        <p:tav tm="100000">
                                          <p:val>
                                            <p:strVal val="#ppt_w"/>
                                          </p:val>
                                        </p:tav>
                                      </p:tavLst>
                                    </p:anim>
                                    <p:anim calcmode="lin" valueType="num">
                                      <p:cBhvr>
                                        <p:cTn id="26" dur="500" fill="hold"/>
                                        <p:tgtEl>
                                          <p:spTgt spid="27"/>
                                        </p:tgtEl>
                                        <p:attrNameLst>
                                          <p:attrName>ppt_h</p:attrName>
                                        </p:attrNameLst>
                                      </p:cBhvr>
                                      <p:tavLst>
                                        <p:tav tm="0">
                                          <p:val>
                                            <p:strVal val="2/3*#ppt_h"/>
                                          </p:val>
                                        </p:tav>
                                        <p:tav tm="100000">
                                          <p:val>
                                            <p:strVal val="#ppt_h"/>
                                          </p:val>
                                        </p:tav>
                                      </p:tavLst>
                                    </p:anim>
                                  </p:childTnLst>
                                </p:cTn>
                              </p:par>
                            </p:childTnLst>
                          </p:cTn>
                        </p:par>
                        <p:par>
                          <p:cTn id="27" fill="hold" nodeType="afterGroup">
                            <p:stCondLst>
                              <p:cond delay="1500"/>
                            </p:stCondLst>
                            <p:childTnLst>
                              <p:par>
                                <p:cTn id="28" presetID="3" presetClass="entr" presetSubtype="5"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vertical)">
                                      <p:cBhvr>
                                        <p:cTn id="30" dur="500"/>
                                        <p:tgtEl>
                                          <p:spTgt spid="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5"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vertical)">
                                      <p:cBhvr>
                                        <p:cTn id="35" dur="500"/>
                                        <p:tgtEl>
                                          <p:spTgt spid="2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5"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vertical)">
                                      <p:cBhvr>
                                        <p:cTn id="40" dur="500"/>
                                        <p:tgtEl>
                                          <p:spTgt spid="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vertical)">
                                      <p:cBhvr>
                                        <p:cTn id="45" dur="500"/>
                                        <p:tgtEl>
                                          <p:spTgt spid="2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146450"/>
                                        </p:tgtEl>
                                        <p:attrNameLst>
                                          <p:attrName>style.visibility</p:attrName>
                                        </p:attrNameLst>
                                      </p:cBhvr>
                                      <p:to>
                                        <p:strVal val="visible"/>
                                      </p:to>
                                    </p:set>
                                    <p:animEffect transition="in" filter="fade">
                                      <p:cBhvr>
                                        <p:cTn id="50" dur="2000"/>
                                        <p:tgtEl>
                                          <p:spTgt spid="14645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blinds(vertical)">
                                      <p:cBhvr>
                                        <p:cTn id="55" dur="500"/>
                                        <p:tgtEl>
                                          <p:spTgt spid="5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grpSp>
        <p:nvGrpSpPr>
          <p:cNvPr id="37890" name="组合 263">
            <a:extLst>
              <a:ext uri="{FF2B5EF4-FFF2-40B4-BE49-F238E27FC236}">
                <a16:creationId xmlns:a16="http://schemas.microsoft.com/office/drawing/2014/main" id="{66DD0A54-C609-486B-83F8-85DE5FA73CC9}"/>
              </a:ext>
            </a:extLst>
          </p:cNvPr>
          <p:cNvGrpSpPr>
            <a:grpSpLocks/>
          </p:cNvGrpSpPr>
          <p:nvPr/>
        </p:nvGrpSpPr>
        <p:grpSpPr bwMode="auto">
          <a:xfrm>
            <a:off x="5002213" y="927100"/>
            <a:ext cx="4156075" cy="3700463"/>
            <a:chOff x="4786314" y="2514302"/>
            <a:chExt cx="4156710" cy="3700780"/>
          </a:xfrm>
        </p:grpSpPr>
        <p:grpSp>
          <p:nvGrpSpPr>
            <p:cNvPr id="37909" name="组合 262">
              <a:extLst>
                <a:ext uri="{FF2B5EF4-FFF2-40B4-BE49-F238E27FC236}">
                  <a16:creationId xmlns:a16="http://schemas.microsoft.com/office/drawing/2014/main" id="{E7B18EC6-AF97-42C3-8D75-4C83298C0469}"/>
                </a:ext>
              </a:extLst>
            </p:cNvPr>
            <p:cNvGrpSpPr>
              <a:grpSpLocks/>
            </p:cNvGrpSpPr>
            <p:nvPr/>
          </p:nvGrpSpPr>
          <p:grpSpPr bwMode="auto">
            <a:xfrm>
              <a:off x="4786314" y="2514302"/>
              <a:ext cx="4156710" cy="3700780"/>
              <a:chOff x="4786314" y="2514302"/>
              <a:chExt cx="4156710" cy="3700780"/>
            </a:xfrm>
          </p:grpSpPr>
          <p:grpSp>
            <p:nvGrpSpPr>
              <p:cNvPr id="37916" name="Group 4">
                <a:extLst>
                  <a:ext uri="{FF2B5EF4-FFF2-40B4-BE49-F238E27FC236}">
                    <a16:creationId xmlns:a16="http://schemas.microsoft.com/office/drawing/2014/main" id="{9286113F-0850-4797-A0B6-6AC778BA162A}"/>
                  </a:ext>
                </a:extLst>
              </p:cNvPr>
              <p:cNvGrpSpPr>
                <a:grpSpLocks/>
              </p:cNvGrpSpPr>
              <p:nvPr/>
            </p:nvGrpSpPr>
            <p:grpSpPr bwMode="auto">
              <a:xfrm>
                <a:off x="5117784" y="2514302"/>
                <a:ext cx="3233420" cy="3528060"/>
                <a:chOff x="251" y="716"/>
                <a:chExt cx="2789" cy="3061"/>
              </a:xfrm>
            </p:grpSpPr>
            <p:sp>
              <p:nvSpPr>
                <p:cNvPr id="956461" name="Freeform 5">
                  <a:extLst>
                    <a:ext uri="{FF2B5EF4-FFF2-40B4-BE49-F238E27FC236}">
                      <a16:creationId xmlns:a16="http://schemas.microsoft.com/office/drawing/2014/main" id="{B069D2D9-A396-4152-B76A-717F2B7513DF}"/>
                    </a:ext>
                  </a:extLst>
                </p:cNvPr>
                <p:cNvSpPr>
                  <a:spLocks/>
                </p:cNvSpPr>
                <p:nvPr/>
              </p:nvSpPr>
              <p:spPr bwMode="auto">
                <a:xfrm>
                  <a:off x="251" y="716"/>
                  <a:ext cx="2787" cy="3028"/>
                </a:xfrm>
                <a:custGeom>
                  <a:avLst/>
                  <a:gdLst>
                    <a:gd name="T0" fmla="*/ 52 w 2789"/>
                    <a:gd name="T1" fmla="*/ 2023 h 3028"/>
                    <a:gd name="T2" fmla="*/ 396 w 2789"/>
                    <a:gd name="T3" fmla="*/ 1285 h 3028"/>
                    <a:gd name="T4" fmla="*/ 962 w 2789"/>
                    <a:gd name="T5" fmla="*/ 567 h 3028"/>
                    <a:gd name="T6" fmla="*/ 1679 w 2789"/>
                    <a:gd name="T7" fmla="*/ 82 h 3028"/>
                    <a:gd name="T8" fmla="*/ 1851 w 2789"/>
                    <a:gd name="T9" fmla="*/ 72 h 3028"/>
                    <a:gd name="T10" fmla="*/ 1891 w 2789"/>
                    <a:gd name="T11" fmla="*/ 153 h 3028"/>
                    <a:gd name="T12" fmla="*/ 1912 w 2789"/>
                    <a:gd name="T13" fmla="*/ 355 h 3028"/>
                    <a:gd name="T14" fmla="*/ 2053 w 2789"/>
                    <a:gd name="T15" fmla="*/ 577 h 3028"/>
                    <a:gd name="T16" fmla="*/ 2296 w 2789"/>
                    <a:gd name="T17" fmla="*/ 719 h 3028"/>
                    <a:gd name="T18" fmla="*/ 2498 w 2789"/>
                    <a:gd name="T19" fmla="*/ 850 h 3028"/>
                    <a:gd name="T20" fmla="*/ 2619 w 2789"/>
                    <a:gd name="T21" fmla="*/ 1012 h 3028"/>
                    <a:gd name="T22" fmla="*/ 2730 w 2789"/>
                    <a:gd name="T23" fmla="*/ 1315 h 3028"/>
                    <a:gd name="T24" fmla="*/ 2781 w 2789"/>
                    <a:gd name="T25" fmla="*/ 1628 h 3028"/>
                    <a:gd name="T26" fmla="*/ 2781 w 2789"/>
                    <a:gd name="T27" fmla="*/ 1790 h 3028"/>
                    <a:gd name="T28" fmla="*/ 2760 w 2789"/>
                    <a:gd name="T29" fmla="*/ 2012 h 3028"/>
                    <a:gd name="T30" fmla="*/ 2730 w 2789"/>
                    <a:gd name="T31" fmla="*/ 2144 h 3028"/>
                    <a:gd name="T32" fmla="*/ 2609 w 2789"/>
                    <a:gd name="T33" fmla="*/ 2194 h 3028"/>
                    <a:gd name="T34" fmla="*/ 2245 w 2789"/>
                    <a:gd name="T35" fmla="*/ 2316 h 3028"/>
                    <a:gd name="T36" fmla="*/ 1932 w 2789"/>
                    <a:gd name="T37" fmla="*/ 2417 h 3028"/>
                    <a:gd name="T38" fmla="*/ 1447 w 2789"/>
                    <a:gd name="T39" fmla="*/ 2599 h 3028"/>
                    <a:gd name="T40" fmla="*/ 1164 w 2789"/>
                    <a:gd name="T41" fmla="*/ 2750 h 3028"/>
                    <a:gd name="T42" fmla="*/ 941 w 2789"/>
                    <a:gd name="T43" fmla="*/ 2983 h 3028"/>
                    <a:gd name="T44" fmla="*/ 850 w 2789"/>
                    <a:gd name="T45" fmla="*/ 3023 h 3028"/>
                    <a:gd name="T46" fmla="*/ 709 w 2789"/>
                    <a:gd name="T47" fmla="*/ 2972 h 3028"/>
                    <a:gd name="T48" fmla="*/ 598 w 2789"/>
                    <a:gd name="T49" fmla="*/ 2720 h 3028"/>
                    <a:gd name="T50" fmla="*/ 578 w 2789"/>
                    <a:gd name="T51" fmla="*/ 2427 h 3028"/>
                    <a:gd name="T52" fmla="*/ 456 w 2789"/>
                    <a:gd name="T53" fmla="*/ 2336 h 3028"/>
                    <a:gd name="T54" fmla="*/ 365 w 2789"/>
                    <a:gd name="T55" fmla="*/ 2295 h 3028"/>
                    <a:gd name="T56" fmla="*/ 224 w 2789"/>
                    <a:gd name="T57" fmla="*/ 2275 h 3028"/>
                    <a:gd name="T58" fmla="*/ 82 w 2789"/>
                    <a:gd name="T59" fmla="*/ 2164 h 3028"/>
                    <a:gd name="T60" fmla="*/ 52 w 2789"/>
                    <a:gd name="T61" fmla="*/ 2023 h 30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89"/>
                    <a:gd name="T94" fmla="*/ 0 h 3028"/>
                    <a:gd name="T95" fmla="*/ 2789 w 2789"/>
                    <a:gd name="T96" fmla="*/ 3028 h 30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89" h="3028">
                      <a:moveTo>
                        <a:pt x="52" y="2023"/>
                      </a:moveTo>
                      <a:cubicBezTo>
                        <a:pt x="104" y="1876"/>
                        <a:pt x="244" y="1528"/>
                        <a:pt x="396" y="1285"/>
                      </a:cubicBezTo>
                      <a:cubicBezTo>
                        <a:pt x="548" y="1042"/>
                        <a:pt x="748" y="768"/>
                        <a:pt x="962" y="567"/>
                      </a:cubicBezTo>
                      <a:cubicBezTo>
                        <a:pt x="1176" y="366"/>
                        <a:pt x="1531" y="164"/>
                        <a:pt x="1679" y="82"/>
                      </a:cubicBezTo>
                      <a:cubicBezTo>
                        <a:pt x="1827" y="0"/>
                        <a:pt x="1816" y="60"/>
                        <a:pt x="1851" y="72"/>
                      </a:cubicBezTo>
                      <a:cubicBezTo>
                        <a:pt x="1886" y="84"/>
                        <a:pt x="1881" y="106"/>
                        <a:pt x="1891" y="153"/>
                      </a:cubicBezTo>
                      <a:cubicBezTo>
                        <a:pt x="1901" y="200"/>
                        <a:pt x="1885" y="284"/>
                        <a:pt x="1912" y="355"/>
                      </a:cubicBezTo>
                      <a:cubicBezTo>
                        <a:pt x="1939" y="426"/>
                        <a:pt x="1989" y="516"/>
                        <a:pt x="2053" y="577"/>
                      </a:cubicBezTo>
                      <a:cubicBezTo>
                        <a:pt x="2117" y="638"/>
                        <a:pt x="2222" y="674"/>
                        <a:pt x="2296" y="719"/>
                      </a:cubicBezTo>
                      <a:cubicBezTo>
                        <a:pt x="2370" y="764"/>
                        <a:pt x="2444" y="801"/>
                        <a:pt x="2498" y="850"/>
                      </a:cubicBezTo>
                      <a:cubicBezTo>
                        <a:pt x="2552" y="899"/>
                        <a:pt x="2580" y="935"/>
                        <a:pt x="2619" y="1012"/>
                      </a:cubicBezTo>
                      <a:cubicBezTo>
                        <a:pt x="2658" y="1089"/>
                        <a:pt x="2703" y="1212"/>
                        <a:pt x="2730" y="1315"/>
                      </a:cubicBezTo>
                      <a:cubicBezTo>
                        <a:pt x="2757" y="1418"/>
                        <a:pt x="2773" y="1549"/>
                        <a:pt x="2781" y="1628"/>
                      </a:cubicBezTo>
                      <a:cubicBezTo>
                        <a:pt x="2789" y="1707"/>
                        <a:pt x="2785" y="1726"/>
                        <a:pt x="2781" y="1790"/>
                      </a:cubicBezTo>
                      <a:cubicBezTo>
                        <a:pt x="2777" y="1854"/>
                        <a:pt x="2768" y="1953"/>
                        <a:pt x="2760" y="2012"/>
                      </a:cubicBezTo>
                      <a:cubicBezTo>
                        <a:pt x="2752" y="2071"/>
                        <a:pt x="2755" y="2114"/>
                        <a:pt x="2730" y="2144"/>
                      </a:cubicBezTo>
                      <a:cubicBezTo>
                        <a:pt x="2705" y="2174"/>
                        <a:pt x="2690" y="2165"/>
                        <a:pt x="2609" y="2194"/>
                      </a:cubicBezTo>
                      <a:cubicBezTo>
                        <a:pt x="2528" y="2223"/>
                        <a:pt x="2358" y="2279"/>
                        <a:pt x="2245" y="2316"/>
                      </a:cubicBezTo>
                      <a:cubicBezTo>
                        <a:pt x="2132" y="2353"/>
                        <a:pt x="2065" y="2370"/>
                        <a:pt x="1932" y="2417"/>
                      </a:cubicBezTo>
                      <a:cubicBezTo>
                        <a:pt x="1799" y="2464"/>
                        <a:pt x="1575" y="2544"/>
                        <a:pt x="1447" y="2599"/>
                      </a:cubicBezTo>
                      <a:cubicBezTo>
                        <a:pt x="1319" y="2654"/>
                        <a:pt x="1248" y="2686"/>
                        <a:pt x="1164" y="2750"/>
                      </a:cubicBezTo>
                      <a:cubicBezTo>
                        <a:pt x="1080" y="2814"/>
                        <a:pt x="993" y="2938"/>
                        <a:pt x="941" y="2983"/>
                      </a:cubicBezTo>
                      <a:cubicBezTo>
                        <a:pt x="889" y="3028"/>
                        <a:pt x="889" y="3025"/>
                        <a:pt x="850" y="3023"/>
                      </a:cubicBezTo>
                      <a:cubicBezTo>
                        <a:pt x="811" y="3021"/>
                        <a:pt x="751" y="3022"/>
                        <a:pt x="709" y="2972"/>
                      </a:cubicBezTo>
                      <a:cubicBezTo>
                        <a:pt x="667" y="2922"/>
                        <a:pt x="620" y="2811"/>
                        <a:pt x="598" y="2720"/>
                      </a:cubicBezTo>
                      <a:cubicBezTo>
                        <a:pt x="576" y="2629"/>
                        <a:pt x="602" y="2491"/>
                        <a:pt x="578" y="2427"/>
                      </a:cubicBezTo>
                      <a:cubicBezTo>
                        <a:pt x="554" y="2363"/>
                        <a:pt x="491" y="2358"/>
                        <a:pt x="456" y="2336"/>
                      </a:cubicBezTo>
                      <a:cubicBezTo>
                        <a:pt x="421" y="2314"/>
                        <a:pt x="404" y="2305"/>
                        <a:pt x="365" y="2295"/>
                      </a:cubicBezTo>
                      <a:cubicBezTo>
                        <a:pt x="326" y="2285"/>
                        <a:pt x="271" y="2297"/>
                        <a:pt x="224" y="2275"/>
                      </a:cubicBezTo>
                      <a:cubicBezTo>
                        <a:pt x="177" y="2253"/>
                        <a:pt x="112" y="2206"/>
                        <a:pt x="82" y="2164"/>
                      </a:cubicBezTo>
                      <a:cubicBezTo>
                        <a:pt x="52" y="2122"/>
                        <a:pt x="0" y="2170"/>
                        <a:pt x="52" y="2023"/>
                      </a:cubicBezTo>
                      <a:close/>
                    </a:path>
                  </a:pathLst>
                </a:custGeom>
                <a:gradFill rotWithShape="0">
                  <a:gsLst>
                    <a:gs pos="0">
                      <a:srgbClr val="766E4A"/>
                    </a:gs>
                    <a:gs pos="50000">
                      <a:srgbClr val="FFED9F"/>
                    </a:gs>
                    <a:gs pos="100000">
                      <a:srgbClr val="766E4A"/>
                    </a:gs>
                  </a:gsLst>
                  <a:lin ang="2700000" scaled="1"/>
                </a:gra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6462" name="Freeform 6" descr="深色上对角线">
                  <a:extLst>
                    <a:ext uri="{FF2B5EF4-FFF2-40B4-BE49-F238E27FC236}">
                      <a16:creationId xmlns:a16="http://schemas.microsoft.com/office/drawing/2014/main" id="{BBDF7E4F-4EFF-4F7B-8E8D-F2A39EA3C506}"/>
                    </a:ext>
                  </a:extLst>
                </p:cNvPr>
                <p:cNvSpPr>
                  <a:spLocks/>
                </p:cNvSpPr>
                <p:nvPr/>
              </p:nvSpPr>
              <p:spPr bwMode="auto">
                <a:xfrm>
                  <a:off x="768" y="3062"/>
                  <a:ext cx="423" cy="715"/>
                </a:xfrm>
                <a:custGeom>
                  <a:avLst/>
                  <a:gdLst>
                    <a:gd name="T0" fmla="*/ 10 w 424"/>
                    <a:gd name="T1" fmla="*/ 30 h 715"/>
                    <a:gd name="T2" fmla="*/ 121 w 424"/>
                    <a:gd name="T3" fmla="*/ 91 h 715"/>
                    <a:gd name="T4" fmla="*/ 243 w 424"/>
                    <a:gd name="T5" fmla="*/ 182 h 715"/>
                    <a:gd name="T6" fmla="*/ 354 w 424"/>
                    <a:gd name="T7" fmla="*/ 313 h 715"/>
                    <a:gd name="T8" fmla="*/ 404 w 424"/>
                    <a:gd name="T9" fmla="*/ 455 h 715"/>
                    <a:gd name="T10" fmla="*/ 414 w 424"/>
                    <a:gd name="T11" fmla="*/ 545 h 715"/>
                    <a:gd name="T12" fmla="*/ 404 w 424"/>
                    <a:gd name="T13" fmla="*/ 647 h 715"/>
                    <a:gd name="T14" fmla="*/ 293 w 424"/>
                    <a:gd name="T15" fmla="*/ 707 h 715"/>
                    <a:gd name="T16" fmla="*/ 142 w 424"/>
                    <a:gd name="T17" fmla="*/ 596 h 715"/>
                    <a:gd name="T18" fmla="*/ 71 w 424"/>
                    <a:gd name="T19" fmla="*/ 414 h 715"/>
                    <a:gd name="T20" fmla="*/ 61 w 424"/>
                    <a:gd name="T21" fmla="*/ 273 h 715"/>
                    <a:gd name="T22" fmla="*/ 10 w 424"/>
                    <a:gd name="T23" fmla="*/ 30 h 7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4"/>
                    <a:gd name="T37" fmla="*/ 0 h 715"/>
                    <a:gd name="T38" fmla="*/ 424 w 424"/>
                    <a:gd name="T39" fmla="*/ 715 h 7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4" h="715">
                      <a:moveTo>
                        <a:pt x="10" y="30"/>
                      </a:moveTo>
                      <a:cubicBezTo>
                        <a:pt x="20" y="0"/>
                        <a:pt x="82" y="66"/>
                        <a:pt x="121" y="91"/>
                      </a:cubicBezTo>
                      <a:cubicBezTo>
                        <a:pt x="160" y="116"/>
                        <a:pt x="204" y="145"/>
                        <a:pt x="243" y="182"/>
                      </a:cubicBezTo>
                      <a:cubicBezTo>
                        <a:pt x="282" y="219"/>
                        <a:pt x="327" y="268"/>
                        <a:pt x="354" y="313"/>
                      </a:cubicBezTo>
                      <a:cubicBezTo>
                        <a:pt x="381" y="358"/>
                        <a:pt x="394" y="416"/>
                        <a:pt x="404" y="455"/>
                      </a:cubicBezTo>
                      <a:cubicBezTo>
                        <a:pt x="414" y="494"/>
                        <a:pt x="414" y="513"/>
                        <a:pt x="414" y="545"/>
                      </a:cubicBezTo>
                      <a:cubicBezTo>
                        <a:pt x="414" y="577"/>
                        <a:pt x="424" y="620"/>
                        <a:pt x="404" y="647"/>
                      </a:cubicBezTo>
                      <a:cubicBezTo>
                        <a:pt x="384" y="674"/>
                        <a:pt x="337" y="715"/>
                        <a:pt x="293" y="707"/>
                      </a:cubicBezTo>
                      <a:cubicBezTo>
                        <a:pt x="249" y="699"/>
                        <a:pt x="179" y="645"/>
                        <a:pt x="142" y="596"/>
                      </a:cubicBezTo>
                      <a:cubicBezTo>
                        <a:pt x="105" y="547"/>
                        <a:pt x="84" y="468"/>
                        <a:pt x="71" y="414"/>
                      </a:cubicBezTo>
                      <a:cubicBezTo>
                        <a:pt x="58" y="360"/>
                        <a:pt x="71" y="332"/>
                        <a:pt x="61" y="273"/>
                      </a:cubicBezTo>
                      <a:cubicBezTo>
                        <a:pt x="51" y="214"/>
                        <a:pt x="0" y="60"/>
                        <a:pt x="10" y="30"/>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6463" name="Freeform 7" descr="深色上对角线">
                  <a:extLst>
                    <a:ext uri="{FF2B5EF4-FFF2-40B4-BE49-F238E27FC236}">
                      <a16:creationId xmlns:a16="http://schemas.microsoft.com/office/drawing/2014/main" id="{6E75C0E7-4C3F-4DFB-A7FA-2548FC3E1EE8}"/>
                    </a:ext>
                  </a:extLst>
                </p:cNvPr>
                <p:cNvSpPr>
                  <a:spLocks/>
                </p:cNvSpPr>
                <p:nvPr/>
              </p:nvSpPr>
              <p:spPr bwMode="auto">
                <a:xfrm>
                  <a:off x="1908" y="742"/>
                  <a:ext cx="852" cy="831"/>
                </a:xfrm>
                <a:custGeom>
                  <a:avLst/>
                  <a:gdLst>
                    <a:gd name="T0" fmla="*/ 90 w 852"/>
                    <a:gd name="T1" fmla="*/ 23 h 831"/>
                    <a:gd name="T2" fmla="*/ 171 w 852"/>
                    <a:gd name="T3" fmla="*/ 2 h 831"/>
                    <a:gd name="T4" fmla="*/ 273 w 852"/>
                    <a:gd name="T5" fmla="*/ 8 h 831"/>
                    <a:gd name="T6" fmla="*/ 393 w 852"/>
                    <a:gd name="T7" fmla="*/ 38 h 831"/>
                    <a:gd name="T8" fmla="*/ 534 w 852"/>
                    <a:gd name="T9" fmla="*/ 107 h 831"/>
                    <a:gd name="T10" fmla="*/ 660 w 852"/>
                    <a:gd name="T11" fmla="*/ 233 h 831"/>
                    <a:gd name="T12" fmla="*/ 756 w 852"/>
                    <a:gd name="T13" fmla="*/ 488 h 831"/>
                    <a:gd name="T14" fmla="*/ 783 w 852"/>
                    <a:gd name="T15" fmla="*/ 674 h 831"/>
                    <a:gd name="T16" fmla="*/ 801 w 852"/>
                    <a:gd name="T17" fmla="*/ 749 h 831"/>
                    <a:gd name="T18" fmla="*/ 828 w 852"/>
                    <a:gd name="T19" fmla="*/ 815 h 831"/>
                    <a:gd name="T20" fmla="*/ 849 w 852"/>
                    <a:gd name="T21" fmla="*/ 830 h 831"/>
                    <a:gd name="T22" fmla="*/ 807 w 852"/>
                    <a:gd name="T23" fmla="*/ 806 h 831"/>
                    <a:gd name="T24" fmla="*/ 684 w 852"/>
                    <a:gd name="T25" fmla="*/ 722 h 831"/>
                    <a:gd name="T26" fmla="*/ 471 w 852"/>
                    <a:gd name="T27" fmla="*/ 611 h 831"/>
                    <a:gd name="T28" fmla="*/ 336 w 852"/>
                    <a:gd name="T29" fmla="*/ 557 h 831"/>
                    <a:gd name="T30" fmla="*/ 216 w 852"/>
                    <a:gd name="T31" fmla="*/ 509 h 831"/>
                    <a:gd name="T32" fmla="*/ 126 w 852"/>
                    <a:gd name="T33" fmla="*/ 446 h 831"/>
                    <a:gd name="T34" fmla="*/ 54 w 852"/>
                    <a:gd name="T35" fmla="*/ 365 h 831"/>
                    <a:gd name="T36" fmla="*/ 12 w 852"/>
                    <a:gd name="T37" fmla="*/ 257 h 831"/>
                    <a:gd name="T38" fmla="*/ 3 w 852"/>
                    <a:gd name="T39" fmla="*/ 164 h 831"/>
                    <a:gd name="T40" fmla="*/ 33 w 852"/>
                    <a:gd name="T41" fmla="*/ 86 h 831"/>
                    <a:gd name="T42" fmla="*/ 90 w 852"/>
                    <a:gd name="T43" fmla="*/ 23 h 8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52"/>
                    <a:gd name="T67" fmla="*/ 0 h 831"/>
                    <a:gd name="T68" fmla="*/ 852 w 852"/>
                    <a:gd name="T69" fmla="*/ 831 h 8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52" h="831">
                      <a:moveTo>
                        <a:pt x="90" y="23"/>
                      </a:moveTo>
                      <a:cubicBezTo>
                        <a:pt x="113" y="9"/>
                        <a:pt x="141" y="4"/>
                        <a:pt x="171" y="2"/>
                      </a:cubicBezTo>
                      <a:cubicBezTo>
                        <a:pt x="201" y="0"/>
                        <a:pt x="236" y="2"/>
                        <a:pt x="273" y="8"/>
                      </a:cubicBezTo>
                      <a:cubicBezTo>
                        <a:pt x="310" y="14"/>
                        <a:pt x="350" y="22"/>
                        <a:pt x="393" y="38"/>
                      </a:cubicBezTo>
                      <a:cubicBezTo>
                        <a:pt x="436" y="54"/>
                        <a:pt x="490" y="75"/>
                        <a:pt x="534" y="107"/>
                      </a:cubicBezTo>
                      <a:cubicBezTo>
                        <a:pt x="578" y="139"/>
                        <a:pt x="623" y="170"/>
                        <a:pt x="660" y="233"/>
                      </a:cubicBezTo>
                      <a:cubicBezTo>
                        <a:pt x="697" y="296"/>
                        <a:pt x="736" y="415"/>
                        <a:pt x="756" y="488"/>
                      </a:cubicBezTo>
                      <a:cubicBezTo>
                        <a:pt x="776" y="561"/>
                        <a:pt x="776" y="631"/>
                        <a:pt x="783" y="674"/>
                      </a:cubicBezTo>
                      <a:cubicBezTo>
                        <a:pt x="790" y="717"/>
                        <a:pt x="794" y="726"/>
                        <a:pt x="801" y="749"/>
                      </a:cubicBezTo>
                      <a:cubicBezTo>
                        <a:pt x="808" y="772"/>
                        <a:pt x="820" y="802"/>
                        <a:pt x="828" y="815"/>
                      </a:cubicBezTo>
                      <a:cubicBezTo>
                        <a:pt x="836" y="828"/>
                        <a:pt x="852" y="831"/>
                        <a:pt x="849" y="830"/>
                      </a:cubicBezTo>
                      <a:cubicBezTo>
                        <a:pt x="846" y="829"/>
                        <a:pt x="834" y="824"/>
                        <a:pt x="807" y="806"/>
                      </a:cubicBezTo>
                      <a:cubicBezTo>
                        <a:pt x="780" y="788"/>
                        <a:pt x="740" y="754"/>
                        <a:pt x="684" y="722"/>
                      </a:cubicBezTo>
                      <a:cubicBezTo>
                        <a:pt x="628" y="690"/>
                        <a:pt x="529" y="638"/>
                        <a:pt x="471" y="611"/>
                      </a:cubicBezTo>
                      <a:cubicBezTo>
                        <a:pt x="413" y="584"/>
                        <a:pt x="378" y="574"/>
                        <a:pt x="336" y="557"/>
                      </a:cubicBezTo>
                      <a:cubicBezTo>
                        <a:pt x="294" y="540"/>
                        <a:pt x="251" y="528"/>
                        <a:pt x="216" y="509"/>
                      </a:cubicBezTo>
                      <a:cubicBezTo>
                        <a:pt x="181" y="490"/>
                        <a:pt x="153" y="470"/>
                        <a:pt x="126" y="446"/>
                      </a:cubicBezTo>
                      <a:cubicBezTo>
                        <a:pt x="99" y="422"/>
                        <a:pt x="73" y="396"/>
                        <a:pt x="54" y="365"/>
                      </a:cubicBezTo>
                      <a:cubicBezTo>
                        <a:pt x="35" y="334"/>
                        <a:pt x="20" y="290"/>
                        <a:pt x="12" y="257"/>
                      </a:cubicBezTo>
                      <a:cubicBezTo>
                        <a:pt x="4" y="224"/>
                        <a:pt x="0" y="192"/>
                        <a:pt x="3" y="164"/>
                      </a:cubicBezTo>
                      <a:cubicBezTo>
                        <a:pt x="6" y="136"/>
                        <a:pt x="16" y="110"/>
                        <a:pt x="33" y="86"/>
                      </a:cubicBezTo>
                      <a:cubicBezTo>
                        <a:pt x="50" y="62"/>
                        <a:pt x="67" y="37"/>
                        <a:pt x="90" y="23"/>
                      </a:cubicBezTo>
                      <a:close/>
                    </a:path>
                  </a:pathLst>
                </a:custGeom>
                <a:solidFill>
                  <a:srgbClr val="FFC000"/>
                </a:solidFill>
                <a:ln w="28575">
                  <a:solidFill>
                    <a:srgbClr val="00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37917" name="Group 11">
                <a:extLst>
                  <a:ext uri="{FF2B5EF4-FFF2-40B4-BE49-F238E27FC236}">
                    <a16:creationId xmlns:a16="http://schemas.microsoft.com/office/drawing/2014/main" id="{7B740151-C693-49D5-A5D1-1AA6F0B6243B}"/>
                  </a:ext>
                </a:extLst>
              </p:cNvPr>
              <p:cNvGrpSpPr>
                <a:grpSpLocks/>
              </p:cNvGrpSpPr>
              <p:nvPr/>
            </p:nvGrpSpPr>
            <p:grpSpPr bwMode="auto">
              <a:xfrm>
                <a:off x="4786314" y="2641302"/>
                <a:ext cx="4156710" cy="3573780"/>
                <a:chOff x="10" y="1057"/>
                <a:chExt cx="3273" cy="2814"/>
              </a:xfrm>
            </p:grpSpPr>
            <p:sp>
              <p:nvSpPr>
                <p:cNvPr id="956465" name="Freeform 12">
                  <a:extLst>
                    <a:ext uri="{FF2B5EF4-FFF2-40B4-BE49-F238E27FC236}">
                      <a16:creationId xmlns:a16="http://schemas.microsoft.com/office/drawing/2014/main" id="{E304C117-B057-4DEE-A86F-5BB83F40D149}"/>
                    </a:ext>
                  </a:extLst>
                </p:cNvPr>
                <p:cNvSpPr>
                  <a:spLocks/>
                </p:cNvSpPr>
                <p:nvPr/>
              </p:nvSpPr>
              <p:spPr bwMode="auto">
                <a:xfrm rot="-659694">
                  <a:off x="10" y="1057"/>
                  <a:ext cx="2728" cy="2061"/>
                </a:xfrm>
                <a:custGeom>
                  <a:avLst/>
                  <a:gdLst>
                    <a:gd name="T0" fmla="*/ 0 w 2728"/>
                    <a:gd name="T1" fmla="*/ 2062 h 2062"/>
                    <a:gd name="T2" fmla="*/ 161 w 2728"/>
                    <a:gd name="T3" fmla="*/ 1799 h 2062"/>
                    <a:gd name="T4" fmla="*/ 454 w 2728"/>
                    <a:gd name="T5" fmla="*/ 1395 h 2062"/>
                    <a:gd name="T6" fmla="*/ 929 w 2728"/>
                    <a:gd name="T7" fmla="*/ 899 h 2062"/>
                    <a:gd name="T8" fmla="*/ 1424 w 2728"/>
                    <a:gd name="T9" fmla="*/ 546 h 2062"/>
                    <a:gd name="T10" fmla="*/ 2021 w 2728"/>
                    <a:gd name="T11" fmla="*/ 253 h 2062"/>
                    <a:gd name="T12" fmla="*/ 2728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6466" name="Freeform 13">
                  <a:extLst>
                    <a:ext uri="{FF2B5EF4-FFF2-40B4-BE49-F238E27FC236}">
                      <a16:creationId xmlns:a16="http://schemas.microsoft.com/office/drawing/2014/main" id="{C4B624BE-A5BB-42F5-B029-A156C97E0812}"/>
                    </a:ext>
                  </a:extLst>
                </p:cNvPr>
                <p:cNvSpPr>
                  <a:spLocks/>
                </p:cNvSpPr>
                <p:nvPr/>
              </p:nvSpPr>
              <p:spPr bwMode="auto">
                <a:xfrm rot="-56115">
                  <a:off x="429" y="1617"/>
                  <a:ext cx="2552" cy="1914"/>
                </a:xfrm>
                <a:custGeom>
                  <a:avLst/>
                  <a:gdLst>
                    <a:gd name="T0" fmla="*/ 0 w 2728"/>
                    <a:gd name="T1" fmla="*/ 1224 h 2062"/>
                    <a:gd name="T2" fmla="*/ 101 w 2728"/>
                    <a:gd name="T3" fmla="*/ 1068 h 2062"/>
                    <a:gd name="T4" fmla="*/ 283 w 2728"/>
                    <a:gd name="T5" fmla="*/ 829 h 2062"/>
                    <a:gd name="T6" fmla="*/ 582 w 2728"/>
                    <a:gd name="T7" fmla="*/ 533 h 2062"/>
                    <a:gd name="T8" fmla="*/ 890 w 2728"/>
                    <a:gd name="T9" fmla="*/ 325 h 2062"/>
                    <a:gd name="T10" fmla="*/ 1263 w 2728"/>
                    <a:gd name="T11" fmla="*/ 150 h 2062"/>
                    <a:gd name="T12" fmla="*/ 1705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6467" name="Freeform 14">
                  <a:extLst>
                    <a:ext uri="{FF2B5EF4-FFF2-40B4-BE49-F238E27FC236}">
                      <a16:creationId xmlns:a16="http://schemas.microsoft.com/office/drawing/2014/main" id="{8EB8C5F5-4C5E-4934-825B-40B728E5B9A5}"/>
                    </a:ext>
                  </a:extLst>
                </p:cNvPr>
                <p:cNvSpPr>
                  <a:spLocks/>
                </p:cNvSpPr>
                <p:nvPr/>
              </p:nvSpPr>
              <p:spPr bwMode="auto">
                <a:xfrm rot="84848">
                  <a:off x="716" y="2495"/>
                  <a:ext cx="2567" cy="1274"/>
                </a:xfrm>
                <a:custGeom>
                  <a:avLst/>
                  <a:gdLst>
                    <a:gd name="T0" fmla="*/ 0 w 2567"/>
                    <a:gd name="T1" fmla="*/ 1274 h 1274"/>
                    <a:gd name="T2" fmla="*/ 243 w 2567"/>
                    <a:gd name="T3" fmla="*/ 940 h 1274"/>
                    <a:gd name="T4" fmla="*/ 556 w 2567"/>
                    <a:gd name="T5" fmla="*/ 667 h 1274"/>
                    <a:gd name="T6" fmla="*/ 950 w 2567"/>
                    <a:gd name="T7" fmla="*/ 435 h 1274"/>
                    <a:gd name="T8" fmla="*/ 1475 w 2567"/>
                    <a:gd name="T9" fmla="*/ 223 h 1274"/>
                    <a:gd name="T10" fmla="*/ 1880 w 2567"/>
                    <a:gd name="T11" fmla="*/ 112 h 1274"/>
                    <a:gd name="T12" fmla="*/ 2567 w 2567"/>
                    <a:gd name="T13" fmla="*/ 0 h 1274"/>
                    <a:gd name="T14" fmla="*/ 0 60000 65536"/>
                    <a:gd name="T15" fmla="*/ 0 60000 65536"/>
                    <a:gd name="T16" fmla="*/ 0 60000 65536"/>
                    <a:gd name="T17" fmla="*/ 0 60000 65536"/>
                    <a:gd name="T18" fmla="*/ 0 60000 65536"/>
                    <a:gd name="T19" fmla="*/ 0 60000 65536"/>
                    <a:gd name="T20" fmla="*/ 0 60000 65536"/>
                    <a:gd name="T21" fmla="*/ 0 w 2567"/>
                    <a:gd name="T22" fmla="*/ 0 h 1274"/>
                    <a:gd name="T23" fmla="*/ 2567 w 2567"/>
                    <a:gd name="T24" fmla="*/ 1274 h 1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7" h="1274">
                      <a:moveTo>
                        <a:pt x="0" y="1274"/>
                      </a:moveTo>
                      <a:cubicBezTo>
                        <a:pt x="75" y="1157"/>
                        <a:pt x="150" y="1041"/>
                        <a:pt x="243" y="940"/>
                      </a:cubicBezTo>
                      <a:cubicBezTo>
                        <a:pt x="336" y="839"/>
                        <a:pt x="438" y="751"/>
                        <a:pt x="556" y="667"/>
                      </a:cubicBezTo>
                      <a:cubicBezTo>
                        <a:pt x="674" y="583"/>
                        <a:pt x="797" y="509"/>
                        <a:pt x="950" y="435"/>
                      </a:cubicBezTo>
                      <a:cubicBezTo>
                        <a:pt x="1103" y="361"/>
                        <a:pt x="1320" y="277"/>
                        <a:pt x="1475" y="223"/>
                      </a:cubicBezTo>
                      <a:cubicBezTo>
                        <a:pt x="1630" y="169"/>
                        <a:pt x="1698" y="149"/>
                        <a:pt x="1880" y="112"/>
                      </a:cubicBezTo>
                      <a:cubicBezTo>
                        <a:pt x="2062" y="75"/>
                        <a:pt x="2314" y="37"/>
                        <a:pt x="2567" y="0"/>
                      </a:cubicBezTo>
                    </a:path>
                  </a:pathLst>
                </a:custGeom>
                <a:noFill/>
                <a:ln w="28575">
                  <a:solidFill>
                    <a:srgbClr val="FF33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7921" name="Group 15">
                  <a:extLst>
                    <a:ext uri="{FF2B5EF4-FFF2-40B4-BE49-F238E27FC236}">
                      <a16:creationId xmlns:a16="http://schemas.microsoft.com/office/drawing/2014/main" id="{8DAE4199-B281-45FC-8F85-F01E8F6EE341}"/>
                    </a:ext>
                  </a:extLst>
                </p:cNvPr>
                <p:cNvGrpSpPr>
                  <a:grpSpLocks/>
                </p:cNvGrpSpPr>
                <p:nvPr/>
              </p:nvGrpSpPr>
              <p:grpSpPr bwMode="auto">
                <a:xfrm>
                  <a:off x="191" y="3357"/>
                  <a:ext cx="579" cy="514"/>
                  <a:chOff x="191" y="3357"/>
                  <a:chExt cx="579" cy="514"/>
                </a:xfrm>
              </p:grpSpPr>
              <p:sp>
                <p:nvSpPr>
                  <p:cNvPr id="37922" name="Oval 20">
                    <a:extLst>
                      <a:ext uri="{FF2B5EF4-FFF2-40B4-BE49-F238E27FC236}">
                        <a16:creationId xmlns:a16="http://schemas.microsoft.com/office/drawing/2014/main" id="{7BD84761-1168-4368-813B-8A3EFC61AEEE}"/>
                      </a:ext>
                    </a:extLst>
                  </p:cNvPr>
                  <p:cNvSpPr>
                    <a:spLocks noChangeArrowheads="1"/>
                  </p:cNvSpPr>
                  <p:nvPr/>
                </p:nvSpPr>
                <p:spPr bwMode="auto">
                  <a:xfrm>
                    <a:off x="393" y="3539"/>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7923" name="Oval 25">
                    <a:extLst>
                      <a:ext uri="{FF2B5EF4-FFF2-40B4-BE49-F238E27FC236}">
                        <a16:creationId xmlns:a16="http://schemas.microsoft.com/office/drawing/2014/main" id="{DF3A781F-C315-4366-AE11-E0D01D341EA7}"/>
                      </a:ext>
                    </a:extLst>
                  </p:cNvPr>
                  <p:cNvSpPr>
                    <a:spLocks noChangeArrowheads="1"/>
                  </p:cNvSpPr>
                  <p:nvPr/>
                </p:nvSpPr>
                <p:spPr bwMode="auto">
                  <a:xfrm>
                    <a:off x="653" y="3746"/>
                    <a:ext cx="117" cy="12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37924" name="Oval 30">
                    <a:extLst>
                      <a:ext uri="{FF2B5EF4-FFF2-40B4-BE49-F238E27FC236}">
                        <a16:creationId xmlns:a16="http://schemas.microsoft.com/office/drawing/2014/main" id="{6AE29F77-4361-4ECB-A1CD-96ADC63F092F}"/>
                      </a:ext>
                    </a:extLst>
                  </p:cNvPr>
                  <p:cNvSpPr>
                    <a:spLocks noChangeArrowheads="1"/>
                  </p:cNvSpPr>
                  <p:nvPr/>
                </p:nvSpPr>
                <p:spPr bwMode="auto">
                  <a:xfrm>
                    <a:off x="191" y="3357"/>
                    <a:ext cx="128" cy="115"/>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grpSp>
          </p:grpSp>
        </p:grpSp>
        <p:grpSp>
          <p:nvGrpSpPr>
            <p:cNvPr id="37910" name="Group 155">
              <a:extLst>
                <a:ext uri="{FF2B5EF4-FFF2-40B4-BE49-F238E27FC236}">
                  <a16:creationId xmlns:a16="http://schemas.microsoft.com/office/drawing/2014/main" id="{2E16CD31-0636-43A1-99BA-EAB7AB9FCD28}"/>
                </a:ext>
              </a:extLst>
            </p:cNvPr>
            <p:cNvGrpSpPr>
              <a:grpSpLocks/>
            </p:cNvGrpSpPr>
            <p:nvPr/>
          </p:nvGrpSpPr>
          <p:grpSpPr bwMode="auto">
            <a:xfrm>
              <a:off x="5331144" y="3394412"/>
              <a:ext cx="2959100" cy="1959610"/>
              <a:chOff x="439" y="1650"/>
              <a:chExt cx="2330" cy="1543"/>
            </a:xfrm>
          </p:grpSpPr>
          <p:sp>
            <p:nvSpPr>
              <p:cNvPr id="956473" name="Freeform 37">
                <a:extLst>
                  <a:ext uri="{FF2B5EF4-FFF2-40B4-BE49-F238E27FC236}">
                    <a16:creationId xmlns:a16="http://schemas.microsoft.com/office/drawing/2014/main" id="{C7BCC79C-EF92-4C5A-88A4-B9056AEC0137}"/>
                  </a:ext>
                </a:extLst>
              </p:cNvPr>
              <p:cNvSpPr>
                <a:spLocks/>
              </p:cNvSpPr>
              <p:nvPr/>
            </p:nvSpPr>
            <p:spPr bwMode="auto">
              <a:xfrm rot="-659694">
                <a:off x="439" y="1650"/>
                <a:ext cx="1774" cy="1230"/>
              </a:xfrm>
              <a:custGeom>
                <a:avLst/>
                <a:gdLst>
                  <a:gd name="T0" fmla="*/ 0 w 2728"/>
                  <a:gd name="T1" fmla="*/ 55 h 2062"/>
                  <a:gd name="T2" fmla="*/ 8 w 2728"/>
                  <a:gd name="T3" fmla="*/ 48 h 2062"/>
                  <a:gd name="T4" fmla="*/ 22 w 2728"/>
                  <a:gd name="T5" fmla="*/ 38 h 2062"/>
                  <a:gd name="T6" fmla="*/ 46 w 2728"/>
                  <a:gd name="T7" fmla="*/ 24 h 2062"/>
                  <a:gd name="T8" fmla="*/ 70 w 2728"/>
                  <a:gd name="T9" fmla="*/ 14 h 2062"/>
                  <a:gd name="T10" fmla="*/ 99 w 2728"/>
                  <a:gd name="T11" fmla="*/ 7 h 2062"/>
                  <a:gd name="T12" fmla="*/ 134 w 2728"/>
                  <a:gd name="T13" fmla="*/ 0 h 2062"/>
                  <a:gd name="T14" fmla="*/ 0 60000 65536"/>
                  <a:gd name="T15" fmla="*/ 0 60000 65536"/>
                  <a:gd name="T16" fmla="*/ 0 60000 65536"/>
                  <a:gd name="T17" fmla="*/ 0 60000 65536"/>
                  <a:gd name="T18" fmla="*/ 0 60000 65536"/>
                  <a:gd name="T19" fmla="*/ 0 60000 65536"/>
                  <a:gd name="T20" fmla="*/ 0 60000 65536"/>
                  <a:gd name="T21" fmla="*/ 0 w 2728"/>
                  <a:gd name="T22" fmla="*/ 0 h 2062"/>
                  <a:gd name="T23" fmla="*/ 2728 w 2728"/>
                  <a:gd name="T24" fmla="*/ 2062 h 20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8" h="2062">
                    <a:moveTo>
                      <a:pt x="0" y="2062"/>
                    </a:moveTo>
                    <a:cubicBezTo>
                      <a:pt x="42" y="1986"/>
                      <a:pt x="85" y="1910"/>
                      <a:pt x="161" y="1799"/>
                    </a:cubicBezTo>
                    <a:cubicBezTo>
                      <a:pt x="237" y="1688"/>
                      <a:pt x="326" y="1545"/>
                      <a:pt x="454" y="1395"/>
                    </a:cubicBezTo>
                    <a:cubicBezTo>
                      <a:pt x="582" y="1245"/>
                      <a:pt x="767" y="1041"/>
                      <a:pt x="929" y="899"/>
                    </a:cubicBezTo>
                    <a:cubicBezTo>
                      <a:pt x="1091" y="757"/>
                      <a:pt x="1242" y="654"/>
                      <a:pt x="1424" y="546"/>
                    </a:cubicBezTo>
                    <a:cubicBezTo>
                      <a:pt x="1606" y="438"/>
                      <a:pt x="1804" y="344"/>
                      <a:pt x="2021" y="253"/>
                    </a:cubicBezTo>
                    <a:cubicBezTo>
                      <a:pt x="2238" y="162"/>
                      <a:pt x="2483" y="81"/>
                      <a:pt x="2728" y="0"/>
                    </a:cubicBezTo>
                  </a:path>
                </a:pathLst>
              </a:custGeom>
              <a:noFill/>
              <a:ln w="12700">
                <a:solidFill>
                  <a:srgbClr val="FF3300"/>
                </a:solidFill>
                <a:prstDash val="dash"/>
                <a:round/>
                <a:headEnd/>
                <a:tailEnd type="non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238" name="Freeform 38">
                <a:extLst>
                  <a:ext uri="{FF2B5EF4-FFF2-40B4-BE49-F238E27FC236}">
                    <a16:creationId xmlns:a16="http://schemas.microsoft.com/office/drawing/2014/main" id="{994E955A-16BE-425E-A402-8A55B087DD80}"/>
                  </a:ext>
                </a:extLst>
              </p:cNvPr>
              <p:cNvSpPr>
                <a:spLocks/>
              </p:cNvSpPr>
              <p:nvPr/>
            </p:nvSpPr>
            <p:spPr bwMode="auto">
              <a:xfrm>
                <a:off x="920" y="2223"/>
                <a:ext cx="1849" cy="970"/>
              </a:xfrm>
              <a:custGeom>
                <a:avLst/>
                <a:gdLst>
                  <a:gd name="T0" fmla="*/ 0 w 1849"/>
                  <a:gd name="T1" fmla="*/ 970 h 970"/>
                  <a:gd name="T2" fmla="*/ 737 w 1849"/>
                  <a:gd name="T3" fmla="*/ 394 h 970"/>
                  <a:gd name="T4" fmla="*/ 1849 w 1849"/>
                  <a:gd name="T5" fmla="*/ 0 h 970"/>
                  <a:gd name="T6" fmla="*/ 0 60000 65536"/>
                  <a:gd name="T7" fmla="*/ 0 60000 65536"/>
                  <a:gd name="T8" fmla="*/ 0 60000 65536"/>
                  <a:gd name="T9" fmla="*/ 0 w 1849"/>
                  <a:gd name="T10" fmla="*/ 0 h 970"/>
                  <a:gd name="T11" fmla="*/ 1849 w 1849"/>
                  <a:gd name="T12" fmla="*/ 970 h 970"/>
                </a:gdLst>
                <a:ahLst/>
                <a:cxnLst>
                  <a:cxn ang="T6">
                    <a:pos x="T0" y="T1"/>
                  </a:cxn>
                  <a:cxn ang="T7">
                    <a:pos x="T2" y="T3"/>
                  </a:cxn>
                  <a:cxn ang="T8">
                    <a:pos x="T4" y="T5"/>
                  </a:cxn>
                </a:cxnLst>
                <a:rect l="T9" t="T10" r="T11" b="T12"/>
                <a:pathLst>
                  <a:path w="1849" h="970">
                    <a:moveTo>
                      <a:pt x="0" y="970"/>
                    </a:moveTo>
                    <a:cubicBezTo>
                      <a:pt x="214" y="763"/>
                      <a:pt x="429" y="556"/>
                      <a:pt x="737" y="394"/>
                    </a:cubicBezTo>
                    <a:cubicBezTo>
                      <a:pt x="1045" y="232"/>
                      <a:pt x="1447" y="116"/>
                      <a:pt x="1849" y="0"/>
                    </a:cubicBezTo>
                  </a:path>
                </a:pathLst>
              </a:custGeom>
              <a:noFill/>
              <a:ln w="9525">
                <a:solidFill>
                  <a:srgbClr val="FF3300"/>
                </a:solidFill>
                <a:prstDash val="dash"/>
                <a:round/>
                <a:headEnd/>
                <a:tailEnd/>
              </a:ln>
            </p:spPr>
            <p:txBody>
              <a:bodyPr/>
              <a:lstStyle/>
              <a:p>
                <a:pPr>
                  <a:defRPr/>
                </a:pPr>
                <a:endParaRPr lang="zh-CN" altLang="en-US" sz="2000" i="1" dirty="0">
                  <a:latin typeface="+mn-lt"/>
                </a:endParaRPr>
              </a:p>
            </p:txBody>
          </p:sp>
          <p:grpSp>
            <p:nvGrpSpPr>
              <p:cNvPr id="37913" name="Group 112">
                <a:extLst>
                  <a:ext uri="{FF2B5EF4-FFF2-40B4-BE49-F238E27FC236}">
                    <a16:creationId xmlns:a16="http://schemas.microsoft.com/office/drawing/2014/main" id="{AA0E6506-D318-4CE5-AF8A-34C72272E2B0}"/>
                  </a:ext>
                </a:extLst>
              </p:cNvPr>
              <p:cNvGrpSpPr>
                <a:grpSpLocks/>
              </p:cNvGrpSpPr>
              <p:nvPr/>
            </p:nvGrpSpPr>
            <p:grpSpPr bwMode="auto">
              <a:xfrm>
                <a:off x="1014" y="2227"/>
                <a:ext cx="934" cy="245"/>
                <a:chOff x="1015" y="2217"/>
                <a:chExt cx="945" cy="255"/>
              </a:xfrm>
            </p:grpSpPr>
            <p:sp>
              <p:nvSpPr>
                <p:cNvPr id="37914" name="Oval 113">
                  <a:extLst>
                    <a:ext uri="{FF2B5EF4-FFF2-40B4-BE49-F238E27FC236}">
                      <a16:creationId xmlns:a16="http://schemas.microsoft.com/office/drawing/2014/main" id="{9E7D1966-9BD9-4BCC-93D1-0704CB92F687}"/>
                    </a:ext>
                  </a:extLst>
                </p:cNvPr>
                <p:cNvSpPr>
                  <a:spLocks noChangeArrowheads="1"/>
                </p:cNvSpPr>
                <p:nvPr/>
              </p:nvSpPr>
              <p:spPr bwMode="auto">
                <a:xfrm rot="-4445972">
                  <a:off x="1367" y="1877"/>
                  <a:ext cx="254" cy="933"/>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6477" name="Arc 114">
                  <a:extLst>
                    <a:ext uri="{FF2B5EF4-FFF2-40B4-BE49-F238E27FC236}">
                      <a16:creationId xmlns:a16="http://schemas.microsoft.com/office/drawing/2014/main" id="{2679BAEA-3853-47CC-B6A6-D4121E01B3B2}"/>
                    </a:ext>
                  </a:extLst>
                </p:cNvPr>
                <p:cNvSpPr>
                  <a:spLocks/>
                </p:cNvSpPr>
                <p:nvPr/>
              </p:nvSpPr>
              <p:spPr bwMode="auto">
                <a:xfrm rot="902389">
                  <a:off x="1015" y="2330"/>
                  <a:ext cx="928" cy="142"/>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grpSp>
      <p:graphicFrame>
        <p:nvGraphicFramePr>
          <p:cNvPr id="37891" name="Object 62">
            <a:extLst>
              <a:ext uri="{FF2B5EF4-FFF2-40B4-BE49-F238E27FC236}">
                <a16:creationId xmlns:a16="http://schemas.microsoft.com/office/drawing/2014/main" id="{8684156E-F65E-4BB0-8FD4-B0ABAABCAF07}"/>
              </a:ext>
            </a:extLst>
          </p:cNvPr>
          <p:cNvGraphicFramePr>
            <a:graphicFrameLocks noChangeAspect="1"/>
          </p:cNvGraphicFramePr>
          <p:nvPr/>
        </p:nvGraphicFramePr>
        <p:xfrm>
          <a:off x="1287463" y="1149350"/>
          <a:ext cx="3360737" cy="508000"/>
        </p:xfrm>
        <a:graphic>
          <a:graphicData uri="http://schemas.openxmlformats.org/presentationml/2006/ole">
            <mc:AlternateContent xmlns:mc="http://schemas.openxmlformats.org/markup-compatibility/2006">
              <mc:Choice xmlns:v="urn:schemas-microsoft-com:vml" Requires="v">
                <p:oleObj name="Equation" r:id="rId2" imgW="1358310" imgH="203112" progId="Equation.DSMT4">
                  <p:embed/>
                </p:oleObj>
              </mc:Choice>
              <mc:Fallback>
                <p:oleObj name="Equation" r:id="rId2" imgW="1358310" imgH="203112" progId="Equation.DSMT4">
                  <p:embed/>
                  <p:pic>
                    <p:nvPicPr>
                      <p:cNvPr id="0" name="Object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1149350"/>
                        <a:ext cx="3360737" cy="50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7892" name="Group 34">
            <a:extLst>
              <a:ext uri="{FF2B5EF4-FFF2-40B4-BE49-F238E27FC236}">
                <a16:creationId xmlns:a16="http://schemas.microsoft.com/office/drawing/2014/main" id="{7F735FBF-1B6F-4A9C-9185-AE83DE2FD037}"/>
              </a:ext>
            </a:extLst>
          </p:cNvPr>
          <p:cNvGrpSpPr>
            <a:grpSpLocks/>
          </p:cNvGrpSpPr>
          <p:nvPr/>
        </p:nvGrpSpPr>
        <p:grpSpPr bwMode="auto">
          <a:xfrm rot="-191607">
            <a:off x="6651625" y="2216150"/>
            <a:ext cx="366713" cy="976313"/>
            <a:chOff x="1309" y="1972"/>
            <a:chExt cx="289" cy="769"/>
          </a:xfrm>
        </p:grpSpPr>
        <p:sp>
          <p:nvSpPr>
            <p:cNvPr id="37907" name="Oval 35">
              <a:extLst>
                <a:ext uri="{FF2B5EF4-FFF2-40B4-BE49-F238E27FC236}">
                  <a16:creationId xmlns:a16="http://schemas.microsoft.com/office/drawing/2014/main" id="{EB1D5CE2-DEAA-4E42-AD8B-23802E3D6F6B}"/>
                </a:ext>
              </a:extLst>
            </p:cNvPr>
            <p:cNvSpPr>
              <a:spLocks noChangeArrowheads="1"/>
            </p:cNvSpPr>
            <p:nvPr/>
          </p:nvSpPr>
          <p:spPr bwMode="auto">
            <a:xfrm rot="-2111017">
              <a:off x="1309" y="1972"/>
              <a:ext cx="289" cy="724"/>
            </a:xfrm>
            <a:prstGeom prst="ellipse">
              <a:avLst/>
            </a:prstGeom>
            <a:solidFill>
              <a:srgbClr val="FF9933">
                <a:alpha val="50195"/>
              </a:srgbClr>
            </a:solidFill>
            <a:ln w="9525">
              <a:solidFill>
                <a:srgbClr val="FF3300"/>
              </a:solidFill>
              <a:prstDash val="dash"/>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956481" name="Arc 36">
              <a:extLst>
                <a:ext uri="{FF2B5EF4-FFF2-40B4-BE49-F238E27FC236}">
                  <a16:creationId xmlns:a16="http://schemas.microsoft.com/office/drawing/2014/main" id="{3B303586-BE72-472B-85D8-AC552C13C53F}"/>
                </a:ext>
              </a:extLst>
            </p:cNvPr>
            <p:cNvSpPr>
              <a:spLocks/>
            </p:cNvSpPr>
            <p:nvPr/>
          </p:nvSpPr>
          <p:spPr bwMode="auto">
            <a:xfrm rot="3257005">
              <a:off x="1036" y="2309"/>
              <a:ext cx="719" cy="139"/>
            </a:xfrm>
            <a:custGeom>
              <a:avLst/>
              <a:gdLst>
                <a:gd name="T0" fmla="*/ 0 w 43032"/>
                <a:gd name="T1" fmla="*/ 0 h 21600"/>
                <a:gd name="T2" fmla="*/ 0 w 43032"/>
                <a:gd name="T3" fmla="*/ 0 h 21600"/>
                <a:gd name="T4" fmla="*/ 0 w 43032"/>
                <a:gd name="T5" fmla="*/ 0 h 21600"/>
                <a:gd name="T6" fmla="*/ 0 60000 65536"/>
                <a:gd name="T7" fmla="*/ 0 60000 65536"/>
                <a:gd name="T8" fmla="*/ 0 60000 65536"/>
                <a:gd name="T9" fmla="*/ 0 w 43032"/>
                <a:gd name="T10" fmla="*/ 0 h 21600"/>
                <a:gd name="T11" fmla="*/ 43032 w 43032"/>
                <a:gd name="T12" fmla="*/ 21600 h 21600"/>
              </a:gdLst>
              <a:ahLst/>
              <a:cxnLst>
                <a:cxn ang="T6">
                  <a:pos x="T0" y="T1"/>
                </a:cxn>
                <a:cxn ang="T7">
                  <a:pos x="T2" y="T3"/>
                </a:cxn>
                <a:cxn ang="T8">
                  <a:pos x="T4" y="T5"/>
                </a:cxn>
              </a:cxnLst>
              <a:rect l="T9" t="T10" r="T11" b="T12"/>
              <a:pathLst>
                <a:path w="43032" h="21600" fill="none" extrusionOk="0">
                  <a:moveTo>
                    <a:pt x="43031" y="2293"/>
                  </a:moveTo>
                  <a:cubicBezTo>
                    <a:pt x="41859" y="13272"/>
                    <a:pt x="32595" y="21599"/>
                    <a:pt x="21554" y="21600"/>
                  </a:cubicBezTo>
                  <a:cubicBezTo>
                    <a:pt x="10173" y="21600"/>
                    <a:pt x="745" y="12770"/>
                    <a:pt x="0" y="1414"/>
                  </a:cubicBezTo>
                </a:path>
                <a:path w="43032" h="21600" stroke="0" extrusionOk="0">
                  <a:moveTo>
                    <a:pt x="43031" y="2293"/>
                  </a:moveTo>
                  <a:cubicBezTo>
                    <a:pt x="41859" y="13272"/>
                    <a:pt x="32595" y="21599"/>
                    <a:pt x="21554" y="21600"/>
                  </a:cubicBezTo>
                  <a:cubicBezTo>
                    <a:pt x="10173" y="21600"/>
                    <a:pt x="745" y="12770"/>
                    <a:pt x="0" y="1414"/>
                  </a:cubicBezTo>
                  <a:lnTo>
                    <a:pt x="21554" y="0"/>
                  </a:lnTo>
                  <a:close/>
                </a:path>
              </a:pathLst>
            </a:custGeom>
            <a:noFill/>
            <a:ln w="28575">
              <a:solidFill>
                <a:srgbClr val="FF33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956482" name="Line 48">
            <a:extLst>
              <a:ext uri="{FF2B5EF4-FFF2-40B4-BE49-F238E27FC236}">
                <a16:creationId xmlns:a16="http://schemas.microsoft.com/office/drawing/2014/main" id="{70223F26-0781-46AE-85F3-665AEA519574}"/>
              </a:ext>
            </a:extLst>
          </p:cNvPr>
          <p:cNvSpPr>
            <a:spLocks noChangeShapeType="1"/>
          </p:cNvSpPr>
          <p:nvPr/>
        </p:nvSpPr>
        <p:spPr bwMode="auto">
          <a:xfrm flipV="1">
            <a:off x="6859588" y="1841500"/>
            <a:ext cx="1027112" cy="819150"/>
          </a:xfrm>
          <a:prstGeom prst="line">
            <a:avLst/>
          </a:prstGeom>
          <a:noFill/>
          <a:ln w="28575">
            <a:solidFill>
              <a:srgbClr val="C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956483" name="Line 70">
            <a:extLst>
              <a:ext uri="{FF2B5EF4-FFF2-40B4-BE49-F238E27FC236}">
                <a16:creationId xmlns:a16="http://schemas.microsoft.com/office/drawing/2014/main" id="{416C4BED-5795-4ACD-88B3-56DA0FF0E50D}"/>
              </a:ext>
            </a:extLst>
          </p:cNvPr>
          <p:cNvSpPr>
            <a:spLocks noChangeShapeType="1"/>
          </p:cNvSpPr>
          <p:nvPr/>
        </p:nvSpPr>
        <p:spPr bwMode="auto">
          <a:xfrm flipV="1">
            <a:off x="6859588" y="1412875"/>
            <a:ext cx="354012" cy="1266825"/>
          </a:xfrm>
          <a:prstGeom prst="line">
            <a:avLst/>
          </a:prstGeom>
          <a:noFill/>
          <a:ln w="28575">
            <a:solidFill>
              <a:srgbClr val="000000"/>
            </a:solidFill>
            <a:round/>
            <a:headEnd/>
            <a:tailEnd type="stealth" w="lg"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37895" name="Group 8">
            <a:extLst>
              <a:ext uri="{FF2B5EF4-FFF2-40B4-BE49-F238E27FC236}">
                <a16:creationId xmlns:a16="http://schemas.microsoft.com/office/drawing/2014/main" id="{57887E23-65BC-400B-B760-240BB1570BB1}"/>
              </a:ext>
            </a:extLst>
          </p:cNvPr>
          <p:cNvGrpSpPr>
            <a:grpSpLocks/>
          </p:cNvGrpSpPr>
          <p:nvPr/>
        </p:nvGrpSpPr>
        <p:grpSpPr bwMode="auto">
          <a:xfrm>
            <a:off x="7002463" y="1912938"/>
            <a:ext cx="373062" cy="488950"/>
            <a:chOff x="1590" y="1806"/>
            <a:chExt cx="235" cy="308"/>
          </a:xfrm>
        </p:grpSpPr>
        <p:sp>
          <p:nvSpPr>
            <p:cNvPr id="37905" name="WordArt 9">
              <a:extLst>
                <a:ext uri="{FF2B5EF4-FFF2-40B4-BE49-F238E27FC236}">
                  <a16:creationId xmlns:a16="http://schemas.microsoft.com/office/drawing/2014/main" id="{C375A8C2-7EEF-48F2-8C74-A69CC8EF2CA1}"/>
                </a:ext>
              </a:extLst>
            </p:cNvPr>
            <p:cNvSpPr>
              <a:spLocks noChangeArrowheads="1" noChangeShapeType="1" noTextEdit="1"/>
            </p:cNvSpPr>
            <p:nvPr/>
          </p:nvSpPr>
          <p:spPr bwMode="auto">
            <a:xfrm>
              <a:off x="1693" y="1806"/>
              <a:ext cx="132" cy="162"/>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rPr>
                <a:t>q</a:t>
              </a:r>
              <a:endParaRPr lang="zh-CN" altLang="en-US" sz="3600" i="1" kern="10">
                <a:ln w="9525">
                  <a:solidFill>
                    <a:srgbClr val="000000"/>
                  </a:solidFill>
                  <a:round/>
                  <a:headEnd/>
                  <a:tailEnd/>
                </a:ln>
                <a:solidFill>
                  <a:srgbClr val="000000"/>
                </a:solidFill>
                <a:effectLst>
                  <a:outerShdw blurRad="38100" dist="38100" dir="2700000" algn="tl" rotWithShape="0">
                    <a:srgbClr val="000000">
                      <a:alpha val="43137"/>
                    </a:srgbClr>
                  </a:outerShdw>
                </a:effectLst>
                <a:latin typeface="Symbol" panose="05050102010706020507" pitchFamily="18" charset="2"/>
              </a:endParaRPr>
            </a:p>
          </p:txBody>
        </p:sp>
        <p:sp>
          <p:nvSpPr>
            <p:cNvPr id="956486" name="Arc 10">
              <a:extLst>
                <a:ext uri="{FF2B5EF4-FFF2-40B4-BE49-F238E27FC236}">
                  <a16:creationId xmlns:a16="http://schemas.microsoft.com/office/drawing/2014/main" id="{F8CFEA9D-D56C-4188-918D-106DFFFD3883}"/>
                </a:ext>
              </a:extLst>
            </p:cNvPr>
            <p:cNvSpPr>
              <a:spLocks/>
            </p:cNvSpPr>
            <p:nvPr/>
          </p:nvSpPr>
          <p:spPr bwMode="auto">
            <a:xfrm rot="-705779">
              <a:off x="1590" y="1951"/>
              <a:ext cx="132" cy="163"/>
            </a:xfrm>
            <a:custGeom>
              <a:avLst/>
              <a:gdLst>
                <a:gd name="T0" fmla="*/ 0 w 21600"/>
                <a:gd name="T1" fmla="*/ 0 h 26599"/>
                <a:gd name="T2" fmla="*/ 0 w 21600"/>
                <a:gd name="T3" fmla="*/ 0 h 26599"/>
                <a:gd name="T4" fmla="*/ 0 w 21600"/>
                <a:gd name="T5" fmla="*/ 0 h 26599"/>
                <a:gd name="T6" fmla="*/ 0 60000 65536"/>
                <a:gd name="T7" fmla="*/ 0 60000 65536"/>
                <a:gd name="T8" fmla="*/ 0 60000 65536"/>
                <a:gd name="T9" fmla="*/ 0 w 21600"/>
                <a:gd name="T10" fmla="*/ 0 h 26599"/>
                <a:gd name="T11" fmla="*/ 21600 w 21600"/>
                <a:gd name="T12" fmla="*/ 26599 h 26599"/>
              </a:gdLst>
              <a:ahLst/>
              <a:cxnLst>
                <a:cxn ang="T6">
                  <a:pos x="T0" y="T1"/>
                </a:cxn>
                <a:cxn ang="T7">
                  <a:pos x="T2" y="T3"/>
                </a:cxn>
                <a:cxn ang="T8">
                  <a:pos x="T4" y="T5"/>
                </a:cxn>
              </a:cxnLst>
              <a:rect l="T9" t="T10" r="T11" b="T12"/>
              <a:pathLst>
                <a:path w="21600" h="26599" fill="none" extrusionOk="0">
                  <a:moveTo>
                    <a:pt x="-1" y="0"/>
                  </a:moveTo>
                  <a:cubicBezTo>
                    <a:pt x="11929" y="0"/>
                    <a:pt x="21600" y="9670"/>
                    <a:pt x="21600" y="21600"/>
                  </a:cubicBezTo>
                  <a:cubicBezTo>
                    <a:pt x="21600" y="23283"/>
                    <a:pt x="21403" y="24961"/>
                    <a:pt x="21013" y="26598"/>
                  </a:cubicBezTo>
                </a:path>
                <a:path w="21600" h="26599" stroke="0" extrusionOk="0">
                  <a:moveTo>
                    <a:pt x="-1" y="0"/>
                  </a:moveTo>
                  <a:cubicBezTo>
                    <a:pt x="11929" y="0"/>
                    <a:pt x="21600" y="9670"/>
                    <a:pt x="21600" y="21600"/>
                  </a:cubicBezTo>
                  <a:cubicBezTo>
                    <a:pt x="21600" y="23283"/>
                    <a:pt x="21403" y="24961"/>
                    <a:pt x="21013" y="26598"/>
                  </a:cubicBezTo>
                  <a:lnTo>
                    <a:pt x="0" y="21600"/>
                  </a:lnTo>
                  <a:close/>
                </a:path>
              </a:pathLst>
            </a:custGeom>
            <a:noFill/>
            <a:ln w="28575">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37896" name="TextBox 81">
            <a:extLst>
              <a:ext uri="{FF2B5EF4-FFF2-40B4-BE49-F238E27FC236}">
                <a16:creationId xmlns:a16="http://schemas.microsoft.com/office/drawing/2014/main" id="{67298ADE-082E-4152-92D6-619C83F24943}"/>
              </a:ext>
            </a:extLst>
          </p:cNvPr>
          <p:cNvSpPr txBox="1">
            <a:spLocks noChangeArrowheads="1"/>
          </p:cNvSpPr>
          <p:nvPr/>
        </p:nvSpPr>
        <p:spPr bwMode="auto">
          <a:xfrm>
            <a:off x="396875" y="396875"/>
            <a:ext cx="8472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FF"/>
                </a:solidFill>
                <a:latin typeface="Times New Roman" panose="02020603050405020304" pitchFamily="18" charset="0"/>
              </a:rPr>
              <a:t>在</a:t>
            </a:r>
            <a:r>
              <a:rPr lang="en-US" altLang="zh-CN" sz="2800" b="1">
                <a:solidFill>
                  <a:srgbClr val="FFFFFF"/>
                </a:solidFill>
                <a:latin typeface="Times New Roman" panose="02020603050405020304" pitchFamily="18" charset="0"/>
              </a:rPr>
              <a:t>d</a:t>
            </a:r>
            <a:r>
              <a:rPr lang="en-US" altLang="zh-CN" sz="2800" b="1" i="1">
                <a:solidFill>
                  <a:srgbClr val="FFFFFF"/>
                </a:solidFill>
                <a:latin typeface="Times New Roman" panose="02020603050405020304" pitchFamily="18" charset="0"/>
              </a:rPr>
              <a:t>t</a:t>
            </a:r>
            <a:r>
              <a:rPr lang="zh-CN" altLang="en-US" sz="2800" b="1">
                <a:solidFill>
                  <a:srgbClr val="FFFFFF"/>
                </a:solidFill>
                <a:latin typeface="Times New Roman" panose="02020603050405020304" pitchFamily="18" charset="0"/>
              </a:rPr>
              <a:t>时间内，通过导体</a:t>
            </a:r>
            <a:r>
              <a:rPr lang="en-US" altLang="zh-CN" sz="2800" b="1" i="1">
                <a:solidFill>
                  <a:srgbClr val="FFFFFF"/>
                </a:solidFill>
                <a:latin typeface="Times New Roman" panose="02020603050405020304" pitchFamily="18" charset="0"/>
              </a:rPr>
              <a:t>P</a:t>
            </a:r>
            <a:r>
              <a:rPr lang="zh-CN" altLang="en-US" sz="2800" b="1">
                <a:solidFill>
                  <a:srgbClr val="FFFFFF"/>
                </a:solidFill>
                <a:latin typeface="Times New Roman" panose="02020603050405020304" pitchFamily="18" charset="0"/>
              </a:rPr>
              <a:t>点面元</a:t>
            </a:r>
            <a:r>
              <a:rPr lang="en-US" altLang="zh-CN" sz="2800" b="1">
                <a:solidFill>
                  <a:srgbClr val="FFFFFF"/>
                </a:solidFill>
                <a:latin typeface="Times New Roman" panose="02020603050405020304" pitchFamily="18" charset="0"/>
              </a:rPr>
              <a:t>d</a:t>
            </a:r>
            <a:r>
              <a:rPr lang="en-US" altLang="zh-CN" sz="2800" b="1" i="1">
                <a:solidFill>
                  <a:srgbClr val="FFFFFF"/>
                </a:solidFill>
                <a:latin typeface="Times New Roman" panose="02020603050405020304" pitchFamily="18" charset="0"/>
              </a:rPr>
              <a:t>S</a:t>
            </a:r>
            <a:r>
              <a:rPr lang="zh-CN" altLang="en-US" sz="2800" b="1">
                <a:solidFill>
                  <a:srgbClr val="FFFFFF"/>
                </a:solidFill>
                <a:latin typeface="Times New Roman" panose="02020603050405020304" pitchFamily="18" charset="0"/>
              </a:rPr>
              <a:t>的电荷量：</a:t>
            </a:r>
          </a:p>
        </p:txBody>
      </p:sp>
      <p:graphicFrame>
        <p:nvGraphicFramePr>
          <p:cNvPr id="37897" name="Object 72">
            <a:extLst>
              <a:ext uri="{FF2B5EF4-FFF2-40B4-BE49-F238E27FC236}">
                <a16:creationId xmlns:a16="http://schemas.microsoft.com/office/drawing/2014/main" id="{5058EB0C-9F53-4F2F-8A5E-189E6FE93168}"/>
              </a:ext>
            </a:extLst>
          </p:cNvPr>
          <p:cNvGraphicFramePr>
            <a:graphicFrameLocks noChangeAspect="1"/>
          </p:cNvGraphicFramePr>
          <p:nvPr/>
        </p:nvGraphicFramePr>
        <p:xfrm>
          <a:off x="790575" y="2725738"/>
          <a:ext cx="4095750" cy="1570037"/>
        </p:xfrm>
        <a:graphic>
          <a:graphicData uri="http://schemas.openxmlformats.org/presentationml/2006/ole">
            <mc:AlternateContent xmlns:mc="http://schemas.openxmlformats.org/markup-compatibility/2006">
              <mc:Choice xmlns:v="urn:schemas-microsoft-com:vml" Requires="v">
                <p:oleObj name="Equation" r:id="rId4" imgW="1651000" imgH="635000" progId="Equation.3">
                  <p:embed/>
                </p:oleObj>
              </mc:Choice>
              <mc:Fallback>
                <p:oleObj name="Equation" r:id="rId4" imgW="1651000" imgH="635000" progId="Equation.3">
                  <p:embed/>
                  <p:pic>
                    <p:nvPicPr>
                      <p:cNvPr id="0" name="Object 72"/>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790575" y="2725738"/>
                        <a:ext cx="40957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8" name="TextBox 84">
            <a:extLst>
              <a:ext uri="{FF2B5EF4-FFF2-40B4-BE49-F238E27FC236}">
                <a16:creationId xmlns:a16="http://schemas.microsoft.com/office/drawing/2014/main" id="{8BCDFE82-B081-4AB1-B552-67515424D042}"/>
              </a:ext>
            </a:extLst>
          </p:cNvPr>
          <p:cNvSpPr txBox="1">
            <a:spLocks noChangeArrowheads="1"/>
          </p:cNvSpPr>
          <p:nvPr/>
        </p:nvSpPr>
        <p:spPr bwMode="auto">
          <a:xfrm>
            <a:off x="514350" y="20320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rPr>
              <a:t>电流：</a:t>
            </a:r>
          </a:p>
        </p:txBody>
      </p:sp>
      <p:grpSp>
        <p:nvGrpSpPr>
          <p:cNvPr id="37899" name="组合 75">
            <a:extLst>
              <a:ext uri="{FF2B5EF4-FFF2-40B4-BE49-F238E27FC236}">
                <a16:creationId xmlns:a16="http://schemas.microsoft.com/office/drawing/2014/main" id="{762ACF7C-24D7-43CB-965A-69BBA44F703F}"/>
              </a:ext>
            </a:extLst>
          </p:cNvPr>
          <p:cNvGrpSpPr>
            <a:grpSpLocks/>
          </p:cNvGrpSpPr>
          <p:nvPr/>
        </p:nvGrpSpPr>
        <p:grpSpPr bwMode="auto">
          <a:xfrm>
            <a:off x="549275" y="4508500"/>
            <a:ext cx="2835275" cy="1249363"/>
            <a:chOff x="6643702" y="1142984"/>
            <a:chExt cx="2835470" cy="1249366"/>
          </a:xfrm>
        </p:grpSpPr>
        <p:sp>
          <p:nvSpPr>
            <p:cNvPr id="87" name="Text Box 139">
              <a:extLst>
                <a:ext uri="{FF2B5EF4-FFF2-40B4-BE49-F238E27FC236}">
                  <a16:creationId xmlns:a16="http://schemas.microsoft.com/office/drawing/2014/main" id="{E5F8D8BB-60E6-4B3E-A9AA-7B2F81FF97A9}"/>
                </a:ext>
              </a:extLst>
            </p:cNvPr>
            <p:cNvSpPr txBox="1">
              <a:spLocks noChangeArrowheads="1"/>
            </p:cNvSpPr>
            <p:nvPr/>
          </p:nvSpPr>
          <p:spPr bwMode="auto">
            <a:xfrm>
              <a:off x="6643702" y="1142984"/>
              <a:ext cx="2835470" cy="523876"/>
            </a:xfrm>
            <a:prstGeom prst="rect">
              <a:avLst/>
            </a:prstGeom>
            <a:noFill/>
            <a:ln w="9525">
              <a:noFill/>
              <a:miter lim="800000"/>
              <a:headEnd/>
              <a:tailEnd/>
            </a:ln>
          </p:spPr>
          <p:txBody>
            <a:bodyPr>
              <a:spAutoFit/>
            </a:bodyPr>
            <a:lstStyle/>
            <a:p>
              <a:pPr>
                <a:spcBef>
                  <a:spcPct val="50000"/>
                </a:spcBef>
                <a:defRPr/>
              </a:pPr>
              <a:r>
                <a:rPr lang="zh-CN" altLang="en-US" sz="2800" b="1" dirty="0">
                  <a:solidFill>
                    <a:srgbClr val="FFFF00"/>
                  </a:solidFill>
                  <a:latin typeface="+mn-ea"/>
                  <a:ea typeface="+mn-ea"/>
                </a:rPr>
                <a:t>面元矢量：</a:t>
              </a:r>
              <a:endParaRPr lang="en-US" altLang="zh-CN" sz="2800" b="1" i="1" baseline="-25000" dirty="0">
                <a:solidFill>
                  <a:srgbClr val="FFFF00"/>
                </a:solidFill>
                <a:latin typeface="+mn-ea"/>
                <a:ea typeface="+mn-ea"/>
              </a:endParaRPr>
            </a:p>
          </p:txBody>
        </p:sp>
        <p:graphicFrame>
          <p:nvGraphicFramePr>
            <p:cNvPr id="37904" name="Object 76">
              <a:extLst>
                <a:ext uri="{FF2B5EF4-FFF2-40B4-BE49-F238E27FC236}">
                  <a16:creationId xmlns:a16="http://schemas.microsoft.com/office/drawing/2014/main" id="{5D2E8E66-48B6-4C39-AD81-28B6D9532F5F}"/>
                </a:ext>
              </a:extLst>
            </p:cNvPr>
            <p:cNvGraphicFramePr>
              <a:graphicFrameLocks noChangeAspect="1"/>
            </p:cNvGraphicFramePr>
            <p:nvPr/>
          </p:nvGraphicFramePr>
          <p:xfrm>
            <a:off x="7282072" y="1757350"/>
            <a:ext cx="1727200" cy="635000"/>
          </p:xfrm>
          <a:graphic>
            <a:graphicData uri="http://schemas.openxmlformats.org/presentationml/2006/ole">
              <mc:AlternateContent xmlns:mc="http://schemas.openxmlformats.org/markup-compatibility/2006">
                <mc:Choice xmlns:v="urn:schemas-microsoft-com:vml" Requires="v">
                  <p:oleObj name="Equation" r:id="rId6" imgW="698197" imgH="253890" progId="Equation.DSMT4">
                    <p:embed/>
                  </p:oleObj>
                </mc:Choice>
                <mc:Fallback>
                  <p:oleObj name="Equation" r:id="rId6" imgW="698197" imgH="253890" progId="Equation.DSMT4">
                    <p:embed/>
                    <p:pic>
                      <p:nvPicPr>
                        <p:cNvPr id="0" name="Object 76"/>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7282072" y="1757350"/>
                          <a:ext cx="17272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7900" name="Object 77">
            <a:extLst>
              <a:ext uri="{FF2B5EF4-FFF2-40B4-BE49-F238E27FC236}">
                <a16:creationId xmlns:a16="http://schemas.microsoft.com/office/drawing/2014/main" id="{B250E585-2617-488C-AE44-51DC4922DF77}"/>
              </a:ext>
            </a:extLst>
          </p:cNvPr>
          <p:cNvGraphicFramePr>
            <a:graphicFrameLocks noChangeAspect="1"/>
          </p:cNvGraphicFramePr>
          <p:nvPr/>
        </p:nvGraphicFramePr>
        <p:xfrm>
          <a:off x="3130550" y="5948363"/>
          <a:ext cx="2111375" cy="628650"/>
        </p:xfrm>
        <a:graphic>
          <a:graphicData uri="http://schemas.openxmlformats.org/presentationml/2006/ole">
            <mc:AlternateContent xmlns:mc="http://schemas.openxmlformats.org/markup-compatibility/2006">
              <mc:Choice xmlns:v="urn:schemas-microsoft-com:vml" Requires="v">
                <p:oleObj name="Equation" r:id="rId8" imgW="850531" imgH="253890" progId="Equation.3">
                  <p:embed/>
                </p:oleObj>
              </mc:Choice>
              <mc:Fallback>
                <p:oleObj name="Equation" r:id="rId8" imgW="850531" imgH="253890" progId="Equation.3">
                  <p:embed/>
                  <p:pic>
                    <p:nvPicPr>
                      <p:cNvPr id="0" name="Object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0550" y="5948363"/>
                        <a:ext cx="2111375" cy="6286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1" name="右箭头 89">
            <a:extLst>
              <a:ext uri="{FF2B5EF4-FFF2-40B4-BE49-F238E27FC236}">
                <a16:creationId xmlns:a16="http://schemas.microsoft.com/office/drawing/2014/main" id="{70010E21-8D43-472F-99C7-4CF7E033E102}"/>
              </a:ext>
            </a:extLst>
          </p:cNvPr>
          <p:cNvSpPr>
            <a:spLocks noChangeArrowheads="1"/>
          </p:cNvSpPr>
          <p:nvPr/>
        </p:nvSpPr>
        <p:spPr bwMode="auto">
          <a:xfrm>
            <a:off x="1619250" y="6127750"/>
            <a:ext cx="1143000" cy="342900"/>
          </a:xfrm>
          <a:prstGeom prst="rightArrow">
            <a:avLst>
              <a:gd name="adj1" fmla="val 50000"/>
              <a:gd name="adj2" fmla="val 50000"/>
            </a:avLst>
          </a:prstGeom>
          <a:solidFill>
            <a:srgbClr val="FFFF00"/>
          </a:solidFill>
          <a:ln w="9525" algn="ctr">
            <a:solidFill>
              <a:srgbClr val="FF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p>
        </p:txBody>
      </p:sp>
      <p:graphicFrame>
        <p:nvGraphicFramePr>
          <p:cNvPr id="37902" name="Object 84">
            <a:extLst>
              <a:ext uri="{FF2B5EF4-FFF2-40B4-BE49-F238E27FC236}">
                <a16:creationId xmlns:a16="http://schemas.microsoft.com/office/drawing/2014/main" id="{E1295392-0E8F-47C4-8D60-DFF4875954A9}"/>
              </a:ext>
            </a:extLst>
          </p:cNvPr>
          <p:cNvGraphicFramePr>
            <a:graphicFrameLocks noChangeAspect="1"/>
          </p:cNvGraphicFramePr>
          <p:nvPr/>
        </p:nvGraphicFramePr>
        <p:xfrm>
          <a:off x="7367588" y="2276475"/>
          <a:ext cx="565150" cy="539750"/>
        </p:xfrm>
        <a:graphic>
          <a:graphicData uri="http://schemas.openxmlformats.org/presentationml/2006/ole">
            <mc:AlternateContent xmlns:mc="http://schemas.openxmlformats.org/markup-compatibility/2006">
              <mc:Choice xmlns:v="urn:schemas-microsoft-com:vml" Requires="v">
                <p:oleObj name="Equation" r:id="rId10" imgW="228501" imgH="215806" progId="Equation.DSMT4">
                  <p:embed/>
                </p:oleObj>
              </mc:Choice>
              <mc:Fallback>
                <p:oleObj name="Equation" r:id="rId10" imgW="228501" imgH="215806" progId="Equation.DSMT4">
                  <p:embed/>
                  <p:pic>
                    <p:nvPicPr>
                      <p:cNvPr id="0" name="Object 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7588" y="2276475"/>
                        <a:ext cx="5651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49">
            <a:extLst>
              <a:ext uri="{FF2B5EF4-FFF2-40B4-BE49-F238E27FC236}">
                <a16:creationId xmlns:a16="http://schemas.microsoft.com/office/drawing/2014/main" id="{0FC82606-5B64-4D25-B2D7-30AB0FE9C6AD}"/>
              </a:ext>
            </a:extLst>
          </p:cNvPr>
          <p:cNvGrpSpPr>
            <a:grpSpLocks/>
          </p:cNvGrpSpPr>
          <p:nvPr/>
        </p:nvGrpSpPr>
        <p:grpSpPr bwMode="auto">
          <a:xfrm>
            <a:off x="1206500" y="4843463"/>
            <a:ext cx="3105150" cy="1014412"/>
            <a:chOff x="760" y="2778"/>
            <a:chExt cx="1956" cy="639"/>
          </a:xfrm>
        </p:grpSpPr>
        <p:graphicFrame>
          <p:nvGraphicFramePr>
            <p:cNvPr id="138299" name="Object 4">
              <a:extLst>
                <a:ext uri="{FF2B5EF4-FFF2-40B4-BE49-F238E27FC236}">
                  <a16:creationId xmlns:a16="http://schemas.microsoft.com/office/drawing/2014/main" id="{CABAF977-6724-46FC-A941-D03189EF233E}"/>
                </a:ext>
              </a:extLst>
            </p:cNvPr>
            <p:cNvGraphicFramePr>
              <a:graphicFrameLocks noChangeAspect="1"/>
            </p:cNvGraphicFramePr>
            <p:nvPr/>
          </p:nvGraphicFramePr>
          <p:xfrm>
            <a:off x="1817" y="2778"/>
            <a:ext cx="899" cy="639"/>
          </p:xfrm>
          <a:graphic>
            <a:graphicData uri="http://schemas.openxmlformats.org/presentationml/2006/ole">
              <mc:AlternateContent xmlns:mc="http://schemas.openxmlformats.org/markup-compatibility/2006">
                <mc:Choice xmlns:v="urn:schemas-microsoft-com:vml" Requires="v">
                  <p:oleObj name="Equation" r:id="rId3" imgW="571252" imgH="406224" progId="Equation.DSMT4">
                    <p:embed/>
                  </p:oleObj>
                </mc:Choice>
                <mc:Fallback>
                  <p:oleObj name="Equation" r:id="rId3" imgW="571252" imgH="406224"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 y="2778"/>
                          <a:ext cx="899" cy="639"/>
                        </a:xfrm>
                        <a:prstGeom prst="rect">
                          <a:avLst/>
                        </a:prstGeom>
                        <a:gradFill rotWithShape="1">
                          <a:gsLst>
                            <a:gs pos="0">
                              <a:srgbClr val="00CC99"/>
                            </a:gs>
                            <a:gs pos="100000">
                              <a:srgbClr val="FFFFFF"/>
                            </a:gs>
                          </a:gsLst>
                          <a:lin ang="5400000" scaled="1"/>
                        </a:gradFill>
                        <a:ln w="12700">
                          <a:solidFill>
                            <a:schemeClr val="tx1"/>
                          </a:solidFill>
                          <a:miter lim="800000"/>
                          <a:headEnd/>
                          <a:tailEnd/>
                        </a:ln>
                      </p:spPr>
                    </p:pic>
                  </p:oleObj>
                </mc:Fallback>
              </mc:AlternateContent>
            </a:graphicData>
          </a:graphic>
        </p:graphicFrame>
        <p:sp>
          <p:nvSpPr>
            <p:cNvPr id="138300" name="Text Box 6">
              <a:extLst>
                <a:ext uri="{FF2B5EF4-FFF2-40B4-BE49-F238E27FC236}">
                  <a16:creationId xmlns:a16="http://schemas.microsoft.com/office/drawing/2014/main" id="{6461612E-D393-47D4-90D0-693B998E2E53}"/>
                </a:ext>
              </a:extLst>
            </p:cNvPr>
            <p:cNvSpPr txBox="1">
              <a:spLocks noChangeArrowheads="1"/>
            </p:cNvSpPr>
            <p:nvPr/>
          </p:nvSpPr>
          <p:spPr bwMode="auto">
            <a:xfrm>
              <a:off x="760" y="2922"/>
              <a:ext cx="1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CC0000"/>
                  </a:solidFill>
                  <a:ea typeface="华文中宋" panose="02010600040101010101" pitchFamily="2" charset="-122"/>
                </a:rPr>
                <a:t>(2)</a:t>
              </a:r>
              <a:r>
                <a:rPr lang="en-US" altLang="zh-CN" sz="2800">
                  <a:solidFill>
                    <a:srgbClr val="CC0000"/>
                  </a:solidFill>
                  <a:ea typeface="华文中宋" panose="02010600040101010101" pitchFamily="2" charset="-122"/>
                </a:rPr>
                <a:t>           </a:t>
              </a:r>
              <a:r>
                <a:rPr lang="en-US" altLang="zh-CN" sz="2800">
                  <a:ea typeface="华文中宋" panose="02010600040101010101" pitchFamily="2" charset="-122"/>
                </a:rPr>
                <a:t>,</a:t>
              </a:r>
            </a:p>
          </p:txBody>
        </p:sp>
        <p:graphicFrame>
          <p:nvGraphicFramePr>
            <p:cNvPr id="138301" name="Object 7">
              <a:extLst>
                <a:ext uri="{FF2B5EF4-FFF2-40B4-BE49-F238E27FC236}">
                  <a16:creationId xmlns:a16="http://schemas.microsoft.com/office/drawing/2014/main" id="{990463D2-FB07-46E8-AE2C-B1960BDE62D5}"/>
                </a:ext>
              </a:extLst>
            </p:cNvPr>
            <p:cNvGraphicFramePr>
              <a:graphicFrameLocks noChangeAspect="1"/>
            </p:cNvGraphicFramePr>
            <p:nvPr/>
          </p:nvGraphicFramePr>
          <p:xfrm>
            <a:off x="1118" y="2952"/>
            <a:ext cx="579" cy="280"/>
          </p:xfrm>
          <a:graphic>
            <a:graphicData uri="http://schemas.openxmlformats.org/presentationml/2006/ole">
              <mc:AlternateContent xmlns:mc="http://schemas.openxmlformats.org/markup-compatibility/2006">
                <mc:Choice xmlns:v="urn:schemas-microsoft-com:vml" Requires="v">
                  <p:oleObj name="Equation" r:id="rId5" imgW="368140" imgH="177723" progId="Equation.DSMT4">
                    <p:embed/>
                  </p:oleObj>
                </mc:Choice>
                <mc:Fallback>
                  <p:oleObj name="Equation" r:id="rId5" imgW="368140" imgH="177723"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8" y="2952"/>
                          <a:ext cx="57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2531" name="Text Box 19">
            <a:extLst>
              <a:ext uri="{FF2B5EF4-FFF2-40B4-BE49-F238E27FC236}">
                <a16:creationId xmlns:a16="http://schemas.microsoft.com/office/drawing/2014/main" id="{E0447DA1-0BA4-4CEE-9373-1F53B21763B9}"/>
              </a:ext>
            </a:extLst>
          </p:cNvPr>
          <p:cNvSpPr txBox="1">
            <a:spLocks noChangeArrowheads="1"/>
          </p:cNvSpPr>
          <p:nvPr/>
        </p:nvSpPr>
        <p:spPr bwMode="auto">
          <a:xfrm>
            <a:off x="1187450" y="2573338"/>
            <a:ext cx="3313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CC0000"/>
                </a:solidFill>
                <a:ea typeface="华文中宋" panose="02010600040101010101" pitchFamily="2" charset="-122"/>
              </a:rPr>
              <a:t>(1) </a:t>
            </a:r>
            <a:r>
              <a:rPr lang="zh-CN" altLang="en-US" sz="2800">
                <a:solidFill>
                  <a:srgbClr val="010000"/>
                </a:solidFill>
                <a:ea typeface="华文中宋" panose="02010600040101010101" pitchFamily="2" charset="-122"/>
              </a:rPr>
              <a:t>若线圈有 </a:t>
            </a:r>
            <a:r>
              <a:rPr lang="en-US" altLang="zh-CN" sz="2800" i="1">
                <a:solidFill>
                  <a:srgbClr val="010000"/>
                </a:solidFill>
                <a:ea typeface="华文中宋" panose="02010600040101010101" pitchFamily="2" charset="-122"/>
              </a:rPr>
              <a:t>N</a:t>
            </a:r>
            <a:r>
              <a:rPr lang="en-US" altLang="zh-CN" sz="2800">
                <a:solidFill>
                  <a:srgbClr val="010000"/>
                </a:solidFill>
                <a:ea typeface="华文中宋" panose="02010600040101010101" pitchFamily="2" charset="-122"/>
              </a:rPr>
              <a:t> </a:t>
            </a:r>
            <a:r>
              <a:rPr lang="zh-CN" altLang="en-US" sz="2800">
                <a:solidFill>
                  <a:srgbClr val="010000"/>
                </a:solidFill>
                <a:ea typeface="华文中宋" panose="02010600040101010101" pitchFamily="2" charset="-122"/>
              </a:rPr>
              <a:t>匝</a:t>
            </a:r>
          </a:p>
        </p:txBody>
      </p:sp>
      <p:grpSp>
        <p:nvGrpSpPr>
          <p:cNvPr id="3" name="Group 47">
            <a:extLst>
              <a:ext uri="{FF2B5EF4-FFF2-40B4-BE49-F238E27FC236}">
                <a16:creationId xmlns:a16="http://schemas.microsoft.com/office/drawing/2014/main" id="{6CBCCDA6-FB49-4616-B823-08F158E834F8}"/>
              </a:ext>
            </a:extLst>
          </p:cNvPr>
          <p:cNvGrpSpPr>
            <a:grpSpLocks/>
          </p:cNvGrpSpPr>
          <p:nvPr/>
        </p:nvGrpSpPr>
        <p:grpSpPr bwMode="auto">
          <a:xfrm>
            <a:off x="1931988" y="3255963"/>
            <a:ext cx="2897187" cy="1089025"/>
            <a:chOff x="3148" y="1525"/>
            <a:chExt cx="1825" cy="686"/>
          </a:xfrm>
        </p:grpSpPr>
        <p:graphicFrame>
          <p:nvGraphicFramePr>
            <p:cNvPr id="138297" name="Object 23">
              <a:extLst>
                <a:ext uri="{FF2B5EF4-FFF2-40B4-BE49-F238E27FC236}">
                  <a16:creationId xmlns:a16="http://schemas.microsoft.com/office/drawing/2014/main" id="{FECF5EC3-7755-4EF0-9A0D-ECA1DF6A5F97}"/>
                </a:ext>
              </a:extLst>
            </p:cNvPr>
            <p:cNvGraphicFramePr>
              <a:graphicFrameLocks noChangeAspect="1"/>
            </p:cNvGraphicFramePr>
            <p:nvPr/>
          </p:nvGraphicFramePr>
          <p:xfrm>
            <a:off x="3148" y="1552"/>
            <a:ext cx="1825" cy="659"/>
          </p:xfrm>
          <a:graphic>
            <a:graphicData uri="http://schemas.openxmlformats.org/presentationml/2006/ole">
              <mc:AlternateContent xmlns:mc="http://schemas.openxmlformats.org/markup-compatibility/2006">
                <mc:Choice xmlns:v="urn:schemas-microsoft-com:vml" Requires="v">
                  <p:oleObj name="Equation" r:id="rId7" imgW="1155700" imgH="419100" progId="Equation.DSMT4">
                    <p:embed/>
                  </p:oleObj>
                </mc:Choice>
                <mc:Fallback>
                  <p:oleObj name="Equation" r:id="rId7" imgW="1155700" imgH="41910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8" y="1552"/>
                          <a:ext cx="1825"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38298" name="Rectangle 22">
              <a:extLst>
                <a:ext uri="{FF2B5EF4-FFF2-40B4-BE49-F238E27FC236}">
                  <a16:creationId xmlns:a16="http://schemas.microsoft.com/office/drawing/2014/main" id="{78DC3D56-0323-425B-9087-BACCDD7E22F8}"/>
                </a:ext>
              </a:extLst>
            </p:cNvPr>
            <p:cNvSpPr>
              <a:spLocks noChangeArrowheads="1"/>
            </p:cNvSpPr>
            <p:nvPr/>
          </p:nvSpPr>
          <p:spPr bwMode="auto">
            <a:xfrm>
              <a:off x="3829" y="1525"/>
              <a:ext cx="273" cy="324"/>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4" name="Group 67">
            <a:extLst>
              <a:ext uri="{FF2B5EF4-FFF2-40B4-BE49-F238E27FC236}">
                <a16:creationId xmlns:a16="http://schemas.microsoft.com/office/drawing/2014/main" id="{B6B27C6F-8672-4265-83F0-32A374A5D88C}"/>
              </a:ext>
            </a:extLst>
          </p:cNvPr>
          <p:cNvGrpSpPr>
            <a:grpSpLocks/>
          </p:cNvGrpSpPr>
          <p:nvPr/>
        </p:nvGrpSpPr>
        <p:grpSpPr bwMode="auto">
          <a:xfrm>
            <a:off x="323850" y="2325688"/>
            <a:ext cx="682625" cy="1509712"/>
            <a:chOff x="204" y="1659"/>
            <a:chExt cx="430" cy="951"/>
          </a:xfrm>
        </p:grpSpPr>
        <p:sp>
          <p:nvSpPr>
            <p:cNvPr id="138295" name="AutoShape 25">
              <a:extLst>
                <a:ext uri="{FF2B5EF4-FFF2-40B4-BE49-F238E27FC236}">
                  <a16:creationId xmlns:a16="http://schemas.microsoft.com/office/drawing/2014/main" id="{23C02760-1B3A-40FF-928D-047BC753431D}"/>
                </a:ext>
              </a:extLst>
            </p:cNvPr>
            <p:cNvSpPr>
              <a:spLocks noChangeArrowheads="1"/>
            </p:cNvSpPr>
            <p:nvPr/>
          </p:nvSpPr>
          <p:spPr bwMode="auto">
            <a:xfrm>
              <a:off x="204" y="1659"/>
              <a:ext cx="430" cy="951"/>
            </a:xfrm>
            <a:prstGeom prst="horizontalScroll">
              <a:avLst>
                <a:gd name="adj" fmla="val 12500"/>
              </a:avLst>
            </a:prstGeom>
            <a:solidFill>
              <a:srgbClr val="CCFFCC"/>
            </a:solidFill>
            <a:ln w="25400">
              <a:solidFill>
                <a:srgbClr val="008080"/>
              </a:solidFill>
              <a:round/>
              <a:headEnd/>
              <a:tailEnd/>
            </a:ln>
            <a:effectLst>
              <a:outerShdw dist="107763" dir="13500000" algn="ctr" rotWithShape="0">
                <a:srgbClr val="009900"/>
              </a:outerShdw>
            </a:effec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38296" name="Text Box 26">
              <a:extLst>
                <a:ext uri="{FF2B5EF4-FFF2-40B4-BE49-F238E27FC236}">
                  <a16:creationId xmlns:a16="http://schemas.microsoft.com/office/drawing/2014/main" id="{D6B3353B-80E0-427B-967B-6EA8392CF7AD}"/>
                </a:ext>
              </a:extLst>
            </p:cNvPr>
            <p:cNvSpPr txBox="1">
              <a:spLocks noChangeArrowheads="1"/>
            </p:cNvSpPr>
            <p:nvPr/>
          </p:nvSpPr>
          <p:spPr bwMode="auto">
            <a:xfrm>
              <a:off x="227" y="1786"/>
              <a:ext cx="3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ea typeface="华文中宋" panose="02010600040101010101" pitchFamily="2" charset="-122"/>
                </a:rPr>
                <a:t>讨论</a:t>
              </a:r>
            </a:p>
          </p:txBody>
        </p:sp>
      </p:grpSp>
      <p:sp>
        <p:nvSpPr>
          <p:cNvPr id="192558" name="Text Box 46">
            <a:extLst>
              <a:ext uri="{FF2B5EF4-FFF2-40B4-BE49-F238E27FC236}">
                <a16:creationId xmlns:a16="http://schemas.microsoft.com/office/drawing/2014/main" id="{45F0E3E5-4E29-4A2B-AC32-BD09E604EA47}"/>
              </a:ext>
            </a:extLst>
          </p:cNvPr>
          <p:cNvSpPr txBox="1">
            <a:spLocks noChangeArrowheads="1"/>
          </p:cNvSpPr>
          <p:nvPr/>
        </p:nvSpPr>
        <p:spPr bwMode="auto">
          <a:xfrm>
            <a:off x="4643438" y="5048250"/>
            <a:ext cx="381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00CC"/>
                </a:solidFill>
                <a:ea typeface="华文中宋" panose="02010600040101010101" pitchFamily="2" charset="-122"/>
              </a:rPr>
              <a:t>圆环形电流中心的磁场</a:t>
            </a:r>
          </a:p>
        </p:txBody>
      </p:sp>
      <p:grpSp>
        <p:nvGrpSpPr>
          <p:cNvPr id="5" name="Group 92">
            <a:extLst>
              <a:ext uri="{FF2B5EF4-FFF2-40B4-BE49-F238E27FC236}">
                <a16:creationId xmlns:a16="http://schemas.microsoft.com/office/drawing/2014/main" id="{4A5A780B-5678-4BA7-963D-2384573ECD49}"/>
              </a:ext>
            </a:extLst>
          </p:cNvPr>
          <p:cNvGrpSpPr>
            <a:grpSpLocks/>
          </p:cNvGrpSpPr>
          <p:nvPr/>
        </p:nvGrpSpPr>
        <p:grpSpPr bwMode="auto">
          <a:xfrm>
            <a:off x="5292725" y="2535238"/>
            <a:ext cx="3311525" cy="1152525"/>
            <a:chOff x="3334" y="1661"/>
            <a:chExt cx="2086" cy="726"/>
          </a:xfrm>
        </p:grpSpPr>
        <p:sp>
          <p:nvSpPr>
            <p:cNvPr id="147496" name="Line 86">
              <a:extLst>
                <a:ext uri="{FF2B5EF4-FFF2-40B4-BE49-F238E27FC236}">
                  <a16:creationId xmlns:a16="http://schemas.microsoft.com/office/drawing/2014/main" id="{AD25CC3E-377D-4162-B6F5-2CDCB8E1EFA9}"/>
                </a:ext>
              </a:extLst>
            </p:cNvPr>
            <p:cNvSpPr>
              <a:spLocks noChangeShapeType="1"/>
            </p:cNvSpPr>
            <p:nvPr/>
          </p:nvSpPr>
          <p:spPr bwMode="auto">
            <a:xfrm>
              <a:off x="3334" y="2038"/>
              <a:ext cx="453" cy="0"/>
            </a:xfrm>
            <a:prstGeom prst="line">
              <a:avLst/>
            </a:prstGeom>
            <a:noFill/>
            <a:ln w="19050">
              <a:solidFill>
                <a:schemeClr val="tx1"/>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38277" name="Group 83">
              <a:extLst>
                <a:ext uri="{FF2B5EF4-FFF2-40B4-BE49-F238E27FC236}">
                  <a16:creationId xmlns:a16="http://schemas.microsoft.com/office/drawing/2014/main" id="{136A374B-61A3-48C2-AD32-901CFF0CF423}"/>
                </a:ext>
              </a:extLst>
            </p:cNvPr>
            <p:cNvGrpSpPr>
              <a:grpSpLocks/>
            </p:cNvGrpSpPr>
            <p:nvPr/>
          </p:nvGrpSpPr>
          <p:grpSpPr bwMode="auto">
            <a:xfrm>
              <a:off x="3787" y="1661"/>
              <a:ext cx="544" cy="726"/>
              <a:chOff x="3107" y="1570"/>
              <a:chExt cx="544" cy="726"/>
            </a:xfrm>
          </p:grpSpPr>
          <p:grpSp>
            <p:nvGrpSpPr>
              <p:cNvPr id="138283" name="Group 70">
                <a:extLst>
                  <a:ext uri="{FF2B5EF4-FFF2-40B4-BE49-F238E27FC236}">
                    <a16:creationId xmlns:a16="http://schemas.microsoft.com/office/drawing/2014/main" id="{E248AB24-310F-43A4-8D8D-2620AFD593E8}"/>
                  </a:ext>
                </a:extLst>
              </p:cNvPr>
              <p:cNvGrpSpPr>
                <a:grpSpLocks/>
              </p:cNvGrpSpPr>
              <p:nvPr/>
            </p:nvGrpSpPr>
            <p:grpSpPr bwMode="auto">
              <a:xfrm>
                <a:off x="3107" y="1570"/>
                <a:ext cx="363" cy="726"/>
                <a:chOff x="3107" y="1570"/>
                <a:chExt cx="363" cy="726"/>
              </a:xfrm>
            </p:grpSpPr>
            <p:sp>
              <p:nvSpPr>
                <p:cNvPr id="138293" name="Oval 68">
                  <a:extLst>
                    <a:ext uri="{FF2B5EF4-FFF2-40B4-BE49-F238E27FC236}">
                      <a16:creationId xmlns:a16="http://schemas.microsoft.com/office/drawing/2014/main" id="{A3AFCCA6-D0CF-4D32-9073-F01EABF41FBF}"/>
                    </a:ext>
                  </a:extLst>
                </p:cNvPr>
                <p:cNvSpPr>
                  <a:spLocks noChangeArrowheads="1"/>
                </p:cNvSpPr>
                <p:nvPr/>
              </p:nvSpPr>
              <p:spPr bwMode="auto">
                <a:xfrm>
                  <a:off x="3107" y="1570"/>
                  <a:ext cx="363" cy="726"/>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47514" name="Line 69">
                  <a:extLst>
                    <a:ext uri="{FF2B5EF4-FFF2-40B4-BE49-F238E27FC236}">
                      <a16:creationId xmlns:a16="http://schemas.microsoft.com/office/drawing/2014/main" id="{361C10AA-7871-443A-A5B1-40A4EBD0DC63}"/>
                    </a:ext>
                  </a:extLst>
                </p:cNvPr>
                <p:cNvSpPr>
                  <a:spLocks noChangeShapeType="1"/>
                </p:cNvSpPr>
                <p:nvPr/>
              </p:nvSpPr>
              <p:spPr bwMode="auto">
                <a:xfrm>
                  <a:off x="3107" y="1909"/>
                  <a:ext cx="0" cy="91"/>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38284" name="Group 71">
                <a:extLst>
                  <a:ext uri="{FF2B5EF4-FFF2-40B4-BE49-F238E27FC236}">
                    <a16:creationId xmlns:a16="http://schemas.microsoft.com/office/drawing/2014/main" id="{D2E53996-634B-419C-A1E9-BD7BD00E0D15}"/>
                  </a:ext>
                </a:extLst>
              </p:cNvPr>
              <p:cNvGrpSpPr>
                <a:grpSpLocks/>
              </p:cNvGrpSpPr>
              <p:nvPr/>
            </p:nvGrpSpPr>
            <p:grpSpPr bwMode="auto">
              <a:xfrm>
                <a:off x="3166" y="1570"/>
                <a:ext cx="363" cy="726"/>
                <a:chOff x="3107" y="1570"/>
                <a:chExt cx="363" cy="726"/>
              </a:xfrm>
            </p:grpSpPr>
            <p:sp>
              <p:nvSpPr>
                <p:cNvPr id="138291" name="Oval 72">
                  <a:extLst>
                    <a:ext uri="{FF2B5EF4-FFF2-40B4-BE49-F238E27FC236}">
                      <a16:creationId xmlns:a16="http://schemas.microsoft.com/office/drawing/2014/main" id="{D3A368B5-B72E-4A35-A09E-E4136857053B}"/>
                    </a:ext>
                  </a:extLst>
                </p:cNvPr>
                <p:cNvSpPr>
                  <a:spLocks noChangeArrowheads="1"/>
                </p:cNvSpPr>
                <p:nvPr/>
              </p:nvSpPr>
              <p:spPr bwMode="auto">
                <a:xfrm>
                  <a:off x="3107" y="1570"/>
                  <a:ext cx="363" cy="726"/>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47512" name="Line 73">
                  <a:extLst>
                    <a:ext uri="{FF2B5EF4-FFF2-40B4-BE49-F238E27FC236}">
                      <a16:creationId xmlns:a16="http://schemas.microsoft.com/office/drawing/2014/main" id="{443D0CD8-E5DD-45D0-A5F9-000B36C5A9ED}"/>
                    </a:ext>
                  </a:extLst>
                </p:cNvPr>
                <p:cNvSpPr>
                  <a:spLocks noChangeShapeType="1"/>
                </p:cNvSpPr>
                <p:nvPr/>
              </p:nvSpPr>
              <p:spPr bwMode="auto">
                <a:xfrm>
                  <a:off x="3107" y="1909"/>
                  <a:ext cx="0" cy="91"/>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38285" name="Group 74">
                <a:extLst>
                  <a:ext uri="{FF2B5EF4-FFF2-40B4-BE49-F238E27FC236}">
                    <a16:creationId xmlns:a16="http://schemas.microsoft.com/office/drawing/2014/main" id="{2D2A5660-A0EC-48F9-AD92-A9369BCB2A42}"/>
                  </a:ext>
                </a:extLst>
              </p:cNvPr>
              <p:cNvGrpSpPr>
                <a:grpSpLocks/>
              </p:cNvGrpSpPr>
              <p:nvPr/>
            </p:nvGrpSpPr>
            <p:grpSpPr bwMode="auto">
              <a:xfrm>
                <a:off x="3229" y="1570"/>
                <a:ext cx="363" cy="726"/>
                <a:chOff x="3107" y="1570"/>
                <a:chExt cx="363" cy="726"/>
              </a:xfrm>
            </p:grpSpPr>
            <p:sp>
              <p:nvSpPr>
                <p:cNvPr id="138289" name="Oval 75">
                  <a:extLst>
                    <a:ext uri="{FF2B5EF4-FFF2-40B4-BE49-F238E27FC236}">
                      <a16:creationId xmlns:a16="http://schemas.microsoft.com/office/drawing/2014/main" id="{ADB5EC5B-A2B3-42BC-B926-77D9CDA33FDC}"/>
                    </a:ext>
                  </a:extLst>
                </p:cNvPr>
                <p:cNvSpPr>
                  <a:spLocks noChangeArrowheads="1"/>
                </p:cNvSpPr>
                <p:nvPr/>
              </p:nvSpPr>
              <p:spPr bwMode="auto">
                <a:xfrm>
                  <a:off x="3107" y="1570"/>
                  <a:ext cx="363" cy="726"/>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47510" name="Line 76">
                  <a:extLst>
                    <a:ext uri="{FF2B5EF4-FFF2-40B4-BE49-F238E27FC236}">
                      <a16:creationId xmlns:a16="http://schemas.microsoft.com/office/drawing/2014/main" id="{CA98E835-39F1-4B41-B021-893033E91EF2}"/>
                    </a:ext>
                  </a:extLst>
                </p:cNvPr>
                <p:cNvSpPr>
                  <a:spLocks noChangeShapeType="1"/>
                </p:cNvSpPr>
                <p:nvPr/>
              </p:nvSpPr>
              <p:spPr bwMode="auto">
                <a:xfrm>
                  <a:off x="3107" y="1909"/>
                  <a:ext cx="0" cy="91"/>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38286" name="Group 77">
                <a:extLst>
                  <a:ext uri="{FF2B5EF4-FFF2-40B4-BE49-F238E27FC236}">
                    <a16:creationId xmlns:a16="http://schemas.microsoft.com/office/drawing/2014/main" id="{26DAD396-18A7-4D51-ACA3-702A02F1F82C}"/>
                  </a:ext>
                </a:extLst>
              </p:cNvPr>
              <p:cNvGrpSpPr>
                <a:grpSpLocks/>
              </p:cNvGrpSpPr>
              <p:nvPr/>
            </p:nvGrpSpPr>
            <p:grpSpPr bwMode="auto">
              <a:xfrm>
                <a:off x="3288" y="1570"/>
                <a:ext cx="363" cy="726"/>
                <a:chOff x="3107" y="1570"/>
                <a:chExt cx="363" cy="726"/>
              </a:xfrm>
            </p:grpSpPr>
            <p:sp>
              <p:nvSpPr>
                <p:cNvPr id="138287" name="Oval 78">
                  <a:extLst>
                    <a:ext uri="{FF2B5EF4-FFF2-40B4-BE49-F238E27FC236}">
                      <a16:creationId xmlns:a16="http://schemas.microsoft.com/office/drawing/2014/main" id="{C4D9B799-232E-4F13-8577-5FD225E32330}"/>
                    </a:ext>
                  </a:extLst>
                </p:cNvPr>
                <p:cNvSpPr>
                  <a:spLocks noChangeArrowheads="1"/>
                </p:cNvSpPr>
                <p:nvPr/>
              </p:nvSpPr>
              <p:spPr bwMode="auto">
                <a:xfrm>
                  <a:off x="3107" y="1570"/>
                  <a:ext cx="363" cy="726"/>
                </a:xfrm>
                <a:prstGeom prst="ellipse">
                  <a:avLst/>
                </a:prstGeom>
                <a:solidFill>
                  <a:srgbClr val="99CCFF">
                    <a:alpha val="67058"/>
                  </a:srgbClr>
                </a:solidFill>
                <a:ln w="25400">
                  <a:solidFill>
                    <a:srgbClr val="00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47508" name="Line 79">
                  <a:extLst>
                    <a:ext uri="{FF2B5EF4-FFF2-40B4-BE49-F238E27FC236}">
                      <a16:creationId xmlns:a16="http://schemas.microsoft.com/office/drawing/2014/main" id="{5C668D88-4791-4A74-861C-A3CF58D0BC8D}"/>
                    </a:ext>
                  </a:extLst>
                </p:cNvPr>
                <p:cNvSpPr>
                  <a:spLocks noChangeShapeType="1"/>
                </p:cNvSpPr>
                <p:nvPr/>
              </p:nvSpPr>
              <p:spPr bwMode="auto">
                <a:xfrm>
                  <a:off x="3107" y="1909"/>
                  <a:ext cx="0" cy="91"/>
                </a:xfrm>
                <a:prstGeom prst="line">
                  <a:avLst/>
                </a:prstGeom>
                <a:noFill/>
                <a:ln w="38100">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147498" name="Line 87">
              <a:extLst>
                <a:ext uri="{FF2B5EF4-FFF2-40B4-BE49-F238E27FC236}">
                  <a16:creationId xmlns:a16="http://schemas.microsoft.com/office/drawing/2014/main" id="{BD053821-403B-481F-8578-CF0A96227F12}"/>
                </a:ext>
              </a:extLst>
            </p:cNvPr>
            <p:cNvSpPr>
              <a:spLocks noChangeShapeType="1"/>
            </p:cNvSpPr>
            <p:nvPr/>
          </p:nvSpPr>
          <p:spPr bwMode="auto">
            <a:xfrm>
              <a:off x="4151" y="2038"/>
              <a:ext cx="1020"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38279" name="Oval 88">
              <a:extLst>
                <a:ext uri="{FF2B5EF4-FFF2-40B4-BE49-F238E27FC236}">
                  <a16:creationId xmlns:a16="http://schemas.microsoft.com/office/drawing/2014/main" id="{96C232D5-8D29-4B00-8B2C-2D14F6D7175A}"/>
                </a:ext>
              </a:extLst>
            </p:cNvPr>
            <p:cNvSpPr>
              <a:spLocks noChangeArrowheads="1"/>
            </p:cNvSpPr>
            <p:nvPr/>
          </p:nvSpPr>
          <p:spPr bwMode="auto">
            <a:xfrm>
              <a:off x="4785" y="2017"/>
              <a:ext cx="45" cy="4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b="1">
                <a:ea typeface="华文中宋" panose="02010600040101010101" pitchFamily="2" charset="-122"/>
              </a:endParaRPr>
            </a:p>
          </p:txBody>
        </p:sp>
        <p:sp>
          <p:nvSpPr>
            <p:cNvPr id="138280" name="Text Box 89">
              <a:extLst>
                <a:ext uri="{FF2B5EF4-FFF2-40B4-BE49-F238E27FC236}">
                  <a16:creationId xmlns:a16="http://schemas.microsoft.com/office/drawing/2014/main" id="{4EA1917A-039B-44F5-8DB5-7DA9332C534D}"/>
                </a:ext>
              </a:extLst>
            </p:cNvPr>
            <p:cNvSpPr txBox="1">
              <a:spLocks noChangeArrowheads="1"/>
            </p:cNvSpPr>
            <p:nvPr/>
          </p:nvSpPr>
          <p:spPr bwMode="auto">
            <a:xfrm>
              <a:off x="4423" y="196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x</a:t>
              </a:r>
            </a:p>
          </p:txBody>
        </p:sp>
        <p:sp>
          <p:nvSpPr>
            <p:cNvPr id="138281" name="Text Box 90">
              <a:extLst>
                <a:ext uri="{FF2B5EF4-FFF2-40B4-BE49-F238E27FC236}">
                  <a16:creationId xmlns:a16="http://schemas.microsoft.com/office/drawing/2014/main" id="{3DF6EA63-AE37-450B-ADCB-57AAE9B98C99}"/>
                </a:ext>
              </a:extLst>
            </p:cNvPr>
            <p:cNvSpPr txBox="1">
              <a:spLocks noChangeArrowheads="1"/>
            </p:cNvSpPr>
            <p:nvPr/>
          </p:nvSpPr>
          <p:spPr bwMode="auto">
            <a:xfrm>
              <a:off x="5103" y="19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x</a:t>
              </a:r>
            </a:p>
          </p:txBody>
        </p:sp>
        <p:sp>
          <p:nvSpPr>
            <p:cNvPr id="138282" name="Text Box 91">
              <a:extLst>
                <a:ext uri="{FF2B5EF4-FFF2-40B4-BE49-F238E27FC236}">
                  <a16:creationId xmlns:a16="http://schemas.microsoft.com/office/drawing/2014/main" id="{77998DCF-B23F-4279-8C23-121652260607}"/>
                </a:ext>
              </a:extLst>
            </p:cNvPr>
            <p:cNvSpPr txBox="1">
              <a:spLocks noChangeArrowheads="1"/>
            </p:cNvSpPr>
            <p:nvPr/>
          </p:nvSpPr>
          <p:spPr bwMode="auto">
            <a:xfrm>
              <a:off x="4694" y="202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P</a:t>
              </a:r>
            </a:p>
          </p:txBody>
        </p:sp>
      </p:grpSp>
      <p:grpSp>
        <p:nvGrpSpPr>
          <p:cNvPr id="11" name="Group 85">
            <a:extLst>
              <a:ext uri="{FF2B5EF4-FFF2-40B4-BE49-F238E27FC236}">
                <a16:creationId xmlns:a16="http://schemas.microsoft.com/office/drawing/2014/main" id="{A8B973EA-D3A2-4699-A4E4-ECB67E05C8D9}"/>
              </a:ext>
            </a:extLst>
          </p:cNvPr>
          <p:cNvGrpSpPr>
            <a:grpSpLocks/>
          </p:cNvGrpSpPr>
          <p:nvPr/>
        </p:nvGrpSpPr>
        <p:grpSpPr bwMode="auto">
          <a:xfrm>
            <a:off x="5753100" y="3040063"/>
            <a:ext cx="812800" cy="0"/>
            <a:chOff x="5753100" y="3040080"/>
            <a:chExt cx="812800" cy="0"/>
          </a:xfrm>
        </p:grpSpPr>
        <p:sp>
          <p:nvSpPr>
            <p:cNvPr id="147494" name="Line 80">
              <a:extLst>
                <a:ext uri="{FF2B5EF4-FFF2-40B4-BE49-F238E27FC236}">
                  <a16:creationId xmlns:a16="http://schemas.microsoft.com/office/drawing/2014/main" id="{22268084-3D8F-40BD-A46D-897D9FEE0397}"/>
                </a:ext>
              </a:extLst>
            </p:cNvPr>
            <p:cNvSpPr>
              <a:spLocks noChangeShapeType="1"/>
            </p:cNvSpPr>
            <p:nvPr/>
          </p:nvSpPr>
          <p:spPr bwMode="auto">
            <a:xfrm>
              <a:off x="3175" y="2147483647"/>
              <a:ext cx="0" cy="0"/>
            </a:xfrm>
            <a:prstGeom prst="line">
              <a:avLst/>
            </a:prstGeom>
            <a:noFill/>
            <a:ln w="19050">
              <a:solidFill>
                <a:schemeClr val="tx1"/>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7495" name="Line 81">
              <a:extLst>
                <a:ext uri="{FF2B5EF4-FFF2-40B4-BE49-F238E27FC236}">
                  <a16:creationId xmlns:a16="http://schemas.microsoft.com/office/drawing/2014/main" id="{819912D5-AFB2-469D-A2C9-090E4821D027}"/>
                </a:ext>
              </a:extLst>
            </p:cNvPr>
            <p:cNvSpPr>
              <a:spLocks noChangeShapeType="1"/>
            </p:cNvSpPr>
            <p:nvPr/>
          </p:nvSpPr>
          <p:spPr bwMode="auto">
            <a:xfrm>
              <a:off x="3175" y="2147483647"/>
              <a:ext cx="0" cy="0"/>
            </a:xfrm>
            <a:prstGeom prst="line">
              <a:avLst/>
            </a:prstGeom>
            <a:noFill/>
            <a:ln w="19050">
              <a:solidFill>
                <a:schemeClr val="tx1"/>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138249" name="Object 94">
            <a:extLst>
              <a:ext uri="{FF2B5EF4-FFF2-40B4-BE49-F238E27FC236}">
                <a16:creationId xmlns:a16="http://schemas.microsoft.com/office/drawing/2014/main" id="{04947101-000F-4B63-93D8-34253061E79E}"/>
              </a:ext>
            </a:extLst>
          </p:cNvPr>
          <p:cNvGraphicFramePr>
            <a:graphicFrameLocks noChangeAspect="1"/>
          </p:cNvGraphicFramePr>
          <p:nvPr/>
        </p:nvGraphicFramePr>
        <p:xfrm>
          <a:off x="5108575" y="328613"/>
          <a:ext cx="2895600" cy="1114425"/>
        </p:xfrm>
        <a:graphic>
          <a:graphicData uri="http://schemas.openxmlformats.org/presentationml/2006/ole">
            <mc:AlternateContent xmlns:mc="http://schemas.openxmlformats.org/markup-compatibility/2006">
              <mc:Choice xmlns:v="urn:schemas-microsoft-com:vml" Requires="v">
                <p:oleObj name="Equation" r:id="rId9" imgW="1155199" imgH="444307" progId="Equation.DSMT4">
                  <p:embed/>
                </p:oleObj>
              </mc:Choice>
              <mc:Fallback>
                <p:oleObj name="Equation" r:id="rId9" imgW="1155199" imgH="444307" progId="Equation.DSMT4">
                  <p:embed/>
                  <p:pic>
                    <p:nvPicPr>
                      <p:cNvPr id="0" name="Object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8575" y="328613"/>
                        <a:ext cx="2895600" cy="1114425"/>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8250" name="Group 95">
            <a:extLst>
              <a:ext uri="{FF2B5EF4-FFF2-40B4-BE49-F238E27FC236}">
                <a16:creationId xmlns:a16="http://schemas.microsoft.com/office/drawing/2014/main" id="{797D5F1E-40D6-4870-87C8-1703A3F08274}"/>
              </a:ext>
            </a:extLst>
          </p:cNvPr>
          <p:cNvGrpSpPr>
            <a:grpSpLocks/>
          </p:cNvGrpSpPr>
          <p:nvPr/>
        </p:nvGrpSpPr>
        <p:grpSpPr bwMode="auto">
          <a:xfrm>
            <a:off x="914400" y="285750"/>
            <a:ext cx="3429000" cy="1524000"/>
            <a:chOff x="576" y="524"/>
            <a:chExt cx="2160" cy="960"/>
          </a:xfrm>
        </p:grpSpPr>
        <p:sp>
          <p:nvSpPr>
            <p:cNvPr id="138260" name="Oval 97">
              <a:extLst>
                <a:ext uri="{FF2B5EF4-FFF2-40B4-BE49-F238E27FC236}">
                  <a16:creationId xmlns:a16="http://schemas.microsoft.com/office/drawing/2014/main" id="{62258652-5474-4A14-BCDA-EA489E0D11D5}"/>
                </a:ext>
              </a:extLst>
            </p:cNvPr>
            <p:cNvSpPr>
              <a:spLocks noChangeArrowheads="1"/>
            </p:cNvSpPr>
            <p:nvPr/>
          </p:nvSpPr>
          <p:spPr bwMode="auto">
            <a:xfrm>
              <a:off x="912" y="524"/>
              <a:ext cx="528" cy="96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487" name="Line 98">
              <a:extLst>
                <a:ext uri="{FF2B5EF4-FFF2-40B4-BE49-F238E27FC236}">
                  <a16:creationId xmlns:a16="http://schemas.microsoft.com/office/drawing/2014/main" id="{29D1308D-033A-42F2-9675-FAF67667AD61}"/>
                </a:ext>
              </a:extLst>
            </p:cNvPr>
            <p:cNvSpPr>
              <a:spLocks noChangeShapeType="1"/>
            </p:cNvSpPr>
            <p:nvPr/>
          </p:nvSpPr>
          <p:spPr bwMode="auto">
            <a:xfrm>
              <a:off x="1200" y="1004"/>
              <a:ext cx="1536" cy="0"/>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7488" name="Line 99">
              <a:extLst>
                <a:ext uri="{FF2B5EF4-FFF2-40B4-BE49-F238E27FC236}">
                  <a16:creationId xmlns:a16="http://schemas.microsoft.com/office/drawing/2014/main" id="{2968676D-9039-4AFE-B0DD-FE2C3BF9A125}"/>
                </a:ext>
              </a:extLst>
            </p:cNvPr>
            <p:cNvSpPr>
              <a:spLocks noChangeShapeType="1"/>
            </p:cNvSpPr>
            <p:nvPr/>
          </p:nvSpPr>
          <p:spPr bwMode="auto">
            <a:xfrm>
              <a:off x="2016" y="1004"/>
              <a:ext cx="432" cy="0"/>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7489" name="Line 100">
              <a:extLst>
                <a:ext uri="{FF2B5EF4-FFF2-40B4-BE49-F238E27FC236}">
                  <a16:creationId xmlns:a16="http://schemas.microsoft.com/office/drawing/2014/main" id="{AEE47105-7B8A-49C3-9A47-CE466B731364}"/>
                </a:ext>
              </a:extLst>
            </p:cNvPr>
            <p:cNvSpPr>
              <a:spLocks noChangeShapeType="1"/>
            </p:cNvSpPr>
            <p:nvPr/>
          </p:nvSpPr>
          <p:spPr bwMode="auto">
            <a:xfrm flipH="1" flipV="1">
              <a:off x="1008" y="620"/>
              <a:ext cx="192" cy="384"/>
            </a:xfrm>
            <a:prstGeom prst="line">
              <a:avLst/>
            </a:prstGeom>
            <a:noFill/>
            <a:ln w="28575">
              <a:solidFill>
                <a:srgbClr val="FF6600"/>
              </a:solidFill>
              <a:prstDash val="dash"/>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38264" name="Text Box 101">
              <a:extLst>
                <a:ext uri="{FF2B5EF4-FFF2-40B4-BE49-F238E27FC236}">
                  <a16:creationId xmlns:a16="http://schemas.microsoft.com/office/drawing/2014/main" id="{FC12DDC8-4903-42C0-974C-EA9BFE88B31B}"/>
                </a:ext>
              </a:extLst>
            </p:cNvPr>
            <p:cNvSpPr txBox="1">
              <a:spLocks noChangeArrowheads="1"/>
            </p:cNvSpPr>
            <p:nvPr/>
          </p:nvSpPr>
          <p:spPr bwMode="auto">
            <a:xfrm>
              <a:off x="2112" y="716"/>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lang="zh-CN" altLang="zh-CN" sz="2800">
                <a:solidFill>
                  <a:srgbClr val="010000"/>
                </a:solidFill>
                <a:ea typeface="华文中宋" panose="02010600040101010101" pitchFamily="2" charset="-122"/>
              </a:endParaRPr>
            </a:p>
          </p:txBody>
        </p:sp>
        <p:sp>
          <p:nvSpPr>
            <p:cNvPr id="147491" name="Line 102">
              <a:extLst>
                <a:ext uri="{FF2B5EF4-FFF2-40B4-BE49-F238E27FC236}">
                  <a16:creationId xmlns:a16="http://schemas.microsoft.com/office/drawing/2014/main" id="{0784247C-ADB5-47AC-95F7-CA3C98089372}"/>
                </a:ext>
              </a:extLst>
            </p:cNvPr>
            <p:cNvSpPr>
              <a:spLocks noChangeShapeType="1"/>
            </p:cNvSpPr>
            <p:nvPr/>
          </p:nvSpPr>
          <p:spPr bwMode="auto">
            <a:xfrm flipH="1">
              <a:off x="576" y="1004"/>
              <a:ext cx="336" cy="0"/>
            </a:xfrm>
            <a:prstGeom prst="line">
              <a:avLst/>
            </a:prstGeom>
            <a:noFill/>
            <a:ln w="19050">
              <a:solidFill>
                <a:srgbClr val="000000"/>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38266" name="Object 103">
              <a:extLst>
                <a:ext uri="{FF2B5EF4-FFF2-40B4-BE49-F238E27FC236}">
                  <a16:creationId xmlns:a16="http://schemas.microsoft.com/office/drawing/2014/main" id="{74766C0D-0D5E-4DA4-BDE2-3EDB95A095B0}"/>
                </a:ext>
              </a:extLst>
            </p:cNvPr>
            <p:cNvGraphicFramePr>
              <a:graphicFrameLocks noChangeAspect="1"/>
            </p:cNvGraphicFramePr>
            <p:nvPr/>
          </p:nvGraphicFramePr>
          <p:xfrm>
            <a:off x="1528" y="1044"/>
            <a:ext cx="199" cy="220"/>
          </p:xfrm>
          <a:graphic>
            <a:graphicData uri="http://schemas.openxmlformats.org/presentationml/2006/ole">
              <mc:AlternateContent xmlns:mc="http://schemas.openxmlformats.org/markup-compatibility/2006">
                <mc:Choice xmlns:v="urn:schemas-microsoft-com:vml" Requires="v">
                  <p:oleObj name="公式" r:id="rId11" imgW="126835" imgH="139518" progId="Equation.3">
                    <p:embed/>
                  </p:oleObj>
                </mc:Choice>
                <mc:Fallback>
                  <p:oleObj name="公式" r:id="rId11" imgW="126835" imgH="139518" progId="Equation.3">
                    <p:embed/>
                    <p:pic>
                      <p:nvPicPr>
                        <p:cNvPr id="0" name="Object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8" y="1044"/>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67" name="Text Box 104">
              <a:extLst>
                <a:ext uri="{FF2B5EF4-FFF2-40B4-BE49-F238E27FC236}">
                  <a16:creationId xmlns:a16="http://schemas.microsoft.com/office/drawing/2014/main" id="{76002FA1-5C22-415F-83A6-2CA92F03D0D9}"/>
                </a:ext>
              </a:extLst>
            </p:cNvPr>
            <p:cNvSpPr txBox="1">
              <a:spLocks noChangeArrowheads="1"/>
            </p:cNvSpPr>
            <p:nvPr/>
          </p:nvSpPr>
          <p:spPr bwMode="auto">
            <a:xfrm>
              <a:off x="1872" y="86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10000"/>
                  </a:solidFill>
                  <a:ea typeface="华文中宋" panose="02010600040101010101" pitchFamily="2" charset="-122"/>
                </a:rPr>
                <a:t>*</a:t>
              </a:r>
            </a:p>
          </p:txBody>
        </p:sp>
        <p:graphicFrame>
          <p:nvGraphicFramePr>
            <p:cNvPr id="138268" name="Object 105">
              <a:extLst>
                <a:ext uri="{FF2B5EF4-FFF2-40B4-BE49-F238E27FC236}">
                  <a16:creationId xmlns:a16="http://schemas.microsoft.com/office/drawing/2014/main" id="{3CC77BF6-5CFE-4163-8730-10AAE6751F05}"/>
                </a:ext>
              </a:extLst>
            </p:cNvPr>
            <p:cNvGraphicFramePr>
              <a:graphicFrameLocks noChangeAspect="1"/>
            </p:cNvGraphicFramePr>
            <p:nvPr/>
          </p:nvGraphicFramePr>
          <p:xfrm>
            <a:off x="2187" y="722"/>
            <a:ext cx="258" cy="259"/>
          </p:xfrm>
          <a:graphic>
            <a:graphicData uri="http://schemas.openxmlformats.org/presentationml/2006/ole">
              <mc:AlternateContent xmlns:mc="http://schemas.openxmlformats.org/markup-compatibility/2006">
                <mc:Choice xmlns:v="urn:schemas-microsoft-com:vml" Requires="v">
                  <p:oleObj name="公式" r:id="rId13" imgW="164885" imgH="164885" progId="Equation.3">
                    <p:embed/>
                  </p:oleObj>
                </mc:Choice>
                <mc:Fallback>
                  <p:oleObj name="公式" r:id="rId13" imgW="164885" imgH="164885" progId="Equation.3">
                    <p:embed/>
                    <p:pic>
                      <p:nvPicPr>
                        <p:cNvPr id="0" name="Object 10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87" y="722"/>
                          <a:ext cx="25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69" name="Object 106">
              <a:extLst>
                <a:ext uri="{FF2B5EF4-FFF2-40B4-BE49-F238E27FC236}">
                  <a16:creationId xmlns:a16="http://schemas.microsoft.com/office/drawing/2014/main" id="{50812C1B-7CAE-4328-A03B-B000BAE5C3B6}"/>
                </a:ext>
              </a:extLst>
            </p:cNvPr>
            <p:cNvGraphicFramePr>
              <a:graphicFrameLocks noChangeAspect="1"/>
            </p:cNvGraphicFramePr>
            <p:nvPr/>
          </p:nvGraphicFramePr>
          <p:xfrm>
            <a:off x="2488" y="1044"/>
            <a:ext cx="199" cy="220"/>
          </p:xfrm>
          <a:graphic>
            <a:graphicData uri="http://schemas.openxmlformats.org/presentationml/2006/ole">
              <mc:AlternateContent xmlns:mc="http://schemas.openxmlformats.org/markup-compatibility/2006">
                <mc:Choice xmlns:v="urn:schemas-microsoft-com:vml" Requires="v">
                  <p:oleObj name="公式" r:id="rId15" imgW="126835" imgH="139518" progId="Equation.3">
                    <p:embed/>
                  </p:oleObj>
                </mc:Choice>
                <mc:Fallback>
                  <p:oleObj name="公式" r:id="rId15" imgW="126835" imgH="139518" progId="Equation.3">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8" y="1044"/>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70" name="Object 107">
              <a:extLst>
                <a:ext uri="{FF2B5EF4-FFF2-40B4-BE49-F238E27FC236}">
                  <a16:creationId xmlns:a16="http://schemas.microsoft.com/office/drawing/2014/main" id="{208EFECF-1D5C-4377-86FA-04E1879C22CC}"/>
                </a:ext>
              </a:extLst>
            </p:cNvPr>
            <p:cNvGraphicFramePr>
              <a:graphicFrameLocks noChangeAspect="1"/>
            </p:cNvGraphicFramePr>
            <p:nvPr/>
          </p:nvGraphicFramePr>
          <p:xfrm>
            <a:off x="1123" y="1029"/>
            <a:ext cx="199" cy="219"/>
          </p:xfrm>
          <a:graphic>
            <a:graphicData uri="http://schemas.openxmlformats.org/presentationml/2006/ole">
              <mc:AlternateContent xmlns:mc="http://schemas.openxmlformats.org/markup-compatibility/2006">
                <mc:Choice xmlns:v="urn:schemas-microsoft-com:vml" Requires="v">
                  <p:oleObj name="公式" r:id="rId17" imgW="126835" imgH="139518" progId="Equation.3">
                    <p:embed/>
                  </p:oleObj>
                </mc:Choice>
                <mc:Fallback>
                  <p:oleObj name="公式" r:id="rId17" imgW="126835" imgH="139518" progId="Equation.3">
                    <p:embed/>
                    <p:pic>
                      <p:nvPicPr>
                        <p:cNvPr id="0" name="Object 10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3" y="1029"/>
                          <a:ext cx="19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71" name="Object 108">
              <a:extLst>
                <a:ext uri="{FF2B5EF4-FFF2-40B4-BE49-F238E27FC236}">
                  <a16:creationId xmlns:a16="http://schemas.microsoft.com/office/drawing/2014/main" id="{FD29E8C8-F851-4045-BE9C-C904BE3DFEFC}"/>
                </a:ext>
              </a:extLst>
            </p:cNvPr>
            <p:cNvGraphicFramePr>
              <a:graphicFrameLocks noChangeAspect="1"/>
            </p:cNvGraphicFramePr>
            <p:nvPr/>
          </p:nvGraphicFramePr>
          <p:xfrm>
            <a:off x="1111" y="618"/>
            <a:ext cx="240" cy="260"/>
          </p:xfrm>
          <a:graphic>
            <a:graphicData uri="http://schemas.openxmlformats.org/presentationml/2006/ole">
              <mc:AlternateContent xmlns:mc="http://schemas.openxmlformats.org/markup-compatibility/2006">
                <mc:Choice xmlns:v="urn:schemas-microsoft-com:vml" Requires="v">
                  <p:oleObj name="公式" r:id="rId19" imgW="152268" imgH="164957" progId="Equation.3">
                    <p:embed/>
                  </p:oleObj>
                </mc:Choice>
                <mc:Fallback>
                  <p:oleObj name="公式" r:id="rId19" imgW="152268" imgH="164957" progId="Equation.3">
                    <p:embed/>
                    <p:pic>
                      <p:nvPicPr>
                        <p:cNvPr id="0" name="Object 10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1" y="618"/>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8272" name="Object 109">
              <a:extLst>
                <a:ext uri="{FF2B5EF4-FFF2-40B4-BE49-F238E27FC236}">
                  <a16:creationId xmlns:a16="http://schemas.microsoft.com/office/drawing/2014/main" id="{FB576FAB-B4AA-45DD-BEB5-39D588EAB0C1}"/>
                </a:ext>
              </a:extLst>
            </p:cNvPr>
            <p:cNvGraphicFramePr>
              <a:graphicFrameLocks noChangeAspect="1"/>
            </p:cNvGraphicFramePr>
            <p:nvPr/>
          </p:nvGraphicFramePr>
          <p:xfrm>
            <a:off x="748" y="754"/>
            <a:ext cx="200" cy="260"/>
          </p:xfrm>
          <a:graphic>
            <a:graphicData uri="http://schemas.openxmlformats.org/presentationml/2006/ole">
              <mc:AlternateContent xmlns:mc="http://schemas.openxmlformats.org/markup-compatibility/2006">
                <mc:Choice xmlns:v="urn:schemas-microsoft-com:vml" Requires="v">
                  <p:oleObj name="公式" r:id="rId21" imgW="126780" imgH="164814" progId="Equation.3">
                    <p:embed/>
                  </p:oleObj>
                </mc:Choice>
                <mc:Fallback>
                  <p:oleObj name="公式" r:id="rId21" imgW="126780" imgH="164814" progId="Equation.3">
                    <p:embed/>
                    <p:pic>
                      <p:nvPicPr>
                        <p:cNvPr id="0" name="Object 10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8" y="754"/>
                          <a:ext cx="2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93" name="Line 110">
              <a:extLst>
                <a:ext uri="{FF2B5EF4-FFF2-40B4-BE49-F238E27FC236}">
                  <a16:creationId xmlns:a16="http://schemas.microsoft.com/office/drawing/2014/main" id="{9BE47A38-DD9F-47F8-9571-7CBFEBD0C4CF}"/>
                </a:ext>
              </a:extLst>
            </p:cNvPr>
            <p:cNvSpPr>
              <a:spLocks noChangeShapeType="1"/>
            </p:cNvSpPr>
            <p:nvPr/>
          </p:nvSpPr>
          <p:spPr bwMode="auto">
            <a:xfrm>
              <a:off x="912" y="956"/>
              <a:ext cx="0" cy="144"/>
            </a:xfrm>
            <a:prstGeom prst="line">
              <a:avLst/>
            </a:prstGeom>
            <a:noFill/>
            <a:ln w="38100">
              <a:solidFill>
                <a:srgbClr val="FF0000"/>
              </a:solidFill>
              <a:round/>
              <a:headEnd/>
              <a:tailEnd type="triangle" w="med"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38251" name="Text Box 111">
            <a:extLst>
              <a:ext uri="{FF2B5EF4-FFF2-40B4-BE49-F238E27FC236}">
                <a16:creationId xmlns:a16="http://schemas.microsoft.com/office/drawing/2014/main" id="{6149D81F-C46A-440B-B207-E4E66E5718E2}"/>
              </a:ext>
            </a:extLst>
          </p:cNvPr>
          <p:cNvSpPr txBox="1">
            <a:spLocks noChangeArrowheads="1"/>
          </p:cNvSpPr>
          <p:nvPr/>
        </p:nvSpPr>
        <p:spPr bwMode="auto">
          <a:xfrm>
            <a:off x="2987675" y="1082675"/>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P</a:t>
            </a:r>
          </a:p>
        </p:txBody>
      </p:sp>
      <p:grpSp>
        <p:nvGrpSpPr>
          <p:cNvPr id="13" name="Group 119">
            <a:extLst>
              <a:ext uri="{FF2B5EF4-FFF2-40B4-BE49-F238E27FC236}">
                <a16:creationId xmlns:a16="http://schemas.microsoft.com/office/drawing/2014/main" id="{B66DEE80-F903-46B6-8CC5-E658911321E7}"/>
              </a:ext>
            </a:extLst>
          </p:cNvPr>
          <p:cNvGrpSpPr>
            <a:grpSpLocks/>
          </p:cNvGrpSpPr>
          <p:nvPr/>
        </p:nvGrpSpPr>
        <p:grpSpPr bwMode="auto">
          <a:xfrm>
            <a:off x="6000750" y="2771775"/>
            <a:ext cx="277813" cy="227013"/>
            <a:chOff x="3742" y="2673"/>
            <a:chExt cx="175" cy="143"/>
          </a:xfrm>
        </p:grpSpPr>
        <p:grpSp>
          <p:nvGrpSpPr>
            <p:cNvPr id="138254" name="Group 114">
              <a:extLst>
                <a:ext uri="{FF2B5EF4-FFF2-40B4-BE49-F238E27FC236}">
                  <a16:creationId xmlns:a16="http://schemas.microsoft.com/office/drawing/2014/main" id="{75C1700D-CDEA-4286-B534-02AACC51183C}"/>
                </a:ext>
              </a:extLst>
            </p:cNvPr>
            <p:cNvGrpSpPr>
              <a:grpSpLocks/>
            </p:cNvGrpSpPr>
            <p:nvPr/>
          </p:nvGrpSpPr>
          <p:grpSpPr bwMode="auto">
            <a:xfrm>
              <a:off x="3742" y="2673"/>
              <a:ext cx="168" cy="136"/>
              <a:chOff x="3742" y="2673"/>
              <a:chExt cx="168" cy="136"/>
            </a:xfrm>
          </p:grpSpPr>
          <p:sp>
            <p:nvSpPr>
              <p:cNvPr id="138258" name="WordArt 112">
                <a:extLst>
                  <a:ext uri="{FF2B5EF4-FFF2-40B4-BE49-F238E27FC236}">
                    <a16:creationId xmlns:a16="http://schemas.microsoft.com/office/drawing/2014/main" id="{0FA247D9-FEB2-4BA4-B4DE-504CD9DAB3AD}"/>
                  </a:ext>
                </a:extLst>
              </p:cNvPr>
              <p:cNvSpPr>
                <a:spLocks noChangeArrowheads="1" noChangeShapeType="1" noTextEdit="1"/>
              </p:cNvSpPr>
              <p:nvPr/>
            </p:nvSpPr>
            <p:spPr bwMode="auto">
              <a:xfrm>
                <a:off x="3864" y="2673"/>
                <a:ext cx="46" cy="136"/>
              </a:xfrm>
              <a:prstGeom prst="rect">
                <a:avLst/>
              </a:prstGeom>
            </p:spPr>
            <p:txBody>
              <a:bodyPr wrap="none" fromWordArt="1">
                <a:prstTxWarp prst="textPlain">
                  <a:avLst>
                    <a:gd name="adj" fmla="val 50000"/>
                  </a:avLst>
                </a:prstTxWarp>
              </a:bodyPr>
              <a:lstStyle/>
              <a:p>
                <a:pPr algn="ctr"/>
                <a:r>
                  <a:rPr lang="en-US" altLang="zh-CN" sz="2800" i="1" kern="10">
                    <a:ln w="28575">
                      <a:solidFill>
                        <a:schemeClr val="bg1"/>
                      </a:solidFill>
                      <a:round/>
                      <a:headEnd/>
                      <a:tailEnd/>
                    </a:ln>
                    <a:solidFill>
                      <a:schemeClr val="bg1"/>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l</a:t>
                </a:r>
                <a:endParaRPr lang="zh-CN" altLang="en-US" sz="2800" i="1" kern="10">
                  <a:ln w="28575">
                    <a:solidFill>
                      <a:schemeClr val="bg1"/>
                    </a:solidFill>
                    <a:round/>
                    <a:headEnd/>
                    <a:tailEnd/>
                  </a:ln>
                  <a:solidFill>
                    <a:schemeClr val="bg1"/>
                  </a:solidFill>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138259" name="AutoShape 113">
                <a:extLst>
                  <a:ext uri="{FF2B5EF4-FFF2-40B4-BE49-F238E27FC236}">
                    <a16:creationId xmlns:a16="http://schemas.microsoft.com/office/drawing/2014/main" id="{688A7D5A-9C7B-4D8C-BC1A-A484D104C926}"/>
                  </a:ext>
                </a:extLst>
              </p:cNvPr>
              <p:cNvSpPr>
                <a:spLocks noChangeArrowheads="1"/>
              </p:cNvSpPr>
              <p:nvPr/>
            </p:nvSpPr>
            <p:spPr bwMode="auto">
              <a:xfrm>
                <a:off x="3742" y="2704"/>
                <a:ext cx="91" cy="91"/>
              </a:xfrm>
              <a:prstGeom prst="triangle">
                <a:avLst>
                  <a:gd name="adj" fmla="val 50000"/>
                </a:avLst>
              </a:prstGeom>
              <a:noFill/>
              <a:ln w="508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38255" name="Group 115">
              <a:extLst>
                <a:ext uri="{FF2B5EF4-FFF2-40B4-BE49-F238E27FC236}">
                  <a16:creationId xmlns:a16="http://schemas.microsoft.com/office/drawing/2014/main" id="{1E58CC85-DD1A-47DD-ADFE-43E0AC1D5AAC}"/>
                </a:ext>
              </a:extLst>
            </p:cNvPr>
            <p:cNvGrpSpPr>
              <a:grpSpLocks/>
            </p:cNvGrpSpPr>
            <p:nvPr/>
          </p:nvGrpSpPr>
          <p:grpSpPr bwMode="auto">
            <a:xfrm>
              <a:off x="3749" y="2680"/>
              <a:ext cx="168" cy="136"/>
              <a:chOff x="3742" y="2673"/>
              <a:chExt cx="168" cy="136"/>
            </a:xfrm>
          </p:grpSpPr>
          <p:sp>
            <p:nvSpPr>
              <p:cNvPr id="138256" name="WordArt 116">
                <a:extLst>
                  <a:ext uri="{FF2B5EF4-FFF2-40B4-BE49-F238E27FC236}">
                    <a16:creationId xmlns:a16="http://schemas.microsoft.com/office/drawing/2014/main" id="{5813A1CA-0926-4F2B-8156-7AB2860649B1}"/>
                  </a:ext>
                </a:extLst>
              </p:cNvPr>
              <p:cNvSpPr>
                <a:spLocks noChangeArrowheads="1" noChangeShapeType="1" noTextEdit="1"/>
              </p:cNvSpPr>
              <p:nvPr/>
            </p:nvSpPr>
            <p:spPr bwMode="auto">
              <a:xfrm>
                <a:off x="3864" y="2673"/>
                <a:ext cx="46" cy="136"/>
              </a:xfrm>
              <a:prstGeom prst="rect">
                <a:avLst/>
              </a:prstGeom>
            </p:spPr>
            <p:txBody>
              <a:bodyPr wrap="none" fromWordArt="1">
                <a:prstTxWarp prst="textPlain">
                  <a:avLst>
                    <a:gd name="adj" fmla="val 50000"/>
                  </a:avLst>
                </a:prstTxWarp>
              </a:bodyPr>
              <a:lstStyle/>
              <a:p>
                <a:pPr algn="ctr"/>
                <a:r>
                  <a:rPr lang="en-US" altLang="zh-CN" sz="2800" i="1" kern="10">
                    <a:ln w="9525">
                      <a:solidFill>
                        <a:schemeClr val="tx1"/>
                      </a:solidFill>
                      <a:round/>
                      <a:headEnd/>
                      <a:tailEnd/>
                    </a:ln>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rPr>
                  <a:t>l</a:t>
                </a:r>
                <a:endParaRPr lang="zh-CN" altLang="en-US" sz="2800" i="1" kern="10">
                  <a:ln w="9525">
                    <a:solidFill>
                      <a:schemeClr val="tx1"/>
                    </a:solidFill>
                    <a:round/>
                    <a:headEnd/>
                    <a:tailEnd/>
                  </a:ln>
                  <a:effectLst>
                    <a:outerShdw dist="35921" dir="2700000" algn="ctr" rotWithShape="0">
                      <a:srgbClr val="C0C0C0">
                        <a:alpha val="79999"/>
                      </a:srgbClr>
                    </a:outerShdw>
                  </a:effectLst>
                  <a:latin typeface="Times New Roman" panose="02020603050405020304" pitchFamily="18" charset="0"/>
                  <a:cs typeface="Times New Roman" panose="02020603050405020304" pitchFamily="18" charset="0"/>
                </a:endParaRPr>
              </a:p>
            </p:txBody>
          </p:sp>
          <p:sp>
            <p:nvSpPr>
              <p:cNvPr id="138257" name="AutoShape 117">
                <a:extLst>
                  <a:ext uri="{FF2B5EF4-FFF2-40B4-BE49-F238E27FC236}">
                    <a16:creationId xmlns:a16="http://schemas.microsoft.com/office/drawing/2014/main" id="{AE30A699-1AAB-4D4E-8A39-FC2C2077DD13}"/>
                  </a:ext>
                </a:extLst>
              </p:cNvPr>
              <p:cNvSpPr>
                <a:spLocks noChangeArrowheads="1"/>
              </p:cNvSpPr>
              <p:nvPr/>
            </p:nvSpPr>
            <p:spPr bwMode="auto">
              <a:xfrm>
                <a:off x="3742" y="2704"/>
                <a:ext cx="91" cy="91"/>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graphicFrame>
        <p:nvGraphicFramePr>
          <p:cNvPr id="192632" name="Object 120">
            <a:extLst>
              <a:ext uri="{FF2B5EF4-FFF2-40B4-BE49-F238E27FC236}">
                <a16:creationId xmlns:a16="http://schemas.microsoft.com/office/drawing/2014/main" id="{DFC510DD-4193-41EE-88B6-91427A9B121E}"/>
              </a:ext>
            </a:extLst>
          </p:cNvPr>
          <p:cNvGraphicFramePr>
            <a:graphicFrameLocks noChangeAspect="1"/>
          </p:cNvGraphicFramePr>
          <p:nvPr/>
        </p:nvGraphicFramePr>
        <p:xfrm>
          <a:off x="5895975" y="3913188"/>
          <a:ext cx="1339850" cy="446087"/>
        </p:xfrm>
        <a:graphic>
          <a:graphicData uri="http://schemas.openxmlformats.org/presentationml/2006/ole">
            <mc:AlternateContent xmlns:mc="http://schemas.openxmlformats.org/markup-compatibility/2006">
              <mc:Choice xmlns:v="urn:schemas-microsoft-com:vml" Requires="v">
                <p:oleObj name="Equation" r:id="rId23" imgW="532937" imgH="177646" progId="Equation.DSMT4">
                  <p:embed/>
                </p:oleObj>
              </mc:Choice>
              <mc:Fallback>
                <p:oleObj name="Equation" r:id="rId23" imgW="532937" imgH="177646" progId="Equation.DSMT4">
                  <p:embed/>
                  <p:pic>
                    <p:nvPicPr>
                      <p:cNvPr id="0" name="Object 1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95975" y="3913188"/>
                        <a:ext cx="133985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2531"/>
                                        </p:tgtEl>
                                        <p:attrNameLst>
                                          <p:attrName>style.visibility</p:attrName>
                                        </p:attrNameLst>
                                      </p:cBhvr>
                                      <p:to>
                                        <p:strVal val="visible"/>
                                      </p:to>
                                    </p:set>
                                    <p:animEffect transition="in" filter="blinds(horizontal)">
                                      <p:cBhvr>
                                        <p:cTn id="12" dur="500"/>
                                        <p:tgtEl>
                                          <p:spTgt spid="1925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192632"/>
                                        </p:tgtEl>
                                        <p:attrNameLst>
                                          <p:attrName>style.visibility</p:attrName>
                                        </p:attrNameLst>
                                      </p:cBhvr>
                                      <p:to>
                                        <p:strVal val="visible"/>
                                      </p:to>
                                    </p:set>
                                    <p:animEffect transition="in" filter="box(in)">
                                      <p:cBhvr>
                                        <p:cTn id="31" dur="500"/>
                                        <p:tgtEl>
                                          <p:spTgt spid="19263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ox(out)">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par>
                          <p:cTn id="42" fill="hold" nodeType="afterGroup">
                            <p:stCondLst>
                              <p:cond delay="500"/>
                            </p:stCondLst>
                            <p:childTnLst>
                              <p:par>
                                <p:cTn id="43" presetID="4" presetClass="entr" presetSubtype="32" fill="hold" grpId="0" nodeType="afterEffect">
                                  <p:stCondLst>
                                    <p:cond delay="0"/>
                                  </p:stCondLst>
                                  <p:childTnLst>
                                    <p:set>
                                      <p:cBhvr>
                                        <p:cTn id="44" dur="1" fill="hold">
                                          <p:stCondLst>
                                            <p:cond delay="0"/>
                                          </p:stCondLst>
                                        </p:cTn>
                                        <p:tgtEl>
                                          <p:spTgt spid="192558"/>
                                        </p:tgtEl>
                                        <p:attrNameLst>
                                          <p:attrName>style.visibility</p:attrName>
                                        </p:attrNameLst>
                                      </p:cBhvr>
                                      <p:to>
                                        <p:strVal val="visible"/>
                                      </p:to>
                                    </p:set>
                                    <p:animEffect transition="in" filter="box(out)">
                                      <p:cBhvr>
                                        <p:cTn id="45" dur="500"/>
                                        <p:tgtEl>
                                          <p:spTgt spid="192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31" grpId="0"/>
      <p:bldP spid="19255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3547" name="Object 11">
            <a:extLst>
              <a:ext uri="{FF2B5EF4-FFF2-40B4-BE49-F238E27FC236}">
                <a16:creationId xmlns:a16="http://schemas.microsoft.com/office/drawing/2014/main" id="{364A5A36-07B2-46BC-96CF-07648E95E253}"/>
              </a:ext>
            </a:extLst>
          </p:cNvPr>
          <p:cNvGraphicFramePr>
            <a:graphicFrameLocks noChangeAspect="1"/>
          </p:cNvGraphicFramePr>
          <p:nvPr/>
        </p:nvGraphicFramePr>
        <p:xfrm>
          <a:off x="2508250" y="1427163"/>
          <a:ext cx="2263775" cy="1019175"/>
        </p:xfrm>
        <a:graphic>
          <a:graphicData uri="http://schemas.openxmlformats.org/presentationml/2006/ole">
            <mc:AlternateContent xmlns:mc="http://schemas.openxmlformats.org/markup-compatibility/2006">
              <mc:Choice xmlns:v="urn:schemas-microsoft-com:vml" Requires="v">
                <p:oleObj name="Equation" r:id="rId2" imgW="850531" imgH="406224" progId="Equation.DSMT4">
                  <p:embed/>
                </p:oleObj>
              </mc:Choice>
              <mc:Fallback>
                <p:oleObj name="Equation" r:id="rId2" imgW="850531" imgH="406224" progId="Equation.DSMT4">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0" y="1427163"/>
                        <a:ext cx="2263775" cy="1019175"/>
                      </a:xfrm>
                      <a:prstGeom prst="rect">
                        <a:avLst/>
                      </a:prstGeom>
                      <a:gradFill rotWithShape="1">
                        <a:gsLst>
                          <a:gs pos="0">
                            <a:srgbClr val="FFFF99"/>
                          </a:gs>
                          <a:gs pos="50000">
                            <a:srgbClr val="FFFFFF"/>
                          </a:gs>
                          <a:gs pos="100000">
                            <a:srgbClr val="FFFF99"/>
                          </a:gs>
                        </a:gsLst>
                        <a:lin ang="5400000" scaled="1"/>
                      </a:gradFill>
                      <a:ln w="25400">
                        <a:solidFill>
                          <a:srgbClr val="FF9900"/>
                        </a:solidFill>
                        <a:miter lim="800000"/>
                        <a:headEnd/>
                        <a:tailEnd/>
                      </a:ln>
                    </p:spPr>
                  </p:pic>
                </p:oleObj>
              </mc:Fallback>
            </mc:AlternateContent>
          </a:graphicData>
        </a:graphic>
      </p:graphicFrame>
      <p:sp>
        <p:nvSpPr>
          <p:cNvPr id="140291" name="Text Box 12">
            <a:extLst>
              <a:ext uri="{FF2B5EF4-FFF2-40B4-BE49-F238E27FC236}">
                <a16:creationId xmlns:a16="http://schemas.microsoft.com/office/drawing/2014/main" id="{310EBC40-6DBF-4294-921E-DD42F9B42F8E}"/>
              </a:ext>
            </a:extLst>
          </p:cNvPr>
          <p:cNvSpPr txBox="1">
            <a:spLocks noChangeArrowheads="1"/>
          </p:cNvSpPr>
          <p:nvPr/>
        </p:nvSpPr>
        <p:spPr bwMode="auto">
          <a:xfrm>
            <a:off x="304800" y="285750"/>
            <a:ext cx="8228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华文中宋" panose="02010600040101010101" pitchFamily="2" charset="-122"/>
                <a:ea typeface="华文中宋" panose="02010600040101010101" pitchFamily="2" charset="-122"/>
              </a:rPr>
              <a:t>思考：</a:t>
            </a:r>
            <a:r>
              <a:rPr lang="zh-CN" altLang="en-US" sz="2800" b="1">
                <a:solidFill>
                  <a:srgbClr val="FFFFFF"/>
                </a:solidFill>
                <a:latin typeface="华文中宋" panose="02010600040101010101" pitchFamily="2" charset="-122"/>
                <a:ea typeface="华文中宋" panose="02010600040101010101" pitchFamily="2" charset="-122"/>
              </a:rPr>
              <a:t>圆弧形电流</a:t>
            </a:r>
            <a:r>
              <a:rPr lang="zh-CN" altLang="en-US" sz="2800">
                <a:solidFill>
                  <a:srgbClr val="FFFFFF"/>
                </a:solidFill>
                <a:latin typeface="华文中宋" panose="02010600040101010101" pitchFamily="2" charset="-122"/>
                <a:ea typeface="华文中宋" panose="02010600040101010101" pitchFamily="2" charset="-122"/>
              </a:rPr>
              <a:t>在圆心处的磁场为多少？</a:t>
            </a:r>
          </a:p>
        </p:txBody>
      </p:sp>
      <p:grpSp>
        <p:nvGrpSpPr>
          <p:cNvPr id="2" name="Group 25">
            <a:extLst>
              <a:ext uri="{FF2B5EF4-FFF2-40B4-BE49-F238E27FC236}">
                <a16:creationId xmlns:a16="http://schemas.microsoft.com/office/drawing/2014/main" id="{ED6FD680-C28A-4C4D-BD13-B31C30AE0784}"/>
              </a:ext>
            </a:extLst>
          </p:cNvPr>
          <p:cNvGrpSpPr>
            <a:grpSpLocks/>
          </p:cNvGrpSpPr>
          <p:nvPr/>
        </p:nvGrpSpPr>
        <p:grpSpPr bwMode="auto">
          <a:xfrm>
            <a:off x="2940050" y="2728913"/>
            <a:ext cx="1524000" cy="519112"/>
            <a:chOff x="480" y="2496"/>
            <a:chExt cx="960" cy="327"/>
          </a:xfrm>
        </p:grpSpPr>
        <p:grpSp>
          <p:nvGrpSpPr>
            <p:cNvPr id="140334" name="Group 26">
              <a:extLst>
                <a:ext uri="{FF2B5EF4-FFF2-40B4-BE49-F238E27FC236}">
                  <a16:creationId xmlns:a16="http://schemas.microsoft.com/office/drawing/2014/main" id="{68B853CF-4732-40BE-91DC-B11F1149496C}"/>
                </a:ext>
              </a:extLst>
            </p:cNvPr>
            <p:cNvGrpSpPr>
              <a:grpSpLocks/>
            </p:cNvGrpSpPr>
            <p:nvPr/>
          </p:nvGrpSpPr>
          <p:grpSpPr bwMode="auto">
            <a:xfrm>
              <a:off x="480" y="2496"/>
              <a:ext cx="912" cy="327"/>
              <a:chOff x="480" y="2496"/>
              <a:chExt cx="912" cy="327"/>
            </a:xfrm>
          </p:grpSpPr>
          <p:grpSp>
            <p:nvGrpSpPr>
              <p:cNvPr id="140336" name="Group 27">
                <a:extLst>
                  <a:ext uri="{FF2B5EF4-FFF2-40B4-BE49-F238E27FC236}">
                    <a16:creationId xmlns:a16="http://schemas.microsoft.com/office/drawing/2014/main" id="{E438E919-B0B5-4B46-B2F0-BCC31D9A2A48}"/>
                  </a:ext>
                </a:extLst>
              </p:cNvPr>
              <p:cNvGrpSpPr>
                <a:grpSpLocks/>
              </p:cNvGrpSpPr>
              <p:nvPr/>
            </p:nvGrpSpPr>
            <p:grpSpPr bwMode="auto">
              <a:xfrm>
                <a:off x="1248" y="2592"/>
                <a:ext cx="144" cy="144"/>
                <a:chOff x="144" y="3744"/>
                <a:chExt cx="144" cy="144"/>
              </a:xfrm>
            </p:grpSpPr>
            <p:sp>
              <p:nvSpPr>
                <p:cNvPr id="840763" name="Line 28">
                  <a:extLst>
                    <a:ext uri="{FF2B5EF4-FFF2-40B4-BE49-F238E27FC236}">
                      <a16:creationId xmlns:a16="http://schemas.microsoft.com/office/drawing/2014/main" id="{EB091D14-B4DF-4312-8787-EF13A714E1F6}"/>
                    </a:ext>
                  </a:extLst>
                </p:cNvPr>
                <p:cNvSpPr>
                  <a:spLocks noChangeShapeType="1"/>
                </p:cNvSpPr>
                <p:nvPr/>
              </p:nvSpPr>
              <p:spPr bwMode="auto">
                <a:xfrm>
                  <a:off x="144" y="3744"/>
                  <a:ext cx="144" cy="144"/>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840764" name="Line 29">
                  <a:extLst>
                    <a:ext uri="{FF2B5EF4-FFF2-40B4-BE49-F238E27FC236}">
                      <a16:creationId xmlns:a16="http://schemas.microsoft.com/office/drawing/2014/main" id="{FFFDA980-52D0-4688-AA6F-F8FEFC6FDE40}"/>
                    </a:ext>
                  </a:extLst>
                </p:cNvPr>
                <p:cNvSpPr>
                  <a:spLocks noChangeShapeType="1"/>
                </p:cNvSpPr>
                <p:nvPr/>
              </p:nvSpPr>
              <p:spPr bwMode="auto">
                <a:xfrm flipV="1">
                  <a:off x="144" y="3744"/>
                  <a:ext cx="144" cy="144"/>
                </a:xfrm>
                <a:prstGeom prst="line">
                  <a:avLst/>
                </a:prstGeom>
                <a:noFill/>
                <a:ln w="28575">
                  <a:solidFill>
                    <a:srgbClr val="FFFF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40337" name="Text Box 30">
                <a:extLst>
                  <a:ext uri="{FF2B5EF4-FFF2-40B4-BE49-F238E27FC236}">
                    <a16:creationId xmlns:a16="http://schemas.microsoft.com/office/drawing/2014/main" id="{D8897908-AF0E-4778-8A24-894EB4132F47}"/>
                  </a:ext>
                </a:extLst>
              </p:cNvPr>
              <p:cNvSpPr txBox="1">
                <a:spLocks noChangeArrowheads="1"/>
              </p:cNvSpPr>
              <p:nvPr/>
            </p:nvSpPr>
            <p:spPr bwMode="auto">
              <a:xfrm>
                <a:off x="480" y="249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方向</a:t>
                </a:r>
              </a:p>
            </p:txBody>
          </p:sp>
        </p:grpSp>
        <p:sp>
          <p:nvSpPr>
            <p:cNvPr id="140335" name="Oval 31">
              <a:extLst>
                <a:ext uri="{FF2B5EF4-FFF2-40B4-BE49-F238E27FC236}">
                  <a16:creationId xmlns:a16="http://schemas.microsoft.com/office/drawing/2014/main" id="{523E3D31-8339-47E4-9922-4ED981F152A4}"/>
                </a:ext>
              </a:extLst>
            </p:cNvPr>
            <p:cNvSpPr>
              <a:spLocks noChangeArrowheads="1"/>
            </p:cNvSpPr>
            <p:nvPr/>
          </p:nvSpPr>
          <p:spPr bwMode="auto">
            <a:xfrm>
              <a:off x="1200" y="2544"/>
              <a:ext cx="240" cy="240"/>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140293" name="Group 40">
            <a:extLst>
              <a:ext uri="{FF2B5EF4-FFF2-40B4-BE49-F238E27FC236}">
                <a16:creationId xmlns:a16="http://schemas.microsoft.com/office/drawing/2014/main" id="{DC517DAB-F582-4526-BD98-8A4FBE1D0B8E}"/>
              </a:ext>
            </a:extLst>
          </p:cNvPr>
          <p:cNvGrpSpPr>
            <a:grpSpLocks/>
          </p:cNvGrpSpPr>
          <p:nvPr/>
        </p:nvGrpSpPr>
        <p:grpSpPr bwMode="auto">
          <a:xfrm>
            <a:off x="146050" y="1303338"/>
            <a:ext cx="2198688" cy="2298700"/>
            <a:chOff x="3083" y="1026"/>
            <a:chExt cx="1385" cy="1448"/>
          </a:xfrm>
        </p:grpSpPr>
        <p:sp>
          <p:nvSpPr>
            <p:cNvPr id="140323" name="Rectangle 14">
              <a:extLst>
                <a:ext uri="{FF2B5EF4-FFF2-40B4-BE49-F238E27FC236}">
                  <a16:creationId xmlns:a16="http://schemas.microsoft.com/office/drawing/2014/main" id="{C2F2C928-680E-4F07-B6F8-4A2A9AFB00DD}"/>
                </a:ext>
              </a:extLst>
            </p:cNvPr>
            <p:cNvSpPr>
              <a:spLocks noChangeArrowheads="1"/>
            </p:cNvSpPr>
            <p:nvPr/>
          </p:nvSpPr>
          <p:spPr bwMode="auto">
            <a:xfrm>
              <a:off x="3152" y="1034"/>
              <a:ext cx="1316" cy="1237"/>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40769" name="Line 15">
              <a:extLst>
                <a:ext uri="{FF2B5EF4-FFF2-40B4-BE49-F238E27FC236}">
                  <a16:creationId xmlns:a16="http://schemas.microsoft.com/office/drawing/2014/main" id="{2BC2AD58-C461-4E3E-9B68-F706C622B1A0}"/>
                </a:ext>
              </a:extLst>
            </p:cNvPr>
            <p:cNvSpPr>
              <a:spLocks noChangeShapeType="1"/>
            </p:cNvSpPr>
            <p:nvPr/>
          </p:nvSpPr>
          <p:spPr bwMode="auto">
            <a:xfrm>
              <a:off x="3365" y="1448"/>
              <a:ext cx="400" cy="480"/>
            </a:xfrm>
            <a:prstGeom prst="line">
              <a:avLst/>
            </a:prstGeom>
            <a:noFill/>
            <a:ln w="25400">
              <a:solidFill>
                <a:srgbClr val="0000FF"/>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0770" name="Line 16">
              <a:extLst>
                <a:ext uri="{FF2B5EF4-FFF2-40B4-BE49-F238E27FC236}">
                  <a16:creationId xmlns:a16="http://schemas.microsoft.com/office/drawing/2014/main" id="{05B7201B-27CE-44CD-A227-D74DB7848854}"/>
                </a:ext>
              </a:extLst>
            </p:cNvPr>
            <p:cNvSpPr>
              <a:spLocks noChangeShapeType="1"/>
            </p:cNvSpPr>
            <p:nvPr/>
          </p:nvSpPr>
          <p:spPr bwMode="auto">
            <a:xfrm flipH="1">
              <a:off x="3755" y="1466"/>
              <a:ext cx="320" cy="480"/>
            </a:xfrm>
            <a:prstGeom prst="line">
              <a:avLst/>
            </a:prstGeom>
            <a:noFill/>
            <a:ln w="25400">
              <a:solidFill>
                <a:srgbClr val="0000FF"/>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26" name="Text Box 17">
              <a:extLst>
                <a:ext uri="{FF2B5EF4-FFF2-40B4-BE49-F238E27FC236}">
                  <a16:creationId xmlns:a16="http://schemas.microsoft.com/office/drawing/2014/main" id="{BE83DC66-9B93-4683-938F-177A74341255}"/>
                </a:ext>
              </a:extLst>
            </p:cNvPr>
            <p:cNvSpPr txBox="1">
              <a:spLocks noChangeArrowheads="1"/>
            </p:cNvSpPr>
            <p:nvPr/>
          </p:nvSpPr>
          <p:spPr bwMode="auto">
            <a:xfrm>
              <a:off x="3931" y="1562"/>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R</a:t>
              </a:r>
            </a:p>
          </p:txBody>
        </p:sp>
        <p:sp>
          <p:nvSpPr>
            <p:cNvPr id="140327" name="Text Box 19">
              <a:extLst>
                <a:ext uri="{FF2B5EF4-FFF2-40B4-BE49-F238E27FC236}">
                  <a16:creationId xmlns:a16="http://schemas.microsoft.com/office/drawing/2014/main" id="{1A5B99FF-0B3D-4253-A1C4-A155DDF4A2D3}"/>
                </a:ext>
              </a:extLst>
            </p:cNvPr>
            <p:cNvSpPr txBox="1">
              <a:spLocks noChangeArrowheads="1"/>
            </p:cNvSpPr>
            <p:nvPr/>
          </p:nvSpPr>
          <p:spPr bwMode="auto">
            <a:xfrm>
              <a:off x="3649" y="1909"/>
              <a:ext cx="2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000000"/>
                  </a:solidFill>
                  <a:latin typeface="Times New Roman" panose="02020603050405020304" pitchFamily="18" charset="0"/>
                  <a:ea typeface="华文中宋" panose="02010600040101010101" pitchFamily="2" charset="-122"/>
                </a:rPr>
                <a:t>O</a:t>
              </a:r>
            </a:p>
          </p:txBody>
        </p:sp>
        <p:sp>
          <p:nvSpPr>
            <p:cNvPr id="840773" name="AutoShape 20">
              <a:extLst>
                <a:ext uri="{FF2B5EF4-FFF2-40B4-BE49-F238E27FC236}">
                  <a16:creationId xmlns:a16="http://schemas.microsoft.com/office/drawing/2014/main" id="{BCA1EE9C-0B56-4C1C-A1F9-BBF376097AB5}"/>
                </a:ext>
              </a:extLst>
            </p:cNvPr>
            <p:cNvSpPr>
              <a:spLocks noChangeArrowheads="1"/>
            </p:cNvSpPr>
            <p:nvPr/>
          </p:nvSpPr>
          <p:spPr bwMode="auto">
            <a:xfrm>
              <a:off x="3083" y="1322"/>
              <a:ext cx="1296"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850 w 21600"/>
                <a:gd name="T13" fmla="*/ 0 h 21600"/>
                <a:gd name="T14" fmla="*/ 18750 w 21600"/>
                <a:gd name="T15" fmla="*/ 4238 h 21600"/>
              </a:gdLst>
              <a:ahLst/>
              <a:cxnLst>
                <a:cxn ang="T8">
                  <a:pos x="T0" y="T1"/>
                </a:cxn>
                <a:cxn ang="T9">
                  <a:pos x="T2" y="T3"/>
                </a:cxn>
                <a:cxn ang="T10">
                  <a:pos x="T4" y="T5"/>
                </a:cxn>
                <a:cxn ang="T11">
                  <a:pos x="T6" y="T7"/>
                </a:cxn>
              </a:cxnLst>
              <a:rect l="T12" t="T13" r="T14" b="T15"/>
              <a:pathLst>
                <a:path w="21600" h="21600">
                  <a:moveTo>
                    <a:pt x="5133" y="2944"/>
                  </a:moveTo>
                  <a:cubicBezTo>
                    <a:pt x="6783" y="1754"/>
                    <a:pt x="8765" y="1113"/>
                    <a:pt x="10800" y="1114"/>
                  </a:cubicBezTo>
                  <a:cubicBezTo>
                    <a:pt x="12834" y="1114"/>
                    <a:pt x="14816" y="1754"/>
                    <a:pt x="16466" y="2944"/>
                  </a:cubicBezTo>
                  <a:lnTo>
                    <a:pt x="17118" y="2041"/>
                  </a:lnTo>
                  <a:cubicBezTo>
                    <a:pt x="15278" y="714"/>
                    <a:pt x="13068" y="-1"/>
                    <a:pt x="10799" y="0"/>
                  </a:cubicBezTo>
                  <a:cubicBezTo>
                    <a:pt x="8531" y="0"/>
                    <a:pt x="6321" y="714"/>
                    <a:pt x="4481" y="2041"/>
                  </a:cubicBezTo>
                  <a:close/>
                </a:path>
              </a:pathLst>
            </a:custGeom>
            <a:solidFill>
              <a:srgbClr val="0000FF"/>
            </a:solidFill>
            <a:ln w="9525">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29" name="Text Box 22">
              <a:extLst>
                <a:ext uri="{FF2B5EF4-FFF2-40B4-BE49-F238E27FC236}">
                  <a16:creationId xmlns:a16="http://schemas.microsoft.com/office/drawing/2014/main" id="{FBA64EB6-C2C4-4376-A0C4-2A28375B294D}"/>
                </a:ext>
              </a:extLst>
            </p:cNvPr>
            <p:cNvSpPr txBox="1">
              <a:spLocks noChangeArrowheads="1"/>
            </p:cNvSpPr>
            <p:nvPr/>
          </p:nvSpPr>
          <p:spPr bwMode="auto">
            <a:xfrm>
              <a:off x="3563" y="1026"/>
              <a:ext cx="4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I</a:t>
              </a:r>
            </a:p>
          </p:txBody>
        </p:sp>
        <p:sp>
          <p:nvSpPr>
            <p:cNvPr id="140330" name="Rectangle 24">
              <a:extLst>
                <a:ext uri="{FF2B5EF4-FFF2-40B4-BE49-F238E27FC236}">
                  <a16:creationId xmlns:a16="http://schemas.microsoft.com/office/drawing/2014/main" id="{FB6172C2-DBB8-4A34-A846-E66AFC87DC90}"/>
                </a:ext>
              </a:extLst>
            </p:cNvPr>
            <p:cNvSpPr>
              <a:spLocks noChangeArrowheads="1"/>
            </p:cNvSpPr>
            <p:nvPr/>
          </p:nvSpPr>
          <p:spPr bwMode="auto">
            <a:xfrm>
              <a:off x="3708" y="1457"/>
              <a:ext cx="32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Symbol" panose="05050102010706020507" pitchFamily="18" charset="2"/>
                  <a:ea typeface="华文中宋" panose="02010600040101010101" pitchFamily="2" charset="-122"/>
                </a:rPr>
                <a:t>q</a:t>
              </a:r>
            </a:p>
          </p:txBody>
        </p:sp>
        <p:sp>
          <p:nvSpPr>
            <p:cNvPr id="840776" name="Arc 32">
              <a:extLst>
                <a:ext uri="{FF2B5EF4-FFF2-40B4-BE49-F238E27FC236}">
                  <a16:creationId xmlns:a16="http://schemas.microsoft.com/office/drawing/2014/main" id="{3E516CD9-9D80-4921-9A08-7A4DBA2F89E8}"/>
                </a:ext>
              </a:extLst>
            </p:cNvPr>
            <p:cNvSpPr>
              <a:spLocks/>
            </p:cNvSpPr>
            <p:nvPr/>
          </p:nvSpPr>
          <p:spPr bwMode="auto">
            <a:xfrm rot="-2115747">
              <a:off x="3657" y="1715"/>
              <a:ext cx="181"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32" name="Oval 33">
              <a:extLst>
                <a:ext uri="{FF2B5EF4-FFF2-40B4-BE49-F238E27FC236}">
                  <a16:creationId xmlns:a16="http://schemas.microsoft.com/office/drawing/2014/main" id="{FE315D58-E22B-40B8-9374-CF590E802522}"/>
                </a:ext>
              </a:extLst>
            </p:cNvPr>
            <p:cNvSpPr>
              <a:spLocks noChangeArrowheads="1"/>
            </p:cNvSpPr>
            <p:nvPr/>
          </p:nvSpPr>
          <p:spPr bwMode="auto">
            <a:xfrm>
              <a:off x="3742" y="1909"/>
              <a:ext cx="45" cy="45"/>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40778" name="Line 35">
              <a:extLst>
                <a:ext uri="{FF2B5EF4-FFF2-40B4-BE49-F238E27FC236}">
                  <a16:creationId xmlns:a16="http://schemas.microsoft.com/office/drawing/2014/main" id="{6EEE06E0-EB68-4C98-8B44-14C87E277233}"/>
                </a:ext>
              </a:extLst>
            </p:cNvPr>
            <p:cNvSpPr>
              <a:spLocks noChangeShapeType="1"/>
            </p:cNvSpPr>
            <p:nvPr/>
          </p:nvSpPr>
          <p:spPr bwMode="auto">
            <a:xfrm>
              <a:off x="3707" y="1347"/>
              <a:ext cx="182" cy="0"/>
            </a:xfrm>
            <a:prstGeom prst="line">
              <a:avLst/>
            </a:prstGeom>
            <a:noFill/>
            <a:ln w="57150">
              <a:solidFill>
                <a:srgbClr val="FF0000"/>
              </a:solidFill>
              <a:round/>
              <a:headEnd/>
              <a:tailEnd type="triangle" w="med"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93573" name="Text Box 37">
            <a:extLst>
              <a:ext uri="{FF2B5EF4-FFF2-40B4-BE49-F238E27FC236}">
                <a16:creationId xmlns:a16="http://schemas.microsoft.com/office/drawing/2014/main" id="{85E623AE-ED9E-4D8B-954E-B5F8B83EDF6F}"/>
              </a:ext>
            </a:extLst>
          </p:cNvPr>
          <p:cNvSpPr txBox="1">
            <a:spLocks noChangeArrowheads="1"/>
          </p:cNvSpPr>
          <p:nvPr/>
        </p:nvSpPr>
        <p:spPr bwMode="auto">
          <a:xfrm>
            <a:off x="250825" y="3743325"/>
            <a:ext cx="4464050" cy="2339975"/>
          </a:xfrm>
          <a:prstGeom prst="rect">
            <a:avLst/>
          </a:prstGeom>
          <a:noFill/>
          <a:ln w="57150" cmpd="thinThick">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华文中宋" panose="02010600040101010101" pitchFamily="2" charset="-122"/>
                <a:ea typeface="华文中宋" panose="02010600040101010101" pitchFamily="2" charset="-122"/>
              </a:rPr>
              <a:t>提示：</a:t>
            </a:r>
            <a:r>
              <a:rPr lang="zh-CN" altLang="en-US" sz="2400">
                <a:solidFill>
                  <a:srgbClr val="FFFFFF"/>
                </a:solidFill>
                <a:latin typeface="华文中宋" panose="02010600040101010101" pitchFamily="2" charset="-122"/>
                <a:ea typeface="华文中宋" panose="02010600040101010101" pitchFamily="2" charset="-122"/>
              </a:rPr>
              <a:t>将该平面载流线圈在圆心处产生的磁感强度看成是由</a:t>
            </a:r>
            <a:r>
              <a:rPr lang="en-US" altLang="zh-CN" sz="2400">
                <a:solidFill>
                  <a:srgbClr val="FFFFFF"/>
                </a:solidFill>
                <a:latin typeface="华文中宋" panose="02010600040101010101" pitchFamily="2" charset="-122"/>
              </a:rPr>
              <a:t>2</a:t>
            </a:r>
            <a:r>
              <a:rPr lang="en-US" altLang="zh-CN" sz="2400">
                <a:solidFill>
                  <a:srgbClr val="FFFFFF"/>
                </a:solidFill>
                <a:latin typeface="华文中宋" panose="02010600040101010101" pitchFamily="2" charset="-122"/>
                <a:sym typeface="Symbol" panose="05050102010706020507" pitchFamily="18" charset="2"/>
              </a:rPr>
              <a:t></a:t>
            </a:r>
            <a:r>
              <a:rPr lang="zh-CN" altLang="en-US" sz="2400">
                <a:solidFill>
                  <a:srgbClr val="FFFFFF"/>
                </a:solidFill>
                <a:latin typeface="华文中宋" panose="02010600040101010101" pitchFamily="2" charset="-122"/>
                <a:ea typeface="华文中宋" panose="02010600040101010101" pitchFamily="2" charset="-122"/>
              </a:rPr>
              <a:t>个小圆弧形电流元产生的磁场的矢量叠加，由右手螺旋关系可知每个电流元在圆心处产生的磁感强度的方向相同。</a:t>
            </a:r>
          </a:p>
        </p:txBody>
      </p:sp>
      <p:sp>
        <p:nvSpPr>
          <p:cNvPr id="140295" name="Rectangle 46">
            <a:extLst>
              <a:ext uri="{FF2B5EF4-FFF2-40B4-BE49-F238E27FC236}">
                <a16:creationId xmlns:a16="http://schemas.microsoft.com/office/drawing/2014/main" id="{24E90C5A-1C4B-4AC1-8EA6-5CB053BDF66E}"/>
              </a:ext>
            </a:extLst>
          </p:cNvPr>
          <p:cNvSpPr>
            <a:spLocks noChangeArrowheads="1"/>
          </p:cNvSpPr>
          <p:nvPr/>
        </p:nvSpPr>
        <p:spPr bwMode="auto">
          <a:xfrm>
            <a:off x="4953000" y="19462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1800">
              <a:solidFill>
                <a:srgbClr val="CC0000"/>
              </a:solidFill>
            </a:endParaRPr>
          </a:p>
        </p:txBody>
      </p:sp>
      <p:grpSp>
        <p:nvGrpSpPr>
          <p:cNvPr id="6" name="Group 76">
            <a:extLst>
              <a:ext uri="{FF2B5EF4-FFF2-40B4-BE49-F238E27FC236}">
                <a16:creationId xmlns:a16="http://schemas.microsoft.com/office/drawing/2014/main" id="{3FA07CDA-EC47-42FC-8B8C-CDB5E61EED76}"/>
              </a:ext>
            </a:extLst>
          </p:cNvPr>
          <p:cNvGrpSpPr>
            <a:grpSpLocks/>
          </p:cNvGrpSpPr>
          <p:nvPr/>
        </p:nvGrpSpPr>
        <p:grpSpPr bwMode="auto">
          <a:xfrm>
            <a:off x="5364163" y="1943100"/>
            <a:ext cx="3708400" cy="1936750"/>
            <a:chOff x="3424" y="1344"/>
            <a:chExt cx="2336" cy="1220"/>
          </a:xfrm>
        </p:grpSpPr>
        <p:sp>
          <p:nvSpPr>
            <p:cNvPr id="140313" name="Rectangle 44">
              <a:extLst>
                <a:ext uri="{FF2B5EF4-FFF2-40B4-BE49-F238E27FC236}">
                  <a16:creationId xmlns:a16="http://schemas.microsoft.com/office/drawing/2014/main" id="{5A235EE1-0241-4536-946B-4D7BCBA49EAD}"/>
                </a:ext>
              </a:extLst>
            </p:cNvPr>
            <p:cNvSpPr>
              <a:spLocks noChangeArrowheads="1"/>
            </p:cNvSpPr>
            <p:nvPr/>
          </p:nvSpPr>
          <p:spPr bwMode="auto">
            <a:xfrm>
              <a:off x="3424" y="1392"/>
              <a:ext cx="2336" cy="1008"/>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40314" name="Text Box 45">
              <a:extLst>
                <a:ext uri="{FF2B5EF4-FFF2-40B4-BE49-F238E27FC236}">
                  <a16:creationId xmlns:a16="http://schemas.microsoft.com/office/drawing/2014/main" id="{FFB442AC-8D29-41F9-A287-9BA2873DDD00}"/>
                </a:ext>
              </a:extLst>
            </p:cNvPr>
            <p:cNvSpPr txBox="1">
              <a:spLocks noChangeArrowheads="1"/>
            </p:cNvSpPr>
            <p:nvPr/>
          </p:nvSpPr>
          <p:spPr bwMode="auto">
            <a:xfrm>
              <a:off x="3856" y="1968"/>
              <a:ext cx="4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o</a:t>
              </a:r>
            </a:p>
          </p:txBody>
        </p:sp>
        <p:sp>
          <p:nvSpPr>
            <p:cNvPr id="840784" name="Line 47">
              <a:extLst>
                <a:ext uri="{FF2B5EF4-FFF2-40B4-BE49-F238E27FC236}">
                  <a16:creationId xmlns:a16="http://schemas.microsoft.com/office/drawing/2014/main" id="{D1F36187-87AC-4CC1-A93F-31F70F611A2F}"/>
                </a:ext>
              </a:extLst>
            </p:cNvPr>
            <p:cNvSpPr>
              <a:spLocks noChangeShapeType="1"/>
            </p:cNvSpPr>
            <p:nvPr/>
          </p:nvSpPr>
          <p:spPr bwMode="auto">
            <a:xfrm flipV="1">
              <a:off x="3600" y="2064"/>
              <a:ext cx="1008" cy="0"/>
            </a:xfrm>
            <a:prstGeom prst="line">
              <a:avLst/>
            </a:prstGeom>
            <a:noFill/>
            <a:ln w="22225">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0785" name="Line 48">
              <a:extLst>
                <a:ext uri="{FF2B5EF4-FFF2-40B4-BE49-F238E27FC236}">
                  <a16:creationId xmlns:a16="http://schemas.microsoft.com/office/drawing/2014/main" id="{9951FFA6-49AF-479D-B18F-EA7AB9679A3F}"/>
                </a:ext>
              </a:extLst>
            </p:cNvPr>
            <p:cNvSpPr>
              <a:spLocks noChangeShapeType="1"/>
            </p:cNvSpPr>
            <p:nvPr/>
          </p:nvSpPr>
          <p:spPr bwMode="auto">
            <a:xfrm flipV="1">
              <a:off x="4080" y="1728"/>
              <a:ext cx="384" cy="336"/>
            </a:xfrm>
            <a:prstGeom prst="line">
              <a:avLst/>
            </a:prstGeom>
            <a:noFill/>
            <a:ln w="19050">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17" name="Text Box 49">
              <a:extLst>
                <a:ext uri="{FF2B5EF4-FFF2-40B4-BE49-F238E27FC236}">
                  <a16:creationId xmlns:a16="http://schemas.microsoft.com/office/drawing/2014/main" id="{6FF1F53F-0C5C-4803-9DB7-6A7BB569FCBC}"/>
                </a:ext>
              </a:extLst>
            </p:cNvPr>
            <p:cNvSpPr txBox="1">
              <a:spLocks noChangeArrowheads="1"/>
            </p:cNvSpPr>
            <p:nvPr/>
          </p:nvSpPr>
          <p:spPr bwMode="auto">
            <a:xfrm>
              <a:off x="4080" y="1680"/>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R</a:t>
              </a:r>
            </a:p>
          </p:txBody>
        </p:sp>
        <p:sp>
          <p:nvSpPr>
            <p:cNvPr id="840787" name="AutoShape 51">
              <a:extLst>
                <a:ext uri="{FF2B5EF4-FFF2-40B4-BE49-F238E27FC236}">
                  <a16:creationId xmlns:a16="http://schemas.microsoft.com/office/drawing/2014/main" id="{0BEF432D-6418-4308-8795-F9914FC1464E}"/>
                </a:ext>
              </a:extLst>
            </p:cNvPr>
            <p:cNvSpPr>
              <a:spLocks noChangeArrowheads="1"/>
            </p:cNvSpPr>
            <p:nvPr/>
          </p:nvSpPr>
          <p:spPr bwMode="auto">
            <a:xfrm>
              <a:off x="3600" y="1584"/>
              <a:ext cx="1008" cy="98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3 w 21600"/>
                <a:gd name="T13" fmla="*/ 0 h 21600"/>
                <a:gd name="T14" fmla="*/ 21257 w 21600"/>
                <a:gd name="T15" fmla="*/ 13489 h 21600"/>
              </a:gdLst>
              <a:ahLst/>
              <a:cxnLst>
                <a:cxn ang="T8">
                  <a:pos x="T0" y="T1"/>
                </a:cxn>
                <a:cxn ang="T9">
                  <a:pos x="T2" y="T3"/>
                </a:cxn>
                <a:cxn ang="T10">
                  <a:pos x="T4" y="T5"/>
                </a:cxn>
                <a:cxn ang="T11">
                  <a:pos x="T6" y="T7"/>
                </a:cxn>
              </a:cxnLst>
              <a:rect l="T12" t="T13" r="T14" b="T15"/>
              <a:pathLst>
                <a:path w="21600" h="21600">
                  <a:moveTo>
                    <a:pt x="5" y="10441"/>
                  </a:moveTo>
                  <a:cubicBezTo>
                    <a:pt x="199" y="4619"/>
                    <a:pt x="4974" y="-1"/>
                    <a:pt x="10800" y="0"/>
                  </a:cubicBezTo>
                  <a:cubicBezTo>
                    <a:pt x="16625" y="0"/>
                    <a:pt x="21400" y="4619"/>
                    <a:pt x="21594" y="10441"/>
                  </a:cubicBezTo>
                  <a:cubicBezTo>
                    <a:pt x="21400" y="4619"/>
                    <a:pt x="16625" y="-1"/>
                    <a:pt x="10799" y="0"/>
                  </a:cubicBezTo>
                  <a:cubicBezTo>
                    <a:pt x="4974" y="0"/>
                    <a:pt x="199" y="4619"/>
                    <a:pt x="5" y="10441"/>
                  </a:cubicBezTo>
                  <a:close/>
                </a:path>
              </a:pathLst>
            </a:custGeom>
            <a:solidFill>
              <a:srgbClr val="CC00CC"/>
            </a:solidFill>
            <a:ln w="34925">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0319" name="Group 52">
              <a:extLst>
                <a:ext uri="{FF2B5EF4-FFF2-40B4-BE49-F238E27FC236}">
                  <a16:creationId xmlns:a16="http://schemas.microsoft.com/office/drawing/2014/main" id="{62C05802-79FD-431B-B25B-03ABC7DB0050}"/>
                </a:ext>
              </a:extLst>
            </p:cNvPr>
            <p:cNvGrpSpPr>
              <a:grpSpLocks/>
            </p:cNvGrpSpPr>
            <p:nvPr/>
          </p:nvGrpSpPr>
          <p:grpSpPr bwMode="auto">
            <a:xfrm>
              <a:off x="4080" y="1344"/>
              <a:ext cx="384" cy="330"/>
              <a:chOff x="1200" y="1680"/>
              <a:chExt cx="384" cy="330"/>
            </a:xfrm>
          </p:grpSpPr>
          <p:sp>
            <p:nvSpPr>
              <p:cNvPr id="840789" name="Line 53">
                <a:extLst>
                  <a:ext uri="{FF2B5EF4-FFF2-40B4-BE49-F238E27FC236}">
                    <a16:creationId xmlns:a16="http://schemas.microsoft.com/office/drawing/2014/main" id="{B6D57CA3-C0B9-40BE-B7CE-42FE6FA00DE0}"/>
                  </a:ext>
                </a:extLst>
              </p:cNvPr>
              <p:cNvSpPr>
                <a:spLocks noChangeShapeType="1"/>
              </p:cNvSpPr>
              <p:nvPr/>
            </p:nvSpPr>
            <p:spPr bwMode="auto">
              <a:xfrm>
                <a:off x="1200" y="1920"/>
                <a:ext cx="144" cy="0"/>
              </a:xfrm>
              <a:prstGeom prst="line">
                <a:avLst/>
              </a:prstGeom>
              <a:noFill/>
              <a:ln w="47625">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22" name="Text Box 54">
                <a:extLst>
                  <a:ext uri="{FF2B5EF4-FFF2-40B4-BE49-F238E27FC236}">
                    <a16:creationId xmlns:a16="http://schemas.microsoft.com/office/drawing/2014/main" id="{6A5BF160-AFB3-4A97-9469-3553B40FE69C}"/>
                  </a:ext>
                </a:extLst>
              </p:cNvPr>
              <p:cNvSpPr txBox="1">
                <a:spLocks noChangeArrowheads="1"/>
              </p:cNvSpPr>
              <p:nvPr/>
            </p:nvSpPr>
            <p:spPr bwMode="auto">
              <a:xfrm>
                <a:off x="1392" y="1680"/>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I</a:t>
                </a:r>
              </a:p>
            </p:txBody>
          </p:sp>
        </p:grpSp>
        <p:sp>
          <p:nvSpPr>
            <p:cNvPr id="140320" name="Oval 55">
              <a:extLst>
                <a:ext uri="{FF2B5EF4-FFF2-40B4-BE49-F238E27FC236}">
                  <a16:creationId xmlns:a16="http://schemas.microsoft.com/office/drawing/2014/main" id="{2DFB316A-DE27-44FE-A5B3-FAC781820D58}"/>
                </a:ext>
              </a:extLst>
            </p:cNvPr>
            <p:cNvSpPr>
              <a:spLocks noChangeArrowheads="1"/>
            </p:cNvSpPr>
            <p:nvPr/>
          </p:nvSpPr>
          <p:spPr bwMode="auto">
            <a:xfrm>
              <a:off x="4084" y="2045"/>
              <a:ext cx="46" cy="45"/>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pSp>
      <p:grpSp>
        <p:nvGrpSpPr>
          <p:cNvPr id="8" name="Group 56">
            <a:extLst>
              <a:ext uri="{FF2B5EF4-FFF2-40B4-BE49-F238E27FC236}">
                <a16:creationId xmlns:a16="http://schemas.microsoft.com/office/drawing/2014/main" id="{A531115E-F08E-417A-A44D-4FE8026E9606}"/>
              </a:ext>
            </a:extLst>
          </p:cNvPr>
          <p:cNvGrpSpPr>
            <a:grpSpLocks/>
          </p:cNvGrpSpPr>
          <p:nvPr/>
        </p:nvGrpSpPr>
        <p:grpSpPr bwMode="auto">
          <a:xfrm>
            <a:off x="6207125" y="2730500"/>
            <a:ext cx="692150" cy="519113"/>
            <a:chOff x="1247" y="300"/>
            <a:chExt cx="436" cy="327"/>
          </a:xfrm>
        </p:grpSpPr>
        <p:sp>
          <p:nvSpPr>
            <p:cNvPr id="140311" name="Oval 57">
              <a:extLst>
                <a:ext uri="{FF2B5EF4-FFF2-40B4-BE49-F238E27FC236}">
                  <a16:creationId xmlns:a16="http://schemas.microsoft.com/office/drawing/2014/main" id="{EA07AABB-FA9C-4AA1-B26B-A174D3BD3169}"/>
                </a:ext>
              </a:extLst>
            </p:cNvPr>
            <p:cNvSpPr>
              <a:spLocks noChangeArrowheads="1"/>
            </p:cNvSpPr>
            <p:nvPr/>
          </p:nvSpPr>
          <p:spPr bwMode="auto">
            <a:xfrm>
              <a:off x="1320" y="450"/>
              <a:ext cx="144" cy="144"/>
            </a:xfrm>
            <a:prstGeom prst="ellipse">
              <a:avLst/>
            </a:prstGeom>
            <a:solidFill>
              <a:srgbClr val="00CC99"/>
            </a:solidFill>
            <a:ln w="19050">
              <a:solidFill>
                <a:srgbClr val="B2B2B2"/>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40312" name="Text Box 58">
              <a:extLst>
                <a:ext uri="{FF2B5EF4-FFF2-40B4-BE49-F238E27FC236}">
                  <a16:creationId xmlns:a16="http://schemas.microsoft.com/office/drawing/2014/main" id="{60BFD834-32BF-4033-8326-933927168B9A}"/>
                </a:ext>
              </a:extLst>
            </p:cNvPr>
            <p:cNvSpPr txBox="1">
              <a:spLocks noChangeArrowheads="1"/>
            </p:cNvSpPr>
            <p:nvPr/>
          </p:nvSpPr>
          <p:spPr bwMode="auto">
            <a:xfrm rot="-2421987">
              <a:off x="1247" y="300"/>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9900CC"/>
                  </a:solidFill>
                  <a:latin typeface="Times New Roman" panose="02020603050405020304" pitchFamily="18" charset="0"/>
                  <a:ea typeface="华文中宋" panose="02010600040101010101" pitchFamily="2" charset="-122"/>
                </a:rPr>
                <a:t>+</a:t>
              </a:r>
            </a:p>
          </p:txBody>
        </p:sp>
      </p:grpSp>
      <p:grpSp>
        <p:nvGrpSpPr>
          <p:cNvPr id="9" name="Group 75">
            <a:extLst>
              <a:ext uri="{FF2B5EF4-FFF2-40B4-BE49-F238E27FC236}">
                <a16:creationId xmlns:a16="http://schemas.microsoft.com/office/drawing/2014/main" id="{20A32D7A-1050-4BE0-822A-643BD61292C6}"/>
              </a:ext>
            </a:extLst>
          </p:cNvPr>
          <p:cNvGrpSpPr>
            <a:grpSpLocks/>
          </p:cNvGrpSpPr>
          <p:nvPr/>
        </p:nvGrpSpPr>
        <p:grpSpPr bwMode="auto">
          <a:xfrm>
            <a:off x="5267325" y="3771900"/>
            <a:ext cx="3810000" cy="2286000"/>
            <a:chOff x="3363" y="2496"/>
            <a:chExt cx="2400" cy="1440"/>
          </a:xfrm>
        </p:grpSpPr>
        <p:sp>
          <p:nvSpPr>
            <p:cNvPr id="140302" name="Rectangle 61">
              <a:extLst>
                <a:ext uri="{FF2B5EF4-FFF2-40B4-BE49-F238E27FC236}">
                  <a16:creationId xmlns:a16="http://schemas.microsoft.com/office/drawing/2014/main" id="{860A8124-906B-46ED-B674-37B07DC63555}"/>
                </a:ext>
              </a:extLst>
            </p:cNvPr>
            <p:cNvSpPr>
              <a:spLocks noChangeArrowheads="1"/>
            </p:cNvSpPr>
            <p:nvPr/>
          </p:nvSpPr>
          <p:spPr bwMode="auto">
            <a:xfrm>
              <a:off x="3424" y="2496"/>
              <a:ext cx="2339" cy="1104"/>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40797" name="Line 62">
              <a:extLst>
                <a:ext uri="{FF2B5EF4-FFF2-40B4-BE49-F238E27FC236}">
                  <a16:creationId xmlns:a16="http://schemas.microsoft.com/office/drawing/2014/main" id="{FED5E7E2-D3F0-424B-BDA6-74F6E70ECE8A}"/>
                </a:ext>
              </a:extLst>
            </p:cNvPr>
            <p:cNvSpPr>
              <a:spLocks noChangeShapeType="1"/>
            </p:cNvSpPr>
            <p:nvPr/>
          </p:nvSpPr>
          <p:spPr bwMode="auto">
            <a:xfrm>
              <a:off x="3555" y="2976"/>
              <a:ext cx="480" cy="432"/>
            </a:xfrm>
            <a:prstGeom prst="line">
              <a:avLst/>
            </a:prstGeom>
            <a:noFill/>
            <a:ln w="25400">
              <a:solidFill>
                <a:srgbClr val="0000FF"/>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0798" name="Line 63">
              <a:extLst>
                <a:ext uri="{FF2B5EF4-FFF2-40B4-BE49-F238E27FC236}">
                  <a16:creationId xmlns:a16="http://schemas.microsoft.com/office/drawing/2014/main" id="{42761CB5-F202-482D-8922-B48192F24CB4}"/>
                </a:ext>
              </a:extLst>
            </p:cNvPr>
            <p:cNvSpPr>
              <a:spLocks noChangeShapeType="1"/>
            </p:cNvSpPr>
            <p:nvPr/>
          </p:nvSpPr>
          <p:spPr bwMode="auto">
            <a:xfrm flipH="1">
              <a:off x="4035" y="2976"/>
              <a:ext cx="432" cy="432"/>
            </a:xfrm>
            <a:prstGeom prst="line">
              <a:avLst/>
            </a:prstGeom>
            <a:noFill/>
            <a:ln w="25400">
              <a:solidFill>
                <a:srgbClr val="0000FF"/>
              </a:solidFill>
              <a:prstDash val="dash"/>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05" name="Text Box 64">
              <a:extLst>
                <a:ext uri="{FF2B5EF4-FFF2-40B4-BE49-F238E27FC236}">
                  <a16:creationId xmlns:a16="http://schemas.microsoft.com/office/drawing/2014/main" id="{C137A64C-6276-426C-8511-D07893B9ABF8}"/>
                </a:ext>
              </a:extLst>
            </p:cNvPr>
            <p:cNvSpPr txBox="1">
              <a:spLocks noChangeArrowheads="1"/>
            </p:cNvSpPr>
            <p:nvPr/>
          </p:nvSpPr>
          <p:spPr bwMode="auto">
            <a:xfrm>
              <a:off x="3743" y="2928"/>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R</a:t>
              </a:r>
            </a:p>
          </p:txBody>
        </p:sp>
        <p:sp>
          <p:nvSpPr>
            <p:cNvPr id="840800" name="Freeform 65">
              <a:extLst>
                <a:ext uri="{FF2B5EF4-FFF2-40B4-BE49-F238E27FC236}">
                  <a16:creationId xmlns:a16="http://schemas.microsoft.com/office/drawing/2014/main" id="{7D89153C-6DCB-402F-8D03-6E8C58A8802B}"/>
                </a:ext>
              </a:extLst>
            </p:cNvPr>
            <p:cNvSpPr>
              <a:spLocks/>
            </p:cNvSpPr>
            <p:nvPr/>
          </p:nvSpPr>
          <p:spPr bwMode="auto">
            <a:xfrm>
              <a:off x="3939" y="3216"/>
              <a:ext cx="192" cy="96"/>
            </a:xfrm>
            <a:custGeom>
              <a:avLst/>
              <a:gdLst>
                <a:gd name="T0" fmla="*/ 0 w 192"/>
                <a:gd name="T1" fmla="*/ 96 h 96"/>
                <a:gd name="T2" fmla="*/ 96 w 192"/>
                <a:gd name="T3" fmla="*/ 0 h 96"/>
                <a:gd name="T4" fmla="*/ 192 w 192"/>
                <a:gd name="T5" fmla="*/ 96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07" name="Text Box 67">
              <a:extLst>
                <a:ext uri="{FF2B5EF4-FFF2-40B4-BE49-F238E27FC236}">
                  <a16:creationId xmlns:a16="http://schemas.microsoft.com/office/drawing/2014/main" id="{395C95C1-43D9-4A9C-909C-B325FD6D1B99}"/>
                </a:ext>
              </a:extLst>
            </p:cNvPr>
            <p:cNvSpPr txBox="1">
              <a:spLocks noChangeArrowheads="1"/>
            </p:cNvSpPr>
            <p:nvPr/>
          </p:nvSpPr>
          <p:spPr bwMode="auto">
            <a:xfrm>
              <a:off x="3929" y="3312"/>
              <a:ext cx="2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o</a:t>
              </a:r>
            </a:p>
          </p:txBody>
        </p:sp>
        <p:sp>
          <p:nvSpPr>
            <p:cNvPr id="840802" name="AutoShape 68">
              <a:extLst>
                <a:ext uri="{FF2B5EF4-FFF2-40B4-BE49-F238E27FC236}">
                  <a16:creationId xmlns:a16="http://schemas.microsoft.com/office/drawing/2014/main" id="{60BFA80D-DE5E-4396-A158-5946A7EF0476}"/>
                </a:ext>
              </a:extLst>
            </p:cNvPr>
            <p:cNvSpPr>
              <a:spLocks noChangeArrowheads="1"/>
            </p:cNvSpPr>
            <p:nvPr/>
          </p:nvSpPr>
          <p:spPr bwMode="auto">
            <a:xfrm>
              <a:off x="3363" y="2784"/>
              <a:ext cx="1296"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533 w 21600"/>
                <a:gd name="T13" fmla="*/ 0 h 21600"/>
                <a:gd name="T14" fmla="*/ 20067 w 21600"/>
                <a:gd name="T15" fmla="*/ 5550 h 21600"/>
              </a:gdLst>
              <a:ahLst/>
              <a:cxnLst>
                <a:cxn ang="T8">
                  <a:pos x="T0" y="T1"/>
                </a:cxn>
                <a:cxn ang="T9">
                  <a:pos x="T2" y="T3"/>
                </a:cxn>
                <a:cxn ang="T10">
                  <a:pos x="T4" y="T5"/>
                </a:cxn>
                <a:cxn ang="T11">
                  <a:pos x="T6" y="T7"/>
                </a:cxn>
              </a:cxnLst>
              <a:rect l="T12" t="T13" r="T14" b="T15"/>
              <a:pathLst>
                <a:path w="21600" h="21600">
                  <a:moveTo>
                    <a:pt x="3367" y="3750"/>
                  </a:moveTo>
                  <a:cubicBezTo>
                    <a:pt x="5301" y="1710"/>
                    <a:pt x="7989" y="555"/>
                    <a:pt x="10800" y="556"/>
                  </a:cubicBezTo>
                  <a:cubicBezTo>
                    <a:pt x="13610" y="556"/>
                    <a:pt x="16298" y="1710"/>
                    <a:pt x="18232" y="3750"/>
                  </a:cubicBezTo>
                  <a:lnTo>
                    <a:pt x="18635" y="3367"/>
                  </a:lnTo>
                  <a:cubicBezTo>
                    <a:pt x="16596" y="1217"/>
                    <a:pt x="13763" y="-1"/>
                    <a:pt x="10799" y="0"/>
                  </a:cubicBezTo>
                  <a:cubicBezTo>
                    <a:pt x="7836" y="0"/>
                    <a:pt x="5003" y="1217"/>
                    <a:pt x="2964" y="3367"/>
                  </a:cubicBezTo>
                  <a:close/>
                </a:path>
              </a:pathLst>
            </a:custGeom>
            <a:solidFill>
              <a:srgbClr val="0000FF"/>
            </a:solidFill>
            <a:ln w="9525">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0803" name="Line 69">
              <a:extLst>
                <a:ext uri="{FF2B5EF4-FFF2-40B4-BE49-F238E27FC236}">
                  <a16:creationId xmlns:a16="http://schemas.microsoft.com/office/drawing/2014/main" id="{8BCDC5E3-3868-4D3A-9FA6-D8C9418516D0}"/>
                </a:ext>
              </a:extLst>
            </p:cNvPr>
            <p:cNvSpPr>
              <a:spLocks noChangeShapeType="1"/>
            </p:cNvSpPr>
            <p:nvPr/>
          </p:nvSpPr>
          <p:spPr bwMode="auto">
            <a:xfrm>
              <a:off x="3939" y="2799"/>
              <a:ext cx="144" cy="0"/>
            </a:xfrm>
            <a:prstGeom prst="line">
              <a:avLst/>
            </a:prstGeom>
            <a:noFill/>
            <a:ln w="4445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0310" name="Text Box 70">
              <a:extLst>
                <a:ext uri="{FF2B5EF4-FFF2-40B4-BE49-F238E27FC236}">
                  <a16:creationId xmlns:a16="http://schemas.microsoft.com/office/drawing/2014/main" id="{F2FBFD3E-FB43-4280-B237-211656A1C235}"/>
                </a:ext>
              </a:extLst>
            </p:cNvPr>
            <p:cNvSpPr txBox="1">
              <a:spLocks noChangeArrowheads="1"/>
            </p:cNvSpPr>
            <p:nvPr/>
          </p:nvSpPr>
          <p:spPr bwMode="auto">
            <a:xfrm>
              <a:off x="3843" y="2505"/>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I</a:t>
              </a:r>
            </a:p>
          </p:txBody>
        </p:sp>
      </p:grpSp>
      <p:graphicFrame>
        <p:nvGraphicFramePr>
          <p:cNvPr id="193607" name="Object 71">
            <a:extLst>
              <a:ext uri="{FF2B5EF4-FFF2-40B4-BE49-F238E27FC236}">
                <a16:creationId xmlns:a16="http://schemas.microsoft.com/office/drawing/2014/main" id="{CEB9AC3C-B382-4B2C-BE20-B547BAE138EB}"/>
              </a:ext>
            </a:extLst>
          </p:cNvPr>
          <p:cNvGraphicFramePr>
            <a:graphicFrameLocks noChangeAspect="1"/>
          </p:cNvGraphicFramePr>
          <p:nvPr/>
        </p:nvGraphicFramePr>
        <p:xfrm>
          <a:off x="7480300" y="2579688"/>
          <a:ext cx="1555750" cy="1014412"/>
        </p:xfrm>
        <a:graphic>
          <a:graphicData uri="http://schemas.openxmlformats.org/presentationml/2006/ole">
            <mc:AlternateContent xmlns:mc="http://schemas.openxmlformats.org/markup-compatibility/2006">
              <mc:Choice xmlns:v="urn:schemas-microsoft-com:vml" Requires="v">
                <p:oleObj name="Equation" r:id="rId4" imgW="622030" imgH="406224" progId="Equation.DSMT4">
                  <p:embed/>
                </p:oleObj>
              </mc:Choice>
              <mc:Fallback>
                <p:oleObj name="Equation" r:id="rId4" imgW="622030" imgH="406224" progId="Equation.DSMT4">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300" y="2579688"/>
                        <a:ext cx="15557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608" name="Object 72">
            <a:extLst>
              <a:ext uri="{FF2B5EF4-FFF2-40B4-BE49-F238E27FC236}">
                <a16:creationId xmlns:a16="http://schemas.microsoft.com/office/drawing/2014/main" id="{3D7FA3E8-2E7A-4289-B495-B8F288BFB220}"/>
              </a:ext>
            </a:extLst>
          </p:cNvPr>
          <p:cNvGraphicFramePr>
            <a:graphicFrameLocks noChangeAspect="1"/>
          </p:cNvGraphicFramePr>
          <p:nvPr/>
        </p:nvGraphicFramePr>
        <p:xfrm>
          <a:off x="7448550" y="4522788"/>
          <a:ext cx="1555750" cy="1014412"/>
        </p:xfrm>
        <a:graphic>
          <a:graphicData uri="http://schemas.openxmlformats.org/presentationml/2006/ole">
            <mc:AlternateContent xmlns:mc="http://schemas.openxmlformats.org/markup-compatibility/2006">
              <mc:Choice xmlns:v="urn:schemas-microsoft-com:vml" Requires="v">
                <p:oleObj name="Equation" r:id="rId6" imgW="622030" imgH="406224" progId="Equation.DSMT4">
                  <p:embed/>
                </p:oleObj>
              </mc:Choice>
              <mc:Fallback>
                <p:oleObj name="Equation" r:id="rId6" imgW="622030" imgH="406224" progId="Equation.DSMT4">
                  <p:embed/>
                  <p:pic>
                    <p:nvPicPr>
                      <p:cNvPr id="0" name="Object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8550" y="4522788"/>
                        <a:ext cx="15557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301" name="圆角矩形 51">
            <a:extLst>
              <a:ext uri="{FF2B5EF4-FFF2-40B4-BE49-F238E27FC236}">
                <a16:creationId xmlns:a16="http://schemas.microsoft.com/office/drawing/2014/main" id="{EAA159CF-36B2-411A-BA74-D3BFBE6F3F82}"/>
              </a:ext>
            </a:extLst>
          </p:cNvPr>
          <p:cNvSpPr>
            <a:spLocks noChangeArrowheads="1"/>
          </p:cNvSpPr>
          <p:nvPr/>
        </p:nvSpPr>
        <p:spPr bwMode="auto">
          <a:xfrm>
            <a:off x="5072063" y="1428750"/>
            <a:ext cx="142875" cy="4929188"/>
          </a:xfrm>
          <a:prstGeom prst="roundRect">
            <a:avLst>
              <a:gd name="adj" fmla="val 16667"/>
            </a:avLst>
          </a:prstGeom>
          <a:solidFill>
            <a:srgbClr val="00CC99"/>
          </a:solidFill>
          <a:ln w="12700" algn="ctr">
            <a:solidFill>
              <a:srgbClr val="00956F"/>
            </a:solidFill>
            <a:miter lim="800000"/>
            <a:headEnd/>
            <a:tailEnd/>
          </a:ln>
        </p:spPr>
        <p:txBody>
          <a:bodyPr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en-US" sz="2800">
              <a:solidFill>
                <a:srgbClr val="FFFFFF"/>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573">
                                            <p:bg/>
                                          </p:spTgt>
                                        </p:tgtEl>
                                        <p:attrNameLst>
                                          <p:attrName>style.visibility</p:attrName>
                                        </p:attrNameLst>
                                      </p:cBhvr>
                                      <p:to>
                                        <p:strVal val="visible"/>
                                      </p:to>
                                    </p:set>
                                    <p:animEffect transition="in" filter="fade">
                                      <p:cBhvr>
                                        <p:cTn id="7" dur="2000"/>
                                        <p:tgtEl>
                                          <p:spTgt spid="19357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573">
                                            <p:txEl>
                                              <p:pRg st="0" end="0"/>
                                            </p:txEl>
                                          </p:spTgt>
                                        </p:tgtEl>
                                        <p:attrNameLst>
                                          <p:attrName>style.visibility</p:attrName>
                                        </p:attrNameLst>
                                      </p:cBhvr>
                                      <p:to>
                                        <p:strVal val="visible"/>
                                      </p:to>
                                    </p:set>
                                    <p:animEffect transition="in" filter="fade">
                                      <p:cBhvr>
                                        <p:cTn id="10" dur="2000"/>
                                        <p:tgtEl>
                                          <p:spTgt spid="193573">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93547"/>
                                        </p:tgtEl>
                                        <p:attrNameLst>
                                          <p:attrName>style.visibility</p:attrName>
                                        </p:attrNameLst>
                                      </p:cBhvr>
                                      <p:to>
                                        <p:strVal val="visible"/>
                                      </p:to>
                                    </p:set>
                                    <p:animEffect transition="in" filter="fade">
                                      <p:cBhvr>
                                        <p:cTn id="15" dur="2000"/>
                                        <p:tgtEl>
                                          <p:spTgt spid="19354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0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193607"/>
                                        </p:tgtEl>
                                        <p:attrNameLst>
                                          <p:attrName>style.visibility</p:attrName>
                                        </p:attrNameLst>
                                      </p:cBhvr>
                                      <p:to>
                                        <p:strVal val="visible"/>
                                      </p:to>
                                    </p:set>
                                    <p:animEffect transition="in" filter="blinds(vertical)">
                                      <p:cBhvr>
                                        <p:cTn id="32" dur="500"/>
                                        <p:tgtEl>
                                          <p:spTgt spid="193607"/>
                                        </p:tgtEl>
                                      </p:cBhvr>
                                    </p:animEffect>
                                  </p:childTnLst>
                                </p:cTn>
                              </p:par>
                            </p:childTnLst>
                          </p:cTn>
                        </p:par>
                        <p:par>
                          <p:cTn id="33" fill="hold" nodeType="afterGroup">
                            <p:stCondLst>
                              <p:cond delay="500"/>
                            </p:stCondLst>
                            <p:childTnLst>
                              <p:par>
                                <p:cTn id="34" presetID="4" presetClass="entr" presetSubtype="3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ox(out)">
                                      <p:cBhvr>
                                        <p:cTn id="36" dur="500"/>
                                        <p:tgtEl>
                                          <p:spTgt spid="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nodeType="clickEffect">
                                  <p:stCondLst>
                                    <p:cond delay="0"/>
                                  </p:stCondLst>
                                  <p:childTnLst>
                                    <p:set>
                                      <p:cBhvr>
                                        <p:cTn id="40" dur="1" fill="hold">
                                          <p:stCondLst>
                                            <p:cond delay="0"/>
                                          </p:stCondLst>
                                        </p:cTn>
                                        <p:tgtEl>
                                          <p:spTgt spid="193608"/>
                                        </p:tgtEl>
                                        <p:attrNameLst>
                                          <p:attrName>style.visibility</p:attrName>
                                        </p:attrNameLst>
                                      </p:cBhvr>
                                      <p:to>
                                        <p:strVal val="visible"/>
                                      </p:to>
                                    </p:set>
                                    <p:animEffect transition="in" filter="blinds(vertical)">
                                      <p:cBhvr>
                                        <p:cTn id="41" dur="500"/>
                                        <p:tgtEl>
                                          <p:spTgt spid="193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73" grpId="0" build="allAtOnce"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3">
            <a:extLst>
              <a:ext uri="{FF2B5EF4-FFF2-40B4-BE49-F238E27FC236}">
                <a16:creationId xmlns:a16="http://schemas.microsoft.com/office/drawing/2014/main" id="{A0C33714-0781-46F2-A77C-320F628D61EE}"/>
              </a:ext>
            </a:extLst>
          </p:cNvPr>
          <p:cNvSpPr txBox="1">
            <a:spLocks noChangeArrowheads="1"/>
          </p:cNvSpPr>
          <p:nvPr/>
        </p:nvSpPr>
        <p:spPr bwMode="auto">
          <a:xfrm>
            <a:off x="468313" y="762000"/>
            <a:ext cx="8424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FFC000"/>
                </a:solidFill>
                <a:latin typeface="华文中宋" panose="02010600040101010101" pitchFamily="2" charset="-122"/>
                <a:ea typeface="华文中宋" panose="02010600040101010101" pitchFamily="2" charset="-122"/>
              </a:rPr>
              <a:t>◆ </a:t>
            </a:r>
            <a:r>
              <a:rPr lang="zh-CN" altLang="en-US" sz="2800">
                <a:solidFill>
                  <a:srgbClr val="FFFF00"/>
                </a:solidFill>
                <a:latin typeface="华文中宋" panose="02010600040101010101" pitchFamily="2" charset="-122"/>
                <a:ea typeface="华文中宋" panose="02010600040101010101" pitchFamily="2" charset="-122"/>
              </a:rPr>
              <a:t>在载流圆线圈轴线以外的空间，其磁感强度的分布大致如下图所示：</a:t>
            </a:r>
          </a:p>
        </p:txBody>
      </p:sp>
      <p:grpSp>
        <p:nvGrpSpPr>
          <p:cNvPr id="141315" name="Group 88">
            <a:extLst>
              <a:ext uri="{FF2B5EF4-FFF2-40B4-BE49-F238E27FC236}">
                <a16:creationId xmlns:a16="http://schemas.microsoft.com/office/drawing/2014/main" id="{BF9F53B4-792C-40D9-B781-304FE9FA9A79}"/>
              </a:ext>
            </a:extLst>
          </p:cNvPr>
          <p:cNvGrpSpPr>
            <a:grpSpLocks/>
          </p:cNvGrpSpPr>
          <p:nvPr/>
        </p:nvGrpSpPr>
        <p:grpSpPr bwMode="auto">
          <a:xfrm>
            <a:off x="4211638" y="2098675"/>
            <a:ext cx="4724400" cy="2427288"/>
            <a:chOff x="2653" y="1322"/>
            <a:chExt cx="2976" cy="1529"/>
          </a:xfrm>
        </p:grpSpPr>
        <p:grpSp>
          <p:nvGrpSpPr>
            <p:cNvPr id="141316" name="Group 50">
              <a:extLst>
                <a:ext uri="{FF2B5EF4-FFF2-40B4-BE49-F238E27FC236}">
                  <a16:creationId xmlns:a16="http://schemas.microsoft.com/office/drawing/2014/main" id="{EA1FCBF1-AA0B-4D49-9520-8CE143F387D4}"/>
                </a:ext>
              </a:extLst>
            </p:cNvPr>
            <p:cNvGrpSpPr>
              <a:grpSpLocks/>
            </p:cNvGrpSpPr>
            <p:nvPr/>
          </p:nvGrpSpPr>
          <p:grpSpPr bwMode="auto">
            <a:xfrm>
              <a:off x="2653" y="1706"/>
              <a:ext cx="2976" cy="768"/>
              <a:chOff x="2784" y="960"/>
              <a:chExt cx="2976" cy="768"/>
            </a:xfrm>
          </p:grpSpPr>
          <p:sp>
            <p:nvSpPr>
              <p:cNvPr id="841735" name="Line 51">
                <a:extLst>
                  <a:ext uri="{FF2B5EF4-FFF2-40B4-BE49-F238E27FC236}">
                    <a16:creationId xmlns:a16="http://schemas.microsoft.com/office/drawing/2014/main" id="{80834164-CF5E-4A2E-B6AA-6F5F74D4B5D0}"/>
                  </a:ext>
                </a:extLst>
              </p:cNvPr>
              <p:cNvSpPr>
                <a:spLocks noChangeShapeType="1"/>
              </p:cNvSpPr>
              <p:nvPr/>
            </p:nvSpPr>
            <p:spPr bwMode="auto">
              <a:xfrm flipV="1">
                <a:off x="3936" y="960"/>
                <a:ext cx="720" cy="768"/>
              </a:xfrm>
              <a:prstGeom prst="line">
                <a:avLst/>
              </a:prstGeom>
              <a:noFill/>
              <a:ln w="9525">
                <a:solidFill>
                  <a:srgbClr val="969696"/>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36" name="Freeform 52">
                <a:extLst>
                  <a:ext uri="{FF2B5EF4-FFF2-40B4-BE49-F238E27FC236}">
                    <a16:creationId xmlns:a16="http://schemas.microsoft.com/office/drawing/2014/main" id="{C40EF217-BD1D-443C-B7D3-76763D60D5BC}"/>
                  </a:ext>
                </a:extLst>
              </p:cNvPr>
              <p:cNvSpPr>
                <a:spLocks/>
              </p:cNvSpPr>
              <p:nvPr/>
            </p:nvSpPr>
            <p:spPr bwMode="auto">
              <a:xfrm>
                <a:off x="2784" y="960"/>
                <a:ext cx="1872" cy="768"/>
              </a:xfrm>
              <a:custGeom>
                <a:avLst/>
                <a:gdLst>
                  <a:gd name="T0" fmla="*/ 768 w 1872"/>
                  <a:gd name="T1" fmla="*/ 0 h 768"/>
                  <a:gd name="T2" fmla="*/ 1872 w 1872"/>
                  <a:gd name="T3" fmla="*/ 0 h 768"/>
                  <a:gd name="T4" fmla="*/ 1152 w 1872"/>
                  <a:gd name="T5" fmla="*/ 768 h 768"/>
                  <a:gd name="T6" fmla="*/ 0 w 1872"/>
                  <a:gd name="T7" fmla="*/ 768 h 768"/>
                  <a:gd name="T8" fmla="*/ 768 w 1872"/>
                  <a:gd name="T9" fmla="*/ 0 h 768"/>
                  <a:gd name="T10" fmla="*/ 0 60000 65536"/>
                  <a:gd name="T11" fmla="*/ 0 60000 65536"/>
                  <a:gd name="T12" fmla="*/ 0 60000 65536"/>
                  <a:gd name="T13" fmla="*/ 0 60000 65536"/>
                  <a:gd name="T14" fmla="*/ 0 60000 65536"/>
                  <a:gd name="T15" fmla="*/ 0 w 1872"/>
                  <a:gd name="T16" fmla="*/ 0 h 768"/>
                  <a:gd name="T17" fmla="*/ 1872 w 1872"/>
                  <a:gd name="T18" fmla="*/ 768 h 768"/>
                </a:gdLst>
                <a:ahLst/>
                <a:cxnLst>
                  <a:cxn ang="T10">
                    <a:pos x="T0" y="T1"/>
                  </a:cxn>
                  <a:cxn ang="T11">
                    <a:pos x="T2" y="T3"/>
                  </a:cxn>
                  <a:cxn ang="T12">
                    <a:pos x="T4" y="T5"/>
                  </a:cxn>
                  <a:cxn ang="T13">
                    <a:pos x="T6" y="T7"/>
                  </a:cxn>
                  <a:cxn ang="T14">
                    <a:pos x="T8" y="T9"/>
                  </a:cxn>
                </a:cxnLst>
                <a:rect l="T15" t="T16" r="T17" b="T18"/>
                <a:pathLst>
                  <a:path w="1872" h="768">
                    <a:moveTo>
                      <a:pt x="768" y="0"/>
                    </a:moveTo>
                    <a:lnTo>
                      <a:pt x="1872" y="0"/>
                    </a:lnTo>
                    <a:lnTo>
                      <a:pt x="1152" y="768"/>
                    </a:lnTo>
                    <a:lnTo>
                      <a:pt x="0" y="768"/>
                    </a:lnTo>
                    <a:lnTo>
                      <a:pt x="768" y="0"/>
                    </a:lnTo>
                    <a:close/>
                  </a:path>
                </a:pathLst>
              </a:custGeom>
              <a:gradFill rotWithShape="0">
                <a:gsLst>
                  <a:gs pos="0">
                    <a:srgbClr val="3B3B3B"/>
                  </a:gs>
                  <a:gs pos="100000">
                    <a:srgbClr val="B2B2B2"/>
                  </a:gs>
                </a:gsLst>
                <a:path path="rect">
                  <a:fillToRect l="50000" t="50000" r="50000" b="50000"/>
                </a:path>
              </a:gradFill>
              <a:ln w="9525">
                <a:solidFill>
                  <a:srgbClr val="969696"/>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37" name="Freeform 53">
                <a:extLst>
                  <a:ext uri="{FF2B5EF4-FFF2-40B4-BE49-F238E27FC236}">
                    <a16:creationId xmlns:a16="http://schemas.microsoft.com/office/drawing/2014/main" id="{FBA64883-D75D-457A-BBD7-7764EDB7E5DA}"/>
                  </a:ext>
                </a:extLst>
              </p:cNvPr>
              <p:cNvSpPr>
                <a:spLocks/>
              </p:cNvSpPr>
              <p:nvPr/>
            </p:nvSpPr>
            <p:spPr bwMode="auto">
              <a:xfrm>
                <a:off x="3936" y="960"/>
                <a:ext cx="1824" cy="768"/>
              </a:xfrm>
              <a:custGeom>
                <a:avLst/>
                <a:gdLst>
                  <a:gd name="T0" fmla="*/ 720 w 1824"/>
                  <a:gd name="T1" fmla="*/ 0 h 768"/>
                  <a:gd name="T2" fmla="*/ 1824 w 1824"/>
                  <a:gd name="T3" fmla="*/ 0 h 768"/>
                  <a:gd name="T4" fmla="*/ 1056 w 1824"/>
                  <a:gd name="T5" fmla="*/ 768 h 768"/>
                  <a:gd name="T6" fmla="*/ 0 w 1824"/>
                  <a:gd name="T7" fmla="*/ 768 h 768"/>
                  <a:gd name="T8" fmla="*/ 720 w 1824"/>
                  <a:gd name="T9" fmla="*/ 0 h 768"/>
                  <a:gd name="T10" fmla="*/ 0 60000 65536"/>
                  <a:gd name="T11" fmla="*/ 0 60000 65536"/>
                  <a:gd name="T12" fmla="*/ 0 60000 65536"/>
                  <a:gd name="T13" fmla="*/ 0 60000 65536"/>
                  <a:gd name="T14" fmla="*/ 0 60000 65536"/>
                  <a:gd name="T15" fmla="*/ 0 w 1824"/>
                  <a:gd name="T16" fmla="*/ 0 h 768"/>
                  <a:gd name="T17" fmla="*/ 1824 w 1824"/>
                  <a:gd name="T18" fmla="*/ 768 h 768"/>
                </a:gdLst>
                <a:ahLst/>
                <a:cxnLst>
                  <a:cxn ang="T10">
                    <a:pos x="T0" y="T1"/>
                  </a:cxn>
                  <a:cxn ang="T11">
                    <a:pos x="T2" y="T3"/>
                  </a:cxn>
                  <a:cxn ang="T12">
                    <a:pos x="T4" y="T5"/>
                  </a:cxn>
                  <a:cxn ang="T13">
                    <a:pos x="T6" y="T7"/>
                  </a:cxn>
                  <a:cxn ang="T14">
                    <a:pos x="T8" y="T9"/>
                  </a:cxn>
                </a:cxnLst>
                <a:rect l="T15" t="T16" r="T17" b="T18"/>
                <a:pathLst>
                  <a:path w="1824" h="768">
                    <a:moveTo>
                      <a:pt x="720" y="0"/>
                    </a:moveTo>
                    <a:lnTo>
                      <a:pt x="1824" y="0"/>
                    </a:lnTo>
                    <a:lnTo>
                      <a:pt x="1056" y="768"/>
                    </a:lnTo>
                    <a:lnTo>
                      <a:pt x="0" y="768"/>
                    </a:lnTo>
                    <a:lnTo>
                      <a:pt x="720" y="0"/>
                    </a:lnTo>
                    <a:close/>
                  </a:path>
                </a:pathLst>
              </a:custGeom>
              <a:gradFill rotWithShape="0">
                <a:gsLst>
                  <a:gs pos="0">
                    <a:srgbClr val="3B3B3B"/>
                  </a:gs>
                  <a:gs pos="100000">
                    <a:srgbClr val="B2B2B2"/>
                  </a:gs>
                </a:gsLst>
                <a:path path="rect">
                  <a:fillToRect l="50000" t="50000" r="50000" b="50000"/>
                </a:path>
              </a:gradFill>
              <a:ln w="9525">
                <a:solidFill>
                  <a:srgbClr val="969696"/>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17" name="Group 54">
              <a:extLst>
                <a:ext uri="{FF2B5EF4-FFF2-40B4-BE49-F238E27FC236}">
                  <a16:creationId xmlns:a16="http://schemas.microsoft.com/office/drawing/2014/main" id="{C7708597-5CEA-4D37-9A03-6FF40B581B91}"/>
                </a:ext>
              </a:extLst>
            </p:cNvPr>
            <p:cNvGrpSpPr>
              <a:grpSpLocks/>
            </p:cNvGrpSpPr>
            <p:nvPr/>
          </p:nvGrpSpPr>
          <p:grpSpPr bwMode="auto">
            <a:xfrm>
              <a:off x="3713" y="2083"/>
              <a:ext cx="439" cy="768"/>
              <a:chOff x="3844" y="1337"/>
              <a:chExt cx="439" cy="768"/>
            </a:xfrm>
          </p:grpSpPr>
          <p:sp>
            <p:nvSpPr>
              <p:cNvPr id="841739" name="Arc 55">
                <a:extLst>
                  <a:ext uri="{FF2B5EF4-FFF2-40B4-BE49-F238E27FC236}">
                    <a16:creationId xmlns:a16="http://schemas.microsoft.com/office/drawing/2014/main" id="{6A8D9A7E-F4B2-4FB9-86B4-154A3F971B3B}"/>
                  </a:ext>
                </a:extLst>
              </p:cNvPr>
              <p:cNvSpPr>
                <a:spLocks/>
              </p:cNvSpPr>
              <p:nvPr/>
            </p:nvSpPr>
            <p:spPr bwMode="auto">
              <a:xfrm>
                <a:off x="3844" y="1337"/>
                <a:ext cx="439" cy="573"/>
              </a:xfrm>
              <a:custGeom>
                <a:avLst/>
                <a:gdLst>
                  <a:gd name="T0" fmla="*/ 0 w 15800"/>
                  <a:gd name="T1" fmla="*/ 0 h 21506"/>
                  <a:gd name="T2" fmla="*/ 0 w 15800"/>
                  <a:gd name="T3" fmla="*/ 0 h 21506"/>
                  <a:gd name="T4" fmla="*/ 0 w 15800"/>
                  <a:gd name="T5" fmla="*/ 0 h 21506"/>
                  <a:gd name="T6" fmla="*/ 0 60000 65536"/>
                  <a:gd name="T7" fmla="*/ 0 60000 65536"/>
                  <a:gd name="T8" fmla="*/ 0 60000 65536"/>
                  <a:gd name="T9" fmla="*/ 0 w 15800"/>
                  <a:gd name="T10" fmla="*/ 0 h 21506"/>
                  <a:gd name="T11" fmla="*/ 15800 w 15800"/>
                  <a:gd name="T12" fmla="*/ 21506 h 21506"/>
                </a:gdLst>
                <a:ahLst/>
                <a:cxnLst>
                  <a:cxn ang="T6">
                    <a:pos x="T0" y="T1"/>
                  </a:cxn>
                  <a:cxn ang="T7">
                    <a:pos x="T2" y="T3"/>
                  </a:cxn>
                  <a:cxn ang="T8">
                    <a:pos x="T4" y="T5"/>
                  </a:cxn>
                </a:cxnLst>
                <a:rect l="T9" t="T10" r="T11" b="T12"/>
                <a:pathLst>
                  <a:path w="15800" h="21506" fill="none" extrusionOk="0">
                    <a:moveTo>
                      <a:pt x="13785" y="21505"/>
                    </a:moveTo>
                    <a:cubicBezTo>
                      <a:pt x="8514" y="21012"/>
                      <a:pt x="3609" y="18600"/>
                      <a:pt x="-1" y="14728"/>
                    </a:cubicBezTo>
                  </a:path>
                  <a:path w="15800" h="21506" stroke="0" extrusionOk="0">
                    <a:moveTo>
                      <a:pt x="13785" y="21505"/>
                    </a:moveTo>
                    <a:cubicBezTo>
                      <a:pt x="8514" y="21012"/>
                      <a:pt x="3609" y="18600"/>
                      <a:pt x="-1" y="14728"/>
                    </a:cubicBezTo>
                    <a:lnTo>
                      <a:pt x="15800" y="0"/>
                    </a:lnTo>
                    <a:close/>
                  </a:path>
                </a:pathLst>
              </a:custGeom>
              <a:noFill/>
              <a:ln w="7620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40" name="Line 56">
                <a:extLst>
                  <a:ext uri="{FF2B5EF4-FFF2-40B4-BE49-F238E27FC236}">
                    <a16:creationId xmlns:a16="http://schemas.microsoft.com/office/drawing/2014/main" id="{7AD39416-6366-4B3B-8D97-876664480916}"/>
                  </a:ext>
                </a:extLst>
              </p:cNvPr>
              <p:cNvSpPr>
                <a:spLocks noChangeShapeType="1"/>
              </p:cNvSpPr>
              <p:nvPr/>
            </p:nvSpPr>
            <p:spPr bwMode="auto">
              <a:xfrm>
                <a:off x="4224" y="1913"/>
                <a:ext cx="0" cy="192"/>
              </a:xfrm>
              <a:prstGeom prst="line">
                <a:avLst/>
              </a:prstGeom>
              <a:noFill/>
              <a:ln w="7620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18" name="Group 57">
              <a:extLst>
                <a:ext uri="{FF2B5EF4-FFF2-40B4-BE49-F238E27FC236}">
                  <a16:creationId xmlns:a16="http://schemas.microsoft.com/office/drawing/2014/main" id="{4F03EF29-CE6E-4207-912C-977EC00477E0}"/>
                </a:ext>
              </a:extLst>
            </p:cNvPr>
            <p:cNvGrpSpPr>
              <a:grpSpLocks/>
            </p:cNvGrpSpPr>
            <p:nvPr/>
          </p:nvGrpSpPr>
          <p:grpSpPr bwMode="auto">
            <a:xfrm>
              <a:off x="4141" y="2083"/>
              <a:ext cx="451" cy="768"/>
              <a:chOff x="4272" y="1337"/>
              <a:chExt cx="451" cy="768"/>
            </a:xfrm>
          </p:grpSpPr>
          <p:sp>
            <p:nvSpPr>
              <p:cNvPr id="841742" name="Line 58">
                <a:extLst>
                  <a:ext uri="{FF2B5EF4-FFF2-40B4-BE49-F238E27FC236}">
                    <a16:creationId xmlns:a16="http://schemas.microsoft.com/office/drawing/2014/main" id="{640AF067-9F21-4CBC-8C5E-27EDAA5076AD}"/>
                  </a:ext>
                </a:extLst>
              </p:cNvPr>
              <p:cNvSpPr>
                <a:spLocks noChangeShapeType="1"/>
              </p:cNvSpPr>
              <p:nvPr/>
            </p:nvSpPr>
            <p:spPr bwMode="auto">
              <a:xfrm>
                <a:off x="4368" y="1913"/>
                <a:ext cx="0" cy="192"/>
              </a:xfrm>
              <a:prstGeom prst="line">
                <a:avLst/>
              </a:prstGeom>
              <a:noFill/>
              <a:ln w="76200">
                <a:solidFill>
                  <a:srgbClr val="FF0000"/>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43" name="Arc 59">
                <a:extLst>
                  <a:ext uri="{FF2B5EF4-FFF2-40B4-BE49-F238E27FC236}">
                    <a16:creationId xmlns:a16="http://schemas.microsoft.com/office/drawing/2014/main" id="{68C929D2-E5A3-4942-9B8D-96123A4EECB2}"/>
                  </a:ext>
                </a:extLst>
              </p:cNvPr>
              <p:cNvSpPr>
                <a:spLocks/>
              </p:cNvSpPr>
              <p:nvPr/>
            </p:nvSpPr>
            <p:spPr bwMode="auto">
              <a:xfrm>
                <a:off x="4272" y="1337"/>
                <a:ext cx="451" cy="572"/>
              </a:xfrm>
              <a:custGeom>
                <a:avLst/>
                <a:gdLst>
                  <a:gd name="T0" fmla="*/ 0 w 16265"/>
                  <a:gd name="T1" fmla="*/ 0 h 21439"/>
                  <a:gd name="T2" fmla="*/ 0 w 16265"/>
                  <a:gd name="T3" fmla="*/ 0 h 21439"/>
                  <a:gd name="T4" fmla="*/ 0 w 16265"/>
                  <a:gd name="T5" fmla="*/ 0 h 21439"/>
                  <a:gd name="T6" fmla="*/ 0 60000 65536"/>
                  <a:gd name="T7" fmla="*/ 0 60000 65536"/>
                  <a:gd name="T8" fmla="*/ 0 60000 65536"/>
                  <a:gd name="T9" fmla="*/ 0 w 16265"/>
                  <a:gd name="T10" fmla="*/ 0 h 21439"/>
                  <a:gd name="T11" fmla="*/ 16265 w 16265"/>
                  <a:gd name="T12" fmla="*/ 21439 h 21439"/>
                </a:gdLst>
                <a:ahLst/>
                <a:cxnLst>
                  <a:cxn ang="T6">
                    <a:pos x="T0" y="T1"/>
                  </a:cxn>
                  <a:cxn ang="T7">
                    <a:pos x="T2" y="T3"/>
                  </a:cxn>
                  <a:cxn ang="T8">
                    <a:pos x="T4" y="T5"/>
                  </a:cxn>
                </a:cxnLst>
                <a:rect l="T9" t="T10" r="T11" b="T12"/>
                <a:pathLst>
                  <a:path w="16265" h="21439" fill="none" extrusionOk="0">
                    <a:moveTo>
                      <a:pt x="16265" y="14213"/>
                    </a:moveTo>
                    <a:cubicBezTo>
                      <a:pt x="12765" y="18217"/>
                      <a:pt x="7911" y="20790"/>
                      <a:pt x="2632" y="21438"/>
                    </a:cubicBezTo>
                  </a:path>
                  <a:path w="16265" h="21439" stroke="0" extrusionOk="0">
                    <a:moveTo>
                      <a:pt x="16265" y="14213"/>
                    </a:moveTo>
                    <a:cubicBezTo>
                      <a:pt x="12765" y="18217"/>
                      <a:pt x="7911" y="20790"/>
                      <a:pt x="2632" y="21438"/>
                    </a:cubicBezTo>
                    <a:lnTo>
                      <a:pt x="0" y="0"/>
                    </a:lnTo>
                    <a:close/>
                  </a:path>
                </a:pathLst>
              </a:custGeom>
              <a:noFill/>
              <a:ln w="7620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19" name="Group 60">
              <a:extLst>
                <a:ext uri="{FF2B5EF4-FFF2-40B4-BE49-F238E27FC236}">
                  <a16:creationId xmlns:a16="http://schemas.microsoft.com/office/drawing/2014/main" id="{99DFA80B-03B0-436B-ADB4-AEA5DC665839}"/>
                </a:ext>
              </a:extLst>
            </p:cNvPr>
            <p:cNvGrpSpPr>
              <a:grpSpLocks/>
            </p:cNvGrpSpPr>
            <p:nvPr/>
          </p:nvGrpSpPr>
          <p:grpSpPr bwMode="auto">
            <a:xfrm>
              <a:off x="2653" y="1706"/>
              <a:ext cx="2976" cy="768"/>
              <a:chOff x="2784" y="960"/>
              <a:chExt cx="2976" cy="768"/>
            </a:xfrm>
          </p:grpSpPr>
          <p:sp>
            <p:nvSpPr>
              <p:cNvPr id="841745" name="Line 61">
                <a:extLst>
                  <a:ext uri="{FF2B5EF4-FFF2-40B4-BE49-F238E27FC236}">
                    <a16:creationId xmlns:a16="http://schemas.microsoft.com/office/drawing/2014/main" id="{7427D1E9-D0E3-4D06-AB92-FE0C4AA317E6}"/>
                  </a:ext>
                </a:extLst>
              </p:cNvPr>
              <p:cNvSpPr>
                <a:spLocks noChangeShapeType="1"/>
              </p:cNvSpPr>
              <p:nvPr/>
            </p:nvSpPr>
            <p:spPr bwMode="auto">
              <a:xfrm>
                <a:off x="2784" y="1728"/>
                <a:ext cx="2208" cy="0"/>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46" name="Line 62">
                <a:extLst>
                  <a:ext uri="{FF2B5EF4-FFF2-40B4-BE49-F238E27FC236}">
                    <a16:creationId xmlns:a16="http://schemas.microsoft.com/office/drawing/2014/main" id="{CD6B316A-7855-4405-B70D-38B81286D1D6}"/>
                  </a:ext>
                </a:extLst>
              </p:cNvPr>
              <p:cNvSpPr>
                <a:spLocks noChangeShapeType="1"/>
              </p:cNvSpPr>
              <p:nvPr/>
            </p:nvSpPr>
            <p:spPr bwMode="auto">
              <a:xfrm flipV="1">
                <a:off x="4992" y="960"/>
                <a:ext cx="768" cy="768"/>
              </a:xfrm>
              <a:prstGeom prst="line">
                <a:avLst/>
              </a:prstGeom>
              <a:noFill/>
              <a:ln w="57150">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47" name="Line 63">
                <a:extLst>
                  <a:ext uri="{FF2B5EF4-FFF2-40B4-BE49-F238E27FC236}">
                    <a16:creationId xmlns:a16="http://schemas.microsoft.com/office/drawing/2014/main" id="{546C1C44-CFD1-4E95-9ACA-FB26D8BCE80E}"/>
                  </a:ext>
                </a:extLst>
              </p:cNvPr>
              <p:cNvSpPr>
                <a:spLocks noChangeShapeType="1"/>
              </p:cNvSpPr>
              <p:nvPr/>
            </p:nvSpPr>
            <p:spPr bwMode="auto">
              <a:xfrm flipV="1">
                <a:off x="2784" y="960"/>
                <a:ext cx="768" cy="768"/>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48" name="Line 64">
                <a:extLst>
                  <a:ext uri="{FF2B5EF4-FFF2-40B4-BE49-F238E27FC236}">
                    <a16:creationId xmlns:a16="http://schemas.microsoft.com/office/drawing/2014/main" id="{8AA37935-3267-418F-9ACD-F044AFDD6BE7}"/>
                  </a:ext>
                </a:extLst>
              </p:cNvPr>
              <p:cNvSpPr>
                <a:spLocks noChangeShapeType="1"/>
              </p:cNvSpPr>
              <p:nvPr/>
            </p:nvSpPr>
            <p:spPr bwMode="auto">
              <a:xfrm>
                <a:off x="3552" y="960"/>
                <a:ext cx="2208" cy="0"/>
              </a:xfrm>
              <a:prstGeom prst="line">
                <a:avLst/>
              </a:prstGeom>
              <a:noFill/>
              <a:ln w="9525">
                <a:solidFill>
                  <a:schemeClr val="tx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20" name="Group 65">
              <a:extLst>
                <a:ext uri="{FF2B5EF4-FFF2-40B4-BE49-F238E27FC236}">
                  <a16:creationId xmlns:a16="http://schemas.microsoft.com/office/drawing/2014/main" id="{6035DF01-2500-4403-8226-6EE7C69080D4}"/>
                </a:ext>
              </a:extLst>
            </p:cNvPr>
            <p:cNvGrpSpPr>
              <a:grpSpLocks/>
            </p:cNvGrpSpPr>
            <p:nvPr/>
          </p:nvGrpSpPr>
          <p:grpSpPr bwMode="auto">
            <a:xfrm>
              <a:off x="2989" y="1995"/>
              <a:ext cx="2414" cy="553"/>
              <a:chOff x="3120" y="1249"/>
              <a:chExt cx="2414" cy="553"/>
            </a:xfrm>
          </p:grpSpPr>
          <p:sp>
            <p:nvSpPr>
              <p:cNvPr id="841750" name="Arc 66">
                <a:extLst>
                  <a:ext uri="{FF2B5EF4-FFF2-40B4-BE49-F238E27FC236}">
                    <a16:creationId xmlns:a16="http://schemas.microsoft.com/office/drawing/2014/main" id="{2878FA4B-DDF3-4E31-932D-D130077F3E04}"/>
                  </a:ext>
                </a:extLst>
              </p:cNvPr>
              <p:cNvSpPr>
                <a:spLocks/>
              </p:cNvSpPr>
              <p:nvPr/>
            </p:nvSpPr>
            <p:spPr bwMode="auto">
              <a:xfrm>
                <a:off x="3120" y="1249"/>
                <a:ext cx="967" cy="454"/>
              </a:xfrm>
              <a:custGeom>
                <a:avLst/>
                <a:gdLst>
                  <a:gd name="T0" fmla="*/ 0 w 21356"/>
                  <a:gd name="T1" fmla="*/ 0 h 20040"/>
                  <a:gd name="T2" fmla="*/ 0 w 21356"/>
                  <a:gd name="T3" fmla="*/ 0 h 20040"/>
                  <a:gd name="T4" fmla="*/ 0 w 21356"/>
                  <a:gd name="T5" fmla="*/ 0 h 20040"/>
                  <a:gd name="T6" fmla="*/ 0 60000 65536"/>
                  <a:gd name="T7" fmla="*/ 0 60000 65536"/>
                  <a:gd name="T8" fmla="*/ 0 60000 65536"/>
                  <a:gd name="T9" fmla="*/ 0 w 21356"/>
                  <a:gd name="T10" fmla="*/ 0 h 20040"/>
                  <a:gd name="T11" fmla="*/ 21356 w 21356"/>
                  <a:gd name="T12" fmla="*/ 20040 h 20040"/>
                </a:gdLst>
                <a:ahLst/>
                <a:cxnLst>
                  <a:cxn ang="T6">
                    <a:pos x="T0" y="T1"/>
                  </a:cxn>
                  <a:cxn ang="T7">
                    <a:pos x="T2" y="T3"/>
                  </a:cxn>
                  <a:cxn ang="T8">
                    <a:pos x="T4" y="T5"/>
                  </a:cxn>
                </a:cxnLst>
                <a:rect l="T9" t="T10" r="T11" b="T12"/>
                <a:pathLst>
                  <a:path w="21356" h="20040" fill="none" extrusionOk="0">
                    <a:moveTo>
                      <a:pt x="21355" y="3237"/>
                    </a:moveTo>
                    <a:cubicBezTo>
                      <a:pt x="20209" y="10797"/>
                      <a:pt x="15152" y="17187"/>
                      <a:pt x="8059" y="20040"/>
                    </a:cubicBezTo>
                  </a:path>
                  <a:path w="21356" h="20040" stroke="0" extrusionOk="0">
                    <a:moveTo>
                      <a:pt x="21355" y="3237"/>
                    </a:moveTo>
                    <a:cubicBezTo>
                      <a:pt x="20209" y="10797"/>
                      <a:pt x="15152" y="17187"/>
                      <a:pt x="8059" y="20040"/>
                    </a:cubicBezTo>
                    <a:lnTo>
                      <a:pt x="0" y="0"/>
                    </a:lnTo>
                    <a:close/>
                  </a:path>
                </a:pathLst>
              </a:custGeom>
              <a:noFill/>
              <a:ln w="28575">
                <a:solidFill>
                  <a:schemeClr val="bg1"/>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51" name="Arc 67">
                <a:extLst>
                  <a:ext uri="{FF2B5EF4-FFF2-40B4-BE49-F238E27FC236}">
                    <a16:creationId xmlns:a16="http://schemas.microsoft.com/office/drawing/2014/main" id="{FBB31A4D-C0B5-4D32-9461-BFC0546AEB72}"/>
                  </a:ext>
                </a:extLst>
              </p:cNvPr>
              <p:cNvSpPr>
                <a:spLocks/>
              </p:cNvSpPr>
              <p:nvPr/>
            </p:nvSpPr>
            <p:spPr bwMode="auto">
              <a:xfrm>
                <a:off x="3410" y="1305"/>
                <a:ext cx="429" cy="141"/>
              </a:xfrm>
              <a:custGeom>
                <a:avLst/>
                <a:gdLst>
                  <a:gd name="T0" fmla="*/ 0 w 43106"/>
                  <a:gd name="T1" fmla="*/ 0 h 25290"/>
                  <a:gd name="T2" fmla="*/ 0 w 43106"/>
                  <a:gd name="T3" fmla="*/ 0 h 25290"/>
                  <a:gd name="T4" fmla="*/ 0 w 43106"/>
                  <a:gd name="T5" fmla="*/ 0 h 25290"/>
                  <a:gd name="T6" fmla="*/ 0 60000 65536"/>
                  <a:gd name="T7" fmla="*/ 0 60000 65536"/>
                  <a:gd name="T8" fmla="*/ 0 60000 65536"/>
                  <a:gd name="T9" fmla="*/ 0 w 43106"/>
                  <a:gd name="T10" fmla="*/ 0 h 25290"/>
                  <a:gd name="T11" fmla="*/ 43106 w 43106"/>
                  <a:gd name="T12" fmla="*/ 25290 h 25290"/>
                </a:gdLst>
                <a:ahLst/>
                <a:cxnLst>
                  <a:cxn ang="T6">
                    <a:pos x="T0" y="T1"/>
                  </a:cxn>
                  <a:cxn ang="T7">
                    <a:pos x="T2" y="T3"/>
                  </a:cxn>
                  <a:cxn ang="T8">
                    <a:pos x="T4" y="T5"/>
                  </a:cxn>
                </a:cxnLst>
                <a:rect l="T9" t="T10" r="T11" b="T12"/>
                <a:pathLst>
                  <a:path w="43106" h="25290" fill="none" extrusionOk="0">
                    <a:moveTo>
                      <a:pt x="42788" y="0"/>
                    </a:moveTo>
                    <a:cubicBezTo>
                      <a:pt x="42999" y="1218"/>
                      <a:pt x="43106" y="2453"/>
                      <a:pt x="43106" y="3690"/>
                    </a:cubicBezTo>
                    <a:cubicBezTo>
                      <a:pt x="43106" y="15619"/>
                      <a:pt x="33435" y="25290"/>
                      <a:pt x="21506" y="25290"/>
                    </a:cubicBezTo>
                    <a:cubicBezTo>
                      <a:pt x="10356" y="25290"/>
                      <a:pt x="1039" y="16804"/>
                      <a:pt x="0" y="5703"/>
                    </a:cubicBezTo>
                  </a:path>
                  <a:path w="43106" h="25290" stroke="0" extrusionOk="0">
                    <a:moveTo>
                      <a:pt x="42788" y="0"/>
                    </a:moveTo>
                    <a:cubicBezTo>
                      <a:pt x="42999" y="1218"/>
                      <a:pt x="43106" y="2453"/>
                      <a:pt x="43106" y="3690"/>
                    </a:cubicBezTo>
                    <a:cubicBezTo>
                      <a:pt x="43106" y="15619"/>
                      <a:pt x="33435" y="25290"/>
                      <a:pt x="21506" y="25290"/>
                    </a:cubicBezTo>
                    <a:cubicBezTo>
                      <a:pt x="10356" y="25290"/>
                      <a:pt x="1039" y="16804"/>
                      <a:pt x="0" y="5703"/>
                    </a:cubicBezTo>
                    <a:lnTo>
                      <a:pt x="21506" y="3690"/>
                    </a:lnTo>
                    <a:close/>
                  </a:path>
                </a:pathLst>
              </a:custGeom>
              <a:noFill/>
              <a:ln w="28575">
                <a:solidFill>
                  <a:schemeClr val="bg1"/>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52" name="Line 68">
                <a:extLst>
                  <a:ext uri="{FF2B5EF4-FFF2-40B4-BE49-F238E27FC236}">
                    <a16:creationId xmlns:a16="http://schemas.microsoft.com/office/drawing/2014/main" id="{12CF7C8E-B6A5-4799-902F-5BB5EE29F6FE}"/>
                  </a:ext>
                </a:extLst>
              </p:cNvPr>
              <p:cNvSpPr>
                <a:spLocks noChangeShapeType="1"/>
              </p:cNvSpPr>
              <p:nvPr/>
            </p:nvSpPr>
            <p:spPr bwMode="auto">
              <a:xfrm flipH="1">
                <a:off x="3936" y="1344"/>
                <a:ext cx="336" cy="384"/>
              </a:xfrm>
              <a:prstGeom prst="line">
                <a:avLst/>
              </a:prstGeom>
              <a:noFill/>
              <a:ln w="28575">
                <a:solidFill>
                  <a:schemeClr val="bg1"/>
                </a:solidFill>
                <a:miter lim="800000"/>
                <a:headEnd type="triangle" w="med" len="me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53" name="Arc 69">
                <a:extLst>
                  <a:ext uri="{FF2B5EF4-FFF2-40B4-BE49-F238E27FC236}">
                    <a16:creationId xmlns:a16="http://schemas.microsoft.com/office/drawing/2014/main" id="{DF78BEB1-024C-4E34-9DB7-0BB12AFFAA77}"/>
                  </a:ext>
                </a:extLst>
              </p:cNvPr>
              <p:cNvSpPr>
                <a:spLocks/>
              </p:cNvSpPr>
              <p:nvPr/>
            </p:nvSpPr>
            <p:spPr bwMode="auto">
              <a:xfrm>
                <a:off x="4657" y="1322"/>
                <a:ext cx="483" cy="217"/>
              </a:xfrm>
              <a:custGeom>
                <a:avLst/>
                <a:gdLst>
                  <a:gd name="T0" fmla="*/ 0 w 27142"/>
                  <a:gd name="T1" fmla="*/ 0 h 21600"/>
                  <a:gd name="T2" fmla="*/ 0 w 27142"/>
                  <a:gd name="T3" fmla="*/ 0 h 21600"/>
                  <a:gd name="T4" fmla="*/ 0 w 27142"/>
                  <a:gd name="T5" fmla="*/ 0 h 21600"/>
                  <a:gd name="T6" fmla="*/ 0 60000 65536"/>
                  <a:gd name="T7" fmla="*/ 0 60000 65536"/>
                  <a:gd name="T8" fmla="*/ 0 60000 65536"/>
                  <a:gd name="T9" fmla="*/ 0 w 27142"/>
                  <a:gd name="T10" fmla="*/ 0 h 21600"/>
                  <a:gd name="T11" fmla="*/ 27142 w 27142"/>
                  <a:gd name="T12" fmla="*/ 21600 h 21600"/>
                </a:gdLst>
                <a:ahLst/>
                <a:cxnLst>
                  <a:cxn ang="T6">
                    <a:pos x="T0" y="T1"/>
                  </a:cxn>
                  <a:cxn ang="T7">
                    <a:pos x="T2" y="T3"/>
                  </a:cxn>
                  <a:cxn ang="T8">
                    <a:pos x="T4" y="T5"/>
                  </a:cxn>
                </a:cxnLst>
                <a:rect l="T9" t="T10" r="T11" b="T12"/>
                <a:pathLst>
                  <a:path w="27142" h="21600" fill="none" extrusionOk="0">
                    <a:moveTo>
                      <a:pt x="27142" y="20871"/>
                    </a:moveTo>
                    <a:cubicBezTo>
                      <a:pt x="25326" y="21354"/>
                      <a:pt x="23456" y="21599"/>
                      <a:pt x="21578" y="21600"/>
                    </a:cubicBezTo>
                    <a:cubicBezTo>
                      <a:pt x="10024" y="21600"/>
                      <a:pt x="516" y="12508"/>
                      <a:pt x="-1" y="967"/>
                    </a:cubicBezTo>
                  </a:path>
                  <a:path w="27142" h="21600" stroke="0" extrusionOk="0">
                    <a:moveTo>
                      <a:pt x="27142" y="20871"/>
                    </a:moveTo>
                    <a:cubicBezTo>
                      <a:pt x="25326" y="21354"/>
                      <a:pt x="23456" y="21599"/>
                      <a:pt x="21578" y="21600"/>
                    </a:cubicBezTo>
                    <a:cubicBezTo>
                      <a:pt x="10024" y="21600"/>
                      <a:pt x="516" y="12508"/>
                      <a:pt x="-1" y="967"/>
                    </a:cubicBezTo>
                    <a:lnTo>
                      <a:pt x="21578" y="0"/>
                    </a:lnTo>
                    <a:close/>
                  </a:path>
                </a:pathLst>
              </a:custGeom>
              <a:noFill/>
              <a:ln w="28575">
                <a:solidFill>
                  <a:schemeClr val="bg1"/>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54" name="Arc 70">
                <a:extLst>
                  <a:ext uri="{FF2B5EF4-FFF2-40B4-BE49-F238E27FC236}">
                    <a16:creationId xmlns:a16="http://schemas.microsoft.com/office/drawing/2014/main" id="{0A72D66F-5E81-476E-9AA7-4D0232C04626}"/>
                  </a:ext>
                </a:extLst>
              </p:cNvPr>
              <p:cNvSpPr>
                <a:spLocks/>
              </p:cNvSpPr>
              <p:nvPr/>
            </p:nvSpPr>
            <p:spPr bwMode="auto">
              <a:xfrm rot="97968">
                <a:off x="4410" y="1410"/>
                <a:ext cx="1124" cy="392"/>
              </a:xfrm>
              <a:custGeom>
                <a:avLst/>
                <a:gdLst>
                  <a:gd name="T0" fmla="*/ 0 w 21600"/>
                  <a:gd name="T1" fmla="*/ 0 h 14372"/>
                  <a:gd name="T2" fmla="*/ 0 w 21600"/>
                  <a:gd name="T3" fmla="*/ 0 h 14372"/>
                  <a:gd name="T4" fmla="*/ 0 w 21600"/>
                  <a:gd name="T5" fmla="*/ 0 h 14372"/>
                  <a:gd name="T6" fmla="*/ 0 60000 65536"/>
                  <a:gd name="T7" fmla="*/ 0 60000 65536"/>
                  <a:gd name="T8" fmla="*/ 0 60000 65536"/>
                  <a:gd name="T9" fmla="*/ 0 w 21600"/>
                  <a:gd name="T10" fmla="*/ 0 h 14372"/>
                  <a:gd name="T11" fmla="*/ 21600 w 21600"/>
                  <a:gd name="T12" fmla="*/ 14372 h 14372"/>
                </a:gdLst>
                <a:ahLst/>
                <a:cxnLst>
                  <a:cxn ang="T6">
                    <a:pos x="T0" y="T1"/>
                  </a:cxn>
                  <a:cxn ang="T7">
                    <a:pos x="T2" y="T3"/>
                  </a:cxn>
                  <a:cxn ang="T8">
                    <a:pos x="T4" y="T5"/>
                  </a:cxn>
                </a:cxnLst>
                <a:rect l="T9" t="T10" r="T11" b="T12"/>
                <a:pathLst>
                  <a:path w="21600" h="14372" fill="none" extrusionOk="0">
                    <a:moveTo>
                      <a:pt x="3100" y="14372"/>
                    </a:moveTo>
                    <a:cubicBezTo>
                      <a:pt x="1072" y="11006"/>
                      <a:pt x="0" y="7150"/>
                      <a:pt x="0" y="3221"/>
                    </a:cubicBezTo>
                    <a:cubicBezTo>
                      <a:pt x="-1" y="2142"/>
                      <a:pt x="80" y="1066"/>
                      <a:pt x="241" y="0"/>
                    </a:cubicBezTo>
                  </a:path>
                  <a:path w="21600" h="14372" stroke="0" extrusionOk="0">
                    <a:moveTo>
                      <a:pt x="3100" y="14372"/>
                    </a:moveTo>
                    <a:cubicBezTo>
                      <a:pt x="1072" y="11006"/>
                      <a:pt x="0" y="7150"/>
                      <a:pt x="0" y="3221"/>
                    </a:cubicBezTo>
                    <a:cubicBezTo>
                      <a:pt x="-1" y="2142"/>
                      <a:pt x="80" y="1066"/>
                      <a:pt x="241" y="0"/>
                    </a:cubicBezTo>
                    <a:lnTo>
                      <a:pt x="21600" y="3221"/>
                    </a:lnTo>
                    <a:close/>
                  </a:path>
                </a:pathLst>
              </a:custGeom>
              <a:noFill/>
              <a:ln w="28575">
                <a:solidFill>
                  <a:schemeClr val="bg1"/>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55" name="Arc 71">
                <a:extLst>
                  <a:ext uri="{FF2B5EF4-FFF2-40B4-BE49-F238E27FC236}">
                    <a16:creationId xmlns:a16="http://schemas.microsoft.com/office/drawing/2014/main" id="{F0381039-3E8B-4FB5-A980-F8732AA606D7}"/>
                  </a:ext>
                </a:extLst>
              </p:cNvPr>
              <p:cNvSpPr>
                <a:spLocks/>
              </p:cNvSpPr>
              <p:nvPr/>
            </p:nvSpPr>
            <p:spPr bwMode="auto">
              <a:xfrm>
                <a:off x="4753" y="1281"/>
                <a:ext cx="420" cy="184"/>
              </a:xfrm>
              <a:custGeom>
                <a:avLst/>
                <a:gdLst>
                  <a:gd name="T0" fmla="*/ 0 w 43200"/>
                  <a:gd name="T1" fmla="*/ 0 h 26911"/>
                  <a:gd name="T2" fmla="*/ 0 w 43200"/>
                  <a:gd name="T3" fmla="*/ 0 h 26911"/>
                  <a:gd name="T4" fmla="*/ 0 w 43200"/>
                  <a:gd name="T5" fmla="*/ 0 h 26911"/>
                  <a:gd name="T6" fmla="*/ 0 60000 65536"/>
                  <a:gd name="T7" fmla="*/ 0 60000 65536"/>
                  <a:gd name="T8" fmla="*/ 0 60000 65536"/>
                  <a:gd name="T9" fmla="*/ 0 w 43200"/>
                  <a:gd name="T10" fmla="*/ 0 h 26911"/>
                  <a:gd name="T11" fmla="*/ 43200 w 43200"/>
                  <a:gd name="T12" fmla="*/ 26911 h 26911"/>
                </a:gdLst>
                <a:ahLst/>
                <a:cxnLst>
                  <a:cxn ang="T6">
                    <a:pos x="T0" y="T1"/>
                  </a:cxn>
                  <a:cxn ang="T7">
                    <a:pos x="T2" y="T3"/>
                  </a:cxn>
                  <a:cxn ang="T8">
                    <a:pos x="T4" y="T5"/>
                  </a:cxn>
                </a:cxnLst>
                <a:rect l="T9" t="T10" r="T11" b="T12"/>
                <a:pathLst>
                  <a:path w="43200" h="26911" fill="none" extrusionOk="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path>
                  <a:path w="43200" h="26911" stroke="0" extrusionOk="0">
                    <a:moveTo>
                      <a:pt x="42536" y="0"/>
                    </a:moveTo>
                    <a:cubicBezTo>
                      <a:pt x="42977" y="1736"/>
                      <a:pt x="43200" y="3520"/>
                      <a:pt x="43200" y="5311"/>
                    </a:cubicBezTo>
                    <a:cubicBezTo>
                      <a:pt x="43200" y="17240"/>
                      <a:pt x="33529" y="26911"/>
                      <a:pt x="21600" y="26911"/>
                    </a:cubicBezTo>
                    <a:cubicBezTo>
                      <a:pt x="9670" y="26911"/>
                      <a:pt x="0" y="17240"/>
                      <a:pt x="0" y="5311"/>
                    </a:cubicBezTo>
                    <a:cubicBezTo>
                      <a:pt x="-1" y="4716"/>
                      <a:pt x="24" y="4122"/>
                      <a:pt x="73" y="3529"/>
                    </a:cubicBezTo>
                    <a:lnTo>
                      <a:pt x="21600" y="5311"/>
                    </a:lnTo>
                    <a:close/>
                  </a:path>
                </a:pathLst>
              </a:custGeom>
              <a:noFill/>
              <a:ln w="28575">
                <a:solidFill>
                  <a:schemeClr val="bg1"/>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56" name="Arc 72">
                <a:extLst>
                  <a:ext uri="{FF2B5EF4-FFF2-40B4-BE49-F238E27FC236}">
                    <a16:creationId xmlns:a16="http://schemas.microsoft.com/office/drawing/2014/main" id="{C038EEFA-4B44-46FF-92B7-61BF264804EC}"/>
                  </a:ext>
                </a:extLst>
              </p:cNvPr>
              <p:cNvSpPr>
                <a:spLocks/>
              </p:cNvSpPr>
              <p:nvPr/>
            </p:nvSpPr>
            <p:spPr bwMode="auto">
              <a:xfrm>
                <a:off x="3169" y="1307"/>
                <a:ext cx="768" cy="229"/>
              </a:xfrm>
              <a:custGeom>
                <a:avLst/>
                <a:gdLst>
                  <a:gd name="T0" fmla="*/ 0 w 43058"/>
                  <a:gd name="T1" fmla="*/ 0 h 22948"/>
                  <a:gd name="T2" fmla="*/ 0 w 43058"/>
                  <a:gd name="T3" fmla="*/ 0 h 22948"/>
                  <a:gd name="T4" fmla="*/ 0 w 43058"/>
                  <a:gd name="T5" fmla="*/ 0 h 22948"/>
                  <a:gd name="T6" fmla="*/ 0 60000 65536"/>
                  <a:gd name="T7" fmla="*/ 0 60000 65536"/>
                  <a:gd name="T8" fmla="*/ 0 60000 65536"/>
                  <a:gd name="T9" fmla="*/ 0 w 43058"/>
                  <a:gd name="T10" fmla="*/ 0 h 22948"/>
                  <a:gd name="T11" fmla="*/ 43058 w 43058"/>
                  <a:gd name="T12" fmla="*/ 22948 h 22948"/>
                </a:gdLst>
                <a:ahLst/>
                <a:cxnLst>
                  <a:cxn ang="T6">
                    <a:pos x="T0" y="T1"/>
                  </a:cxn>
                  <a:cxn ang="T7">
                    <a:pos x="T2" y="T3"/>
                  </a:cxn>
                  <a:cxn ang="T8">
                    <a:pos x="T4" y="T5"/>
                  </a:cxn>
                </a:cxnLst>
                <a:rect l="T9" t="T10" r="T11" b="T12"/>
                <a:pathLst>
                  <a:path w="43058" h="22948" fill="none" extrusionOk="0">
                    <a:moveTo>
                      <a:pt x="43015" y="0"/>
                    </a:moveTo>
                    <a:cubicBezTo>
                      <a:pt x="43043" y="448"/>
                      <a:pt x="43058" y="898"/>
                      <a:pt x="43058" y="1348"/>
                    </a:cubicBezTo>
                    <a:cubicBezTo>
                      <a:pt x="43058" y="13277"/>
                      <a:pt x="33387" y="22948"/>
                      <a:pt x="21458" y="22948"/>
                    </a:cubicBezTo>
                    <a:cubicBezTo>
                      <a:pt x="10486" y="22948"/>
                      <a:pt x="1258" y="14723"/>
                      <a:pt x="0" y="3823"/>
                    </a:cubicBezTo>
                  </a:path>
                  <a:path w="43058" h="22948" stroke="0" extrusionOk="0">
                    <a:moveTo>
                      <a:pt x="43015" y="0"/>
                    </a:moveTo>
                    <a:cubicBezTo>
                      <a:pt x="43043" y="448"/>
                      <a:pt x="43058" y="898"/>
                      <a:pt x="43058" y="1348"/>
                    </a:cubicBezTo>
                    <a:cubicBezTo>
                      <a:pt x="43058" y="13277"/>
                      <a:pt x="33387" y="22948"/>
                      <a:pt x="21458" y="22948"/>
                    </a:cubicBezTo>
                    <a:cubicBezTo>
                      <a:pt x="10486" y="22948"/>
                      <a:pt x="1258" y="14723"/>
                      <a:pt x="0" y="3823"/>
                    </a:cubicBezTo>
                    <a:lnTo>
                      <a:pt x="21458" y="1348"/>
                    </a:lnTo>
                    <a:close/>
                  </a:path>
                </a:pathLst>
              </a:custGeom>
              <a:noFill/>
              <a:ln w="28575">
                <a:solidFill>
                  <a:schemeClr val="bg1"/>
                </a:solidFill>
                <a:miter lim="800000"/>
                <a:headEnd type="triangle" w="med" len="me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21" name="Group 73">
              <a:extLst>
                <a:ext uri="{FF2B5EF4-FFF2-40B4-BE49-F238E27FC236}">
                  <a16:creationId xmlns:a16="http://schemas.microsoft.com/office/drawing/2014/main" id="{F1BC8A92-A489-4D84-BFC3-3EC506A6DBF1}"/>
                </a:ext>
              </a:extLst>
            </p:cNvPr>
            <p:cNvGrpSpPr>
              <a:grpSpLocks/>
            </p:cNvGrpSpPr>
            <p:nvPr/>
          </p:nvGrpSpPr>
          <p:grpSpPr bwMode="auto">
            <a:xfrm>
              <a:off x="4861" y="1418"/>
              <a:ext cx="251" cy="202"/>
              <a:chOff x="2640" y="672"/>
              <a:chExt cx="251" cy="202"/>
            </a:xfrm>
          </p:grpSpPr>
          <p:sp>
            <p:nvSpPr>
              <p:cNvPr id="141334" name="WordArt 74">
                <a:extLst>
                  <a:ext uri="{FF2B5EF4-FFF2-40B4-BE49-F238E27FC236}">
                    <a16:creationId xmlns:a16="http://schemas.microsoft.com/office/drawing/2014/main" id="{C9850D0C-B9BB-4A5B-9BCD-0033FCB9546E}"/>
                  </a:ext>
                </a:extLst>
              </p:cNvPr>
              <p:cNvSpPr>
                <a:spLocks noChangeArrowheads="1" noChangeShapeType="1" noTextEdit="1"/>
              </p:cNvSpPr>
              <p:nvPr/>
            </p:nvSpPr>
            <p:spPr bwMode="auto">
              <a:xfrm>
                <a:off x="2640" y="720"/>
                <a:ext cx="224" cy="154"/>
              </a:xfrm>
              <a:prstGeom prst="rect">
                <a:avLst/>
              </a:prstGeom>
            </p:spPr>
            <p:txBody>
              <a:bodyPr wrap="none" fromWordArt="1">
                <a:prstTxWarp prst="textPlain">
                  <a:avLst>
                    <a:gd name="adj" fmla="val 55991"/>
                  </a:avLst>
                </a:prstTxWarp>
              </a:bodyPr>
              <a:lstStyle/>
              <a:p>
                <a:pPr algn="ctr"/>
                <a:r>
                  <a:rPr lang="en-US" altLang="zh-CN" sz="800" i="1" kern="10">
                    <a:ln w="9525">
                      <a:solidFill>
                        <a:srgbClr val="FF6600"/>
                      </a:solidFill>
                      <a:round/>
                      <a:headEnd/>
                      <a:tailEnd/>
                    </a:ln>
                    <a:solidFill>
                      <a:srgbClr val="FF66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rPr>
                  <a:t>B</a:t>
                </a:r>
                <a:endParaRPr lang="zh-CN" altLang="en-US" sz="800" i="1" kern="10">
                  <a:ln w="9525">
                    <a:solidFill>
                      <a:srgbClr val="FF6600"/>
                    </a:solidFill>
                    <a:round/>
                    <a:headEnd/>
                    <a:tailEnd/>
                  </a:ln>
                  <a:solidFill>
                    <a:srgbClr val="FF6600"/>
                  </a:solidFill>
                  <a:effectLst>
                    <a:outerShdw blurRad="38100" dist="38100" dir="2700000" algn="tl" rotWithShape="0">
                      <a:srgbClr val="000000">
                        <a:alpha val="43137"/>
                      </a:srgbClr>
                    </a:outerShdw>
                  </a:effectLst>
                  <a:latin typeface="Times New Roman" panose="02020603050405020304" pitchFamily="18" charset="0"/>
                  <a:cs typeface="Times New Roman" panose="02020603050405020304" pitchFamily="18" charset="0"/>
                </a:endParaRPr>
              </a:p>
            </p:txBody>
          </p:sp>
          <p:sp>
            <p:nvSpPr>
              <p:cNvPr id="841759" name="Line 75">
                <a:extLst>
                  <a:ext uri="{FF2B5EF4-FFF2-40B4-BE49-F238E27FC236}">
                    <a16:creationId xmlns:a16="http://schemas.microsoft.com/office/drawing/2014/main" id="{9376718A-F03C-4851-9677-3B7E7FC402B3}"/>
                  </a:ext>
                </a:extLst>
              </p:cNvPr>
              <p:cNvSpPr>
                <a:spLocks noChangeShapeType="1"/>
              </p:cNvSpPr>
              <p:nvPr/>
            </p:nvSpPr>
            <p:spPr bwMode="auto">
              <a:xfrm>
                <a:off x="2651" y="672"/>
                <a:ext cx="240" cy="0"/>
              </a:xfrm>
              <a:prstGeom prst="line">
                <a:avLst/>
              </a:prstGeom>
              <a:noFill/>
              <a:ln w="28575">
                <a:solidFill>
                  <a:srgbClr val="FF6600"/>
                </a:solidFill>
                <a:miter lim="800000"/>
                <a:headEnd/>
                <a:tailEnd type="triangle" w="med" len="sm"/>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22" name="Group 76">
              <a:extLst>
                <a:ext uri="{FF2B5EF4-FFF2-40B4-BE49-F238E27FC236}">
                  <a16:creationId xmlns:a16="http://schemas.microsoft.com/office/drawing/2014/main" id="{A5CE5ED1-EBA7-4BE3-90A1-A0378D286459}"/>
                </a:ext>
              </a:extLst>
            </p:cNvPr>
            <p:cNvGrpSpPr>
              <a:grpSpLocks/>
            </p:cNvGrpSpPr>
            <p:nvPr/>
          </p:nvGrpSpPr>
          <p:grpSpPr bwMode="auto">
            <a:xfrm>
              <a:off x="2989" y="1654"/>
              <a:ext cx="2424" cy="574"/>
              <a:chOff x="3120" y="908"/>
              <a:chExt cx="2424" cy="574"/>
            </a:xfrm>
          </p:grpSpPr>
          <p:sp>
            <p:nvSpPr>
              <p:cNvPr id="841761" name="Arc 77">
                <a:extLst>
                  <a:ext uri="{FF2B5EF4-FFF2-40B4-BE49-F238E27FC236}">
                    <a16:creationId xmlns:a16="http://schemas.microsoft.com/office/drawing/2014/main" id="{D19FBED8-F0F4-4D48-A645-294F5A9687D8}"/>
                  </a:ext>
                </a:extLst>
              </p:cNvPr>
              <p:cNvSpPr>
                <a:spLocks/>
              </p:cNvSpPr>
              <p:nvPr/>
            </p:nvSpPr>
            <p:spPr bwMode="auto">
              <a:xfrm rot="97968">
                <a:off x="4422" y="961"/>
                <a:ext cx="1122" cy="521"/>
              </a:xfrm>
              <a:custGeom>
                <a:avLst/>
                <a:gdLst>
                  <a:gd name="T0" fmla="*/ 0 w 21554"/>
                  <a:gd name="T1" fmla="*/ 0 h 19707"/>
                  <a:gd name="T2" fmla="*/ 0 w 21554"/>
                  <a:gd name="T3" fmla="*/ 0 h 19707"/>
                  <a:gd name="T4" fmla="*/ 0 w 21554"/>
                  <a:gd name="T5" fmla="*/ 0 h 19707"/>
                  <a:gd name="T6" fmla="*/ 0 60000 65536"/>
                  <a:gd name="T7" fmla="*/ 0 60000 65536"/>
                  <a:gd name="T8" fmla="*/ 0 60000 65536"/>
                  <a:gd name="T9" fmla="*/ 0 w 21554"/>
                  <a:gd name="T10" fmla="*/ 0 h 19707"/>
                  <a:gd name="T11" fmla="*/ 21554 w 21554"/>
                  <a:gd name="T12" fmla="*/ 19707 h 19707"/>
                </a:gdLst>
                <a:ahLst/>
                <a:cxnLst>
                  <a:cxn ang="T6">
                    <a:pos x="T0" y="T1"/>
                  </a:cxn>
                  <a:cxn ang="T7">
                    <a:pos x="T2" y="T3"/>
                  </a:cxn>
                  <a:cxn ang="T8">
                    <a:pos x="T4" y="T5"/>
                  </a:cxn>
                </a:cxnLst>
                <a:rect l="T9" t="T10" r="T11" b="T12"/>
                <a:pathLst>
                  <a:path w="21554" h="19707" fill="none" extrusionOk="0">
                    <a:moveTo>
                      <a:pt x="-1" y="18300"/>
                    </a:moveTo>
                    <a:cubicBezTo>
                      <a:pt x="520" y="10317"/>
                      <a:pt x="5411" y="3275"/>
                      <a:pt x="12711" y="0"/>
                    </a:cubicBezTo>
                  </a:path>
                  <a:path w="21554" h="19707" stroke="0" extrusionOk="0">
                    <a:moveTo>
                      <a:pt x="-1" y="18300"/>
                    </a:moveTo>
                    <a:cubicBezTo>
                      <a:pt x="520" y="10317"/>
                      <a:pt x="5411" y="3275"/>
                      <a:pt x="12711" y="0"/>
                    </a:cubicBezTo>
                    <a:lnTo>
                      <a:pt x="21554" y="19707"/>
                    </a:lnTo>
                    <a:close/>
                  </a:path>
                </a:pathLst>
              </a:custGeom>
              <a:noFill/>
              <a:ln w="28575">
                <a:solidFill>
                  <a:schemeClr val="bg1"/>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62" name="Arc 78">
                <a:extLst>
                  <a:ext uri="{FF2B5EF4-FFF2-40B4-BE49-F238E27FC236}">
                    <a16:creationId xmlns:a16="http://schemas.microsoft.com/office/drawing/2014/main" id="{191A3537-FDC2-457C-909A-236714558269}"/>
                  </a:ext>
                </a:extLst>
              </p:cNvPr>
              <p:cNvSpPr>
                <a:spLocks/>
              </p:cNvSpPr>
              <p:nvPr/>
            </p:nvSpPr>
            <p:spPr bwMode="auto">
              <a:xfrm>
                <a:off x="3321" y="1106"/>
                <a:ext cx="619" cy="241"/>
              </a:xfrm>
              <a:custGeom>
                <a:avLst/>
                <a:gdLst>
                  <a:gd name="T0" fmla="*/ 0 w 34705"/>
                  <a:gd name="T1" fmla="*/ 0 h 24083"/>
                  <a:gd name="T2" fmla="*/ 0 w 34705"/>
                  <a:gd name="T3" fmla="*/ 0 h 24083"/>
                  <a:gd name="T4" fmla="*/ 0 w 34705"/>
                  <a:gd name="T5" fmla="*/ 0 h 24083"/>
                  <a:gd name="T6" fmla="*/ 0 60000 65536"/>
                  <a:gd name="T7" fmla="*/ 0 60000 65536"/>
                  <a:gd name="T8" fmla="*/ 0 60000 65536"/>
                  <a:gd name="T9" fmla="*/ 0 w 34705"/>
                  <a:gd name="T10" fmla="*/ 0 h 24083"/>
                  <a:gd name="T11" fmla="*/ 34705 w 34705"/>
                  <a:gd name="T12" fmla="*/ 24083 h 24083"/>
                </a:gdLst>
                <a:ahLst/>
                <a:cxnLst>
                  <a:cxn ang="T6">
                    <a:pos x="T0" y="T1"/>
                  </a:cxn>
                  <a:cxn ang="T7">
                    <a:pos x="T2" y="T3"/>
                  </a:cxn>
                  <a:cxn ang="T8">
                    <a:pos x="T4" y="T5"/>
                  </a:cxn>
                </a:cxnLst>
                <a:rect l="T9" t="T10" r="T11" b="T12"/>
                <a:pathLst>
                  <a:path w="34705" h="24083" fill="none" extrusionOk="0">
                    <a:moveTo>
                      <a:pt x="-1" y="4429"/>
                    </a:moveTo>
                    <a:cubicBezTo>
                      <a:pt x="3764" y="1556"/>
                      <a:pt x="8369" y="-1"/>
                      <a:pt x="13105" y="0"/>
                    </a:cubicBezTo>
                    <a:cubicBezTo>
                      <a:pt x="25034" y="0"/>
                      <a:pt x="34705" y="9670"/>
                      <a:pt x="34705" y="21600"/>
                    </a:cubicBezTo>
                    <a:cubicBezTo>
                      <a:pt x="34705" y="22429"/>
                      <a:pt x="34657" y="23258"/>
                      <a:pt x="34561" y="24082"/>
                    </a:cubicBezTo>
                  </a:path>
                  <a:path w="34705" h="24083" stroke="0" extrusionOk="0">
                    <a:moveTo>
                      <a:pt x="-1" y="4429"/>
                    </a:moveTo>
                    <a:cubicBezTo>
                      <a:pt x="3764" y="1556"/>
                      <a:pt x="8369" y="-1"/>
                      <a:pt x="13105" y="0"/>
                    </a:cubicBezTo>
                    <a:cubicBezTo>
                      <a:pt x="25034" y="0"/>
                      <a:pt x="34705" y="9670"/>
                      <a:pt x="34705" y="21600"/>
                    </a:cubicBezTo>
                    <a:cubicBezTo>
                      <a:pt x="34705" y="22429"/>
                      <a:pt x="34657" y="23258"/>
                      <a:pt x="34561" y="24082"/>
                    </a:cubicBezTo>
                    <a:lnTo>
                      <a:pt x="13105" y="21600"/>
                    </a:lnTo>
                    <a:close/>
                  </a:path>
                </a:pathLst>
              </a:custGeom>
              <a:noFill/>
              <a:ln w="28575">
                <a:solidFill>
                  <a:schemeClr val="bg1"/>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63" name="Line 79">
                <a:extLst>
                  <a:ext uri="{FF2B5EF4-FFF2-40B4-BE49-F238E27FC236}">
                    <a16:creationId xmlns:a16="http://schemas.microsoft.com/office/drawing/2014/main" id="{85E2FB65-E847-4613-93BC-0C5D145BE259}"/>
                  </a:ext>
                </a:extLst>
              </p:cNvPr>
              <p:cNvSpPr>
                <a:spLocks noChangeShapeType="1"/>
              </p:cNvSpPr>
              <p:nvPr/>
            </p:nvSpPr>
            <p:spPr bwMode="auto">
              <a:xfrm flipH="1">
                <a:off x="4224" y="977"/>
                <a:ext cx="401" cy="415"/>
              </a:xfrm>
              <a:prstGeom prst="line">
                <a:avLst/>
              </a:prstGeom>
              <a:noFill/>
              <a:ln w="28575">
                <a:solidFill>
                  <a:schemeClr val="bg1"/>
                </a:solidFill>
                <a:miter lim="800000"/>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1764" name="Arc 80">
                <a:extLst>
                  <a:ext uri="{FF2B5EF4-FFF2-40B4-BE49-F238E27FC236}">
                    <a16:creationId xmlns:a16="http://schemas.microsoft.com/office/drawing/2014/main" id="{C1CDDDAD-68C4-4595-AAE0-C93B0A4CEDC8}"/>
                  </a:ext>
                </a:extLst>
              </p:cNvPr>
              <p:cNvSpPr>
                <a:spLocks/>
              </p:cNvSpPr>
              <p:nvPr/>
            </p:nvSpPr>
            <p:spPr bwMode="auto">
              <a:xfrm>
                <a:off x="4657" y="1104"/>
                <a:ext cx="764" cy="313"/>
              </a:xfrm>
              <a:custGeom>
                <a:avLst/>
                <a:gdLst>
                  <a:gd name="T0" fmla="*/ 0 w 42979"/>
                  <a:gd name="T1" fmla="*/ 0 h 31098"/>
                  <a:gd name="T2" fmla="*/ 0 w 42979"/>
                  <a:gd name="T3" fmla="*/ 0 h 31098"/>
                  <a:gd name="T4" fmla="*/ 0 w 42979"/>
                  <a:gd name="T5" fmla="*/ 0 h 31098"/>
                  <a:gd name="T6" fmla="*/ 0 60000 65536"/>
                  <a:gd name="T7" fmla="*/ 0 60000 65536"/>
                  <a:gd name="T8" fmla="*/ 0 60000 65536"/>
                  <a:gd name="T9" fmla="*/ 0 w 42979"/>
                  <a:gd name="T10" fmla="*/ 0 h 31098"/>
                  <a:gd name="T11" fmla="*/ 42979 w 42979"/>
                  <a:gd name="T12" fmla="*/ 31098 h 31098"/>
                </a:gdLst>
                <a:ahLst/>
                <a:cxnLst>
                  <a:cxn ang="T6">
                    <a:pos x="T0" y="T1"/>
                  </a:cxn>
                  <a:cxn ang="T7">
                    <a:pos x="T2" y="T3"/>
                  </a:cxn>
                  <a:cxn ang="T8">
                    <a:pos x="T4" y="T5"/>
                  </a:cxn>
                </a:cxnLst>
                <a:rect l="T9" t="T10" r="T11" b="T12"/>
                <a:pathLst>
                  <a:path w="42979" h="31098" fill="none" extrusionOk="0">
                    <a:moveTo>
                      <a:pt x="2200" y="31097"/>
                    </a:moveTo>
                    <a:cubicBezTo>
                      <a:pt x="752" y="28140"/>
                      <a:pt x="0" y="24892"/>
                      <a:pt x="0" y="21600"/>
                    </a:cubicBezTo>
                    <a:cubicBezTo>
                      <a:pt x="0" y="9670"/>
                      <a:pt x="9670" y="0"/>
                      <a:pt x="21600" y="0"/>
                    </a:cubicBezTo>
                    <a:cubicBezTo>
                      <a:pt x="32339" y="-1"/>
                      <a:pt x="41448" y="7890"/>
                      <a:pt x="42979" y="18520"/>
                    </a:cubicBezTo>
                  </a:path>
                  <a:path w="42979" h="31098" stroke="0" extrusionOk="0">
                    <a:moveTo>
                      <a:pt x="2200" y="31097"/>
                    </a:moveTo>
                    <a:cubicBezTo>
                      <a:pt x="752" y="28140"/>
                      <a:pt x="0" y="24892"/>
                      <a:pt x="0" y="21600"/>
                    </a:cubicBezTo>
                    <a:cubicBezTo>
                      <a:pt x="0" y="9670"/>
                      <a:pt x="9670" y="0"/>
                      <a:pt x="21600" y="0"/>
                    </a:cubicBezTo>
                    <a:cubicBezTo>
                      <a:pt x="32339" y="-1"/>
                      <a:pt x="41448" y="7890"/>
                      <a:pt x="42979" y="18520"/>
                    </a:cubicBezTo>
                    <a:lnTo>
                      <a:pt x="21600" y="21600"/>
                    </a:lnTo>
                    <a:close/>
                  </a:path>
                </a:pathLst>
              </a:custGeom>
              <a:noFill/>
              <a:ln w="28575">
                <a:solidFill>
                  <a:schemeClr val="bg1"/>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65" name="Arc 81">
                <a:extLst>
                  <a:ext uri="{FF2B5EF4-FFF2-40B4-BE49-F238E27FC236}">
                    <a16:creationId xmlns:a16="http://schemas.microsoft.com/office/drawing/2014/main" id="{66F2C98A-906B-40F3-8854-257CBC879E6E}"/>
                  </a:ext>
                </a:extLst>
              </p:cNvPr>
              <p:cNvSpPr>
                <a:spLocks/>
              </p:cNvSpPr>
              <p:nvPr/>
            </p:nvSpPr>
            <p:spPr bwMode="auto">
              <a:xfrm>
                <a:off x="4753" y="1201"/>
                <a:ext cx="420" cy="128"/>
              </a:xfrm>
              <a:custGeom>
                <a:avLst/>
                <a:gdLst>
                  <a:gd name="T0" fmla="*/ 0 w 43200"/>
                  <a:gd name="T1" fmla="*/ 0 h 21691"/>
                  <a:gd name="T2" fmla="*/ 0 w 43200"/>
                  <a:gd name="T3" fmla="*/ 0 h 21691"/>
                  <a:gd name="T4" fmla="*/ 0 w 43200"/>
                  <a:gd name="T5" fmla="*/ 0 h 21691"/>
                  <a:gd name="T6" fmla="*/ 0 60000 65536"/>
                  <a:gd name="T7" fmla="*/ 0 60000 65536"/>
                  <a:gd name="T8" fmla="*/ 0 60000 65536"/>
                  <a:gd name="T9" fmla="*/ 0 w 43200"/>
                  <a:gd name="T10" fmla="*/ 0 h 21691"/>
                  <a:gd name="T11" fmla="*/ 43200 w 43200"/>
                  <a:gd name="T12" fmla="*/ 21691 h 21691"/>
                </a:gdLst>
                <a:ahLst/>
                <a:cxnLst>
                  <a:cxn ang="T6">
                    <a:pos x="T0" y="T1"/>
                  </a:cxn>
                  <a:cxn ang="T7">
                    <a:pos x="T2" y="T3"/>
                  </a:cxn>
                  <a:cxn ang="T8">
                    <a:pos x="T4" y="T5"/>
                  </a:cxn>
                </a:cxnLst>
                <a:rect l="T9" t="T10" r="T11" b="T12"/>
                <a:pathLst>
                  <a:path w="43200" h="21691" fill="none" extrusionOk="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path>
                  <a:path w="43200" h="21691" stroke="0" extrusionOk="0">
                    <a:moveTo>
                      <a:pt x="0" y="21690"/>
                    </a:moveTo>
                    <a:cubicBezTo>
                      <a:pt x="0" y="21660"/>
                      <a:pt x="0" y="21630"/>
                      <a:pt x="0" y="21600"/>
                    </a:cubicBezTo>
                    <a:cubicBezTo>
                      <a:pt x="0" y="9670"/>
                      <a:pt x="9670" y="0"/>
                      <a:pt x="21600" y="0"/>
                    </a:cubicBezTo>
                    <a:cubicBezTo>
                      <a:pt x="33529" y="0"/>
                      <a:pt x="43200" y="9670"/>
                      <a:pt x="43200" y="21600"/>
                    </a:cubicBezTo>
                    <a:cubicBezTo>
                      <a:pt x="43200" y="21616"/>
                      <a:pt x="43199" y="21633"/>
                      <a:pt x="43199" y="21649"/>
                    </a:cubicBezTo>
                    <a:lnTo>
                      <a:pt x="21600" y="21600"/>
                    </a:lnTo>
                    <a:close/>
                  </a:path>
                </a:pathLst>
              </a:custGeom>
              <a:noFill/>
              <a:ln w="28575">
                <a:solidFill>
                  <a:schemeClr val="bg1"/>
                </a:solidFill>
                <a:miter lim="800000"/>
                <a:headEnd/>
                <a:tailEnd type="triangle" w="med" len="me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66" name="Arc 82">
                <a:extLst>
                  <a:ext uri="{FF2B5EF4-FFF2-40B4-BE49-F238E27FC236}">
                    <a16:creationId xmlns:a16="http://schemas.microsoft.com/office/drawing/2014/main" id="{3886D06F-C342-4326-84C3-65732F25A57C}"/>
                  </a:ext>
                </a:extLst>
              </p:cNvPr>
              <p:cNvSpPr>
                <a:spLocks/>
              </p:cNvSpPr>
              <p:nvPr/>
            </p:nvSpPr>
            <p:spPr bwMode="auto">
              <a:xfrm>
                <a:off x="3120" y="908"/>
                <a:ext cx="978" cy="464"/>
              </a:xfrm>
              <a:custGeom>
                <a:avLst/>
                <a:gdLst>
                  <a:gd name="T0" fmla="*/ 0 w 21600"/>
                  <a:gd name="T1" fmla="*/ 0 h 20482"/>
                  <a:gd name="T2" fmla="*/ 0 w 21600"/>
                  <a:gd name="T3" fmla="*/ 0 h 20482"/>
                  <a:gd name="T4" fmla="*/ 0 w 21600"/>
                  <a:gd name="T5" fmla="*/ 0 h 20482"/>
                  <a:gd name="T6" fmla="*/ 0 60000 65536"/>
                  <a:gd name="T7" fmla="*/ 0 60000 65536"/>
                  <a:gd name="T8" fmla="*/ 0 60000 65536"/>
                  <a:gd name="T9" fmla="*/ 0 w 21600"/>
                  <a:gd name="T10" fmla="*/ 0 h 20482"/>
                  <a:gd name="T11" fmla="*/ 21600 w 21600"/>
                  <a:gd name="T12" fmla="*/ 20482 h 20482"/>
                </a:gdLst>
                <a:ahLst/>
                <a:cxnLst>
                  <a:cxn ang="T6">
                    <a:pos x="T0" y="T1"/>
                  </a:cxn>
                  <a:cxn ang="T7">
                    <a:pos x="T2" y="T3"/>
                  </a:cxn>
                  <a:cxn ang="T8">
                    <a:pos x="T4" y="T5"/>
                  </a:cxn>
                </a:cxnLst>
                <a:rect l="T9" t="T10" r="T11" b="T12"/>
                <a:pathLst>
                  <a:path w="21600" h="20482" fill="none" extrusionOk="0">
                    <a:moveTo>
                      <a:pt x="15522" y="0"/>
                    </a:moveTo>
                    <a:cubicBezTo>
                      <a:pt x="19420" y="4028"/>
                      <a:pt x="21600" y="9414"/>
                      <a:pt x="21600" y="15020"/>
                    </a:cubicBezTo>
                    <a:cubicBezTo>
                      <a:pt x="21600" y="16863"/>
                      <a:pt x="21364" y="18698"/>
                      <a:pt x="20898" y="20482"/>
                    </a:cubicBezTo>
                  </a:path>
                  <a:path w="21600" h="20482" stroke="0" extrusionOk="0">
                    <a:moveTo>
                      <a:pt x="15522" y="0"/>
                    </a:moveTo>
                    <a:cubicBezTo>
                      <a:pt x="19420" y="4028"/>
                      <a:pt x="21600" y="9414"/>
                      <a:pt x="21600" y="15020"/>
                    </a:cubicBezTo>
                    <a:cubicBezTo>
                      <a:pt x="21600" y="16863"/>
                      <a:pt x="21364" y="18698"/>
                      <a:pt x="20898" y="20482"/>
                    </a:cubicBezTo>
                    <a:lnTo>
                      <a:pt x="0" y="15020"/>
                    </a:lnTo>
                    <a:close/>
                  </a:path>
                </a:pathLst>
              </a:custGeom>
              <a:noFill/>
              <a:ln w="28575">
                <a:solidFill>
                  <a:schemeClr val="bg1"/>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67" name="Arc 83">
                <a:extLst>
                  <a:ext uri="{FF2B5EF4-FFF2-40B4-BE49-F238E27FC236}">
                    <a16:creationId xmlns:a16="http://schemas.microsoft.com/office/drawing/2014/main" id="{2B8852FA-6C28-4E73-B60F-245EF2A57842}"/>
                  </a:ext>
                </a:extLst>
              </p:cNvPr>
              <p:cNvSpPr>
                <a:spLocks/>
              </p:cNvSpPr>
              <p:nvPr/>
            </p:nvSpPr>
            <p:spPr bwMode="auto">
              <a:xfrm>
                <a:off x="3409" y="1203"/>
                <a:ext cx="430" cy="150"/>
              </a:xfrm>
              <a:custGeom>
                <a:avLst/>
                <a:gdLst>
                  <a:gd name="T0" fmla="*/ 0 w 43200"/>
                  <a:gd name="T1" fmla="*/ 0 h 26832"/>
                  <a:gd name="T2" fmla="*/ 0 w 43200"/>
                  <a:gd name="T3" fmla="*/ 0 h 26832"/>
                  <a:gd name="T4" fmla="*/ 0 w 43200"/>
                  <a:gd name="T5" fmla="*/ 0 h 26832"/>
                  <a:gd name="T6" fmla="*/ 0 60000 65536"/>
                  <a:gd name="T7" fmla="*/ 0 60000 65536"/>
                  <a:gd name="T8" fmla="*/ 0 60000 65536"/>
                  <a:gd name="T9" fmla="*/ 0 w 43200"/>
                  <a:gd name="T10" fmla="*/ 0 h 26832"/>
                  <a:gd name="T11" fmla="*/ 43200 w 43200"/>
                  <a:gd name="T12" fmla="*/ 26832 h 26832"/>
                </a:gdLst>
                <a:ahLst/>
                <a:cxnLst>
                  <a:cxn ang="T6">
                    <a:pos x="T0" y="T1"/>
                  </a:cxn>
                  <a:cxn ang="T7">
                    <a:pos x="T2" y="T3"/>
                  </a:cxn>
                  <a:cxn ang="T8">
                    <a:pos x="T4" y="T5"/>
                  </a:cxn>
                </a:cxnLst>
                <a:rect l="T9" t="T10" r="T11" b="T12"/>
                <a:pathLst>
                  <a:path w="43200" h="26832" fill="none" extrusionOk="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path>
                  <a:path w="43200" h="26832" stroke="0" extrusionOk="0">
                    <a:moveTo>
                      <a:pt x="227" y="24729"/>
                    </a:moveTo>
                    <a:cubicBezTo>
                      <a:pt x="76" y="23692"/>
                      <a:pt x="0" y="22647"/>
                      <a:pt x="0" y="21600"/>
                    </a:cubicBezTo>
                    <a:cubicBezTo>
                      <a:pt x="0" y="9670"/>
                      <a:pt x="9670" y="0"/>
                      <a:pt x="21600" y="0"/>
                    </a:cubicBezTo>
                    <a:cubicBezTo>
                      <a:pt x="33529" y="0"/>
                      <a:pt x="43200" y="9670"/>
                      <a:pt x="43200" y="21600"/>
                    </a:cubicBezTo>
                    <a:cubicBezTo>
                      <a:pt x="43200" y="23363"/>
                      <a:pt x="42983" y="25120"/>
                      <a:pt x="42556" y="26831"/>
                    </a:cubicBezTo>
                    <a:lnTo>
                      <a:pt x="21600" y="21600"/>
                    </a:lnTo>
                    <a:close/>
                  </a:path>
                </a:pathLst>
              </a:custGeom>
              <a:noFill/>
              <a:ln w="28575">
                <a:solidFill>
                  <a:schemeClr val="bg1"/>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1323" name="Group 84">
              <a:extLst>
                <a:ext uri="{FF2B5EF4-FFF2-40B4-BE49-F238E27FC236}">
                  <a16:creationId xmlns:a16="http://schemas.microsoft.com/office/drawing/2014/main" id="{9BFF5A6B-8951-4DB7-9E3C-85BC486DCDC3}"/>
                </a:ext>
              </a:extLst>
            </p:cNvPr>
            <p:cNvGrpSpPr>
              <a:grpSpLocks/>
            </p:cNvGrpSpPr>
            <p:nvPr/>
          </p:nvGrpSpPr>
          <p:grpSpPr bwMode="auto">
            <a:xfrm>
              <a:off x="3569" y="1322"/>
              <a:ext cx="1201" cy="791"/>
              <a:chOff x="3700" y="576"/>
              <a:chExt cx="1201" cy="791"/>
            </a:xfrm>
          </p:grpSpPr>
          <p:sp>
            <p:nvSpPr>
              <p:cNvPr id="841769" name="Arc 85">
                <a:extLst>
                  <a:ext uri="{FF2B5EF4-FFF2-40B4-BE49-F238E27FC236}">
                    <a16:creationId xmlns:a16="http://schemas.microsoft.com/office/drawing/2014/main" id="{0460818F-C648-4446-87B5-395ADB969239}"/>
                  </a:ext>
                </a:extLst>
              </p:cNvPr>
              <p:cNvSpPr>
                <a:spLocks/>
              </p:cNvSpPr>
              <p:nvPr/>
            </p:nvSpPr>
            <p:spPr bwMode="auto">
              <a:xfrm>
                <a:off x="3700" y="768"/>
                <a:ext cx="1201" cy="599"/>
              </a:xfrm>
              <a:custGeom>
                <a:avLst/>
                <a:gdLst>
                  <a:gd name="T0" fmla="*/ 0 w 43200"/>
                  <a:gd name="T1" fmla="*/ 0 h 22475"/>
                  <a:gd name="T2" fmla="*/ 0 w 43200"/>
                  <a:gd name="T3" fmla="*/ 0 h 22475"/>
                  <a:gd name="T4" fmla="*/ 0 w 43200"/>
                  <a:gd name="T5" fmla="*/ 0 h 22475"/>
                  <a:gd name="T6" fmla="*/ 0 60000 65536"/>
                  <a:gd name="T7" fmla="*/ 0 60000 65536"/>
                  <a:gd name="T8" fmla="*/ 0 60000 65536"/>
                  <a:gd name="T9" fmla="*/ 0 w 43200"/>
                  <a:gd name="T10" fmla="*/ 0 h 22475"/>
                  <a:gd name="T11" fmla="*/ 43200 w 43200"/>
                  <a:gd name="T12" fmla="*/ 22475 h 22475"/>
                </a:gdLst>
                <a:ahLst/>
                <a:cxnLst>
                  <a:cxn ang="T6">
                    <a:pos x="T0" y="T1"/>
                  </a:cxn>
                  <a:cxn ang="T7">
                    <a:pos x="T2" y="T3"/>
                  </a:cxn>
                  <a:cxn ang="T8">
                    <a:pos x="T4" y="T5"/>
                  </a:cxn>
                </a:cxnLst>
                <a:rect l="T9" t="T10" r="T11" b="T12"/>
                <a:pathLst>
                  <a:path w="43200" h="22475" fill="none" extrusionOk="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path>
                  <a:path w="43200" h="22475" stroke="0" extrusionOk="0">
                    <a:moveTo>
                      <a:pt x="4" y="22024"/>
                    </a:moveTo>
                    <a:cubicBezTo>
                      <a:pt x="1" y="21883"/>
                      <a:pt x="0" y="21741"/>
                      <a:pt x="0" y="21600"/>
                    </a:cubicBezTo>
                    <a:cubicBezTo>
                      <a:pt x="0" y="9670"/>
                      <a:pt x="9670" y="0"/>
                      <a:pt x="21600" y="0"/>
                    </a:cubicBezTo>
                    <a:cubicBezTo>
                      <a:pt x="33529" y="0"/>
                      <a:pt x="43200" y="9670"/>
                      <a:pt x="43200" y="21600"/>
                    </a:cubicBezTo>
                    <a:cubicBezTo>
                      <a:pt x="43200" y="21891"/>
                      <a:pt x="43194" y="22183"/>
                      <a:pt x="43182" y="22475"/>
                    </a:cubicBezTo>
                    <a:lnTo>
                      <a:pt x="21600" y="21600"/>
                    </a:lnTo>
                    <a:close/>
                  </a:path>
                </a:pathLst>
              </a:custGeom>
              <a:noFill/>
              <a:ln w="76200">
                <a:solidFill>
                  <a:srgbClr val="FF0000"/>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1770" name="Line 86">
                <a:extLst>
                  <a:ext uri="{FF2B5EF4-FFF2-40B4-BE49-F238E27FC236}">
                    <a16:creationId xmlns:a16="http://schemas.microsoft.com/office/drawing/2014/main" id="{04F04E60-333B-4872-9A8A-901B21EE4561}"/>
                  </a:ext>
                </a:extLst>
              </p:cNvPr>
              <p:cNvSpPr>
                <a:spLocks noChangeShapeType="1"/>
              </p:cNvSpPr>
              <p:nvPr/>
            </p:nvSpPr>
            <p:spPr bwMode="auto">
              <a:xfrm>
                <a:off x="4176" y="672"/>
                <a:ext cx="240" cy="0"/>
              </a:xfrm>
              <a:prstGeom prst="line">
                <a:avLst/>
              </a:prstGeom>
              <a:noFill/>
              <a:ln w="38100">
                <a:solidFill>
                  <a:srgbClr val="FF0000"/>
                </a:solidFill>
                <a:miter lim="800000"/>
                <a:headEnd/>
                <a:tailEnd type="triangle" w="med" len="me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1326" name="WordArt 87">
                <a:extLst>
                  <a:ext uri="{FF2B5EF4-FFF2-40B4-BE49-F238E27FC236}">
                    <a16:creationId xmlns:a16="http://schemas.microsoft.com/office/drawing/2014/main" id="{E1028E52-B7E3-42B9-B2C4-5E4C5BB311EF}"/>
                  </a:ext>
                </a:extLst>
              </p:cNvPr>
              <p:cNvSpPr>
                <a:spLocks noChangeArrowheads="1" noChangeShapeType="1" noTextEdit="1"/>
              </p:cNvSpPr>
              <p:nvPr/>
            </p:nvSpPr>
            <p:spPr bwMode="auto">
              <a:xfrm>
                <a:off x="4032" y="576"/>
                <a:ext cx="119" cy="125"/>
              </a:xfrm>
              <a:prstGeom prst="rect">
                <a:avLst/>
              </a:prstGeom>
            </p:spPr>
            <p:txBody>
              <a:bodyPr wrap="none" fromWordArt="1">
                <a:prstTxWarp prst="textPlain">
                  <a:avLst>
                    <a:gd name="adj" fmla="val 30690"/>
                  </a:avLst>
                </a:prstTxWarp>
              </a:bodyPr>
              <a:lstStyle/>
              <a:p>
                <a:pPr algn="ctr"/>
                <a:r>
                  <a:rPr lang="en-US" altLang="zh-CN"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rPr>
                  <a:t>I</a:t>
                </a:r>
                <a:endParaRPr lang="zh-CN" altLang="en-US" sz="3600" kern="10">
                  <a:ln w="9525">
                    <a:solidFill>
                      <a:srgbClr val="FF0000"/>
                    </a:solidFill>
                    <a:miter lim="800000"/>
                    <a:headEnd/>
                    <a:tailEnd/>
                  </a:ln>
                  <a:solidFill>
                    <a:srgbClr val="FF0000"/>
                  </a:solidFill>
                  <a:effectLst>
                    <a:outerShdw blurRad="38100" dist="38100" dir="2700000" algn="tl" rotWithShape="0">
                      <a:srgbClr val="000000">
                        <a:alpha val="43137"/>
                      </a:srgbClr>
                    </a:outerShdw>
                  </a:effectLst>
                  <a:latin typeface="Bookman Old Style" panose="02050604050505020204" pitchFamily="18" charset="0"/>
                </a:endParaRPr>
              </a:p>
            </p:txBody>
          </p: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4C286B6C-6CE6-4E88-B231-FA1728D94D9E}"/>
              </a:ext>
            </a:extLst>
          </p:cNvPr>
          <p:cNvGrpSpPr>
            <a:grpSpLocks/>
          </p:cNvGrpSpPr>
          <p:nvPr/>
        </p:nvGrpSpPr>
        <p:grpSpPr bwMode="auto">
          <a:xfrm>
            <a:off x="5073650" y="1930400"/>
            <a:ext cx="4038600" cy="2971800"/>
            <a:chOff x="2976" y="2064"/>
            <a:chExt cx="2544" cy="1872"/>
          </a:xfrm>
        </p:grpSpPr>
        <p:sp>
          <p:nvSpPr>
            <p:cNvPr id="142356" name="Rectangle 5">
              <a:extLst>
                <a:ext uri="{FF2B5EF4-FFF2-40B4-BE49-F238E27FC236}">
                  <a16:creationId xmlns:a16="http://schemas.microsoft.com/office/drawing/2014/main" id="{EAB76BF4-4C1D-4D14-B138-4148DAA36E28}"/>
                </a:ext>
              </a:extLst>
            </p:cNvPr>
            <p:cNvSpPr>
              <a:spLocks noChangeArrowheads="1"/>
            </p:cNvSpPr>
            <p:nvPr/>
          </p:nvSpPr>
          <p:spPr bwMode="auto">
            <a:xfrm>
              <a:off x="2976" y="2064"/>
              <a:ext cx="2544" cy="1872"/>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42798" name="Line 6">
              <a:extLst>
                <a:ext uri="{FF2B5EF4-FFF2-40B4-BE49-F238E27FC236}">
                  <a16:creationId xmlns:a16="http://schemas.microsoft.com/office/drawing/2014/main" id="{A88EF662-6180-4473-A498-E8840EC89D29}"/>
                </a:ext>
              </a:extLst>
            </p:cNvPr>
            <p:cNvSpPr>
              <a:spLocks noChangeShapeType="1"/>
            </p:cNvSpPr>
            <p:nvPr/>
          </p:nvSpPr>
          <p:spPr bwMode="auto">
            <a:xfrm>
              <a:off x="3360" y="2832"/>
              <a:ext cx="288" cy="0"/>
            </a:xfrm>
            <a:prstGeom prst="line">
              <a:avLst/>
            </a:prstGeom>
            <a:noFill/>
            <a:ln w="2857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2799" name="AutoShape 7">
              <a:extLst>
                <a:ext uri="{FF2B5EF4-FFF2-40B4-BE49-F238E27FC236}">
                  <a16:creationId xmlns:a16="http://schemas.microsoft.com/office/drawing/2014/main" id="{CB3EAA72-67A8-4E84-AE68-3345BE9AC829}"/>
                </a:ext>
              </a:extLst>
            </p:cNvPr>
            <p:cNvSpPr>
              <a:spLocks noChangeArrowheads="1"/>
            </p:cNvSpPr>
            <p:nvPr/>
          </p:nvSpPr>
          <p:spPr bwMode="auto">
            <a:xfrm>
              <a:off x="3648" y="2112"/>
              <a:ext cx="1392"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162 h 21600"/>
              </a:gdLst>
              <a:ahLst/>
              <a:cxnLst>
                <a:cxn ang="T8">
                  <a:pos x="T0" y="T1"/>
                </a:cxn>
                <a:cxn ang="T9">
                  <a:pos x="T2" y="T3"/>
                </a:cxn>
                <a:cxn ang="T10">
                  <a:pos x="T4" y="T5"/>
                </a:cxn>
                <a:cxn ang="T11">
                  <a:pos x="T6" y="T7"/>
                </a:cxn>
              </a:cxnLst>
              <a:rect l="T12" t="T13" r="T14" b="T15"/>
              <a:pathLst>
                <a:path w="21600" h="21600">
                  <a:moveTo>
                    <a:pt x="2933" y="11109"/>
                  </a:moveTo>
                  <a:cubicBezTo>
                    <a:pt x="2929" y="11006"/>
                    <a:pt x="2927" y="10903"/>
                    <a:pt x="2927" y="10800"/>
                  </a:cubicBezTo>
                  <a:cubicBezTo>
                    <a:pt x="2927" y="6451"/>
                    <a:pt x="6451" y="2927"/>
                    <a:pt x="10800" y="2927"/>
                  </a:cubicBezTo>
                  <a:cubicBezTo>
                    <a:pt x="15148" y="2927"/>
                    <a:pt x="18673" y="6451"/>
                    <a:pt x="18673" y="10800"/>
                  </a:cubicBezTo>
                  <a:cubicBezTo>
                    <a:pt x="18673" y="10903"/>
                    <a:pt x="18670" y="11006"/>
                    <a:pt x="18666" y="11109"/>
                  </a:cubicBezTo>
                  <a:lnTo>
                    <a:pt x="21591" y="11225"/>
                  </a:lnTo>
                  <a:cubicBezTo>
                    <a:pt x="21597" y="11083"/>
                    <a:pt x="21600" y="10941"/>
                    <a:pt x="21600" y="10800"/>
                  </a:cubicBezTo>
                  <a:cubicBezTo>
                    <a:pt x="21600" y="4835"/>
                    <a:pt x="16764" y="0"/>
                    <a:pt x="10800" y="0"/>
                  </a:cubicBezTo>
                  <a:cubicBezTo>
                    <a:pt x="4835" y="0"/>
                    <a:pt x="0" y="4835"/>
                    <a:pt x="0" y="10800"/>
                  </a:cubicBezTo>
                  <a:cubicBezTo>
                    <a:pt x="-1" y="10941"/>
                    <a:pt x="2" y="11083"/>
                    <a:pt x="8" y="11225"/>
                  </a:cubicBezTo>
                  <a:close/>
                </a:path>
              </a:pathLst>
            </a:custGeom>
            <a:noFill/>
            <a:ln w="28575">
              <a:solidFill>
                <a:srgbClr val="0000FF"/>
              </a:solidFill>
              <a:miter lim="800000"/>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0" name="Line 8">
              <a:extLst>
                <a:ext uri="{FF2B5EF4-FFF2-40B4-BE49-F238E27FC236}">
                  <a16:creationId xmlns:a16="http://schemas.microsoft.com/office/drawing/2014/main" id="{B3FF45A9-A1A6-4DC9-B174-AA461A9F31AB}"/>
                </a:ext>
              </a:extLst>
            </p:cNvPr>
            <p:cNvSpPr>
              <a:spLocks noChangeShapeType="1"/>
            </p:cNvSpPr>
            <p:nvPr/>
          </p:nvSpPr>
          <p:spPr bwMode="auto">
            <a:xfrm>
              <a:off x="3120" y="2832"/>
              <a:ext cx="240" cy="0"/>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1" name="Line 9">
              <a:extLst>
                <a:ext uri="{FF2B5EF4-FFF2-40B4-BE49-F238E27FC236}">
                  <a16:creationId xmlns:a16="http://schemas.microsoft.com/office/drawing/2014/main" id="{798BCB8A-1877-4256-9C20-46FF13F52E39}"/>
                </a:ext>
              </a:extLst>
            </p:cNvPr>
            <p:cNvSpPr>
              <a:spLocks noChangeShapeType="1"/>
            </p:cNvSpPr>
            <p:nvPr/>
          </p:nvSpPr>
          <p:spPr bwMode="auto">
            <a:xfrm>
              <a:off x="3840" y="2832"/>
              <a:ext cx="0" cy="336"/>
            </a:xfrm>
            <a:prstGeom prst="line">
              <a:avLst/>
            </a:prstGeom>
            <a:noFill/>
            <a:ln w="28575">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2" name="Line 10">
              <a:extLst>
                <a:ext uri="{FF2B5EF4-FFF2-40B4-BE49-F238E27FC236}">
                  <a16:creationId xmlns:a16="http://schemas.microsoft.com/office/drawing/2014/main" id="{2E70B6BF-4925-422D-A7FC-88F17ED593F0}"/>
                </a:ext>
              </a:extLst>
            </p:cNvPr>
            <p:cNvSpPr>
              <a:spLocks noChangeShapeType="1"/>
            </p:cNvSpPr>
            <p:nvPr/>
          </p:nvSpPr>
          <p:spPr bwMode="auto">
            <a:xfrm>
              <a:off x="3840" y="3072"/>
              <a:ext cx="0" cy="240"/>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3" name="Line 11">
              <a:extLst>
                <a:ext uri="{FF2B5EF4-FFF2-40B4-BE49-F238E27FC236}">
                  <a16:creationId xmlns:a16="http://schemas.microsoft.com/office/drawing/2014/main" id="{A8D5F6DF-BB5E-4533-A77F-339B26E790F0}"/>
                </a:ext>
              </a:extLst>
            </p:cNvPr>
            <p:cNvSpPr>
              <a:spLocks noChangeShapeType="1"/>
            </p:cNvSpPr>
            <p:nvPr/>
          </p:nvSpPr>
          <p:spPr bwMode="auto">
            <a:xfrm flipV="1">
              <a:off x="3840" y="2832"/>
              <a:ext cx="1008" cy="0"/>
            </a:xfrm>
            <a:prstGeom prst="line">
              <a:avLst/>
            </a:prstGeom>
            <a:noFill/>
            <a:ln w="22225">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63" name="Text Box 12">
              <a:extLst>
                <a:ext uri="{FF2B5EF4-FFF2-40B4-BE49-F238E27FC236}">
                  <a16:creationId xmlns:a16="http://schemas.microsoft.com/office/drawing/2014/main" id="{BFA46824-C2C7-44B5-80E5-4D0DDFA824B2}"/>
                </a:ext>
              </a:extLst>
            </p:cNvPr>
            <p:cNvSpPr txBox="1">
              <a:spLocks noChangeArrowheads="1"/>
            </p:cNvSpPr>
            <p:nvPr/>
          </p:nvSpPr>
          <p:spPr bwMode="auto">
            <a:xfrm>
              <a:off x="4371" y="2784"/>
              <a:ext cx="2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o</a:t>
              </a:r>
            </a:p>
          </p:txBody>
        </p:sp>
        <p:sp>
          <p:nvSpPr>
            <p:cNvPr id="842805" name="Line 13">
              <a:extLst>
                <a:ext uri="{FF2B5EF4-FFF2-40B4-BE49-F238E27FC236}">
                  <a16:creationId xmlns:a16="http://schemas.microsoft.com/office/drawing/2014/main" id="{04709E3C-FA68-4F27-A4BE-449397FE8349}"/>
                </a:ext>
              </a:extLst>
            </p:cNvPr>
            <p:cNvSpPr>
              <a:spLocks noChangeShapeType="1"/>
            </p:cNvSpPr>
            <p:nvPr/>
          </p:nvSpPr>
          <p:spPr bwMode="auto">
            <a:xfrm>
              <a:off x="4320" y="2112"/>
              <a:ext cx="144" cy="0"/>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6" name="Line 14">
              <a:extLst>
                <a:ext uri="{FF2B5EF4-FFF2-40B4-BE49-F238E27FC236}">
                  <a16:creationId xmlns:a16="http://schemas.microsoft.com/office/drawing/2014/main" id="{4CC2CD10-BDBD-486A-BCAD-3CF6ED317CAE}"/>
                </a:ext>
              </a:extLst>
            </p:cNvPr>
            <p:cNvSpPr>
              <a:spLocks noChangeShapeType="1"/>
            </p:cNvSpPr>
            <p:nvPr/>
          </p:nvSpPr>
          <p:spPr bwMode="auto">
            <a:xfrm flipH="1">
              <a:off x="4272" y="2304"/>
              <a:ext cx="144" cy="0"/>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07" name="Line 15">
              <a:extLst>
                <a:ext uri="{FF2B5EF4-FFF2-40B4-BE49-F238E27FC236}">
                  <a16:creationId xmlns:a16="http://schemas.microsoft.com/office/drawing/2014/main" id="{2B76828C-5C99-40BE-8182-2659A8158FF2}"/>
                </a:ext>
              </a:extLst>
            </p:cNvPr>
            <p:cNvSpPr>
              <a:spLocks noChangeShapeType="1"/>
            </p:cNvSpPr>
            <p:nvPr/>
          </p:nvSpPr>
          <p:spPr bwMode="auto">
            <a:xfrm>
              <a:off x="3840" y="2928"/>
              <a:ext cx="0" cy="144"/>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67" name="Text Box 16">
              <a:extLst>
                <a:ext uri="{FF2B5EF4-FFF2-40B4-BE49-F238E27FC236}">
                  <a16:creationId xmlns:a16="http://schemas.microsoft.com/office/drawing/2014/main" id="{88B131A1-E83F-489C-B148-508BA0F06524}"/>
                </a:ext>
              </a:extLst>
            </p:cNvPr>
            <p:cNvSpPr txBox="1">
              <a:spLocks noChangeArrowheads="1"/>
            </p:cNvSpPr>
            <p:nvPr/>
          </p:nvSpPr>
          <p:spPr bwMode="auto">
            <a:xfrm>
              <a:off x="3504" y="2400"/>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I</a:t>
              </a:r>
            </a:p>
          </p:txBody>
        </p:sp>
        <p:sp>
          <p:nvSpPr>
            <p:cNvPr id="842809" name="Line 17">
              <a:extLst>
                <a:ext uri="{FF2B5EF4-FFF2-40B4-BE49-F238E27FC236}">
                  <a16:creationId xmlns:a16="http://schemas.microsoft.com/office/drawing/2014/main" id="{7D479AEE-1945-4E81-8A3F-EBD0F25C3ACE}"/>
                </a:ext>
              </a:extLst>
            </p:cNvPr>
            <p:cNvSpPr>
              <a:spLocks noChangeShapeType="1"/>
            </p:cNvSpPr>
            <p:nvPr/>
          </p:nvSpPr>
          <p:spPr bwMode="auto">
            <a:xfrm flipV="1">
              <a:off x="4320" y="2400"/>
              <a:ext cx="336" cy="432"/>
            </a:xfrm>
            <a:prstGeom prst="line">
              <a:avLst/>
            </a:prstGeom>
            <a:noFill/>
            <a:ln w="22225">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10" name="Line 18">
              <a:extLst>
                <a:ext uri="{FF2B5EF4-FFF2-40B4-BE49-F238E27FC236}">
                  <a16:creationId xmlns:a16="http://schemas.microsoft.com/office/drawing/2014/main" id="{1C657FA3-128B-4349-A7D7-9D3A99176175}"/>
                </a:ext>
              </a:extLst>
            </p:cNvPr>
            <p:cNvSpPr>
              <a:spLocks noChangeShapeType="1"/>
            </p:cNvSpPr>
            <p:nvPr/>
          </p:nvSpPr>
          <p:spPr bwMode="auto">
            <a:xfrm flipV="1">
              <a:off x="4320" y="2544"/>
              <a:ext cx="672" cy="288"/>
            </a:xfrm>
            <a:prstGeom prst="line">
              <a:avLst/>
            </a:prstGeom>
            <a:noFill/>
            <a:ln w="22225">
              <a:solidFill>
                <a:srgbClr val="00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2370" name="Object 19">
              <a:extLst>
                <a:ext uri="{FF2B5EF4-FFF2-40B4-BE49-F238E27FC236}">
                  <a16:creationId xmlns:a16="http://schemas.microsoft.com/office/drawing/2014/main" id="{15610CDD-1E74-452D-8D2A-BA33B62C877F}"/>
                </a:ext>
              </a:extLst>
            </p:cNvPr>
            <p:cNvGraphicFramePr>
              <a:graphicFrameLocks noChangeAspect="1"/>
            </p:cNvGraphicFramePr>
            <p:nvPr/>
          </p:nvGraphicFramePr>
          <p:xfrm>
            <a:off x="4983" y="2295"/>
            <a:ext cx="291" cy="326"/>
          </p:xfrm>
          <a:graphic>
            <a:graphicData uri="http://schemas.openxmlformats.org/presentationml/2006/ole">
              <mc:AlternateContent xmlns:mc="http://schemas.openxmlformats.org/markup-compatibility/2006">
                <mc:Choice xmlns:v="urn:schemas-microsoft-com:vml" Requires="v">
                  <p:oleObj name="Equation" r:id="rId2" imgW="203112" imgH="228501" progId="Equation.DSMT4">
                    <p:embed/>
                  </p:oleObj>
                </mc:Choice>
                <mc:Fallback>
                  <p:oleObj name="Equation" r:id="rId2" imgW="203112" imgH="228501" progId="Equation.DSMT4">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 y="2295"/>
                          <a:ext cx="29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71" name="Object 20">
              <a:extLst>
                <a:ext uri="{FF2B5EF4-FFF2-40B4-BE49-F238E27FC236}">
                  <a16:creationId xmlns:a16="http://schemas.microsoft.com/office/drawing/2014/main" id="{57E37C54-7027-41D7-B4AC-41D29F830AC1}"/>
                </a:ext>
              </a:extLst>
            </p:cNvPr>
            <p:cNvGraphicFramePr>
              <a:graphicFrameLocks noChangeAspect="1"/>
            </p:cNvGraphicFramePr>
            <p:nvPr/>
          </p:nvGraphicFramePr>
          <p:xfrm>
            <a:off x="4263" y="2323"/>
            <a:ext cx="271" cy="326"/>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 y="2323"/>
                          <a:ext cx="27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2813" name="Line 21">
              <a:extLst>
                <a:ext uri="{FF2B5EF4-FFF2-40B4-BE49-F238E27FC236}">
                  <a16:creationId xmlns:a16="http://schemas.microsoft.com/office/drawing/2014/main" id="{DBFF6CF0-A240-4D76-BD03-08D7768EAE28}"/>
                </a:ext>
              </a:extLst>
            </p:cNvPr>
            <p:cNvSpPr>
              <a:spLocks noChangeShapeType="1"/>
            </p:cNvSpPr>
            <p:nvPr/>
          </p:nvSpPr>
          <p:spPr bwMode="auto">
            <a:xfrm flipH="1">
              <a:off x="4848" y="2832"/>
              <a:ext cx="96" cy="0"/>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73" name="Rectangle 22">
              <a:extLst>
                <a:ext uri="{FF2B5EF4-FFF2-40B4-BE49-F238E27FC236}">
                  <a16:creationId xmlns:a16="http://schemas.microsoft.com/office/drawing/2014/main" id="{9B6625EE-126D-4220-AFD2-19564793B2C4}"/>
                </a:ext>
              </a:extLst>
            </p:cNvPr>
            <p:cNvSpPr>
              <a:spLocks noChangeArrowheads="1"/>
            </p:cNvSpPr>
            <p:nvPr/>
          </p:nvSpPr>
          <p:spPr bwMode="auto">
            <a:xfrm>
              <a:off x="3072" y="2066"/>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solidFill>
                  <a:srgbClr val="000000"/>
                </a:solidFill>
                <a:latin typeface="Times New Roman" panose="02020603050405020304" pitchFamily="18" charset="0"/>
                <a:ea typeface="华文中宋" panose="02010600040101010101" pitchFamily="2" charset="-122"/>
              </a:endParaRPr>
            </a:p>
          </p:txBody>
        </p:sp>
        <p:sp>
          <p:nvSpPr>
            <p:cNvPr id="842815" name="Line 23">
              <a:extLst>
                <a:ext uri="{FF2B5EF4-FFF2-40B4-BE49-F238E27FC236}">
                  <a16:creationId xmlns:a16="http://schemas.microsoft.com/office/drawing/2014/main" id="{639F5C59-4D14-4B50-8BD8-EEE6C853855E}"/>
                </a:ext>
              </a:extLst>
            </p:cNvPr>
            <p:cNvSpPr>
              <a:spLocks noChangeShapeType="1"/>
            </p:cNvSpPr>
            <p:nvPr/>
          </p:nvSpPr>
          <p:spPr bwMode="auto">
            <a:xfrm>
              <a:off x="3312" y="2832"/>
              <a:ext cx="336" cy="0"/>
            </a:xfrm>
            <a:prstGeom prst="line">
              <a:avLst/>
            </a:prstGeom>
            <a:noFill/>
            <a:ln w="2857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842816" name="Line 24">
              <a:extLst>
                <a:ext uri="{FF2B5EF4-FFF2-40B4-BE49-F238E27FC236}">
                  <a16:creationId xmlns:a16="http://schemas.microsoft.com/office/drawing/2014/main" id="{7BADE602-C1EA-4029-B785-9B384F663FE4}"/>
                </a:ext>
              </a:extLst>
            </p:cNvPr>
            <p:cNvSpPr>
              <a:spLocks noChangeShapeType="1"/>
            </p:cNvSpPr>
            <p:nvPr/>
          </p:nvSpPr>
          <p:spPr bwMode="auto">
            <a:xfrm>
              <a:off x="3456" y="2832"/>
              <a:ext cx="96" cy="0"/>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76" name="Text Box 25">
              <a:extLst>
                <a:ext uri="{FF2B5EF4-FFF2-40B4-BE49-F238E27FC236}">
                  <a16:creationId xmlns:a16="http://schemas.microsoft.com/office/drawing/2014/main" id="{0C2E428F-1A35-4A2A-B0F5-ECFB7A5991DD}"/>
                </a:ext>
              </a:extLst>
            </p:cNvPr>
            <p:cNvSpPr txBox="1">
              <a:spLocks noChangeArrowheads="1"/>
            </p:cNvSpPr>
            <p:nvPr/>
          </p:nvSpPr>
          <p:spPr bwMode="auto">
            <a:xfrm>
              <a:off x="4224" y="272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a:t>
              </a:r>
            </a:p>
          </p:txBody>
        </p:sp>
        <p:sp>
          <p:nvSpPr>
            <p:cNvPr id="842818" name="Line 26">
              <a:extLst>
                <a:ext uri="{FF2B5EF4-FFF2-40B4-BE49-F238E27FC236}">
                  <a16:creationId xmlns:a16="http://schemas.microsoft.com/office/drawing/2014/main" id="{4AE0707F-4958-4F4D-92A5-0A6EDA48AE6B}"/>
                </a:ext>
              </a:extLst>
            </p:cNvPr>
            <p:cNvSpPr>
              <a:spLocks noChangeShapeType="1"/>
            </p:cNvSpPr>
            <p:nvPr/>
          </p:nvSpPr>
          <p:spPr bwMode="auto">
            <a:xfrm>
              <a:off x="3648" y="2832"/>
              <a:ext cx="192" cy="0"/>
            </a:xfrm>
            <a:prstGeom prst="line">
              <a:avLst/>
            </a:prstGeom>
            <a:noFill/>
            <a:ln w="38100">
              <a:solidFill>
                <a:srgbClr val="FFFF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aphicFrame>
        <p:nvGraphicFramePr>
          <p:cNvPr id="293915" name="Object 27">
            <a:extLst>
              <a:ext uri="{FF2B5EF4-FFF2-40B4-BE49-F238E27FC236}">
                <a16:creationId xmlns:a16="http://schemas.microsoft.com/office/drawing/2014/main" id="{F7898B11-ED43-4746-A50E-8D5D96579EA4}"/>
              </a:ext>
            </a:extLst>
          </p:cNvPr>
          <p:cNvGraphicFramePr>
            <a:graphicFrameLocks noChangeAspect="1"/>
          </p:cNvGraphicFramePr>
          <p:nvPr/>
        </p:nvGraphicFramePr>
        <p:xfrm>
          <a:off x="5253038" y="3817938"/>
          <a:ext cx="3808412" cy="1111250"/>
        </p:xfrm>
        <a:graphic>
          <a:graphicData uri="http://schemas.openxmlformats.org/presentationml/2006/ole">
            <mc:AlternateContent xmlns:mc="http://schemas.openxmlformats.org/markup-compatibility/2006">
              <mc:Choice xmlns:v="urn:schemas-microsoft-com:vml" Requires="v">
                <p:oleObj name="Equation" r:id="rId6" imgW="1524000" imgH="444500" progId="Equation.DSMT4">
                  <p:embed/>
                </p:oleObj>
              </mc:Choice>
              <mc:Fallback>
                <p:oleObj name="Equation" r:id="rId6" imgW="1524000" imgH="444500" progId="Equation.DSMT4">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3038" y="3817938"/>
                        <a:ext cx="3808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2340" name="Text Box 28">
            <a:extLst>
              <a:ext uri="{FF2B5EF4-FFF2-40B4-BE49-F238E27FC236}">
                <a16:creationId xmlns:a16="http://schemas.microsoft.com/office/drawing/2014/main" id="{2A5A3D5B-77C6-4453-8832-A57E7579F87C}"/>
              </a:ext>
            </a:extLst>
          </p:cNvPr>
          <p:cNvSpPr txBox="1">
            <a:spLocks noChangeArrowheads="1"/>
          </p:cNvSpPr>
          <p:nvPr/>
        </p:nvSpPr>
        <p:spPr bwMode="auto">
          <a:xfrm>
            <a:off x="684213" y="765175"/>
            <a:ext cx="1890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b="1">
                <a:solidFill>
                  <a:srgbClr val="FFFF66"/>
                </a:solidFill>
                <a:latin typeface="黑体" panose="02010609060101010101" pitchFamily="49" charset="-122"/>
                <a:ea typeface="黑体" panose="02010609060101010101" pitchFamily="49" charset="-122"/>
              </a:rPr>
              <a:t>练习</a:t>
            </a:r>
            <a:r>
              <a:rPr lang="en-US" altLang="zh-CN" sz="2800" b="1">
                <a:solidFill>
                  <a:srgbClr val="FFFF66"/>
                </a:solidFill>
                <a:latin typeface="黑体" panose="02010609060101010101" pitchFamily="49" charset="-122"/>
                <a:ea typeface="黑体" panose="02010609060101010101" pitchFamily="49" charset="-122"/>
              </a:rPr>
              <a:t>1.</a:t>
            </a:r>
          </a:p>
        </p:txBody>
      </p:sp>
      <p:grpSp>
        <p:nvGrpSpPr>
          <p:cNvPr id="3" name="Group 25">
            <a:extLst>
              <a:ext uri="{FF2B5EF4-FFF2-40B4-BE49-F238E27FC236}">
                <a16:creationId xmlns:a16="http://schemas.microsoft.com/office/drawing/2014/main" id="{C756D4A8-418D-4C63-941A-1C8AF408BA91}"/>
              </a:ext>
            </a:extLst>
          </p:cNvPr>
          <p:cNvGrpSpPr>
            <a:grpSpLocks/>
          </p:cNvGrpSpPr>
          <p:nvPr/>
        </p:nvGrpSpPr>
        <p:grpSpPr bwMode="auto">
          <a:xfrm>
            <a:off x="573088" y="2359025"/>
            <a:ext cx="4114800" cy="2352675"/>
            <a:chOff x="2928" y="528"/>
            <a:chExt cx="2592" cy="1482"/>
          </a:xfrm>
        </p:grpSpPr>
        <p:sp>
          <p:nvSpPr>
            <p:cNvPr id="142343" name="Rectangle 26">
              <a:extLst>
                <a:ext uri="{FF2B5EF4-FFF2-40B4-BE49-F238E27FC236}">
                  <a16:creationId xmlns:a16="http://schemas.microsoft.com/office/drawing/2014/main" id="{6B6AAF56-8A4A-4BCF-A432-8523549C19EF}"/>
                </a:ext>
              </a:extLst>
            </p:cNvPr>
            <p:cNvSpPr>
              <a:spLocks noChangeArrowheads="1"/>
            </p:cNvSpPr>
            <p:nvPr/>
          </p:nvSpPr>
          <p:spPr bwMode="auto">
            <a:xfrm>
              <a:off x="2976" y="528"/>
              <a:ext cx="2544" cy="1440"/>
            </a:xfrm>
            <a:prstGeom prst="rect">
              <a:avLst/>
            </a:prstGeom>
            <a:solidFill>
              <a:srgbClr val="FFFFFF"/>
            </a:solidFill>
            <a:ln w="38100">
              <a:solidFill>
                <a:srgbClr val="00808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42344" name="Text Box 27">
              <a:extLst>
                <a:ext uri="{FF2B5EF4-FFF2-40B4-BE49-F238E27FC236}">
                  <a16:creationId xmlns:a16="http://schemas.microsoft.com/office/drawing/2014/main" id="{B468CE1B-6587-40A9-AA73-562A8F6A3C99}"/>
                </a:ext>
              </a:extLst>
            </p:cNvPr>
            <p:cNvSpPr txBox="1">
              <a:spLocks noChangeArrowheads="1"/>
            </p:cNvSpPr>
            <p:nvPr/>
          </p:nvSpPr>
          <p:spPr bwMode="auto">
            <a:xfrm>
              <a:off x="2928" y="672"/>
              <a:ext cx="1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 </a:t>
              </a:r>
              <a:endParaRPr lang="zh-CN" altLang="zh-CN" sz="2800" i="1">
                <a:solidFill>
                  <a:srgbClr val="000000"/>
                </a:solidFill>
                <a:latin typeface="Times New Roman" panose="02020603050405020304" pitchFamily="18" charset="0"/>
                <a:ea typeface="华文中宋" panose="02010600040101010101" pitchFamily="2" charset="-122"/>
              </a:endParaRPr>
            </a:p>
          </p:txBody>
        </p:sp>
        <p:sp>
          <p:nvSpPr>
            <p:cNvPr id="842824" name="Line 28">
              <a:extLst>
                <a:ext uri="{FF2B5EF4-FFF2-40B4-BE49-F238E27FC236}">
                  <a16:creationId xmlns:a16="http://schemas.microsoft.com/office/drawing/2014/main" id="{BEA3E746-0C7D-4039-BE75-22D2AB643A42}"/>
                </a:ext>
              </a:extLst>
            </p:cNvPr>
            <p:cNvSpPr>
              <a:spLocks noChangeShapeType="1"/>
            </p:cNvSpPr>
            <p:nvPr/>
          </p:nvSpPr>
          <p:spPr bwMode="auto">
            <a:xfrm>
              <a:off x="3456" y="1776"/>
              <a:ext cx="576" cy="0"/>
            </a:xfrm>
            <a:prstGeom prst="line">
              <a:avLst/>
            </a:prstGeom>
            <a:noFill/>
            <a:ln w="28575">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25" name="Line 29">
              <a:extLst>
                <a:ext uri="{FF2B5EF4-FFF2-40B4-BE49-F238E27FC236}">
                  <a16:creationId xmlns:a16="http://schemas.microsoft.com/office/drawing/2014/main" id="{55FEE273-0742-4BA6-967B-D86C651F78CF}"/>
                </a:ext>
              </a:extLst>
            </p:cNvPr>
            <p:cNvSpPr>
              <a:spLocks noChangeShapeType="1"/>
            </p:cNvSpPr>
            <p:nvPr/>
          </p:nvSpPr>
          <p:spPr bwMode="auto">
            <a:xfrm flipV="1">
              <a:off x="4032" y="1104"/>
              <a:ext cx="0" cy="672"/>
            </a:xfrm>
            <a:prstGeom prst="line">
              <a:avLst/>
            </a:prstGeom>
            <a:noFill/>
            <a:ln w="28575">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26" name="Line 30">
              <a:extLst>
                <a:ext uri="{FF2B5EF4-FFF2-40B4-BE49-F238E27FC236}">
                  <a16:creationId xmlns:a16="http://schemas.microsoft.com/office/drawing/2014/main" id="{E2B13161-24D3-4CCA-ADB2-B35AD7D1FE5E}"/>
                </a:ext>
              </a:extLst>
            </p:cNvPr>
            <p:cNvSpPr>
              <a:spLocks noChangeShapeType="1"/>
            </p:cNvSpPr>
            <p:nvPr/>
          </p:nvSpPr>
          <p:spPr bwMode="auto">
            <a:xfrm flipH="1">
              <a:off x="3168" y="1776"/>
              <a:ext cx="288" cy="0"/>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27" name="Line 31">
              <a:extLst>
                <a:ext uri="{FF2B5EF4-FFF2-40B4-BE49-F238E27FC236}">
                  <a16:creationId xmlns:a16="http://schemas.microsoft.com/office/drawing/2014/main" id="{71F6E732-FA27-4ACB-9563-36BB976F8ACF}"/>
                </a:ext>
              </a:extLst>
            </p:cNvPr>
            <p:cNvSpPr>
              <a:spLocks noChangeShapeType="1"/>
            </p:cNvSpPr>
            <p:nvPr/>
          </p:nvSpPr>
          <p:spPr bwMode="auto">
            <a:xfrm flipV="1">
              <a:off x="4032" y="816"/>
              <a:ext cx="0" cy="336"/>
            </a:xfrm>
            <a:prstGeom prst="line">
              <a:avLst/>
            </a:prstGeom>
            <a:noFill/>
            <a:ln w="28575">
              <a:solidFill>
                <a:srgbClr val="0000FF"/>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28" name="Line 32">
              <a:extLst>
                <a:ext uri="{FF2B5EF4-FFF2-40B4-BE49-F238E27FC236}">
                  <a16:creationId xmlns:a16="http://schemas.microsoft.com/office/drawing/2014/main" id="{200168C4-C793-450B-9D65-BA006C456E75}"/>
                </a:ext>
              </a:extLst>
            </p:cNvPr>
            <p:cNvSpPr>
              <a:spLocks noChangeShapeType="1"/>
            </p:cNvSpPr>
            <p:nvPr/>
          </p:nvSpPr>
          <p:spPr bwMode="auto">
            <a:xfrm>
              <a:off x="4032" y="1776"/>
              <a:ext cx="480" cy="0"/>
            </a:xfrm>
            <a:prstGeom prst="line">
              <a:avLst/>
            </a:prstGeom>
            <a:noFill/>
            <a:ln w="22225">
              <a:solidFill>
                <a:srgbClr val="000000"/>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50" name="Text Box 33">
              <a:extLst>
                <a:ext uri="{FF2B5EF4-FFF2-40B4-BE49-F238E27FC236}">
                  <a16:creationId xmlns:a16="http://schemas.microsoft.com/office/drawing/2014/main" id="{72FC7D83-3B2D-4D2B-B130-D951F29E67F5}"/>
                </a:ext>
              </a:extLst>
            </p:cNvPr>
            <p:cNvSpPr txBox="1">
              <a:spLocks noChangeArrowheads="1"/>
            </p:cNvSpPr>
            <p:nvPr/>
          </p:nvSpPr>
          <p:spPr bwMode="auto">
            <a:xfrm>
              <a:off x="4460" y="1680"/>
              <a:ext cx="2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9900CC"/>
                  </a:solidFill>
                  <a:latin typeface="Times New Roman" panose="02020603050405020304" pitchFamily="18" charset="0"/>
                  <a:ea typeface="华文中宋" panose="02010600040101010101" pitchFamily="2" charset="-122"/>
                </a:rPr>
                <a:t>o</a:t>
              </a:r>
            </a:p>
          </p:txBody>
        </p:sp>
        <p:sp>
          <p:nvSpPr>
            <p:cNvPr id="142351" name="Text Box 34">
              <a:extLst>
                <a:ext uri="{FF2B5EF4-FFF2-40B4-BE49-F238E27FC236}">
                  <a16:creationId xmlns:a16="http://schemas.microsoft.com/office/drawing/2014/main" id="{391BCDA7-9DA7-4B1D-AF5C-39FA8758E6AC}"/>
                </a:ext>
              </a:extLst>
            </p:cNvPr>
            <p:cNvSpPr txBox="1">
              <a:spLocks noChangeArrowheads="1"/>
            </p:cNvSpPr>
            <p:nvPr/>
          </p:nvSpPr>
          <p:spPr bwMode="auto">
            <a:xfrm>
              <a:off x="4080" y="1488"/>
              <a:ext cx="2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i="1">
                  <a:solidFill>
                    <a:srgbClr val="000000"/>
                  </a:solidFill>
                  <a:latin typeface="Times New Roman" panose="02020603050405020304" pitchFamily="18" charset="0"/>
                  <a:ea typeface="华文中宋" panose="02010600040101010101" pitchFamily="2" charset="-122"/>
                </a:rPr>
                <a:t>d</a:t>
              </a:r>
            </a:p>
          </p:txBody>
        </p:sp>
        <p:sp>
          <p:nvSpPr>
            <p:cNvPr id="842831" name="Line 35">
              <a:extLst>
                <a:ext uri="{FF2B5EF4-FFF2-40B4-BE49-F238E27FC236}">
                  <a16:creationId xmlns:a16="http://schemas.microsoft.com/office/drawing/2014/main" id="{392F4BDF-D8B6-489E-91FD-9A1BAD5AE92A}"/>
                </a:ext>
              </a:extLst>
            </p:cNvPr>
            <p:cNvSpPr>
              <a:spLocks noChangeShapeType="1"/>
            </p:cNvSpPr>
            <p:nvPr/>
          </p:nvSpPr>
          <p:spPr bwMode="auto">
            <a:xfrm>
              <a:off x="3648" y="1776"/>
              <a:ext cx="144" cy="0"/>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842832" name="Line 36">
              <a:extLst>
                <a:ext uri="{FF2B5EF4-FFF2-40B4-BE49-F238E27FC236}">
                  <a16:creationId xmlns:a16="http://schemas.microsoft.com/office/drawing/2014/main" id="{7F7B885F-837B-4154-AD3C-3DAA4C90B717}"/>
                </a:ext>
              </a:extLst>
            </p:cNvPr>
            <p:cNvSpPr>
              <a:spLocks noChangeShapeType="1"/>
            </p:cNvSpPr>
            <p:nvPr/>
          </p:nvSpPr>
          <p:spPr bwMode="auto">
            <a:xfrm flipV="1">
              <a:off x="4032" y="1296"/>
              <a:ext cx="0" cy="144"/>
            </a:xfrm>
            <a:prstGeom prst="line">
              <a:avLst/>
            </a:prstGeom>
            <a:noFill/>
            <a:ln w="38100">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2354" name="Rectangle 37">
              <a:extLst>
                <a:ext uri="{FF2B5EF4-FFF2-40B4-BE49-F238E27FC236}">
                  <a16:creationId xmlns:a16="http://schemas.microsoft.com/office/drawing/2014/main" id="{74BA6A46-9098-4BF0-A29D-971237CA8B0D}"/>
                </a:ext>
              </a:extLst>
            </p:cNvPr>
            <p:cNvSpPr>
              <a:spLocks noChangeArrowheads="1"/>
            </p:cNvSpPr>
            <p:nvPr/>
          </p:nvSpPr>
          <p:spPr bwMode="auto">
            <a:xfrm>
              <a:off x="3072" y="53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sz="2800">
                <a:solidFill>
                  <a:srgbClr val="000000"/>
                </a:solidFill>
                <a:latin typeface="Times New Roman" panose="02020603050405020304" pitchFamily="18" charset="0"/>
                <a:ea typeface="华文中宋" panose="02010600040101010101" pitchFamily="2" charset="-122"/>
              </a:endParaRPr>
            </a:p>
          </p:txBody>
        </p:sp>
        <p:sp>
          <p:nvSpPr>
            <p:cNvPr id="142355" name="Text Box 38">
              <a:extLst>
                <a:ext uri="{FF2B5EF4-FFF2-40B4-BE49-F238E27FC236}">
                  <a16:creationId xmlns:a16="http://schemas.microsoft.com/office/drawing/2014/main" id="{47BD159A-211A-4181-A644-3792A23ABE6A}"/>
                </a:ext>
              </a:extLst>
            </p:cNvPr>
            <p:cNvSpPr txBox="1">
              <a:spLocks noChangeArrowheads="1"/>
            </p:cNvSpPr>
            <p:nvPr/>
          </p:nvSpPr>
          <p:spPr bwMode="auto">
            <a:xfrm>
              <a:off x="4380" y="16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a:solidFill>
                    <a:srgbClr val="9900CC"/>
                  </a:solidFill>
                  <a:latin typeface="Times New Roman" panose="02020603050405020304" pitchFamily="18" charset="0"/>
                  <a:ea typeface="华文中宋" panose="02010600040101010101" pitchFamily="2" charset="-122"/>
                </a:rPr>
                <a:t>*</a:t>
              </a:r>
            </a:p>
          </p:txBody>
        </p:sp>
      </p:grpSp>
      <p:graphicFrame>
        <p:nvGraphicFramePr>
          <p:cNvPr id="194640" name="Object 80">
            <a:extLst>
              <a:ext uri="{FF2B5EF4-FFF2-40B4-BE49-F238E27FC236}">
                <a16:creationId xmlns:a16="http://schemas.microsoft.com/office/drawing/2014/main" id="{6964F278-FA50-4F73-94AB-6807D9A72FB2}"/>
              </a:ext>
            </a:extLst>
          </p:cNvPr>
          <p:cNvGraphicFramePr>
            <a:graphicFrameLocks noChangeAspect="1"/>
          </p:cNvGraphicFramePr>
          <p:nvPr/>
        </p:nvGraphicFramePr>
        <p:xfrm>
          <a:off x="2874963" y="2501900"/>
          <a:ext cx="1651000" cy="1014413"/>
        </p:xfrm>
        <a:graphic>
          <a:graphicData uri="http://schemas.openxmlformats.org/presentationml/2006/ole">
            <mc:AlternateContent xmlns:mc="http://schemas.openxmlformats.org/markup-compatibility/2006">
              <mc:Choice xmlns:v="urn:schemas-microsoft-com:vml" Requires="v">
                <p:oleObj name="Equation" r:id="rId8" imgW="660113" imgH="406224" progId="Equation.DSMT4">
                  <p:embed/>
                </p:oleObj>
              </mc:Choice>
              <mc:Fallback>
                <p:oleObj name="Equation" r:id="rId8" imgW="660113" imgH="406224" progId="Equation.DSMT4">
                  <p:embed/>
                  <p:pic>
                    <p:nvPicPr>
                      <p:cNvPr id="0" name="Object 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4963" y="2501900"/>
                        <a:ext cx="16510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nodeType="clickEffect">
                                  <p:stCondLst>
                                    <p:cond delay="0"/>
                                  </p:stCondLst>
                                  <p:childTnLst>
                                    <p:set>
                                      <p:cBhvr>
                                        <p:cTn id="15" dur="1" fill="hold">
                                          <p:stCondLst>
                                            <p:cond delay="0"/>
                                          </p:stCondLst>
                                        </p:cTn>
                                        <p:tgtEl>
                                          <p:spTgt spid="194640"/>
                                        </p:tgtEl>
                                        <p:attrNameLst>
                                          <p:attrName>style.visibility</p:attrName>
                                        </p:attrNameLst>
                                      </p:cBhvr>
                                      <p:to>
                                        <p:strVal val="visible"/>
                                      </p:to>
                                    </p:set>
                                    <p:animEffect transition="in" filter="blinds(vertical)">
                                      <p:cBhvr>
                                        <p:cTn id="16" dur="500"/>
                                        <p:tgtEl>
                                          <p:spTgt spid="1946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93915"/>
                                        </p:tgtEl>
                                        <p:attrNameLst>
                                          <p:attrName>style.visibility</p:attrName>
                                        </p:attrNameLst>
                                      </p:cBhvr>
                                      <p:to>
                                        <p:strVal val="visible"/>
                                      </p:to>
                                    </p:set>
                                    <p:animEffect transition="in" filter="blinds(horizontal)">
                                      <p:cBhvr>
                                        <p:cTn id="21" dur="500"/>
                                        <p:tgtEl>
                                          <p:spTgt spid="29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Text Box 2">
            <a:extLst>
              <a:ext uri="{FF2B5EF4-FFF2-40B4-BE49-F238E27FC236}">
                <a16:creationId xmlns:a16="http://schemas.microsoft.com/office/drawing/2014/main" id="{46A60E87-F64F-426A-BEB3-A41A8395641F}"/>
              </a:ext>
            </a:extLst>
          </p:cNvPr>
          <p:cNvSpPr txBox="1">
            <a:spLocks noChangeArrowheads="1"/>
          </p:cNvSpPr>
          <p:nvPr/>
        </p:nvSpPr>
        <p:spPr bwMode="auto">
          <a:xfrm>
            <a:off x="395288" y="217488"/>
            <a:ext cx="5616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0000"/>
                </a:solidFill>
                <a:ea typeface="华文中宋" panose="02010600040101010101" pitchFamily="2" charset="-122"/>
              </a:rPr>
              <a:t>例</a:t>
            </a:r>
            <a:r>
              <a:rPr lang="en-US" altLang="zh-CN" sz="2800" b="1">
                <a:solidFill>
                  <a:srgbClr val="FF0000"/>
                </a:solidFill>
                <a:ea typeface="华文中宋" panose="02010600040101010101" pitchFamily="2" charset="-122"/>
              </a:rPr>
              <a:t>3  </a:t>
            </a:r>
            <a:r>
              <a:rPr lang="zh-CN" altLang="en-US" sz="2800">
                <a:ea typeface="华文中宋" panose="02010600040101010101" pitchFamily="2" charset="-122"/>
              </a:rPr>
              <a:t>载流直</a:t>
            </a:r>
            <a:r>
              <a:rPr lang="zh-CN" altLang="en-US" sz="2800" b="1">
                <a:solidFill>
                  <a:srgbClr val="FF0000"/>
                </a:solidFill>
                <a:ea typeface="华文中宋" panose="02010600040101010101" pitchFamily="2" charset="-122"/>
              </a:rPr>
              <a:t>螺线管</a:t>
            </a:r>
            <a:r>
              <a:rPr lang="zh-CN" altLang="en-US" sz="2800">
                <a:ea typeface="华文中宋" panose="02010600040101010101" pitchFamily="2" charset="-122"/>
              </a:rPr>
              <a:t>轴上的磁场</a:t>
            </a:r>
          </a:p>
        </p:txBody>
      </p:sp>
      <p:sp>
        <p:nvSpPr>
          <p:cNvPr id="143363" name="Text Box 3">
            <a:extLst>
              <a:ext uri="{FF2B5EF4-FFF2-40B4-BE49-F238E27FC236}">
                <a16:creationId xmlns:a16="http://schemas.microsoft.com/office/drawing/2014/main" id="{C7769947-5FB6-4C8B-B737-0C57C7B2B8E6}"/>
              </a:ext>
            </a:extLst>
          </p:cNvPr>
          <p:cNvSpPr txBox="1">
            <a:spLocks noChangeArrowheads="1"/>
          </p:cNvSpPr>
          <p:nvPr/>
        </p:nvSpPr>
        <p:spPr bwMode="auto">
          <a:xfrm>
            <a:off x="381000" y="1204913"/>
            <a:ext cx="85121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ea typeface="华文中宋" panose="02010600040101010101" pitchFamily="2" charset="-122"/>
              </a:rPr>
              <a:t>如图所示，有一长为 </a:t>
            </a:r>
            <a:r>
              <a:rPr lang="en-US" altLang="zh-CN" sz="2800" b="1" i="1">
                <a:ea typeface="华文中宋" panose="02010600040101010101" pitchFamily="2" charset="-122"/>
              </a:rPr>
              <a:t>l</a:t>
            </a:r>
            <a:r>
              <a:rPr lang="zh-CN" altLang="en-US" sz="2800">
                <a:ea typeface="华文中宋" panose="02010600040101010101" pitchFamily="2" charset="-122"/>
              </a:rPr>
              <a:t>，半径为 </a:t>
            </a:r>
            <a:r>
              <a:rPr lang="en-US" altLang="zh-CN" sz="2800" b="1" i="1">
                <a:ea typeface="华文中宋" panose="02010600040101010101" pitchFamily="2" charset="-122"/>
              </a:rPr>
              <a:t>R</a:t>
            </a:r>
            <a:r>
              <a:rPr lang="en-US" altLang="zh-CN" sz="2800" i="1">
                <a:ea typeface="华文中宋" panose="02010600040101010101" pitchFamily="2" charset="-122"/>
              </a:rPr>
              <a:t> </a:t>
            </a:r>
            <a:r>
              <a:rPr lang="zh-CN" altLang="en-US" sz="2800">
                <a:ea typeface="华文中宋" panose="02010600040101010101" pitchFamily="2" charset="-122"/>
              </a:rPr>
              <a:t>的载流密绕直螺线管，单位长度上绕有 </a:t>
            </a:r>
            <a:r>
              <a:rPr lang="en-US" altLang="zh-CN" sz="2800" b="1" i="1">
                <a:ea typeface="华文中宋" panose="02010600040101010101" pitchFamily="2" charset="-122"/>
              </a:rPr>
              <a:t>n</a:t>
            </a:r>
            <a:r>
              <a:rPr lang="en-US" altLang="zh-CN" sz="2800">
                <a:ea typeface="华文中宋" panose="02010600040101010101" pitchFamily="2" charset="-122"/>
              </a:rPr>
              <a:t> </a:t>
            </a:r>
            <a:r>
              <a:rPr lang="zh-CN" altLang="en-US" sz="2800">
                <a:ea typeface="华文中宋" panose="02010600040101010101" pitchFamily="2" charset="-122"/>
              </a:rPr>
              <a:t>匝线圈，通有电流 </a:t>
            </a:r>
            <a:r>
              <a:rPr lang="en-US" altLang="zh-CN" sz="2800" b="1" i="1">
                <a:ea typeface="华文中宋" panose="02010600040101010101" pitchFamily="2" charset="-122"/>
              </a:rPr>
              <a:t>I</a:t>
            </a:r>
            <a:r>
              <a:rPr lang="zh-CN" altLang="en-US" sz="2800">
                <a:ea typeface="华文中宋" panose="02010600040101010101" pitchFamily="2" charset="-122"/>
              </a:rPr>
              <a:t>。设把螺线管放在真空中，求管内轴线上一点处的磁感强度。</a:t>
            </a:r>
          </a:p>
        </p:txBody>
      </p:sp>
      <p:grpSp>
        <p:nvGrpSpPr>
          <p:cNvPr id="2" name="Group 114">
            <a:extLst>
              <a:ext uri="{FF2B5EF4-FFF2-40B4-BE49-F238E27FC236}">
                <a16:creationId xmlns:a16="http://schemas.microsoft.com/office/drawing/2014/main" id="{F853778C-CC5F-4771-9BE4-8383C2885843}"/>
              </a:ext>
            </a:extLst>
          </p:cNvPr>
          <p:cNvGrpSpPr>
            <a:grpSpLocks/>
          </p:cNvGrpSpPr>
          <p:nvPr/>
        </p:nvGrpSpPr>
        <p:grpSpPr bwMode="auto">
          <a:xfrm>
            <a:off x="488950" y="5103813"/>
            <a:ext cx="7010400" cy="1047750"/>
            <a:chOff x="308" y="3378"/>
            <a:chExt cx="4416" cy="660"/>
          </a:xfrm>
        </p:grpSpPr>
        <p:graphicFrame>
          <p:nvGraphicFramePr>
            <p:cNvPr id="143470" name="Object 5">
              <a:extLst>
                <a:ext uri="{FF2B5EF4-FFF2-40B4-BE49-F238E27FC236}">
                  <a16:creationId xmlns:a16="http://schemas.microsoft.com/office/drawing/2014/main" id="{C91D7556-D754-4AA1-B4D1-B10E9FA9898B}"/>
                </a:ext>
              </a:extLst>
            </p:cNvPr>
            <p:cNvGraphicFramePr>
              <a:graphicFrameLocks noChangeAspect="1"/>
            </p:cNvGraphicFramePr>
            <p:nvPr/>
          </p:nvGraphicFramePr>
          <p:xfrm>
            <a:off x="2907" y="3378"/>
            <a:ext cx="1817" cy="660"/>
          </p:xfrm>
          <a:graphic>
            <a:graphicData uri="http://schemas.openxmlformats.org/presentationml/2006/ole">
              <mc:AlternateContent xmlns:mc="http://schemas.openxmlformats.org/markup-compatibility/2006">
                <mc:Choice xmlns:v="urn:schemas-microsoft-com:vml" Requires="v">
                  <p:oleObj name="Equation" r:id="rId3" imgW="1155700" imgH="419100" progId="Equation.DSMT4">
                    <p:embed/>
                  </p:oleObj>
                </mc:Choice>
                <mc:Fallback>
                  <p:oleObj name="Equation" r:id="rId3" imgW="1155700" imgH="4191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 y="3378"/>
                          <a:ext cx="1817"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71" name="Text Box 6">
              <a:extLst>
                <a:ext uri="{FF2B5EF4-FFF2-40B4-BE49-F238E27FC236}">
                  <a16:creationId xmlns:a16="http://schemas.microsoft.com/office/drawing/2014/main" id="{CD59B5F3-4C47-42D2-A16D-A47884C6D3F0}"/>
                </a:ext>
              </a:extLst>
            </p:cNvPr>
            <p:cNvSpPr txBox="1">
              <a:spLocks noChangeArrowheads="1"/>
            </p:cNvSpPr>
            <p:nvPr/>
          </p:nvSpPr>
          <p:spPr bwMode="auto">
            <a:xfrm>
              <a:off x="308" y="3532"/>
              <a:ext cx="35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0000CC"/>
                  </a:solidFill>
                  <a:ea typeface="华文中宋" panose="02010600040101010101" pitchFamily="2" charset="-122"/>
                </a:rPr>
                <a:t>解：</a:t>
              </a:r>
              <a:r>
                <a:rPr lang="zh-CN" altLang="en-US" sz="2800">
                  <a:solidFill>
                    <a:srgbClr val="000000"/>
                  </a:solidFill>
                  <a:ea typeface="华文中宋" panose="02010600040101010101" pitchFamily="2" charset="-122"/>
                </a:rPr>
                <a:t>由圆形电流磁场公式</a:t>
              </a:r>
            </a:p>
          </p:txBody>
        </p:sp>
      </p:grpSp>
      <p:grpSp>
        <p:nvGrpSpPr>
          <p:cNvPr id="143365" name="Group 113">
            <a:extLst>
              <a:ext uri="{FF2B5EF4-FFF2-40B4-BE49-F238E27FC236}">
                <a16:creationId xmlns:a16="http://schemas.microsoft.com/office/drawing/2014/main" id="{420AC170-FA06-4B6D-8757-4D14F6D04D27}"/>
              </a:ext>
            </a:extLst>
          </p:cNvPr>
          <p:cNvGrpSpPr>
            <a:grpSpLocks/>
          </p:cNvGrpSpPr>
          <p:nvPr/>
        </p:nvGrpSpPr>
        <p:grpSpPr bwMode="auto">
          <a:xfrm>
            <a:off x="1447800" y="3070225"/>
            <a:ext cx="5459413" cy="1539875"/>
            <a:chOff x="912" y="2016"/>
            <a:chExt cx="3439" cy="970"/>
          </a:xfrm>
        </p:grpSpPr>
        <p:sp>
          <p:nvSpPr>
            <p:cNvPr id="150546" name="Line 45">
              <a:extLst>
                <a:ext uri="{FF2B5EF4-FFF2-40B4-BE49-F238E27FC236}">
                  <a16:creationId xmlns:a16="http://schemas.microsoft.com/office/drawing/2014/main" id="{406E06B9-913F-448D-B68A-4160B74DCCF8}"/>
                </a:ext>
              </a:extLst>
            </p:cNvPr>
            <p:cNvSpPr>
              <a:spLocks noChangeShapeType="1"/>
            </p:cNvSpPr>
            <p:nvPr/>
          </p:nvSpPr>
          <p:spPr bwMode="auto">
            <a:xfrm>
              <a:off x="912" y="2496"/>
              <a:ext cx="3439" cy="0"/>
            </a:xfrm>
            <a:prstGeom prst="line">
              <a:avLst/>
            </a:prstGeom>
            <a:noFill/>
            <a:ln w="19050">
              <a:solidFill>
                <a:srgbClr val="00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0547" name="Line 46">
              <a:extLst>
                <a:ext uri="{FF2B5EF4-FFF2-40B4-BE49-F238E27FC236}">
                  <a16:creationId xmlns:a16="http://schemas.microsoft.com/office/drawing/2014/main" id="{F83F418D-CE3D-4D49-99DB-9686C04E135F}"/>
                </a:ext>
              </a:extLst>
            </p:cNvPr>
            <p:cNvSpPr>
              <a:spLocks noChangeShapeType="1"/>
            </p:cNvSpPr>
            <p:nvPr/>
          </p:nvSpPr>
          <p:spPr bwMode="auto">
            <a:xfrm flipH="1">
              <a:off x="993" y="2112"/>
              <a:ext cx="322" cy="0"/>
            </a:xfrm>
            <a:prstGeom prst="line">
              <a:avLst/>
            </a:prstGeom>
            <a:noFill/>
            <a:ln w="19050">
              <a:solidFill>
                <a:schemeClr val="tx1"/>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3378" name="Text Box 47">
              <a:extLst>
                <a:ext uri="{FF2B5EF4-FFF2-40B4-BE49-F238E27FC236}">
                  <a16:creationId xmlns:a16="http://schemas.microsoft.com/office/drawing/2014/main" id="{B5701798-B82A-4EA2-8C95-95C1739ABC1A}"/>
                </a:ext>
              </a:extLst>
            </p:cNvPr>
            <p:cNvSpPr txBox="1">
              <a:spLocks noChangeArrowheads="1"/>
            </p:cNvSpPr>
            <p:nvPr/>
          </p:nvSpPr>
          <p:spPr bwMode="auto">
            <a:xfrm>
              <a:off x="1710" y="2452"/>
              <a:ext cx="3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P</a:t>
              </a:r>
            </a:p>
          </p:txBody>
        </p:sp>
        <p:sp>
          <p:nvSpPr>
            <p:cNvPr id="143379" name="Text Box 48">
              <a:extLst>
                <a:ext uri="{FF2B5EF4-FFF2-40B4-BE49-F238E27FC236}">
                  <a16:creationId xmlns:a16="http://schemas.microsoft.com/office/drawing/2014/main" id="{5A0C0AC6-DE69-4C04-9F6D-E704F0493096}"/>
                </a:ext>
              </a:extLst>
            </p:cNvPr>
            <p:cNvSpPr txBox="1">
              <a:spLocks noChangeArrowheads="1"/>
            </p:cNvSpPr>
            <p:nvPr/>
          </p:nvSpPr>
          <p:spPr bwMode="auto">
            <a:xfrm>
              <a:off x="1014" y="2145"/>
              <a:ext cx="3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华文中宋" panose="02010600040101010101" pitchFamily="2" charset="-122"/>
                </a:rPr>
                <a:t>R</a:t>
              </a:r>
            </a:p>
          </p:txBody>
        </p:sp>
        <p:sp>
          <p:nvSpPr>
            <p:cNvPr id="150550" name="Line 49">
              <a:extLst>
                <a:ext uri="{FF2B5EF4-FFF2-40B4-BE49-F238E27FC236}">
                  <a16:creationId xmlns:a16="http://schemas.microsoft.com/office/drawing/2014/main" id="{9C9ABB59-F813-40E0-B630-A21886C584CD}"/>
                </a:ext>
              </a:extLst>
            </p:cNvPr>
            <p:cNvSpPr>
              <a:spLocks noChangeShapeType="1"/>
            </p:cNvSpPr>
            <p:nvPr/>
          </p:nvSpPr>
          <p:spPr bwMode="auto">
            <a:xfrm flipV="1">
              <a:off x="1121" y="2112"/>
              <a:ext cx="0" cy="96"/>
            </a:xfrm>
            <a:prstGeom prst="line">
              <a:avLst/>
            </a:prstGeom>
            <a:noFill/>
            <a:ln w="19050">
              <a:solidFill>
                <a:schemeClr val="tx1"/>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0551" name="Line 50">
              <a:extLst>
                <a:ext uri="{FF2B5EF4-FFF2-40B4-BE49-F238E27FC236}">
                  <a16:creationId xmlns:a16="http://schemas.microsoft.com/office/drawing/2014/main" id="{5CB3EB7B-2DB5-4DC7-A420-6C2A64F1F4E3}"/>
                </a:ext>
              </a:extLst>
            </p:cNvPr>
            <p:cNvSpPr>
              <a:spLocks noChangeShapeType="1"/>
            </p:cNvSpPr>
            <p:nvPr/>
          </p:nvSpPr>
          <p:spPr bwMode="auto">
            <a:xfrm>
              <a:off x="1128" y="2358"/>
              <a:ext cx="0" cy="144"/>
            </a:xfrm>
            <a:prstGeom prst="line">
              <a:avLst/>
            </a:prstGeom>
            <a:noFill/>
            <a:ln w="19050">
              <a:solidFill>
                <a:schemeClr val="tx1"/>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3382" name="Group 110">
              <a:extLst>
                <a:ext uri="{FF2B5EF4-FFF2-40B4-BE49-F238E27FC236}">
                  <a16:creationId xmlns:a16="http://schemas.microsoft.com/office/drawing/2014/main" id="{B811C307-ACB1-4376-AE23-D479A77746D9}"/>
                </a:ext>
              </a:extLst>
            </p:cNvPr>
            <p:cNvGrpSpPr>
              <a:grpSpLocks/>
            </p:cNvGrpSpPr>
            <p:nvPr/>
          </p:nvGrpSpPr>
          <p:grpSpPr bwMode="auto">
            <a:xfrm>
              <a:off x="1427" y="2016"/>
              <a:ext cx="2622" cy="151"/>
              <a:chOff x="1362" y="2016"/>
              <a:chExt cx="2622" cy="151"/>
            </a:xfrm>
          </p:grpSpPr>
          <p:sp>
            <p:nvSpPr>
              <p:cNvPr id="143441" name="Oval 9">
                <a:extLst>
                  <a:ext uri="{FF2B5EF4-FFF2-40B4-BE49-F238E27FC236}">
                    <a16:creationId xmlns:a16="http://schemas.microsoft.com/office/drawing/2014/main" id="{4A2D04FC-AC10-4F2C-B332-E05FC33B2D67}"/>
                  </a:ext>
                </a:extLst>
              </p:cNvPr>
              <p:cNvSpPr>
                <a:spLocks noChangeArrowheads="1"/>
              </p:cNvSpPr>
              <p:nvPr/>
            </p:nvSpPr>
            <p:spPr bwMode="auto">
              <a:xfrm>
                <a:off x="1362"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2" name="Oval 10">
                <a:extLst>
                  <a:ext uri="{FF2B5EF4-FFF2-40B4-BE49-F238E27FC236}">
                    <a16:creationId xmlns:a16="http://schemas.microsoft.com/office/drawing/2014/main" id="{69CD245C-AFE8-489E-9312-02BC4332259E}"/>
                  </a:ext>
                </a:extLst>
              </p:cNvPr>
              <p:cNvSpPr>
                <a:spLocks noChangeArrowheads="1"/>
              </p:cNvSpPr>
              <p:nvPr/>
            </p:nvSpPr>
            <p:spPr bwMode="auto">
              <a:xfrm>
                <a:off x="1424"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3" name="Oval 11">
                <a:extLst>
                  <a:ext uri="{FF2B5EF4-FFF2-40B4-BE49-F238E27FC236}">
                    <a16:creationId xmlns:a16="http://schemas.microsoft.com/office/drawing/2014/main" id="{1C3F7A52-0C57-489D-8C08-771EE8C93D1F}"/>
                  </a:ext>
                </a:extLst>
              </p:cNvPr>
              <p:cNvSpPr>
                <a:spLocks noChangeArrowheads="1"/>
              </p:cNvSpPr>
              <p:nvPr/>
            </p:nvSpPr>
            <p:spPr bwMode="auto">
              <a:xfrm>
                <a:off x="154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4" name="Oval 12">
                <a:extLst>
                  <a:ext uri="{FF2B5EF4-FFF2-40B4-BE49-F238E27FC236}">
                    <a16:creationId xmlns:a16="http://schemas.microsoft.com/office/drawing/2014/main" id="{D211E2F4-B2C2-47C6-BB64-808446E856C1}"/>
                  </a:ext>
                </a:extLst>
              </p:cNvPr>
              <p:cNvSpPr>
                <a:spLocks noChangeArrowheads="1"/>
              </p:cNvSpPr>
              <p:nvPr/>
            </p:nvSpPr>
            <p:spPr bwMode="auto">
              <a:xfrm>
                <a:off x="1609"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5" name="Oval 13">
                <a:extLst>
                  <a:ext uri="{FF2B5EF4-FFF2-40B4-BE49-F238E27FC236}">
                    <a16:creationId xmlns:a16="http://schemas.microsoft.com/office/drawing/2014/main" id="{12680C39-7F34-4FD9-944E-C7A658E0F306}"/>
                  </a:ext>
                </a:extLst>
              </p:cNvPr>
              <p:cNvSpPr>
                <a:spLocks noChangeArrowheads="1"/>
              </p:cNvSpPr>
              <p:nvPr/>
            </p:nvSpPr>
            <p:spPr bwMode="auto">
              <a:xfrm>
                <a:off x="191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6" name="Oval 14">
                <a:extLst>
                  <a:ext uri="{FF2B5EF4-FFF2-40B4-BE49-F238E27FC236}">
                    <a16:creationId xmlns:a16="http://schemas.microsoft.com/office/drawing/2014/main" id="{EAF90E02-2F7D-4254-8CA8-F600995FB336}"/>
                  </a:ext>
                </a:extLst>
              </p:cNvPr>
              <p:cNvSpPr>
                <a:spLocks noChangeArrowheads="1"/>
              </p:cNvSpPr>
              <p:nvPr/>
            </p:nvSpPr>
            <p:spPr bwMode="auto">
              <a:xfrm>
                <a:off x="1981"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7" name="Oval 15">
                <a:extLst>
                  <a:ext uri="{FF2B5EF4-FFF2-40B4-BE49-F238E27FC236}">
                    <a16:creationId xmlns:a16="http://schemas.microsoft.com/office/drawing/2014/main" id="{ED8D2DDF-28CC-4017-9359-AAAE18109C68}"/>
                  </a:ext>
                </a:extLst>
              </p:cNvPr>
              <p:cNvSpPr>
                <a:spLocks noChangeArrowheads="1"/>
              </p:cNvSpPr>
              <p:nvPr/>
            </p:nvSpPr>
            <p:spPr bwMode="auto">
              <a:xfrm>
                <a:off x="17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8" name="Oval 16">
                <a:extLst>
                  <a:ext uri="{FF2B5EF4-FFF2-40B4-BE49-F238E27FC236}">
                    <a16:creationId xmlns:a16="http://schemas.microsoft.com/office/drawing/2014/main" id="{B6434189-0DCC-41E2-B8C9-41712EFECBE2}"/>
                  </a:ext>
                </a:extLst>
              </p:cNvPr>
              <p:cNvSpPr>
                <a:spLocks noChangeArrowheads="1"/>
              </p:cNvSpPr>
              <p:nvPr/>
            </p:nvSpPr>
            <p:spPr bwMode="auto">
              <a:xfrm>
                <a:off x="179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49" name="Oval 17">
                <a:extLst>
                  <a:ext uri="{FF2B5EF4-FFF2-40B4-BE49-F238E27FC236}">
                    <a16:creationId xmlns:a16="http://schemas.microsoft.com/office/drawing/2014/main" id="{B65A9D8D-8BAE-44FF-AA9E-E43A91044AE4}"/>
                  </a:ext>
                </a:extLst>
              </p:cNvPr>
              <p:cNvSpPr>
                <a:spLocks noChangeArrowheads="1"/>
              </p:cNvSpPr>
              <p:nvPr/>
            </p:nvSpPr>
            <p:spPr bwMode="auto">
              <a:xfrm>
                <a:off x="2104"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0" name="Oval 18">
                <a:extLst>
                  <a:ext uri="{FF2B5EF4-FFF2-40B4-BE49-F238E27FC236}">
                    <a16:creationId xmlns:a16="http://schemas.microsoft.com/office/drawing/2014/main" id="{002E3141-7427-43B8-9446-C864B08D1A9C}"/>
                  </a:ext>
                </a:extLst>
              </p:cNvPr>
              <p:cNvSpPr>
                <a:spLocks noChangeArrowheads="1"/>
              </p:cNvSpPr>
              <p:nvPr/>
            </p:nvSpPr>
            <p:spPr bwMode="auto">
              <a:xfrm>
                <a:off x="2166"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1" name="Oval 19">
                <a:extLst>
                  <a:ext uri="{FF2B5EF4-FFF2-40B4-BE49-F238E27FC236}">
                    <a16:creationId xmlns:a16="http://schemas.microsoft.com/office/drawing/2014/main" id="{F7D54891-359B-4542-B24B-833FBED183F8}"/>
                  </a:ext>
                </a:extLst>
              </p:cNvPr>
              <p:cNvSpPr>
                <a:spLocks noChangeArrowheads="1"/>
              </p:cNvSpPr>
              <p:nvPr/>
            </p:nvSpPr>
            <p:spPr bwMode="auto">
              <a:xfrm>
                <a:off x="2291" y="2016"/>
                <a:ext cx="186"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2" name="Oval 20">
                <a:extLst>
                  <a:ext uri="{FF2B5EF4-FFF2-40B4-BE49-F238E27FC236}">
                    <a16:creationId xmlns:a16="http://schemas.microsoft.com/office/drawing/2014/main" id="{0F5769CE-2AF3-41CB-9634-D4EEC87D33FC}"/>
                  </a:ext>
                </a:extLst>
              </p:cNvPr>
              <p:cNvSpPr>
                <a:spLocks noChangeArrowheads="1"/>
              </p:cNvSpPr>
              <p:nvPr/>
            </p:nvSpPr>
            <p:spPr bwMode="auto">
              <a:xfrm>
                <a:off x="2353"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3" name="Oval 21">
                <a:extLst>
                  <a:ext uri="{FF2B5EF4-FFF2-40B4-BE49-F238E27FC236}">
                    <a16:creationId xmlns:a16="http://schemas.microsoft.com/office/drawing/2014/main" id="{C38F8AFC-9026-4B5D-923D-9B81856A1DE3}"/>
                  </a:ext>
                </a:extLst>
              </p:cNvPr>
              <p:cNvSpPr>
                <a:spLocks noChangeArrowheads="1"/>
              </p:cNvSpPr>
              <p:nvPr/>
            </p:nvSpPr>
            <p:spPr bwMode="auto">
              <a:xfrm>
                <a:off x="2477"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4" name="Oval 22">
                <a:extLst>
                  <a:ext uri="{FF2B5EF4-FFF2-40B4-BE49-F238E27FC236}">
                    <a16:creationId xmlns:a16="http://schemas.microsoft.com/office/drawing/2014/main" id="{EC97C181-DCFC-458C-89A3-9422B2A188B9}"/>
                  </a:ext>
                </a:extLst>
              </p:cNvPr>
              <p:cNvSpPr>
                <a:spLocks noChangeArrowheads="1"/>
              </p:cNvSpPr>
              <p:nvPr/>
            </p:nvSpPr>
            <p:spPr bwMode="auto">
              <a:xfrm>
                <a:off x="2538"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5" name="Oval 23">
                <a:extLst>
                  <a:ext uri="{FF2B5EF4-FFF2-40B4-BE49-F238E27FC236}">
                    <a16:creationId xmlns:a16="http://schemas.microsoft.com/office/drawing/2014/main" id="{F8C9B1D2-5942-44CF-8EEA-A8B57D47665F}"/>
                  </a:ext>
                </a:extLst>
              </p:cNvPr>
              <p:cNvSpPr>
                <a:spLocks noChangeArrowheads="1"/>
              </p:cNvSpPr>
              <p:nvPr/>
            </p:nvSpPr>
            <p:spPr bwMode="auto">
              <a:xfrm>
                <a:off x="2662"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6" name="Oval 24">
                <a:extLst>
                  <a:ext uri="{FF2B5EF4-FFF2-40B4-BE49-F238E27FC236}">
                    <a16:creationId xmlns:a16="http://schemas.microsoft.com/office/drawing/2014/main" id="{2F7CE3A5-0054-43C1-A251-1AF035794789}"/>
                  </a:ext>
                </a:extLst>
              </p:cNvPr>
              <p:cNvSpPr>
                <a:spLocks noChangeArrowheads="1"/>
              </p:cNvSpPr>
              <p:nvPr/>
            </p:nvSpPr>
            <p:spPr bwMode="auto">
              <a:xfrm>
                <a:off x="2723"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7" name="Oval 25">
                <a:extLst>
                  <a:ext uri="{FF2B5EF4-FFF2-40B4-BE49-F238E27FC236}">
                    <a16:creationId xmlns:a16="http://schemas.microsoft.com/office/drawing/2014/main" id="{982AE00F-CC62-42E2-B805-26B6C76E2D65}"/>
                  </a:ext>
                </a:extLst>
              </p:cNvPr>
              <p:cNvSpPr>
                <a:spLocks noChangeArrowheads="1"/>
              </p:cNvSpPr>
              <p:nvPr/>
            </p:nvSpPr>
            <p:spPr bwMode="auto">
              <a:xfrm>
                <a:off x="284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8" name="Oval 26">
                <a:extLst>
                  <a:ext uri="{FF2B5EF4-FFF2-40B4-BE49-F238E27FC236}">
                    <a16:creationId xmlns:a16="http://schemas.microsoft.com/office/drawing/2014/main" id="{EC3ACD4E-F7D4-43E4-9160-2A9F30B24483}"/>
                  </a:ext>
                </a:extLst>
              </p:cNvPr>
              <p:cNvSpPr>
                <a:spLocks noChangeArrowheads="1"/>
              </p:cNvSpPr>
              <p:nvPr/>
            </p:nvSpPr>
            <p:spPr bwMode="auto">
              <a:xfrm>
                <a:off x="2910"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59" name="Oval 27">
                <a:extLst>
                  <a:ext uri="{FF2B5EF4-FFF2-40B4-BE49-F238E27FC236}">
                    <a16:creationId xmlns:a16="http://schemas.microsoft.com/office/drawing/2014/main" id="{F748A0B8-F566-4AAA-8AF8-1FEB29812C99}"/>
                  </a:ext>
                </a:extLst>
              </p:cNvPr>
              <p:cNvSpPr>
                <a:spLocks noChangeArrowheads="1"/>
              </p:cNvSpPr>
              <p:nvPr/>
            </p:nvSpPr>
            <p:spPr bwMode="auto">
              <a:xfrm>
                <a:off x="30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0" name="Oval 28">
                <a:extLst>
                  <a:ext uri="{FF2B5EF4-FFF2-40B4-BE49-F238E27FC236}">
                    <a16:creationId xmlns:a16="http://schemas.microsoft.com/office/drawing/2014/main" id="{0F39D660-008E-4DB9-92EC-D360967ADD6B}"/>
                  </a:ext>
                </a:extLst>
              </p:cNvPr>
              <p:cNvSpPr>
                <a:spLocks noChangeArrowheads="1"/>
              </p:cNvSpPr>
              <p:nvPr/>
            </p:nvSpPr>
            <p:spPr bwMode="auto">
              <a:xfrm>
                <a:off x="3095"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1" name="Oval 29">
                <a:extLst>
                  <a:ext uri="{FF2B5EF4-FFF2-40B4-BE49-F238E27FC236}">
                    <a16:creationId xmlns:a16="http://schemas.microsoft.com/office/drawing/2014/main" id="{9A5E2420-EE6D-4349-A1B4-77D8A469D9B2}"/>
                  </a:ext>
                </a:extLst>
              </p:cNvPr>
              <p:cNvSpPr>
                <a:spLocks noChangeArrowheads="1"/>
              </p:cNvSpPr>
              <p:nvPr/>
            </p:nvSpPr>
            <p:spPr bwMode="auto">
              <a:xfrm>
                <a:off x="3219"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2" name="Oval 30">
                <a:extLst>
                  <a:ext uri="{FF2B5EF4-FFF2-40B4-BE49-F238E27FC236}">
                    <a16:creationId xmlns:a16="http://schemas.microsoft.com/office/drawing/2014/main" id="{14CC3E0B-2530-4A3A-B3B6-987CB65FD1F0}"/>
                  </a:ext>
                </a:extLst>
              </p:cNvPr>
              <p:cNvSpPr>
                <a:spLocks noChangeArrowheads="1"/>
              </p:cNvSpPr>
              <p:nvPr/>
            </p:nvSpPr>
            <p:spPr bwMode="auto">
              <a:xfrm>
                <a:off x="32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3" name="Oval 31">
                <a:extLst>
                  <a:ext uri="{FF2B5EF4-FFF2-40B4-BE49-F238E27FC236}">
                    <a16:creationId xmlns:a16="http://schemas.microsoft.com/office/drawing/2014/main" id="{BA8D7A62-F229-46D7-974F-D13C9079EB30}"/>
                  </a:ext>
                </a:extLst>
              </p:cNvPr>
              <p:cNvSpPr>
                <a:spLocks noChangeArrowheads="1"/>
              </p:cNvSpPr>
              <p:nvPr/>
            </p:nvSpPr>
            <p:spPr bwMode="auto">
              <a:xfrm>
                <a:off x="3406"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4" name="Oval 32">
                <a:extLst>
                  <a:ext uri="{FF2B5EF4-FFF2-40B4-BE49-F238E27FC236}">
                    <a16:creationId xmlns:a16="http://schemas.microsoft.com/office/drawing/2014/main" id="{525D2888-EDA0-4175-82CF-59884E8E3656}"/>
                  </a:ext>
                </a:extLst>
              </p:cNvPr>
              <p:cNvSpPr>
                <a:spLocks noChangeArrowheads="1"/>
              </p:cNvSpPr>
              <p:nvPr/>
            </p:nvSpPr>
            <p:spPr bwMode="auto">
              <a:xfrm>
                <a:off x="3467"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5" name="Oval 51">
                <a:extLst>
                  <a:ext uri="{FF2B5EF4-FFF2-40B4-BE49-F238E27FC236}">
                    <a16:creationId xmlns:a16="http://schemas.microsoft.com/office/drawing/2014/main" id="{4DC368AA-C0D1-4257-84CE-0520508AC7A9}"/>
                  </a:ext>
                </a:extLst>
              </p:cNvPr>
              <p:cNvSpPr>
                <a:spLocks noChangeArrowheads="1"/>
              </p:cNvSpPr>
              <p:nvPr/>
            </p:nvSpPr>
            <p:spPr bwMode="auto">
              <a:xfrm>
                <a:off x="3605"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6" name="Oval 52">
                <a:extLst>
                  <a:ext uri="{FF2B5EF4-FFF2-40B4-BE49-F238E27FC236}">
                    <a16:creationId xmlns:a16="http://schemas.microsoft.com/office/drawing/2014/main" id="{23330A6D-89A9-43B3-AC4A-EBB133B557B5}"/>
                  </a:ext>
                </a:extLst>
              </p:cNvPr>
              <p:cNvSpPr>
                <a:spLocks noChangeArrowheads="1"/>
              </p:cNvSpPr>
              <p:nvPr/>
            </p:nvSpPr>
            <p:spPr bwMode="auto">
              <a:xfrm>
                <a:off x="36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7" name="Oval 53">
                <a:extLst>
                  <a:ext uri="{FF2B5EF4-FFF2-40B4-BE49-F238E27FC236}">
                    <a16:creationId xmlns:a16="http://schemas.microsoft.com/office/drawing/2014/main" id="{3B99E2B5-BB8A-4119-A2BA-3A7BBB843431}"/>
                  </a:ext>
                </a:extLst>
              </p:cNvPr>
              <p:cNvSpPr>
                <a:spLocks noChangeArrowheads="1"/>
              </p:cNvSpPr>
              <p:nvPr/>
            </p:nvSpPr>
            <p:spPr bwMode="auto">
              <a:xfrm>
                <a:off x="382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8" name="Oval 55">
                <a:extLst>
                  <a:ext uri="{FF2B5EF4-FFF2-40B4-BE49-F238E27FC236}">
                    <a16:creationId xmlns:a16="http://schemas.microsoft.com/office/drawing/2014/main" id="{79422958-FCF9-4289-AF7F-09A420462A41}"/>
                  </a:ext>
                </a:extLst>
              </p:cNvPr>
              <p:cNvSpPr>
                <a:spLocks noChangeArrowheads="1"/>
              </p:cNvSpPr>
              <p:nvPr/>
            </p:nvSpPr>
            <p:spPr bwMode="auto">
              <a:xfrm>
                <a:off x="379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469" name="Oval 56">
                <a:extLst>
                  <a:ext uri="{FF2B5EF4-FFF2-40B4-BE49-F238E27FC236}">
                    <a16:creationId xmlns:a16="http://schemas.microsoft.com/office/drawing/2014/main" id="{424A4727-762E-4090-AACA-DF11B8FA992F}"/>
                  </a:ext>
                </a:extLst>
              </p:cNvPr>
              <p:cNvSpPr>
                <a:spLocks noChangeArrowheads="1"/>
              </p:cNvSpPr>
              <p:nvPr/>
            </p:nvSpPr>
            <p:spPr bwMode="auto">
              <a:xfrm>
                <a:off x="3872"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sp>
          <p:nvSpPr>
            <p:cNvPr id="143383" name="Text Box 58">
              <a:extLst>
                <a:ext uri="{FF2B5EF4-FFF2-40B4-BE49-F238E27FC236}">
                  <a16:creationId xmlns:a16="http://schemas.microsoft.com/office/drawing/2014/main" id="{9E880A2F-533F-4CD0-A58F-6941B97A0637}"/>
                </a:ext>
              </a:extLst>
            </p:cNvPr>
            <p:cNvSpPr txBox="1">
              <a:spLocks noChangeArrowheads="1"/>
            </p:cNvSpPr>
            <p:nvPr/>
          </p:nvSpPr>
          <p:spPr bwMode="auto">
            <a:xfrm>
              <a:off x="1824" y="2361"/>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rgbClr val="000000"/>
                  </a:solidFill>
                  <a:ea typeface="华文中宋" panose="02010600040101010101" pitchFamily="2" charset="-122"/>
                </a:rPr>
                <a:t>*</a:t>
              </a:r>
            </a:p>
          </p:txBody>
        </p:sp>
        <p:grpSp>
          <p:nvGrpSpPr>
            <p:cNvPr id="143384" name="Group 111">
              <a:extLst>
                <a:ext uri="{FF2B5EF4-FFF2-40B4-BE49-F238E27FC236}">
                  <a16:creationId xmlns:a16="http://schemas.microsoft.com/office/drawing/2014/main" id="{B621DD01-1F69-4D2D-972D-41EB4B03D9D7}"/>
                </a:ext>
              </a:extLst>
            </p:cNvPr>
            <p:cNvGrpSpPr>
              <a:grpSpLocks/>
            </p:cNvGrpSpPr>
            <p:nvPr/>
          </p:nvGrpSpPr>
          <p:grpSpPr bwMode="auto">
            <a:xfrm>
              <a:off x="1425" y="2834"/>
              <a:ext cx="2599" cy="152"/>
              <a:chOff x="1411" y="2834"/>
              <a:chExt cx="2599" cy="152"/>
            </a:xfrm>
          </p:grpSpPr>
          <p:sp>
            <p:nvSpPr>
              <p:cNvPr id="143385" name="Oval 33">
                <a:extLst>
                  <a:ext uri="{FF2B5EF4-FFF2-40B4-BE49-F238E27FC236}">
                    <a16:creationId xmlns:a16="http://schemas.microsoft.com/office/drawing/2014/main" id="{8EBA34E4-F9FE-4D66-909A-3731F20AB1E8}"/>
                  </a:ext>
                </a:extLst>
              </p:cNvPr>
              <p:cNvSpPr>
                <a:spLocks noChangeArrowheads="1"/>
              </p:cNvSpPr>
              <p:nvPr/>
            </p:nvSpPr>
            <p:spPr bwMode="auto">
              <a:xfrm>
                <a:off x="14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86" name="Oval 34">
                <a:extLst>
                  <a:ext uri="{FF2B5EF4-FFF2-40B4-BE49-F238E27FC236}">
                    <a16:creationId xmlns:a16="http://schemas.microsoft.com/office/drawing/2014/main" id="{59DA9CF1-2DA7-479E-81BA-4578061E0BC8}"/>
                  </a:ext>
                </a:extLst>
              </p:cNvPr>
              <p:cNvSpPr>
                <a:spLocks noChangeArrowheads="1"/>
              </p:cNvSpPr>
              <p:nvPr/>
            </p:nvSpPr>
            <p:spPr bwMode="auto">
              <a:xfrm>
                <a:off x="159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87" name="Oval 35">
                <a:extLst>
                  <a:ext uri="{FF2B5EF4-FFF2-40B4-BE49-F238E27FC236}">
                    <a16:creationId xmlns:a16="http://schemas.microsoft.com/office/drawing/2014/main" id="{48A9D478-FE53-479E-BBEE-10F2161428C1}"/>
                  </a:ext>
                </a:extLst>
              </p:cNvPr>
              <p:cNvSpPr>
                <a:spLocks noChangeArrowheads="1"/>
              </p:cNvSpPr>
              <p:nvPr/>
            </p:nvSpPr>
            <p:spPr bwMode="auto">
              <a:xfrm>
                <a:off x="1782"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88" name="Oval 36">
                <a:extLst>
                  <a:ext uri="{FF2B5EF4-FFF2-40B4-BE49-F238E27FC236}">
                    <a16:creationId xmlns:a16="http://schemas.microsoft.com/office/drawing/2014/main" id="{AF05F20B-CE4D-4B7E-9AC8-5A449CA5B7E4}"/>
                  </a:ext>
                </a:extLst>
              </p:cNvPr>
              <p:cNvSpPr>
                <a:spLocks noChangeArrowheads="1"/>
              </p:cNvSpPr>
              <p:nvPr/>
            </p:nvSpPr>
            <p:spPr bwMode="auto">
              <a:xfrm>
                <a:off x="233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89" name="Oval 37">
                <a:extLst>
                  <a:ext uri="{FF2B5EF4-FFF2-40B4-BE49-F238E27FC236}">
                    <a16:creationId xmlns:a16="http://schemas.microsoft.com/office/drawing/2014/main" id="{8E7FEA20-FD59-4BE1-A0F8-09F876171801}"/>
                  </a:ext>
                </a:extLst>
              </p:cNvPr>
              <p:cNvSpPr>
                <a:spLocks noChangeArrowheads="1"/>
              </p:cNvSpPr>
              <p:nvPr/>
            </p:nvSpPr>
            <p:spPr bwMode="auto">
              <a:xfrm>
                <a:off x="2154"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0" name="Oval 38">
                <a:extLst>
                  <a:ext uri="{FF2B5EF4-FFF2-40B4-BE49-F238E27FC236}">
                    <a16:creationId xmlns:a16="http://schemas.microsoft.com/office/drawing/2014/main" id="{54A03C57-8A8F-45EE-8760-45003CDCF69A}"/>
                  </a:ext>
                </a:extLst>
              </p:cNvPr>
              <p:cNvSpPr>
                <a:spLocks noChangeArrowheads="1"/>
              </p:cNvSpPr>
              <p:nvPr/>
            </p:nvSpPr>
            <p:spPr bwMode="auto">
              <a:xfrm>
                <a:off x="196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1" name="Oval 39">
                <a:extLst>
                  <a:ext uri="{FF2B5EF4-FFF2-40B4-BE49-F238E27FC236}">
                    <a16:creationId xmlns:a16="http://schemas.microsoft.com/office/drawing/2014/main" id="{5FE7132A-07E1-4C2D-9672-5BEB38F3775A}"/>
                  </a:ext>
                </a:extLst>
              </p:cNvPr>
              <p:cNvSpPr>
                <a:spLocks noChangeArrowheads="1"/>
              </p:cNvSpPr>
              <p:nvPr/>
            </p:nvSpPr>
            <p:spPr bwMode="auto">
              <a:xfrm>
                <a:off x="2526"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2" name="Oval 40">
                <a:extLst>
                  <a:ext uri="{FF2B5EF4-FFF2-40B4-BE49-F238E27FC236}">
                    <a16:creationId xmlns:a16="http://schemas.microsoft.com/office/drawing/2014/main" id="{E785E60A-D123-4235-B2F5-8056278855FC}"/>
                  </a:ext>
                </a:extLst>
              </p:cNvPr>
              <p:cNvSpPr>
                <a:spLocks noChangeArrowheads="1"/>
              </p:cNvSpPr>
              <p:nvPr/>
            </p:nvSpPr>
            <p:spPr bwMode="auto">
              <a:xfrm>
                <a:off x="27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3" name="Oval 41">
                <a:extLst>
                  <a:ext uri="{FF2B5EF4-FFF2-40B4-BE49-F238E27FC236}">
                    <a16:creationId xmlns:a16="http://schemas.microsoft.com/office/drawing/2014/main" id="{BC8D42DD-4B7A-4480-A36D-74648CD163DD}"/>
                  </a:ext>
                </a:extLst>
              </p:cNvPr>
              <p:cNvSpPr>
                <a:spLocks noChangeArrowheads="1"/>
              </p:cNvSpPr>
              <p:nvPr/>
            </p:nvSpPr>
            <p:spPr bwMode="auto">
              <a:xfrm>
                <a:off x="2898"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4" name="Oval 42">
                <a:extLst>
                  <a:ext uri="{FF2B5EF4-FFF2-40B4-BE49-F238E27FC236}">
                    <a16:creationId xmlns:a16="http://schemas.microsoft.com/office/drawing/2014/main" id="{D4226A29-6BAF-4C94-BD25-C443857D6432}"/>
                  </a:ext>
                </a:extLst>
              </p:cNvPr>
              <p:cNvSpPr>
                <a:spLocks noChangeArrowheads="1"/>
              </p:cNvSpPr>
              <p:nvPr/>
            </p:nvSpPr>
            <p:spPr bwMode="auto">
              <a:xfrm>
                <a:off x="308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5" name="Oval 43">
                <a:extLst>
                  <a:ext uri="{FF2B5EF4-FFF2-40B4-BE49-F238E27FC236}">
                    <a16:creationId xmlns:a16="http://schemas.microsoft.com/office/drawing/2014/main" id="{1CE2E5D2-187F-4338-9808-638CCF738D76}"/>
                  </a:ext>
                </a:extLst>
              </p:cNvPr>
              <p:cNvSpPr>
                <a:spLocks noChangeArrowheads="1"/>
              </p:cNvSpPr>
              <p:nvPr/>
            </p:nvSpPr>
            <p:spPr bwMode="auto">
              <a:xfrm>
                <a:off x="3268"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6" name="Oval 44">
                <a:extLst>
                  <a:ext uri="{FF2B5EF4-FFF2-40B4-BE49-F238E27FC236}">
                    <a16:creationId xmlns:a16="http://schemas.microsoft.com/office/drawing/2014/main" id="{94B3D73B-4FBF-46C8-887E-5460BDE7A3EC}"/>
                  </a:ext>
                </a:extLst>
              </p:cNvPr>
              <p:cNvSpPr>
                <a:spLocks noChangeArrowheads="1"/>
              </p:cNvSpPr>
              <p:nvPr/>
            </p:nvSpPr>
            <p:spPr bwMode="auto">
              <a:xfrm>
                <a:off x="3455"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7" name="Oval 54">
                <a:extLst>
                  <a:ext uri="{FF2B5EF4-FFF2-40B4-BE49-F238E27FC236}">
                    <a16:creationId xmlns:a16="http://schemas.microsoft.com/office/drawing/2014/main" id="{76B376C8-5A1A-45CC-B44C-0558DD9E52D5}"/>
                  </a:ext>
                </a:extLst>
              </p:cNvPr>
              <p:cNvSpPr>
                <a:spLocks noChangeArrowheads="1"/>
              </p:cNvSpPr>
              <p:nvPr/>
            </p:nvSpPr>
            <p:spPr bwMode="auto">
              <a:xfrm>
                <a:off x="362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3398" name="Oval 57">
                <a:extLst>
                  <a:ext uri="{FF2B5EF4-FFF2-40B4-BE49-F238E27FC236}">
                    <a16:creationId xmlns:a16="http://schemas.microsoft.com/office/drawing/2014/main" id="{4F3BB80A-C8DF-4318-8F44-C0154D459D07}"/>
                  </a:ext>
                </a:extLst>
              </p:cNvPr>
              <p:cNvSpPr>
                <a:spLocks noChangeArrowheads="1"/>
              </p:cNvSpPr>
              <p:nvPr/>
            </p:nvSpPr>
            <p:spPr bwMode="auto">
              <a:xfrm>
                <a:off x="382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43399" name="Group 59">
                <a:extLst>
                  <a:ext uri="{FF2B5EF4-FFF2-40B4-BE49-F238E27FC236}">
                    <a16:creationId xmlns:a16="http://schemas.microsoft.com/office/drawing/2014/main" id="{5F4CD148-AE6A-46E9-BEB9-F3EF840A3F91}"/>
                  </a:ext>
                </a:extLst>
              </p:cNvPr>
              <p:cNvGrpSpPr>
                <a:grpSpLocks/>
              </p:cNvGrpSpPr>
              <p:nvPr/>
            </p:nvGrpSpPr>
            <p:grpSpPr bwMode="auto">
              <a:xfrm>
                <a:off x="1646" y="2866"/>
                <a:ext cx="96" cy="96"/>
                <a:chOff x="144" y="3744"/>
                <a:chExt cx="144" cy="144"/>
              </a:xfrm>
            </p:grpSpPr>
            <p:sp>
              <p:nvSpPr>
                <p:cNvPr id="150609" name="Line 60">
                  <a:extLst>
                    <a:ext uri="{FF2B5EF4-FFF2-40B4-BE49-F238E27FC236}">
                      <a16:creationId xmlns:a16="http://schemas.microsoft.com/office/drawing/2014/main" id="{5A3DB371-6AE4-45DE-9A03-8F1B7E404EC1}"/>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10" name="Line 61">
                  <a:extLst>
                    <a:ext uri="{FF2B5EF4-FFF2-40B4-BE49-F238E27FC236}">
                      <a16:creationId xmlns:a16="http://schemas.microsoft.com/office/drawing/2014/main" id="{C9E30C5D-15E0-4824-A235-A18EAD5097AB}"/>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0" name="Group 62">
                <a:extLst>
                  <a:ext uri="{FF2B5EF4-FFF2-40B4-BE49-F238E27FC236}">
                    <a16:creationId xmlns:a16="http://schemas.microsoft.com/office/drawing/2014/main" id="{08F5A16B-048B-4D22-A3C1-204DC72B3F1A}"/>
                  </a:ext>
                </a:extLst>
              </p:cNvPr>
              <p:cNvGrpSpPr>
                <a:grpSpLocks/>
              </p:cNvGrpSpPr>
              <p:nvPr/>
            </p:nvGrpSpPr>
            <p:grpSpPr bwMode="auto">
              <a:xfrm>
                <a:off x="2016" y="2866"/>
                <a:ext cx="96" cy="96"/>
                <a:chOff x="144" y="3744"/>
                <a:chExt cx="144" cy="144"/>
              </a:xfrm>
            </p:grpSpPr>
            <p:sp>
              <p:nvSpPr>
                <p:cNvPr id="150607" name="Line 63">
                  <a:extLst>
                    <a:ext uri="{FF2B5EF4-FFF2-40B4-BE49-F238E27FC236}">
                      <a16:creationId xmlns:a16="http://schemas.microsoft.com/office/drawing/2014/main" id="{626493F5-2C1B-4833-9782-0921CBA81CFA}"/>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08" name="Line 64">
                  <a:extLst>
                    <a:ext uri="{FF2B5EF4-FFF2-40B4-BE49-F238E27FC236}">
                      <a16:creationId xmlns:a16="http://schemas.microsoft.com/office/drawing/2014/main" id="{F8036B03-AED9-42EC-8D44-71A95848FC2D}"/>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1" name="Group 65">
                <a:extLst>
                  <a:ext uri="{FF2B5EF4-FFF2-40B4-BE49-F238E27FC236}">
                    <a16:creationId xmlns:a16="http://schemas.microsoft.com/office/drawing/2014/main" id="{8E5983EF-B995-4631-A35C-CD45FC9A9F03}"/>
                  </a:ext>
                </a:extLst>
              </p:cNvPr>
              <p:cNvGrpSpPr>
                <a:grpSpLocks/>
              </p:cNvGrpSpPr>
              <p:nvPr/>
            </p:nvGrpSpPr>
            <p:grpSpPr bwMode="auto">
              <a:xfrm>
                <a:off x="2201" y="2866"/>
                <a:ext cx="96" cy="96"/>
                <a:chOff x="144" y="3744"/>
                <a:chExt cx="144" cy="144"/>
              </a:xfrm>
            </p:grpSpPr>
            <p:sp>
              <p:nvSpPr>
                <p:cNvPr id="150605" name="Line 66">
                  <a:extLst>
                    <a:ext uri="{FF2B5EF4-FFF2-40B4-BE49-F238E27FC236}">
                      <a16:creationId xmlns:a16="http://schemas.microsoft.com/office/drawing/2014/main" id="{137C6726-58B7-40E6-9100-945EDB099A06}"/>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06" name="Line 67">
                  <a:extLst>
                    <a:ext uri="{FF2B5EF4-FFF2-40B4-BE49-F238E27FC236}">
                      <a16:creationId xmlns:a16="http://schemas.microsoft.com/office/drawing/2014/main" id="{9FBAF523-DF8E-400D-A617-3503D907B6D7}"/>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2" name="Group 68">
                <a:extLst>
                  <a:ext uri="{FF2B5EF4-FFF2-40B4-BE49-F238E27FC236}">
                    <a16:creationId xmlns:a16="http://schemas.microsoft.com/office/drawing/2014/main" id="{C59F1A29-8B7B-4555-84FE-E7BCC5120F17}"/>
                  </a:ext>
                </a:extLst>
              </p:cNvPr>
              <p:cNvGrpSpPr>
                <a:grpSpLocks/>
              </p:cNvGrpSpPr>
              <p:nvPr/>
            </p:nvGrpSpPr>
            <p:grpSpPr bwMode="auto">
              <a:xfrm>
                <a:off x="2942" y="2866"/>
                <a:ext cx="96" cy="96"/>
                <a:chOff x="144" y="3744"/>
                <a:chExt cx="144" cy="144"/>
              </a:xfrm>
            </p:grpSpPr>
            <p:sp>
              <p:nvSpPr>
                <p:cNvPr id="150603" name="Line 69">
                  <a:extLst>
                    <a:ext uri="{FF2B5EF4-FFF2-40B4-BE49-F238E27FC236}">
                      <a16:creationId xmlns:a16="http://schemas.microsoft.com/office/drawing/2014/main" id="{940A0DAF-BFC6-47E6-A027-9A8ED09B46A4}"/>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04" name="Line 70">
                  <a:extLst>
                    <a:ext uri="{FF2B5EF4-FFF2-40B4-BE49-F238E27FC236}">
                      <a16:creationId xmlns:a16="http://schemas.microsoft.com/office/drawing/2014/main" id="{64AD5359-D4B1-496B-B4CF-BF277FEF83C5}"/>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3" name="Group 71">
                <a:extLst>
                  <a:ext uri="{FF2B5EF4-FFF2-40B4-BE49-F238E27FC236}">
                    <a16:creationId xmlns:a16="http://schemas.microsoft.com/office/drawing/2014/main" id="{1333619B-0D27-4207-8DE4-D9D946268B0E}"/>
                  </a:ext>
                </a:extLst>
              </p:cNvPr>
              <p:cNvGrpSpPr>
                <a:grpSpLocks/>
              </p:cNvGrpSpPr>
              <p:nvPr/>
            </p:nvGrpSpPr>
            <p:grpSpPr bwMode="auto">
              <a:xfrm>
                <a:off x="2757" y="2866"/>
                <a:ext cx="96" cy="96"/>
                <a:chOff x="144" y="3744"/>
                <a:chExt cx="144" cy="144"/>
              </a:xfrm>
            </p:grpSpPr>
            <p:sp>
              <p:nvSpPr>
                <p:cNvPr id="150601" name="Line 72">
                  <a:extLst>
                    <a:ext uri="{FF2B5EF4-FFF2-40B4-BE49-F238E27FC236}">
                      <a16:creationId xmlns:a16="http://schemas.microsoft.com/office/drawing/2014/main" id="{B966D31F-2BF7-4818-91BE-4FE6653C8ACE}"/>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02" name="Line 73">
                  <a:extLst>
                    <a:ext uri="{FF2B5EF4-FFF2-40B4-BE49-F238E27FC236}">
                      <a16:creationId xmlns:a16="http://schemas.microsoft.com/office/drawing/2014/main" id="{A0CB311A-27D0-4611-91EF-676E50DAFA90}"/>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4" name="Group 74">
                <a:extLst>
                  <a:ext uri="{FF2B5EF4-FFF2-40B4-BE49-F238E27FC236}">
                    <a16:creationId xmlns:a16="http://schemas.microsoft.com/office/drawing/2014/main" id="{E810CDD1-9D48-4749-814B-6B1D8C39EBFD}"/>
                  </a:ext>
                </a:extLst>
              </p:cNvPr>
              <p:cNvGrpSpPr>
                <a:grpSpLocks/>
              </p:cNvGrpSpPr>
              <p:nvPr/>
            </p:nvGrpSpPr>
            <p:grpSpPr bwMode="auto">
              <a:xfrm>
                <a:off x="2565" y="2866"/>
                <a:ext cx="96" cy="96"/>
                <a:chOff x="144" y="3744"/>
                <a:chExt cx="144" cy="144"/>
              </a:xfrm>
            </p:grpSpPr>
            <p:sp>
              <p:nvSpPr>
                <p:cNvPr id="150599" name="Line 75">
                  <a:extLst>
                    <a:ext uri="{FF2B5EF4-FFF2-40B4-BE49-F238E27FC236}">
                      <a16:creationId xmlns:a16="http://schemas.microsoft.com/office/drawing/2014/main" id="{0762CCF0-F37A-4463-9609-F6D7041896D2}"/>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600" name="Line 76">
                  <a:extLst>
                    <a:ext uri="{FF2B5EF4-FFF2-40B4-BE49-F238E27FC236}">
                      <a16:creationId xmlns:a16="http://schemas.microsoft.com/office/drawing/2014/main" id="{ECB26532-86A4-4055-961E-4A6F970472A8}"/>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5" name="Group 77">
                <a:extLst>
                  <a:ext uri="{FF2B5EF4-FFF2-40B4-BE49-F238E27FC236}">
                    <a16:creationId xmlns:a16="http://schemas.microsoft.com/office/drawing/2014/main" id="{D7B4DBDF-670C-4BE0-A4B3-E441B05AAF73}"/>
                  </a:ext>
                </a:extLst>
              </p:cNvPr>
              <p:cNvGrpSpPr>
                <a:grpSpLocks/>
              </p:cNvGrpSpPr>
              <p:nvPr/>
            </p:nvGrpSpPr>
            <p:grpSpPr bwMode="auto">
              <a:xfrm>
                <a:off x="2387" y="2861"/>
                <a:ext cx="96" cy="96"/>
                <a:chOff x="144" y="3744"/>
                <a:chExt cx="144" cy="144"/>
              </a:xfrm>
            </p:grpSpPr>
            <p:sp>
              <p:nvSpPr>
                <p:cNvPr id="150597" name="Line 78">
                  <a:extLst>
                    <a:ext uri="{FF2B5EF4-FFF2-40B4-BE49-F238E27FC236}">
                      <a16:creationId xmlns:a16="http://schemas.microsoft.com/office/drawing/2014/main" id="{D58591E0-93A9-4F31-8668-19BBE2796AF1}"/>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98" name="Line 79">
                  <a:extLst>
                    <a:ext uri="{FF2B5EF4-FFF2-40B4-BE49-F238E27FC236}">
                      <a16:creationId xmlns:a16="http://schemas.microsoft.com/office/drawing/2014/main" id="{BC26D5BC-D77A-4DA9-BD04-177D64FCCCB8}"/>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6" name="Group 80">
                <a:extLst>
                  <a:ext uri="{FF2B5EF4-FFF2-40B4-BE49-F238E27FC236}">
                    <a16:creationId xmlns:a16="http://schemas.microsoft.com/office/drawing/2014/main" id="{5F1211BA-66CB-4879-BDE8-98098A900AF8}"/>
                  </a:ext>
                </a:extLst>
              </p:cNvPr>
              <p:cNvGrpSpPr>
                <a:grpSpLocks/>
              </p:cNvGrpSpPr>
              <p:nvPr/>
            </p:nvGrpSpPr>
            <p:grpSpPr bwMode="auto">
              <a:xfrm>
                <a:off x="1454" y="2866"/>
                <a:ext cx="96" cy="96"/>
                <a:chOff x="144" y="3744"/>
                <a:chExt cx="144" cy="144"/>
              </a:xfrm>
            </p:grpSpPr>
            <p:sp>
              <p:nvSpPr>
                <p:cNvPr id="150595" name="Line 81">
                  <a:extLst>
                    <a:ext uri="{FF2B5EF4-FFF2-40B4-BE49-F238E27FC236}">
                      <a16:creationId xmlns:a16="http://schemas.microsoft.com/office/drawing/2014/main" id="{0E9BF50F-22A2-43FD-8051-40FDF5A28C81}"/>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96" name="Line 82">
                  <a:extLst>
                    <a:ext uri="{FF2B5EF4-FFF2-40B4-BE49-F238E27FC236}">
                      <a16:creationId xmlns:a16="http://schemas.microsoft.com/office/drawing/2014/main" id="{055B3C15-B1C2-4A84-9BC7-A0D6ECCD497E}"/>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7" name="Group 83">
                <a:extLst>
                  <a:ext uri="{FF2B5EF4-FFF2-40B4-BE49-F238E27FC236}">
                    <a16:creationId xmlns:a16="http://schemas.microsoft.com/office/drawing/2014/main" id="{8907AC58-4D8D-4A7E-88B3-D5FB42205AA5}"/>
                  </a:ext>
                </a:extLst>
              </p:cNvPr>
              <p:cNvGrpSpPr>
                <a:grpSpLocks/>
              </p:cNvGrpSpPr>
              <p:nvPr/>
            </p:nvGrpSpPr>
            <p:grpSpPr bwMode="auto">
              <a:xfrm>
                <a:off x="1824" y="2866"/>
                <a:ext cx="96" cy="96"/>
                <a:chOff x="144" y="3744"/>
                <a:chExt cx="144" cy="144"/>
              </a:xfrm>
            </p:grpSpPr>
            <p:sp>
              <p:nvSpPr>
                <p:cNvPr id="150593" name="Line 84">
                  <a:extLst>
                    <a:ext uri="{FF2B5EF4-FFF2-40B4-BE49-F238E27FC236}">
                      <a16:creationId xmlns:a16="http://schemas.microsoft.com/office/drawing/2014/main" id="{2D69E569-A305-42C5-B85A-F8E8F7DFB8F8}"/>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94" name="Line 85">
                  <a:extLst>
                    <a:ext uri="{FF2B5EF4-FFF2-40B4-BE49-F238E27FC236}">
                      <a16:creationId xmlns:a16="http://schemas.microsoft.com/office/drawing/2014/main" id="{974E5F03-C1FB-428E-A27D-FA7708B73BE2}"/>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8" name="Group 86">
                <a:extLst>
                  <a:ext uri="{FF2B5EF4-FFF2-40B4-BE49-F238E27FC236}">
                    <a16:creationId xmlns:a16="http://schemas.microsoft.com/office/drawing/2014/main" id="{0CA168F2-0232-4D12-932E-C312C6DE3D40}"/>
                  </a:ext>
                </a:extLst>
              </p:cNvPr>
              <p:cNvGrpSpPr>
                <a:grpSpLocks/>
              </p:cNvGrpSpPr>
              <p:nvPr/>
            </p:nvGrpSpPr>
            <p:grpSpPr bwMode="auto">
              <a:xfrm>
                <a:off x="3312" y="2859"/>
                <a:ext cx="96" cy="96"/>
                <a:chOff x="144" y="3744"/>
                <a:chExt cx="144" cy="144"/>
              </a:xfrm>
            </p:grpSpPr>
            <p:sp>
              <p:nvSpPr>
                <p:cNvPr id="150591" name="Line 87">
                  <a:extLst>
                    <a:ext uri="{FF2B5EF4-FFF2-40B4-BE49-F238E27FC236}">
                      <a16:creationId xmlns:a16="http://schemas.microsoft.com/office/drawing/2014/main" id="{3070172D-6B1E-441B-95D8-305CF7AAE697}"/>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92" name="Line 88">
                  <a:extLst>
                    <a:ext uri="{FF2B5EF4-FFF2-40B4-BE49-F238E27FC236}">
                      <a16:creationId xmlns:a16="http://schemas.microsoft.com/office/drawing/2014/main" id="{77CE5B7E-9BAC-4248-890B-1D5072202CC7}"/>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09" name="Group 89">
                <a:extLst>
                  <a:ext uri="{FF2B5EF4-FFF2-40B4-BE49-F238E27FC236}">
                    <a16:creationId xmlns:a16="http://schemas.microsoft.com/office/drawing/2014/main" id="{33C576B7-E640-4D52-B46A-79584D3632D5}"/>
                  </a:ext>
                </a:extLst>
              </p:cNvPr>
              <p:cNvGrpSpPr>
                <a:grpSpLocks/>
              </p:cNvGrpSpPr>
              <p:nvPr/>
            </p:nvGrpSpPr>
            <p:grpSpPr bwMode="auto">
              <a:xfrm>
                <a:off x="3497" y="2866"/>
                <a:ext cx="96" cy="96"/>
                <a:chOff x="144" y="3744"/>
                <a:chExt cx="144" cy="144"/>
              </a:xfrm>
            </p:grpSpPr>
            <p:sp>
              <p:nvSpPr>
                <p:cNvPr id="150589" name="Line 90">
                  <a:extLst>
                    <a:ext uri="{FF2B5EF4-FFF2-40B4-BE49-F238E27FC236}">
                      <a16:creationId xmlns:a16="http://schemas.microsoft.com/office/drawing/2014/main" id="{9E152D38-0BC8-4F26-8575-23F8B097B38C}"/>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90" name="Line 91">
                  <a:extLst>
                    <a:ext uri="{FF2B5EF4-FFF2-40B4-BE49-F238E27FC236}">
                      <a16:creationId xmlns:a16="http://schemas.microsoft.com/office/drawing/2014/main" id="{076050DD-8D19-4E42-B2B5-7B3662D37174}"/>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10" name="Group 92">
                <a:extLst>
                  <a:ext uri="{FF2B5EF4-FFF2-40B4-BE49-F238E27FC236}">
                    <a16:creationId xmlns:a16="http://schemas.microsoft.com/office/drawing/2014/main" id="{47F681D8-9438-46E6-8291-57F86BE76D22}"/>
                  </a:ext>
                </a:extLst>
              </p:cNvPr>
              <p:cNvGrpSpPr>
                <a:grpSpLocks/>
              </p:cNvGrpSpPr>
              <p:nvPr/>
            </p:nvGrpSpPr>
            <p:grpSpPr bwMode="auto">
              <a:xfrm>
                <a:off x="3669" y="2866"/>
                <a:ext cx="96" cy="96"/>
                <a:chOff x="144" y="3744"/>
                <a:chExt cx="144" cy="144"/>
              </a:xfrm>
            </p:grpSpPr>
            <p:sp>
              <p:nvSpPr>
                <p:cNvPr id="150587" name="Line 93">
                  <a:extLst>
                    <a:ext uri="{FF2B5EF4-FFF2-40B4-BE49-F238E27FC236}">
                      <a16:creationId xmlns:a16="http://schemas.microsoft.com/office/drawing/2014/main" id="{88D323A4-F6F0-4E98-BF7E-088D930DF848}"/>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88" name="Line 94">
                  <a:extLst>
                    <a:ext uri="{FF2B5EF4-FFF2-40B4-BE49-F238E27FC236}">
                      <a16:creationId xmlns:a16="http://schemas.microsoft.com/office/drawing/2014/main" id="{6B8F685D-F406-4E00-9F78-C0E66FA2D6B5}"/>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11" name="Group 95">
                <a:extLst>
                  <a:ext uri="{FF2B5EF4-FFF2-40B4-BE49-F238E27FC236}">
                    <a16:creationId xmlns:a16="http://schemas.microsoft.com/office/drawing/2014/main" id="{0C36A33C-4FA6-489B-B542-C7B430DEDA08}"/>
                  </a:ext>
                </a:extLst>
              </p:cNvPr>
              <p:cNvGrpSpPr>
                <a:grpSpLocks/>
              </p:cNvGrpSpPr>
              <p:nvPr/>
            </p:nvGrpSpPr>
            <p:grpSpPr bwMode="auto">
              <a:xfrm>
                <a:off x="3868" y="2859"/>
                <a:ext cx="96" cy="96"/>
                <a:chOff x="144" y="3744"/>
                <a:chExt cx="144" cy="144"/>
              </a:xfrm>
            </p:grpSpPr>
            <p:sp>
              <p:nvSpPr>
                <p:cNvPr id="150585" name="Line 96">
                  <a:extLst>
                    <a:ext uri="{FF2B5EF4-FFF2-40B4-BE49-F238E27FC236}">
                      <a16:creationId xmlns:a16="http://schemas.microsoft.com/office/drawing/2014/main" id="{D11D92F6-2AD6-4B03-A702-5D37AFF6ABA0}"/>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86" name="Line 97">
                  <a:extLst>
                    <a:ext uri="{FF2B5EF4-FFF2-40B4-BE49-F238E27FC236}">
                      <a16:creationId xmlns:a16="http://schemas.microsoft.com/office/drawing/2014/main" id="{D087C0EF-ADC5-45D7-99AB-849385F70EF3}"/>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3412" name="Group 98">
                <a:extLst>
                  <a:ext uri="{FF2B5EF4-FFF2-40B4-BE49-F238E27FC236}">
                    <a16:creationId xmlns:a16="http://schemas.microsoft.com/office/drawing/2014/main" id="{88264B0B-21C4-4450-889B-C52FD7CE54BC}"/>
                  </a:ext>
                </a:extLst>
              </p:cNvPr>
              <p:cNvGrpSpPr>
                <a:grpSpLocks/>
              </p:cNvGrpSpPr>
              <p:nvPr/>
            </p:nvGrpSpPr>
            <p:grpSpPr bwMode="auto">
              <a:xfrm>
                <a:off x="3134" y="2859"/>
                <a:ext cx="96" cy="96"/>
                <a:chOff x="144" y="3744"/>
                <a:chExt cx="144" cy="144"/>
              </a:xfrm>
            </p:grpSpPr>
            <p:sp>
              <p:nvSpPr>
                <p:cNvPr id="150583" name="Line 99">
                  <a:extLst>
                    <a:ext uri="{FF2B5EF4-FFF2-40B4-BE49-F238E27FC236}">
                      <a16:creationId xmlns:a16="http://schemas.microsoft.com/office/drawing/2014/main" id="{D1A8A59C-3075-4B20-9394-273E83D13150}"/>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0584" name="Line 100">
                  <a:extLst>
                    <a:ext uri="{FF2B5EF4-FFF2-40B4-BE49-F238E27FC236}">
                      <a16:creationId xmlns:a16="http://schemas.microsoft.com/office/drawing/2014/main" id="{5B866888-006F-4006-BF25-E808B1417D77}"/>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grpSp>
        <p:nvGrpSpPr>
          <p:cNvPr id="20" name="Group 112">
            <a:extLst>
              <a:ext uri="{FF2B5EF4-FFF2-40B4-BE49-F238E27FC236}">
                <a16:creationId xmlns:a16="http://schemas.microsoft.com/office/drawing/2014/main" id="{9FD2D123-E4D0-41D0-B9EE-692E8E8581DA}"/>
              </a:ext>
            </a:extLst>
          </p:cNvPr>
          <p:cNvGrpSpPr>
            <a:grpSpLocks/>
          </p:cNvGrpSpPr>
          <p:nvPr/>
        </p:nvGrpSpPr>
        <p:grpSpPr bwMode="auto">
          <a:xfrm>
            <a:off x="3116263" y="2917825"/>
            <a:ext cx="3832225" cy="1828800"/>
            <a:chOff x="1963" y="1920"/>
            <a:chExt cx="2414" cy="1152"/>
          </a:xfrm>
        </p:grpSpPr>
        <p:sp>
          <p:nvSpPr>
            <p:cNvPr id="150542" name="Line 102">
              <a:extLst>
                <a:ext uri="{FF2B5EF4-FFF2-40B4-BE49-F238E27FC236}">
                  <a16:creationId xmlns:a16="http://schemas.microsoft.com/office/drawing/2014/main" id="{2B2DC769-9037-49A6-BF62-84C2818F4DE1}"/>
                </a:ext>
              </a:extLst>
            </p:cNvPr>
            <p:cNvSpPr>
              <a:spLocks noChangeShapeType="1"/>
            </p:cNvSpPr>
            <p:nvPr/>
          </p:nvSpPr>
          <p:spPr bwMode="auto">
            <a:xfrm>
              <a:off x="1963" y="2256"/>
              <a:ext cx="0" cy="528"/>
            </a:xfrm>
            <a:prstGeom prst="line">
              <a:avLst/>
            </a:prstGeom>
            <a:noFill/>
            <a:ln w="19050">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0543" name="Line 103">
              <a:extLst>
                <a:ext uri="{FF2B5EF4-FFF2-40B4-BE49-F238E27FC236}">
                  <a16:creationId xmlns:a16="http://schemas.microsoft.com/office/drawing/2014/main" id="{7EA12C30-35B0-4F1C-BCE2-7637E8C72F79}"/>
                </a:ext>
              </a:extLst>
            </p:cNvPr>
            <p:cNvSpPr>
              <a:spLocks noChangeShapeType="1"/>
            </p:cNvSpPr>
            <p:nvPr/>
          </p:nvSpPr>
          <p:spPr bwMode="auto">
            <a:xfrm flipH="1">
              <a:off x="3244" y="2592"/>
              <a:ext cx="257" cy="0"/>
            </a:xfrm>
            <a:prstGeom prst="line">
              <a:avLst/>
            </a:prstGeom>
            <a:noFill/>
            <a:ln w="190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3371" name="Rectangle 105">
              <a:extLst>
                <a:ext uri="{FF2B5EF4-FFF2-40B4-BE49-F238E27FC236}">
                  <a16:creationId xmlns:a16="http://schemas.microsoft.com/office/drawing/2014/main" id="{5BF40C79-000F-4BF7-BB71-3646EF2100FB}"/>
                </a:ext>
              </a:extLst>
            </p:cNvPr>
            <p:cNvSpPr>
              <a:spLocks noChangeArrowheads="1"/>
            </p:cNvSpPr>
            <p:nvPr/>
          </p:nvSpPr>
          <p:spPr bwMode="auto">
            <a:xfrm>
              <a:off x="3115" y="1920"/>
              <a:ext cx="144" cy="1152"/>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0545" name="Line 106">
              <a:extLst>
                <a:ext uri="{FF2B5EF4-FFF2-40B4-BE49-F238E27FC236}">
                  <a16:creationId xmlns:a16="http://schemas.microsoft.com/office/drawing/2014/main" id="{87D7E32A-490C-4E04-BCED-DAF6587475BC}"/>
                </a:ext>
              </a:extLst>
            </p:cNvPr>
            <p:cNvSpPr>
              <a:spLocks noChangeShapeType="1"/>
            </p:cNvSpPr>
            <p:nvPr/>
          </p:nvSpPr>
          <p:spPr bwMode="auto">
            <a:xfrm flipH="1">
              <a:off x="1963" y="2592"/>
              <a:ext cx="1159" cy="0"/>
            </a:xfrm>
            <a:prstGeom prst="line">
              <a:avLst/>
            </a:prstGeom>
            <a:noFill/>
            <a:ln w="19050">
              <a:solidFill>
                <a:srgbClr val="0000FF"/>
              </a:solidFill>
              <a:round/>
              <a:headEnd type="triangle" w="sm" len="lg"/>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3373" name="Object 107">
              <a:extLst>
                <a:ext uri="{FF2B5EF4-FFF2-40B4-BE49-F238E27FC236}">
                  <a16:creationId xmlns:a16="http://schemas.microsoft.com/office/drawing/2014/main" id="{E0D23079-EEE6-422A-BE54-34F9B5F5965C}"/>
                </a:ext>
              </a:extLst>
            </p:cNvPr>
            <p:cNvGraphicFramePr>
              <a:graphicFrameLocks noChangeAspect="1"/>
            </p:cNvGraphicFramePr>
            <p:nvPr/>
          </p:nvGraphicFramePr>
          <p:xfrm>
            <a:off x="2426" y="2614"/>
            <a:ext cx="199" cy="220"/>
          </p:xfrm>
          <a:graphic>
            <a:graphicData uri="http://schemas.openxmlformats.org/presentationml/2006/ole">
              <mc:AlternateContent xmlns:mc="http://schemas.openxmlformats.org/markup-compatibility/2006">
                <mc:Choice xmlns:v="urn:schemas-microsoft-com:vml" Requires="v">
                  <p:oleObj name="公式" r:id="rId5" imgW="126835" imgH="139518" progId="Equation.3">
                    <p:embed/>
                  </p:oleObj>
                </mc:Choice>
                <mc:Fallback>
                  <p:oleObj name="公式" r:id="rId5" imgW="126835" imgH="139518" progId="Equation.3">
                    <p:embed/>
                    <p:pic>
                      <p:nvPicPr>
                        <p:cNvPr id="0" name="Object 1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2614"/>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74" name="Object 108">
              <a:extLst>
                <a:ext uri="{FF2B5EF4-FFF2-40B4-BE49-F238E27FC236}">
                  <a16:creationId xmlns:a16="http://schemas.microsoft.com/office/drawing/2014/main" id="{C6775C95-7306-4582-9264-F00A05E6D2BB}"/>
                </a:ext>
              </a:extLst>
            </p:cNvPr>
            <p:cNvGraphicFramePr>
              <a:graphicFrameLocks noChangeAspect="1"/>
            </p:cNvGraphicFramePr>
            <p:nvPr/>
          </p:nvGraphicFramePr>
          <p:xfrm>
            <a:off x="3013" y="2229"/>
            <a:ext cx="340" cy="279"/>
          </p:xfrm>
          <a:graphic>
            <a:graphicData uri="http://schemas.openxmlformats.org/presentationml/2006/ole">
              <mc:AlternateContent xmlns:mc="http://schemas.openxmlformats.org/markup-compatibility/2006">
                <mc:Choice xmlns:v="urn:schemas-microsoft-com:vml" Requires="v">
                  <p:oleObj name="Equation" r:id="rId7" imgW="215619" imgH="177569" progId="Equation.DSMT4">
                    <p:embed/>
                  </p:oleObj>
                </mc:Choice>
                <mc:Fallback>
                  <p:oleObj name="Equation" r:id="rId7" imgW="215619" imgH="177569" progId="Equation.DSMT4">
                    <p:embed/>
                    <p:pic>
                      <p:nvPicPr>
                        <p:cNvPr id="0" name="Object 1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3" y="2229"/>
                          <a:ext cx="3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375" name="Object 109">
              <a:extLst>
                <a:ext uri="{FF2B5EF4-FFF2-40B4-BE49-F238E27FC236}">
                  <a16:creationId xmlns:a16="http://schemas.microsoft.com/office/drawing/2014/main" id="{B631D38C-1AC2-42AD-B653-434AD0231D24}"/>
                </a:ext>
              </a:extLst>
            </p:cNvPr>
            <p:cNvGraphicFramePr>
              <a:graphicFrameLocks noChangeAspect="1"/>
            </p:cNvGraphicFramePr>
            <p:nvPr/>
          </p:nvGraphicFramePr>
          <p:xfrm>
            <a:off x="4178" y="2484"/>
            <a:ext cx="199" cy="220"/>
          </p:xfrm>
          <a:graphic>
            <a:graphicData uri="http://schemas.openxmlformats.org/presentationml/2006/ole">
              <mc:AlternateContent xmlns:mc="http://schemas.openxmlformats.org/markup-compatibility/2006">
                <mc:Choice xmlns:v="urn:schemas-microsoft-com:vml" Requires="v">
                  <p:oleObj name="公式" r:id="rId9" imgW="126835" imgH="139518" progId="Equation.3">
                    <p:embed/>
                  </p:oleObj>
                </mc:Choice>
                <mc:Fallback>
                  <p:oleObj name="公式" r:id="rId9" imgW="126835" imgH="139518" progId="Equation.3">
                    <p:embed/>
                    <p:pic>
                      <p:nvPicPr>
                        <p:cNvPr id="0" name="Object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8" y="2484"/>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43367" name="Picture 120">
            <a:extLst>
              <a:ext uri="{FF2B5EF4-FFF2-40B4-BE49-F238E27FC236}">
                <a16:creationId xmlns:a16="http://schemas.microsoft.com/office/drawing/2014/main" id="{100F9AA1-CA89-4644-9963-9EFBCD406B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6563" y="214313"/>
            <a:ext cx="29432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1" name="Line 122">
            <a:extLst>
              <a:ext uri="{FF2B5EF4-FFF2-40B4-BE49-F238E27FC236}">
                <a16:creationId xmlns:a16="http://schemas.microsoft.com/office/drawing/2014/main" id="{E5B6B8E6-8FA0-4282-920F-C4F842A9AE2D}"/>
              </a:ext>
            </a:extLst>
          </p:cNvPr>
          <p:cNvSpPr>
            <a:spLocks noChangeShapeType="1"/>
          </p:cNvSpPr>
          <p:nvPr/>
        </p:nvSpPr>
        <p:spPr bwMode="auto">
          <a:xfrm>
            <a:off x="5364163" y="577850"/>
            <a:ext cx="3384550" cy="0"/>
          </a:xfrm>
          <a:prstGeom prst="line">
            <a:avLst/>
          </a:prstGeom>
          <a:noFill/>
          <a:ln w="19050">
            <a:solidFill>
              <a:schemeClr val="tx1"/>
            </a:solidFill>
            <a:prstDash val="dashDot"/>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out)">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5410" name="Group 125">
            <a:extLst>
              <a:ext uri="{FF2B5EF4-FFF2-40B4-BE49-F238E27FC236}">
                <a16:creationId xmlns:a16="http://schemas.microsoft.com/office/drawing/2014/main" id="{549692F8-4FA0-48DA-B83A-F61B276F8FBC}"/>
              </a:ext>
            </a:extLst>
          </p:cNvPr>
          <p:cNvGrpSpPr>
            <a:grpSpLocks/>
          </p:cNvGrpSpPr>
          <p:nvPr/>
        </p:nvGrpSpPr>
        <p:grpSpPr bwMode="auto">
          <a:xfrm>
            <a:off x="4745038" y="379413"/>
            <a:ext cx="4113212" cy="1484312"/>
            <a:chOff x="3034" y="231"/>
            <a:chExt cx="2591" cy="935"/>
          </a:xfrm>
        </p:grpSpPr>
        <p:sp>
          <p:nvSpPr>
            <p:cNvPr id="145421" name="Text Box 127">
              <a:extLst>
                <a:ext uri="{FF2B5EF4-FFF2-40B4-BE49-F238E27FC236}">
                  <a16:creationId xmlns:a16="http://schemas.microsoft.com/office/drawing/2014/main" id="{BDDC2E40-3422-4164-A892-A6A6F997E159}"/>
                </a:ext>
              </a:extLst>
            </p:cNvPr>
            <p:cNvSpPr txBox="1">
              <a:spLocks noChangeAspect="1" noChangeArrowheads="1"/>
            </p:cNvSpPr>
            <p:nvPr/>
          </p:nvSpPr>
          <p:spPr bwMode="auto">
            <a:xfrm>
              <a:off x="3497" y="608"/>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华文中宋" panose="02010600040101010101" pitchFamily="2" charset="-122"/>
                </a:rPr>
                <a:t>o</a:t>
              </a:r>
            </a:p>
          </p:txBody>
        </p:sp>
        <p:sp>
          <p:nvSpPr>
            <p:cNvPr id="145422" name="Text Box 128">
              <a:extLst>
                <a:ext uri="{FF2B5EF4-FFF2-40B4-BE49-F238E27FC236}">
                  <a16:creationId xmlns:a16="http://schemas.microsoft.com/office/drawing/2014/main" id="{7223B30E-D4EF-4499-B75C-E0EC45A770D8}"/>
                </a:ext>
              </a:extLst>
            </p:cNvPr>
            <p:cNvSpPr txBox="1">
              <a:spLocks noChangeAspect="1" noChangeArrowheads="1"/>
            </p:cNvSpPr>
            <p:nvPr/>
          </p:nvSpPr>
          <p:spPr bwMode="auto">
            <a:xfrm>
              <a:off x="3639" y="600"/>
              <a:ext cx="3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P</a:t>
              </a:r>
            </a:p>
          </p:txBody>
        </p:sp>
        <p:sp>
          <p:nvSpPr>
            <p:cNvPr id="151581" name="Line 129">
              <a:extLst>
                <a:ext uri="{FF2B5EF4-FFF2-40B4-BE49-F238E27FC236}">
                  <a16:creationId xmlns:a16="http://schemas.microsoft.com/office/drawing/2014/main" id="{9B6D2A84-1405-466B-AEB6-10C403771BB3}"/>
                </a:ext>
              </a:extLst>
            </p:cNvPr>
            <p:cNvSpPr>
              <a:spLocks noChangeAspect="1" noChangeShapeType="1"/>
            </p:cNvSpPr>
            <p:nvPr/>
          </p:nvSpPr>
          <p:spPr bwMode="auto">
            <a:xfrm>
              <a:off x="4481" y="669"/>
              <a:ext cx="1" cy="471"/>
            </a:xfrm>
            <a:prstGeom prst="line">
              <a:avLst/>
            </a:prstGeom>
            <a:noFill/>
            <a:ln w="19050">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1582" name="Line 130">
              <a:extLst>
                <a:ext uri="{FF2B5EF4-FFF2-40B4-BE49-F238E27FC236}">
                  <a16:creationId xmlns:a16="http://schemas.microsoft.com/office/drawing/2014/main" id="{4E376AA4-B75B-4A62-889F-A497E17CCEA0}"/>
                </a:ext>
              </a:extLst>
            </p:cNvPr>
            <p:cNvSpPr>
              <a:spLocks noChangeAspect="1" noChangeShapeType="1"/>
            </p:cNvSpPr>
            <p:nvPr/>
          </p:nvSpPr>
          <p:spPr bwMode="auto">
            <a:xfrm flipH="1">
              <a:off x="3673" y="669"/>
              <a:ext cx="0" cy="471"/>
            </a:xfrm>
            <a:prstGeom prst="line">
              <a:avLst/>
            </a:prstGeom>
            <a:noFill/>
            <a:ln w="19050">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1583" name="Line 131">
              <a:extLst>
                <a:ext uri="{FF2B5EF4-FFF2-40B4-BE49-F238E27FC236}">
                  <a16:creationId xmlns:a16="http://schemas.microsoft.com/office/drawing/2014/main" id="{BE66F57A-8857-4509-BE15-EAAB68E45BD6}"/>
                </a:ext>
              </a:extLst>
            </p:cNvPr>
            <p:cNvSpPr>
              <a:spLocks noChangeAspect="1" noChangeShapeType="1"/>
            </p:cNvSpPr>
            <p:nvPr/>
          </p:nvSpPr>
          <p:spPr bwMode="auto">
            <a:xfrm>
              <a:off x="3168" y="371"/>
              <a:ext cx="1" cy="293"/>
            </a:xfrm>
            <a:prstGeom prst="line">
              <a:avLst/>
            </a:prstGeom>
            <a:noFill/>
            <a:ln w="19050">
              <a:solidFill>
                <a:schemeClr val="tx1"/>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5426" name="Object 132">
              <a:extLst>
                <a:ext uri="{FF2B5EF4-FFF2-40B4-BE49-F238E27FC236}">
                  <a16:creationId xmlns:a16="http://schemas.microsoft.com/office/drawing/2014/main" id="{8B60CDF0-FE89-45E7-98FA-E8A7EE246C90}"/>
                </a:ext>
              </a:extLst>
            </p:cNvPr>
            <p:cNvGraphicFramePr>
              <a:graphicFrameLocks noChangeAspect="1"/>
            </p:cNvGraphicFramePr>
            <p:nvPr/>
          </p:nvGraphicFramePr>
          <p:xfrm>
            <a:off x="3034" y="635"/>
            <a:ext cx="228" cy="239"/>
          </p:xfrm>
          <a:graphic>
            <a:graphicData uri="http://schemas.openxmlformats.org/presentationml/2006/ole">
              <mc:AlternateContent xmlns:mc="http://schemas.openxmlformats.org/markup-compatibility/2006">
                <mc:Choice xmlns:v="urn:schemas-microsoft-com:vml" Requires="v">
                  <p:oleObj name="Equation" r:id="rId3" imgW="152268" imgH="215713" progId="Equation.3">
                    <p:embed/>
                  </p:oleObj>
                </mc:Choice>
                <mc:Fallback>
                  <p:oleObj name="Equation" r:id="rId3" imgW="152268" imgH="215713" progId="Equation.3">
                    <p:embed/>
                    <p:pic>
                      <p:nvPicPr>
                        <p:cNvPr id="0" name="Object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4" y="635"/>
                          <a:ext cx="22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5427" name="Group 133">
              <a:extLst>
                <a:ext uri="{FF2B5EF4-FFF2-40B4-BE49-F238E27FC236}">
                  <a16:creationId xmlns:a16="http://schemas.microsoft.com/office/drawing/2014/main" id="{217691E6-F488-431E-9289-A28829B7476C}"/>
                </a:ext>
              </a:extLst>
            </p:cNvPr>
            <p:cNvGrpSpPr>
              <a:grpSpLocks noChangeAspect="1"/>
            </p:cNvGrpSpPr>
            <p:nvPr/>
          </p:nvGrpSpPr>
          <p:grpSpPr bwMode="auto">
            <a:xfrm>
              <a:off x="3673" y="993"/>
              <a:ext cx="808" cy="173"/>
              <a:chOff x="2064" y="1567"/>
              <a:chExt cx="1152" cy="246"/>
            </a:xfrm>
          </p:grpSpPr>
          <p:graphicFrame>
            <p:nvGraphicFramePr>
              <p:cNvPr id="145552" name="Object 134">
                <a:extLst>
                  <a:ext uri="{FF2B5EF4-FFF2-40B4-BE49-F238E27FC236}">
                    <a16:creationId xmlns:a16="http://schemas.microsoft.com/office/drawing/2014/main" id="{AEE31194-4410-4EA5-A4A4-1016CBEF7565}"/>
                  </a:ext>
                </a:extLst>
              </p:cNvPr>
              <p:cNvGraphicFramePr>
                <a:graphicFrameLocks noChangeAspect="1"/>
              </p:cNvGraphicFramePr>
              <p:nvPr/>
            </p:nvGraphicFramePr>
            <p:xfrm>
              <a:off x="2483" y="1567"/>
              <a:ext cx="301" cy="246"/>
            </p:xfrm>
            <a:graphic>
              <a:graphicData uri="http://schemas.openxmlformats.org/presentationml/2006/ole">
                <mc:AlternateContent xmlns:mc="http://schemas.openxmlformats.org/markup-compatibility/2006">
                  <mc:Choice xmlns:v="urn:schemas-microsoft-com:vml" Requires="v">
                    <p:oleObj name="公式" r:id="rId5" imgW="177646" imgH="190335" progId="Equation.3">
                      <p:embed/>
                    </p:oleObj>
                  </mc:Choice>
                  <mc:Fallback>
                    <p:oleObj name="公式" r:id="rId5" imgW="177646" imgH="190335" progId="Equation.3">
                      <p:embed/>
                      <p:pic>
                        <p:nvPicPr>
                          <p:cNvPr id="0" name="Object 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1567"/>
                            <a:ext cx="30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151705" name="Line 135">
                <a:extLst>
                  <a:ext uri="{FF2B5EF4-FFF2-40B4-BE49-F238E27FC236}">
                    <a16:creationId xmlns:a16="http://schemas.microsoft.com/office/drawing/2014/main" id="{06AB5E7B-AE78-41B2-8C5C-33157BA5997A}"/>
                  </a:ext>
                </a:extLst>
              </p:cNvPr>
              <p:cNvSpPr>
                <a:spLocks noChangeAspect="1" noChangeShapeType="1"/>
              </p:cNvSpPr>
              <p:nvPr/>
            </p:nvSpPr>
            <p:spPr bwMode="auto">
              <a:xfrm>
                <a:off x="2801" y="1672"/>
                <a:ext cx="415" cy="0"/>
              </a:xfrm>
              <a:prstGeom prst="line">
                <a:avLst/>
              </a:prstGeom>
              <a:noFill/>
              <a:ln w="190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1706" name="Line 136">
                <a:extLst>
                  <a:ext uri="{FF2B5EF4-FFF2-40B4-BE49-F238E27FC236}">
                    <a16:creationId xmlns:a16="http://schemas.microsoft.com/office/drawing/2014/main" id="{27833FBC-E0F2-4211-B83A-8BCFD878E62F}"/>
                  </a:ext>
                </a:extLst>
              </p:cNvPr>
              <p:cNvSpPr>
                <a:spLocks noChangeAspect="1" noChangeShapeType="1"/>
              </p:cNvSpPr>
              <p:nvPr/>
            </p:nvSpPr>
            <p:spPr bwMode="auto">
              <a:xfrm flipH="1">
                <a:off x="2064" y="1672"/>
                <a:ext cx="415" cy="0"/>
              </a:xfrm>
              <a:prstGeom prst="line">
                <a:avLst/>
              </a:prstGeom>
              <a:noFill/>
              <a:ln w="190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51585" name="Line 137">
              <a:extLst>
                <a:ext uri="{FF2B5EF4-FFF2-40B4-BE49-F238E27FC236}">
                  <a16:creationId xmlns:a16="http://schemas.microsoft.com/office/drawing/2014/main" id="{28B7A08C-ADB0-4B7D-9FF0-4824C087C7AD}"/>
                </a:ext>
              </a:extLst>
            </p:cNvPr>
            <p:cNvSpPr>
              <a:spLocks noChangeAspect="1" noChangeShapeType="1"/>
            </p:cNvSpPr>
            <p:nvPr/>
          </p:nvSpPr>
          <p:spPr bwMode="auto">
            <a:xfrm>
              <a:off x="5289" y="371"/>
              <a:ext cx="1" cy="293"/>
            </a:xfrm>
            <a:prstGeom prst="line">
              <a:avLst/>
            </a:prstGeom>
            <a:noFill/>
            <a:ln w="12700">
              <a:solidFill>
                <a:schemeClr val="tx1"/>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5429" name="Object 138">
              <a:extLst>
                <a:ext uri="{FF2B5EF4-FFF2-40B4-BE49-F238E27FC236}">
                  <a16:creationId xmlns:a16="http://schemas.microsoft.com/office/drawing/2014/main" id="{9989334D-7C6A-4055-B0E2-6870576827CF}"/>
                </a:ext>
              </a:extLst>
            </p:cNvPr>
            <p:cNvGraphicFramePr>
              <a:graphicFrameLocks noChangeAspect="1"/>
            </p:cNvGraphicFramePr>
            <p:nvPr/>
          </p:nvGraphicFramePr>
          <p:xfrm>
            <a:off x="5202" y="601"/>
            <a:ext cx="255" cy="246"/>
          </p:xfrm>
          <a:graphic>
            <a:graphicData uri="http://schemas.openxmlformats.org/presentationml/2006/ole">
              <mc:AlternateContent xmlns:mc="http://schemas.openxmlformats.org/markup-compatibility/2006">
                <mc:Choice xmlns:v="urn:schemas-microsoft-com:vml" Requires="v">
                  <p:oleObj name="Equation" r:id="rId7" imgW="164885" imgH="215619" progId="Equation.3">
                    <p:embed/>
                  </p:oleObj>
                </mc:Choice>
                <mc:Fallback>
                  <p:oleObj name="Equation" r:id="rId7" imgW="164885" imgH="215619" progId="Equation.3">
                    <p:embed/>
                    <p:pic>
                      <p:nvPicPr>
                        <p:cNvPr id="0" name="Object 1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2" y="601"/>
                          <a:ext cx="25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5430" name="Group 139">
              <a:extLst>
                <a:ext uri="{FF2B5EF4-FFF2-40B4-BE49-F238E27FC236}">
                  <a16:creationId xmlns:a16="http://schemas.microsoft.com/office/drawing/2014/main" id="{D7AE4BDF-1686-471A-9271-B664D20F35BF}"/>
                </a:ext>
              </a:extLst>
            </p:cNvPr>
            <p:cNvGrpSpPr>
              <a:grpSpLocks noChangeAspect="1"/>
            </p:cNvGrpSpPr>
            <p:nvPr/>
          </p:nvGrpSpPr>
          <p:grpSpPr bwMode="auto">
            <a:xfrm>
              <a:off x="3168" y="265"/>
              <a:ext cx="2156" cy="115"/>
              <a:chOff x="1343" y="528"/>
              <a:chExt cx="3075" cy="164"/>
            </a:xfrm>
          </p:grpSpPr>
          <p:grpSp>
            <p:nvGrpSpPr>
              <p:cNvPr id="145507" name="Group 140">
                <a:extLst>
                  <a:ext uri="{FF2B5EF4-FFF2-40B4-BE49-F238E27FC236}">
                    <a16:creationId xmlns:a16="http://schemas.microsoft.com/office/drawing/2014/main" id="{7547390F-EABE-4B15-B0E6-2CB2310D5DB9}"/>
                  </a:ext>
                </a:extLst>
              </p:cNvPr>
              <p:cNvGrpSpPr>
                <a:grpSpLocks noChangeAspect="1"/>
              </p:cNvGrpSpPr>
              <p:nvPr/>
            </p:nvGrpSpPr>
            <p:grpSpPr bwMode="auto">
              <a:xfrm>
                <a:off x="1556" y="528"/>
                <a:ext cx="200" cy="164"/>
                <a:chOff x="1200" y="2304"/>
                <a:chExt cx="144" cy="144"/>
              </a:xfrm>
            </p:grpSpPr>
            <p:sp>
              <p:nvSpPr>
                <p:cNvPr id="145550" name="Oval 141">
                  <a:extLst>
                    <a:ext uri="{FF2B5EF4-FFF2-40B4-BE49-F238E27FC236}">
                      <a16:creationId xmlns:a16="http://schemas.microsoft.com/office/drawing/2014/main" id="{4A578ACE-358F-4EE7-9AB3-3A7D8AB03717}"/>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51" name="Oval 142">
                  <a:extLst>
                    <a:ext uri="{FF2B5EF4-FFF2-40B4-BE49-F238E27FC236}">
                      <a16:creationId xmlns:a16="http://schemas.microsoft.com/office/drawing/2014/main" id="{EDAE0B55-0695-4792-B5F2-84B602E09F50}"/>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08" name="Group 143">
                <a:extLst>
                  <a:ext uri="{FF2B5EF4-FFF2-40B4-BE49-F238E27FC236}">
                    <a16:creationId xmlns:a16="http://schemas.microsoft.com/office/drawing/2014/main" id="{33B288CB-E0E4-4BBD-AF1D-B759BE804B56}"/>
                  </a:ext>
                </a:extLst>
              </p:cNvPr>
              <p:cNvGrpSpPr>
                <a:grpSpLocks noChangeAspect="1"/>
              </p:cNvGrpSpPr>
              <p:nvPr/>
            </p:nvGrpSpPr>
            <p:grpSpPr bwMode="auto">
              <a:xfrm>
                <a:off x="1743" y="528"/>
                <a:ext cx="201" cy="164"/>
                <a:chOff x="1200" y="2304"/>
                <a:chExt cx="144" cy="144"/>
              </a:xfrm>
            </p:grpSpPr>
            <p:sp>
              <p:nvSpPr>
                <p:cNvPr id="145548" name="Oval 144">
                  <a:extLst>
                    <a:ext uri="{FF2B5EF4-FFF2-40B4-BE49-F238E27FC236}">
                      <a16:creationId xmlns:a16="http://schemas.microsoft.com/office/drawing/2014/main" id="{8893A54F-ED1A-40A9-8F5A-D6D0070B288A}"/>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49" name="Oval 145">
                  <a:extLst>
                    <a:ext uri="{FF2B5EF4-FFF2-40B4-BE49-F238E27FC236}">
                      <a16:creationId xmlns:a16="http://schemas.microsoft.com/office/drawing/2014/main" id="{7CC9914F-0075-4DD5-A740-9A9BAFB86551}"/>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09" name="Group 146">
                <a:extLst>
                  <a:ext uri="{FF2B5EF4-FFF2-40B4-BE49-F238E27FC236}">
                    <a16:creationId xmlns:a16="http://schemas.microsoft.com/office/drawing/2014/main" id="{1C0EF047-5985-49C5-9E8F-91E97A2FC96D}"/>
                  </a:ext>
                </a:extLst>
              </p:cNvPr>
              <p:cNvGrpSpPr>
                <a:grpSpLocks noChangeAspect="1"/>
              </p:cNvGrpSpPr>
              <p:nvPr/>
            </p:nvGrpSpPr>
            <p:grpSpPr bwMode="auto">
              <a:xfrm>
                <a:off x="2156" y="528"/>
                <a:ext cx="198" cy="164"/>
                <a:chOff x="1200" y="2304"/>
                <a:chExt cx="144" cy="144"/>
              </a:xfrm>
            </p:grpSpPr>
            <p:sp>
              <p:nvSpPr>
                <p:cNvPr id="145546" name="Oval 147">
                  <a:extLst>
                    <a:ext uri="{FF2B5EF4-FFF2-40B4-BE49-F238E27FC236}">
                      <a16:creationId xmlns:a16="http://schemas.microsoft.com/office/drawing/2014/main" id="{F249D0F7-0A57-435A-A30A-9286E6787229}"/>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47" name="Oval 148">
                  <a:extLst>
                    <a:ext uri="{FF2B5EF4-FFF2-40B4-BE49-F238E27FC236}">
                      <a16:creationId xmlns:a16="http://schemas.microsoft.com/office/drawing/2014/main" id="{25C09EBB-523F-443F-A749-1DB33FD5E991}"/>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0" name="Group 149">
                <a:extLst>
                  <a:ext uri="{FF2B5EF4-FFF2-40B4-BE49-F238E27FC236}">
                    <a16:creationId xmlns:a16="http://schemas.microsoft.com/office/drawing/2014/main" id="{9E5F0EBD-7A95-4B04-889B-85475FFB409E}"/>
                  </a:ext>
                </a:extLst>
              </p:cNvPr>
              <p:cNvGrpSpPr>
                <a:grpSpLocks noChangeAspect="1"/>
              </p:cNvGrpSpPr>
              <p:nvPr/>
            </p:nvGrpSpPr>
            <p:grpSpPr bwMode="auto">
              <a:xfrm>
                <a:off x="1951" y="528"/>
                <a:ext cx="198" cy="164"/>
                <a:chOff x="1200" y="2304"/>
                <a:chExt cx="144" cy="144"/>
              </a:xfrm>
            </p:grpSpPr>
            <p:sp>
              <p:nvSpPr>
                <p:cNvPr id="145544" name="Oval 150">
                  <a:extLst>
                    <a:ext uri="{FF2B5EF4-FFF2-40B4-BE49-F238E27FC236}">
                      <a16:creationId xmlns:a16="http://schemas.microsoft.com/office/drawing/2014/main" id="{BBF3EFEB-C94A-4EFC-AC6E-455F310BAFCF}"/>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45" name="Oval 151">
                  <a:extLst>
                    <a:ext uri="{FF2B5EF4-FFF2-40B4-BE49-F238E27FC236}">
                      <a16:creationId xmlns:a16="http://schemas.microsoft.com/office/drawing/2014/main" id="{F3692BBD-C460-4141-9EC3-CE54AAD97B6C}"/>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1" name="Group 152">
                <a:extLst>
                  <a:ext uri="{FF2B5EF4-FFF2-40B4-BE49-F238E27FC236}">
                    <a16:creationId xmlns:a16="http://schemas.microsoft.com/office/drawing/2014/main" id="{00B66132-CDB8-4D33-B5E5-F67095F76A75}"/>
                  </a:ext>
                </a:extLst>
              </p:cNvPr>
              <p:cNvGrpSpPr>
                <a:grpSpLocks noChangeAspect="1"/>
              </p:cNvGrpSpPr>
              <p:nvPr/>
            </p:nvGrpSpPr>
            <p:grpSpPr bwMode="auto">
              <a:xfrm>
                <a:off x="2361" y="528"/>
                <a:ext cx="201" cy="164"/>
                <a:chOff x="1200" y="2304"/>
                <a:chExt cx="144" cy="144"/>
              </a:xfrm>
            </p:grpSpPr>
            <p:sp>
              <p:nvSpPr>
                <p:cNvPr id="145542" name="Oval 153">
                  <a:extLst>
                    <a:ext uri="{FF2B5EF4-FFF2-40B4-BE49-F238E27FC236}">
                      <a16:creationId xmlns:a16="http://schemas.microsoft.com/office/drawing/2014/main" id="{D6A7E014-CA62-48F4-B947-076DC006A71C}"/>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43" name="Oval 154">
                  <a:extLst>
                    <a:ext uri="{FF2B5EF4-FFF2-40B4-BE49-F238E27FC236}">
                      <a16:creationId xmlns:a16="http://schemas.microsoft.com/office/drawing/2014/main" id="{0669E2EE-C248-4958-AA87-8957F38AAEEB}"/>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2" name="Group 155">
                <a:extLst>
                  <a:ext uri="{FF2B5EF4-FFF2-40B4-BE49-F238E27FC236}">
                    <a16:creationId xmlns:a16="http://schemas.microsoft.com/office/drawing/2014/main" id="{8EF846F6-3BDA-442C-834D-7AFA227018D6}"/>
                  </a:ext>
                </a:extLst>
              </p:cNvPr>
              <p:cNvGrpSpPr>
                <a:grpSpLocks noChangeAspect="1"/>
              </p:cNvGrpSpPr>
              <p:nvPr/>
            </p:nvGrpSpPr>
            <p:grpSpPr bwMode="auto">
              <a:xfrm>
                <a:off x="2569" y="528"/>
                <a:ext cx="198" cy="164"/>
                <a:chOff x="1200" y="2304"/>
                <a:chExt cx="144" cy="144"/>
              </a:xfrm>
            </p:grpSpPr>
            <p:sp>
              <p:nvSpPr>
                <p:cNvPr id="145540" name="Oval 156">
                  <a:extLst>
                    <a:ext uri="{FF2B5EF4-FFF2-40B4-BE49-F238E27FC236}">
                      <a16:creationId xmlns:a16="http://schemas.microsoft.com/office/drawing/2014/main" id="{BC4EF94E-8688-4DDD-8111-B9FFA01B8A8F}"/>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41" name="Oval 157">
                  <a:extLst>
                    <a:ext uri="{FF2B5EF4-FFF2-40B4-BE49-F238E27FC236}">
                      <a16:creationId xmlns:a16="http://schemas.microsoft.com/office/drawing/2014/main" id="{241ADBF1-D5F2-4997-9E50-97349F016AAE}"/>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3" name="Group 158">
                <a:extLst>
                  <a:ext uri="{FF2B5EF4-FFF2-40B4-BE49-F238E27FC236}">
                    <a16:creationId xmlns:a16="http://schemas.microsoft.com/office/drawing/2014/main" id="{C5FCFDD1-F1DA-46CE-800E-3AEC54FE7F7B}"/>
                  </a:ext>
                </a:extLst>
              </p:cNvPr>
              <p:cNvGrpSpPr>
                <a:grpSpLocks noChangeAspect="1"/>
              </p:cNvGrpSpPr>
              <p:nvPr/>
            </p:nvGrpSpPr>
            <p:grpSpPr bwMode="auto">
              <a:xfrm>
                <a:off x="2774" y="528"/>
                <a:ext cx="199" cy="164"/>
                <a:chOff x="1200" y="2304"/>
                <a:chExt cx="144" cy="144"/>
              </a:xfrm>
            </p:grpSpPr>
            <p:sp>
              <p:nvSpPr>
                <p:cNvPr id="145538" name="Oval 159">
                  <a:extLst>
                    <a:ext uri="{FF2B5EF4-FFF2-40B4-BE49-F238E27FC236}">
                      <a16:creationId xmlns:a16="http://schemas.microsoft.com/office/drawing/2014/main" id="{157FA1F6-6169-4B23-ADCB-49A8EE7C04B8}"/>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39" name="Oval 160">
                  <a:extLst>
                    <a:ext uri="{FF2B5EF4-FFF2-40B4-BE49-F238E27FC236}">
                      <a16:creationId xmlns:a16="http://schemas.microsoft.com/office/drawing/2014/main" id="{6F1CB733-139F-42C2-999C-B1E1A36D005B}"/>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4" name="Group 161">
                <a:extLst>
                  <a:ext uri="{FF2B5EF4-FFF2-40B4-BE49-F238E27FC236}">
                    <a16:creationId xmlns:a16="http://schemas.microsoft.com/office/drawing/2014/main" id="{D78FAB76-113B-416F-86FB-F0440F6D1984}"/>
                  </a:ext>
                </a:extLst>
              </p:cNvPr>
              <p:cNvGrpSpPr>
                <a:grpSpLocks noChangeAspect="1"/>
              </p:cNvGrpSpPr>
              <p:nvPr/>
            </p:nvGrpSpPr>
            <p:grpSpPr bwMode="auto">
              <a:xfrm>
                <a:off x="2980" y="528"/>
                <a:ext cx="200" cy="164"/>
                <a:chOff x="1200" y="2304"/>
                <a:chExt cx="144" cy="144"/>
              </a:xfrm>
            </p:grpSpPr>
            <p:sp>
              <p:nvSpPr>
                <p:cNvPr id="145536" name="Oval 162">
                  <a:extLst>
                    <a:ext uri="{FF2B5EF4-FFF2-40B4-BE49-F238E27FC236}">
                      <a16:creationId xmlns:a16="http://schemas.microsoft.com/office/drawing/2014/main" id="{C6478CD1-DA8B-4102-AAAD-EAAA99BA0417}"/>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37" name="Oval 163">
                  <a:extLst>
                    <a:ext uri="{FF2B5EF4-FFF2-40B4-BE49-F238E27FC236}">
                      <a16:creationId xmlns:a16="http://schemas.microsoft.com/office/drawing/2014/main" id="{0792F42F-AE9B-4E80-A3E7-2F988BEF89FB}"/>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5" name="Group 164">
                <a:extLst>
                  <a:ext uri="{FF2B5EF4-FFF2-40B4-BE49-F238E27FC236}">
                    <a16:creationId xmlns:a16="http://schemas.microsoft.com/office/drawing/2014/main" id="{8541829C-826D-4FE2-B471-BA3CAB618272}"/>
                  </a:ext>
                </a:extLst>
              </p:cNvPr>
              <p:cNvGrpSpPr>
                <a:grpSpLocks noChangeAspect="1"/>
              </p:cNvGrpSpPr>
              <p:nvPr/>
            </p:nvGrpSpPr>
            <p:grpSpPr bwMode="auto">
              <a:xfrm>
                <a:off x="3187" y="528"/>
                <a:ext cx="198" cy="164"/>
                <a:chOff x="1200" y="2304"/>
                <a:chExt cx="144" cy="144"/>
              </a:xfrm>
            </p:grpSpPr>
            <p:sp>
              <p:nvSpPr>
                <p:cNvPr id="145534" name="Oval 165">
                  <a:extLst>
                    <a:ext uri="{FF2B5EF4-FFF2-40B4-BE49-F238E27FC236}">
                      <a16:creationId xmlns:a16="http://schemas.microsoft.com/office/drawing/2014/main" id="{DD70082F-65D5-4465-A575-5DAFE6832EF9}"/>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35" name="Oval 166">
                  <a:extLst>
                    <a:ext uri="{FF2B5EF4-FFF2-40B4-BE49-F238E27FC236}">
                      <a16:creationId xmlns:a16="http://schemas.microsoft.com/office/drawing/2014/main" id="{D097111F-72C1-4D31-9D1F-5583B15A9C8F}"/>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6" name="Group 167">
                <a:extLst>
                  <a:ext uri="{FF2B5EF4-FFF2-40B4-BE49-F238E27FC236}">
                    <a16:creationId xmlns:a16="http://schemas.microsoft.com/office/drawing/2014/main" id="{0E5296A6-A5EB-4D4A-8911-889FBF644C27}"/>
                  </a:ext>
                </a:extLst>
              </p:cNvPr>
              <p:cNvGrpSpPr>
                <a:grpSpLocks noChangeAspect="1"/>
              </p:cNvGrpSpPr>
              <p:nvPr/>
            </p:nvGrpSpPr>
            <p:grpSpPr bwMode="auto">
              <a:xfrm>
                <a:off x="3392" y="528"/>
                <a:ext cx="199" cy="164"/>
                <a:chOff x="1200" y="2304"/>
                <a:chExt cx="144" cy="144"/>
              </a:xfrm>
            </p:grpSpPr>
            <p:sp>
              <p:nvSpPr>
                <p:cNvPr id="145532" name="Oval 168">
                  <a:extLst>
                    <a:ext uri="{FF2B5EF4-FFF2-40B4-BE49-F238E27FC236}">
                      <a16:creationId xmlns:a16="http://schemas.microsoft.com/office/drawing/2014/main" id="{C47E9582-947E-47FE-854A-C55874D5DC41}"/>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33" name="Oval 169">
                  <a:extLst>
                    <a:ext uri="{FF2B5EF4-FFF2-40B4-BE49-F238E27FC236}">
                      <a16:creationId xmlns:a16="http://schemas.microsoft.com/office/drawing/2014/main" id="{D1C094D8-AE68-4469-A0C8-0BBF86B47763}"/>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7" name="Group 170">
                <a:extLst>
                  <a:ext uri="{FF2B5EF4-FFF2-40B4-BE49-F238E27FC236}">
                    <a16:creationId xmlns:a16="http://schemas.microsoft.com/office/drawing/2014/main" id="{7B240CD4-2FBA-4603-A5EB-6EDA49B3386C}"/>
                  </a:ext>
                </a:extLst>
              </p:cNvPr>
              <p:cNvGrpSpPr>
                <a:grpSpLocks noChangeAspect="1"/>
              </p:cNvGrpSpPr>
              <p:nvPr/>
            </p:nvGrpSpPr>
            <p:grpSpPr bwMode="auto">
              <a:xfrm>
                <a:off x="3598" y="528"/>
                <a:ext cx="200" cy="164"/>
                <a:chOff x="1200" y="2304"/>
                <a:chExt cx="144" cy="144"/>
              </a:xfrm>
            </p:grpSpPr>
            <p:sp>
              <p:nvSpPr>
                <p:cNvPr id="145530" name="Oval 171">
                  <a:extLst>
                    <a:ext uri="{FF2B5EF4-FFF2-40B4-BE49-F238E27FC236}">
                      <a16:creationId xmlns:a16="http://schemas.microsoft.com/office/drawing/2014/main" id="{69F10C7E-EB6A-4A31-A41C-62CFAB3C35AE}"/>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31" name="Oval 172">
                  <a:extLst>
                    <a:ext uri="{FF2B5EF4-FFF2-40B4-BE49-F238E27FC236}">
                      <a16:creationId xmlns:a16="http://schemas.microsoft.com/office/drawing/2014/main" id="{AE1CDF55-D4DC-4687-8593-83C8FD3A5622}"/>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8" name="Group 173">
                <a:extLst>
                  <a:ext uri="{FF2B5EF4-FFF2-40B4-BE49-F238E27FC236}">
                    <a16:creationId xmlns:a16="http://schemas.microsoft.com/office/drawing/2014/main" id="{86E1F34B-885A-490B-95D2-15A6647F8EE4}"/>
                  </a:ext>
                </a:extLst>
              </p:cNvPr>
              <p:cNvGrpSpPr>
                <a:grpSpLocks noChangeAspect="1"/>
              </p:cNvGrpSpPr>
              <p:nvPr/>
            </p:nvGrpSpPr>
            <p:grpSpPr bwMode="auto">
              <a:xfrm>
                <a:off x="3805" y="528"/>
                <a:ext cx="199" cy="164"/>
                <a:chOff x="1200" y="2304"/>
                <a:chExt cx="144" cy="144"/>
              </a:xfrm>
            </p:grpSpPr>
            <p:sp>
              <p:nvSpPr>
                <p:cNvPr id="145528" name="Oval 174">
                  <a:extLst>
                    <a:ext uri="{FF2B5EF4-FFF2-40B4-BE49-F238E27FC236}">
                      <a16:creationId xmlns:a16="http://schemas.microsoft.com/office/drawing/2014/main" id="{ADCF7E48-3EFF-4B83-A172-C9B027930FDB}"/>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29" name="Oval 175">
                  <a:extLst>
                    <a:ext uri="{FF2B5EF4-FFF2-40B4-BE49-F238E27FC236}">
                      <a16:creationId xmlns:a16="http://schemas.microsoft.com/office/drawing/2014/main" id="{560AD700-2C6D-4570-9BB3-62E527E07FEA}"/>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19" name="Group 176">
                <a:extLst>
                  <a:ext uri="{FF2B5EF4-FFF2-40B4-BE49-F238E27FC236}">
                    <a16:creationId xmlns:a16="http://schemas.microsoft.com/office/drawing/2014/main" id="{3F997A59-CAD3-42BC-86CB-38D0C77446A2}"/>
                  </a:ext>
                </a:extLst>
              </p:cNvPr>
              <p:cNvGrpSpPr>
                <a:grpSpLocks noChangeAspect="1"/>
              </p:cNvGrpSpPr>
              <p:nvPr/>
            </p:nvGrpSpPr>
            <p:grpSpPr bwMode="auto">
              <a:xfrm>
                <a:off x="1343" y="528"/>
                <a:ext cx="198" cy="164"/>
                <a:chOff x="1200" y="2304"/>
                <a:chExt cx="144" cy="144"/>
              </a:xfrm>
            </p:grpSpPr>
            <p:sp>
              <p:nvSpPr>
                <p:cNvPr id="145526" name="Oval 177">
                  <a:extLst>
                    <a:ext uri="{FF2B5EF4-FFF2-40B4-BE49-F238E27FC236}">
                      <a16:creationId xmlns:a16="http://schemas.microsoft.com/office/drawing/2014/main" id="{8EA71113-7FD1-49CA-B46A-FD11246BDB7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27" name="Oval 178">
                  <a:extLst>
                    <a:ext uri="{FF2B5EF4-FFF2-40B4-BE49-F238E27FC236}">
                      <a16:creationId xmlns:a16="http://schemas.microsoft.com/office/drawing/2014/main" id="{B5E19EA3-02BF-4269-B72A-A8260BB8640F}"/>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20" name="Group 179">
                <a:extLst>
                  <a:ext uri="{FF2B5EF4-FFF2-40B4-BE49-F238E27FC236}">
                    <a16:creationId xmlns:a16="http://schemas.microsoft.com/office/drawing/2014/main" id="{A9CF49FB-F7C8-4639-AB93-FB6B2C2568C8}"/>
                  </a:ext>
                </a:extLst>
              </p:cNvPr>
              <p:cNvGrpSpPr>
                <a:grpSpLocks noChangeAspect="1"/>
              </p:cNvGrpSpPr>
              <p:nvPr/>
            </p:nvGrpSpPr>
            <p:grpSpPr bwMode="auto">
              <a:xfrm>
                <a:off x="4017" y="528"/>
                <a:ext cx="199" cy="164"/>
                <a:chOff x="1200" y="2304"/>
                <a:chExt cx="144" cy="144"/>
              </a:xfrm>
            </p:grpSpPr>
            <p:sp>
              <p:nvSpPr>
                <p:cNvPr id="145524" name="Oval 180">
                  <a:extLst>
                    <a:ext uri="{FF2B5EF4-FFF2-40B4-BE49-F238E27FC236}">
                      <a16:creationId xmlns:a16="http://schemas.microsoft.com/office/drawing/2014/main" id="{0AEFB6C3-6471-4AB7-8A47-E724BA9F9E4D}"/>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25" name="Oval 181">
                  <a:extLst>
                    <a:ext uri="{FF2B5EF4-FFF2-40B4-BE49-F238E27FC236}">
                      <a16:creationId xmlns:a16="http://schemas.microsoft.com/office/drawing/2014/main" id="{D5C00092-3133-40A8-9128-7956271071ED}"/>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5521" name="Group 182">
                <a:extLst>
                  <a:ext uri="{FF2B5EF4-FFF2-40B4-BE49-F238E27FC236}">
                    <a16:creationId xmlns:a16="http://schemas.microsoft.com/office/drawing/2014/main" id="{2D734EF6-81B5-4D61-AB6F-40F0A1A73B6E}"/>
                  </a:ext>
                </a:extLst>
              </p:cNvPr>
              <p:cNvGrpSpPr>
                <a:grpSpLocks noChangeAspect="1"/>
              </p:cNvGrpSpPr>
              <p:nvPr/>
            </p:nvGrpSpPr>
            <p:grpSpPr bwMode="auto">
              <a:xfrm>
                <a:off x="4219" y="528"/>
                <a:ext cx="199" cy="164"/>
                <a:chOff x="1200" y="2304"/>
                <a:chExt cx="144" cy="144"/>
              </a:xfrm>
            </p:grpSpPr>
            <p:sp>
              <p:nvSpPr>
                <p:cNvPr id="145522" name="Oval 183">
                  <a:extLst>
                    <a:ext uri="{FF2B5EF4-FFF2-40B4-BE49-F238E27FC236}">
                      <a16:creationId xmlns:a16="http://schemas.microsoft.com/office/drawing/2014/main" id="{A0259B64-BBCA-4DD7-9513-CD930905C8E3}"/>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523" name="Oval 184">
                  <a:extLst>
                    <a:ext uri="{FF2B5EF4-FFF2-40B4-BE49-F238E27FC236}">
                      <a16:creationId xmlns:a16="http://schemas.microsoft.com/office/drawing/2014/main" id="{C096D325-25DF-4315-8C16-A3E3D9BA0C9F}"/>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sp>
          <p:nvSpPr>
            <p:cNvPr id="151587" name="Line 185">
              <a:extLst>
                <a:ext uri="{FF2B5EF4-FFF2-40B4-BE49-F238E27FC236}">
                  <a16:creationId xmlns:a16="http://schemas.microsoft.com/office/drawing/2014/main" id="{A50D6463-A044-41B3-A23D-F68CD5501C7A}"/>
                </a:ext>
              </a:extLst>
            </p:cNvPr>
            <p:cNvSpPr>
              <a:spLocks noChangeAspect="1" noChangeShapeType="1"/>
            </p:cNvSpPr>
            <p:nvPr/>
          </p:nvSpPr>
          <p:spPr bwMode="auto">
            <a:xfrm>
              <a:off x="3068" y="669"/>
              <a:ext cx="2557" cy="0"/>
            </a:xfrm>
            <a:prstGeom prst="line">
              <a:avLst/>
            </a:prstGeom>
            <a:noFill/>
            <a:ln w="19050">
              <a:solidFill>
                <a:schemeClr val="tx1"/>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5432" name="Group 186">
              <a:extLst>
                <a:ext uri="{FF2B5EF4-FFF2-40B4-BE49-F238E27FC236}">
                  <a16:creationId xmlns:a16="http://schemas.microsoft.com/office/drawing/2014/main" id="{F0B85DBB-C612-4EB1-9580-B1517B3FA09D}"/>
                </a:ext>
              </a:extLst>
            </p:cNvPr>
            <p:cNvGrpSpPr>
              <a:grpSpLocks noChangeAspect="1"/>
            </p:cNvGrpSpPr>
            <p:nvPr/>
          </p:nvGrpSpPr>
          <p:grpSpPr bwMode="auto">
            <a:xfrm>
              <a:off x="3173" y="873"/>
              <a:ext cx="2149" cy="118"/>
              <a:chOff x="1357" y="1396"/>
              <a:chExt cx="3065" cy="168"/>
            </a:xfrm>
          </p:grpSpPr>
          <p:sp>
            <p:nvSpPr>
              <p:cNvPr id="145447" name="Oval 187">
                <a:extLst>
                  <a:ext uri="{FF2B5EF4-FFF2-40B4-BE49-F238E27FC236}">
                    <a16:creationId xmlns:a16="http://schemas.microsoft.com/office/drawing/2014/main" id="{D068D52D-2BF1-4EEE-85D4-08FA9E16E8CC}"/>
                  </a:ext>
                </a:extLst>
              </p:cNvPr>
              <p:cNvSpPr>
                <a:spLocks noChangeAspect="1" noChangeArrowheads="1"/>
              </p:cNvSpPr>
              <p:nvPr/>
            </p:nvSpPr>
            <p:spPr bwMode="auto">
              <a:xfrm>
                <a:off x="1357" y="1396"/>
                <a:ext cx="199" cy="165"/>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48" name="Oval 188">
                <a:extLst>
                  <a:ext uri="{FF2B5EF4-FFF2-40B4-BE49-F238E27FC236}">
                    <a16:creationId xmlns:a16="http://schemas.microsoft.com/office/drawing/2014/main" id="{427CEF92-276B-4B02-B69B-177EAEF09E66}"/>
                  </a:ext>
                </a:extLst>
              </p:cNvPr>
              <p:cNvSpPr>
                <a:spLocks noChangeAspect="1" noChangeArrowheads="1"/>
              </p:cNvSpPr>
              <p:nvPr/>
            </p:nvSpPr>
            <p:spPr bwMode="auto">
              <a:xfrm>
                <a:off x="1540"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49" name="Oval 189">
                <a:extLst>
                  <a:ext uri="{FF2B5EF4-FFF2-40B4-BE49-F238E27FC236}">
                    <a16:creationId xmlns:a16="http://schemas.microsoft.com/office/drawing/2014/main" id="{AF628715-F997-4C25-9F3E-762B534C4948}"/>
                  </a:ext>
                </a:extLst>
              </p:cNvPr>
              <p:cNvSpPr>
                <a:spLocks noChangeAspect="1" noChangeArrowheads="1"/>
              </p:cNvSpPr>
              <p:nvPr/>
            </p:nvSpPr>
            <p:spPr bwMode="auto">
              <a:xfrm>
                <a:off x="1747"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0" name="Oval 190">
                <a:extLst>
                  <a:ext uri="{FF2B5EF4-FFF2-40B4-BE49-F238E27FC236}">
                    <a16:creationId xmlns:a16="http://schemas.microsoft.com/office/drawing/2014/main" id="{29B7E4E1-0EB7-405D-8DF6-F11766EA3FA4}"/>
                  </a:ext>
                </a:extLst>
              </p:cNvPr>
              <p:cNvSpPr>
                <a:spLocks noChangeAspect="1" noChangeArrowheads="1"/>
              </p:cNvSpPr>
              <p:nvPr/>
            </p:nvSpPr>
            <p:spPr bwMode="auto">
              <a:xfrm>
                <a:off x="1952"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1" name="Oval 191">
                <a:extLst>
                  <a:ext uri="{FF2B5EF4-FFF2-40B4-BE49-F238E27FC236}">
                    <a16:creationId xmlns:a16="http://schemas.microsoft.com/office/drawing/2014/main" id="{8B99BE9E-1F3B-44B7-B164-CDF867ACD6A5}"/>
                  </a:ext>
                </a:extLst>
              </p:cNvPr>
              <p:cNvSpPr>
                <a:spLocks noChangeAspect="1" noChangeArrowheads="1"/>
              </p:cNvSpPr>
              <p:nvPr/>
            </p:nvSpPr>
            <p:spPr bwMode="auto">
              <a:xfrm>
                <a:off x="2570"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2" name="Oval 192">
                <a:extLst>
                  <a:ext uri="{FF2B5EF4-FFF2-40B4-BE49-F238E27FC236}">
                    <a16:creationId xmlns:a16="http://schemas.microsoft.com/office/drawing/2014/main" id="{7F0566DE-62B6-42AE-85F8-71226D2D6CDD}"/>
                  </a:ext>
                </a:extLst>
              </p:cNvPr>
              <p:cNvSpPr>
                <a:spLocks noChangeAspect="1" noChangeArrowheads="1"/>
              </p:cNvSpPr>
              <p:nvPr/>
            </p:nvSpPr>
            <p:spPr bwMode="auto">
              <a:xfrm>
                <a:off x="2365"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3" name="Oval 193">
                <a:extLst>
                  <a:ext uri="{FF2B5EF4-FFF2-40B4-BE49-F238E27FC236}">
                    <a16:creationId xmlns:a16="http://schemas.microsoft.com/office/drawing/2014/main" id="{2FE4713A-DDC3-45A0-A8BB-45675E13E4BB}"/>
                  </a:ext>
                </a:extLst>
              </p:cNvPr>
              <p:cNvSpPr>
                <a:spLocks noChangeAspect="1" noChangeArrowheads="1"/>
              </p:cNvSpPr>
              <p:nvPr/>
            </p:nvSpPr>
            <p:spPr bwMode="auto">
              <a:xfrm>
                <a:off x="2160"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4" name="Oval 194">
                <a:extLst>
                  <a:ext uri="{FF2B5EF4-FFF2-40B4-BE49-F238E27FC236}">
                    <a16:creationId xmlns:a16="http://schemas.microsoft.com/office/drawing/2014/main" id="{C8DE3598-975D-4AB2-90BC-6672BAF67585}"/>
                  </a:ext>
                </a:extLst>
              </p:cNvPr>
              <p:cNvSpPr>
                <a:spLocks noChangeAspect="1" noChangeArrowheads="1"/>
              </p:cNvSpPr>
              <p:nvPr/>
            </p:nvSpPr>
            <p:spPr bwMode="auto">
              <a:xfrm>
                <a:off x="2778"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5" name="Oval 195">
                <a:extLst>
                  <a:ext uri="{FF2B5EF4-FFF2-40B4-BE49-F238E27FC236}">
                    <a16:creationId xmlns:a16="http://schemas.microsoft.com/office/drawing/2014/main" id="{30285213-5660-4805-B151-42BE689F3328}"/>
                  </a:ext>
                </a:extLst>
              </p:cNvPr>
              <p:cNvSpPr>
                <a:spLocks noChangeAspect="1" noChangeArrowheads="1"/>
              </p:cNvSpPr>
              <p:nvPr/>
            </p:nvSpPr>
            <p:spPr bwMode="auto">
              <a:xfrm>
                <a:off x="2983"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6" name="Oval 196">
                <a:extLst>
                  <a:ext uri="{FF2B5EF4-FFF2-40B4-BE49-F238E27FC236}">
                    <a16:creationId xmlns:a16="http://schemas.microsoft.com/office/drawing/2014/main" id="{D37E68C0-4AC4-4A8E-8184-45220403E677}"/>
                  </a:ext>
                </a:extLst>
              </p:cNvPr>
              <p:cNvSpPr>
                <a:spLocks noChangeAspect="1" noChangeArrowheads="1"/>
              </p:cNvSpPr>
              <p:nvPr/>
            </p:nvSpPr>
            <p:spPr bwMode="auto">
              <a:xfrm>
                <a:off x="3191" y="1398"/>
                <a:ext cx="198"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7" name="Oval 197">
                <a:extLst>
                  <a:ext uri="{FF2B5EF4-FFF2-40B4-BE49-F238E27FC236}">
                    <a16:creationId xmlns:a16="http://schemas.microsoft.com/office/drawing/2014/main" id="{AF2AC9C6-8A46-4BE5-A650-F25219C1E539}"/>
                  </a:ext>
                </a:extLst>
              </p:cNvPr>
              <p:cNvSpPr>
                <a:spLocks noChangeAspect="1" noChangeArrowheads="1"/>
              </p:cNvSpPr>
              <p:nvPr/>
            </p:nvSpPr>
            <p:spPr bwMode="auto">
              <a:xfrm>
                <a:off x="3396"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8" name="Oval 198">
                <a:extLst>
                  <a:ext uri="{FF2B5EF4-FFF2-40B4-BE49-F238E27FC236}">
                    <a16:creationId xmlns:a16="http://schemas.microsoft.com/office/drawing/2014/main" id="{0F7CE48E-D50C-434C-9125-B055CAF3C941}"/>
                  </a:ext>
                </a:extLst>
              </p:cNvPr>
              <p:cNvSpPr>
                <a:spLocks noChangeAspect="1" noChangeArrowheads="1"/>
              </p:cNvSpPr>
              <p:nvPr/>
            </p:nvSpPr>
            <p:spPr bwMode="auto">
              <a:xfrm>
                <a:off x="3602" y="1398"/>
                <a:ext cx="200"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59" name="Oval 199">
                <a:extLst>
                  <a:ext uri="{FF2B5EF4-FFF2-40B4-BE49-F238E27FC236}">
                    <a16:creationId xmlns:a16="http://schemas.microsoft.com/office/drawing/2014/main" id="{DCBA4BCC-DC50-4B3C-83F0-00EA3BB21962}"/>
                  </a:ext>
                </a:extLst>
              </p:cNvPr>
              <p:cNvSpPr>
                <a:spLocks noChangeAspect="1" noChangeArrowheads="1"/>
              </p:cNvSpPr>
              <p:nvPr/>
            </p:nvSpPr>
            <p:spPr bwMode="auto">
              <a:xfrm>
                <a:off x="3809"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60" name="Oval 200">
                <a:extLst>
                  <a:ext uri="{FF2B5EF4-FFF2-40B4-BE49-F238E27FC236}">
                    <a16:creationId xmlns:a16="http://schemas.microsoft.com/office/drawing/2014/main" id="{9BE882F4-185A-4F3B-B774-FC5064E31869}"/>
                  </a:ext>
                </a:extLst>
              </p:cNvPr>
              <p:cNvSpPr>
                <a:spLocks noChangeAspect="1" noChangeArrowheads="1"/>
              </p:cNvSpPr>
              <p:nvPr/>
            </p:nvSpPr>
            <p:spPr bwMode="auto">
              <a:xfrm>
                <a:off x="4021"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5461" name="Oval 201">
                <a:extLst>
                  <a:ext uri="{FF2B5EF4-FFF2-40B4-BE49-F238E27FC236}">
                    <a16:creationId xmlns:a16="http://schemas.microsoft.com/office/drawing/2014/main" id="{EE092F3F-4C9D-4B56-9763-CCF4F091F141}"/>
                  </a:ext>
                </a:extLst>
              </p:cNvPr>
              <p:cNvSpPr>
                <a:spLocks noChangeAspect="1" noChangeArrowheads="1"/>
              </p:cNvSpPr>
              <p:nvPr/>
            </p:nvSpPr>
            <p:spPr bwMode="auto">
              <a:xfrm>
                <a:off x="4223"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45462" name="Group 202">
                <a:extLst>
                  <a:ext uri="{FF2B5EF4-FFF2-40B4-BE49-F238E27FC236}">
                    <a16:creationId xmlns:a16="http://schemas.microsoft.com/office/drawing/2014/main" id="{A313E98F-769C-4012-AA11-1BF68A8F9943}"/>
                  </a:ext>
                </a:extLst>
              </p:cNvPr>
              <p:cNvGrpSpPr>
                <a:grpSpLocks noChangeAspect="1"/>
              </p:cNvGrpSpPr>
              <p:nvPr/>
            </p:nvGrpSpPr>
            <p:grpSpPr bwMode="auto">
              <a:xfrm>
                <a:off x="1405" y="1440"/>
                <a:ext cx="96" cy="96"/>
                <a:chOff x="144" y="3744"/>
                <a:chExt cx="144" cy="144"/>
              </a:xfrm>
            </p:grpSpPr>
            <p:sp>
              <p:nvSpPr>
                <p:cNvPr id="151658" name="Line 203">
                  <a:extLst>
                    <a:ext uri="{FF2B5EF4-FFF2-40B4-BE49-F238E27FC236}">
                      <a16:creationId xmlns:a16="http://schemas.microsoft.com/office/drawing/2014/main" id="{88FDF6B8-DDD1-4B53-8858-FC95FAABD2DF}"/>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59" name="Line 204">
                  <a:extLst>
                    <a:ext uri="{FF2B5EF4-FFF2-40B4-BE49-F238E27FC236}">
                      <a16:creationId xmlns:a16="http://schemas.microsoft.com/office/drawing/2014/main" id="{9319FBF1-7C3E-43FA-ACB6-211A94D9DFC3}"/>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3" name="Group 205">
                <a:extLst>
                  <a:ext uri="{FF2B5EF4-FFF2-40B4-BE49-F238E27FC236}">
                    <a16:creationId xmlns:a16="http://schemas.microsoft.com/office/drawing/2014/main" id="{0E01144E-163B-4622-995A-365A291B80BC}"/>
                  </a:ext>
                </a:extLst>
              </p:cNvPr>
              <p:cNvGrpSpPr>
                <a:grpSpLocks noChangeAspect="1"/>
              </p:cNvGrpSpPr>
              <p:nvPr/>
            </p:nvGrpSpPr>
            <p:grpSpPr bwMode="auto">
              <a:xfrm>
                <a:off x="1597" y="1440"/>
                <a:ext cx="96" cy="96"/>
                <a:chOff x="144" y="3744"/>
                <a:chExt cx="144" cy="144"/>
              </a:xfrm>
            </p:grpSpPr>
            <p:sp>
              <p:nvSpPr>
                <p:cNvPr id="151656" name="Line 206">
                  <a:extLst>
                    <a:ext uri="{FF2B5EF4-FFF2-40B4-BE49-F238E27FC236}">
                      <a16:creationId xmlns:a16="http://schemas.microsoft.com/office/drawing/2014/main" id="{1BAF4DCF-2175-40F7-8726-9E400ACF32CD}"/>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57" name="Line 207">
                  <a:extLst>
                    <a:ext uri="{FF2B5EF4-FFF2-40B4-BE49-F238E27FC236}">
                      <a16:creationId xmlns:a16="http://schemas.microsoft.com/office/drawing/2014/main" id="{5A84FB82-F0B7-48C9-8162-A2DBE2B6ECD9}"/>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4" name="Group 208">
                <a:extLst>
                  <a:ext uri="{FF2B5EF4-FFF2-40B4-BE49-F238E27FC236}">
                    <a16:creationId xmlns:a16="http://schemas.microsoft.com/office/drawing/2014/main" id="{F1BD625C-CA66-4D63-980C-B1BCF831CC3D}"/>
                  </a:ext>
                </a:extLst>
              </p:cNvPr>
              <p:cNvGrpSpPr>
                <a:grpSpLocks noChangeAspect="1"/>
              </p:cNvGrpSpPr>
              <p:nvPr/>
            </p:nvGrpSpPr>
            <p:grpSpPr bwMode="auto">
              <a:xfrm>
                <a:off x="1789" y="1440"/>
                <a:ext cx="96" cy="96"/>
                <a:chOff x="144" y="3744"/>
                <a:chExt cx="144" cy="144"/>
              </a:xfrm>
            </p:grpSpPr>
            <p:sp>
              <p:nvSpPr>
                <p:cNvPr id="151654" name="Line 209">
                  <a:extLst>
                    <a:ext uri="{FF2B5EF4-FFF2-40B4-BE49-F238E27FC236}">
                      <a16:creationId xmlns:a16="http://schemas.microsoft.com/office/drawing/2014/main" id="{F29A0CCB-99D5-467C-BBBD-9F143A5A1699}"/>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55" name="Line 210">
                  <a:extLst>
                    <a:ext uri="{FF2B5EF4-FFF2-40B4-BE49-F238E27FC236}">
                      <a16:creationId xmlns:a16="http://schemas.microsoft.com/office/drawing/2014/main" id="{0EA85AAD-BB2E-42C7-A3EA-1DCAE1EA8AC1}"/>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5" name="Group 211">
                <a:extLst>
                  <a:ext uri="{FF2B5EF4-FFF2-40B4-BE49-F238E27FC236}">
                    <a16:creationId xmlns:a16="http://schemas.microsoft.com/office/drawing/2014/main" id="{55C923B8-DBB8-47BD-9DBA-E9BB0A768573}"/>
                  </a:ext>
                </a:extLst>
              </p:cNvPr>
              <p:cNvGrpSpPr>
                <a:grpSpLocks noChangeAspect="1"/>
              </p:cNvGrpSpPr>
              <p:nvPr/>
            </p:nvGrpSpPr>
            <p:grpSpPr bwMode="auto">
              <a:xfrm>
                <a:off x="2002" y="1440"/>
                <a:ext cx="96" cy="96"/>
                <a:chOff x="144" y="3744"/>
                <a:chExt cx="144" cy="144"/>
              </a:xfrm>
            </p:grpSpPr>
            <p:sp>
              <p:nvSpPr>
                <p:cNvPr id="151652" name="Line 212">
                  <a:extLst>
                    <a:ext uri="{FF2B5EF4-FFF2-40B4-BE49-F238E27FC236}">
                      <a16:creationId xmlns:a16="http://schemas.microsoft.com/office/drawing/2014/main" id="{24B56EA1-DD28-40EF-BF1D-11A8DCFE57EF}"/>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53" name="Line 213">
                  <a:extLst>
                    <a:ext uri="{FF2B5EF4-FFF2-40B4-BE49-F238E27FC236}">
                      <a16:creationId xmlns:a16="http://schemas.microsoft.com/office/drawing/2014/main" id="{0A1A88E1-60A8-421B-9DF7-F4540B4F592D}"/>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6" name="Group 214">
                <a:extLst>
                  <a:ext uri="{FF2B5EF4-FFF2-40B4-BE49-F238E27FC236}">
                    <a16:creationId xmlns:a16="http://schemas.microsoft.com/office/drawing/2014/main" id="{30B419B3-55AD-4092-AF56-42CDE74C6569}"/>
                  </a:ext>
                </a:extLst>
              </p:cNvPr>
              <p:cNvGrpSpPr>
                <a:grpSpLocks noChangeAspect="1"/>
              </p:cNvGrpSpPr>
              <p:nvPr/>
            </p:nvGrpSpPr>
            <p:grpSpPr bwMode="auto">
              <a:xfrm>
                <a:off x="2214" y="1440"/>
                <a:ext cx="96" cy="96"/>
                <a:chOff x="144" y="3744"/>
                <a:chExt cx="144" cy="144"/>
              </a:xfrm>
            </p:grpSpPr>
            <p:sp>
              <p:nvSpPr>
                <p:cNvPr id="151650" name="Line 215">
                  <a:extLst>
                    <a:ext uri="{FF2B5EF4-FFF2-40B4-BE49-F238E27FC236}">
                      <a16:creationId xmlns:a16="http://schemas.microsoft.com/office/drawing/2014/main" id="{3FE2F494-5226-45AF-A9FC-22A967CFE5CB}"/>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51" name="Line 216">
                  <a:extLst>
                    <a:ext uri="{FF2B5EF4-FFF2-40B4-BE49-F238E27FC236}">
                      <a16:creationId xmlns:a16="http://schemas.microsoft.com/office/drawing/2014/main" id="{E489ED05-F9E2-45F2-9E74-97DE58D1D43B}"/>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7" name="Group 217">
                <a:extLst>
                  <a:ext uri="{FF2B5EF4-FFF2-40B4-BE49-F238E27FC236}">
                    <a16:creationId xmlns:a16="http://schemas.microsoft.com/office/drawing/2014/main" id="{6DA69E90-3A91-42FD-81BC-8903FAB880E7}"/>
                  </a:ext>
                </a:extLst>
              </p:cNvPr>
              <p:cNvGrpSpPr>
                <a:grpSpLocks noChangeAspect="1"/>
              </p:cNvGrpSpPr>
              <p:nvPr/>
            </p:nvGrpSpPr>
            <p:grpSpPr bwMode="auto">
              <a:xfrm>
                <a:off x="2413" y="1440"/>
                <a:ext cx="96" cy="96"/>
                <a:chOff x="144" y="3744"/>
                <a:chExt cx="144" cy="144"/>
              </a:xfrm>
            </p:grpSpPr>
            <p:sp>
              <p:nvSpPr>
                <p:cNvPr id="151648" name="Line 218">
                  <a:extLst>
                    <a:ext uri="{FF2B5EF4-FFF2-40B4-BE49-F238E27FC236}">
                      <a16:creationId xmlns:a16="http://schemas.microsoft.com/office/drawing/2014/main" id="{C2289DDB-90AA-4FBA-A878-431A28499C75}"/>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49" name="Line 219">
                  <a:extLst>
                    <a:ext uri="{FF2B5EF4-FFF2-40B4-BE49-F238E27FC236}">
                      <a16:creationId xmlns:a16="http://schemas.microsoft.com/office/drawing/2014/main" id="{BAFC826F-C7BF-4B50-9A76-5119837A477C}"/>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8" name="Group 220">
                <a:extLst>
                  <a:ext uri="{FF2B5EF4-FFF2-40B4-BE49-F238E27FC236}">
                    <a16:creationId xmlns:a16="http://schemas.microsoft.com/office/drawing/2014/main" id="{FC2AEB61-DF7C-4B13-A5DF-24EB9EEAB792}"/>
                  </a:ext>
                </a:extLst>
              </p:cNvPr>
              <p:cNvGrpSpPr>
                <a:grpSpLocks noChangeAspect="1"/>
              </p:cNvGrpSpPr>
              <p:nvPr/>
            </p:nvGrpSpPr>
            <p:grpSpPr bwMode="auto">
              <a:xfrm>
                <a:off x="2626" y="1440"/>
                <a:ext cx="96" cy="96"/>
                <a:chOff x="144" y="3744"/>
                <a:chExt cx="144" cy="144"/>
              </a:xfrm>
            </p:grpSpPr>
            <p:sp>
              <p:nvSpPr>
                <p:cNvPr id="151646" name="Line 221">
                  <a:extLst>
                    <a:ext uri="{FF2B5EF4-FFF2-40B4-BE49-F238E27FC236}">
                      <a16:creationId xmlns:a16="http://schemas.microsoft.com/office/drawing/2014/main" id="{18FC8AD7-4F19-4431-823F-E1AB8E740DAB}"/>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47" name="Line 222">
                  <a:extLst>
                    <a:ext uri="{FF2B5EF4-FFF2-40B4-BE49-F238E27FC236}">
                      <a16:creationId xmlns:a16="http://schemas.microsoft.com/office/drawing/2014/main" id="{87CA6E4D-0AF1-4E28-9019-35585D2FB62A}"/>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69" name="Group 223">
                <a:extLst>
                  <a:ext uri="{FF2B5EF4-FFF2-40B4-BE49-F238E27FC236}">
                    <a16:creationId xmlns:a16="http://schemas.microsoft.com/office/drawing/2014/main" id="{742E9E84-007F-4647-AF86-5E63906974CB}"/>
                  </a:ext>
                </a:extLst>
              </p:cNvPr>
              <p:cNvGrpSpPr>
                <a:grpSpLocks noChangeAspect="1"/>
              </p:cNvGrpSpPr>
              <p:nvPr/>
            </p:nvGrpSpPr>
            <p:grpSpPr bwMode="auto">
              <a:xfrm>
                <a:off x="2831" y="1440"/>
                <a:ext cx="96" cy="96"/>
                <a:chOff x="144" y="3744"/>
                <a:chExt cx="144" cy="144"/>
              </a:xfrm>
            </p:grpSpPr>
            <p:sp>
              <p:nvSpPr>
                <p:cNvPr id="151644" name="Line 224">
                  <a:extLst>
                    <a:ext uri="{FF2B5EF4-FFF2-40B4-BE49-F238E27FC236}">
                      <a16:creationId xmlns:a16="http://schemas.microsoft.com/office/drawing/2014/main" id="{69B4152D-C979-41E1-83B4-0BDB4602F943}"/>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45" name="Line 225">
                  <a:extLst>
                    <a:ext uri="{FF2B5EF4-FFF2-40B4-BE49-F238E27FC236}">
                      <a16:creationId xmlns:a16="http://schemas.microsoft.com/office/drawing/2014/main" id="{735AA9D9-FF5E-4FE4-A21D-FF8DC9AEEBF1}"/>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0" name="Group 226">
                <a:extLst>
                  <a:ext uri="{FF2B5EF4-FFF2-40B4-BE49-F238E27FC236}">
                    <a16:creationId xmlns:a16="http://schemas.microsoft.com/office/drawing/2014/main" id="{F3B71F02-8B14-46EB-A330-FA882B895BC7}"/>
                  </a:ext>
                </a:extLst>
              </p:cNvPr>
              <p:cNvGrpSpPr>
                <a:grpSpLocks noChangeAspect="1"/>
              </p:cNvGrpSpPr>
              <p:nvPr/>
            </p:nvGrpSpPr>
            <p:grpSpPr bwMode="auto">
              <a:xfrm>
                <a:off x="3229" y="1440"/>
                <a:ext cx="96" cy="96"/>
                <a:chOff x="144" y="3744"/>
                <a:chExt cx="144" cy="144"/>
              </a:xfrm>
            </p:grpSpPr>
            <p:sp>
              <p:nvSpPr>
                <p:cNvPr id="151642" name="Line 227">
                  <a:extLst>
                    <a:ext uri="{FF2B5EF4-FFF2-40B4-BE49-F238E27FC236}">
                      <a16:creationId xmlns:a16="http://schemas.microsoft.com/office/drawing/2014/main" id="{749D6961-B59D-47F2-A3EC-A85EE799B5CE}"/>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43" name="Line 228">
                  <a:extLst>
                    <a:ext uri="{FF2B5EF4-FFF2-40B4-BE49-F238E27FC236}">
                      <a16:creationId xmlns:a16="http://schemas.microsoft.com/office/drawing/2014/main" id="{49853780-C1D3-4571-AF48-C7A205A98C6E}"/>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1" name="Group 229">
                <a:extLst>
                  <a:ext uri="{FF2B5EF4-FFF2-40B4-BE49-F238E27FC236}">
                    <a16:creationId xmlns:a16="http://schemas.microsoft.com/office/drawing/2014/main" id="{F0CF6003-2AFA-4B5E-9F2D-3A060F77845D}"/>
                  </a:ext>
                </a:extLst>
              </p:cNvPr>
              <p:cNvGrpSpPr>
                <a:grpSpLocks noChangeAspect="1"/>
              </p:cNvGrpSpPr>
              <p:nvPr/>
            </p:nvGrpSpPr>
            <p:grpSpPr bwMode="auto">
              <a:xfrm>
                <a:off x="3037" y="1440"/>
                <a:ext cx="96" cy="96"/>
                <a:chOff x="144" y="3744"/>
                <a:chExt cx="144" cy="144"/>
              </a:xfrm>
            </p:grpSpPr>
            <p:sp>
              <p:nvSpPr>
                <p:cNvPr id="151640" name="Line 230">
                  <a:extLst>
                    <a:ext uri="{FF2B5EF4-FFF2-40B4-BE49-F238E27FC236}">
                      <a16:creationId xmlns:a16="http://schemas.microsoft.com/office/drawing/2014/main" id="{59CE3C7B-7965-499A-AFCB-FF354220210F}"/>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41" name="Line 231">
                  <a:extLst>
                    <a:ext uri="{FF2B5EF4-FFF2-40B4-BE49-F238E27FC236}">
                      <a16:creationId xmlns:a16="http://schemas.microsoft.com/office/drawing/2014/main" id="{1144A10F-DF7D-4F67-8EBB-57673FA4E966}"/>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2" name="Group 232">
                <a:extLst>
                  <a:ext uri="{FF2B5EF4-FFF2-40B4-BE49-F238E27FC236}">
                    <a16:creationId xmlns:a16="http://schemas.microsoft.com/office/drawing/2014/main" id="{EC71A06D-AA15-4CDD-B5CE-55B27589FC97}"/>
                  </a:ext>
                </a:extLst>
              </p:cNvPr>
              <p:cNvGrpSpPr>
                <a:grpSpLocks noChangeAspect="1"/>
              </p:cNvGrpSpPr>
              <p:nvPr/>
            </p:nvGrpSpPr>
            <p:grpSpPr bwMode="auto">
              <a:xfrm>
                <a:off x="3448" y="1433"/>
                <a:ext cx="96" cy="96"/>
                <a:chOff x="144" y="3744"/>
                <a:chExt cx="144" cy="144"/>
              </a:xfrm>
            </p:grpSpPr>
            <p:sp>
              <p:nvSpPr>
                <p:cNvPr id="151638" name="Line 233">
                  <a:extLst>
                    <a:ext uri="{FF2B5EF4-FFF2-40B4-BE49-F238E27FC236}">
                      <a16:creationId xmlns:a16="http://schemas.microsoft.com/office/drawing/2014/main" id="{2653AB98-E37F-4DE9-AF00-D4BBE1313502}"/>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39" name="Line 234">
                  <a:extLst>
                    <a:ext uri="{FF2B5EF4-FFF2-40B4-BE49-F238E27FC236}">
                      <a16:creationId xmlns:a16="http://schemas.microsoft.com/office/drawing/2014/main" id="{73E9480B-7BF9-4C96-9EB9-12646E82DD2F}"/>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3" name="Group 235">
                <a:extLst>
                  <a:ext uri="{FF2B5EF4-FFF2-40B4-BE49-F238E27FC236}">
                    <a16:creationId xmlns:a16="http://schemas.microsoft.com/office/drawing/2014/main" id="{0051C132-596E-4AAD-9309-185FC648400F}"/>
                  </a:ext>
                </a:extLst>
              </p:cNvPr>
              <p:cNvGrpSpPr>
                <a:grpSpLocks noChangeAspect="1"/>
              </p:cNvGrpSpPr>
              <p:nvPr/>
            </p:nvGrpSpPr>
            <p:grpSpPr bwMode="auto">
              <a:xfrm>
                <a:off x="3648" y="1433"/>
                <a:ext cx="96" cy="96"/>
                <a:chOff x="144" y="3744"/>
                <a:chExt cx="144" cy="144"/>
              </a:xfrm>
            </p:grpSpPr>
            <p:sp>
              <p:nvSpPr>
                <p:cNvPr id="151636" name="Line 236">
                  <a:extLst>
                    <a:ext uri="{FF2B5EF4-FFF2-40B4-BE49-F238E27FC236}">
                      <a16:creationId xmlns:a16="http://schemas.microsoft.com/office/drawing/2014/main" id="{7DFBB753-6C2B-4675-9E23-C9E597986E14}"/>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37" name="Line 237">
                  <a:extLst>
                    <a:ext uri="{FF2B5EF4-FFF2-40B4-BE49-F238E27FC236}">
                      <a16:creationId xmlns:a16="http://schemas.microsoft.com/office/drawing/2014/main" id="{D30B9F5C-2788-430F-9E09-F56620C4CE00}"/>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4" name="Group 238">
                <a:extLst>
                  <a:ext uri="{FF2B5EF4-FFF2-40B4-BE49-F238E27FC236}">
                    <a16:creationId xmlns:a16="http://schemas.microsoft.com/office/drawing/2014/main" id="{A7A680FE-65AF-4506-9AD1-0DEEC6BE1188}"/>
                  </a:ext>
                </a:extLst>
              </p:cNvPr>
              <p:cNvGrpSpPr>
                <a:grpSpLocks noChangeAspect="1"/>
              </p:cNvGrpSpPr>
              <p:nvPr/>
            </p:nvGrpSpPr>
            <p:grpSpPr bwMode="auto">
              <a:xfrm>
                <a:off x="3853" y="1440"/>
                <a:ext cx="96" cy="96"/>
                <a:chOff x="144" y="3744"/>
                <a:chExt cx="144" cy="144"/>
              </a:xfrm>
            </p:grpSpPr>
            <p:sp>
              <p:nvSpPr>
                <p:cNvPr id="151634" name="Line 239">
                  <a:extLst>
                    <a:ext uri="{FF2B5EF4-FFF2-40B4-BE49-F238E27FC236}">
                      <a16:creationId xmlns:a16="http://schemas.microsoft.com/office/drawing/2014/main" id="{EB915EE7-414F-4253-906F-D7FCF2C5D598}"/>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35" name="Line 240">
                  <a:extLst>
                    <a:ext uri="{FF2B5EF4-FFF2-40B4-BE49-F238E27FC236}">
                      <a16:creationId xmlns:a16="http://schemas.microsoft.com/office/drawing/2014/main" id="{AFE61645-0809-4B7F-ACDE-B519852510F0}"/>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5" name="Group 241">
                <a:extLst>
                  <a:ext uri="{FF2B5EF4-FFF2-40B4-BE49-F238E27FC236}">
                    <a16:creationId xmlns:a16="http://schemas.microsoft.com/office/drawing/2014/main" id="{B25582B0-104F-426D-90AE-7268D6F25082}"/>
                  </a:ext>
                </a:extLst>
              </p:cNvPr>
              <p:cNvGrpSpPr>
                <a:grpSpLocks noChangeAspect="1"/>
              </p:cNvGrpSpPr>
              <p:nvPr/>
            </p:nvGrpSpPr>
            <p:grpSpPr bwMode="auto">
              <a:xfrm>
                <a:off x="4066" y="1440"/>
                <a:ext cx="96" cy="96"/>
                <a:chOff x="144" y="3744"/>
                <a:chExt cx="144" cy="144"/>
              </a:xfrm>
            </p:grpSpPr>
            <p:sp>
              <p:nvSpPr>
                <p:cNvPr id="151632" name="Line 242">
                  <a:extLst>
                    <a:ext uri="{FF2B5EF4-FFF2-40B4-BE49-F238E27FC236}">
                      <a16:creationId xmlns:a16="http://schemas.microsoft.com/office/drawing/2014/main" id="{E77AFEEE-06FA-4FBE-8116-05480AF48E75}"/>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33" name="Line 243">
                  <a:extLst>
                    <a:ext uri="{FF2B5EF4-FFF2-40B4-BE49-F238E27FC236}">
                      <a16:creationId xmlns:a16="http://schemas.microsoft.com/office/drawing/2014/main" id="{CA515733-B6C3-433A-9F8D-00DF38BFFFBE}"/>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5476" name="Group 244">
                <a:extLst>
                  <a:ext uri="{FF2B5EF4-FFF2-40B4-BE49-F238E27FC236}">
                    <a16:creationId xmlns:a16="http://schemas.microsoft.com/office/drawing/2014/main" id="{D2ED990F-D896-47F4-92FE-453C70FBA818}"/>
                  </a:ext>
                </a:extLst>
              </p:cNvPr>
              <p:cNvGrpSpPr>
                <a:grpSpLocks noChangeAspect="1"/>
              </p:cNvGrpSpPr>
              <p:nvPr/>
            </p:nvGrpSpPr>
            <p:grpSpPr bwMode="auto">
              <a:xfrm>
                <a:off x="4285" y="1440"/>
                <a:ext cx="96" cy="96"/>
                <a:chOff x="144" y="3744"/>
                <a:chExt cx="144" cy="144"/>
              </a:xfrm>
            </p:grpSpPr>
            <p:sp>
              <p:nvSpPr>
                <p:cNvPr id="151630" name="Line 245">
                  <a:extLst>
                    <a:ext uri="{FF2B5EF4-FFF2-40B4-BE49-F238E27FC236}">
                      <a16:creationId xmlns:a16="http://schemas.microsoft.com/office/drawing/2014/main" id="{7574CD9A-6A93-474F-9496-662012DD0C87}"/>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1631" name="Line 246">
                  <a:extLst>
                    <a:ext uri="{FF2B5EF4-FFF2-40B4-BE49-F238E27FC236}">
                      <a16:creationId xmlns:a16="http://schemas.microsoft.com/office/drawing/2014/main" id="{56F9B8A8-9CDB-4D51-8E87-93C53D1B7720}"/>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45433" name="Group 247">
              <a:extLst>
                <a:ext uri="{FF2B5EF4-FFF2-40B4-BE49-F238E27FC236}">
                  <a16:creationId xmlns:a16="http://schemas.microsoft.com/office/drawing/2014/main" id="{7B4102AD-593D-4672-BD44-C694105570AD}"/>
                </a:ext>
              </a:extLst>
            </p:cNvPr>
            <p:cNvGrpSpPr>
              <a:grpSpLocks noChangeAspect="1"/>
            </p:cNvGrpSpPr>
            <p:nvPr/>
          </p:nvGrpSpPr>
          <p:grpSpPr bwMode="auto">
            <a:xfrm>
              <a:off x="3674" y="367"/>
              <a:ext cx="816" cy="299"/>
              <a:chOff x="2064" y="672"/>
              <a:chExt cx="1162" cy="426"/>
            </a:xfrm>
          </p:grpSpPr>
          <p:sp>
            <p:nvSpPr>
              <p:cNvPr id="151597" name="Arc 248">
                <a:extLst>
                  <a:ext uri="{FF2B5EF4-FFF2-40B4-BE49-F238E27FC236}">
                    <a16:creationId xmlns:a16="http://schemas.microsoft.com/office/drawing/2014/main" id="{891F62F9-77B2-4A67-943D-3A331F0DEACE}"/>
                  </a:ext>
                </a:extLst>
              </p:cNvPr>
              <p:cNvSpPr>
                <a:spLocks noChangeAspect="1"/>
              </p:cNvSpPr>
              <p:nvPr/>
            </p:nvSpPr>
            <p:spPr bwMode="auto">
              <a:xfrm rot="-1800000">
                <a:off x="2130" y="817"/>
                <a:ext cx="208" cy="2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893" y="0"/>
                      <a:pt x="21548" y="9614"/>
                      <a:pt x="21599" y="21507"/>
                    </a:cubicBezTo>
                  </a:path>
                  <a:path w="21600" h="21600" stroke="0" extrusionOk="0">
                    <a:moveTo>
                      <a:pt x="-1" y="0"/>
                    </a:moveTo>
                    <a:cubicBezTo>
                      <a:pt x="11893" y="0"/>
                      <a:pt x="21548" y="9614"/>
                      <a:pt x="21599" y="21507"/>
                    </a:cubicBezTo>
                    <a:lnTo>
                      <a:pt x="0" y="21600"/>
                    </a:lnTo>
                    <a:close/>
                  </a:path>
                </a:pathLst>
              </a:custGeom>
              <a:noFill/>
              <a:ln w="28575">
                <a:solidFill>
                  <a:srgbClr val="CC00CC"/>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5444" name="Group 249">
                <a:extLst>
                  <a:ext uri="{FF2B5EF4-FFF2-40B4-BE49-F238E27FC236}">
                    <a16:creationId xmlns:a16="http://schemas.microsoft.com/office/drawing/2014/main" id="{B0C281BA-01F4-4960-9E29-54E14619C5ED}"/>
                  </a:ext>
                </a:extLst>
              </p:cNvPr>
              <p:cNvGrpSpPr>
                <a:grpSpLocks noChangeAspect="1"/>
              </p:cNvGrpSpPr>
              <p:nvPr/>
            </p:nvGrpSpPr>
            <p:grpSpPr bwMode="auto">
              <a:xfrm>
                <a:off x="2064" y="672"/>
                <a:ext cx="1162" cy="426"/>
                <a:chOff x="2064" y="672"/>
                <a:chExt cx="1162" cy="426"/>
              </a:xfrm>
            </p:grpSpPr>
            <p:sp>
              <p:nvSpPr>
                <p:cNvPr id="151599" name="Line 250">
                  <a:extLst>
                    <a:ext uri="{FF2B5EF4-FFF2-40B4-BE49-F238E27FC236}">
                      <a16:creationId xmlns:a16="http://schemas.microsoft.com/office/drawing/2014/main" id="{420D3849-099A-4529-9544-1458741563A1}"/>
                    </a:ext>
                  </a:extLst>
                </p:cNvPr>
                <p:cNvSpPr>
                  <a:spLocks noChangeAspect="1" noChangeShapeType="1"/>
                </p:cNvSpPr>
                <p:nvPr/>
              </p:nvSpPr>
              <p:spPr bwMode="auto">
                <a:xfrm flipV="1">
                  <a:off x="2064" y="672"/>
                  <a:ext cx="1162" cy="426"/>
                </a:xfrm>
                <a:prstGeom prst="line">
                  <a:avLst/>
                </a:prstGeom>
                <a:noFill/>
                <a:ln w="28575">
                  <a:solidFill>
                    <a:srgbClr val="6666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5446" name="Object 251">
                  <a:extLst>
                    <a:ext uri="{FF2B5EF4-FFF2-40B4-BE49-F238E27FC236}">
                      <a16:creationId xmlns:a16="http://schemas.microsoft.com/office/drawing/2014/main" id="{FB668FEB-5ED6-447C-9073-6AFD750825F0}"/>
                    </a:ext>
                  </a:extLst>
                </p:cNvPr>
                <p:cNvGraphicFramePr>
                  <a:graphicFrameLocks noChangeAspect="1"/>
                </p:cNvGraphicFramePr>
                <p:nvPr/>
              </p:nvGraphicFramePr>
              <p:xfrm>
                <a:off x="2087" y="752"/>
                <a:ext cx="271" cy="266"/>
              </p:xfrm>
              <a:graphic>
                <a:graphicData uri="http://schemas.openxmlformats.org/presentationml/2006/ole">
                  <mc:AlternateContent xmlns:mc="http://schemas.openxmlformats.org/markup-compatibility/2006">
                    <mc:Choice xmlns:v="urn:schemas-microsoft-com:vml" Requires="v">
                      <p:oleObj name="Equation" r:id="rId9" imgW="152268" imgH="203024" progId="Equation.3">
                        <p:embed/>
                      </p:oleObj>
                    </mc:Choice>
                    <mc:Fallback>
                      <p:oleObj name="Equation" r:id="rId9" imgW="152268" imgH="203024" progId="Equation.3">
                        <p:embed/>
                        <p:pic>
                          <p:nvPicPr>
                            <p:cNvPr id="0" name="Object 2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7" y="752"/>
                              <a:ext cx="27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5434" name="Group 252">
              <a:extLst>
                <a:ext uri="{FF2B5EF4-FFF2-40B4-BE49-F238E27FC236}">
                  <a16:creationId xmlns:a16="http://schemas.microsoft.com/office/drawing/2014/main" id="{AF9EE1FB-A4C5-4F0B-AA43-6C3E6A378E9B}"/>
                </a:ext>
              </a:extLst>
            </p:cNvPr>
            <p:cNvGrpSpPr>
              <a:grpSpLocks noChangeAspect="1"/>
            </p:cNvGrpSpPr>
            <p:nvPr/>
          </p:nvGrpSpPr>
          <p:grpSpPr bwMode="auto">
            <a:xfrm>
              <a:off x="3673" y="365"/>
              <a:ext cx="1621" cy="348"/>
              <a:chOff x="2057" y="668"/>
              <a:chExt cx="2311" cy="496"/>
            </a:xfrm>
          </p:grpSpPr>
          <p:sp>
            <p:nvSpPr>
              <p:cNvPr id="151595" name="Line 253">
                <a:extLst>
                  <a:ext uri="{FF2B5EF4-FFF2-40B4-BE49-F238E27FC236}">
                    <a16:creationId xmlns:a16="http://schemas.microsoft.com/office/drawing/2014/main" id="{1CF34A5F-C938-4263-B04A-CCC24AAC66E8}"/>
                  </a:ext>
                </a:extLst>
              </p:cNvPr>
              <p:cNvSpPr>
                <a:spLocks noChangeAspect="1" noChangeShapeType="1"/>
              </p:cNvSpPr>
              <p:nvPr/>
            </p:nvSpPr>
            <p:spPr bwMode="auto">
              <a:xfrm flipV="1">
                <a:off x="2057" y="671"/>
                <a:ext cx="2311" cy="426"/>
              </a:xfrm>
              <a:prstGeom prst="line">
                <a:avLst/>
              </a:prstGeom>
              <a:noFill/>
              <a:ln w="28575">
                <a:solidFill>
                  <a:srgbClr val="0099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1596" name="Arc 254">
                <a:extLst>
                  <a:ext uri="{FF2B5EF4-FFF2-40B4-BE49-F238E27FC236}">
                    <a16:creationId xmlns:a16="http://schemas.microsoft.com/office/drawing/2014/main" id="{916D0A12-DC10-466F-B6BB-A0703A15F46F}"/>
                  </a:ext>
                </a:extLst>
              </p:cNvPr>
              <p:cNvSpPr>
                <a:spLocks noChangeAspect="1"/>
              </p:cNvSpPr>
              <p:nvPr/>
            </p:nvSpPr>
            <p:spPr bwMode="auto">
              <a:xfrm>
                <a:off x="2081" y="715"/>
                <a:ext cx="466" cy="449"/>
              </a:xfrm>
              <a:custGeom>
                <a:avLst/>
                <a:gdLst>
                  <a:gd name="T0" fmla="*/ 0 w 20593"/>
                  <a:gd name="T1" fmla="*/ 0 h 21600"/>
                  <a:gd name="T2" fmla="*/ 0 w 20593"/>
                  <a:gd name="T3" fmla="*/ 0 h 21600"/>
                  <a:gd name="T4" fmla="*/ 0 w 20593"/>
                  <a:gd name="T5" fmla="*/ 0 h 21600"/>
                  <a:gd name="T6" fmla="*/ 0 60000 65536"/>
                  <a:gd name="T7" fmla="*/ 0 60000 65536"/>
                  <a:gd name="T8" fmla="*/ 0 60000 65536"/>
                  <a:gd name="T9" fmla="*/ 0 w 20593"/>
                  <a:gd name="T10" fmla="*/ 0 h 21600"/>
                  <a:gd name="T11" fmla="*/ 20593 w 20593"/>
                  <a:gd name="T12" fmla="*/ 21600 h 21600"/>
                </a:gdLst>
                <a:ahLst/>
                <a:cxnLst>
                  <a:cxn ang="T6">
                    <a:pos x="T0" y="T1"/>
                  </a:cxn>
                  <a:cxn ang="T7">
                    <a:pos x="T2" y="T3"/>
                  </a:cxn>
                  <a:cxn ang="T8">
                    <a:pos x="T4" y="T5"/>
                  </a:cxn>
                </a:cxnLst>
                <a:rect l="T9" t="T10" r="T11" b="T12"/>
                <a:pathLst>
                  <a:path w="20593" h="21600" fill="none" extrusionOk="0">
                    <a:moveTo>
                      <a:pt x="-1" y="0"/>
                    </a:moveTo>
                    <a:cubicBezTo>
                      <a:pt x="9418" y="0"/>
                      <a:pt x="17751" y="6103"/>
                      <a:pt x="20593" y="15082"/>
                    </a:cubicBezTo>
                  </a:path>
                  <a:path w="20593" h="21600" stroke="0" extrusionOk="0">
                    <a:moveTo>
                      <a:pt x="-1" y="0"/>
                    </a:moveTo>
                    <a:cubicBezTo>
                      <a:pt x="9418" y="0"/>
                      <a:pt x="17751" y="6103"/>
                      <a:pt x="20593" y="15082"/>
                    </a:cubicBezTo>
                    <a:lnTo>
                      <a:pt x="0" y="21600"/>
                    </a:lnTo>
                    <a:close/>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5442" name="Object 255">
                <a:extLst>
                  <a:ext uri="{FF2B5EF4-FFF2-40B4-BE49-F238E27FC236}">
                    <a16:creationId xmlns:a16="http://schemas.microsoft.com/office/drawing/2014/main" id="{4AC86C4D-7976-4018-940B-A8116D22967F}"/>
                  </a:ext>
                </a:extLst>
              </p:cNvPr>
              <p:cNvGraphicFramePr>
                <a:graphicFrameLocks noChangeAspect="1"/>
              </p:cNvGraphicFramePr>
              <p:nvPr/>
            </p:nvGraphicFramePr>
            <p:xfrm>
              <a:off x="2402" y="668"/>
              <a:ext cx="361" cy="303"/>
            </p:xfrm>
            <a:graphic>
              <a:graphicData uri="http://schemas.openxmlformats.org/presentationml/2006/ole">
                <mc:AlternateContent xmlns:mc="http://schemas.openxmlformats.org/markup-compatibility/2006">
                  <mc:Choice xmlns:v="urn:schemas-microsoft-com:vml" Requires="v">
                    <p:oleObj name="Equation" r:id="rId11" imgW="190335" imgH="215713" progId="Equation.3">
                      <p:embed/>
                    </p:oleObj>
                  </mc:Choice>
                  <mc:Fallback>
                    <p:oleObj name="Equation" r:id="rId11" imgW="190335" imgH="215713" progId="Equation.3">
                      <p:embed/>
                      <p:pic>
                        <p:nvPicPr>
                          <p:cNvPr id="0" name="Object 2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02" y="668"/>
                            <a:ext cx="36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5435" name="Group 256">
              <a:extLst>
                <a:ext uri="{FF2B5EF4-FFF2-40B4-BE49-F238E27FC236}">
                  <a16:creationId xmlns:a16="http://schemas.microsoft.com/office/drawing/2014/main" id="{52CAE456-8F30-4CE4-88D3-259C5AA09D3B}"/>
                </a:ext>
              </a:extLst>
            </p:cNvPr>
            <p:cNvGrpSpPr>
              <a:grpSpLocks noChangeAspect="1"/>
            </p:cNvGrpSpPr>
            <p:nvPr/>
          </p:nvGrpSpPr>
          <p:grpSpPr bwMode="auto">
            <a:xfrm>
              <a:off x="3203" y="352"/>
              <a:ext cx="483" cy="314"/>
              <a:chOff x="1392" y="651"/>
              <a:chExt cx="689" cy="447"/>
            </a:xfrm>
          </p:grpSpPr>
          <p:sp>
            <p:nvSpPr>
              <p:cNvPr id="151593" name="Line 257">
                <a:extLst>
                  <a:ext uri="{FF2B5EF4-FFF2-40B4-BE49-F238E27FC236}">
                    <a16:creationId xmlns:a16="http://schemas.microsoft.com/office/drawing/2014/main" id="{57514000-DD9F-4FA9-8D82-60FB3F5AA384}"/>
                  </a:ext>
                </a:extLst>
              </p:cNvPr>
              <p:cNvSpPr>
                <a:spLocks noChangeAspect="1" noChangeShapeType="1"/>
              </p:cNvSpPr>
              <p:nvPr/>
            </p:nvSpPr>
            <p:spPr bwMode="auto">
              <a:xfrm flipH="1" flipV="1">
                <a:off x="1392" y="672"/>
                <a:ext cx="689" cy="426"/>
              </a:xfrm>
              <a:prstGeom prst="line">
                <a:avLst/>
              </a:prstGeom>
              <a:noFill/>
              <a:ln w="28575">
                <a:solidFill>
                  <a:srgbClr val="9900CC"/>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51594" name="Arc 258">
                <a:extLst>
                  <a:ext uri="{FF2B5EF4-FFF2-40B4-BE49-F238E27FC236}">
                    <a16:creationId xmlns:a16="http://schemas.microsoft.com/office/drawing/2014/main" id="{1D81932C-C416-4907-894F-702D58D13D59}"/>
                  </a:ext>
                </a:extLst>
              </p:cNvPr>
              <p:cNvSpPr>
                <a:spLocks noChangeAspect="1"/>
              </p:cNvSpPr>
              <p:nvPr/>
            </p:nvSpPr>
            <p:spPr bwMode="auto">
              <a:xfrm rot="-3979401">
                <a:off x="1864" y="793"/>
                <a:ext cx="195" cy="201"/>
              </a:xfrm>
              <a:custGeom>
                <a:avLst/>
                <a:gdLst>
                  <a:gd name="T0" fmla="*/ 0 w 23764"/>
                  <a:gd name="T1" fmla="*/ 0 h 21600"/>
                  <a:gd name="T2" fmla="*/ 0 w 23764"/>
                  <a:gd name="T3" fmla="*/ 0 h 21600"/>
                  <a:gd name="T4" fmla="*/ 0 w 23764"/>
                  <a:gd name="T5" fmla="*/ 0 h 21600"/>
                  <a:gd name="T6" fmla="*/ 0 60000 65536"/>
                  <a:gd name="T7" fmla="*/ 0 60000 65536"/>
                  <a:gd name="T8" fmla="*/ 0 60000 65536"/>
                  <a:gd name="T9" fmla="*/ 0 w 23764"/>
                  <a:gd name="T10" fmla="*/ 0 h 21600"/>
                  <a:gd name="T11" fmla="*/ 23764 w 23764"/>
                  <a:gd name="T12" fmla="*/ 21600 h 21600"/>
                </a:gdLst>
                <a:ahLst/>
                <a:cxnLst>
                  <a:cxn ang="T6">
                    <a:pos x="T0" y="T1"/>
                  </a:cxn>
                  <a:cxn ang="T7">
                    <a:pos x="T2" y="T3"/>
                  </a:cxn>
                  <a:cxn ang="T8">
                    <a:pos x="T4" y="T5"/>
                  </a:cxn>
                </a:cxnLst>
                <a:rect l="T9" t="T10" r="T11" b="T12"/>
                <a:pathLst>
                  <a:path w="23764" h="21600" fill="none" extrusionOk="0">
                    <a:moveTo>
                      <a:pt x="-1" y="108"/>
                    </a:moveTo>
                    <a:cubicBezTo>
                      <a:pt x="719" y="36"/>
                      <a:pt x="1441" y="-1"/>
                      <a:pt x="2164" y="0"/>
                    </a:cubicBezTo>
                    <a:cubicBezTo>
                      <a:pt x="14093" y="0"/>
                      <a:pt x="23764" y="9670"/>
                      <a:pt x="23764" y="21600"/>
                    </a:cubicBezTo>
                  </a:path>
                  <a:path w="23764" h="21600" stroke="0" extrusionOk="0">
                    <a:moveTo>
                      <a:pt x="-1" y="108"/>
                    </a:moveTo>
                    <a:cubicBezTo>
                      <a:pt x="719" y="36"/>
                      <a:pt x="1441" y="-1"/>
                      <a:pt x="2164" y="0"/>
                    </a:cubicBezTo>
                    <a:cubicBezTo>
                      <a:pt x="14093" y="0"/>
                      <a:pt x="23764" y="9670"/>
                      <a:pt x="23764" y="21600"/>
                    </a:cubicBezTo>
                    <a:lnTo>
                      <a:pt x="2164" y="21600"/>
                    </a:lnTo>
                    <a:close/>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5439" name="Object 259">
                <a:extLst>
                  <a:ext uri="{FF2B5EF4-FFF2-40B4-BE49-F238E27FC236}">
                    <a16:creationId xmlns:a16="http://schemas.microsoft.com/office/drawing/2014/main" id="{011A4849-4FE1-472A-8609-3450370F1CAB}"/>
                  </a:ext>
                </a:extLst>
              </p:cNvPr>
              <p:cNvGraphicFramePr>
                <a:graphicFrameLocks noChangeAspect="1"/>
              </p:cNvGraphicFramePr>
              <p:nvPr/>
            </p:nvGraphicFramePr>
            <p:xfrm>
              <a:off x="1700" y="651"/>
              <a:ext cx="257" cy="288"/>
            </p:xfrm>
            <a:graphic>
              <a:graphicData uri="http://schemas.openxmlformats.org/presentationml/2006/ole">
                <mc:AlternateContent xmlns:mc="http://schemas.openxmlformats.org/markup-compatibility/2006">
                  <mc:Choice xmlns:v="urn:schemas-microsoft-com:vml" Requires="v">
                    <p:oleObj name="Equation" r:id="rId13" imgW="177569" imgH="215619" progId="Equation.3">
                      <p:embed/>
                    </p:oleObj>
                  </mc:Choice>
                  <mc:Fallback>
                    <p:oleObj name="Equation" r:id="rId13" imgW="177569" imgH="215619" progId="Equation.3">
                      <p:embed/>
                      <p:pic>
                        <p:nvPicPr>
                          <p:cNvPr id="0" name="Object 2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0" y="651"/>
                            <a:ext cx="2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5436" name="Rectangle 260">
              <a:extLst>
                <a:ext uri="{FF2B5EF4-FFF2-40B4-BE49-F238E27FC236}">
                  <a16:creationId xmlns:a16="http://schemas.microsoft.com/office/drawing/2014/main" id="{1486A434-B107-4BB1-B78E-2B8F50BA1384}"/>
                </a:ext>
              </a:extLst>
            </p:cNvPr>
            <p:cNvSpPr>
              <a:spLocks noChangeAspect="1" noChangeArrowheads="1"/>
            </p:cNvSpPr>
            <p:nvPr/>
          </p:nvSpPr>
          <p:spPr bwMode="auto">
            <a:xfrm>
              <a:off x="4481" y="231"/>
              <a:ext cx="101" cy="808"/>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cxnSp>
        <p:nvCxnSpPr>
          <p:cNvPr id="254" name="直接箭头连接符 253">
            <a:extLst>
              <a:ext uri="{FF2B5EF4-FFF2-40B4-BE49-F238E27FC236}">
                <a16:creationId xmlns:a16="http://schemas.microsoft.com/office/drawing/2014/main" id="{AE729834-82CE-4E39-93EA-930FE7A95967}"/>
              </a:ext>
            </a:extLst>
          </p:cNvPr>
          <p:cNvCxnSpPr>
            <a:stCxn id="151593" idx="0"/>
          </p:cNvCxnSpPr>
          <p:nvPr/>
        </p:nvCxnSpPr>
        <p:spPr>
          <a:xfrm rot="5400000" flipH="1" flipV="1">
            <a:off x="5355431" y="637382"/>
            <a:ext cx="854075" cy="793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145412" name="Object 15">
            <a:extLst>
              <a:ext uri="{FF2B5EF4-FFF2-40B4-BE49-F238E27FC236}">
                <a16:creationId xmlns:a16="http://schemas.microsoft.com/office/drawing/2014/main" id="{FF81D6C7-250A-45A7-BCBB-F521EC3E158C}"/>
              </a:ext>
            </a:extLst>
          </p:cNvPr>
          <p:cNvGraphicFramePr>
            <a:graphicFrameLocks noChangeAspect="1"/>
          </p:cNvGraphicFramePr>
          <p:nvPr/>
        </p:nvGraphicFramePr>
        <p:xfrm>
          <a:off x="1627188" y="209550"/>
          <a:ext cx="1616075" cy="465138"/>
        </p:xfrm>
        <a:graphic>
          <a:graphicData uri="http://schemas.openxmlformats.org/presentationml/2006/ole">
            <mc:AlternateContent xmlns:mc="http://schemas.openxmlformats.org/markup-compatibility/2006">
              <mc:Choice xmlns:v="urn:schemas-microsoft-com:vml" Requires="v">
                <p:oleObj name="Equation" r:id="rId15" imgW="621760" imgH="177646" progId="Equation.3">
                  <p:embed/>
                </p:oleObj>
              </mc:Choice>
              <mc:Fallback>
                <p:oleObj name="Equation" r:id="rId15" imgW="621760" imgH="177646"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27188" y="209550"/>
                        <a:ext cx="16160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3" name="Object 16">
            <a:extLst>
              <a:ext uri="{FF2B5EF4-FFF2-40B4-BE49-F238E27FC236}">
                <a16:creationId xmlns:a16="http://schemas.microsoft.com/office/drawing/2014/main" id="{13A942DA-A974-45D7-8B14-1B712599D0ED}"/>
              </a:ext>
            </a:extLst>
          </p:cNvPr>
          <p:cNvGraphicFramePr>
            <a:graphicFrameLocks noChangeAspect="1"/>
          </p:cNvGraphicFramePr>
          <p:nvPr/>
        </p:nvGraphicFramePr>
        <p:xfrm>
          <a:off x="1106488" y="735013"/>
          <a:ext cx="3035300" cy="1162050"/>
        </p:xfrm>
        <a:graphic>
          <a:graphicData uri="http://schemas.openxmlformats.org/presentationml/2006/ole">
            <mc:AlternateContent xmlns:mc="http://schemas.openxmlformats.org/markup-compatibility/2006">
              <mc:Choice xmlns:v="urn:schemas-microsoft-com:vml" Requires="v">
                <p:oleObj name="Equation" r:id="rId17" imgW="1167893" imgH="444307" progId="Equation.DSMT4">
                  <p:embed/>
                </p:oleObj>
              </mc:Choice>
              <mc:Fallback>
                <p:oleObj name="Equation" r:id="rId17" imgW="1167893" imgH="444307"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6488" y="735013"/>
                        <a:ext cx="30353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4" name="Object 17">
            <a:extLst>
              <a:ext uri="{FF2B5EF4-FFF2-40B4-BE49-F238E27FC236}">
                <a16:creationId xmlns:a16="http://schemas.microsoft.com/office/drawing/2014/main" id="{2FE6AF09-7899-4A5B-B1EE-B58D03D4BD25}"/>
              </a:ext>
            </a:extLst>
          </p:cNvPr>
          <p:cNvGraphicFramePr>
            <a:graphicFrameLocks noChangeAspect="1"/>
          </p:cNvGraphicFramePr>
          <p:nvPr/>
        </p:nvGraphicFramePr>
        <p:xfrm>
          <a:off x="1627188" y="2481263"/>
          <a:ext cx="1879600" cy="530225"/>
        </p:xfrm>
        <a:graphic>
          <a:graphicData uri="http://schemas.openxmlformats.org/presentationml/2006/ole">
            <mc:AlternateContent xmlns:mc="http://schemas.openxmlformats.org/markup-compatibility/2006">
              <mc:Choice xmlns:v="urn:schemas-microsoft-com:vml" Requires="v">
                <p:oleObj name="Equation" r:id="rId19" imgW="723586" imgH="203112" progId="Equation.3">
                  <p:embed/>
                </p:oleObj>
              </mc:Choice>
              <mc:Fallback>
                <p:oleObj name="Equation" r:id="rId19" imgW="723586" imgH="203112" progId="Equation.3">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27188" y="2481263"/>
                        <a:ext cx="187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5" name="TextBox 252">
            <a:extLst>
              <a:ext uri="{FF2B5EF4-FFF2-40B4-BE49-F238E27FC236}">
                <a16:creationId xmlns:a16="http://schemas.microsoft.com/office/drawing/2014/main" id="{DDC50FC3-3561-4738-89C7-091D7E7A8D6F}"/>
              </a:ext>
            </a:extLst>
          </p:cNvPr>
          <p:cNvSpPr txBox="1">
            <a:spLocks noChangeArrowheads="1"/>
          </p:cNvSpPr>
          <p:nvPr/>
        </p:nvSpPr>
        <p:spPr bwMode="auto">
          <a:xfrm>
            <a:off x="279400" y="190817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accent2"/>
                </a:solidFill>
                <a:latin typeface="Arial" panose="020B0604020202020204" pitchFamily="34" charset="0"/>
              </a:rPr>
              <a:t>几何关系：</a:t>
            </a:r>
          </a:p>
        </p:txBody>
      </p:sp>
      <p:sp>
        <p:nvSpPr>
          <p:cNvPr id="145416" name="AutoShape 94">
            <a:extLst>
              <a:ext uri="{FF2B5EF4-FFF2-40B4-BE49-F238E27FC236}">
                <a16:creationId xmlns:a16="http://schemas.microsoft.com/office/drawing/2014/main" id="{91D16B25-4136-4289-AAC4-24ADE78B9978}"/>
              </a:ext>
            </a:extLst>
          </p:cNvPr>
          <p:cNvSpPr>
            <a:spLocks noChangeArrowheads="1"/>
          </p:cNvSpPr>
          <p:nvPr/>
        </p:nvSpPr>
        <p:spPr bwMode="auto">
          <a:xfrm>
            <a:off x="3897313" y="2647950"/>
            <a:ext cx="668337" cy="185738"/>
          </a:xfrm>
          <a:prstGeom prst="rightArrow">
            <a:avLst>
              <a:gd name="adj1" fmla="val 50000"/>
              <a:gd name="adj2" fmla="val 67701"/>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aphicFrame>
        <p:nvGraphicFramePr>
          <p:cNvPr id="145417" name="Object 18">
            <a:extLst>
              <a:ext uri="{FF2B5EF4-FFF2-40B4-BE49-F238E27FC236}">
                <a16:creationId xmlns:a16="http://schemas.microsoft.com/office/drawing/2014/main" id="{EF26BCDD-B2A6-4F8B-A1F5-017DE436F5C5}"/>
              </a:ext>
            </a:extLst>
          </p:cNvPr>
          <p:cNvGraphicFramePr>
            <a:graphicFrameLocks noChangeAspect="1"/>
          </p:cNvGraphicFramePr>
          <p:nvPr/>
        </p:nvGraphicFramePr>
        <p:xfrm>
          <a:off x="5127625" y="2395538"/>
          <a:ext cx="2638425" cy="596900"/>
        </p:xfrm>
        <a:graphic>
          <a:graphicData uri="http://schemas.openxmlformats.org/presentationml/2006/ole">
            <mc:AlternateContent xmlns:mc="http://schemas.openxmlformats.org/markup-compatibility/2006">
              <mc:Choice xmlns:v="urn:schemas-microsoft-com:vml" Requires="v">
                <p:oleObj name="Equation" r:id="rId21" imgW="1016000" imgH="228600" progId="Equation.3">
                  <p:embed/>
                </p:oleObj>
              </mc:Choice>
              <mc:Fallback>
                <p:oleObj name="Equation" r:id="rId21" imgW="1016000" imgH="228600" progId="Equation.3">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27625" y="2395538"/>
                        <a:ext cx="26384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8" name="Object 19">
            <a:extLst>
              <a:ext uri="{FF2B5EF4-FFF2-40B4-BE49-F238E27FC236}">
                <a16:creationId xmlns:a16="http://schemas.microsoft.com/office/drawing/2014/main" id="{4A175917-EA8D-40F7-A94F-2FD802C8DFAC}"/>
              </a:ext>
            </a:extLst>
          </p:cNvPr>
          <p:cNvGraphicFramePr>
            <a:graphicFrameLocks noChangeAspect="1"/>
          </p:cNvGraphicFramePr>
          <p:nvPr/>
        </p:nvGraphicFramePr>
        <p:xfrm>
          <a:off x="1622425" y="3116263"/>
          <a:ext cx="4613275" cy="1160462"/>
        </p:xfrm>
        <a:graphic>
          <a:graphicData uri="http://schemas.openxmlformats.org/presentationml/2006/ole">
            <mc:AlternateContent xmlns:mc="http://schemas.openxmlformats.org/markup-compatibility/2006">
              <mc:Choice xmlns:v="urn:schemas-microsoft-com:vml" Requires="v">
                <p:oleObj name="Equation" r:id="rId23" imgW="1777229" imgH="444307" progId="Equation.3">
                  <p:embed/>
                </p:oleObj>
              </mc:Choice>
              <mc:Fallback>
                <p:oleObj name="Equation" r:id="rId23" imgW="1777229" imgH="444307" progId="Equation.3">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2425" y="3116263"/>
                        <a:ext cx="461327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19" name="Object 20">
            <a:extLst>
              <a:ext uri="{FF2B5EF4-FFF2-40B4-BE49-F238E27FC236}">
                <a16:creationId xmlns:a16="http://schemas.microsoft.com/office/drawing/2014/main" id="{26FAFA02-11A5-4F51-8D57-4F58D89281B9}"/>
              </a:ext>
            </a:extLst>
          </p:cNvPr>
          <p:cNvGraphicFramePr>
            <a:graphicFrameLocks noChangeAspect="1"/>
          </p:cNvGraphicFramePr>
          <p:nvPr/>
        </p:nvGraphicFramePr>
        <p:xfrm>
          <a:off x="542925" y="4413250"/>
          <a:ext cx="8045450" cy="1162050"/>
        </p:xfrm>
        <a:graphic>
          <a:graphicData uri="http://schemas.openxmlformats.org/presentationml/2006/ole">
            <mc:AlternateContent xmlns:mc="http://schemas.openxmlformats.org/markup-compatibility/2006">
              <mc:Choice xmlns:v="urn:schemas-microsoft-com:vml" Requires="v">
                <p:oleObj name="Equation" r:id="rId25" imgW="3098800" imgH="444500" progId="Equation.3">
                  <p:embed/>
                </p:oleObj>
              </mc:Choice>
              <mc:Fallback>
                <p:oleObj name="Equation" r:id="rId25" imgW="3098800" imgH="444500" progId="Equation.3">
                  <p:embed/>
                  <p:pic>
                    <p:nvPicPr>
                      <p:cNvPr id="0" name="Object 2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2925" y="4413250"/>
                        <a:ext cx="80454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5420" name="Object 21">
            <a:extLst>
              <a:ext uri="{FF2B5EF4-FFF2-40B4-BE49-F238E27FC236}">
                <a16:creationId xmlns:a16="http://schemas.microsoft.com/office/drawing/2014/main" id="{EDED54FB-05FE-4EDD-A47D-0D6A8A1E4246}"/>
              </a:ext>
            </a:extLst>
          </p:cNvPr>
          <p:cNvGraphicFramePr>
            <a:graphicFrameLocks noChangeAspect="1"/>
          </p:cNvGraphicFramePr>
          <p:nvPr/>
        </p:nvGraphicFramePr>
        <p:xfrm>
          <a:off x="908050" y="5610225"/>
          <a:ext cx="6891338" cy="1295400"/>
        </p:xfrm>
        <a:graphic>
          <a:graphicData uri="http://schemas.openxmlformats.org/presentationml/2006/ole">
            <mc:AlternateContent xmlns:mc="http://schemas.openxmlformats.org/markup-compatibility/2006">
              <mc:Choice xmlns:v="urn:schemas-microsoft-com:vml" Requires="v">
                <p:oleObj name="Equation" r:id="rId27" imgW="2654300" imgH="495300" progId="Equation.3">
                  <p:embed/>
                </p:oleObj>
              </mc:Choice>
              <mc:Fallback>
                <p:oleObj name="Equation" r:id="rId27" imgW="2654300" imgH="495300" progId="Equation.3">
                  <p:embed/>
                  <p:pic>
                    <p:nvPicPr>
                      <p:cNvPr id="0" name="Object 2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8050" y="5610225"/>
                        <a:ext cx="68913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Text Box 2">
            <a:extLst>
              <a:ext uri="{FF2B5EF4-FFF2-40B4-BE49-F238E27FC236}">
                <a16:creationId xmlns:a16="http://schemas.microsoft.com/office/drawing/2014/main" id="{1292D994-FF24-40A9-9557-66B0A8F00BD3}"/>
              </a:ext>
            </a:extLst>
          </p:cNvPr>
          <p:cNvSpPr txBox="1">
            <a:spLocks noChangeArrowheads="1"/>
          </p:cNvSpPr>
          <p:nvPr/>
        </p:nvSpPr>
        <p:spPr bwMode="auto">
          <a:xfrm>
            <a:off x="395288" y="2344738"/>
            <a:ext cx="3455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ea typeface="华文中宋" panose="02010600040101010101" pitchFamily="2" charset="-122"/>
              </a:rPr>
              <a:t>(1)</a:t>
            </a:r>
            <a:r>
              <a:rPr lang="en-US" altLang="zh-CN" sz="2800" b="1">
                <a:solidFill>
                  <a:srgbClr val="000000"/>
                </a:solidFill>
                <a:ea typeface="华文中宋" panose="02010600040101010101" pitchFamily="2" charset="-122"/>
              </a:rPr>
              <a:t>  </a:t>
            </a:r>
            <a:r>
              <a:rPr lang="zh-CN" altLang="en-US" sz="2800" b="1">
                <a:solidFill>
                  <a:srgbClr val="FF0000"/>
                </a:solidFill>
                <a:ea typeface="华文中宋" panose="02010600040101010101" pitchFamily="2" charset="-122"/>
              </a:rPr>
              <a:t>无限长</a:t>
            </a:r>
            <a:r>
              <a:rPr lang="zh-CN" altLang="en-US" sz="2800">
                <a:solidFill>
                  <a:srgbClr val="000000"/>
                </a:solidFill>
                <a:ea typeface="华文中宋" panose="02010600040101010101" pitchFamily="2" charset="-122"/>
              </a:rPr>
              <a:t>螺线管</a:t>
            </a:r>
            <a:r>
              <a:rPr lang="zh-CN" altLang="en-US" sz="2800">
                <a:solidFill>
                  <a:srgbClr val="CC0000"/>
                </a:solidFill>
                <a:ea typeface="华文中宋" panose="02010600040101010101" pitchFamily="2" charset="-122"/>
              </a:rPr>
              <a:t>   </a:t>
            </a:r>
          </a:p>
        </p:txBody>
      </p:sp>
      <p:sp>
        <p:nvSpPr>
          <p:cNvPr id="147459" name="Text Box 4">
            <a:extLst>
              <a:ext uri="{FF2B5EF4-FFF2-40B4-BE49-F238E27FC236}">
                <a16:creationId xmlns:a16="http://schemas.microsoft.com/office/drawing/2014/main" id="{19CAFD86-FC03-4AE1-BAF9-8E0182E73553}"/>
              </a:ext>
            </a:extLst>
          </p:cNvPr>
          <p:cNvSpPr txBox="1">
            <a:spLocks noChangeArrowheads="1"/>
          </p:cNvSpPr>
          <p:nvPr/>
        </p:nvSpPr>
        <p:spPr bwMode="auto">
          <a:xfrm>
            <a:off x="4386263" y="2336800"/>
            <a:ext cx="4392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ea typeface="华文中宋" panose="02010600040101010101" pitchFamily="2" charset="-122"/>
              </a:rPr>
              <a:t>(2) </a:t>
            </a:r>
            <a:r>
              <a:rPr lang="zh-CN" altLang="en-US" sz="2800" b="1">
                <a:solidFill>
                  <a:srgbClr val="FF0000"/>
                </a:solidFill>
                <a:ea typeface="华文中宋" panose="02010600040101010101" pitchFamily="2" charset="-122"/>
              </a:rPr>
              <a:t>半无限长</a:t>
            </a:r>
            <a:r>
              <a:rPr lang="zh-CN" altLang="en-US" sz="2800">
                <a:ea typeface="华文中宋" panose="02010600040101010101" pitchFamily="2" charset="-122"/>
              </a:rPr>
              <a:t>螺线管的一端</a:t>
            </a:r>
          </a:p>
        </p:txBody>
      </p:sp>
      <p:graphicFrame>
        <p:nvGraphicFramePr>
          <p:cNvPr id="147460" name="Object 5">
            <a:extLst>
              <a:ext uri="{FF2B5EF4-FFF2-40B4-BE49-F238E27FC236}">
                <a16:creationId xmlns:a16="http://schemas.microsoft.com/office/drawing/2014/main" id="{7EE3A63C-88D9-4468-BFF6-4002788A9EAE}"/>
              </a:ext>
            </a:extLst>
          </p:cNvPr>
          <p:cNvGraphicFramePr>
            <a:graphicFrameLocks noChangeAspect="1"/>
          </p:cNvGraphicFramePr>
          <p:nvPr/>
        </p:nvGraphicFramePr>
        <p:xfrm>
          <a:off x="5389563" y="2863850"/>
          <a:ext cx="2730500" cy="569913"/>
        </p:xfrm>
        <a:graphic>
          <a:graphicData uri="http://schemas.openxmlformats.org/presentationml/2006/ole">
            <mc:AlternateContent xmlns:mc="http://schemas.openxmlformats.org/markup-compatibility/2006">
              <mc:Choice xmlns:v="urn:schemas-microsoft-com:vml" Requires="v">
                <p:oleObj name="Equation" r:id="rId2" imgW="1091726" imgH="228501" progId="Equation.DSMT4">
                  <p:embed/>
                </p:oleObj>
              </mc:Choice>
              <mc:Fallback>
                <p:oleObj name="Equation" r:id="rId2" imgW="1091726" imgH="228501"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63" y="2863850"/>
                        <a:ext cx="27305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7461" name="Object 8">
            <a:extLst>
              <a:ext uri="{FF2B5EF4-FFF2-40B4-BE49-F238E27FC236}">
                <a16:creationId xmlns:a16="http://schemas.microsoft.com/office/drawing/2014/main" id="{2348BC93-06BF-4A36-922C-EE55E11D9DBD}"/>
              </a:ext>
            </a:extLst>
          </p:cNvPr>
          <p:cNvGraphicFramePr>
            <a:graphicFrameLocks noChangeAspect="1"/>
          </p:cNvGraphicFramePr>
          <p:nvPr/>
        </p:nvGraphicFramePr>
        <p:xfrm>
          <a:off x="296863" y="2925763"/>
          <a:ext cx="3521075" cy="569912"/>
        </p:xfrm>
        <a:graphic>
          <a:graphicData uri="http://schemas.openxmlformats.org/presentationml/2006/ole">
            <mc:AlternateContent xmlns:mc="http://schemas.openxmlformats.org/markup-compatibility/2006">
              <mc:Choice xmlns:v="urn:schemas-microsoft-com:vml" Requires="v">
                <p:oleObj name="Equation" r:id="rId4" imgW="1409700" imgH="228600" progId="Equation.DSMT4">
                  <p:embed/>
                </p:oleObj>
              </mc:Choice>
              <mc:Fallback>
                <p:oleObj name="Equation" r:id="rId4" imgW="1409700" imgH="2286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3" y="2925763"/>
                        <a:ext cx="35210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7462" name="Group 35">
            <a:extLst>
              <a:ext uri="{FF2B5EF4-FFF2-40B4-BE49-F238E27FC236}">
                <a16:creationId xmlns:a16="http://schemas.microsoft.com/office/drawing/2014/main" id="{6D926D99-C50C-4165-86CD-8A674684B595}"/>
              </a:ext>
            </a:extLst>
          </p:cNvPr>
          <p:cNvGrpSpPr>
            <a:grpSpLocks/>
          </p:cNvGrpSpPr>
          <p:nvPr/>
        </p:nvGrpSpPr>
        <p:grpSpPr bwMode="auto">
          <a:xfrm>
            <a:off x="214313" y="4000500"/>
            <a:ext cx="5780087" cy="2114550"/>
            <a:chOff x="1020" y="2595"/>
            <a:chExt cx="3641" cy="1332"/>
          </a:xfrm>
        </p:grpSpPr>
        <p:sp>
          <p:nvSpPr>
            <p:cNvPr id="147690" name="AutoShape 13">
              <a:extLst>
                <a:ext uri="{FF2B5EF4-FFF2-40B4-BE49-F238E27FC236}">
                  <a16:creationId xmlns:a16="http://schemas.microsoft.com/office/drawing/2014/main" id="{68676BFC-ECD5-4FB7-AC1F-D74B8154F4CA}"/>
                </a:ext>
              </a:extLst>
            </p:cNvPr>
            <p:cNvSpPr>
              <a:spLocks noChangeArrowheads="1"/>
            </p:cNvSpPr>
            <p:nvPr/>
          </p:nvSpPr>
          <p:spPr bwMode="auto">
            <a:xfrm>
              <a:off x="1020" y="3000"/>
              <a:ext cx="756" cy="495"/>
            </a:xfrm>
            <a:prstGeom prst="wedgeRoundRectCallout">
              <a:avLst>
                <a:gd name="adj1" fmla="val 92134"/>
                <a:gd name="adj2" fmla="val 59190"/>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ea typeface="华文中宋" panose="02010600040101010101" pitchFamily="2" charset="-122"/>
              </a:endParaRPr>
            </a:p>
          </p:txBody>
        </p:sp>
        <p:graphicFrame>
          <p:nvGraphicFramePr>
            <p:cNvPr id="147691" name="Object 14">
              <a:extLst>
                <a:ext uri="{FF2B5EF4-FFF2-40B4-BE49-F238E27FC236}">
                  <a16:creationId xmlns:a16="http://schemas.microsoft.com/office/drawing/2014/main" id="{367778B6-6193-4D77-9D14-80BA2B4ADE1B}"/>
                </a:ext>
              </a:extLst>
            </p:cNvPr>
            <p:cNvGraphicFramePr>
              <a:graphicFrameLocks noChangeAspect="1"/>
            </p:cNvGraphicFramePr>
            <p:nvPr/>
          </p:nvGraphicFramePr>
          <p:xfrm>
            <a:off x="1065" y="3058"/>
            <a:ext cx="706" cy="402"/>
          </p:xfrm>
          <a:graphic>
            <a:graphicData uri="http://schemas.openxmlformats.org/presentationml/2006/ole">
              <mc:AlternateContent xmlns:mc="http://schemas.openxmlformats.org/markup-compatibility/2006">
                <mc:Choice xmlns:v="urn:schemas-microsoft-com:vml" Requires="v">
                  <p:oleObj name="Equation" r:id="rId6" imgW="444114" imgH="253780" progId="Equation.DSMT4">
                    <p:embed/>
                  </p:oleObj>
                </mc:Choice>
                <mc:Fallback>
                  <p:oleObj name="Equation" r:id="rId6" imgW="444114" imgH="25378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 y="3058"/>
                          <a:ext cx="706" cy="402"/>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CC0000"/>
                              </a:solidFill>
                              <a:miter lim="800000"/>
                              <a:headEnd/>
                              <a:tailEnd/>
                            </a14:hiddenLine>
                          </a:ext>
                        </a:extLst>
                      </p:spPr>
                    </p:pic>
                  </p:oleObj>
                </mc:Fallback>
              </mc:AlternateContent>
            </a:graphicData>
          </a:graphic>
        </p:graphicFrame>
        <p:sp>
          <p:nvSpPr>
            <p:cNvPr id="425199" name="Line 15">
              <a:extLst>
                <a:ext uri="{FF2B5EF4-FFF2-40B4-BE49-F238E27FC236}">
                  <a16:creationId xmlns:a16="http://schemas.microsoft.com/office/drawing/2014/main" id="{5354D4CF-A8D0-4044-8364-6CDDBC728272}"/>
                </a:ext>
              </a:extLst>
            </p:cNvPr>
            <p:cNvSpPr>
              <a:spLocks noChangeShapeType="1"/>
            </p:cNvSpPr>
            <p:nvPr/>
          </p:nvSpPr>
          <p:spPr bwMode="auto">
            <a:xfrm flipV="1">
              <a:off x="1536" y="3888"/>
              <a:ext cx="3072" cy="0"/>
            </a:xfrm>
            <a:prstGeom prst="line">
              <a:avLst/>
            </a:prstGeom>
            <a:noFill/>
            <a:ln w="28575">
              <a:solidFill>
                <a:srgbClr val="00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5200" name="Line 16">
              <a:extLst>
                <a:ext uri="{FF2B5EF4-FFF2-40B4-BE49-F238E27FC236}">
                  <a16:creationId xmlns:a16="http://schemas.microsoft.com/office/drawing/2014/main" id="{AA3C293E-8258-4743-865C-A3BA8A581232}"/>
                </a:ext>
              </a:extLst>
            </p:cNvPr>
            <p:cNvSpPr>
              <a:spLocks noChangeShapeType="1"/>
            </p:cNvSpPr>
            <p:nvPr/>
          </p:nvSpPr>
          <p:spPr bwMode="auto">
            <a:xfrm flipV="1">
              <a:off x="2928" y="2688"/>
              <a:ext cx="0" cy="1200"/>
            </a:xfrm>
            <a:prstGeom prst="line">
              <a:avLst/>
            </a:prstGeom>
            <a:noFill/>
            <a:ln w="28575">
              <a:solidFill>
                <a:srgbClr val="000000"/>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147694" name="Text Box 17">
              <a:extLst>
                <a:ext uri="{FF2B5EF4-FFF2-40B4-BE49-F238E27FC236}">
                  <a16:creationId xmlns:a16="http://schemas.microsoft.com/office/drawing/2014/main" id="{65A384D3-271C-4C17-A514-DF8D164E526E}"/>
                </a:ext>
              </a:extLst>
            </p:cNvPr>
            <p:cNvSpPr txBox="1">
              <a:spLocks noChangeArrowheads="1"/>
            </p:cNvSpPr>
            <p:nvPr/>
          </p:nvSpPr>
          <p:spPr bwMode="auto">
            <a:xfrm>
              <a:off x="4350" y="3585"/>
              <a:ext cx="31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x</a:t>
              </a:r>
            </a:p>
          </p:txBody>
        </p:sp>
        <p:sp>
          <p:nvSpPr>
            <p:cNvPr id="147695" name="Text Box 18">
              <a:extLst>
                <a:ext uri="{FF2B5EF4-FFF2-40B4-BE49-F238E27FC236}">
                  <a16:creationId xmlns:a16="http://schemas.microsoft.com/office/drawing/2014/main" id="{41C274AA-20DB-47B0-8FC6-60295E43AA3A}"/>
                </a:ext>
              </a:extLst>
            </p:cNvPr>
            <p:cNvSpPr txBox="1">
              <a:spLocks noChangeArrowheads="1"/>
            </p:cNvSpPr>
            <p:nvPr/>
          </p:nvSpPr>
          <p:spPr bwMode="auto">
            <a:xfrm>
              <a:off x="2928" y="2595"/>
              <a:ext cx="33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B</a:t>
              </a:r>
            </a:p>
          </p:txBody>
        </p:sp>
        <p:sp>
          <p:nvSpPr>
            <p:cNvPr id="425203" name="Line 19">
              <a:extLst>
                <a:ext uri="{FF2B5EF4-FFF2-40B4-BE49-F238E27FC236}">
                  <a16:creationId xmlns:a16="http://schemas.microsoft.com/office/drawing/2014/main" id="{F4183687-0260-4AFC-AC6B-864CF64E95F0}"/>
                </a:ext>
              </a:extLst>
            </p:cNvPr>
            <p:cNvSpPr>
              <a:spLocks noChangeShapeType="1"/>
            </p:cNvSpPr>
            <p:nvPr/>
          </p:nvSpPr>
          <p:spPr bwMode="auto">
            <a:xfrm flipV="1">
              <a:off x="2112" y="3552"/>
              <a:ext cx="1680" cy="0"/>
            </a:xfrm>
            <a:prstGeom prst="line">
              <a:avLst/>
            </a:prstGeom>
            <a:noFill/>
            <a:ln w="28575">
              <a:solidFill>
                <a:srgbClr val="009999"/>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697" name="Object 20">
              <a:extLst>
                <a:ext uri="{FF2B5EF4-FFF2-40B4-BE49-F238E27FC236}">
                  <a16:creationId xmlns:a16="http://schemas.microsoft.com/office/drawing/2014/main" id="{68B3D745-4872-4D04-8023-B1E1C095EE85}"/>
                </a:ext>
              </a:extLst>
            </p:cNvPr>
            <p:cNvGraphicFramePr>
              <a:graphicFrameLocks noChangeAspect="1"/>
            </p:cNvGraphicFramePr>
            <p:nvPr/>
          </p:nvGraphicFramePr>
          <p:xfrm>
            <a:off x="3399" y="2773"/>
            <a:ext cx="498" cy="347"/>
          </p:xfrm>
          <a:graphic>
            <a:graphicData uri="http://schemas.openxmlformats.org/presentationml/2006/ole">
              <mc:AlternateContent xmlns:mc="http://schemas.openxmlformats.org/markup-compatibility/2006">
                <mc:Choice xmlns:v="urn:schemas-microsoft-com:vml" Requires="v">
                  <p:oleObj name="Equation" r:id="rId8" imgW="355446" imgH="228501" progId="Equation.DSMT4">
                    <p:embed/>
                  </p:oleObj>
                </mc:Choice>
                <mc:Fallback>
                  <p:oleObj name="Equation" r:id="rId8" imgW="355446" imgH="228501" progId="Equation.DSMT4">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9" y="2773"/>
                          <a:ext cx="49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60093"/>
                              </a:solidFill>
                              <a:miter lim="800000"/>
                              <a:headEnd/>
                              <a:tailEnd/>
                            </a14:hiddenLine>
                          </a:ext>
                        </a:extLst>
                      </p:spPr>
                    </p:pic>
                  </p:oleObj>
                </mc:Fallback>
              </mc:AlternateContent>
            </a:graphicData>
          </a:graphic>
        </p:graphicFrame>
        <p:sp>
          <p:nvSpPr>
            <p:cNvPr id="147698" name="AutoShape 22">
              <a:extLst>
                <a:ext uri="{FF2B5EF4-FFF2-40B4-BE49-F238E27FC236}">
                  <a16:creationId xmlns:a16="http://schemas.microsoft.com/office/drawing/2014/main" id="{EBF70010-36F4-47CE-B5B6-9E26CD2B9418}"/>
                </a:ext>
              </a:extLst>
            </p:cNvPr>
            <p:cNvSpPr>
              <a:spLocks noChangeArrowheads="1"/>
            </p:cNvSpPr>
            <p:nvPr/>
          </p:nvSpPr>
          <p:spPr bwMode="auto">
            <a:xfrm>
              <a:off x="3408" y="2760"/>
              <a:ext cx="528" cy="360"/>
            </a:xfrm>
            <a:prstGeom prst="wedgeRoundRectCallout">
              <a:avLst>
                <a:gd name="adj1" fmla="val -78787"/>
                <a:gd name="adj2" fmla="val 67222"/>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ea typeface="华文中宋" panose="02010600040101010101" pitchFamily="2" charset="-122"/>
              </a:endParaRPr>
            </a:p>
          </p:txBody>
        </p:sp>
        <p:grpSp>
          <p:nvGrpSpPr>
            <p:cNvPr id="147699" name="Group 23">
              <a:extLst>
                <a:ext uri="{FF2B5EF4-FFF2-40B4-BE49-F238E27FC236}">
                  <a16:creationId xmlns:a16="http://schemas.microsoft.com/office/drawing/2014/main" id="{4A578B59-9B25-467A-85F0-C4B26BD04B80}"/>
                </a:ext>
              </a:extLst>
            </p:cNvPr>
            <p:cNvGrpSpPr>
              <a:grpSpLocks/>
            </p:cNvGrpSpPr>
            <p:nvPr/>
          </p:nvGrpSpPr>
          <p:grpSpPr bwMode="auto">
            <a:xfrm>
              <a:off x="1776" y="3216"/>
              <a:ext cx="1152" cy="624"/>
              <a:chOff x="2112" y="3168"/>
              <a:chExt cx="1152" cy="624"/>
            </a:xfrm>
          </p:grpSpPr>
          <p:sp>
            <p:nvSpPr>
              <p:cNvPr id="425210" name="Line 24">
                <a:extLst>
                  <a:ext uri="{FF2B5EF4-FFF2-40B4-BE49-F238E27FC236}">
                    <a16:creationId xmlns:a16="http://schemas.microsoft.com/office/drawing/2014/main" id="{C7E10DE0-DC24-4566-9C7C-017D6E08AF38}"/>
                  </a:ext>
                </a:extLst>
              </p:cNvPr>
              <p:cNvSpPr>
                <a:spLocks noChangeShapeType="1"/>
              </p:cNvSpPr>
              <p:nvPr/>
            </p:nvSpPr>
            <p:spPr bwMode="auto">
              <a:xfrm>
                <a:off x="2784" y="3168"/>
                <a:ext cx="480" cy="0"/>
              </a:xfrm>
              <a:prstGeom prst="line">
                <a:avLst/>
              </a:prstGeom>
              <a:noFill/>
              <a:ln w="3492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5211" name="Freeform 25">
                <a:extLst>
                  <a:ext uri="{FF2B5EF4-FFF2-40B4-BE49-F238E27FC236}">
                    <a16:creationId xmlns:a16="http://schemas.microsoft.com/office/drawing/2014/main" id="{57348968-94A0-42BC-A60E-43595B7EA86E}"/>
                  </a:ext>
                </a:extLst>
              </p:cNvPr>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700" name="Group 26">
              <a:extLst>
                <a:ext uri="{FF2B5EF4-FFF2-40B4-BE49-F238E27FC236}">
                  <a16:creationId xmlns:a16="http://schemas.microsoft.com/office/drawing/2014/main" id="{4F41D5BC-726C-421E-8B44-D2F61A520945}"/>
                </a:ext>
              </a:extLst>
            </p:cNvPr>
            <p:cNvGrpSpPr>
              <a:grpSpLocks/>
            </p:cNvGrpSpPr>
            <p:nvPr/>
          </p:nvGrpSpPr>
          <p:grpSpPr bwMode="auto">
            <a:xfrm flipH="1">
              <a:off x="2928" y="3216"/>
              <a:ext cx="1200" cy="624"/>
              <a:chOff x="2112" y="3168"/>
              <a:chExt cx="1152" cy="624"/>
            </a:xfrm>
          </p:grpSpPr>
          <p:sp>
            <p:nvSpPr>
              <p:cNvPr id="425208" name="Line 27">
                <a:extLst>
                  <a:ext uri="{FF2B5EF4-FFF2-40B4-BE49-F238E27FC236}">
                    <a16:creationId xmlns:a16="http://schemas.microsoft.com/office/drawing/2014/main" id="{38E89510-DCDD-4B9F-89B8-339592C0EB95}"/>
                  </a:ext>
                </a:extLst>
              </p:cNvPr>
              <p:cNvSpPr>
                <a:spLocks noChangeShapeType="1"/>
              </p:cNvSpPr>
              <p:nvPr/>
            </p:nvSpPr>
            <p:spPr bwMode="auto">
              <a:xfrm>
                <a:off x="2784" y="3168"/>
                <a:ext cx="480" cy="0"/>
              </a:xfrm>
              <a:prstGeom prst="line">
                <a:avLst/>
              </a:prstGeom>
              <a:noFill/>
              <a:ln w="3492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5209" name="Freeform 28">
                <a:extLst>
                  <a:ext uri="{FF2B5EF4-FFF2-40B4-BE49-F238E27FC236}">
                    <a16:creationId xmlns:a16="http://schemas.microsoft.com/office/drawing/2014/main" id="{18D9BA20-104E-4AE5-BED4-D544CF22ACC6}"/>
                  </a:ext>
                </a:extLst>
              </p:cNvPr>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47701" name="Text Box 29">
              <a:extLst>
                <a:ext uri="{FF2B5EF4-FFF2-40B4-BE49-F238E27FC236}">
                  <a16:creationId xmlns:a16="http://schemas.microsoft.com/office/drawing/2014/main" id="{B9377018-6751-46F7-9D76-624BD7C31EEE}"/>
                </a:ext>
              </a:extLst>
            </p:cNvPr>
            <p:cNvSpPr txBox="1">
              <a:spLocks noChangeArrowheads="1"/>
            </p:cNvSpPr>
            <p:nvPr/>
          </p:nvSpPr>
          <p:spPr bwMode="auto">
            <a:xfrm>
              <a:off x="2688" y="3600"/>
              <a:ext cx="8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华文中宋" panose="02010600040101010101" pitchFamily="2" charset="-122"/>
                </a:rPr>
                <a:t>O</a:t>
              </a:r>
            </a:p>
          </p:txBody>
        </p:sp>
      </p:grpSp>
      <p:graphicFrame>
        <p:nvGraphicFramePr>
          <p:cNvPr id="147463" name="Object 32">
            <a:extLst>
              <a:ext uri="{FF2B5EF4-FFF2-40B4-BE49-F238E27FC236}">
                <a16:creationId xmlns:a16="http://schemas.microsoft.com/office/drawing/2014/main" id="{1F37772A-5A30-4CCC-9306-1E049A1CE0AC}"/>
              </a:ext>
            </a:extLst>
          </p:cNvPr>
          <p:cNvGraphicFramePr>
            <a:graphicFrameLocks noChangeAspect="1"/>
          </p:cNvGraphicFramePr>
          <p:nvPr/>
        </p:nvGraphicFramePr>
        <p:xfrm>
          <a:off x="1158875" y="3497263"/>
          <a:ext cx="1555750" cy="571500"/>
        </p:xfrm>
        <a:graphic>
          <a:graphicData uri="http://schemas.openxmlformats.org/presentationml/2006/ole">
            <mc:AlternateContent xmlns:mc="http://schemas.openxmlformats.org/markup-compatibility/2006">
              <mc:Choice xmlns:v="urn:schemas-microsoft-com:vml" Requires="v">
                <p:oleObj name="Equation" r:id="rId10" imgW="622030" imgH="228501" progId="Equation.DSMT4">
                  <p:embed/>
                </p:oleObj>
              </mc:Choice>
              <mc:Fallback>
                <p:oleObj name="Equation" r:id="rId10" imgW="622030" imgH="228501" progId="Equation.DSMT4">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8875" y="3497263"/>
                        <a:ext cx="15557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grpSp>
        <p:nvGrpSpPr>
          <p:cNvPr id="147464" name="Group 119">
            <a:extLst>
              <a:ext uri="{FF2B5EF4-FFF2-40B4-BE49-F238E27FC236}">
                <a16:creationId xmlns:a16="http://schemas.microsoft.com/office/drawing/2014/main" id="{9F91E705-2814-489F-B216-60CC06D93A72}"/>
              </a:ext>
            </a:extLst>
          </p:cNvPr>
          <p:cNvGrpSpPr>
            <a:grpSpLocks/>
          </p:cNvGrpSpPr>
          <p:nvPr/>
        </p:nvGrpSpPr>
        <p:grpSpPr bwMode="auto">
          <a:xfrm>
            <a:off x="250825" y="1638300"/>
            <a:ext cx="1225550" cy="787400"/>
            <a:chOff x="384" y="575"/>
            <a:chExt cx="772" cy="496"/>
          </a:xfrm>
        </p:grpSpPr>
        <p:sp>
          <p:nvSpPr>
            <p:cNvPr id="147688" name="AutoShape 120">
              <a:extLst>
                <a:ext uri="{FF2B5EF4-FFF2-40B4-BE49-F238E27FC236}">
                  <a16:creationId xmlns:a16="http://schemas.microsoft.com/office/drawing/2014/main" id="{D6A5C66A-0D35-403A-AA95-6E5358CE5E16}"/>
                </a:ext>
              </a:extLst>
            </p:cNvPr>
            <p:cNvSpPr>
              <a:spLocks noChangeArrowheads="1"/>
            </p:cNvSpPr>
            <p:nvPr/>
          </p:nvSpPr>
          <p:spPr bwMode="auto">
            <a:xfrm>
              <a:off x="384" y="575"/>
              <a:ext cx="772" cy="496"/>
            </a:xfrm>
            <a:prstGeom prst="horizontalScroll">
              <a:avLst>
                <a:gd name="adj" fmla="val 12500"/>
              </a:avLst>
            </a:prstGeom>
            <a:gradFill rotWithShape="1">
              <a:gsLst>
                <a:gs pos="0">
                  <a:srgbClr val="CCFFCC"/>
                </a:gs>
                <a:gs pos="100000">
                  <a:schemeClr val="bg1"/>
                </a:gs>
              </a:gsLst>
              <a:lin ang="5400000" scaled="1"/>
            </a:gradFill>
            <a:ln w="19050">
              <a:solidFill>
                <a:srgbClr val="008000"/>
              </a:solidFill>
              <a:round/>
              <a:headEnd/>
              <a:tailEnd/>
            </a:ln>
            <a:effectLst>
              <a:outerShdw dist="107763" dir="13500000" algn="ctr" rotWithShape="0">
                <a:srgbClr val="009900"/>
              </a:outerShdw>
            </a:effec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689" name="Text Box 121">
              <a:extLst>
                <a:ext uri="{FF2B5EF4-FFF2-40B4-BE49-F238E27FC236}">
                  <a16:creationId xmlns:a16="http://schemas.microsoft.com/office/drawing/2014/main" id="{6AD66695-E0BD-44DF-BCE8-ED1948325BC3}"/>
                </a:ext>
              </a:extLst>
            </p:cNvPr>
            <p:cNvSpPr txBox="1">
              <a:spLocks noChangeArrowheads="1"/>
            </p:cNvSpPr>
            <p:nvPr/>
          </p:nvSpPr>
          <p:spPr bwMode="auto">
            <a:xfrm>
              <a:off x="440" y="662"/>
              <a:ext cx="7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rgbClr val="CC0000"/>
                  </a:solidFill>
                  <a:ea typeface="华文中宋" panose="02010600040101010101" pitchFamily="2" charset="-122"/>
                </a:rPr>
                <a:t> </a:t>
              </a:r>
              <a:r>
                <a:rPr lang="zh-CN" altLang="en-US" sz="2800">
                  <a:ea typeface="华文中宋" panose="02010600040101010101" pitchFamily="2" charset="-122"/>
                </a:rPr>
                <a:t>讨论</a:t>
              </a:r>
            </a:p>
          </p:txBody>
        </p:sp>
      </p:grpSp>
      <p:grpSp>
        <p:nvGrpSpPr>
          <p:cNvPr id="147465" name="Group 124">
            <a:extLst>
              <a:ext uri="{FF2B5EF4-FFF2-40B4-BE49-F238E27FC236}">
                <a16:creationId xmlns:a16="http://schemas.microsoft.com/office/drawing/2014/main" id="{F3F62F4A-E06C-44CF-A7EE-687B55A5C884}"/>
              </a:ext>
            </a:extLst>
          </p:cNvPr>
          <p:cNvGrpSpPr>
            <a:grpSpLocks/>
          </p:cNvGrpSpPr>
          <p:nvPr/>
        </p:nvGrpSpPr>
        <p:grpSpPr bwMode="auto">
          <a:xfrm>
            <a:off x="5357813" y="4187825"/>
            <a:ext cx="3592512" cy="2447925"/>
            <a:chOff x="3312" y="1888"/>
            <a:chExt cx="2263" cy="1542"/>
          </a:xfrm>
        </p:grpSpPr>
        <p:sp>
          <p:nvSpPr>
            <p:cNvPr id="147604" name="Rectangle 10">
              <a:extLst>
                <a:ext uri="{FF2B5EF4-FFF2-40B4-BE49-F238E27FC236}">
                  <a16:creationId xmlns:a16="http://schemas.microsoft.com/office/drawing/2014/main" id="{70E8417A-BBDB-4C58-9B3F-A4099BD413CF}"/>
                </a:ext>
              </a:extLst>
            </p:cNvPr>
            <p:cNvSpPr>
              <a:spLocks noChangeArrowheads="1"/>
            </p:cNvSpPr>
            <p:nvPr/>
          </p:nvSpPr>
          <p:spPr bwMode="auto">
            <a:xfrm>
              <a:off x="3312" y="2448"/>
              <a:ext cx="134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05" name="Rectangle 123">
              <a:extLst>
                <a:ext uri="{FF2B5EF4-FFF2-40B4-BE49-F238E27FC236}">
                  <a16:creationId xmlns:a16="http://schemas.microsoft.com/office/drawing/2014/main" id="{973FAC50-D404-4262-8E57-C0ADB8290126}"/>
                </a:ext>
              </a:extLst>
            </p:cNvPr>
            <p:cNvSpPr>
              <a:spLocks noChangeArrowheads="1"/>
            </p:cNvSpPr>
            <p:nvPr/>
          </p:nvSpPr>
          <p:spPr bwMode="auto">
            <a:xfrm>
              <a:off x="3397" y="1888"/>
              <a:ext cx="2178" cy="1542"/>
            </a:xfrm>
            <a:prstGeom prst="rect">
              <a:avLst/>
            </a:prstGeom>
            <a:solidFill>
              <a:schemeClr val="bg1"/>
            </a:solidFill>
            <a:ln w="9525">
              <a:solidFill>
                <a:srgbClr val="5F5F5F"/>
              </a:solidFill>
              <a:miter lim="800000"/>
              <a:headEnd/>
              <a:tailEnd/>
            </a:ln>
            <a:effectLst>
              <a:outerShdw dist="107763" dir="2700000" algn="ctr" rotWithShape="0">
                <a:srgbClr val="5F5F5F">
                  <a:alpha val="50000"/>
                </a:srgbClr>
              </a:outerShdw>
            </a:effec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grpSp>
          <p:nvGrpSpPr>
            <p:cNvPr id="147606" name="Group 36">
              <a:extLst>
                <a:ext uri="{FF2B5EF4-FFF2-40B4-BE49-F238E27FC236}">
                  <a16:creationId xmlns:a16="http://schemas.microsoft.com/office/drawing/2014/main" id="{86A5472C-1CC7-4680-BC8E-E6C5ABED58E1}"/>
                </a:ext>
              </a:extLst>
            </p:cNvPr>
            <p:cNvGrpSpPr>
              <a:grpSpLocks/>
            </p:cNvGrpSpPr>
            <p:nvPr/>
          </p:nvGrpSpPr>
          <p:grpSpPr bwMode="auto">
            <a:xfrm>
              <a:off x="3442" y="1990"/>
              <a:ext cx="2054" cy="1358"/>
              <a:chOff x="3470" y="258"/>
              <a:chExt cx="2054" cy="1358"/>
            </a:xfrm>
          </p:grpSpPr>
          <p:grpSp>
            <p:nvGrpSpPr>
              <p:cNvPr id="147607" name="Group 37">
                <a:extLst>
                  <a:ext uri="{FF2B5EF4-FFF2-40B4-BE49-F238E27FC236}">
                    <a16:creationId xmlns:a16="http://schemas.microsoft.com/office/drawing/2014/main" id="{16C3ED42-F94C-41F7-BECA-8E9B01A3D2D1}"/>
                  </a:ext>
                </a:extLst>
              </p:cNvPr>
              <p:cNvGrpSpPr>
                <a:grpSpLocks noChangeAspect="1"/>
              </p:cNvGrpSpPr>
              <p:nvPr/>
            </p:nvGrpSpPr>
            <p:grpSpPr bwMode="auto">
              <a:xfrm flipH="1">
                <a:off x="3470" y="258"/>
                <a:ext cx="2054" cy="1253"/>
                <a:chOff x="5077" y="8460"/>
                <a:chExt cx="4700" cy="2860"/>
              </a:xfrm>
            </p:grpSpPr>
            <p:grpSp>
              <p:nvGrpSpPr>
                <p:cNvPr id="147611" name="Group 38">
                  <a:extLst>
                    <a:ext uri="{FF2B5EF4-FFF2-40B4-BE49-F238E27FC236}">
                      <a16:creationId xmlns:a16="http://schemas.microsoft.com/office/drawing/2014/main" id="{72BDA6D1-EECB-48EB-B715-26EEB93E231E}"/>
                    </a:ext>
                  </a:extLst>
                </p:cNvPr>
                <p:cNvGrpSpPr>
                  <a:grpSpLocks noChangeAspect="1"/>
                </p:cNvGrpSpPr>
                <p:nvPr/>
              </p:nvGrpSpPr>
              <p:grpSpPr bwMode="auto">
                <a:xfrm>
                  <a:off x="5617" y="9220"/>
                  <a:ext cx="3680" cy="1900"/>
                  <a:chOff x="5557" y="9040"/>
                  <a:chExt cx="3680" cy="1900"/>
                </a:xfrm>
              </p:grpSpPr>
              <p:sp>
                <p:nvSpPr>
                  <p:cNvPr id="147657" name="Oval 39">
                    <a:extLst>
                      <a:ext uri="{FF2B5EF4-FFF2-40B4-BE49-F238E27FC236}">
                        <a16:creationId xmlns:a16="http://schemas.microsoft.com/office/drawing/2014/main" id="{1C5CE256-092A-45EE-B1F1-F6021B430CBB}"/>
                      </a:ext>
                    </a:extLst>
                  </p:cNvPr>
                  <p:cNvSpPr>
                    <a:spLocks noChangeAspect="1" noChangeArrowheads="1"/>
                  </p:cNvSpPr>
                  <p:nvPr/>
                </p:nvSpPr>
                <p:spPr bwMode="auto">
                  <a:xfrm>
                    <a:off x="6357" y="1012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58" name="Oval 40">
                    <a:extLst>
                      <a:ext uri="{FF2B5EF4-FFF2-40B4-BE49-F238E27FC236}">
                        <a16:creationId xmlns:a16="http://schemas.microsoft.com/office/drawing/2014/main" id="{990F3B1B-7928-444C-8210-A2FB7943A958}"/>
                      </a:ext>
                    </a:extLst>
                  </p:cNvPr>
                  <p:cNvSpPr>
                    <a:spLocks noChangeAspect="1" noChangeArrowheads="1"/>
                  </p:cNvSpPr>
                  <p:nvPr/>
                </p:nvSpPr>
                <p:spPr bwMode="auto">
                  <a:xfrm>
                    <a:off x="6657" y="1012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59" name="Oval 41">
                    <a:extLst>
                      <a:ext uri="{FF2B5EF4-FFF2-40B4-BE49-F238E27FC236}">
                        <a16:creationId xmlns:a16="http://schemas.microsoft.com/office/drawing/2014/main" id="{A38BA166-7A53-44B0-A66C-CFC586EB8F0C}"/>
                      </a:ext>
                    </a:extLst>
                  </p:cNvPr>
                  <p:cNvSpPr>
                    <a:spLocks noChangeAspect="1" noChangeArrowheads="1"/>
                  </p:cNvSpPr>
                  <p:nvPr/>
                </p:nvSpPr>
                <p:spPr bwMode="auto">
                  <a:xfrm>
                    <a:off x="6957" y="1012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0" name="Oval 42">
                    <a:extLst>
                      <a:ext uri="{FF2B5EF4-FFF2-40B4-BE49-F238E27FC236}">
                        <a16:creationId xmlns:a16="http://schemas.microsoft.com/office/drawing/2014/main" id="{1613C032-8379-41F9-B54D-4AD2FDB8F558}"/>
                      </a:ext>
                    </a:extLst>
                  </p:cNvPr>
                  <p:cNvSpPr>
                    <a:spLocks noChangeAspect="1" noChangeArrowheads="1"/>
                  </p:cNvSpPr>
                  <p:nvPr/>
                </p:nvSpPr>
                <p:spPr bwMode="auto">
                  <a:xfrm>
                    <a:off x="7237" y="1012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1" name="Oval 43">
                    <a:extLst>
                      <a:ext uri="{FF2B5EF4-FFF2-40B4-BE49-F238E27FC236}">
                        <a16:creationId xmlns:a16="http://schemas.microsoft.com/office/drawing/2014/main" id="{CEC5E079-1D07-4A5E-B5E5-0271023121B7}"/>
                      </a:ext>
                    </a:extLst>
                  </p:cNvPr>
                  <p:cNvSpPr>
                    <a:spLocks noChangeAspect="1" noChangeArrowheads="1"/>
                  </p:cNvSpPr>
                  <p:nvPr/>
                </p:nvSpPr>
                <p:spPr bwMode="auto">
                  <a:xfrm>
                    <a:off x="7537" y="1014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2" name="Oval 44">
                    <a:extLst>
                      <a:ext uri="{FF2B5EF4-FFF2-40B4-BE49-F238E27FC236}">
                        <a16:creationId xmlns:a16="http://schemas.microsoft.com/office/drawing/2014/main" id="{C9EA857E-9A86-4D63-B2FF-F512FB9EA015}"/>
                      </a:ext>
                    </a:extLst>
                  </p:cNvPr>
                  <p:cNvSpPr>
                    <a:spLocks noChangeAspect="1" noChangeArrowheads="1"/>
                  </p:cNvSpPr>
                  <p:nvPr/>
                </p:nvSpPr>
                <p:spPr bwMode="auto">
                  <a:xfrm>
                    <a:off x="7837" y="1012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3" name="Oval 45">
                    <a:extLst>
                      <a:ext uri="{FF2B5EF4-FFF2-40B4-BE49-F238E27FC236}">
                        <a16:creationId xmlns:a16="http://schemas.microsoft.com/office/drawing/2014/main" id="{D858A2C2-3DA9-4A04-8D06-2F7BDBB1AA46}"/>
                      </a:ext>
                    </a:extLst>
                  </p:cNvPr>
                  <p:cNvSpPr>
                    <a:spLocks noChangeAspect="1" noChangeArrowheads="1"/>
                  </p:cNvSpPr>
                  <p:nvPr/>
                </p:nvSpPr>
                <p:spPr bwMode="auto">
                  <a:xfrm>
                    <a:off x="8137" y="1014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4" name="Oval 46">
                    <a:extLst>
                      <a:ext uri="{FF2B5EF4-FFF2-40B4-BE49-F238E27FC236}">
                        <a16:creationId xmlns:a16="http://schemas.microsoft.com/office/drawing/2014/main" id="{BC6BF521-BCDE-4373-A035-D54228BF2846}"/>
                      </a:ext>
                    </a:extLst>
                  </p:cNvPr>
                  <p:cNvSpPr>
                    <a:spLocks noChangeAspect="1" noChangeArrowheads="1"/>
                  </p:cNvSpPr>
                  <p:nvPr/>
                </p:nvSpPr>
                <p:spPr bwMode="auto">
                  <a:xfrm>
                    <a:off x="8397" y="1014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5" name="Oval 47">
                    <a:extLst>
                      <a:ext uri="{FF2B5EF4-FFF2-40B4-BE49-F238E27FC236}">
                        <a16:creationId xmlns:a16="http://schemas.microsoft.com/office/drawing/2014/main" id="{67F03EA8-203E-4756-B024-4C2A5D13D22A}"/>
                      </a:ext>
                    </a:extLst>
                  </p:cNvPr>
                  <p:cNvSpPr>
                    <a:spLocks noChangeAspect="1" noChangeArrowheads="1"/>
                  </p:cNvSpPr>
                  <p:nvPr/>
                </p:nvSpPr>
                <p:spPr bwMode="auto">
                  <a:xfrm>
                    <a:off x="8497" y="908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6" name="Oval 48">
                    <a:extLst>
                      <a:ext uri="{FF2B5EF4-FFF2-40B4-BE49-F238E27FC236}">
                        <a16:creationId xmlns:a16="http://schemas.microsoft.com/office/drawing/2014/main" id="{232F5D63-5BE6-4E77-AB00-8C173C8FA1A0}"/>
                      </a:ext>
                    </a:extLst>
                  </p:cNvPr>
                  <p:cNvSpPr>
                    <a:spLocks noChangeAspect="1" noChangeArrowheads="1"/>
                  </p:cNvSpPr>
                  <p:nvPr/>
                </p:nvSpPr>
                <p:spPr bwMode="auto">
                  <a:xfrm>
                    <a:off x="6737" y="904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7" name="Oval 49">
                    <a:extLst>
                      <a:ext uri="{FF2B5EF4-FFF2-40B4-BE49-F238E27FC236}">
                        <a16:creationId xmlns:a16="http://schemas.microsoft.com/office/drawing/2014/main" id="{6A3FD9BB-F924-476E-9B3B-D2476A589C2D}"/>
                      </a:ext>
                    </a:extLst>
                  </p:cNvPr>
                  <p:cNvSpPr>
                    <a:spLocks noChangeAspect="1" noChangeArrowheads="1"/>
                  </p:cNvSpPr>
                  <p:nvPr/>
                </p:nvSpPr>
                <p:spPr bwMode="auto">
                  <a:xfrm>
                    <a:off x="7037" y="908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8" name="Oval 50">
                    <a:extLst>
                      <a:ext uri="{FF2B5EF4-FFF2-40B4-BE49-F238E27FC236}">
                        <a16:creationId xmlns:a16="http://schemas.microsoft.com/office/drawing/2014/main" id="{0149D8A9-87E8-406C-8BFF-5B5122243301}"/>
                      </a:ext>
                    </a:extLst>
                  </p:cNvPr>
                  <p:cNvSpPr>
                    <a:spLocks noChangeAspect="1" noChangeArrowheads="1"/>
                  </p:cNvSpPr>
                  <p:nvPr/>
                </p:nvSpPr>
                <p:spPr bwMode="auto">
                  <a:xfrm>
                    <a:off x="7337" y="908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69" name="Oval 51">
                    <a:extLst>
                      <a:ext uri="{FF2B5EF4-FFF2-40B4-BE49-F238E27FC236}">
                        <a16:creationId xmlns:a16="http://schemas.microsoft.com/office/drawing/2014/main" id="{B0B1D820-9D09-402E-8D4C-7AF24AC40BDA}"/>
                      </a:ext>
                    </a:extLst>
                  </p:cNvPr>
                  <p:cNvSpPr>
                    <a:spLocks noChangeAspect="1" noChangeArrowheads="1"/>
                  </p:cNvSpPr>
                  <p:nvPr/>
                </p:nvSpPr>
                <p:spPr bwMode="auto">
                  <a:xfrm>
                    <a:off x="7617" y="906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0" name="Oval 52">
                    <a:extLst>
                      <a:ext uri="{FF2B5EF4-FFF2-40B4-BE49-F238E27FC236}">
                        <a16:creationId xmlns:a16="http://schemas.microsoft.com/office/drawing/2014/main" id="{811A31CE-341B-498C-B575-7068278532DE}"/>
                      </a:ext>
                    </a:extLst>
                  </p:cNvPr>
                  <p:cNvSpPr>
                    <a:spLocks noChangeAspect="1" noChangeArrowheads="1"/>
                  </p:cNvSpPr>
                  <p:nvPr/>
                </p:nvSpPr>
                <p:spPr bwMode="auto">
                  <a:xfrm>
                    <a:off x="7937" y="908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1" name="Oval 53">
                    <a:extLst>
                      <a:ext uri="{FF2B5EF4-FFF2-40B4-BE49-F238E27FC236}">
                        <a16:creationId xmlns:a16="http://schemas.microsoft.com/office/drawing/2014/main" id="{A39D90CD-4582-46D3-8E30-8362F78F38DC}"/>
                      </a:ext>
                    </a:extLst>
                  </p:cNvPr>
                  <p:cNvSpPr>
                    <a:spLocks noChangeAspect="1" noChangeArrowheads="1"/>
                  </p:cNvSpPr>
                  <p:nvPr/>
                </p:nvSpPr>
                <p:spPr bwMode="auto">
                  <a:xfrm>
                    <a:off x="8217" y="908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2" name="Oval 54">
                    <a:extLst>
                      <a:ext uri="{FF2B5EF4-FFF2-40B4-BE49-F238E27FC236}">
                        <a16:creationId xmlns:a16="http://schemas.microsoft.com/office/drawing/2014/main" id="{10D0490D-1FE7-4164-83BF-55026FA519B0}"/>
                      </a:ext>
                    </a:extLst>
                  </p:cNvPr>
                  <p:cNvSpPr>
                    <a:spLocks noChangeAspect="1" noChangeArrowheads="1"/>
                  </p:cNvSpPr>
                  <p:nvPr/>
                </p:nvSpPr>
                <p:spPr bwMode="auto">
                  <a:xfrm>
                    <a:off x="8817" y="906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3" name="Oval 55">
                    <a:extLst>
                      <a:ext uri="{FF2B5EF4-FFF2-40B4-BE49-F238E27FC236}">
                        <a16:creationId xmlns:a16="http://schemas.microsoft.com/office/drawing/2014/main" id="{625E7386-E644-4398-90CF-D47F8FAFB130}"/>
                      </a:ext>
                    </a:extLst>
                  </p:cNvPr>
                  <p:cNvSpPr>
                    <a:spLocks noChangeAspect="1" noChangeArrowheads="1"/>
                  </p:cNvSpPr>
                  <p:nvPr/>
                </p:nvSpPr>
                <p:spPr bwMode="auto">
                  <a:xfrm>
                    <a:off x="6437" y="904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4" name="Oval 56">
                    <a:extLst>
                      <a:ext uri="{FF2B5EF4-FFF2-40B4-BE49-F238E27FC236}">
                        <a16:creationId xmlns:a16="http://schemas.microsoft.com/office/drawing/2014/main" id="{A9DAD5EA-1766-45DA-97C9-36ADB56D5770}"/>
                      </a:ext>
                    </a:extLst>
                  </p:cNvPr>
                  <p:cNvSpPr>
                    <a:spLocks noChangeAspect="1" noChangeArrowheads="1"/>
                  </p:cNvSpPr>
                  <p:nvPr/>
                </p:nvSpPr>
                <p:spPr bwMode="auto">
                  <a:xfrm>
                    <a:off x="6057" y="1010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5" name="Oval 57">
                    <a:extLst>
                      <a:ext uri="{FF2B5EF4-FFF2-40B4-BE49-F238E27FC236}">
                        <a16:creationId xmlns:a16="http://schemas.microsoft.com/office/drawing/2014/main" id="{BA759F13-7425-44C7-8330-F4EBBF984760}"/>
                      </a:ext>
                    </a:extLst>
                  </p:cNvPr>
                  <p:cNvSpPr>
                    <a:spLocks noChangeAspect="1" noChangeArrowheads="1"/>
                  </p:cNvSpPr>
                  <p:nvPr/>
                </p:nvSpPr>
                <p:spPr bwMode="auto">
                  <a:xfrm>
                    <a:off x="6117" y="9100"/>
                    <a:ext cx="160" cy="240"/>
                  </a:xfrm>
                  <a:prstGeom prst="ellipse">
                    <a:avLst/>
                  </a:prstGeom>
                  <a:solidFill>
                    <a:srgbClr val="FFFFFF"/>
                  </a:solidFill>
                  <a:ln w="38100">
                    <a:solidFill>
                      <a:srgbClr val="0000FF"/>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147676" name="Rectangle 58">
                    <a:extLst>
                      <a:ext uri="{FF2B5EF4-FFF2-40B4-BE49-F238E27FC236}">
                        <a16:creationId xmlns:a16="http://schemas.microsoft.com/office/drawing/2014/main" id="{AAC800C2-2145-4AFD-ABBE-9DBB62530F82}"/>
                      </a:ext>
                    </a:extLst>
                  </p:cNvPr>
                  <p:cNvSpPr>
                    <a:spLocks noChangeAspect="1" noChangeArrowheads="1"/>
                  </p:cNvSpPr>
                  <p:nvPr/>
                </p:nvSpPr>
                <p:spPr bwMode="auto">
                  <a:xfrm>
                    <a:off x="5557" y="9200"/>
                    <a:ext cx="3680" cy="1040"/>
                  </a:xfrm>
                  <a:prstGeom prst="rect">
                    <a:avLst/>
                  </a:prstGeom>
                  <a:solidFill>
                    <a:srgbClr val="FFFFFF"/>
                  </a:solidFill>
                  <a:ln w="19050">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1800">
                      <a:latin typeface="Arial" panose="020B0604020202020204" pitchFamily="34" charset="0"/>
                    </a:endParaRPr>
                  </a:p>
                </p:txBody>
              </p:sp>
              <p:sp>
                <p:nvSpPr>
                  <p:cNvPr id="425185" name="Arc 59">
                    <a:extLst>
                      <a:ext uri="{FF2B5EF4-FFF2-40B4-BE49-F238E27FC236}">
                        <a16:creationId xmlns:a16="http://schemas.microsoft.com/office/drawing/2014/main" id="{C93B6A79-BB07-49D5-A3B3-EB86518DB79F}"/>
                      </a:ext>
                    </a:extLst>
                  </p:cNvPr>
                  <p:cNvSpPr>
                    <a:spLocks noChangeAspect="1"/>
                  </p:cNvSpPr>
                  <p:nvPr/>
                </p:nvSpPr>
                <p:spPr bwMode="auto">
                  <a:xfrm flipH="1">
                    <a:off x="5836" y="9099"/>
                    <a:ext cx="380" cy="181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86" name="Arc 60">
                    <a:extLst>
                      <a:ext uri="{FF2B5EF4-FFF2-40B4-BE49-F238E27FC236}">
                        <a16:creationId xmlns:a16="http://schemas.microsoft.com/office/drawing/2014/main" id="{D7A7CDA5-5682-4087-8E3D-DEB1846218FE}"/>
                      </a:ext>
                    </a:extLst>
                  </p:cNvPr>
                  <p:cNvSpPr>
                    <a:spLocks noChangeAspect="1"/>
                  </p:cNvSpPr>
                  <p:nvPr/>
                </p:nvSpPr>
                <p:spPr bwMode="auto">
                  <a:xfrm flipH="1">
                    <a:off x="6198" y="9040"/>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87" name="Arc 61">
                    <a:extLst>
                      <a:ext uri="{FF2B5EF4-FFF2-40B4-BE49-F238E27FC236}">
                        <a16:creationId xmlns:a16="http://schemas.microsoft.com/office/drawing/2014/main" id="{66471FC7-D0C9-4F37-8CE9-11D08FA8EC38}"/>
                      </a:ext>
                    </a:extLst>
                  </p:cNvPr>
                  <p:cNvSpPr>
                    <a:spLocks noChangeAspect="1"/>
                  </p:cNvSpPr>
                  <p:nvPr/>
                </p:nvSpPr>
                <p:spPr bwMode="auto">
                  <a:xfrm flipH="1">
                    <a:off x="6497"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88" name="Arc 62">
                    <a:extLst>
                      <a:ext uri="{FF2B5EF4-FFF2-40B4-BE49-F238E27FC236}">
                        <a16:creationId xmlns:a16="http://schemas.microsoft.com/office/drawing/2014/main" id="{7F6ECA0E-282D-4A56-BBA9-F906D293E703}"/>
                      </a:ext>
                    </a:extLst>
                  </p:cNvPr>
                  <p:cNvSpPr>
                    <a:spLocks noChangeAspect="1"/>
                  </p:cNvSpPr>
                  <p:nvPr/>
                </p:nvSpPr>
                <p:spPr bwMode="auto">
                  <a:xfrm flipH="1">
                    <a:off x="6797"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89" name="Arc 63">
                    <a:extLst>
                      <a:ext uri="{FF2B5EF4-FFF2-40B4-BE49-F238E27FC236}">
                        <a16:creationId xmlns:a16="http://schemas.microsoft.com/office/drawing/2014/main" id="{A988E17B-2CC5-48F0-9E16-67D4CBB7A211}"/>
                      </a:ext>
                    </a:extLst>
                  </p:cNvPr>
                  <p:cNvSpPr>
                    <a:spLocks noChangeAspect="1"/>
                  </p:cNvSpPr>
                  <p:nvPr/>
                </p:nvSpPr>
                <p:spPr bwMode="auto">
                  <a:xfrm flipH="1">
                    <a:off x="7076" y="908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0" name="Arc 64">
                    <a:extLst>
                      <a:ext uri="{FF2B5EF4-FFF2-40B4-BE49-F238E27FC236}">
                        <a16:creationId xmlns:a16="http://schemas.microsoft.com/office/drawing/2014/main" id="{77024724-EE66-450F-BC21-D618E8B5E584}"/>
                      </a:ext>
                    </a:extLst>
                  </p:cNvPr>
                  <p:cNvSpPr>
                    <a:spLocks noChangeAspect="1"/>
                  </p:cNvSpPr>
                  <p:nvPr/>
                </p:nvSpPr>
                <p:spPr bwMode="auto">
                  <a:xfrm flipH="1">
                    <a:off x="7397"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1" name="Arc 65">
                    <a:extLst>
                      <a:ext uri="{FF2B5EF4-FFF2-40B4-BE49-F238E27FC236}">
                        <a16:creationId xmlns:a16="http://schemas.microsoft.com/office/drawing/2014/main" id="{8AC1AAA6-9242-4EE1-A306-699D8C368D71}"/>
                      </a:ext>
                    </a:extLst>
                  </p:cNvPr>
                  <p:cNvSpPr>
                    <a:spLocks noChangeAspect="1"/>
                  </p:cNvSpPr>
                  <p:nvPr/>
                </p:nvSpPr>
                <p:spPr bwMode="auto">
                  <a:xfrm flipH="1">
                    <a:off x="7676"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2" name="Arc 66">
                    <a:extLst>
                      <a:ext uri="{FF2B5EF4-FFF2-40B4-BE49-F238E27FC236}">
                        <a16:creationId xmlns:a16="http://schemas.microsoft.com/office/drawing/2014/main" id="{4E9030F9-16B9-4D76-A306-2A96E2F7AE1C}"/>
                      </a:ext>
                    </a:extLst>
                  </p:cNvPr>
                  <p:cNvSpPr>
                    <a:spLocks noChangeAspect="1"/>
                  </p:cNvSpPr>
                  <p:nvPr/>
                </p:nvSpPr>
                <p:spPr bwMode="auto">
                  <a:xfrm flipH="1">
                    <a:off x="7976"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3" name="Arc 67">
                    <a:extLst>
                      <a:ext uri="{FF2B5EF4-FFF2-40B4-BE49-F238E27FC236}">
                        <a16:creationId xmlns:a16="http://schemas.microsoft.com/office/drawing/2014/main" id="{B89EB445-AB5B-4B16-BE85-6E77CAD11319}"/>
                      </a:ext>
                    </a:extLst>
                  </p:cNvPr>
                  <p:cNvSpPr>
                    <a:spLocks noChangeAspect="1"/>
                  </p:cNvSpPr>
                  <p:nvPr/>
                </p:nvSpPr>
                <p:spPr bwMode="auto">
                  <a:xfrm flipH="1">
                    <a:off x="8557" y="9040"/>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4" name="Arc 68">
                    <a:extLst>
                      <a:ext uri="{FF2B5EF4-FFF2-40B4-BE49-F238E27FC236}">
                        <a16:creationId xmlns:a16="http://schemas.microsoft.com/office/drawing/2014/main" id="{DDB06A03-7879-4500-B91B-9CC864DD452B}"/>
                      </a:ext>
                    </a:extLst>
                  </p:cNvPr>
                  <p:cNvSpPr>
                    <a:spLocks noChangeAspect="1"/>
                  </p:cNvSpPr>
                  <p:nvPr/>
                </p:nvSpPr>
                <p:spPr bwMode="auto">
                  <a:xfrm flipH="1">
                    <a:off x="8278" y="9061"/>
                    <a:ext cx="380" cy="1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95" name="Arc 69">
                    <a:extLst>
                      <a:ext uri="{FF2B5EF4-FFF2-40B4-BE49-F238E27FC236}">
                        <a16:creationId xmlns:a16="http://schemas.microsoft.com/office/drawing/2014/main" id="{C5559CE1-E0AC-42BA-BBF1-71C5B4C89BD5}"/>
                      </a:ext>
                    </a:extLst>
                  </p:cNvPr>
                  <p:cNvSpPr>
                    <a:spLocks noChangeAspect="1"/>
                  </p:cNvSpPr>
                  <p:nvPr/>
                </p:nvSpPr>
                <p:spPr bwMode="auto">
                  <a:xfrm flipH="1" flipV="1">
                    <a:off x="8836" y="10238"/>
                    <a:ext cx="140" cy="70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20" name="Line 70">
                  <a:extLst>
                    <a:ext uri="{FF2B5EF4-FFF2-40B4-BE49-F238E27FC236}">
                      <a16:creationId xmlns:a16="http://schemas.microsoft.com/office/drawing/2014/main" id="{33F217E1-B827-4B5C-8E8B-2267DE11977B}"/>
                    </a:ext>
                  </a:extLst>
                </p:cNvPr>
                <p:cNvSpPr>
                  <a:spLocks noChangeAspect="1" noChangeShapeType="1"/>
                </p:cNvSpPr>
                <p:nvPr/>
              </p:nvSpPr>
              <p:spPr bwMode="auto">
                <a:xfrm>
                  <a:off x="5077" y="9921"/>
                  <a:ext cx="4700" cy="0"/>
                </a:xfrm>
                <a:prstGeom prst="line">
                  <a:avLst/>
                </a:prstGeom>
                <a:noFill/>
                <a:ln w="19050">
                  <a:solidFill>
                    <a:srgbClr val="FF0000"/>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7613" name="Group 71">
                  <a:extLst>
                    <a:ext uri="{FF2B5EF4-FFF2-40B4-BE49-F238E27FC236}">
                      <a16:creationId xmlns:a16="http://schemas.microsoft.com/office/drawing/2014/main" id="{4A1C4B69-E2E0-4649-A909-F40628688826}"/>
                    </a:ext>
                  </a:extLst>
                </p:cNvPr>
                <p:cNvGrpSpPr>
                  <a:grpSpLocks noChangeAspect="1"/>
                </p:cNvGrpSpPr>
                <p:nvPr/>
              </p:nvGrpSpPr>
              <p:grpSpPr bwMode="auto">
                <a:xfrm>
                  <a:off x="5097" y="9600"/>
                  <a:ext cx="4560" cy="220"/>
                  <a:chOff x="5097" y="9600"/>
                  <a:chExt cx="4560" cy="220"/>
                </a:xfrm>
              </p:grpSpPr>
              <p:sp>
                <p:nvSpPr>
                  <p:cNvPr id="425163" name="Arc 72">
                    <a:extLst>
                      <a:ext uri="{FF2B5EF4-FFF2-40B4-BE49-F238E27FC236}">
                        <a16:creationId xmlns:a16="http://schemas.microsoft.com/office/drawing/2014/main" id="{BE58511C-F08D-4DC3-8E7E-4071156C36C2}"/>
                      </a:ext>
                    </a:extLst>
                  </p:cNvPr>
                  <p:cNvSpPr>
                    <a:spLocks noChangeAspect="1"/>
                  </p:cNvSpPr>
                  <p:nvPr/>
                </p:nvSpPr>
                <p:spPr bwMode="auto">
                  <a:xfrm flipH="1" flipV="1">
                    <a:off x="5098" y="9599"/>
                    <a:ext cx="2359" cy="2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64" name="Arc 73">
                    <a:extLst>
                      <a:ext uri="{FF2B5EF4-FFF2-40B4-BE49-F238E27FC236}">
                        <a16:creationId xmlns:a16="http://schemas.microsoft.com/office/drawing/2014/main" id="{69236986-CEB3-4D3B-873B-A4E898CC2144}"/>
                      </a:ext>
                    </a:extLst>
                  </p:cNvPr>
                  <p:cNvSpPr>
                    <a:spLocks noChangeAspect="1"/>
                  </p:cNvSpPr>
                  <p:nvPr/>
                </p:nvSpPr>
                <p:spPr bwMode="auto">
                  <a:xfrm flipV="1">
                    <a:off x="7457" y="9599"/>
                    <a:ext cx="2201" cy="2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4" name="Group 74">
                  <a:extLst>
                    <a:ext uri="{FF2B5EF4-FFF2-40B4-BE49-F238E27FC236}">
                      <a16:creationId xmlns:a16="http://schemas.microsoft.com/office/drawing/2014/main" id="{21D7C48A-E528-4D05-8BA0-78E35F566A95}"/>
                    </a:ext>
                  </a:extLst>
                </p:cNvPr>
                <p:cNvGrpSpPr>
                  <a:grpSpLocks noChangeAspect="1"/>
                </p:cNvGrpSpPr>
                <p:nvPr/>
              </p:nvGrpSpPr>
              <p:grpSpPr bwMode="auto">
                <a:xfrm flipV="1">
                  <a:off x="5097" y="10000"/>
                  <a:ext cx="4560" cy="220"/>
                  <a:chOff x="5097" y="9600"/>
                  <a:chExt cx="4560" cy="220"/>
                </a:xfrm>
              </p:grpSpPr>
              <p:sp>
                <p:nvSpPr>
                  <p:cNvPr id="425161" name="Arc 75">
                    <a:extLst>
                      <a:ext uri="{FF2B5EF4-FFF2-40B4-BE49-F238E27FC236}">
                        <a16:creationId xmlns:a16="http://schemas.microsoft.com/office/drawing/2014/main" id="{1229549E-7244-4ACA-9883-528229EAEA11}"/>
                      </a:ext>
                    </a:extLst>
                  </p:cNvPr>
                  <p:cNvSpPr>
                    <a:spLocks noChangeAspect="1"/>
                  </p:cNvSpPr>
                  <p:nvPr/>
                </p:nvSpPr>
                <p:spPr bwMode="auto">
                  <a:xfrm flipH="1" flipV="1">
                    <a:off x="5098" y="9600"/>
                    <a:ext cx="2359"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62" name="Arc 76">
                    <a:extLst>
                      <a:ext uri="{FF2B5EF4-FFF2-40B4-BE49-F238E27FC236}">
                        <a16:creationId xmlns:a16="http://schemas.microsoft.com/office/drawing/2014/main" id="{7C9494DB-2B75-4D6A-AC36-1ACAE2839FEA}"/>
                      </a:ext>
                    </a:extLst>
                  </p:cNvPr>
                  <p:cNvSpPr>
                    <a:spLocks noChangeAspect="1"/>
                  </p:cNvSpPr>
                  <p:nvPr/>
                </p:nvSpPr>
                <p:spPr bwMode="auto">
                  <a:xfrm flipV="1">
                    <a:off x="7457" y="9600"/>
                    <a:ext cx="2201"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5" name="Group 77">
                  <a:extLst>
                    <a:ext uri="{FF2B5EF4-FFF2-40B4-BE49-F238E27FC236}">
                      <a16:creationId xmlns:a16="http://schemas.microsoft.com/office/drawing/2014/main" id="{BD7D4EAF-F75A-4EE0-9A55-B9BA0C618667}"/>
                    </a:ext>
                  </a:extLst>
                </p:cNvPr>
                <p:cNvGrpSpPr>
                  <a:grpSpLocks noChangeAspect="1"/>
                </p:cNvGrpSpPr>
                <p:nvPr/>
              </p:nvGrpSpPr>
              <p:grpSpPr bwMode="auto">
                <a:xfrm>
                  <a:off x="5118" y="9340"/>
                  <a:ext cx="4541" cy="360"/>
                  <a:chOff x="5097" y="9600"/>
                  <a:chExt cx="4560" cy="220"/>
                </a:xfrm>
              </p:grpSpPr>
              <p:sp>
                <p:nvSpPr>
                  <p:cNvPr id="425159" name="Arc 78">
                    <a:extLst>
                      <a:ext uri="{FF2B5EF4-FFF2-40B4-BE49-F238E27FC236}">
                        <a16:creationId xmlns:a16="http://schemas.microsoft.com/office/drawing/2014/main" id="{9C2440D3-711E-4A94-B776-7068229A8734}"/>
                      </a:ext>
                    </a:extLst>
                  </p:cNvPr>
                  <p:cNvSpPr>
                    <a:spLocks noChangeAspect="1"/>
                  </p:cNvSpPr>
                  <p:nvPr/>
                </p:nvSpPr>
                <p:spPr bwMode="auto">
                  <a:xfrm flipH="1" flipV="1">
                    <a:off x="5097" y="9602"/>
                    <a:ext cx="2360" cy="2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60" name="Arc 79">
                    <a:extLst>
                      <a:ext uri="{FF2B5EF4-FFF2-40B4-BE49-F238E27FC236}">
                        <a16:creationId xmlns:a16="http://schemas.microsoft.com/office/drawing/2014/main" id="{7A2947F1-7DBC-4790-8027-B87EF9964F64}"/>
                      </a:ext>
                    </a:extLst>
                  </p:cNvPr>
                  <p:cNvSpPr>
                    <a:spLocks noChangeAspect="1"/>
                  </p:cNvSpPr>
                  <p:nvPr/>
                </p:nvSpPr>
                <p:spPr bwMode="auto">
                  <a:xfrm flipV="1">
                    <a:off x="7457" y="9602"/>
                    <a:ext cx="2199" cy="2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6" name="Group 80">
                  <a:extLst>
                    <a:ext uri="{FF2B5EF4-FFF2-40B4-BE49-F238E27FC236}">
                      <a16:creationId xmlns:a16="http://schemas.microsoft.com/office/drawing/2014/main" id="{8025E2B1-ED66-4291-87B2-AC120426B009}"/>
                    </a:ext>
                  </a:extLst>
                </p:cNvPr>
                <p:cNvGrpSpPr>
                  <a:grpSpLocks noChangeAspect="1"/>
                </p:cNvGrpSpPr>
                <p:nvPr/>
              </p:nvGrpSpPr>
              <p:grpSpPr bwMode="auto">
                <a:xfrm flipV="1">
                  <a:off x="5118" y="10080"/>
                  <a:ext cx="4541" cy="360"/>
                  <a:chOff x="5097" y="9600"/>
                  <a:chExt cx="4560" cy="220"/>
                </a:xfrm>
              </p:grpSpPr>
              <p:sp>
                <p:nvSpPr>
                  <p:cNvPr id="425157" name="Arc 81">
                    <a:extLst>
                      <a:ext uri="{FF2B5EF4-FFF2-40B4-BE49-F238E27FC236}">
                        <a16:creationId xmlns:a16="http://schemas.microsoft.com/office/drawing/2014/main" id="{A9938FD9-2860-4019-B85F-8E514D008855}"/>
                      </a:ext>
                    </a:extLst>
                  </p:cNvPr>
                  <p:cNvSpPr>
                    <a:spLocks noChangeAspect="1"/>
                  </p:cNvSpPr>
                  <p:nvPr/>
                </p:nvSpPr>
                <p:spPr bwMode="auto">
                  <a:xfrm flipH="1" flipV="1">
                    <a:off x="5097" y="9602"/>
                    <a:ext cx="2360" cy="2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58" name="Arc 82">
                    <a:extLst>
                      <a:ext uri="{FF2B5EF4-FFF2-40B4-BE49-F238E27FC236}">
                        <a16:creationId xmlns:a16="http://schemas.microsoft.com/office/drawing/2014/main" id="{7EDBA242-F10C-4F7A-9727-AED20EB808CE}"/>
                      </a:ext>
                    </a:extLst>
                  </p:cNvPr>
                  <p:cNvSpPr>
                    <a:spLocks noChangeAspect="1"/>
                  </p:cNvSpPr>
                  <p:nvPr/>
                </p:nvSpPr>
                <p:spPr bwMode="auto">
                  <a:xfrm flipV="1">
                    <a:off x="7457" y="9602"/>
                    <a:ext cx="2199" cy="2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7" name="Group 83">
                  <a:extLst>
                    <a:ext uri="{FF2B5EF4-FFF2-40B4-BE49-F238E27FC236}">
                      <a16:creationId xmlns:a16="http://schemas.microsoft.com/office/drawing/2014/main" id="{BA2A95F4-7B8C-4986-8AB2-F1B375D4282D}"/>
                    </a:ext>
                  </a:extLst>
                </p:cNvPr>
                <p:cNvGrpSpPr>
                  <a:grpSpLocks noChangeAspect="1"/>
                </p:cNvGrpSpPr>
                <p:nvPr/>
              </p:nvGrpSpPr>
              <p:grpSpPr bwMode="auto">
                <a:xfrm>
                  <a:off x="5497" y="8460"/>
                  <a:ext cx="3900" cy="1120"/>
                  <a:chOff x="5497" y="8460"/>
                  <a:chExt cx="3900" cy="1120"/>
                </a:xfrm>
              </p:grpSpPr>
              <p:grpSp>
                <p:nvGrpSpPr>
                  <p:cNvPr id="147644" name="Group 84">
                    <a:extLst>
                      <a:ext uri="{FF2B5EF4-FFF2-40B4-BE49-F238E27FC236}">
                        <a16:creationId xmlns:a16="http://schemas.microsoft.com/office/drawing/2014/main" id="{7A958E83-5529-4F45-8659-FCF8D8069058}"/>
                      </a:ext>
                    </a:extLst>
                  </p:cNvPr>
                  <p:cNvGrpSpPr>
                    <a:grpSpLocks noChangeAspect="1"/>
                  </p:cNvGrpSpPr>
                  <p:nvPr/>
                </p:nvGrpSpPr>
                <p:grpSpPr bwMode="auto">
                  <a:xfrm>
                    <a:off x="5517" y="9360"/>
                    <a:ext cx="3880" cy="220"/>
                    <a:chOff x="5097" y="9600"/>
                    <a:chExt cx="4560" cy="220"/>
                  </a:xfrm>
                </p:grpSpPr>
                <p:sp>
                  <p:nvSpPr>
                    <p:cNvPr id="425155" name="Arc 85">
                      <a:extLst>
                        <a:ext uri="{FF2B5EF4-FFF2-40B4-BE49-F238E27FC236}">
                          <a16:creationId xmlns:a16="http://schemas.microsoft.com/office/drawing/2014/main" id="{C4BC85EF-9395-4FE3-92E6-60CF56B9946B}"/>
                        </a:ext>
                      </a:extLst>
                    </p:cNvPr>
                    <p:cNvSpPr>
                      <a:spLocks noChangeAspect="1"/>
                    </p:cNvSpPr>
                    <p:nvPr/>
                  </p:nvSpPr>
                  <p:spPr bwMode="auto">
                    <a:xfrm flipH="1" flipV="1">
                      <a:off x="5128" y="9608"/>
                      <a:ext cx="2332"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56" name="Arc 86">
                      <a:extLst>
                        <a:ext uri="{FF2B5EF4-FFF2-40B4-BE49-F238E27FC236}">
                          <a16:creationId xmlns:a16="http://schemas.microsoft.com/office/drawing/2014/main" id="{13B4B611-CE55-445E-8CC2-D7A5CF49B43F}"/>
                        </a:ext>
                      </a:extLst>
                    </p:cNvPr>
                    <p:cNvSpPr>
                      <a:spLocks noChangeAspect="1"/>
                    </p:cNvSpPr>
                    <p:nvPr/>
                  </p:nvSpPr>
                  <p:spPr bwMode="auto">
                    <a:xfrm flipV="1">
                      <a:off x="7457" y="9608"/>
                      <a:ext cx="220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53" name="Arc 87">
                    <a:extLst>
                      <a:ext uri="{FF2B5EF4-FFF2-40B4-BE49-F238E27FC236}">
                        <a16:creationId xmlns:a16="http://schemas.microsoft.com/office/drawing/2014/main" id="{D3573AF7-21CB-4348-9DFC-6477EC48B30F}"/>
                      </a:ext>
                    </a:extLst>
                  </p:cNvPr>
                  <p:cNvSpPr>
                    <a:spLocks noChangeAspect="1"/>
                  </p:cNvSpPr>
                  <p:nvPr/>
                </p:nvSpPr>
                <p:spPr bwMode="auto">
                  <a:xfrm flipH="1">
                    <a:off x="5498" y="8460"/>
                    <a:ext cx="1979" cy="90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54" name="Arc 88">
                    <a:extLst>
                      <a:ext uri="{FF2B5EF4-FFF2-40B4-BE49-F238E27FC236}">
                        <a16:creationId xmlns:a16="http://schemas.microsoft.com/office/drawing/2014/main" id="{DB3895B3-EC82-4DC0-9009-78B23677A4F0}"/>
                      </a:ext>
                    </a:extLst>
                  </p:cNvPr>
                  <p:cNvSpPr>
                    <a:spLocks noChangeAspect="1"/>
                  </p:cNvSpPr>
                  <p:nvPr/>
                </p:nvSpPr>
                <p:spPr bwMode="auto">
                  <a:xfrm>
                    <a:off x="7418" y="8481"/>
                    <a:ext cx="1979" cy="89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8" name="Group 89">
                  <a:extLst>
                    <a:ext uri="{FF2B5EF4-FFF2-40B4-BE49-F238E27FC236}">
                      <a16:creationId xmlns:a16="http://schemas.microsoft.com/office/drawing/2014/main" id="{E3E935F1-5986-4B3C-A6B1-858933A1B21C}"/>
                    </a:ext>
                  </a:extLst>
                </p:cNvPr>
                <p:cNvGrpSpPr>
                  <a:grpSpLocks noChangeAspect="1"/>
                </p:cNvGrpSpPr>
                <p:nvPr/>
              </p:nvGrpSpPr>
              <p:grpSpPr bwMode="auto">
                <a:xfrm>
                  <a:off x="5517" y="10200"/>
                  <a:ext cx="3880" cy="1120"/>
                  <a:chOff x="5517" y="10200"/>
                  <a:chExt cx="3880" cy="1120"/>
                </a:xfrm>
              </p:grpSpPr>
              <p:grpSp>
                <p:nvGrpSpPr>
                  <p:cNvPr id="147639" name="Group 90">
                    <a:extLst>
                      <a:ext uri="{FF2B5EF4-FFF2-40B4-BE49-F238E27FC236}">
                        <a16:creationId xmlns:a16="http://schemas.microsoft.com/office/drawing/2014/main" id="{86780B1A-2F3D-4E10-897C-34308569EEB4}"/>
                      </a:ext>
                    </a:extLst>
                  </p:cNvPr>
                  <p:cNvGrpSpPr>
                    <a:grpSpLocks noChangeAspect="1"/>
                  </p:cNvGrpSpPr>
                  <p:nvPr/>
                </p:nvGrpSpPr>
                <p:grpSpPr bwMode="auto">
                  <a:xfrm flipV="1">
                    <a:off x="5517" y="10200"/>
                    <a:ext cx="3880" cy="220"/>
                    <a:chOff x="5097" y="9600"/>
                    <a:chExt cx="4560" cy="220"/>
                  </a:xfrm>
                </p:grpSpPr>
                <p:sp>
                  <p:nvSpPr>
                    <p:cNvPr id="425150" name="Arc 91">
                      <a:extLst>
                        <a:ext uri="{FF2B5EF4-FFF2-40B4-BE49-F238E27FC236}">
                          <a16:creationId xmlns:a16="http://schemas.microsoft.com/office/drawing/2014/main" id="{5833ACF6-B980-446C-99B5-1B0D1B51F688}"/>
                        </a:ext>
                      </a:extLst>
                    </p:cNvPr>
                    <p:cNvSpPr>
                      <a:spLocks noChangeAspect="1"/>
                    </p:cNvSpPr>
                    <p:nvPr/>
                  </p:nvSpPr>
                  <p:spPr bwMode="auto">
                    <a:xfrm flipH="1" flipV="1">
                      <a:off x="5096" y="9608"/>
                      <a:ext cx="2361"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51" name="Arc 92">
                      <a:extLst>
                        <a:ext uri="{FF2B5EF4-FFF2-40B4-BE49-F238E27FC236}">
                          <a16:creationId xmlns:a16="http://schemas.microsoft.com/office/drawing/2014/main" id="{01DE4368-6CD3-4B6C-B65C-B26E355DCB04}"/>
                        </a:ext>
                      </a:extLst>
                    </p:cNvPr>
                    <p:cNvSpPr>
                      <a:spLocks noChangeAspect="1"/>
                    </p:cNvSpPr>
                    <p:nvPr/>
                  </p:nvSpPr>
                  <p:spPr bwMode="auto">
                    <a:xfrm flipV="1">
                      <a:off x="7457" y="9608"/>
                      <a:ext cx="2200" cy="2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48" name="Arc 93">
                    <a:extLst>
                      <a:ext uri="{FF2B5EF4-FFF2-40B4-BE49-F238E27FC236}">
                        <a16:creationId xmlns:a16="http://schemas.microsoft.com/office/drawing/2014/main" id="{ECA720D0-2BD3-423C-9705-29500689B513}"/>
                      </a:ext>
                    </a:extLst>
                  </p:cNvPr>
                  <p:cNvSpPr>
                    <a:spLocks noChangeAspect="1"/>
                  </p:cNvSpPr>
                  <p:nvPr/>
                </p:nvSpPr>
                <p:spPr bwMode="auto">
                  <a:xfrm flipH="1" flipV="1">
                    <a:off x="5516" y="10418"/>
                    <a:ext cx="1979" cy="90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49" name="Arc 94">
                    <a:extLst>
                      <a:ext uri="{FF2B5EF4-FFF2-40B4-BE49-F238E27FC236}">
                        <a16:creationId xmlns:a16="http://schemas.microsoft.com/office/drawing/2014/main" id="{193F6842-2CAC-427C-9437-CEFD75FC4235}"/>
                      </a:ext>
                    </a:extLst>
                  </p:cNvPr>
                  <p:cNvSpPr>
                    <a:spLocks noChangeAspect="1"/>
                  </p:cNvSpPr>
                  <p:nvPr/>
                </p:nvSpPr>
                <p:spPr bwMode="auto">
                  <a:xfrm flipV="1">
                    <a:off x="7418" y="10418"/>
                    <a:ext cx="1979" cy="90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619" name="Group 95">
                  <a:extLst>
                    <a:ext uri="{FF2B5EF4-FFF2-40B4-BE49-F238E27FC236}">
                      <a16:creationId xmlns:a16="http://schemas.microsoft.com/office/drawing/2014/main" id="{3A160AAA-9C87-4EC3-B358-98461D9351B5}"/>
                    </a:ext>
                  </a:extLst>
                </p:cNvPr>
                <p:cNvGrpSpPr>
                  <a:grpSpLocks noChangeAspect="1"/>
                </p:cNvGrpSpPr>
                <p:nvPr/>
              </p:nvGrpSpPr>
              <p:grpSpPr bwMode="auto">
                <a:xfrm>
                  <a:off x="5857" y="8733"/>
                  <a:ext cx="3260" cy="759"/>
                  <a:chOff x="5497" y="8460"/>
                  <a:chExt cx="3900" cy="1120"/>
                </a:xfrm>
              </p:grpSpPr>
              <p:grpSp>
                <p:nvGrpSpPr>
                  <p:cNvPr id="147634" name="Group 96">
                    <a:extLst>
                      <a:ext uri="{FF2B5EF4-FFF2-40B4-BE49-F238E27FC236}">
                        <a16:creationId xmlns:a16="http://schemas.microsoft.com/office/drawing/2014/main" id="{2635A4C3-F2D1-40D3-B594-9EA70F6D1B9B}"/>
                      </a:ext>
                    </a:extLst>
                  </p:cNvPr>
                  <p:cNvGrpSpPr>
                    <a:grpSpLocks noChangeAspect="1"/>
                  </p:cNvGrpSpPr>
                  <p:nvPr/>
                </p:nvGrpSpPr>
                <p:grpSpPr bwMode="auto">
                  <a:xfrm>
                    <a:off x="5517" y="9360"/>
                    <a:ext cx="3880" cy="220"/>
                    <a:chOff x="5097" y="9600"/>
                    <a:chExt cx="4560" cy="220"/>
                  </a:xfrm>
                </p:grpSpPr>
                <p:sp>
                  <p:nvSpPr>
                    <p:cNvPr id="425145" name="Arc 97">
                      <a:extLst>
                        <a:ext uri="{FF2B5EF4-FFF2-40B4-BE49-F238E27FC236}">
                          <a16:creationId xmlns:a16="http://schemas.microsoft.com/office/drawing/2014/main" id="{5011B313-F77C-44BF-ADB1-6DBE6524EEF7}"/>
                        </a:ext>
                      </a:extLst>
                    </p:cNvPr>
                    <p:cNvSpPr>
                      <a:spLocks noChangeAspect="1"/>
                    </p:cNvSpPr>
                    <p:nvPr/>
                  </p:nvSpPr>
                  <p:spPr bwMode="auto">
                    <a:xfrm flipH="1" flipV="1">
                      <a:off x="5096" y="9601"/>
                      <a:ext cx="2361"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46" name="Arc 98">
                      <a:extLst>
                        <a:ext uri="{FF2B5EF4-FFF2-40B4-BE49-F238E27FC236}">
                          <a16:creationId xmlns:a16="http://schemas.microsoft.com/office/drawing/2014/main" id="{CC87DE04-4227-4EED-843D-98340E0487E2}"/>
                        </a:ext>
                      </a:extLst>
                    </p:cNvPr>
                    <p:cNvSpPr>
                      <a:spLocks noChangeAspect="1"/>
                    </p:cNvSpPr>
                    <p:nvPr/>
                  </p:nvSpPr>
                  <p:spPr bwMode="auto">
                    <a:xfrm flipV="1">
                      <a:off x="7458" y="9601"/>
                      <a:ext cx="2207"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43" name="Arc 99">
                    <a:extLst>
                      <a:ext uri="{FF2B5EF4-FFF2-40B4-BE49-F238E27FC236}">
                        <a16:creationId xmlns:a16="http://schemas.microsoft.com/office/drawing/2014/main" id="{D194A896-0E48-4E09-B200-35BBB43EE321}"/>
                      </a:ext>
                    </a:extLst>
                  </p:cNvPr>
                  <p:cNvSpPr>
                    <a:spLocks noChangeAspect="1"/>
                  </p:cNvSpPr>
                  <p:nvPr/>
                </p:nvSpPr>
                <p:spPr bwMode="auto">
                  <a:xfrm flipH="1">
                    <a:off x="5497" y="8461"/>
                    <a:ext cx="1979" cy="89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44" name="Arc 100">
                    <a:extLst>
                      <a:ext uri="{FF2B5EF4-FFF2-40B4-BE49-F238E27FC236}">
                        <a16:creationId xmlns:a16="http://schemas.microsoft.com/office/drawing/2014/main" id="{FEFB7863-AF58-433B-B437-DD1A76F14943}"/>
                      </a:ext>
                    </a:extLst>
                  </p:cNvPr>
                  <p:cNvSpPr>
                    <a:spLocks noChangeAspect="1"/>
                  </p:cNvSpPr>
                  <p:nvPr/>
                </p:nvSpPr>
                <p:spPr bwMode="auto">
                  <a:xfrm>
                    <a:off x="7419" y="8485"/>
                    <a:ext cx="1979" cy="8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28" name="Line 101">
                  <a:extLst>
                    <a:ext uri="{FF2B5EF4-FFF2-40B4-BE49-F238E27FC236}">
                      <a16:creationId xmlns:a16="http://schemas.microsoft.com/office/drawing/2014/main" id="{C844BDC5-9C58-4E4D-8C49-AD1E51B0C7A2}"/>
                    </a:ext>
                  </a:extLst>
                </p:cNvPr>
                <p:cNvSpPr>
                  <a:spLocks noChangeAspect="1" noChangeShapeType="1"/>
                </p:cNvSpPr>
                <p:nvPr/>
              </p:nvSpPr>
              <p:spPr bwMode="auto">
                <a:xfrm>
                  <a:off x="5116" y="9599"/>
                  <a:ext cx="201" cy="100"/>
                </a:xfrm>
                <a:prstGeom prst="line">
                  <a:avLst/>
                </a:prstGeom>
                <a:noFill/>
                <a:ln w="9525">
                  <a:solidFill>
                    <a:srgbClr val="FF0000"/>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29" name="Line 102">
                  <a:extLst>
                    <a:ext uri="{FF2B5EF4-FFF2-40B4-BE49-F238E27FC236}">
                      <a16:creationId xmlns:a16="http://schemas.microsoft.com/office/drawing/2014/main" id="{11107AF8-90A6-4AF5-843C-43B1F208E5E7}"/>
                    </a:ext>
                  </a:extLst>
                </p:cNvPr>
                <p:cNvSpPr>
                  <a:spLocks noChangeAspect="1" noChangeShapeType="1"/>
                </p:cNvSpPr>
                <p:nvPr/>
              </p:nvSpPr>
              <p:spPr bwMode="auto">
                <a:xfrm>
                  <a:off x="5136" y="9380"/>
                  <a:ext cx="121" cy="80"/>
                </a:xfrm>
                <a:prstGeom prst="line">
                  <a:avLst/>
                </a:prstGeom>
                <a:noFill/>
                <a:ln w="9525">
                  <a:solidFill>
                    <a:srgbClr val="FF0000"/>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0" name="Line 103">
                  <a:extLst>
                    <a:ext uri="{FF2B5EF4-FFF2-40B4-BE49-F238E27FC236}">
                      <a16:creationId xmlns:a16="http://schemas.microsoft.com/office/drawing/2014/main" id="{89A23451-D095-4A1F-A4B4-FEC004319CB0}"/>
                    </a:ext>
                  </a:extLst>
                </p:cNvPr>
                <p:cNvSpPr>
                  <a:spLocks noChangeAspect="1" noChangeShapeType="1"/>
                </p:cNvSpPr>
                <p:nvPr/>
              </p:nvSpPr>
              <p:spPr bwMode="auto">
                <a:xfrm flipV="1">
                  <a:off x="5098" y="10119"/>
                  <a:ext cx="160" cy="100"/>
                </a:xfrm>
                <a:prstGeom prst="line">
                  <a:avLst/>
                </a:prstGeom>
                <a:noFill/>
                <a:ln w="19050">
                  <a:solidFill>
                    <a:srgbClr val="FF0000"/>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1" name="Line 104">
                  <a:extLst>
                    <a:ext uri="{FF2B5EF4-FFF2-40B4-BE49-F238E27FC236}">
                      <a16:creationId xmlns:a16="http://schemas.microsoft.com/office/drawing/2014/main" id="{60C5FA7D-253D-4F5E-A124-2DC120469157}"/>
                    </a:ext>
                  </a:extLst>
                </p:cNvPr>
                <p:cNvSpPr>
                  <a:spLocks noChangeAspect="1" noChangeShapeType="1"/>
                </p:cNvSpPr>
                <p:nvPr/>
              </p:nvSpPr>
              <p:spPr bwMode="auto">
                <a:xfrm flipV="1">
                  <a:off x="5136" y="10279"/>
                  <a:ext cx="140" cy="121"/>
                </a:xfrm>
                <a:prstGeom prst="line">
                  <a:avLst/>
                </a:prstGeom>
                <a:noFill/>
                <a:ln w="9525">
                  <a:solidFill>
                    <a:srgbClr val="FF0000"/>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2" name="Line 105">
                  <a:extLst>
                    <a:ext uri="{FF2B5EF4-FFF2-40B4-BE49-F238E27FC236}">
                      <a16:creationId xmlns:a16="http://schemas.microsoft.com/office/drawing/2014/main" id="{85152324-5CD7-4CCA-8892-2835DAC5A2CA}"/>
                    </a:ext>
                  </a:extLst>
                </p:cNvPr>
                <p:cNvSpPr>
                  <a:spLocks noChangeAspect="1" noChangeShapeType="1"/>
                </p:cNvSpPr>
                <p:nvPr/>
              </p:nvSpPr>
              <p:spPr bwMode="auto">
                <a:xfrm>
                  <a:off x="7237" y="8481"/>
                  <a:ext cx="261" cy="0"/>
                </a:xfrm>
                <a:prstGeom prst="line">
                  <a:avLst/>
                </a:prstGeom>
                <a:noFill/>
                <a:ln w="9525">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3" name="Line 106">
                  <a:extLst>
                    <a:ext uri="{FF2B5EF4-FFF2-40B4-BE49-F238E27FC236}">
                      <a16:creationId xmlns:a16="http://schemas.microsoft.com/office/drawing/2014/main" id="{7D52B451-2A4A-4C4F-9754-A1D81F103EA0}"/>
                    </a:ext>
                  </a:extLst>
                </p:cNvPr>
                <p:cNvSpPr>
                  <a:spLocks noChangeAspect="1" noChangeShapeType="1"/>
                </p:cNvSpPr>
                <p:nvPr/>
              </p:nvSpPr>
              <p:spPr bwMode="auto">
                <a:xfrm flipV="1">
                  <a:off x="7258" y="8741"/>
                  <a:ext cx="220" cy="18"/>
                </a:xfrm>
                <a:prstGeom prst="line">
                  <a:avLst/>
                </a:prstGeom>
                <a:noFill/>
                <a:ln w="9525">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4" name="Line 107">
                  <a:extLst>
                    <a:ext uri="{FF2B5EF4-FFF2-40B4-BE49-F238E27FC236}">
                      <a16:creationId xmlns:a16="http://schemas.microsoft.com/office/drawing/2014/main" id="{EF23D5F7-934F-49D7-89E0-A5FDDE437902}"/>
                    </a:ext>
                  </a:extLst>
                </p:cNvPr>
                <p:cNvSpPr>
                  <a:spLocks noChangeAspect="1" noChangeShapeType="1"/>
                </p:cNvSpPr>
                <p:nvPr/>
              </p:nvSpPr>
              <p:spPr bwMode="auto">
                <a:xfrm>
                  <a:off x="7297" y="11039"/>
                  <a:ext cx="261" cy="0"/>
                </a:xfrm>
                <a:prstGeom prst="line">
                  <a:avLst/>
                </a:prstGeom>
                <a:noFill/>
                <a:ln w="9525">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5" name="Line 108">
                  <a:extLst>
                    <a:ext uri="{FF2B5EF4-FFF2-40B4-BE49-F238E27FC236}">
                      <a16:creationId xmlns:a16="http://schemas.microsoft.com/office/drawing/2014/main" id="{30B1B388-20A8-4615-A19A-B017FC175ACA}"/>
                    </a:ext>
                  </a:extLst>
                </p:cNvPr>
                <p:cNvSpPr>
                  <a:spLocks noChangeAspect="1" noChangeShapeType="1"/>
                </p:cNvSpPr>
                <p:nvPr/>
              </p:nvSpPr>
              <p:spPr bwMode="auto">
                <a:xfrm>
                  <a:off x="7297" y="11320"/>
                  <a:ext cx="261" cy="0"/>
                </a:xfrm>
                <a:prstGeom prst="line">
                  <a:avLst/>
                </a:prstGeom>
                <a:noFill/>
                <a:ln w="9525">
                  <a:solidFill>
                    <a:srgbClr val="FF0000"/>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7628" name="Group 109">
                  <a:extLst>
                    <a:ext uri="{FF2B5EF4-FFF2-40B4-BE49-F238E27FC236}">
                      <a16:creationId xmlns:a16="http://schemas.microsoft.com/office/drawing/2014/main" id="{35D80D21-2D83-4405-ACB8-A571C8CA84D6}"/>
                    </a:ext>
                  </a:extLst>
                </p:cNvPr>
                <p:cNvGrpSpPr>
                  <a:grpSpLocks noChangeAspect="1"/>
                </p:cNvGrpSpPr>
                <p:nvPr/>
              </p:nvGrpSpPr>
              <p:grpSpPr bwMode="auto">
                <a:xfrm flipV="1">
                  <a:off x="5837" y="10308"/>
                  <a:ext cx="3260" cy="759"/>
                  <a:chOff x="5497" y="8460"/>
                  <a:chExt cx="3900" cy="1120"/>
                </a:xfrm>
              </p:grpSpPr>
              <p:grpSp>
                <p:nvGrpSpPr>
                  <p:cNvPr id="147629" name="Group 110">
                    <a:extLst>
                      <a:ext uri="{FF2B5EF4-FFF2-40B4-BE49-F238E27FC236}">
                        <a16:creationId xmlns:a16="http://schemas.microsoft.com/office/drawing/2014/main" id="{354147B6-87C3-415C-92C2-106FF4E9A4F8}"/>
                      </a:ext>
                    </a:extLst>
                  </p:cNvPr>
                  <p:cNvGrpSpPr>
                    <a:grpSpLocks noChangeAspect="1"/>
                  </p:cNvGrpSpPr>
                  <p:nvPr/>
                </p:nvGrpSpPr>
                <p:grpSpPr bwMode="auto">
                  <a:xfrm>
                    <a:off x="5517" y="9360"/>
                    <a:ext cx="3880" cy="220"/>
                    <a:chOff x="5097" y="9600"/>
                    <a:chExt cx="4560" cy="220"/>
                  </a:xfrm>
                </p:grpSpPr>
                <p:sp>
                  <p:nvSpPr>
                    <p:cNvPr id="425140" name="Arc 111">
                      <a:extLst>
                        <a:ext uri="{FF2B5EF4-FFF2-40B4-BE49-F238E27FC236}">
                          <a16:creationId xmlns:a16="http://schemas.microsoft.com/office/drawing/2014/main" id="{3EAE4FED-EAED-4D7B-8064-B78A073B3BEE}"/>
                        </a:ext>
                      </a:extLst>
                    </p:cNvPr>
                    <p:cNvSpPr>
                      <a:spLocks noChangeAspect="1"/>
                    </p:cNvSpPr>
                    <p:nvPr/>
                  </p:nvSpPr>
                  <p:spPr bwMode="auto">
                    <a:xfrm flipH="1" flipV="1">
                      <a:off x="5096" y="9600"/>
                      <a:ext cx="2361"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41" name="Arc 112">
                      <a:extLst>
                        <a:ext uri="{FF2B5EF4-FFF2-40B4-BE49-F238E27FC236}">
                          <a16:creationId xmlns:a16="http://schemas.microsoft.com/office/drawing/2014/main" id="{34973820-D3B7-4606-BC44-816E3FB93DEA}"/>
                        </a:ext>
                      </a:extLst>
                    </p:cNvPr>
                    <p:cNvSpPr>
                      <a:spLocks noChangeAspect="1"/>
                    </p:cNvSpPr>
                    <p:nvPr/>
                  </p:nvSpPr>
                  <p:spPr bwMode="auto">
                    <a:xfrm flipV="1">
                      <a:off x="7457" y="9600"/>
                      <a:ext cx="2201" cy="2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5138" name="Arc 113">
                    <a:extLst>
                      <a:ext uri="{FF2B5EF4-FFF2-40B4-BE49-F238E27FC236}">
                        <a16:creationId xmlns:a16="http://schemas.microsoft.com/office/drawing/2014/main" id="{B5DDEF08-86EA-4EB9-BA65-411581968007}"/>
                      </a:ext>
                    </a:extLst>
                  </p:cNvPr>
                  <p:cNvSpPr>
                    <a:spLocks noChangeAspect="1"/>
                  </p:cNvSpPr>
                  <p:nvPr/>
                </p:nvSpPr>
                <p:spPr bwMode="auto">
                  <a:xfrm flipH="1">
                    <a:off x="5497" y="8461"/>
                    <a:ext cx="1979" cy="89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39" name="Arc 114">
                    <a:extLst>
                      <a:ext uri="{FF2B5EF4-FFF2-40B4-BE49-F238E27FC236}">
                        <a16:creationId xmlns:a16="http://schemas.microsoft.com/office/drawing/2014/main" id="{43000142-5DEE-45AD-870C-74D1B2721CB4}"/>
                      </a:ext>
                    </a:extLst>
                  </p:cNvPr>
                  <p:cNvSpPr>
                    <a:spLocks noChangeAspect="1"/>
                  </p:cNvSpPr>
                  <p:nvPr/>
                </p:nvSpPr>
                <p:spPr bwMode="auto">
                  <a:xfrm>
                    <a:off x="7418" y="8481"/>
                    <a:ext cx="1979" cy="89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FF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425116" name="Line 115">
                <a:extLst>
                  <a:ext uri="{FF2B5EF4-FFF2-40B4-BE49-F238E27FC236}">
                    <a16:creationId xmlns:a16="http://schemas.microsoft.com/office/drawing/2014/main" id="{95944B26-4FCB-431E-B0DC-4F6E5046608B}"/>
                  </a:ext>
                </a:extLst>
              </p:cNvPr>
              <p:cNvSpPr>
                <a:spLocks noChangeAspect="1" noChangeShapeType="1"/>
              </p:cNvSpPr>
              <p:nvPr/>
            </p:nvSpPr>
            <p:spPr bwMode="auto">
              <a:xfrm>
                <a:off x="5165" y="1291"/>
                <a:ext cx="0" cy="183"/>
              </a:xfrm>
              <a:prstGeom prst="line">
                <a:avLst/>
              </a:prstGeom>
              <a:noFill/>
              <a:ln w="38100">
                <a:solidFill>
                  <a:srgbClr val="0000FF"/>
                </a:solidFill>
                <a:round/>
                <a:headEnd/>
                <a:tailEnd type="triangle" w="med" len="me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117" name="Line 116">
                <a:extLst>
                  <a:ext uri="{FF2B5EF4-FFF2-40B4-BE49-F238E27FC236}">
                    <a16:creationId xmlns:a16="http://schemas.microsoft.com/office/drawing/2014/main" id="{5FB70005-3C5F-47A8-935B-AE0EC426DABC}"/>
                  </a:ext>
                </a:extLst>
              </p:cNvPr>
              <p:cNvSpPr>
                <a:spLocks noChangeAspect="1" noChangeShapeType="1"/>
              </p:cNvSpPr>
              <p:nvPr/>
            </p:nvSpPr>
            <p:spPr bwMode="auto">
              <a:xfrm rot="21558914" flipH="1">
                <a:off x="3784" y="1343"/>
                <a:ext cx="52" cy="123"/>
              </a:xfrm>
              <a:prstGeom prst="line">
                <a:avLst/>
              </a:prstGeom>
              <a:noFill/>
              <a:ln w="38100">
                <a:solidFill>
                  <a:srgbClr val="0000FF"/>
                </a:solidFill>
                <a:round/>
                <a:headEnd type="triangle" w="med" len="me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47610" name="Text Box 117">
                <a:extLst>
                  <a:ext uri="{FF2B5EF4-FFF2-40B4-BE49-F238E27FC236}">
                    <a16:creationId xmlns:a16="http://schemas.microsoft.com/office/drawing/2014/main" id="{06716B2A-4BA8-4AE4-AF3B-0D832B17AEE2}"/>
                  </a:ext>
                </a:extLst>
              </p:cNvPr>
              <p:cNvSpPr txBox="1">
                <a:spLocks noChangeAspect="1" noChangeArrowheads="1"/>
              </p:cNvSpPr>
              <p:nvPr/>
            </p:nvSpPr>
            <p:spPr bwMode="auto">
              <a:xfrm>
                <a:off x="3589" y="1290"/>
                <a:ext cx="28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ts val="1400"/>
                  </a:spcBef>
                  <a:spcAft>
                    <a:spcPts val="1450"/>
                  </a:spcAft>
                  <a:buFontTx/>
                  <a:buNone/>
                </a:pPr>
                <a:r>
                  <a:rPr lang="en-US" altLang="zh-CN" sz="1800" i="1">
                    <a:solidFill>
                      <a:srgbClr val="0000FF"/>
                    </a:solidFill>
                    <a:latin typeface="Arial" panose="020B0604020202020204" pitchFamily="34" charset="0"/>
                  </a:rPr>
                  <a:t>I</a:t>
                </a:r>
                <a:endParaRPr lang="en-US" altLang="zh-CN" sz="1800" i="1">
                  <a:latin typeface="Arial" panose="020B0604020202020204" pitchFamily="34" charset="0"/>
                </a:endParaRPr>
              </a:p>
            </p:txBody>
          </p:sp>
        </p:grpSp>
      </p:grpSp>
      <p:grpSp>
        <p:nvGrpSpPr>
          <p:cNvPr id="147466" name="Group 125">
            <a:extLst>
              <a:ext uri="{FF2B5EF4-FFF2-40B4-BE49-F238E27FC236}">
                <a16:creationId xmlns:a16="http://schemas.microsoft.com/office/drawing/2014/main" id="{2842CBB6-8626-41E4-9515-F72551525AF0}"/>
              </a:ext>
            </a:extLst>
          </p:cNvPr>
          <p:cNvGrpSpPr>
            <a:grpSpLocks/>
          </p:cNvGrpSpPr>
          <p:nvPr/>
        </p:nvGrpSpPr>
        <p:grpSpPr bwMode="auto">
          <a:xfrm>
            <a:off x="4745038" y="379413"/>
            <a:ext cx="4113212" cy="1484312"/>
            <a:chOff x="3034" y="231"/>
            <a:chExt cx="2591" cy="935"/>
          </a:xfrm>
        </p:grpSpPr>
        <p:sp>
          <p:nvSpPr>
            <p:cNvPr id="147470" name="Text Box 127">
              <a:extLst>
                <a:ext uri="{FF2B5EF4-FFF2-40B4-BE49-F238E27FC236}">
                  <a16:creationId xmlns:a16="http://schemas.microsoft.com/office/drawing/2014/main" id="{25275AAF-302F-4670-9C3A-AC85D0840F86}"/>
                </a:ext>
              </a:extLst>
            </p:cNvPr>
            <p:cNvSpPr txBox="1">
              <a:spLocks noChangeAspect="1" noChangeArrowheads="1"/>
            </p:cNvSpPr>
            <p:nvPr/>
          </p:nvSpPr>
          <p:spPr bwMode="auto">
            <a:xfrm>
              <a:off x="3497" y="608"/>
              <a:ext cx="3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ea typeface="华文中宋" panose="02010600040101010101" pitchFamily="2" charset="-122"/>
                </a:rPr>
                <a:t>o</a:t>
              </a:r>
            </a:p>
          </p:txBody>
        </p:sp>
        <p:sp>
          <p:nvSpPr>
            <p:cNvPr id="147471" name="Text Box 128">
              <a:extLst>
                <a:ext uri="{FF2B5EF4-FFF2-40B4-BE49-F238E27FC236}">
                  <a16:creationId xmlns:a16="http://schemas.microsoft.com/office/drawing/2014/main" id="{28D53714-65AE-4F39-8F27-F801609C82F7}"/>
                </a:ext>
              </a:extLst>
            </p:cNvPr>
            <p:cNvSpPr txBox="1">
              <a:spLocks noChangeAspect="1" noChangeArrowheads="1"/>
            </p:cNvSpPr>
            <p:nvPr/>
          </p:nvSpPr>
          <p:spPr bwMode="auto">
            <a:xfrm>
              <a:off x="3639" y="600"/>
              <a:ext cx="3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i="1">
                  <a:ea typeface="华文中宋" panose="02010600040101010101" pitchFamily="2" charset="-122"/>
                </a:rPr>
                <a:t>P</a:t>
              </a:r>
            </a:p>
          </p:txBody>
        </p:sp>
        <p:sp>
          <p:nvSpPr>
            <p:cNvPr id="424986" name="Line 129">
              <a:extLst>
                <a:ext uri="{FF2B5EF4-FFF2-40B4-BE49-F238E27FC236}">
                  <a16:creationId xmlns:a16="http://schemas.microsoft.com/office/drawing/2014/main" id="{C676E3F0-1C5C-4956-837E-6D70FCBD8FEA}"/>
                </a:ext>
              </a:extLst>
            </p:cNvPr>
            <p:cNvSpPr>
              <a:spLocks noChangeAspect="1" noChangeShapeType="1"/>
            </p:cNvSpPr>
            <p:nvPr/>
          </p:nvSpPr>
          <p:spPr bwMode="auto">
            <a:xfrm>
              <a:off x="4481" y="669"/>
              <a:ext cx="1" cy="471"/>
            </a:xfrm>
            <a:prstGeom prst="line">
              <a:avLst/>
            </a:prstGeom>
            <a:noFill/>
            <a:ln w="19050">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4987" name="Line 130">
              <a:extLst>
                <a:ext uri="{FF2B5EF4-FFF2-40B4-BE49-F238E27FC236}">
                  <a16:creationId xmlns:a16="http://schemas.microsoft.com/office/drawing/2014/main" id="{CD8299A1-A0E4-4CAF-A740-5A0EA77E9727}"/>
                </a:ext>
              </a:extLst>
            </p:cNvPr>
            <p:cNvSpPr>
              <a:spLocks noChangeAspect="1" noChangeShapeType="1"/>
            </p:cNvSpPr>
            <p:nvPr/>
          </p:nvSpPr>
          <p:spPr bwMode="auto">
            <a:xfrm flipH="1">
              <a:off x="3673" y="669"/>
              <a:ext cx="0" cy="471"/>
            </a:xfrm>
            <a:prstGeom prst="line">
              <a:avLst/>
            </a:prstGeom>
            <a:noFill/>
            <a:ln w="19050">
              <a:solidFill>
                <a:srgbClr val="000000"/>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4988" name="Line 131">
              <a:extLst>
                <a:ext uri="{FF2B5EF4-FFF2-40B4-BE49-F238E27FC236}">
                  <a16:creationId xmlns:a16="http://schemas.microsoft.com/office/drawing/2014/main" id="{C00872B7-B475-40D5-90E8-BBB773A682CE}"/>
                </a:ext>
              </a:extLst>
            </p:cNvPr>
            <p:cNvSpPr>
              <a:spLocks noChangeAspect="1" noChangeShapeType="1"/>
            </p:cNvSpPr>
            <p:nvPr/>
          </p:nvSpPr>
          <p:spPr bwMode="auto">
            <a:xfrm>
              <a:off x="3168" y="371"/>
              <a:ext cx="1" cy="293"/>
            </a:xfrm>
            <a:prstGeom prst="line">
              <a:avLst/>
            </a:prstGeom>
            <a:noFill/>
            <a:ln w="19050">
              <a:solidFill>
                <a:schemeClr val="tx1"/>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475" name="Object 132">
              <a:extLst>
                <a:ext uri="{FF2B5EF4-FFF2-40B4-BE49-F238E27FC236}">
                  <a16:creationId xmlns:a16="http://schemas.microsoft.com/office/drawing/2014/main" id="{8AF3EB97-0B50-42A1-8F5E-C8B801508ED6}"/>
                </a:ext>
              </a:extLst>
            </p:cNvPr>
            <p:cNvGraphicFramePr>
              <a:graphicFrameLocks noChangeAspect="1"/>
            </p:cNvGraphicFramePr>
            <p:nvPr/>
          </p:nvGraphicFramePr>
          <p:xfrm>
            <a:off x="3034" y="635"/>
            <a:ext cx="228" cy="239"/>
          </p:xfrm>
          <a:graphic>
            <a:graphicData uri="http://schemas.openxmlformats.org/presentationml/2006/ole">
              <mc:AlternateContent xmlns:mc="http://schemas.openxmlformats.org/markup-compatibility/2006">
                <mc:Choice xmlns:v="urn:schemas-microsoft-com:vml" Requires="v">
                  <p:oleObj name="Equation" r:id="rId12" imgW="152268" imgH="215713" progId="Equation.3">
                    <p:embed/>
                  </p:oleObj>
                </mc:Choice>
                <mc:Fallback>
                  <p:oleObj name="Equation" r:id="rId12" imgW="152268" imgH="215713" progId="Equation.3">
                    <p:embed/>
                    <p:pic>
                      <p:nvPicPr>
                        <p:cNvPr id="0" name="Object 1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4" y="635"/>
                          <a:ext cx="22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7476" name="Group 133">
              <a:extLst>
                <a:ext uri="{FF2B5EF4-FFF2-40B4-BE49-F238E27FC236}">
                  <a16:creationId xmlns:a16="http://schemas.microsoft.com/office/drawing/2014/main" id="{3EC6C470-E58C-424F-91D8-E15B824052E5}"/>
                </a:ext>
              </a:extLst>
            </p:cNvPr>
            <p:cNvGrpSpPr>
              <a:grpSpLocks noChangeAspect="1"/>
            </p:cNvGrpSpPr>
            <p:nvPr/>
          </p:nvGrpSpPr>
          <p:grpSpPr bwMode="auto">
            <a:xfrm>
              <a:off x="3675" y="993"/>
              <a:ext cx="808" cy="173"/>
              <a:chOff x="2064" y="1567"/>
              <a:chExt cx="1152" cy="246"/>
            </a:xfrm>
          </p:grpSpPr>
          <p:graphicFrame>
            <p:nvGraphicFramePr>
              <p:cNvPr id="147601" name="Object 134">
                <a:extLst>
                  <a:ext uri="{FF2B5EF4-FFF2-40B4-BE49-F238E27FC236}">
                    <a16:creationId xmlns:a16="http://schemas.microsoft.com/office/drawing/2014/main" id="{C8C91D8D-4210-4552-899F-32E2B04A4502}"/>
                  </a:ext>
                </a:extLst>
              </p:cNvPr>
              <p:cNvGraphicFramePr>
                <a:graphicFrameLocks noChangeAspect="1"/>
              </p:cNvGraphicFramePr>
              <p:nvPr/>
            </p:nvGraphicFramePr>
            <p:xfrm>
              <a:off x="2483" y="1567"/>
              <a:ext cx="301" cy="246"/>
            </p:xfrm>
            <a:graphic>
              <a:graphicData uri="http://schemas.openxmlformats.org/presentationml/2006/ole">
                <mc:AlternateContent xmlns:mc="http://schemas.openxmlformats.org/markup-compatibility/2006">
                  <mc:Choice xmlns:v="urn:schemas-microsoft-com:vml" Requires="v">
                    <p:oleObj name="公式" r:id="rId14" imgW="177646" imgH="190335" progId="Equation.3">
                      <p:embed/>
                    </p:oleObj>
                  </mc:Choice>
                  <mc:Fallback>
                    <p:oleObj name="公式" r:id="rId14" imgW="177646" imgH="190335" progId="Equation.3">
                      <p:embed/>
                      <p:pic>
                        <p:nvPicPr>
                          <p:cNvPr id="0" name="Object 1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83" y="1567"/>
                            <a:ext cx="30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425110" name="Line 135">
                <a:extLst>
                  <a:ext uri="{FF2B5EF4-FFF2-40B4-BE49-F238E27FC236}">
                    <a16:creationId xmlns:a16="http://schemas.microsoft.com/office/drawing/2014/main" id="{7F285A97-3A53-42CB-917A-57DDB25CFE21}"/>
                  </a:ext>
                </a:extLst>
              </p:cNvPr>
              <p:cNvSpPr>
                <a:spLocks noChangeAspect="1" noChangeShapeType="1"/>
              </p:cNvSpPr>
              <p:nvPr/>
            </p:nvSpPr>
            <p:spPr bwMode="auto">
              <a:xfrm>
                <a:off x="2801" y="1672"/>
                <a:ext cx="415" cy="0"/>
              </a:xfrm>
              <a:prstGeom prst="line">
                <a:avLst/>
              </a:prstGeom>
              <a:noFill/>
              <a:ln w="190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5111" name="Line 136">
                <a:extLst>
                  <a:ext uri="{FF2B5EF4-FFF2-40B4-BE49-F238E27FC236}">
                    <a16:creationId xmlns:a16="http://schemas.microsoft.com/office/drawing/2014/main" id="{740ED276-54C5-40F0-92E5-8A47142139B4}"/>
                  </a:ext>
                </a:extLst>
              </p:cNvPr>
              <p:cNvSpPr>
                <a:spLocks noChangeAspect="1" noChangeShapeType="1"/>
              </p:cNvSpPr>
              <p:nvPr/>
            </p:nvSpPr>
            <p:spPr bwMode="auto">
              <a:xfrm flipH="1">
                <a:off x="2064" y="1672"/>
                <a:ext cx="415" cy="0"/>
              </a:xfrm>
              <a:prstGeom prst="line">
                <a:avLst/>
              </a:prstGeom>
              <a:noFill/>
              <a:ln w="19050">
                <a:solidFill>
                  <a:srgbClr val="0000FF"/>
                </a:solidFill>
                <a:round/>
                <a:headEnd/>
                <a:tailEnd type="triangle" w="sm" len="lg"/>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424990" name="Line 137">
              <a:extLst>
                <a:ext uri="{FF2B5EF4-FFF2-40B4-BE49-F238E27FC236}">
                  <a16:creationId xmlns:a16="http://schemas.microsoft.com/office/drawing/2014/main" id="{E3275157-F11A-4AA7-ADA0-7C93B3AE4A86}"/>
                </a:ext>
              </a:extLst>
            </p:cNvPr>
            <p:cNvSpPr>
              <a:spLocks noChangeAspect="1" noChangeShapeType="1"/>
            </p:cNvSpPr>
            <p:nvPr/>
          </p:nvSpPr>
          <p:spPr bwMode="auto">
            <a:xfrm>
              <a:off x="5289" y="371"/>
              <a:ext cx="1" cy="293"/>
            </a:xfrm>
            <a:prstGeom prst="line">
              <a:avLst/>
            </a:prstGeom>
            <a:noFill/>
            <a:ln w="12700">
              <a:solidFill>
                <a:schemeClr val="tx1"/>
              </a:solidFill>
              <a:prstDash val="dash"/>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478" name="Object 138">
              <a:extLst>
                <a:ext uri="{FF2B5EF4-FFF2-40B4-BE49-F238E27FC236}">
                  <a16:creationId xmlns:a16="http://schemas.microsoft.com/office/drawing/2014/main" id="{F1BF364A-97C4-4DC2-B42D-96B40D6098B3}"/>
                </a:ext>
              </a:extLst>
            </p:cNvPr>
            <p:cNvGraphicFramePr>
              <a:graphicFrameLocks noChangeAspect="1"/>
            </p:cNvGraphicFramePr>
            <p:nvPr/>
          </p:nvGraphicFramePr>
          <p:xfrm>
            <a:off x="5202" y="601"/>
            <a:ext cx="255" cy="246"/>
          </p:xfrm>
          <a:graphic>
            <a:graphicData uri="http://schemas.openxmlformats.org/presentationml/2006/ole">
              <mc:AlternateContent xmlns:mc="http://schemas.openxmlformats.org/markup-compatibility/2006">
                <mc:Choice xmlns:v="urn:schemas-microsoft-com:vml" Requires="v">
                  <p:oleObj name="Equation" r:id="rId16" imgW="164885" imgH="215619" progId="Equation.3">
                    <p:embed/>
                  </p:oleObj>
                </mc:Choice>
                <mc:Fallback>
                  <p:oleObj name="Equation" r:id="rId16" imgW="164885" imgH="215619" progId="Equation.3">
                    <p:embed/>
                    <p:pic>
                      <p:nvPicPr>
                        <p:cNvPr id="0" name="Object 13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02" y="601"/>
                          <a:ext cx="25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7479" name="Group 139">
              <a:extLst>
                <a:ext uri="{FF2B5EF4-FFF2-40B4-BE49-F238E27FC236}">
                  <a16:creationId xmlns:a16="http://schemas.microsoft.com/office/drawing/2014/main" id="{F28028C5-4C69-4930-AF28-AC0679AD4C35}"/>
                </a:ext>
              </a:extLst>
            </p:cNvPr>
            <p:cNvGrpSpPr>
              <a:grpSpLocks noChangeAspect="1"/>
            </p:cNvGrpSpPr>
            <p:nvPr/>
          </p:nvGrpSpPr>
          <p:grpSpPr bwMode="auto">
            <a:xfrm>
              <a:off x="3168" y="265"/>
              <a:ext cx="2155" cy="115"/>
              <a:chOff x="1343" y="528"/>
              <a:chExt cx="3075" cy="164"/>
            </a:xfrm>
          </p:grpSpPr>
          <p:grpSp>
            <p:nvGrpSpPr>
              <p:cNvPr id="147556" name="Group 140">
                <a:extLst>
                  <a:ext uri="{FF2B5EF4-FFF2-40B4-BE49-F238E27FC236}">
                    <a16:creationId xmlns:a16="http://schemas.microsoft.com/office/drawing/2014/main" id="{7E0AC080-AD2E-4230-95CF-EFB614BDAFBD}"/>
                  </a:ext>
                </a:extLst>
              </p:cNvPr>
              <p:cNvGrpSpPr>
                <a:grpSpLocks noChangeAspect="1"/>
              </p:cNvGrpSpPr>
              <p:nvPr/>
            </p:nvGrpSpPr>
            <p:grpSpPr bwMode="auto">
              <a:xfrm>
                <a:off x="1556" y="528"/>
                <a:ext cx="200" cy="164"/>
                <a:chOff x="1200" y="2304"/>
                <a:chExt cx="144" cy="144"/>
              </a:xfrm>
            </p:grpSpPr>
            <p:sp>
              <p:nvSpPr>
                <p:cNvPr id="147599" name="Oval 141">
                  <a:extLst>
                    <a:ext uri="{FF2B5EF4-FFF2-40B4-BE49-F238E27FC236}">
                      <a16:creationId xmlns:a16="http://schemas.microsoft.com/office/drawing/2014/main" id="{C7C3913D-E4FD-4768-84E0-2D05184A7AD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600" name="Oval 142">
                  <a:extLst>
                    <a:ext uri="{FF2B5EF4-FFF2-40B4-BE49-F238E27FC236}">
                      <a16:creationId xmlns:a16="http://schemas.microsoft.com/office/drawing/2014/main" id="{ACD9D9A1-910F-48D7-B9A3-63BCB119318A}"/>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57" name="Group 143">
                <a:extLst>
                  <a:ext uri="{FF2B5EF4-FFF2-40B4-BE49-F238E27FC236}">
                    <a16:creationId xmlns:a16="http://schemas.microsoft.com/office/drawing/2014/main" id="{8C61110A-0916-4840-BDD0-DEE3DF9BCCA6}"/>
                  </a:ext>
                </a:extLst>
              </p:cNvPr>
              <p:cNvGrpSpPr>
                <a:grpSpLocks noChangeAspect="1"/>
              </p:cNvGrpSpPr>
              <p:nvPr/>
            </p:nvGrpSpPr>
            <p:grpSpPr bwMode="auto">
              <a:xfrm>
                <a:off x="1743" y="528"/>
                <a:ext cx="201" cy="164"/>
                <a:chOff x="1200" y="2304"/>
                <a:chExt cx="144" cy="144"/>
              </a:xfrm>
            </p:grpSpPr>
            <p:sp>
              <p:nvSpPr>
                <p:cNvPr id="147597" name="Oval 144">
                  <a:extLst>
                    <a:ext uri="{FF2B5EF4-FFF2-40B4-BE49-F238E27FC236}">
                      <a16:creationId xmlns:a16="http://schemas.microsoft.com/office/drawing/2014/main" id="{AC3F641F-B305-4B71-A017-4F0663C3F9CA}"/>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98" name="Oval 145">
                  <a:extLst>
                    <a:ext uri="{FF2B5EF4-FFF2-40B4-BE49-F238E27FC236}">
                      <a16:creationId xmlns:a16="http://schemas.microsoft.com/office/drawing/2014/main" id="{90B386A4-C1AC-4CF0-A957-6D7102BB6C7C}"/>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58" name="Group 146">
                <a:extLst>
                  <a:ext uri="{FF2B5EF4-FFF2-40B4-BE49-F238E27FC236}">
                    <a16:creationId xmlns:a16="http://schemas.microsoft.com/office/drawing/2014/main" id="{40F9662F-1CF7-437A-B3E5-4469C8D48790}"/>
                  </a:ext>
                </a:extLst>
              </p:cNvPr>
              <p:cNvGrpSpPr>
                <a:grpSpLocks noChangeAspect="1"/>
              </p:cNvGrpSpPr>
              <p:nvPr/>
            </p:nvGrpSpPr>
            <p:grpSpPr bwMode="auto">
              <a:xfrm>
                <a:off x="2156" y="528"/>
                <a:ext cx="198" cy="164"/>
                <a:chOff x="1200" y="2304"/>
                <a:chExt cx="144" cy="144"/>
              </a:xfrm>
            </p:grpSpPr>
            <p:sp>
              <p:nvSpPr>
                <p:cNvPr id="147595" name="Oval 147">
                  <a:extLst>
                    <a:ext uri="{FF2B5EF4-FFF2-40B4-BE49-F238E27FC236}">
                      <a16:creationId xmlns:a16="http://schemas.microsoft.com/office/drawing/2014/main" id="{CC216643-3DA5-4145-BE3D-C5487BF6217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96" name="Oval 148">
                  <a:extLst>
                    <a:ext uri="{FF2B5EF4-FFF2-40B4-BE49-F238E27FC236}">
                      <a16:creationId xmlns:a16="http://schemas.microsoft.com/office/drawing/2014/main" id="{556E4E5B-351B-455C-B013-16261EA0FCE8}"/>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59" name="Group 149">
                <a:extLst>
                  <a:ext uri="{FF2B5EF4-FFF2-40B4-BE49-F238E27FC236}">
                    <a16:creationId xmlns:a16="http://schemas.microsoft.com/office/drawing/2014/main" id="{B476A500-0E33-4567-B1D1-83E650B39784}"/>
                  </a:ext>
                </a:extLst>
              </p:cNvPr>
              <p:cNvGrpSpPr>
                <a:grpSpLocks noChangeAspect="1"/>
              </p:cNvGrpSpPr>
              <p:nvPr/>
            </p:nvGrpSpPr>
            <p:grpSpPr bwMode="auto">
              <a:xfrm>
                <a:off x="1951" y="528"/>
                <a:ext cx="198" cy="164"/>
                <a:chOff x="1200" y="2304"/>
                <a:chExt cx="144" cy="144"/>
              </a:xfrm>
            </p:grpSpPr>
            <p:sp>
              <p:nvSpPr>
                <p:cNvPr id="147593" name="Oval 150">
                  <a:extLst>
                    <a:ext uri="{FF2B5EF4-FFF2-40B4-BE49-F238E27FC236}">
                      <a16:creationId xmlns:a16="http://schemas.microsoft.com/office/drawing/2014/main" id="{523748DE-BD88-42FC-8AD3-62AA76B871A0}"/>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94" name="Oval 151">
                  <a:extLst>
                    <a:ext uri="{FF2B5EF4-FFF2-40B4-BE49-F238E27FC236}">
                      <a16:creationId xmlns:a16="http://schemas.microsoft.com/office/drawing/2014/main" id="{BFEBE174-A6A7-4207-AC7C-AD6526952333}"/>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0" name="Group 152">
                <a:extLst>
                  <a:ext uri="{FF2B5EF4-FFF2-40B4-BE49-F238E27FC236}">
                    <a16:creationId xmlns:a16="http://schemas.microsoft.com/office/drawing/2014/main" id="{939CC75B-F28E-469C-923B-4A69701C993A}"/>
                  </a:ext>
                </a:extLst>
              </p:cNvPr>
              <p:cNvGrpSpPr>
                <a:grpSpLocks noChangeAspect="1"/>
              </p:cNvGrpSpPr>
              <p:nvPr/>
            </p:nvGrpSpPr>
            <p:grpSpPr bwMode="auto">
              <a:xfrm>
                <a:off x="2361" y="528"/>
                <a:ext cx="201" cy="164"/>
                <a:chOff x="1200" y="2304"/>
                <a:chExt cx="144" cy="144"/>
              </a:xfrm>
            </p:grpSpPr>
            <p:sp>
              <p:nvSpPr>
                <p:cNvPr id="147591" name="Oval 153">
                  <a:extLst>
                    <a:ext uri="{FF2B5EF4-FFF2-40B4-BE49-F238E27FC236}">
                      <a16:creationId xmlns:a16="http://schemas.microsoft.com/office/drawing/2014/main" id="{6ADF1C4F-9E7C-4067-9955-10D58588F84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92" name="Oval 154">
                  <a:extLst>
                    <a:ext uri="{FF2B5EF4-FFF2-40B4-BE49-F238E27FC236}">
                      <a16:creationId xmlns:a16="http://schemas.microsoft.com/office/drawing/2014/main" id="{DBDCBFB3-E80F-4954-89FF-163151BF1D65}"/>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1" name="Group 155">
                <a:extLst>
                  <a:ext uri="{FF2B5EF4-FFF2-40B4-BE49-F238E27FC236}">
                    <a16:creationId xmlns:a16="http://schemas.microsoft.com/office/drawing/2014/main" id="{2884ED36-B0E8-4BB3-8CE2-7DF68ABF3579}"/>
                  </a:ext>
                </a:extLst>
              </p:cNvPr>
              <p:cNvGrpSpPr>
                <a:grpSpLocks noChangeAspect="1"/>
              </p:cNvGrpSpPr>
              <p:nvPr/>
            </p:nvGrpSpPr>
            <p:grpSpPr bwMode="auto">
              <a:xfrm>
                <a:off x="2569" y="528"/>
                <a:ext cx="198" cy="164"/>
                <a:chOff x="1200" y="2304"/>
                <a:chExt cx="144" cy="144"/>
              </a:xfrm>
            </p:grpSpPr>
            <p:sp>
              <p:nvSpPr>
                <p:cNvPr id="147589" name="Oval 156">
                  <a:extLst>
                    <a:ext uri="{FF2B5EF4-FFF2-40B4-BE49-F238E27FC236}">
                      <a16:creationId xmlns:a16="http://schemas.microsoft.com/office/drawing/2014/main" id="{8CE548A1-41D3-4C3E-9075-A6CA33E30264}"/>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90" name="Oval 157">
                  <a:extLst>
                    <a:ext uri="{FF2B5EF4-FFF2-40B4-BE49-F238E27FC236}">
                      <a16:creationId xmlns:a16="http://schemas.microsoft.com/office/drawing/2014/main" id="{D76627E9-2075-4782-BE22-D3F9C480B06D}"/>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2" name="Group 158">
                <a:extLst>
                  <a:ext uri="{FF2B5EF4-FFF2-40B4-BE49-F238E27FC236}">
                    <a16:creationId xmlns:a16="http://schemas.microsoft.com/office/drawing/2014/main" id="{30C1CC13-4B82-4892-800A-3584D95CC222}"/>
                  </a:ext>
                </a:extLst>
              </p:cNvPr>
              <p:cNvGrpSpPr>
                <a:grpSpLocks noChangeAspect="1"/>
              </p:cNvGrpSpPr>
              <p:nvPr/>
            </p:nvGrpSpPr>
            <p:grpSpPr bwMode="auto">
              <a:xfrm>
                <a:off x="2774" y="528"/>
                <a:ext cx="199" cy="164"/>
                <a:chOff x="1200" y="2304"/>
                <a:chExt cx="144" cy="144"/>
              </a:xfrm>
            </p:grpSpPr>
            <p:sp>
              <p:nvSpPr>
                <p:cNvPr id="147587" name="Oval 159">
                  <a:extLst>
                    <a:ext uri="{FF2B5EF4-FFF2-40B4-BE49-F238E27FC236}">
                      <a16:creationId xmlns:a16="http://schemas.microsoft.com/office/drawing/2014/main" id="{7F8F2911-ACEA-4A27-8956-5DB0C5334DF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88" name="Oval 160">
                  <a:extLst>
                    <a:ext uri="{FF2B5EF4-FFF2-40B4-BE49-F238E27FC236}">
                      <a16:creationId xmlns:a16="http://schemas.microsoft.com/office/drawing/2014/main" id="{D0BED1F8-E805-4DFB-9079-A90AFCBA18D8}"/>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3" name="Group 161">
                <a:extLst>
                  <a:ext uri="{FF2B5EF4-FFF2-40B4-BE49-F238E27FC236}">
                    <a16:creationId xmlns:a16="http://schemas.microsoft.com/office/drawing/2014/main" id="{2453AE8F-8130-43CF-A462-73999BF57743}"/>
                  </a:ext>
                </a:extLst>
              </p:cNvPr>
              <p:cNvGrpSpPr>
                <a:grpSpLocks noChangeAspect="1"/>
              </p:cNvGrpSpPr>
              <p:nvPr/>
            </p:nvGrpSpPr>
            <p:grpSpPr bwMode="auto">
              <a:xfrm>
                <a:off x="2980" y="528"/>
                <a:ext cx="200" cy="164"/>
                <a:chOff x="1200" y="2304"/>
                <a:chExt cx="144" cy="144"/>
              </a:xfrm>
            </p:grpSpPr>
            <p:sp>
              <p:nvSpPr>
                <p:cNvPr id="147585" name="Oval 162">
                  <a:extLst>
                    <a:ext uri="{FF2B5EF4-FFF2-40B4-BE49-F238E27FC236}">
                      <a16:creationId xmlns:a16="http://schemas.microsoft.com/office/drawing/2014/main" id="{0CD9B84A-86FE-47C6-9220-DCC93595858E}"/>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86" name="Oval 163">
                  <a:extLst>
                    <a:ext uri="{FF2B5EF4-FFF2-40B4-BE49-F238E27FC236}">
                      <a16:creationId xmlns:a16="http://schemas.microsoft.com/office/drawing/2014/main" id="{6BB129E5-51D9-49BE-9F0D-DE79BBD6EFBC}"/>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4" name="Group 164">
                <a:extLst>
                  <a:ext uri="{FF2B5EF4-FFF2-40B4-BE49-F238E27FC236}">
                    <a16:creationId xmlns:a16="http://schemas.microsoft.com/office/drawing/2014/main" id="{C6FF2702-C6A6-4163-A8C8-DDBCD562FE05}"/>
                  </a:ext>
                </a:extLst>
              </p:cNvPr>
              <p:cNvGrpSpPr>
                <a:grpSpLocks noChangeAspect="1"/>
              </p:cNvGrpSpPr>
              <p:nvPr/>
            </p:nvGrpSpPr>
            <p:grpSpPr bwMode="auto">
              <a:xfrm>
                <a:off x="3187" y="528"/>
                <a:ext cx="198" cy="164"/>
                <a:chOff x="1200" y="2304"/>
                <a:chExt cx="144" cy="144"/>
              </a:xfrm>
            </p:grpSpPr>
            <p:sp>
              <p:nvSpPr>
                <p:cNvPr id="147583" name="Oval 165">
                  <a:extLst>
                    <a:ext uri="{FF2B5EF4-FFF2-40B4-BE49-F238E27FC236}">
                      <a16:creationId xmlns:a16="http://schemas.microsoft.com/office/drawing/2014/main" id="{771EDAC8-3231-4CEE-B701-F24EF5DF3526}"/>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84" name="Oval 166">
                  <a:extLst>
                    <a:ext uri="{FF2B5EF4-FFF2-40B4-BE49-F238E27FC236}">
                      <a16:creationId xmlns:a16="http://schemas.microsoft.com/office/drawing/2014/main" id="{626D9370-C134-41E0-863D-11267BB23D8F}"/>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5" name="Group 167">
                <a:extLst>
                  <a:ext uri="{FF2B5EF4-FFF2-40B4-BE49-F238E27FC236}">
                    <a16:creationId xmlns:a16="http://schemas.microsoft.com/office/drawing/2014/main" id="{897D5427-C331-423A-85D4-4AC695126593}"/>
                  </a:ext>
                </a:extLst>
              </p:cNvPr>
              <p:cNvGrpSpPr>
                <a:grpSpLocks noChangeAspect="1"/>
              </p:cNvGrpSpPr>
              <p:nvPr/>
            </p:nvGrpSpPr>
            <p:grpSpPr bwMode="auto">
              <a:xfrm>
                <a:off x="3392" y="528"/>
                <a:ext cx="199" cy="164"/>
                <a:chOff x="1200" y="2304"/>
                <a:chExt cx="144" cy="144"/>
              </a:xfrm>
            </p:grpSpPr>
            <p:sp>
              <p:nvSpPr>
                <p:cNvPr id="147581" name="Oval 168">
                  <a:extLst>
                    <a:ext uri="{FF2B5EF4-FFF2-40B4-BE49-F238E27FC236}">
                      <a16:creationId xmlns:a16="http://schemas.microsoft.com/office/drawing/2014/main" id="{B1DAFB45-7A11-4447-94C7-9F29F67EB797}"/>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82" name="Oval 169">
                  <a:extLst>
                    <a:ext uri="{FF2B5EF4-FFF2-40B4-BE49-F238E27FC236}">
                      <a16:creationId xmlns:a16="http://schemas.microsoft.com/office/drawing/2014/main" id="{A9A64CF7-B6BE-4471-AA18-BB2508835F44}"/>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6" name="Group 170">
                <a:extLst>
                  <a:ext uri="{FF2B5EF4-FFF2-40B4-BE49-F238E27FC236}">
                    <a16:creationId xmlns:a16="http://schemas.microsoft.com/office/drawing/2014/main" id="{4BFADE46-FF48-4887-BB2D-CD3FE3CFE3FD}"/>
                  </a:ext>
                </a:extLst>
              </p:cNvPr>
              <p:cNvGrpSpPr>
                <a:grpSpLocks noChangeAspect="1"/>
              </p:cNvGrpSpPr>
              <p:nvPr/>
            </p:nvGrpSpPr>
            <p:grpSpPr bwMode="auto">
              <a:xfrm>
                <a:off x="3598" y="528"/>
                <a:ext cx="200" cy="164"/>
                <a:chOff x="1200" y="2304"/>
                <a:chExt cx="144" cy="144"/>
              </a:xfrm>
            </p:grpSpPr>
            <p:sp>
              <p:nvSpPr>
                <p:cNvPr id="147579" name="Oval 171">
                  <a:extLst>
                    <a:ext uri="{FF2B5EF4-FFF2-40B4-BE49-F238E27FC236}">
                      <a16:creationId xmlns:a16="http://schemas.microsoft.com/office/drawing/2014/main" id="{775799BA-3288-463F-98E5-11425B15147F}"/>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80" name="Oval 172">
                  <a:extLst>
                    <a:ext uri="{FF2B5EF4-FFF2-40B4-BE49-F238E27FC236}">
                      <a16:creationId xmlns:a16="http://schemas.microsoft.com/office/drawing/2014/main" id="{03E3E65E-39B4-4504-A68C-D2691C4CB865}"/>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7" name="Group 173">
                <a:extLst>
                  <a:ext uri="{FF2B5EF4-FFF2-40B4-BE49-F238E27FC236}">
                    <a16:creationId xmlns:a16="http://schemas.microsoft.com/office/drawing/2014/main" id="{A3B66DC0-11ED-4511-9320-4CB7B7CA2FFB}"/>
                  </a:ext>
                </a:extLst>
              </p:cNvPr>
              <p:cNvGrpSpPr>
                <a:grpSpLocks noChangeAspect="1"/>
              </p:cNvGrpSpPr>
              <p:nvPr/>
            </p:nvGrpSpPr>
            <p:grpSpPr bwMode="auto">
              <a:xfrm>
                <a:off x="3805" y="528"/>
                <a:ext cx="199" cy="164"/>
                <a:chOff x="1200" y="2304"/>
                <a:chExt cx="144" cy="144"/>
              </a:xfrm>
            </p:grpSpPr>
            <p:sp>
              <p:nvSpPr>
                <p:cNvPr id="147577" name="Oval 174">
                  <a:extLst>
                    <a:ext uri="{FF2B5EF4-FFF2-40B4-BE49-F238E27FC236}">
                      <a16:creationId xmlns:a16="http://schemas.microsoft.com/office/drawing/2014/main" id="{C84E3848-7279-4118-BF15-0E4C7F22B36F}"/>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78" name="Oval 175">
                  <a:extLst>
                    <a:ext uri="{FF2B5EF4-FFF2-40B4-BE49-F238E27FC236}">
                      <a16:creationId xmlns:a16="http://schemas.microsoft.com/office/drawing/2014/main" id="{7FACBB59-759D-4AC2-999B-196280C6B046}"/>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8" name="Group 176">
                <a:extLst>
                  <a:ext uri="{FF2B5EF4-FFF2-40B4-BE49-F238E27FC236}">
                    <a16:creationId xmlns:a16="http://schemas.microsoft.com/office/drawing/2014/main" id="{AC9AE144-C2D0-4D12-9B0C-30CC171E2F3A}"/>
                  </a:ext>
                </a:extLst>
              </p:cNvPr>
              <p:cNvGrpSpPr>
                <a:grpSpLocks noChangeAspect="1"/>
              </p:cNvGrpSpPr>
              <p:nvPr/>
            </p:nvGrpSpPr>
            <p:grpSpPr bwMode="auto">
              <a:xfrm>
                <a:off x="1343" y="528"/>
                <a:ext cx="198" cy="164"/>
                <a:chOff x="1200" y="2304"/>
                <a:chExt cx="144" cy="144"/>
              </a:xfrm>
            </p:grpSpPr>
            <p:sp>
              <p:nvSpPr>
                <p:cNvPr id="147575" name="Oval 177">
                  <a:extLst>
                    <a:ext uri="{FF2B5EF4-FFF2-40B4-BE49-F238E27FC236}">
                      <a16:creationId xmlns:a16="http://schemas.microsoft.com/office/drawing/2014/main" id="{79880400-7216-4840-978E-A77D75F259BF}"/>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76" name="Oval 178">
                  <a:extLst>
                    <a:ext uri="{FF2B5EF4-FFF2-40B4-BE49-F238E27FC236}">
                      <a16:creationId xmlns:a16="http://schemas.microsoft.com/office/drawing/2014/main" id="{949C7D33-BF0D-4CD0-9E27-C47AA2170FE0}"/>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69" name="Group 179">
                <a:extLst>
                  <a:ext uri="{FF2B5EF4-FFF2-40B4-BE49-F238E27FC236}">
                    <a16:creationId xmlns:a16="http://schemas.microsoft.com/office/drawing/2014/main" id="{CF499104-F1D4-4BB8-B7D8-228091E384EB}"/>
                  </a:ext>
                </a:extLst>
              </p:cNvPr>
              <p:cNvGrpSpPr>
                <a:grpSpLocks noChangeAspect="1"/>
              </p:cNvGrpSpPr>
              <p:nvPr/>
            </p:nvGrpSpPr>
            <p:grpSpPr bwMode="auto">
              <a:xfrm>
                <a:off x="4017" y="528"/>
                <a:ext cx="199" cy="164"/>
                <a:chOff x="1200" y="2304"/>
                <a:chExt cx="144" cy="144"/>
              </a:xfrm>
            </p:grpSpPr>
            <p:sp>
              <p:nvSpPr>
                <p:cNvPr id="147573" name="Oval 180">
                  <a:extLst>
                    <a:ext uri="{FF2B5EF4-FFF2-40B4-BE49-F238E27FC236}">
                      <a16:creationId xmlns:a16="http://schemas.microsoft.com/office/drawing/2014/main" id="{B9E69AA5-3A7C-4329-9545-E00779084E7D}"/>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74" name="Oval 181">
                  <a:extLst>
                    <a:ext uri="{FF2B5EF4-FFF2-40B4-BE49-F238E27FC236}">
                      <a16:creationId xmlns:a16="http://schemas.microsoft.com/office/drawing/2014/main" id="{09B7847B-072C-4051-BCD1-DB5025C9E949}"/>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nvGrpSpPr>
              <p:cNvPr id="147570" name="Group 182">
                <a:extLst>
                  <a:ext uri="{FF2B5EF4-FFF2-40B4-BE49-F238E27FC236}">
                    <a16:creationId xmlns:a16="http://schemas.microsoft.com/office/drawing/2014/main" id="{9AD6B642-5969-4004-ABB9-DEE323ADF842}"/>
                  </a:ext>
                </a:extLst>
              </p:cNvPr>
              <p:cNvGrpSpPr>
                <a:grpSpLocks noChangeAspect="1"/>
              </p:cNvGrpSpPr>
              <p:nvPr/>
            </p:nvGrpSpPr>
            <p:grpSpPr bwMode="auto">
              <a:xfrm>
                <a:off x="4219" y="528"/>
                <a:ext cx="199" cy="164"/>
                <a:chOff x="1200" y="2304"/>
                <a:chExt cx="144" cy="144"/>
              </a:xfrm>
            </p:grpSpPr>
            <p:sp>
              <p:nvSpPr>
                <p:cNvPr id="147571" name="Oval 183">
                  <a:extLst>
                    <a:ext uri="{FF2B5EF4-FFF2-40B4-BE49-F238E27FC236}">
                      <a16:creationId xmlns:a16="http://schemas.microsoft.com/office/drawing/2014/main" id="{1E59F4CE-0D6D-490D-973C-7C24C0C56CA5}"/>
                    </a:ext>
                  </a:extLst>
                </p:cNvPr>
                <p:cNvSpPr>
                  <a:spLocks noChangeAspect="1"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72" name="Oval 184">
                  <a:extLst>
                    <a:ext uri="{FF2B5EF4-FFF2-40B4-BE49-F238E27FC236}">
                      <a16:creationId xmlns:a16="http://schemas.microsoft.com/office/drawing/2014/main" id="{B583D77B-D526-4606-8505-334C678E718F}"/>
                    </a:ext>
                  </a:extLst>
                </p:cNvPr>
                <p:cNvSpPr>
                  <a:spLocks noChangeAspect="1"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grpSp>
        <p:sp>
          <p:nvSpPr>
            <p:cNvPr id="424992" name="Line 185">
              <a:extLst>
                <a:ext uri="{FF2B5EF4-FFF2-40B4-BE49-F238E27FC236}">
                  <a16:creationId xmlns:a16="http://schemas.microsoft.com/office/drawing/2014/main" id="{EBB29B0E-B172-43FD-A161-80FB77ABEFD5}"/>
                </a:ext>
              </a:extLst>
            </p:cNvPr>
            <p:cNvSpPr>
              <a:spLocks noChangeAspect="1" noChangeShapeType="1"/>
            </p:cNvSpPr>
            <p:nvPr/>
          </p:nvSpPr>
          <p:spPr bwMode="auto">
            <a:xfrm>
              <a:off x="3068" y="669"/>
              <a:ext cx="2557" cy="0"/>
            </a:xfrm>
            <a:prstGeom prst="line">
              <a:avLst/>
            </a:prstGeom>
            <a:noFill/>
            <a:ln w="19050">
              <a:solidFill>
                <a:schemeClr val="tx1"/>
              </a:solidFill>
              <a:round/>
              <a:headEnd/>
              <a:tailEnd type="triangle" w="sm" len="lg"/>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7481" name="Group 186">
              <a:extLst>
                <a:ext uri="{FF2B5EF4-FFF2-40B4-BE49-F238E27FC236}">
                  <a16:creationId xmlns:a16="http://schemas.microsoft.com/office/drawing/2014/main" id="{CBEFEF5E-FC2B-4958-B280-9C864D08CCA9}"/>
                </a:ext>
              </a:extLst>
            </p:cNvPr>
            <p:cNvGrpSpPr>
              <a:grpSpLocks noChangeAspect="1"/>
            </p:cNvGrpSpPr>
            <p:nvPr/>
          </p:nvGrpSpPr>
          <p:grpSpPr bwMode="auto">
            <a:xfrm>
              <a:off x="3173" y="873"/>
              <a:ext cx="2153" cy="118"/>
              <a:chOff x="1357" y="1396"/>
              <a:chExt cx="3065" cy="168"/>
            </a:xfrm>
          </p:grpSpPr>
          <p:sp>
            <p:nvSpPr>
              <p:cNvPr id="147496" name="Oval 187">
                <a:extLst>
                  <a:ext uri="{FF2B5EF4-FFF2-40B4-BE49-F238E27FC236}">
                    <a16:creationId xmlns:a16="http://schemas.microsoft.com/office/drawing/2014/main" id="{1340A993-5986-4B85-B09A-FA91B69B29CB}"/>
                  </a:ext>
                </a:extLst>
              </p:cNvPr>
              <p:cNvSpPr>
                <a:spLocks noChangeAspect="1" noChangeArrowheads="1"/>
              </p:cNvSpPr>
              <p:nvPr/>
            </p:nvSpPr>
            <p:spPr bwMode="auto">
              <a:xfrm>
                <a:off x="1357" y="1396"/>
                <a:ext cx="199" cy="165"/>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497" name="Oval 188">
                <a:extLst>
                  <a:ext uri="{FF2B5EF4-FFF2-40B4-BE49-F238E27FC236}">
                    <a16:creationId xmlns:a16="http://schemas.microsoft.com/office/drawing/2014/main" id="{97400BEA-C3CE-48FE-B92A-2A547D32F5C8}"/>
                  </a:ext>
                </a:extLst>
              </p:cNvPr>
              <p:cNvSpPr>
                <a:spLocks noChangeAspect="1" noChangeArrowheads="1"/>
              </p:cNvSpPr>
              <p:nvPr/>
            </p:nvSpPr>
            <p:spPr bwMode="auto">
              <a:xfrm>
                <a:off x="1540"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498" name="Oval 189">
                <a:extLst>
                  <a:ext uri="{FF2B5EF4-FFF2-40B4-BE49-F238E27FC236}">
                    <a16:creationId xmlns:a16="http://schemas.microsoft.com/office/drawing/2014/main" id="{BF0D1131-0A08-4736-ABA5-64345A0E9BE7}"/>
                  </a:ext>
                </a:extLst>
              </p:cNvPr>
              <p:cNvSpPr>
                <a:spLocks noChangeAspect="1" noChangeArrowheads="1"/>
              </p:cNvSpPr>
              <p:nvPr/>
            </p:nvSpPr>
            <p:spPr bwMode="auto">
              <a:xfrm>
                <a:off x="1747"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499" name="Oval 190">
                <a:extLst>
                  <a:ext uri="{FF2B5EF4-FFF2-40B4-BE49-F238E27FC236}">
                    <a16:creationId xmlns:a16="http://schemas.microsoft.com/office/drawing/2014/main" id="{D2507CD4-D957-4038-ABE3-535C8E011FAB}"/>
                  </a:ext>
                </a:extLst>
              </p:cNvPr>
              <p:cNvSpPr>
                <a:spLocks noChangeAspect="1" noChangeArrowheads="1"/>
              </p:cNvSpPr>
              <p:nvPr/>
            </p:nvSpPr>
            <p:spPr bwMode="auto">
              <a:xfrm>
                <a:off x="1952"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0" name="Oval 191">
                <a:extLst>
                  <a:ext uri="{FF2B5EF4-FFF2-40B4-BE49-F238E27FC236}">
                    <a16:creationId xmlns:a16="http://schemas.microsoft.com/office/drawing/2014/main" id="{0822235A-8495-4369-B064-E32031946049}"/>
                  </a:ext>
                </a:extLst>
              </p:cNvPr>
              <p:cNvSpPr>
                <a:spLocks noChangeAspect="1" noChangeArrowheads="1"/>
              </p:cNvSpPr>
              <p:nvPr/>
            </p:nvSpPr>
            <p:spPr bwMode="auto">
              <a:xfrm>
                <a:off x="2570"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1" name="Oval 192">
                <a:extLst>
                  <a:ext uri="{FF2B5EF4-FFF2-40B4-BE49-F238E27FC236}">
                    <a16:creationId xmlns:a16="http://schemas.microsoft.com/office/drawing/2014/main" id="{F2322240-B2DF-40FC-B006-E692F54ECBC7}"/>
                  </a:ext>
                </a:extLst>
              </p:cNvPr>
              <p:cNvSpPr>
                <a:spLocks noChangeAspect="1" noChangeArrowheads="1"/>
              </p:cNvSpPr>
              <p:nvPr/>
            </p:nvSpPr>
            <p:spPr bwMode="auto">
              <a:xfrm>
                <a:off x="2365"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2" name="Oval 193">
                <a:extLst>
                  <a:ext uri="{FF2B5EF4-FFF2-40B4-BE49-F238E27FC236}">
                    <a16:creationId xmlns:a16="http://schemas.microsoft.com/office/drawing/2014/main" id="{E5349F2B-8BE2-4895-964B-CA4CB03BCCEC}"/>
                  </a:ext>
                </a:extLst>
              </p:cNvPr>
              <p:cNvSpPr>
                <a:spLocks noChangeAspect="1" noChangeArrowheads="1"/>
              </p:cNvSpPr>
              <p:nvPr/>
            </p:nvSpPr>
            <p:spPr bwMode="auto">
              <a:xfrm>
                <a:off x="2160"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3" name="Oval 194">
                <a:extLst>
                  <a:ext uri="{FF2B5EF4-FFF2-40B4-BE49-F238E27FC236}">
                    <a16:creationId xmlns:a16="http://schemas.microsoft.com/office/drawing/2014/main" id="{FE0D32E3-2D77-495A-BB01-8FDAAF728EED}"/>
                  </a:ext>
                </a:extLst>
              </p:cNvPr>
              <p:cNvSpPr>
                <a:spLocks noChangeAspect="1" noChangeArrowheads="1"/>
              </p:cNvSpPr>
              <p:nvPr/>
            </p:nvSpPr>
            <p:spPr bwMode="auto">
              <a:xfrm>
                <a:off x="2778"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4" name="Oval 195">
                <a:extLst>
                  <a:ext uri="{FF2B5EF4-FFF2-40B4-BE49-F238E27FC236}">
                    <a16:creationId xmlns:a16="http://schemas.microsoft.com/office/drawing/2014/main" id="{8D83F592-226C-411A-AA5E-13E23FD1F502}"/>
                  </a:ext>
                </a:extLst>
              </p:cNvPr>
              <p:cNvSpPr>
                <a:spLocks noChangeAspect="1" noChangeArrowheads="1"/>
              </p:cNvSpPr>
              <p:nvPr/>
            </p:nvSpPr>
            <p:spPr bwMode="auto">
              <a:xfrm>
                <a:off x="2983"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5" name="Oval 196">
                <a:extLst>
                  <a:ext uri="{FF2B5EF4-FFF2-40B4-BE49-F238E27FC236}">
                    <a16:creationId xmlns:a16="http://schemas.microsoft.com/office/drawing/2014/main" id="{B5A2A803-0E4A-4C19-959D-7D621A5508C3}"/>
                  </a:ext>
                </a:extLst>
              </p:cNvPr>
              <p:cNvSpPr>
                <a:spLocks noChangeAspect="1" noChangeArrowheads="1"/>
              </p:cNvSpPr>
              <p:nvPr/>
            </p:nvSpPr>
            <p:spPr bwMode="auto">
              <a:xfrm>
                <a:off x="3191" y="1398"/>
                <a:ext cx="198"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6" name="Oval 197">
                <a:extLst>
                  <a:ext uri="{FF2B5EF4-FFF2-40B4-BE49-F238E27FC236}">
                    <a16:creationId xmlns:a16="http://schemas.microsoft.com/office/drawing/2014/main" id="{E7787A88-C563-4416-B07A-4FBD2DAA0979}"/>
                  </a:ext>
                </a:extLst>
              </p:cNvPr>
              <p:cNvSpPr>
                <a:spLocks noChangeAspect="1" noChangeArrowheads="1"/>
              </p:cNvSpPr>
              <p:nvPr/>
            </p:nvSpPr>
            <p:spPr bwMode="auto">
              <a:xfrm>
                <a:off x="3396"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7" name="Oval 198">
                <a:extLst>
                  <a:ext uri="{FF2B5EF4-FFF2-40B4-BE49-F238E27FC236}">
                    <a16:creationId xmlns:a16="http://schemas.microsoft.com/office/drawing/2014/main" id="{74BF46C3-A399-42AE-A517-07C1B3D3256A}"/>
                  </a:ext>
                </a:extLst>
              </p:cNvPr>
              <p:cNvSpPr>
                <a:spLocks noChangeAspect="1" noChangeArrowheads="1"/>
              </p:cNvSpPr>
              <p:nvPr/>
            </p:nvSpPr>
            <p:spPr bwMode="auto">
              <a:xfrm>
                <a:off x="3602" y="1398"/>
                <a:ext cx="200"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8" name="Oval 199">
                <a:extLst>
                  <a:ext uri="{FF2B5EF4-FFF2-40B4-BE49-F238E27FC236}">
                    <a16:creationId xmlns:a16="http://schemas.microsoft.com/office/drawing/2014/main" id="{A261BB39-578A-4BC5-827D-F5BA36627AD9}"/>
                  </a:ext>
                </a:extLst>
              </p:cNvPr>
              <p:cNvSpPr>
                <a:spLocks noChangeAspect="1" noChangeArrowheads="1"/>
              </p:cNvSpPr>
              <p:nvPr/>
            </p:nvSpPr>
            <p:spPr bwMode="auto">
              <a:xfrm>
                <a:off x="3809"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09" name="Oval 200">
                <a:extLst>
                  <a:ext uri="{FF2B5EF4-FFF2-40B4-BE49-F238E27FC236}">
                    <a16:creationId xmlns:a16="http://schemas.microsoft.com/office/drawing/2014/main" id="{020371DC-4A0F-49C5-A133-095B0D29E90C}"/>
                  </a:ext>
                </a:extLst>
              </p:cNvPr>
              <p:cNvSpPr>
                <a:spLocks noChangeAspect="1" noChangeArrowheads="1"/>
              </p:cNvSpPr>
              <p:nvPr/>
            </p:nvSpPr>
            <p:spPr bwMode="auto">
              <a:xfrm>
                <a:off x="4021"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7510" name="Oval 201">
                <a:extLst>
                  <a:ext uri="{FF2B5EF4-FFF2-40B4-BE49-F238E27FC236}">
                    <a16:creationId xmlns:a16="http://schemas.microsoft.com/office/drawing/2014/main" id="{FE997E9B-EB7D-47CA-8CA4-5D8217DEBB86}"/>
                  </a:ext>
                </a:extLst>
              </p:cNvPr>
              <p:cNvSpPr>
                <a:spLocks noChangeAspect="1" noChangeArrowheads="1"/>
              </p:cNvSpPr>
              <p:nvPr/>
            </p:nvSpPr>
            <p:spPr bwMode="auto">
              <a:xfrm>
                <a:off x="4223"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47511" name="Group 202">
                <a:extLst>
                  <a:ext uri="{FF2B5EF4-FFF2-40B4-BE49-F238E27FC236}">
                    <a16:creationId xmlns:a16="http://schemas.microsoft.com/office/drawing/2014/main" id="{6E46AC35-62FB-4397-B172-5B13CF780B85}"/>
                  </a:ext>
                </a:extLst>
              </p:cNvPr>
              <p:cNvGrpSpPr>
                <a:grpSpLocks noChangeAspect="1"/>
              </p:cNvGrpSpPr>
              <p:nvPr/>
            </p:nvGrpSpPr>
            <p:grpSpPr bwMode="auto">
              <a:xfrm>
                <a:off x="1405" y="1440"/>
                <a:ext cx="96" cy="96"/>
                <a:chOff x="144" y="3744"/>
                <a:chExt cx="144" cy="144"/>
              </a:xfrm>
            </p:grpSpPr>
            <p:sp>
              <p:nvSpPr>
                <p:cNvPr id="425063" name="Line 203">
                  <a:extLst>
                    <a:ext uri="{FF2B5EF4-FFF2-40B4-BE49-F238E27FC236}">
                      <a16:creationId xmlns:a16="http://schemas.microsoft.com/office/drawing/2014/main" id="{94F4B115-06F8-4C39-8572-24A9579C7242}"/>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64" name="Line 204">
                  <a:extLst>
                    <a:ext uri="{FF2B5EF4-FFF2-40B4-BE49-F238E27FC236}">
                      <a16:creationId xmlns:a16="http://schemas.microsoft.com/office/drawing/2014/main" id="{A244570A-EFCF-42DD-9AFA-D42DD2A2A7F1}"/>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2" name="Group 205">
                <a:extLst>
                  <a:ext uri="{FF2B5EF4-FFF2-40B4-BE49-F238E27FC236}">
                    <a16:creationId xmlns:a16="http://schemas.microsoft.com/office/drawing/2014/main" id="{83BF3D67-4658-425C-8386-A75534E45C3A}"/>
                  </a:ext>
                </a:extLst>
              </p:cNvPr>
              <p:cNvGrpSpPr>
                <a:grpSpLocks noChangeAspect="1"/>
              </p:cNvGrpSpPr>
              <p:nvPr/>
            </p:nvGrpSpPr>
            <p:grpSpPr bwMode="auto">
              <a:xfrm>
                <a:off x="1597" y="1440"/>
                <a:ext cx="96" cy="96"/>
                <a:chOff x="144" y="3744"/>
                <a:chExt cx="144" cy="144"/>
              </a:xfrm>
            </p:grpSpPr>
            <p:sp>
              <p:nvSpPr>
                <p:cNvPr id="425061" name="Line 206">
                  <a:extLst>
                    <a:ext uri="{FF2B5EF4-FFF2-40B4-BE49-F238E27FC236}">
                      <a16:creationId xmlns:a16="http://schemas.microsoft.com/office/drawing/2014/main" id="{3F1827F9-EEF8-4197-B23C-2B8A7D79573A}"/>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62" name="Line 207">
                  <a:extLst>
                    <a:ext uri="{FF2B5EF4-FFF2-40B4-BE49-F238E27FC236}">
                      <a16:creationId xmlns:a16="http://schemas.microsoft.com/office/drawing/2014/main" id="{C0E01D4C-9B3F-4E5C-82DC-6D67F9F4E722}"/>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3" name="Group 208">
                <a:extLst>
                  <a:ext uri="{FF2B5EF4-FFF2-40B4-BE49-F238E27FC236}">
                    <a16:creationId xmlns:a16="http://schemas.microsoft.com/office/drawing/2014/main" id="{3950E342-0E65-4423-879E-DC58B15C3344}"/>
                  </a:ext>
                </a:extLst>
              </p:cNvPr>
              <p:cNvGrpSpPr>
                <a:grpSpLocks noChangeAspect="1"/>
              </p:cNvGrpSpPr>
              <p:nvPr/>
            </p:nvGrpSpPr>
            <p:grpSpPr bwMode="auto">
              <a:xfrm>
                <a:off x="1789" y="1440"/>
                <a:ext cx="96" cy="96"/>
                <a:chOff x="144" y="3744"/>
                <a:chExt cx="144" cy="144"/>
              </a:xfrm>
            </p:grpSpPr>
            <p:sp>
              <p:nvSpPr>
                <p:cNvPr id="425059" name="Line 209">
                  <a:extLst>
                    <a:ext uri="{FF2B5EF4-FFF2-40B4-BE49-F238E27FC236}">
                      <a16:creationId xmlns:a16="http://schemas.microsoft.com/office/drawing/2014/main" id="{35A10B8A-DC95-4679-A4B4-75B4FFA19F87}"/>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60" name="Line 210">
                  <a:extLst>
                    <a:ext uri="{FF2B5EF4-FFF2-40B4-BE49-F238E27FC236}">
                      <a16:creationId xmlns:a16="http://schemas.microsoft.com/office/drawing/2014/main" id="{FF8BA83A-D561-4852-B20A-A082A953FCE9}"/>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4" name="Group 211">
                <a:extLst>
                  <a:ext uri="{FF2B5EF4-FFF2-40B4-BE49-F238E27FC236}">
                    <a16:creationId xmlns:a16="http://schemas.microsoft.com/office/drawing/2014/main" id="{13DE056E-9806-4431-8F3D-2C9A0ABC4E92}"/>
                  </a:ext>
                </a:extLst>
              </p:cNvPr>
              <p:cNvGrpSpPr>
                <a:grpSpLocks noChangeAspect="1"/>
              </p:cNvGrpSpPr>
              <p:nvPr/>
            </p:nvGrpSpPr>
            <p:grpSpPr bwMode="auto">
              <a:xfrm>
                <a:off x="2002" y="1440"/>
                <a:ext cx="96" cy="96"/>
                <a:chOff x="144" y="3744"/>
                <a:chExt cx="144" cy="144"/>
              </a:xfrm>
            </p:grpSpPr>
            <p:sp>
              <p:nvSpPr>
                <p:cNvPr id="425057" name="Line 212">
                  <a:extLst>
                    <a:ext uri="{FF2B5EF4-FFF2-40B4-BE49-F238E27FC236}">
                      <a16:creationId xmlns:a16="http://schemas.microsoft.com/office/drawing/2014/main" id="{AF2D369A-5DAC-4151-9EC3-D5520154356C}"/>
                    </a:ext>
                  </a:extLst>
                </p:cNvPr>
                <p:cNvSpPr>
                  <a:spLocks noChangeAspect="1" noChangeShapeType="1"/>
                </p:cNvSpPr>
                <p:nvPr/>
              </p:nvSpPr>
              <p:spPr bwMode="auto">
                <a:xfrm>
                  <a:off x="144"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58" name="Line 213">
                  <a:extLst>
                    <a:ext uri="{FF2B5EF4-FFF2-40B4-BE49-F238E27FC236}">
                      <a16:creationId xmlns:a16="http://schemas.microsoft.com/office/drawing/2014/main" id="{AE6BE871-04A4-4433-9466-8F317A4B147A}"/>
                    </a:ext>
                  </a:extLst>
                </p:cNvPr>
                <p:cNvSpPr>
                  <a:spLocks noChangeAspect="1" noChangeShapeType="1"/>
                </p:cNvSpPr>
                <p:nvPr/>
              </p:nvSpPr>
              <p:spPr bwMode="auto">
                <a:xfrm flipV="1">
                  <a:off x="144"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5" name="Group 214">
                <a:extLst>
                  <a:ext uri="{FF2B5EF4-FFF2-40B4-BE49-F238E27FC236}">
                    <a16:creationId xmlns:a16="http://schemas.microsoft.com/office/drawing/2014/main" id="{9D276A9B-541B-4E03-9700-BA34117BF6DC}"/>
                  </a:ext>
                </a:extLst>
              </p:cNvPr>
              <p:cNvGrpSpPr>
                <a:grpSpLocks noChangeAspect="1"/>
              </p:cNvGrpSpPr>
              <p:nvPr/>
            </p:nvGrpSpPr>
            <p:grpSpPr bwMode="auto">
              <a:xfrm>
                <a:off x="2214" y="1440"/>
                <a:ext cx="96" cy="96"/>
                <a:chOff x="144" y="3744"/>
                <a:chExt cx="144" cy="144"/>
              </a:xfrm>
            </p:grpSpPr>
            <p:sp>
              <p:nvSpPr>
                <p:cNvPr id="425055" name="Line 215">
                  <a:extLst>
                    <a:ext uri="{FF2B5EF4-FFF2-40B4-BE49-F238E27FC236}">
                      <a16:creationId xmlns:a16="http://schemas.microsoft.com/office/drawing/2014/main" id="{9C3ED6A6-CB14-4887-9F7D-80D23B98A89D}"/>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56" name="Line 216">
                  <a:extLst>
                    <a:ext uri="{FF2B5EF4-FFF2-40B4-BE49-F238E27FC236}">
                      <a16:creationId xmlns:a16="http://schemas.microsoft.com/office/drawing/2014/main" id="{F3A94FB3-9319-43C7-9B35-B4E28B2BC1EE}"/>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6" name="Group 217">
                <a:extLst>
                  <a:ext uri="{FF2B5EF4-FFF2-40B4-BE49-F238E27FC236}">
                    <a16:creationId xmlns:a16="http://schemas.microsoft.com/office/drawing/2014/main" id="{15D7BC10-034F-42C4-9E74-34EF99A62989}"/>
                  </a:ext>
                </a:extLst>
              </p:cNvPr>
              <p:cNvGrpSpPr>
                <a:grpSpLocks noChangeAspect="1"/>
              </p:cNvGrpSpPr>
              <p:nvPr/>
            </p:nvGrpSpPr>
            <p:grpSpPr bwMode="auto">
              <a:xfrm>
                <a:off x="2413" y="1440"/>
                <a:ext cx="96" cy="96"/>
                <a:chOff x="144" y="3744"/>
                <a:chExt cx="144" cy="144"/>
              </a:xfrm>
            </p:grpSpPr>
            <p:sp>
              <p:nvSpPr>
                <p:cNvPr id="425053" name="Line 218">
                  <a:extLst>
                    <a:ext uri="{FF2B5EF4-FFF2-40B4-BE49-F238E27FC236}">
                      <a16:creationId xmlns:a16="http://schemas.microsoft.com/office/drawing/2014/main" id="{F80AF741-F020-4768-A2BE-84A28729E09C}"/>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54" name="Line 219">
                  <a:extLst>
                    <a:ext uri="{FF2B5EF4-FFF2-40B4-BE49-F238E27FC236}">
                      <a16:creationId xmlns:a16="http://schemas.microsoft.com/office/drawing/2014/main" id="{BA2D8EB8-FCD2-4A13-B097-4936F6F0CC38}"/>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7" name="Group 220">
                <a:extLst>
                  <a:ext uri="{FF2B5EF4-FFF2-40B4-BE49-F238E27FC236}">
                    <a16:creationId xmlns:a16="http://schemas.microsoft.com/office/drawing/2014/main" id="{DC0852DE-9CEF-40FA-8831-411ED4F8E6DA}"/>
                  </a:ext>
                </a:extLst>
              </p:cNvPr>
              <p:cNvGrpSpPr>
                <a:grpSpLocks noChangeAspect="1"/>
              </p:cNvGrpSpPr>
              <p:nvPr/>
            </p:nvGrpSpPr>
            <p:grpSpPr bwMode="auto">
              <a:xfrm>
                <a:off x="2626" y="1440"/>
                <a:ext cx="96" cy="96"/>
                <a:chOff x="144" y="3744"/>
                <a:chExt cx="144" cy="144"/>
              </a:xfrm>
            </p:grpSpPr>
            <p:sp>
              <p:nvSpPr>
                <p:cNvPr id="425051" name="Line 221">
                  <a:extLst>
                    <a:ext uri="{FF2B5EF4-FFF2-40B4-BE49-F238E27FC236}">
                      <a16:creationId xmlns:a16="http://schemas.microsoft.com/office/drawing/2014/main" id="{16AC4A1C-1EED-476B-98D1-6BF53A8D18E7}"/>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52" name="Line 222">
                  <a:extLst>
                    <a:ext uri="{FF2B5EF4-FFF2-40B4-BE49-F238E27FC236}">
                      <a16:creationId xmlns:a16="http://schemas.microsoft.com/office/drawing/2014/main" id="{2815B6EC-5EE1-430A-B8EF-932F38CCE45B}"/>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8" name="Group 223">
                <a:extLst>
                  <a:ext uri="{FF2B5EF4-FFF2-40B4-BE49-F238E27FC236}">
                    <a16:creationId xmlns:a16="http://schemas.microsoft.com/office/drawing/2014/main" id="{A99B3EDA-F6EF-4790-9B49-C51934FCB523}"/>
                  </a:ext>
                </a:extLst>
              </p:cNvPr>
              <p:cNvGrpSpPr>
                <a:grpSpLocks noChangeAspect="1"/>
              </p:cNvGrpSpPr>
              <p:nvPr/>
            </p:nvGrpSpPr>
            <p:grpSpPr bwMode="auto">
              <a:xfrm>
                <a:off x="2831" y="1440"/>
                <a:ext cx="96" cy="96"/>
                <a:chOff x="144" y="3744"/>
                <a:chExt cx="144" cy="144"/>
              </a:xfrm>
            </p:grpSpPr>
            <p:sp>
              <p:nvSpPr>
                <p:cNvPr id="425049" name="Line 224">
                  <a:extLst>
                    <a:ext uri="{FF2B5EF4-FFF2-40B4-BE49-F238E27FC236}">
                      <a16:creationId xmlns:a16="http://schemas.microsoft.com/office/drawing/2014/main" id="{A5E6C89A-5C05-43EB-A6C9-67603ED0826B}"/>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50" name="Line 225">
                  <a:extLst>
                    <a:ext uri="{FF2B5EF4-FFF2-40B4-BE49-F238E27FC236}">
                      <a16:creationId xmlns:a16="http://schemas.microsoft.com/office/drawing/2014/main" id="{4DB75572-95EE-49EB-88C8-79FEA658DD97}"/>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19" name="Group 226">
                <a:extLst>
                  <a:ext uri="{FF2B5EF4-FFF2-40B4-BE49-F238E27FC236}">
                    <a16:creationId xmlns:a16="http://schemas.microsoft.com/office/drawing/2014/main" id="{6C7974F2-8C16-4AAC-8895-B066F25B4C85}"/>
                  </a:ext>
                </a:extLst>
              </p:cNvPr>
              <p:cNvGrpSpPr>
                <a:grpSpLocks noChangeAspect="1"/>
              </p:cNvGrpSpPr>
              <p:nvPr/>
            </p:nvGrpSpPr>
            <p:grpSpPr bwMode="auto">
              <a:xfrm>
                <a:off x="3229" y="1440"/>
                <a:ext cx="96" cy="96"/>
                <a:chOff x="144" y="3744"/>
                <a:chExt cx="144" cy="144"/>
              </a:xfrm>
            </p:grpSpPr>
            <p:sp>
              <p:nvSpPr>
                <p:cNvPr id="425047" name="Line 227">
                  <a:extLst>
                    <a:ext uri="{FF2B5EF4-FFF2-40B4-BE49-F238E27FC236}">
                      <a16:creationId xmlns:a16="http://schemas.microsoft.com/office/drawing/2014/main" id="{1CA14C17-E780-4B6A-B966-80272567A1F3}"/>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48" name="Line 228">
                  <a:extLst>
                    <a:ext uri="{FF2B5EF4-FFF2-40B4-BE49-F238E27FC236}">
                      <a16:creationId xmlns:a16="http://schemas.microsoft.com/office/drawing/2014/main" id="{7625BCF9-DAE0-4E23-A6C3-37A0BA8D77DD}"/>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0" name="Group 229">
                <a:extLst>
                  <a:ext uri="{FF2B5EF4-FFF2-40B4-BE49-F238E27FC236}">
                    <a16:creationId xmlns:a16="http://schemas.microsoft.com/office/drawing/2014/main" id="{FE2A3160-014F-4472-AE1D-0AB7E901B4C6}"/>
                  </a:ext>
                </a:extLst>
              </p:cNvPr>
              <p:cNvGrpSpPr>
                <a:grpSpLocks noChangeAspect="1"/>
              </p:cNvGrpSpPr>
              <p:nvPr/>
            </p:nvGrpSpPr>
            <p:grpSpPr bwMode="auto">
              <a:xfrm>
                <a:off x="3037" y="1440"/>
                <a:ext cx="96" cy="96"/>
                <a:chOff x="144" y="3744"/>
                <a:chExt cx="144" cy="144"/>
              </a:xfrm>
            </p:grpSpPr>
            <p:sp>
              <p:nvSpPr>
                <p:cNvPr id="425045" name="Line 230">
                  <a:extLst>
                    <a:ext uri="{FF2B5EF4-FFF2-40B4-BE49-F238E27FC236}">
                      <a16:creationId xmlns:a16="http://schemas.microsoft.com/office/drawing/2014/main" id="{9398666F-02AA-49E1-87EF-E3DE35AA815E}"/>
                    </a:ext>
                  </a:extLst>
                </p:cNvPr>
                <p:cNvSpPr>
                  <a:spLocks noChangeAspect="1" noChangeShapeType="1"/>
                </p:cNvSpPr>
                <p:nvPr/>
              </p:nvSpPr>
              <p:spPr bwMode="auto">
                <a:xfrm>
                  <a:off x="144"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46" name="Line 231">
                  <a:extLst>
                    <a:ext uri="{FF2B5EF4-FFF2-40B4-BE49-F238E27FC236}">
                      <a16:creationId xmlns:a16="http://schemas.microsoft.com/office/drawing/2014/main" id="{3066CBAC-9D42-4CF9-A17E-20099492D939}"/>
                    </a:ext>
                  </a:extLst>
                </p:cNvPr>
                <p:cNvSpPr>
                  <a:spLocks noChangeAspect="1" noChangeShapeType="1"/>
                </p:cNvSpPr>
                <p:nvPr/>
              </p:nvSpPr>
              <p:spPr bwMode="auto">
                <a:xfrm flipV="1">
                  <a:off x="144"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1" name="Group 232">
                <a:extLst>
                  <a:ext uri="{FF2B5EF4-FFF2-40B4-BE49-F238E27FC236}">
                    <a16:creationId xmlns:a16="http://schemas.microsoft.com/office/drawing/2014/main" id="{8AF048EE-D274-4821-916B-092C91BAEB90}"/>
                  </a:ext>
                </a:extLst>
              </p:cNvPr>
              <p:cNvGrpSpPr>
                <a:grpSpLocks noChangeAspect="1"/>
              </p:cNvGrpSpPr>
              <p:nvPr/>
            </p:nvGrpSpPr>
            <p:grpSpPr bwMode="auto">
              <a:xfrm>
                <a:off x="3448" y="1433"/>
                <a:ext cx="96" cy="96"/>
                <a:chOff x="144" y="3744"/>
                <a:chExt cx="144" cy="144"/>
              </a:xfrm>
            </p:grpSpPr>
            <p:sp>
              <p:nvSpPr>
                <p:cNvPr id="425043" name="Line 233">
                  <a:extLst>
                    <a:ext uri="{FF2B5EF4-FFF2-40B4-BE49-F238E27FC236}">
                      <a16:creationId xmlns:a16="http://schemas.microsoft.com/office/drawing/2014/main" id="{79F4B547-9719-4E2B-AB7E-1BE823503839}"/>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44" name="Line 234">
                  <a:extLst>
                    <a:ext uri="{FF2B5EF4-FFF2-40B4-BE49-F238E27FC236}">
                      <a16:creationId xmlns:a16="http://schemas.microsoft.com/office/drawing/2014/main" id="{4AB1F073-0EC2-47A8-ABBE-369A0182E888}"/>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2" name="Group 235">
                <a:extLst>
                  <a:ext uri="{FF2B5EF4-FFF2-40B4-BE49-F238E27FC236}">
                    <a16:creationId xmlns:a16="http://schemas.microsoft.com/office/drawing/2014/main" id="{202E5BB0-F096-4608-BC1A-27D0058D839B}"/>
                  </a:ext>
                </a:extLst>
              </p:cNvPr>
              <p:cNvGrpSpPr>
                <a:grpSpLocks noChangeAspect="1"/>
              </p:cNvGrpSpPr>
              <p:nvPr/>
            </p:nvGrpSpPr>
            <p:grpSpPr bwMode="auto">
              <a:xfrm>
                <a:off x="3648" y="1433"/>
                <a:ext cx="96" cy="96"/>
                <a:chOff x="144" y="3744"/>
                <a:chExt cx="144" cy="144"/>
              </a:xfrm>
            </p:grpSpPr>
            <p:sp>
              <p:nvSpPr>
                <p:cNvPr id="425041" name="Line 236">
                  <a:extLst>
                    <a:ext uri="{FF2B5EF4-FFF2-40B4-BE49-F238E27FC236}">
                      <a16:creationId xmlns:a16="http://schemas.microsoft.com/office/drawing/2014/main" id="{A8A5846A-1695-4A36-8901-FA38648FAD2E}"/>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42" name="Line 237">
                  <a:extLst>
                    <a:ext uri="{FF2B5EF4-FFF2-40B4-BE49-F238E27FC236}">
                      <a16:creationId xmlns:a16="http://schemas.microsoft.com/office/drawing/2014/main" id="{4C82DF3A-A693-4196-82F2-22B488FDBC1B}"/>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3" name="Group 238">
                <a:extLst>
                  <a:ext uri="{FF2B5EF4-FFF2-40B4-BE49-F238E27FC236}">
                    <a16:creationId xmlns:a16="http://schemas.microsoft.com/office/drawing/2014/main" id="{44E4CD31-7C29-4E25-B537-482BBC04E332}"/>
                  </a:ext>
                </a:extLst>
              </p:cNvPr>
              <p:cNvGrpSpPr>
                <a:grpSpLocks noChangeAspect="1"/>
              </p:cNvGrpSpPr>
              <p:nvPr/>
            </p:nvGrpSpPr>
            <p:grpSpPr bwMode="auto">
              <a:xfrm>
                <a:off x="3853" y="1440"/>
                <a:ext cx="96" cy="96"/>
                <a:chOff x="144" y="3744"/>
                <a:chExt cx="144" cy="144"/>
              </a:xfrm>
            </p:grpSpPr>
            <p:sp>
              <p:nvSpPr>
                <p:cNvPr id="425039" name="Line 239">
                  <a:extLst>
                    <a:ext uri="{FF2B5EF4-FFF2-40B4-BE49-F238E27FC236}">
                      <a16:creationId xmlns:a16="http://schemas.microsoft.com/office/drawing/2014/main" id="{8BD11CEA-638E-4C2A-82F6-098CF4F1A963}"/>
                    </a:ext>
                  </a:extLst>
                </p:cNvPr>
                <p:cNvSpPr>
                  <a:spLocks noChangeAspect="1" noChangeShapeType="1"/>
                </p:cNvSpPr>
                <p:nvPr/>
              </p:nvSpPr>
              <p:spPr bwMode="auto">
                <a:xfrm>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40" name="Line 240">
                  <a:extLst>
                    <a:ext uri="{FF2B5EF4-FFF2-40B4-BE49-F238E27FC236}">
                      <a16:creationId xmlns:a16="http://schemas.microsoft.com/office/drawing/2014/main" id="{B0FA4BC4-AB1F-4A6B-810A-FC56211FC101}"/>
                    </a:ext>
                  </a:extLst>
                </p:cNvPr>
                <p:cNvSpPr>
                  <a:spLocks noChangeAspect="1" noChangeShapeType="1"/>
                </p:cNvSpPr>
                <p:nvPr/>
              </p:nvSpPr>
              <p:spPr bwMode="auto">
                <a:xfrm flipV="1">
                  <a:off x="143" y="3744"/>
                  <a:ext cx="145"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4" name="Group 241">
                <a:extLst>
                  <a:ext uri="{FF2B5EF4-FFF2-40B4-BE49-F238E27FC236}">
                    <a16:creationId xmlns:a16="http://schemas.microsoft.com/office/drawing/2014/main" id="{7E827A91-9520-4A31-A0B8-8D51659CE3D2}"/>
                  </a:ext>
                </a:extLst>
              </p:cNvPr>
              <p:cNvGrpSpPr>
                <a:grpSpLocks noChangeAspect="1"/>
              </p:cNvGrpSpPr>
              <p:nvPr/>
            </p:nvGrpSpPr>
            <p:grpSpPr bwMode="auto">
              <a:xfrm>
                <a:off x="4066" y="1440"/>
                <a:ext cx="96" cy="96"/>
                <a:chOff x="144" y="3744"/>
                <a:chExt cx="144" cy="144"/>
              </a:xfrm>
            </p:grpSpPr>
            <p:sp>
              <p:nvSpPr>
                <p:cNvPr id="425037" name="Line 242">
                  <a:extLst>
                    <a:ext uri="{FF2B5EF4-FFF2-40B4-BE49-F238E27FC236}">
                      <a16:creationId xmlns:a16="http://schemas.microsoft.com/office/drawing/2014/main" id="{94D32F30-F841-4E6F-973D-EDB1DB8F2FD9}"/>
                    </a:ext>
                  </a:extLst>
                </p:cNvPr>
                <p:cNvSpPr>
                  <a:spLocks noChangeAspect="1" noChangeShapeType="1"/>
                </p:cNvSpPr>
                <p:nvPr/>
              </p:nvSpPr>
              <p:spPr bwMode="auto">
                <a:xfrm>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38" name="Line 243">
                  <a:extLst>
                    <a:ext uri="{FF2B5EF4-FFF2-40B4-BE49-F238E27FC236}">
                      <a16:creationId xmlns:a16="http://schemas.microsoft.com/office/drawing/2014/main" id="{B570F639-E0B7-4AE9-A1C8-5DC79BFBA677}"/>
                    </a:ext>
                  </a:extLst>
                </p:cNvPr>
                <p:cNvSpPr>
                  <a:spLocks noChangeAspect="1" noChangeShapeType="1"/>
                </p:cNvSpPr>
                <p:nvPr/>
              </p:nvSpPr>
              <p:spPr bwMode="auto">
                <a:xfrm flipV="1">
                  <a:off x="144"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7525" name="Group 244">
                <a:extLst>
                  <a:ext uri="{FF2B5EF4-FFF2-40B4-BE49-F238E27FC236}">
                    <a16:creationId xmlns:a16="http://schemas.microsoft.com/office/drawing/2014/main" id="{75B2D47A-6805-419F-8F2E-D6EC5D2477E9}"/>
                  </a:ext>
                </a:extLst>
              </p:cNvPr>
              <p:cNvGrpSpPr>
                <a:grpSpLocks noChangeAspect="1"/>
              </p:cNvGrpSpPr>
              <p:nvPr/>
            </p:nvGrpSpPr>
            <p:grpSpPr bwMode="auto">
              <a:xfrm>
                <a:off x="4285" y="1440"/>
                <a:ext cx="96" cy="96"/>
                <a:chOff x="144" y="3744"/>
                <a:chExt cx="144" cy="144"/>
              </a:xfrm>
            </p:grpSpPr>
            <p:sp>
              <p:nvSpPr>
                <p:cNvPr id="425035" name="Line 245">
                  <a:extLst>
                    <a:ext uri="{FF2B5EF4-FFF2-40B4-BE49-F238E27FC236}">
                      <a16:creationId xmlns:a16="http://schemas.microsoft.com/office/drawing/2014/main" id="{ED2146D1-789D-4241-A8C1-C886E98DB26F}"/>
                    </a:ext>
                  </a:extLst>
                </p:cNvPr>
                <p:cNvSpPr>
                  <a:spLocks noChangeAspect="1" noChangeShapeType="1"/>
                </p:cNvSpPr>
                <p:nvPr/>
              </p:nvSpPr>
              <p:spPr bwMode="auto">
                <a:xfrm>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425036" name="Line 246">
                  <a:extLst>
                    <a:ext uri="{FF2B5EF4-FFF2-40B4-BE49-F238E27FC236}">
                      <a16:creationId xmlns:a16="http://schemas.microsoft.com/office/drawing/2014/main" id="{EC68E796-FCE9-4786-AA66-7A0793C42E41}"/>
                    </a:ext>
                  </a:extLst>
                </p:cNvPr>
                <p:cNvSpPr>
                  <a:spLocks noChangeAspect="1" noChangeShapeType="1"/>
                </p:cNvSpPr>
                <p:nvPr/>
              </p:nvSpPr>
              <p:spPr bwMode="auto">
                <a:xfrm flipV="1">
                  <a:off x="145" y="3744"/>
                  <a:ext cx="143" cy="143"/>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grpSp>
          <p:nvGrpSpPr>
            <p:cNvPr id="147482" name="Group 247">
              <a:extLst>
                <a:ext uri="{FF2B5EF4-FFF2-40B4-BE49-F238E27FC236}">
                  <a16:creationId xmlns:a16="http://schemas.microsoft.com/office/drawing/2014/main" id="{8F3F66CA-72D6-490F-AE26-B2FA59D2C6AE}"/>
                </a:ext>
              </a:extLst>
            </p:cNvPr>
            <p:cNvGrpSpPr>
              <a:grpSpLocks noChangeAspect="1"/>
            </p:cNvGrpSpPr>
            <p:nvPr/>
          </p:nvGrpSpPr>
          <p:grpSpPr bwMode="auto">
            <a:xfrm>
              <a:off x="3674" y="365"/>
              <a:ext cx="816" cy="298"/>
              <a:chOff x="2064" y="672"/>
              <a:chExt cx="1162" cy="426"/>
            </a:xfrm>
          </p:grpSpPr>
          <p:sp>
            <p:nvSpPr>
              <p:cNvPr id="425002" name="Arc 248">
                <a:extLst>
                  <a:ext uri="{FF2B5EF4-FFF2-40B4-BE49-F238E27FC236}">
                    <a16:creationId xmlns:a16="http://schemas.microsoft.com/office/drawing/2014/main" id="{0A7DDD4A-C1F1-42B7-8170-D42643729678}"/>
                  </a:ext>
                </a:extLst>
              </p:cNvPr>
              <p:cNvSpPr>
                <a:spLocks noChangeAspect="1"/>
              </p:cNvSpPr>
              <p:nvPr/>
            </p:nvSpPr>
            <p:spPr bwMode="auto">
              <a:xfrm rot="-1800000">
                <a:off x="2130" y="816"/>
                <a:ext cx="208" cy="2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893" y="0"/>
                      <a:pt x="21548" y="9614"/>
                      <a:pt x="21599" y="21507"/>
                    </a:cubicBezTo>
                  </a:path>
                  <a:path w="21600" h="21600" stroke="0" extrusionOk="0">
                    <a:moveTo>
                      <a:pt x="-1" y="0"/>
                    </a:moveTo>
                    <a:cubicBezTo>
                      <a:pt x="11893" y="0"/>
                      <a:pt x="21548" y="9614"/>
                      <a:pt x="21599" y="21507"/>
                    </a:cubicBezTo>
                    <a:lnTo>
                      <a:pt x="0" y="21600"/>
                    </a:lnTo>
                    <a:close/>
                  </a:path>
                </a:pathLst>
              </a:custGeom>
              <a:noFill/>
              <a:ln w="28575">
                <a:solidFill>
                  <a:srgbClr val="CC00CC"/>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7493" name="Group 249">
                <a:extLst>
                  <a:ext uri="{FF2B5EF4-FFF2-40B4-BE49-F238E27FC236}">
                    <a16:creationId xmlns:a16="http://schemas.microsoft.com/office/drawing/2014/main" id="{87DEC300-AFC4-48C7-9A53-63E854AE6740}"/>
                  </a:ext>
                </a:extLst>
              </p:cNvPr>
              <p:cNvGrpSpPr>
                <a:grpSpLocks noChangeAspect="1"/>
              </p:cNvGrpSpPr>
              <p:nvPr/>
            </p:nvGrpSpPr>
            <p:grpSpPr bwMode="auto">
              <a:xfrm>
                <a:off x="2064" y="672"/>
                <a:ext cx="1162" cy="426"/>
                <a:chOff x="2064" y="672"/>
                <a:chExt cx="1162" cy="426"/>
              </a:xfrm>
            </p:grpSpPr>
            <p:sp>
              <p:nvSpPr>
                <p:cNvPr id="425004" name="Line 250">
                  <a:extLst>
                    <a:ext uri="{FF2B5EF4-FFF2-40B4-BE49-F238E27FC236}">
                      <a16:creationId xmlns:a16="http://schemas.microsoft.com/office/drawing/2014/main" id="{C5A04CDA-B005-4DA6-B3B3-475DC3EE7446}"/>
                    </a:ext>
                  </a:extLst>
                </p:cNvPr>
                <p:cNvSpPr>
                  <a:spLocks noChangeAspect="1" noChangeShapeType="1"/>
                </p:cNvSpPr>
                <p:nvPr/>
              </p:nvSpPr>
              <p:spPr bwMode="auto">
                <a:xfrm flipV="1">
                  <a:off x="2064" y="672"/>
                  <a:ext cx="1162" cy="426"/>
                </a:xfrm>
                <a:prstGeom prst="line">
                  <a:avLst/>
                </a:prstGeom>
                <a:noFill/>
                <a:ln w="28575">
                  <a:solidFill>
                    <a:srgbClr val="6666FF"/>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495" name="Object 251">
                  <a:extLst>
                    <a:ext uri="{FF2B5EF4-FFF2-40B4-BE49-F238E27FC236}">
                      <a16:creationId xmlns:a16="http://schemas.microsoft.com/office/drawing/2014/main" id="{30943C6F-9784-4596-911C-C71C61245EAB}"/>
                    </a:ext>
                  </a:extLst>
                </p:cNvPr>
                <p:cNvGraphicFramePr>
                  <a:graphicFrameLocks noChangeAspect="1"/>
                </p:cNvGraphicFramePr>
                <p:nvPr/>
              </p:nvGraphicFramePr>
              <p:xfrm>
                <a:off x="2087" y="752"/>
                <a:ext cx="271" cy="266"/>
              </p:xfrm>
              <a:graphic>
                <a:graphicData uri="http://schemas.openxmlformats.org/presentationml/2006/ole">
                  <mc:AlternateContent xmlns:mc="http://schemas.openxmlformats.org/markup-compatibility/2006">
                    <mc:Choice xmlns:v="urn:schemas-microsoft-com:vml" Requires="v">
                      <p:oleObj name="Equation" r:id="rId18" imgW="152268" imgH="203024" progId="Equation.3">
                        <p:embed/>
                      </p:oleObj>
                    </mc:Choice>
                    <mc:Fallback>
                      <p:oleObj name="Equation" r:id="rId18" imgW="152268" imgH="203024" progId="Equation.3">
                        <p:embed/>
                        <p:pic>
                          <p:nvPicPr>
                            <p:cNvPr id="0" name="Object 2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87" y="752"/>
                              <a:ext cx="27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7483" name="Group 252">
              <a:extLst>
                <a:ext uri="{FF2B5EF4-FFF2-40B4-BE49-F238E27FC236}">
                  <a16:creationId xmlns:a16="http://schemas.microsoft.com/office/drawing/2014/main" id="{F31ACBA6-E996-4796-A3E9-995E0C372ADB}"/>
                </a:ext>
              </a:extLst>
            </p:cNvPr>
            <p:cNvGrpSpPr>
              <a:grpSpLocks noChangeAspect="1"/>
            </p:cNvGrpSpPr>
            <p:nvPr/>
          </p:nvGrpSpPr>
          <p:grpSpPr bwMode="auto">
            <a:xfrm>
              <a:off x="3673" y="365"/>
              <a:ext cx="1621" cy="348"/>
              <a:chOff x="2057" y="668"/>
              <a:chExt cx="2311" cy="496"/>
            </a:xfrm>
          </p:grpSpPr>
          <p:sp>
            <p:nvSpPr>
              <p:cNvPr id="425000" name="Line 253">
                <a:extLst>
                  <a:ext uri="{FF2B5EF4-FFF2-40B4-BE49-F238E27FC236}">
                    <a16:creationId xmlns:a16="http://schemas.microsoft.com/office/drawing/2014/main" id="{8EA28B1D-1BDA-4D46-8E43-88B388C6AA42}"/>
                  </a:ext>
                </a:extLst>
              </p:cNvPr>
              <p:cNvSpPr>
                <a:spLocks noChangeAspect="1" noChangeShapeType="1"/>
              </p:cNvSpPr>
              <p:nvPr/>
            </p:nvSpPr>
            <p:spPr bwMode="auto">
              <a:xfrm flipV="1">
                <a:off x="2057" y="671"/>
                <a:ext cx="2311" cy="426"/>
              </a:xfrm>
              <a:prstGeom prst="line">
                <a:avLst/>
              </a:prstGeom>
              <a:noFill/>
              <a:ln w="28575">
                <a:solidFill>
                  <a:srgbClr val="009900"/>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5001" name="Arc 254">
                <a:extLst>
                  <a:ext uri="{FF2B5EF4-FFF2-40B4-BE49-F238E27FC236}">
                    <a16:creationId xmlns:a16="http://schemas.microsoft.com/office/drawing/2014/main" id="{C95B29D1-D6F1-4242-ACA1-8E212C6193CB}"/>
                  </a:ext>
                </a:extLst>
              </p:cNvPr>
              <p:cNvSpPr>
                <a:spLocks noChangeAspect="1"/>
              </p:cNvSpPr>
              <p:nvPr/>
            </p:nvSpPr>
            <p:spPr bwMode="auto">
              <a:xfrm>
                <a:off x="2081" y="715"/>
                <a:ext cx="466" cy="449"/>
              </a:xfrm>
              <a:custGeom>
                <a:avLst/>
                <a:gdLst>
                  <a:gd name="T0" fmla="*/ 0 w 20593"/>
                  <a:gd name="T1" fmla="*/ 0 h 21600"/>
                  <a:gd name="T2" fmla="*/ 0 w 20593"/>
                  <a:gd name="T3" fmla="*/ 0 h 21600"/>
                  <a:gd name="T4" fmla="*/ 0 w 20593"/>
                  <a:gd name="T5" fmla="*/ 0 h 21600"/>
                  <a:gd name="T6" fmla="*/ 0 60000 65536"/>
                  <a:gd name="T7" fmla="*/ 0 60000 65536"/>
                  <a:gd name="T8" fmla="*/ 0 60000 65536"/>
                  <a:gd name="T9" fmla="*/ 0 w 20593"/>
                  <a:gd name="T10" fmla="*/ 0 h 21600"/>
                  <a:gd name="T11" fmla="*/ 20593 w 20593"/>
                  <a:gd name="T12" fmla="*/ 21600 h 21600"/>
                </a:gdLst>
                <a:ahLst/>
                <a:cxnLst>
                  <a:cxn ang="T6">
                    <a:pos x="T0" y="T1"/>
                  </a:cxn>
                  <a:cxn ang="T7">
                    <a:pos x="T2" y="T3"/>
                  </a:cxn>
                  <a:cxn ang="T8">
                    <a:pos x="T4" y="T5"/>
                  </a:cxn>
                </a:cxnLst>
                <a:rect l="T9" t="T10" r="T11" b="T12"/>
                <a:pathLst>
                  <a:path w="20593" h="21600" fill="none" extrusionOk="0">
                    <a:moveTo>
                      <a:pt x="-1" y="0"/>
                    </a:moveTo>
                    <a:cubicBezTo>
                      <a:pt x="9418" y="0"/>
                      <a:pt x="17751" y="6103"/>
                      <a:pt x="20593" y="15082"/>
                    </a:cubicBezTo>
                  </a:path>
                  <a:path w="20593" h="21600" stroke="0" extrusionOk="0">
                    <a:moveTo>
                      <a:pt x="-1" y="0"/>
                    </a:moveTo>
                    <a:cubicBezTo>
                      <a:pt x="9418" y="0"/>
                      <a:pt x="17751" y="6103"/>
                      <a:pt x="20593" y="15082"/>
                    </a:cubicBezTo>
                    <a:lnTo>
                      <a:pt x="0" y="21600"/>
                    </a:lnTo>
                    <a:close/>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491" name="Object 255">
                <a:extLst>
                  <a:ext uri="{FF2B5EF4-FFF2-40B4-BE49-F238E27FC236}">
                    <a16:creationId xmlns:a16="http://schemas.microsoft.com/office/drawing/2014/main" id="{D36C803A-7D07-450B-BA5E-CB770E5D5416}"/>
                  </a:ext>
                </a:extLst>
              </p:cNvPr>
              <p:cNvGraphicFramePr>
                <a:graphicFrameLocks noChangeAspect="1"/>
              </p:cNvGraphicFramePr>
              <p:nvPr/>
            </p:nvGraphicFramePr>
            <p:xfrm>
              <a:off x="2402" y="668"/>
              <a:ext cx="361" cy="303"/>
            </p:xfrm>
            <a:graphic>
              <a:graphicData uri="http://schemas.openxmlformats.org/presentationml/2006/ole">
                <mc:AlternateContent xmlns:mc="http://schemas.openxmlformats.org/markup-compatibility/2006">
                  <mc:Choice xmlns:v="urn:schemas-microsoft-com:vml" Requires="v">
                    <p:oleObj name="Equation" r:id="rId20" imgW="190335" imgH="215713" progId="Equation.3">
                      <p:embed/>
                    </p:oleObj>
                  </mc:Choice>
                  <mc:Fallback>
                    <p:oleObj name="Equation" r:id="rId20" imgW="190335" imgH="215713" progId="Equation.3">
                      <p:embed/>
                      <p:pic>
                        <p:nvPicPr>
                          <p:cNvPr id="0" name="Object 25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02" y="668"/>
                            <a:ext cx="36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7484" name="Group 256">
              <a:extLst>
                <a:ext uri="{FF2B5EF4-FFF2-40B4-BE49-F238E27FC236}">
                  <a16:creationId xmlns:a16="http://schemas.microsoft.com/office/drawing/2014/main" id="{431B2592-DFED-4446-84EA-52BCD620604F}"/>
                </a:ext>
              </a:extLst>
            </p:cNvPr>
            <p:cNvGrpSpPr>
              <a:grpSpLocks noChangeAspect="1"/>
            </p:cNvGrpSpPr>
            <p:nvPr/>
          </p:nvGrpSpPr>
          <p:grpSpPr bwMode="auto">
            <a:xfrm>
              <a:off x="3203" y="352"/>
              <a:ext cx="483" cy="314"/>
              <a:chOff x="1392" y="651"/>
              <a:chExt cx="689" cy="447"/>
            </a:xfrm>
          </p:grpSpPr>
          <p:sp>
            <p:nvSpPr>
              <p:cNvPr id="424998" name="Line 257">
                <a:extLst>
                  <a:ext uri="{FF2B5EF4-FFF2-40B4-BE49-F238E27FC236}">
                    <a16:creationId xmlns:a16="http://schemas.microsoft.com/office/drawing/2014/main" id="{D0E68436-477A-4AA0-9F6C-9DFE8F1391F1}"/>
                  </a:ext>
                </a:extLst>
              </p:cNvPr>
              <p:cNvSpPr>
                <a:spLocks noChangeAspect="1" noChangeShapeType="1"/>
              </p:cNvSpPr>
              <p:nvPr/>
            </p:nvSpPr>
            <p:spPr bwMode="auto">
              <a:xfrm flipH="1" flipV="1">
                <a:off x="1392" y="672"/>
                <a:ext cx="689" cy="426"/>
              </a:xfrm>
              <a:prstGeom prst="line">
                <a:avLst/>
              </a:prstGeom>
              <a:noFill/>
              <a:ln w="28575">
                <a:solidFill>
                  <a:srgbClr val="9900CC"/>
                </a:solidFill>
                <a:round/>
                <a:headEnd/>
                <a:tailEnd/>
              </a:ln>
            </p:spPr>
            <p:txBody>
              <a:bodyPr wrap="none"/>
              <a:lstStyle/>
              <a:p>
                <a:pPr algn="ctr" eaLnBrk="1" hangingPunct="1">
                  <a:defRPr/>
                </a:pPr>
                <a:endParaRPr lang="zh-CN" altLang="en-US">
                  <a:effectLst>
                    <a:outerShdw blurRad="38100" dist="38100" dir="2700000" algn="tl">
                      <a:srgbClr val="000000">
                        <a:alpha val="43137"/>
                      </a:srgbClr>
                    </a:outerShdw>
                  </a:effectLst>
                </a:endParaRPr>
              </a:p>
            </p:txBody>
          </p:sp>
          <p:sp>
            <p:nvSpPr>
              <p:cNvPr id="424999" name="Arc 258">
                <a:extLst>
                  <a:ext uri="{FF2B5EF4-FFF2-40B4-BE49-F238E27FC236}">
                    <a16:creationId xmlns:a16="http://schemas.microsoft.com/office/drawing/2014/main" id="{398BE0DD-290E-4C13-AE14-83F6D28C5C7D}"/>
                  </a:ext>
                </a:extLst>
              </p:cNvPr>
              <p:cNvSpPr>
                <a:spLocks noChangeAspect="1"/>
              </p:cNvSpPr>
              <p:nvPr/>
            </p:nvSpPr>
            <p:spPr bwMode="auto">
              <a:xfrm rot="-3979401">
                <a:off x="1864" y="793"/>
                <a:ext cx="195" cy="201"/>
              </a:xfrm>
              <a:custGeom>
                <a:avLst/>
                <a:gdLst>
                  <a:gd name="T0" fmla="*/ 0 w 23764"/>
                  <a:gd name="T1" fmla="*/ 0 h 21600"/>
                  <a:gd name="T2" fmla="*/ 0 w 23764"/>
                  <a:gd name="T3" fmla="*/ 0 h 21600"/>
                  <a:gd name="T4" fmla="*/ 0 w 23764"/>
                  <a:gd name="T5" fmla="*/ 0 h 21600"/>
                  <a:gd name="T6" fmla="*/ 0 60000 65536"/>
                  <a:gd name="T7" fmla="*/ 0 60000 65536"/>
                  <a:gd name="T8" fmla="*/ 0 60000 65536"/>
                  <a:gd name="T9" fmla="*/ 0 w 23764"/>
                  <a:gd name="T10" fmla="*/ 0 h 21600"/>
                  <a:gd name="T11" fmla="*/ 23764 w 23764"/>
                  <a:gd name="T12" fmla="*/ 21600 h 21600"/>
                </a:gdLst>
                <a:ahLst/>
                <a:cxnLst>
                  <a:cxn ang="T6">
                    <a:pos x="T0" y="T1"/>
                  </a:cxn>
                  <a:cxn ang="T7">
                    <a:pos x="T2" y="T3"/>
                  </a:cxn>
                  <a:cxn ang="T8">
                    <a:pos x="T4" y="T5"/>
                  </a:cxn>
                </a:cxnLst>
                <a:rect l="T9" t="T10" r="T11" b="T12"/>
                <a:pathLst>
                  <a:path w="23764" h="21600" fill="none" extrusionOk="0">
                    <a:moveTo>
                      <a:pt x="-1" y="108"/>
                    </a:moveTo>
                    <a:cubicBezTo>
                      <a:pt x="719" y="36"/>
                      <a:pt x="1441" y="-1"/>
                      <a:pt x="2164" y="0"/>
                    </a:cubicBezTo>
                    <a:cubicBezTo>
                      <a:pt x="14093" y="0"/>
                      <a:pt x="23764" y="9670"/>
                      <a:pt x="23764" y="21600"/>
                    </a:cubicBezTo>
                  </a:path>
                  <a:path w="23764" h="21600" stroke="0" extrusionOk="0">
                    <a:moveTo>
                      <a:pt x="-1" y="108"/>
                    </a:moveTo>
                    <a:cubicBezTo>
                      <a:pt x="719" y="36"/>
                      <a:pt x="1441" y="-1"/>
                      <a:pt x="2164" y="0"/>
                    </a:cubicBezTo>
                    <a:cubicBezTo>
                      <a:pt x="14093" y="0"/>
                      <a:pt x="23764" y="9670"/>
                      <a:pt x="23764" y="21600"/>
                    </a:cubicBezTo>
                    <a:lnTo>
                      <a:pt x="2164" y="21600"/>
                    </a:lnTo>
                    <a:close/>
                  </a:path>
                </a:pathLst>
              </a:custGeom>
              <a:noFill/>
              <a:ln w="28575">
                <a:solidFill>
                  <a:srgbClr val="FF0000"/>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7488" name="Object 259">
                <a:extLst>
                  <a:ext uri="{FF2B5EF4-FFF2-40B4-BE49-F238E27FC236}">
                    <a16:creationId xmlns:a16="http://schemas.microsoft.com/office/drawing/2014/main" id="{A36849B9-1388-4986-A227-AC3FC0FF40E8}"/>
                  </a:ext>
                </a:extLst>
              </p:cNvPr>
              <p:cNvGraphicFramePr>
                <a:graphicFrameLocks noChangeAspect="1"/>
              </p:cNvGraphicFramePr>
              <p:nvPr/>
            </p:nvGraphicFramePr>
            <p:xfrm>
              <a:off x="1700" y="651"/>
              <a:ext cx="257" cy="288"/>
            </p:xfrm>
            <a:graphic>
              <a:graphicData uri="http://schemas.openxmlformats.org/presentationml/2006/ole">
                <mc:AlternateContent xmlns:mc="http://schemas.openxmlformats.org/markup-compatibility/2006">
                  <mc:Choice xmlns:v="urn:schemas-microsoft-com:vml" Requires="v">
                    <p:oleObj name="Equation" r:id="rId22" imgW="177569" imgH="215619" progId="Equation.3">
                      <p:embed/>
                    </p:oleObj>
                  </mc:Choice>
                  <mc:Fallback>
                    <p:oleObj name="Equation" r:id="rId22" imgW="177569" imgH="215619" progId="Equation.3">
                      <p:embed/>
                      <p:pic>
                        <p:nvPicPr>
                          <p:cNvPr id="0" name="Object 25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00" y="651"/>
                            <a:ext cx="2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7485" name="Rectangle 260">
              <a:extLst>
                <a:ext uri="{FF2B5EF4-FFF2-40B4-BE49-F238E27FC236}">
                  <a16:creationId xmlns:a16="http://schemas.microsoft.com/office/drawing/2014/main" id="{CC66CE01-39EF-482F-A9ED-59E65146D3D4}"/>
                </a:ext>
              </a:extLst>
            </p:cNvPr>
            <p:cNvSpPr>
              <a:spLocks noChangeAspect="1" noChangeArrowheads="1"/>
            </p:cNvSpPr>
            <p:nvPr/>
          </p:nvSpPr>
          <p:spPr bwMode="auto">
            <a:xfrm>
              <a:off x="4481" y="231"/>
              <a:ext cx="101" cy="808"/>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cxnSp>
        <p:nvCxnSpPr>
          <p:cNvPr id="248" name="直接箭头连接符 247">
            <a:extLst>
              <a:ext uri="{FF2B5EF4-FFF2-40B4-BE49-F238E27FC236}">
                <a16:creationId xmlns:a16="http://schemas.microsoft.com/office/drawing/2014/main" id="{BDD9D775-30CE-4441-828D-E69604222901}"/>
              </a:ext>
            </a:extLst>
          </p:cNvPr>
          <p:cNvCxnSpPr>
            <a:stCxn id="424998" idx="0"/>
          </p:cNvCxnSpPr>
          <p:nvPr/>
        </p:nvCxnSpPr>
        <p:spPr>
          <a:xfrm rot="5400000" flipH="1" flipV="1">
            <a:off x="5355431" y="637382"/>
            <a:ext cx="854075" cy="7938"/>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147468" name="Object 14">
            <a:extLst>
              <a:ext uri="{FF2B5EF4-FFF2-40B4-BE49-F238E27FC236}">
                <a16:creationId xmlns:a16="http://schemas.microsoft.com/office/drawing/2014/main" id="{87234E32-07CF-436E-8F06-21343BA399A2}"/>
              </a:ext>
            </a:extLst>
          </p:cNvPr>
          <p:cNvGraphicFramePr>
            <a:graphicFrameLocks noChangeAspect="1"/>
          </p:cNvGraphicFramePr>
          <p:nvPr/>
        </p:nvGraphicFramePr>
        <p:xfrm>
          <a:off x="525463" y="379413"/>
          <a:ext cx="4089400" cy="1028700"/>
        </p:xfrm>
        <a:graphic>
          <a:graphicData uri="http://schemas.openxmlformats.org/presentationml/2006/ole">
            <mc:AlternateContent xmlns:mc="http://schemas.openxmlformats.org/markup-compatibility/2006">
              <mc:Choice xmlns:v="urn:schemas-microsoft-com:vml" Requires="v">
                <p:oleObj name="Equation" r:id="rId24" imgW="1574800" imgH="393700" progId="Equation.3">
                  <p:embed/>
                </p:oleObj>
              </mc:Choice>
              <mc:Fallback>
                <p:oleObj name="Equation" r:id="rId24" imgW="1574800" imgH="393700" progId="Equation.3">
                  <p:embed/>
                  <p:pic>
                    <p:nvPicPr>
                      <p:cNvPr id="0" name="Object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5463" y="379413"/>
                        <a:ext cx="4089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7469" name="Object 15">
            <a:extLst>
              <a:ext uri="{FF2B5EF4-FFF2-40B4-BE49-F238E27FC236}">
                <a16:creationId xmlns:a16="http://schemas.microsoft.com/office/drawing/2014/main" id="{F47EFDEB-A762-43FD-A9C1-F018D1B43730}"/>
              </a:ext>
            </a:extLst>
          </p:cNvPr>
          <p:cNvGraphicFramePr>
            <a:graphicFrameLocks noChangeAspect="1"/>
          </p:cNvGraphicFramePr>
          <p:nvPr/>
        </p:nvGraphicFramePr>
        <p:xfrm>
          <a:off x="6021388" y="3227388"/>
          <a:ext cx="1616075" cy="1028700"/>
        </p:xfrm>
        <a:graphic>
          <a:graphicData uri="http://schemas.openxmlformats.org/presentationml/2006/ole">
            <mc:AlternateContent xmlns:mc="http://schemas.openxmlformats.org/markup-compatibility/2006">
              <mc:Choice xmlns:v="urn:schemas-microsoft-com:vml" Requires="v">
                <p:oleObj name="Equation" r:id="rId26" imgW="622030" imgH="393529" progId="Equation.3">
                  <p:embed/>
                </p:oleObj>
              </mc:Choice>
              <mc:Fallback>
                <p:oleObj name="Equation" r:id="rId26" imgW="622030" imgH="393529" progId="Equation.3">
                  <p:embed/>
                  <p:pic>
                    <p:nvPicPr>
                      <p:cNvPr id="0" name="Object 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21388" y="3227388"/>
                        <a:ext cx="16160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8482" name="Group 4">
            <a:extLst>
              <a:ext uri="{FF2B5EF4-FFF2-40B4-BE49-F238E27FC236}">
                <a16:creationId xmlns:a16="http://schemas.microsoft.com/office/drawing/2014/main" id="{906EFA95-B560-4F2C-BC0C-2211841F1C25}"/>
              </a:ext>
            </a:extLst>
          </p:cNvPr>
          <p:cNvGrpSpPr>
            <a:grpSpLocks/>
          </p:cNvGrpSpPr>
          <p:nvPr/>
        </p:nvGrpSpPr>
        <p:grpSpPr bwMode="auto">
          <a:xfrm>
            <a:off x="1690688" y="5480050"/>
            <a:ext cx="766762" cy="538163"/>
            <a:chOff x="816" y="1872"/>
            <a:chExt cx="487" cy="339"/>
          </a:xfrm>
        </p:grpSpPr>
        <p:sp>
          <p:nvSpPr>
            <p:cNvPr id="148568" name="Oval 5">
              <a:extLst>
                <a:ext uri="{FF2B5EF4-FFF2-40B4-BE49-F238E27FC236}">
                  <a16:creationId xmlns:a16="http://schemas.microsoft.com/office/drawing/2014/main" id="{660D7994-07D8-416C-91CA-21944E645EE7}"/>
                </a:ext>
              </a:extLst>
            </p:cNvPr>
            <p:cNvSpPr>
              <a:spLocks noChangeArrowheads="1"/>
            </p:cNvSpPr>
            <p:nvPr/>
          </p:nvSpPr>
          <p:spPr bwMode="auto">
            <a:xfrm>
              <a:off x="1056" y="1920"/>
              <a:ext cx="240" cy="240"/>
            </a:xfrm>
            <a:prstGeom prst="ellipse">
              <a:avLst/>
            </a:prstGeom>
            <a:gradFill rotWithShape="1">
              <a:gsLst>
                <a:gs pos="0">
                  <a:schemeClr val="bg1"/>
                </a:gs>
                <a:gs pos="100000">
                  <a:srgbClr val="FFCCFF"/>
                </a:gs>
              </a:gsLst>
              <a:path path="shape">
                <a:fillToRect l="50000" t="50000" r="50000" b="50000"/>
              </a:path>
            </a:gradFill>
            <a:ln w="25400">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8569" name="Text Box 6">
              <a:extLst>
                <a:ext uri="{FF2B5EF4-FFF2-40B4-BE49-F238E27FC236}">
                  <a16:creationId xmlns:a16="http://schemas.microsoft.com/office/drawing/2014/main" id="{89214FD3-F238-4C94-AF0D-2A4BAB20836B}"/>
                </a:ext>
              </a:extLst>
            </p:cNvPr>
            <p:cNvSpPr txBox="1">
              <a:spLocks noChangeArrowheads="1"/>
            </p:cNvSpPr>
            <p:nvPr/>
          </p:nvSpPr>
          <p:spPr bwMode="auto">
            <a:xfrm>
              <a:off x="1057" y="1872"/>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00"/>
                  </a:solidFill>
                  <a:ea typeface="华文中宋" panose="02010600040101010101" pitchFamily="2" charset="-122"/>
                </a:rPr>
                <a:t>+</a:t>
              </a:r>
            </a:p>
          </p:txBody>
        </p:sp>
        <p:graphicFrame>
          <p:nvGraphicFramePr>
            <p:cNvPr id="148570" name="Object 7">
              <a:extLst>
                <a:ext uri="{FF2B5EF4-FFF2-40B4-BE49-F238E27FC236}">
                  <a16:creationId xmlns:a16="http://schemas.microsoft.com/office/drawing/2014/main" id="{6ED4FD18-CC29-4234-BFA8-89A8823722AA}"/>
                </a:ext>
              </a:extLst>
            </p:cNvPr>
            <p:cNvGraphicFramePr>
              <a:graphicFrameLocks noChangeAspect="1"/>
            </p:cNvGraphicFramePr>
            <p:nvPr/>
          </p:nvGraphicFramePr>
          <p:xfrm>
            <a:off x="816" y="1872"/>
            <a:ext cx="260" cy="339"/>
          </p:xfrm>
          <a:graphic>
            <a:graphicData uri="http://schemas.openxmlformats.org/presentationml/2006/ole">
              <mc:AlternateContent xmlns:mc="http://schemas.openxmlformats.org/markup-compatibility/2006">
                <mc:Choice xmlns:v="urn:schemas-microsoft-com:vml" Requires="v">
                  <p:oleObj name="公式" r:id="rId3" imgW="126780" imgH="164814" progId="Equation.3">
                    <p:embed/>
                  </p:oleObj>
                </mc:Choice>
                <mc:Fallback>
                  <p:oleObj name="公式" r:id="rId3" imgW="126780" imgH="164814"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872"/>
                          <a:ext cx="26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83" name="Group 8">
            <a:extLst>
              <a:ext uri="{FF2B5EF4-FFF2-40B4-BE49-F238E27FC236}">
                <a16:creationId xmlns:a16="http://schemas.microsoft.com/office/drawing/2014/main" id="{6DB67374-6C31-42A1-B4FC-8D2856A2FC73}"/>
              </a:ext>
            </a:extLst>
          </p:cNvPr>
          <p:cNvGrpSpPr>
            <a:grpSpLocks/>
          </p:cNvGrpSpPr>
          <p:nvPr/>
        </p:nvGrpSpPr>
        <p:grpSpPr bwMode="auto">
          <a:xfrm>
            <a:off x="2339975" y="5840413"/>
            <a:ext cx="1219200" cy="838200"/>
            <a:chOff x="1548" y="3408"/>
            <a:chExt cx="768" cy="576"/>
          </a:xfrm>
        </p:grpSpPr>
        <p:sp>
          <p:nvSpPr>
            <p:cNvPr id="148564" name="Oval 9">
              <a:extLst>
                <a:ext uri="{FF2B5EF4-FFF2-40B4-BE49-F238E27FC236}">
                  <a16:creationId xmlns:a16="http://schemas.microsoft.com/office/drawing/2014/main" id="{98FEFAED-80A4-4C19-A149-B6333592D6E1}"/>
                </a:ext>
              </a:extLst>
            </p:cNvPr>
            <p:cNvSpPr>
              <a:spLocks noChangeArrowheads="1"/>
            </p:cNvSpPr>
            <p:nvPr/>
          </p:nvSpPr>
          <p:spPr bwMode="auto">
            <a:xfrm>
              <a:off x="2076" y="3744"/>
              <a:ext cx="240" cy="240"/>
            </a:xfrm>
            <a:prstGeom prst="ellipse">
              <a:avLst/>
            </a:prstGeom>
            <a:gradFill rotWithShape="1">
              <a:gsLst>
                <a:gs pos="0">
                  <a:schemeClr val="bg1"/>
                </a:gs>
                <a:gs pos="100000">
                  <a:srgbClr val="CCFFCC"/>
                </a:gs>
              </a:gsLst>
              <a:path path="shape">
                <a:fillToRect l="50000" t="50000" r="50000" b="50000"/>
              </a:path>
            </a:gradFill>
            <a:ln w="25400">
              <a:solidFill>
                <a:srgbClr val="339966"/>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48565" name="Group 10">
              <a:extLst>
                <a:ext uri="{FF2B5EF4-FFF2-40B4-BE49-F238E27FC236}">
                  <a16:creationId xmlns:a16="http://schemas.microsoft.com/office/drawing/2014/main" id="{99F4DC4E-9944-4837-B57C-AC0165782AFA}"/>
                </a:ext>
              </a:extLst>
            </p:cNvPr>
            <p:cNvGrpSpPr>
              <a:grpSpLocks/>
            </p:cNvGrpSpPr>
            <p:nvPr/>
          </p:nvGrpSpPr>
          <p:grpSpPr bwMode="auto">
            <a:xfrm>
              <a:off x="1548" y="3408"/>
              <a:ext cx="576" cy="496"/>
              <a:chOff x="1200" y="2160"/>
              <a:chExt cx="624" cy="450"/>
            </a:xfrm>
          </p:grpSpPr>
          <p:sp>
            <p:nvSpPr>
              <p:cNvPr id="152669" name="Line 11">
                <a:extLst>
                  <a:ext uri="{FF2B5EF4-FFF2-40B4-BE49-F238E27FC236}">
                    <a16:creationId xmlns:a16="http://schemas.microsoft.com/office/drawing/2014/main" id="{4E7591DF-7758-4C1C-84FE-F48AEAEDABD9}"/>
                  </a:ext>
                </a:extLst>
              </p:cNvPr>
              <p:cNvSpPr>
                <a:spLocks noChangeShapeType="1"/>
              </p:cNvSpPr>
              <p:nvPr/>
            </p:nvSpPr>
            <p:spPr bwMode="auto">
              <a:xfrm>
                <a:off x="1200" y="2160"/>
                <a:ext cx="624" cy="384"/>
              </a:xfrm>
              <a:prstGeom prst="line">
                <a:avLst/>
              </a:pr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67" name="Object 12">
                <a:extLst>
                  <a:ext uri="{FF2B5EF4-FFF2-40B4-BE49-F238E27FC236}">
                    <a16:creationId xmlns:a16="http://schemas.microsoft.com/office/drawing/2014/main" id="{7300C106-71E4-4484-BD7D-65DB5C2D0C9D}"/>
                  </a:ext>
                </a:extLst>
              </p:cNvPr>
              <p:cNvGraphicFramePr>
                <a:graphicFrameLocks noChangeAspect="1"/>
              </p:cNvGraphicFramePr>
              <p:nvPr/>
            </p:nvGraphicFramePr>
            <p:xfrm>
              <a:off x="1262" y="2332"/>
              <a:ext cx="251" cy="278"/>
            </p:xfrm>
            <a:graphic>
              <a:graphicData uri="http://schemas.openxmlformats.org/presentationml/2006/ole">
                <mc:AlternateContent xmlns:mc="http://schemas.openxmlformats.org/markup-compatibility/2006">
                  <mc:Choice xmlns:v="urn:schemas-microsoft-com:vml" Requires="v">
                    <p:oleObj name="公式" r:id="rId5" imgW="114102" imgH="126780" progId="Equation.3">
                      <p:embed/>
                    </p:oleObj>
                  </mc:Choice>
                  <mc:Fallback>
                    <p:oleObj name="公式" r:id="rId5" imgW="114102" imgH="1267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 y="2332"/>
                            <a:ext cx="25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8484" name="Group 93">
            <a:extLst>
              <a:ext uri="{FF2B5EF4-FFF2-40B4-BE49-F238E27FC236}">
                <a16:creationId xmlns:a16="http://schemas.microsoft.com/office/drawing/2014/main" id="{333BAECE-9327-4F16-A09A-46AE0BF59F62}"/>
              </a:ext>
            </a:extLst>
          </p:cNvPr>
          <p:cNvGrpSpPr>
            <a:grpSpLocks/>
          </p:cNvGrpSpPr>
          <p:nvPr/>
        </p:nvGrpSpPr>
        <p:grpSpPr bwMode="auto">
          <a:xfrm>
            <a:off x="539750" y="714375"/>
            <a:ext cx="4889500" cy="1077913"/>
            <a:chOff x="624" y="635"/>
            <a:chExt cx="3080" cy="679"/>
          </a:xfrm>
        </p:grpSpPr>
        <p:graphicFrame>
          <p:nvGraphicFramePr>
            <p:cNvPr id="148562" name="Object 15">
              <a:extLst>
                <a:ext uri="{FF2B5EF4-FFF2-40B4-BE49-F238E27FC236}">
                  <a16:creationId xmlns:a16="http://schemas.microsoft.com/office/drawing/2014/main" id="{A2C22C27-58AA-4C50-A4F0-AE8EB1A5BAA8}"/>
                </a:ext>
              </a:extLst>
            </p:cNvPr>
            <p:cNvGraphicFramePr>
              <a:graphicFrameLocks noChangeAspect="1"/>
            </p:cNvGraphicFramePr>
            <p:nvPr/>
          </p:nvGraphicFramePr>
          <p:xfrm>
            <a:off x="1975" y="635"/>
            <a:ext cx="1729" cy="679"/>
          </p:xfrm>
          <a:graphic>
            <a:graphicData uri="http://schemas.openxmlformats.org/presentationml/2006/ole">
              <mc:AlternateContent xmlns:mc="http://schemas.openxmlformats.org/markup-compatibility/2006">
                <mc:Choice xmlns:v="urn:schemas-microsoft-com:vml" Requires="v">
                  <p:oleObj name="Equation" r:id="rId7" imgW="1117600" imgH="431800" progId="Equation.DSMT4">
                    <p:embed/>
                  </p:oleObj>
                </mc:Choice>
                <mc:Fallback>
                  <p:oleObj name="Equation" r:id="rId7" imgW="1117600" imgH="4318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5" y="635"/>
                          <a:ext cx="1729"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563" name="Text Box 16">
              <a:extLst>
                <a:ext uri="{FF2B5EF4-FFF2-40B4-BE49-F238E27FC236}">
                  <a16:creationId xmlns:a16="http://schemas.microsoft.com/office/drawing/2014/main" id="{990B12C5-E409-409E-BFC6-E21064E055F7}"/>
                </a:ext>
              </a:extLst>
            </p:cNvPr>
            <p:cNvSpPr txBox="1">
              <a:spLocks noChangeArrowheads="1"/>
            </p:cNvSpPr>
            <p:nvPr/>
          </p:nvSpPr>
          <p:spPr bwMode="auto">
            <a:xfrm>
              <a:off x="624" y="799"/>
              <a:ext cx="1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latin typeface="华文中宋" panose="02010600040101010101" pitchFamily="2" charset="-122"/>
                  <a:ea typeface="华文中宋" panose="02010600040101010101" pitchFamily="2" charset="-122"/>
                </a:rPr>
                <a:t>毕</a:t>
              </a:r>
              <a:r>
                <a:rPr lang="en-US" altLang="zh-CN" sz="2800" b="1">
                  <a:solidFill>
                    <a:srgbClr val="FF0000"/>
                  </a:solidFill>
                  <a:latin typeface="华文中宋" panose="02010600040101010101" pitchFamily="2" charset="-122"/>
                  <a:ea typeface="华文中宋" panose="02010600040101010101" pitchFamily="2" charset="-122"/>
                </a:rPr>
                <a:t>—</a:t>
              </a:r>
              <a:r>
                <a:rPr lang="zh-CN" altLang="en-US" sz="2800" b="1">
                  <a:solidFill>
                    <a:srgbClr val="FF0000"/>
                  </a:solidFill>
                  <a:latin typeface="华文中宋" panose="02010600040101010101" pitchFamily="2" charset="-122"/>
                  <a:ea typeface="华文中宋" panose="02010600040101010101" pitchFamily="2" charset="-122"/>
                </a:rPr>
                <a:t>萨定律 </a:t>
              </a:r>
            </a:p>
          </p:txBody>
        </p:sp>
      </p:grpSp>
      <p:sp>
        <p:nvSpPr>
          <p:cNvPr id="148485" name="Rectangle 22">
            <a:extLst>
              <a:ext uri="{FF2B5EF4-FFF2-40B4-BE49-F238E27FC236}">
                <a16:creationId xmlns:a16="http://schemas.microsoft.com/office/drawing/2014/main" id="{CE15741C-F85F-4540-8C73-6C7F4B1FE030}"/>
              </a:ext>
            </a:extLst>
          </p:cNvPr>
          <p:cNvSpPr>
            <a:spLocks noChangeArrowheads="1"/>
          </p:cNvSpPr>
          <p:nvPr/>
        </p:nvSpPr>
        <p:spPr bwMode="auto">
          <a:xfrm>
            <a:off x="5148263" y="3344863"/>
            <a:ext cx="3213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000000"/>
                </a:solidFill>
                <a:ea typeface="华文中宋" panose="02010600040101010101" pitchFamily="2" charset="-122"/>
              </a:rPr>
              <a:t>运动电荷的磁场</a:t>
            </a:r>
          </a:p>
        </p:txBody>
      </p:sp>
      <p:grpSp>
        <p:nvGrpSpPr>
          <p:cNvPr id="148486" name="Group 96">
            <a:extLst>
              <a:ext uri="{FF2B5EF4-FFF2-40B4-BE49-F238E27FC236}">
                <a16:creationId xmlns:a16="http://schemas.microsoft.com/office/drawing/2014/main" id="{F133AE03-B8C5-4548-BFD0-ACFD7580D30D}"/>
              </a:ext>
            </a:extLst>
          </p:cNvPr>
          <p:cNvGrpSpPr>
            <a:grpSpLocks/>
          </p:cNvGrpSpPr>
          <p:nvPr/>
        </p:nvGrpSpPr>
        <p:grpSpPr bwMode="auto">
          <a:xfrm>
            <a:off x="5184775" y="3863975"/>
            <a:ext cx="2759075" cy="519113"/>
            <a:chOff x="3198" y="2840"/>
            <a:chExt cx="1738" cy="327"/>
          </a:xfrm>
        </p:grpSpPr>
        <p:sp>
          <p:nvSpPr>
            <p:cNvPr id="148560" name="Text Box 25">
              <a:extLst>
                <a:ext uri="{FF2B5EF4-FFF2-40B4-BE49-F238E27FC236}">
                  <a16:creationId xmlns:a16="http://schemas.microsoft.com/office/drawing/2014/main" id="{DF17BD10-BC90-4829-857A-BCD2277D0246}"/>
                </a:ext>
              </a:extLst>
            </p:cNvPr>
            <p:cNvSpPr txBox="1">
              <a:spLocks noChangeArrowheads="1"/>
            </p:cNvSpPr>
            <p:nvPr/>
          </p:nvSpPr>
          <p:spPr bwMode="auto">
            <a:xfrm>
              <a:off x="3198" y="2840"/>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实用条件</a:t>
              </a:r>
            </a:p>
          </p:txBody>
        </p:sp>
        <p:graphicFrame>
          <p:nvGraphicFramePr>
            <p:cNvPr id="148561" name="Object 26">
              <a:extLst>
                <a:ext uri="{FF2B5EF4-FFF2-40B4-BE49-F238E27FC236}">
                  <a16:creationId xmlns:a16="http://schemas.microsoft.com/office/drawing/2014/main" id="{C5318587-58E3-45D1-9ADA-6FC7368C3344}"/>
                </a:ext>
              </a:extLst>
            </p:cNvPr>
            <p:cNvGraphicFramePr>
              <a:graphicFrameLocks noChangeAspect="1"/>
            </p:cNvGraphicFramePr>
            <p:nvPr/>
          </p:nvGraphicFramePr>
          <p:xfrm>
            <a:off x="4231" y="2938"/>
            <a:ext cx="705" cy="220"/>
          </p:xfrm>
          <a:graphic>
            <a:graphicData uri="http://schemas.openxmlformats.org/presentationml/2006/ole">
              <mc:AlternateContent xmlns:mc="http://schemas.openxmlformats.org/markup-compatibility/2006">
                <mc:Choice xmlns:v="urn:schemas-microsoft-com:vml" Requires="v">
                  <p:oleObj name="Equation" r:id="rId9" imgW="444307" imgH="139639" progId="Equation.DSMT4">
                    <p:embed/>
                  </p:oleObj>
                </mc:Choice>
                <mc:Fallback>
                  <p:oleObj name="Equation" r:id="rId9" imgW="444307" imgH="139639"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1" y="2938"/>
                          <a:ext cx="70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87" name="Group 27">
            <a:extLst>
              <a:ext uri="{FF2B5EF4-FFF2-40B4-BE49-F238E27FC236}">
                <a16:creationId xmlns:a16="http://schemas.microsoft.com/office/drawing/2014/main" id="{30A701C2-8F1C-453F-AF85-8B0E284D4B0A}"/>
              </a:ext>
            </a:extLst>
          </p:cNvPr>
          <p:cNvGrpSpPr>
            <a:grpSpLocks/>
          </p:cNvGrpSpPr>
          <p:nvPr/>
        </p:nvGrpSpPr>
        <p:grpSpPr bwMode="auto">
          <a:xfrm>
            <a:off x="5962650" y="5537200"/>
            <a:ext cx="1484313" cy="419100"/>
            <a:chOff x="3312" y="3384"/>
            <a:chExt cx="935" cy="264"/>
          </a:xfrm>
        </p:grpSpPr>
        <p:sp>
          <p:nvSpPr>
            <p:cNvPr id="152664" name="Line 28">
              <a:extLst>
                <a:ext uri="{FF2B5EF4-FFF2-40B4-BE49-F238E27FC236}">
                  <a16:creationId xmlns:a16="http://schemas.microsoft.com/office/drawing/2014/main" id="{615B0EA1-DD62-4198-A020-3233F5D51022}"/>
                </a:ext>
              </a:extLst>
            </p:cNvPr>
            <p:cNvSpPr>
              <a:spLocks noChangeShapeType="1"/>
            </p:cNvSpPr>
            <p:nvPr/>
          </p:nvSpPr>
          <p:spPr bwMode="auto">
            <a:xfrm>
              <a:off x="3312" y="3540"/>
              <a:ext cx="633"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59" name="Object 29">
              <a:extLst>
                <a:ext uri="{FF2B5EF4-FFF2-40B4-BE49-F238E27FC236}">
                  <a16:creationId xmlns:a16="http://schemas.microsoft.com/office/drawing/2014/main" id="{24C46CD6-83F0-4151-B23A-D2C9A74DB3DC}"/>
                </a:ext>
              </a:extLst>
            </p:cNvPr>
            <p:cNvGraphicFramePr>
              <a:graphicFrameLocks noChangeAspect="1"/>
            </p:cNvGraphicFramePr>
            <p:nvPr/>
          </p:nvGraphicFramePr>
          <p:xfrm>
            <a:off x="3984" y="3384"/>
            <a:ext cx="263" cy="264"/>
          </p:xfrm>
          <a:graphic>
            <a:graphicData uri="http://schemas.openxmlformats.org/presentationml/2006/ole">
              <mc:AlternateContent xmlns:mc="http://schemas.openxmlformats.org/markup-compatibility/2006">
                <mc:Choice xmlns:v="urn:schemas-microsoft-com:vml" Requires="v">
                  <p:oleObj name="公式" r:id="rId11" imgW="126835" imgH="139518" progId="Equation.3">
                    <p:embed/>
                  </p:oleObj>
                </mc:Choice>
                <mc:Fallback>
                  <p:oleObj name="公式" r:id="rId11" imgW="126835" imgH="139518"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3384"/>
                          <a:ext cx="26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88" name="Group 30">
            <a:extLst>
              <a:ext uri="{FF2B5EF4-FFF2-40B4-BE49-F238E27FC236}">
                <a16:creationId xmlns:a16="http://schemas.microsoft.com/office/drawing/2014/main" id="{2AA1A3FD-C445-467E-87A4-287D33ACA8F6}"/>
              </a:ext>
            </a:extLst>
          </p:cNvPr>
          <p:cNvGrpSpPr>
            <a:grpSpLocks/>
          </p:cNvGrpSpPr>
          <p:nvPr/>
        </p:nvGrpSpPr>
        <p:grpSpPr bwMode="auto">
          <a:xfrm>
            <a:off x="2439988" y="5708650"/>
            <a:ext cx="638175" cy="609600"/>
            <a:chOff x="1537" y="3408"/>
            <a:chExt cx="402" cy="384"/>
          </a:xfrm>
        </p:grpSpPr>
        <p:sp>
          <p:nvSpPr>
            <p:cNvPr id="152663" name="Arc 31">
              <a:extLst>
                <a:ext uri="{FF2B5EF4-FFF2-40B4-BE49-F238E27FC236}">
                  <a16:creationId xmlns:a16="http://schemas.microsoft.com/office/drawing/2014/main" id="{69984A8B-7A7E-46B6-81E1-15B1BD9B4B77}"/>
                </a:ext>
              </a:extLst>
            </p:cNvPr>
            <p:cNvSpPr>
              <a:spLocks/>
            </p:cNvSpPr>
            <p:nvPr/>
          </p:nvSpPr>
          <p:spPr bwMode="auto">
            <a:xfrm rot="3043447">
              <a:off x="1554" y="3425"/>
              <a:ext cx="157" cy="192"/>
            </a:xfrm>
            <a:custGeom>
              <a:avLst/>
              <a:gdLst>
                <a:gd name="T0" fmla="*/ 0 w 20956"/>
                <a:gd name="T1" fmla="*/ 0 h 21563"/>
                <a:gd name="T2" fmla="*/ 0 w 20956"/>
                <a:gd name="T3" fmla="*/ 0 h 21563"/>
                <a:gd name="T4" fmla="*/ 0 w 20956"/>
                <a:gd name="T5" fmla="*/ 0 h 21563"/>
                <a:gd name="T6" fmla="*/ 0 60000 65536"/>
                <a:gd name="T7" fmla="*/ 0 60000 65536"/>
                <a:gd name="T8" fmla="*/ 0 60000 65536"/>
                <a:gd name="T9" fmla="*/ 0 w 20956"/>
                <a:gd name="T10" fmla="*/ 0 h 21563"/>
                <a:gd name="T11" fmla="*/ 20956 w 20956"/>
                <a:gd name="T12" fmla="*/ 21563 h 21563"/>
              </a:gdLst>
              <a:ahLst/>
              <a:cxnLst>
                <a:cxn ang="T6">
                  <a:pos x="T0" y="T1"/>
                </a:cxn>
                <a:cxn ang="T7">
                  <a:pos x="T2" y="T3"/>
                </a:cxn>
                <a:cxn ang="T8">
                  <a:pos x="T4" y="T5"/>
                </a:cxn>
              </a:cxnLst>
              <a:rect l="T9" t="T10" r="T11" b="T12"/>
              <a:pathLst>
                <a:path w="20956" h="21563" fill="none" extrusionOk="0">
                  <a:moveTo>
                    <a:pt x="1261" y="-1"/>
                  </a:moveTo>
                  <a:cubicBezTo>
                    <a:pt x="10689" y="551"/>
                    <a:pt x="18665" y="7163"/>
                    <a:pt x="20955" y="16326"/>
                  </a:cubicBezTo>
                </a:path>
                <a:path w="20956" h="21563" stroke="0" extrusionOk="0">
                  <a:moveTo>
                    <a:pt x="1261" y="-1"/>
                  </a:moveTo>
                  <a:cubicBezTo>
                    <a:pt x="10689" y="551"/>
                    <a:pt x="18665" y="7163"/>
                    <a:pt x="20955" y="16326"/>
                  </a:cubicBezTo>
                  <a:lnTo>
                    <a:pt x="0" y="21563"/>
                  </a:lnTo>
                  <a:close/>
                </a:path>
              </a:pathLst>
            </a:custGeom>
            <a:noFill/>
            <a:ln w="25400">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57" name="Object 32">
              <a:extLst>
                <a:ext uri="{FF2B5EF4-FFF2-40B4-BE49-F238E27FC236}">
                  <a16:creationId xmlns:a16="http://schemas.microsoft.com/office/drawing/2014/main" id="{C3530581-2FF0-495A-B2DC-5F0FD9A17EB2}"/>
                </a:ext>
              </a:extLst>
            </p:cNvPr>
            <p:cNvGraphicFramePr>
              <a:graphicFrameLocks noChangeAspect="1"/>
            </p:cNvGraphicFramePr>
            <p:nvPr/>
          </p:nvGraphicFramePr>
          <p:xfrm>
            <a:off x="1705" y="3408"/>
            <a:ext cx="234" cy="384"/>
          </p:xfrm>
          <a:graphic>
            <a:graphicData uri="http://schemas.openxmlformats.org/presentationml/2006/ole">
              <mc:AlternateContent xmlns:mc="http://schemas.openxmlformats.org/markup-compatibility/2006">
                <mc:Choice xmlns:v="urn:schemas-microsoft-com:vml" Requires="v">
                  <p:oleObj name="公式" r:id="rId13" imgW="164957" imgH="241091" progId="Equation.3">
                    <p:embed/>
                  </p:oleObj>
                </mc:Choice>
                <mc:Fallback>
                  <p:oleObj name="公式" r:id="rId13" imgW="164957" imgH="241091"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5" y="3408"/>
                          <a:ext cx="23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89" name="Group 33">
            <a:extLst>
              <a:ext uri="{FF2B5EF4-FFF2-40B4-BE49-F238E27FC236}">
                <a16:creationId xmlns:a16="http://schemas.microsoft.com/office/drawing/2014/main" id="{DE9048CA-E31D-400B-A5BF-66EED34FF65F}"/>
              </a:ext>
            </a:extLst>
          </p:cNvPr>
          <p:cNvGrpSpPr>
            <a:grpSpLocks/>
          </p:cNvGrpSpPr>
          <p:nvPr/>
        </p:nvGrpSpPr>
        <p:grpSpPr bwMode="auto">
          <a:xfrm>
            <a:off x="6199188" y="5784850"/>
            <a:ext cx="708025" cy="609600"/>
            <a:chOff x="3905" y="3456"/>
            <a:chExt cx="446" cy="384"/>
          </a:xfrm>
        </p:grpSpPr>
        <p:sp>
          <p:nvSpPr>
            <p:cNvPr id="152662" name="Arc 34">
              <a:extLst>
                <a:ext uri="{FF2B5EF4-FFF2-40B4-BE49-F238E27FC236}">
                  <a16:creationId xmlns:a16="http://schemas.microsoft.com/office/drawing/2014/main" id="{5DC7409B-A1E3-49C1-BF4B-5D1DA39D7787}"/>
                </a:ext>
              </a:extLst>
            </p:cNvPr>
            <p:cNvSpPr>
              <a:spLocks/>
            </p:cNvSpPr>
            <p:nvPr/>
          </p:nvSpPr>
          <p:spPr bwMode="auto">
            <a:xfrm rot="3043447">
              <a:off x="3946" y="3465"/>
              <a:ext cx="162" cy="244"/>
            </a:xfrm>
            <a:custGeom>
              <a:avLst/>
              <a:gdLst>
                <a:gd name="T0" fmla="*/ 0 w 21600"/>
                <a:gd name="T1" fmla="*/ 0 h 27496"/>
                <a:gd name="T2" fmla="*/ 0 w 21600"/>
                <a:gd name="T3" fmla="*/ 0 h 27496"/>
                <a:gd name="T4" fmla="*/ 0 w 21600"/>
                <a:gd name="T5" fmla="*/ 0 h 27496"/>
                <a:gd name="T6" fmla="*/ 0 60000 65536"/>
                <a:gd name="T7" fmla="*/ 0 60000 65536"/>
                <a:gd name="T8" fmla="*/ 0 60000 65536"/>
                <a:gd name="T9" fmla="*/ 0 w 21600"/>
                <a:gd name="T10" fmla="*/ 0 h 27496"/>
                <a:gd name="T11" fmla="*/ 21600 w 21600"/>
                <a:gd name="T12" fmla="*/ 27496 h 27496"/>
              </a:gdLst>
              <a:ahLst/>
              <a:cxnLst>
                <a:cxn ang="T6">
                  <a:pos x="T0" y="T1"/>
                </a:cxn>
                <a:cxn ang="T7">
                  <a:pos x="T2" y="T3"/>
                </a:cxn>
                <a:cxn ang="T8">
                  <a:pos x="T4" y="T5"/>
                </a:cxn>
              </a:cxnLst>
              <a:rect l="T9" t="T10" r="T11" b="T12"/>
              <a:pathLst>
                <a:path w="21600" h="27496" fill="none" extrusionOk="0">
                  <a:moveTo>
                    <a:pt x="-1" y="0"/>
                  </a:moveTo>
                  <a:cubicBezTo>
                    <a:pt x="11929" y="0"/>
                    <a:pt x="21600" y="9670"/>
                    <a:pt x="21600" y="21600"/>
                  </a:cubicBezTo>
                  <a:cubicBezTo>
                    <a:pt x="21600" y="23593"/>
                    <a:pt x="21323" y="25577"/>
                    <a:pt x="20779" y="27495"/>
                  </a:cubicBezTo>
                </a:path>
                <a:path w="21600" h="27496" stroke="0" extrusionOk="0">
                  <a:moveTo>
                    <a:pt x="-1" y="0"/>
                  </a:moveTo>
                  <a:cubicBezTo>
                    <a:pt x="11929" y="0"/>
                    <a:pt x="21600" y="9670"/>
                    <a:pt x="21600" y="21600"/>
                  </a:cubicBezTo>
                  <a:cubicBezTo>
                    <a:pt x="21600" y="23593"/>
                    <a:pt x="21323" y="25577"/>
                    <a:pt x="20779" y="27495"/>
                  </a:cubicBezTo>
                  <a:lnTo>
                    <a:pt x="0" y="21600"/>
                  </a:lnTo>
                  <a:close/>
                </a:path>
              </a:pathLst>
            </a:custGeom>
            <a:noFill/>
            <a:ln w="28575">
              <a:solidFill>
                <a:schemeClr val="tx1"/>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55" name="Object 35">
              <a:extLst>
                <a:ext uri="{FF2B5EF4-FFF2-40B4-BE49-F238E27FC236}">
                  <a16:creationId xmlns:a16="http://schemas.microsoft.com/office/drawing/2014/main" id="{74A109DA-383B-4A66-8F19-DAF9DB88BB4E}"/>
                </a:ext>
              </a:extLst>
            </p:cNvPr>
            <p:cNvGraphicFramePr>
              <a:graphicFrameLocks noChangeAspect="1"/>
            </p:cNvGraphicFramePr>
            <p:nvPr/>
          </p:nvGraphicFramePr>
          <p:xfrm>
            <a:off x="4117" y="3456"/>
            <a:ext cx="234" cy="384"/>
          </p:xfrm>
          <a:graphic>
            <a:graphicData uri="http://schemas.openxmlformats.org/presentationml/2006/ole">
              <mc:AlternateContent xmlns:mc="http://schemas.openxmlformats.org/markup-compatibility/2006">
                <mc:Choice xmlns:v="urn:schemas-microsoft-com:vml" Requires="v">
                  <p:oleObj name="公式" r:id="rId15" imgW="164957" imgH="241091" progId="Equation.3">
                    <p:embed/>
                  </p:oleObj>
                </mc:Choice>
                <mc:Fallback>
                  <p:oleObj name="公式" r:id="rId15" imgW="164957" imgH="241091" progId="Equation.3">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7" y="3456"/>
                          <a:ext cx="23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90" name="Group 36">
            <a:extLst>
              <a:ext uri="{FF2B5EF4-FFF2-40B4-BE49-F238E27FC236}">
                <a16:creationId xmlns:a16="http://schemas.microsoft.com/office/drawing/2014/main" id="{C084C52B-600B-4D32-B464-0C6F50B1046F}"/>
              </a:ext>
            </a:extLst>
          </p:cNvPr>
          <p:cNvGrpSpPr>
            <a:grpSpLocks/>
          </p:cNvGrpSpPr>
          <p:nvPr/>
        </p:nvGrpSpPr>
        <p:grpSpPr bwMode="auto">
          <a:xfrm>
            <a:off x="2438400" y="5537200"/>
            <a:ext cx="1524000" cy="419100"/>
            <a:chOff x="1536" y="3300"/>
            <a:chExt cx="960" cy="264"/>
          </a:xfrm>
        </p:grpSpPr>
        <p:sp>
          <p:nvSpPr>
            <p:cNvPr id="152661" name="Line 37">
              <a:extLst>
                <a:ext uri="{FF2B5EF4-FFF2-40B4-BE49-F238E27FC236}">
                  <a16:creationId xmlns:a16="http://schemas.microsoft.com/office/drawing/2014/main" id="{B0891F5D-685B-4E68-9FD9-149257DDEF48}"/>
                </a:ext>
              </a:extLst>
            </p:cNvPr>
            <p:cNvSpPr>
              <a:spLocks noChangeShapeType="1"/>
            </p:cNvSpPr>
            <p:nvPr/>
          </p:nvSpPr>
          <p:spPr bwMode="auto">
            <a:xfrm>
              <a:off x="1536" y="3408"/>
              <a:ext cx="576" cy="0"/>
            </a:xfrm>
            <a:prstGeom prst="line">
              <a:avLst/>
            </a:prstGeom>
            <a:noFill/>
            <a:ln w="28575">
              <a:solidFill>
                <a:srgbClr val="FF00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53" name="Object 38">
              <a:extLst>
                <a:ext uri="{FF2B5EF4-FFF2-40B4-BE49-F238E27FC236}">
                  <a16:creationId xmlns:a16="http://schemas.microsoft.com/office/drawing/2014/main" id="{584C8119-850D-4136-8EB2-650ABADA2AE5}"/>
                </a:ext>
              </a:extLst>
            </p:cNvPr>
            <p:cNvGraphicFramePr>
              <a:graphicFrameLocks noChangeAspect="1"/>
            </p:cNvGraphicFramePr>
            <p:nvPr/>
          </p:nvGraphicFramePr>
          <p:xfrm>
            <a:off x="2233" y="3300"/>
            <a:ext cx="263" cy="264"/>
          </p:xfrm>
          <a:graphic>
            <a:graphicData uri="http://schemas.openxmlformats.org/presentationml/2006/ole">
              <mc:AlternateContent xmlns:mc="http://schemas.openxmlformats.org/markup-compatibility/2006">
                <mc:Choice xmlns:v="urn:schemas-microsoft-com:vml" Requires="v">
                  <p:oleObj name="公式" r:id="rId16" imgW="126835" imgH="139518" progId="Equation.3">
                    <p:embed/>
                  </p:oleObj>
                </mc:Choice>
                <mc:Fallback>
                  <p:oleObj name="公式" r:id="rId16" imgW="126835" imgH="139518" progId="Equation.3">
                    <p:embed/>
                    <p:pic>
                      <p:nvPicPr>
                        <p:cNvPr id="0" name="Object 3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3" y="3300"/>
                          <a:ext cx="26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91" name="Group 39">
            <a:extLst>
              <a:ext uri="{FF2B5EF4-FFF2-40B4-BE49-F238E27FC236}">
                <a16:creationId xmlns:a16="http://schemas.microsoft.com/office/drawing/2014/main" id="{AC052391-A130-49E3-A1CA-5ECEF4C950E0}"/>
              </a:ext>
            </a:extLst>
          </p:cNvPr>
          <p:cNvGrpSpPr>
            <a:grpSpLocks/>
          </p:cNvGrpSpPr>
          <p:nvPr/>
        </p:nvGrpSpPr>
        <p:grpSpPr bwMode="auto">
          <a:xfrm>
            <a:off x="5886450" y="5861050"/>
            <a:ext cx="1276350" cy="914400"/>
            <a:chOff x="3756" y="3504"/>
            <a:chExt cx="804" cy="576"/>
          </a:xfrm>
        </p:grpSpPr>
        <p:grpSp>
          <p:nvGrpSpPr>
            <p:cNvPr id="148546" name="Group 40">
              <a:extLst>
                <a:ext uri="{FF2B5EF4-FFF2-40B4-BE49-F238E27FC236}">
                  <a16:creationId xmlns:a16="http://schemas.microsoft.com/office/drawing/2014/main" id="{DEA7DEE8-6953-40A3-9F55-336C8D46FA23}"/>
                </a:ext>
              </a:extLst>
            </p:cNvPr>
            <p:cNvGrpSpPr>
              <a:grpSpLocks/>
            </p:cNvGrpSpPr>
            <p:nvPr/>
          </p:nvGrpSpPr>
          <p:grpSpPr bwMode="auto">
            <a:xfrm>
              <a:off x="4320" y="3753"/>
              <a:ext cx="240" cy="327"/>
              <a:chOff x="2112" y="3072"/>
              <a:chExt cx="240" cy="327"/>
            </a:xfrm>
          </p:grpSpPr>
          <p:sp>
            <p:nvSpPr>
              <p:cNvPr id="148550" name="Oval 41">
                <a:extLst>
                  <a:ext uri="{FF2B5EF4-FFF2-40B4-BE49-F238E27FC236}">
                    <a16:creationId xmlns:a16="http://schemas.microsoft.com/office/drawing/2014/main" id="{218D87FC-91B6-4FD3-B05C-52A043446451}"/>
                  </a:ext>
                </a:extLst>
              </p:cNvPr>
              <p:cNvSpPr>
                <a:spLocks noChangeArrowheads="1"/>
              </p:cNvSpPr>
              <p:nvPr/>
            </p:nvSpPr>
            <p:spPr bwMode="auto">
              <a:xfrm>
                <a:off x="2112" y="3120"/>
                <a:ext cx="240" cy="240"/>
              </a:xfrm>
              <a:prstGeom prst="ellipse">
                <a:avLst/>
              </a:prstGeom>
              <a:gradFill rotWithShape="1">
                <a:gsLst>
                  <a:gs pos="0">
                    <a:srgbClr val="FFFFFF"/>
                  </a:gs>
                  <a:gs pos="100000">
                    <a:srgbClr val="CCFFCC"/>
                  </a:gs>
                </a:gsLst>
                <a:path path="shape">
                  <a:fillToRect l="50000" t="50000" r="50000" b="50000"/>
                </a:path>
              </a:gradFill>
              <a:ln w="25400">
                <a:solidFill>
                  <a:srgbClr val="339966"/>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48551" name="Text Box 42">
                <a:extLst>
                  <a:ext uri="{FF2B5EF4-FFF2-40B4-BE49-F238E27FC236}">
                    <a16:creationId xmlns:a16="http://schemas.microsoft.com/office/drawing/2014/main" id="{7BE592A6-1A47-4520-A081-3E269391DAD5}"/>
                  </a:ext>
                </a:extLst>
              </p:cNvPr>
              <p:cNvSpPr txBox="1">
                <a:spLocks noChangeArrowheads="1"/>
              </p:cNvSpPr>
              <p:nvPr/>
            </p:nvSpPr>
            <p:spPr bwMode="auto">
              <a:xfrm>
                <a:off x="2112" y="307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endParaRPr lang="zh-CN" altLang="zh-CN" sz="2800">
                  <a:solidFill>
                    <a:srgbClr val="000000"/>
                  </a:solidFill>
                  <a:ea typeface="华文中宋" panose="02010600040101010101" pitchFamily="2" charset="-122"/>
                </a:endParaRPr>
              </a:p>
            </p:txBody>
          </p:sp>
        </p:grpSp>
        <p:grpSp>
          <p:nvGrpSpPr>
            <p:cNvPr id="148547" name="Group 43">
              <a:extLst>
                <a:ext uri="{FF2B5EF4-FFF2-40B4-BE49-F238E27FC236}">
                  <a16:creationId xmlns:a16="http://schemas.microsoft.com/office/drawing/2014/main" id="{DE3B38DF-01F6-4734-B1E4-1C41B5B0ABB4}"/>
                </a:ext>
              </a:extLst>
            </p:cNvPr>
            <p:cNvGrpSpPr>
              <a:grpSpLocks/>
            </p:cNvGrpSpPr>
            <p:nvPr/>
          </p:nvGrpSpPr>
          <p:grpSpPr bwMode="auto">
            <a:xfrm>
              <a:off x="3756" y="3504"/>
              <a:ext cx="576" cy="452"/>
              <a:chOff x="3264" y="2928"/>
              <a:chExt cx="768" cy="451"/>
            </a:xfrm>
          </p:grpSpPr>
          <p:sp>
            <p:nvSpPr>
              <p:cNvPr id="152658" name="Line 44">
                <a:extLst>
                  <a:ext uri="{FF2B5EF4-FFF2-40B4-BE49-F238E27FC236}">
                    <a16:creationId xmlns:a16="http://schemas.microsoft.com/office/drawing/2014/main" id="{951BE1FE-2B56-4368-A088-7E56119F69D0}"/>
                  </a:ext>
                </a:extLst>
              </p:cNvPr>
              <p:cNvSpPr>
                <a:spLocks noChangeShapeType="1"/>
              </p:cNvSpPr>
              <p:nvPr/>
            </p:nvSpPr>
            <p:spPr bwMode="auto">
              <a:xfrm>
                <a:off x="3264" y="2928"/>
                <a:ext cx="768" cy="432"/>
              </a:xfrm>
              <a:prstGeom prst="line">
                <a:avLst/>
              </a:prstGeom>
              <a:noFill/>
              <a:ln w="28575">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49" name="Object 45">
                <a:extLst>
                  <a:ext uri="{FF2B5EF4-FFF2-40B4-BE49-F238E27FC236}">
                    <a16:creationId xmlns:a16="http://schemas.microsoft.com/office/drawing/2014/main" id="{9D367311-F663-47B4-BAF2-48DC83280A24}"/>
                  </a:ext>
                </a:extLst>
              </p:cNvPr>
              <p:cNvGraphicFramePr>
                <a:graphicFrameLocks noChangeAspect="1"/>
              </p:cNvGraphicFramePr>
              <p:nvPr/>
            </p:nvGraphicFramePr>
            <p:xfrm>
              <a:off x="3373" y="3100"/>
              <a:ext cx="251" cy="279"/>
            </p:xfrm>
            <a:graphic>
              <a:graphicData uri="http://schemas.openxmlformats.org/presentationml/2006/ole">
                <mc:AlternateContent xmlns:mc="http://schemas.openxmlformats.org/markup-compatibility/2006">
                  <mc:Choice xmlns:v="urn:schemas-microsoft-com:vml" Requires="v">
                    <p:oleObj name="公式" r:id="rId18" imgW="114102" imgH="126780" progId="Equation.3">
                      <p:embed/>
                    </p:oleObj>
                  </mc:Choice>
                  <mc:Fallback>
                    <p:oleObj name="公式" r:id="rId18" imgW="114102" imgH="126780" progId="Equation.3">
                      <p:embed/>
                      <p:pic>
                        <p:nvPicPr>
                          <p:cNvPr id="0" name="Object 4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73" y="3100"/>
                            <a:ext cx="251"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8492" name="Group 46">
            <a:extLst>
              <a:ext uri="{FF2B5EF4-FFF2-40B4-BE49-F238E27FC236}">
                <a16:creationId xmlns:a16="http://schemas.microsoft.com/office/drawing/2014/main" id="{BE33CDE0-C746-4D8E-BAC3-60DC6053F0B0}"/>
              </a:ext>
            </a:extLst>
          </p:cNvPr>
          <p:cNvGrpSpPr>
            <a:grpSpLocks/>
          </p:cNvGrpSpPr>
          <p:nvPr/>
        </p:nvGrpSpPr>
        <p:grpSpPr bwMode="auto">
          <a:xfrm>
            <a:off x="6934200" y="6299200"/>
            <a:ext cx="550863" cy="461963"/>
            <a:chOff x="4380" y="3767"/>
            <a:chExt cx="384" cy="301"/>
          </a:xfrm>
        </p:grpSpPr>
        <p:graphicFrame>
          <p:nvGraphicFramePr>
            <p:cNvPr id="148544" name="Object 47">
              <a:extLst>
                <a:ext uri="{FF2B5EF4-FFF2-40B4-BE49-F238E27FC236}">
                  <a16:creationId xmlns:a16="http://schemas.microsoft.com/office/drawing/2014/main" id="{250BE1A1-87B1-44C2-A60D-442A2148D6E9}"/>
                </a:ext>
              </a:extLst>
            </p:cNvPr>
            <p:cNvGraphicFramePr>
              <a:graphicFrameLocks noChangeAspect="1"/>
            </p:cNvGraphicFramePr>
            <p:nvPr/>
          </p:nvGraphicFramePr>
          <p:xfrm>
            <a:off x="4465" y="3767"/>
            <a:ext cx="299" cy="301"/>
          </p:xfrm>
          <a:graphic>
            <a:graphicData uri="http://schemas.openxmlformats.org/presentationml/2006/ole">
              <mc:AlternateContent xmlns:mc="http://schemas.openxmlformats.org/markup-compatibility/2006">
                <mc:Choice xmlns:v="urn:schemas-microsoft-com:vml" Requires="v">
                  <p:oleObj name="公式" r:id="rId20" imgW="164885" imgH="164885" progId="Equation.3">
                    <p:embed/>
                  </p:oleObj>
                </mc:Choice>
                <mc:Fallback>
                  <p:oleObj name="公式" r:id="rId20" imgW="164885" imgH="164885" progId="Equation.3">
                    <p:embed/>
                    <p:pic>
                      <p:nvPicPr>
                        <p:cNvPr id="0" name="Object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65" y="3767"/>
                          <a:ext cx="29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545" name="Oval 48">
              <a:extLst>
                <a:ext uri="{FF2B5EF4-FFF2-40B4-BE49-F238E27FC236}">
                  <a16:creationId xmlns:a16="http://schemas.microsoft.com/office/drawing/2014/main" id="{6565F2EE-6689-44A0-A345-2BFA3D4580C9}"/>
                </a:ext>
              </a:extLst>
            </p:cNvPr>
            <p:cNvSpPr>
              <a:spLocks noChangeArrowheads="1"/>
            </p:cNvSpPr>
            <p:nvPr/>
          </p:nvSpPr>
          <p:spPr bwMode="auto">
            <a:xfrm>
              <a:off x="4380" y="3888"/>
              <a:ext cx="48" cy="48"/>
            </a:xfrm>
            <a:prstGeom prst="ellipse">
              <a:avLst/>
            </a:prstGeom>
            <a:solidFill>
              <a:srgbClr val="FF33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endParaRPr lang="zh-CN" altLang="zh-CN" sz="2800">
                <a:solidFill>
                  <a:srgbClr val="000000"/>
                </a:solidFill>
                <a:ea typeface="华文中宋" panose="02010600040101010101" pitchFamily="2" charset="-122"/>
              </a:endParaRPr>
            </a:p>
          </p:txBody>
        </p:sp>
      </p:grpSp>
      <p:grpSp>
        <p:nvGrpSpPr>
          <p:cNvPr id="148493" name="Group 83">
            <a:extLst>
              <a:ext uri="{FF2B5EF4-FFF2-40B4-BE49-F238E27FC236}">
                <a16:creationId xmlns:a16="http://schemas.microsoft.com/office/drawing/2014/main" id="{2C1EE06E-4189-44EE-85A0-1827374667C1}"/>
              </a:ext>
            </a:extLst>
          </p:cNvPr>
          <p:cNvGrpSpPr>
            <a:grpSpLocks/>
          </p:cNvGrpSpPr>
          <p:nvPr/>
        </p:nvGrpSpPr>
        <p:grpSpPr bwMode="auto">
          <a:xfrm>
            <a:off x="4810125" y="5532438"/>
            <a:ext cx="1143000" cy="582612"/>
            <a:chOff x="2352" y="1968"/>
            <a:chExt cx="768" cy="379"/>
          </a:xfrm>
        </p:grpSpPr>
        <p:sp>
          <p:nvSpPr>
            <p:cNvPr id="148541" name="Oval 84">
              <a:extLst>
                <a:ext uri="{FF2B5EF4-FFF2-40B4-BE49-F238E27FC236}">
                  <a16:creationId xmlns:a16="http://schemas.microsoft.com/office/drawing/2014/main" id="{1E612424-06F4-4399-BECF-42623732B7E9}"/>
                </a:ext>
              </a:extLst>
            </p:cNvPr>
            <p:cNvSpPr>
              <a:spLocks noChangeArrowheads="1"/>
            </p:cNvSpPr>
            <p:nvPr/>
          </p:nvSpPr>
          <p:spPr bwMode="auto">
            <a:xfrm>
              <a:off x="2880" y="2016"/>
              <a:ext cx="240" cy="240"/>
            </a:xfrm>
            <a:prstGeom prst="ellipse">
              <a:avLst/>
            </a:prstGeom>
            <a:gradFill rotWithShape="1">
              <a:gsLst>
                <a:gs pos="0">
                  <a:schemeClr val="bg1"/>
                </a:gs>
                <a:gs pos="100000">
                  <a:srgbClr val="99CCFF"/>
                </a:gs>
              </a:gsLst>
              <a:path path="shape">
                <a:fillToRect l="50000" t="50000" r="50000" b="50000"/>
              </a:path>
            </a:gradFill>
            <a:ln w="25400">
              <a:solidFill>
                <a:srgbClr val="3366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54" name="Line 85">
              <a:extLst>
                <a:ext uri="{FF2B5EF4-FFF2-40B4-BE49-F238E27FC236}">
                  <a16:creationId xmlns:a16="http://schemas.microsoft.com/office/drawing/2014/main" id="{AA35B492-0E93-4D58-9356-43D220351A5E}"/>
                </a:ext>
              </a:extLst>
            </p:cNvPr>
            <p:cNvSpPr>
              <a:spLocks noChangeShapeType="1"/>
            </p:cNvSpPr>
            <p:nvPr/>
          </p:nvSpPr>
          <p:spPr bwMode="auto">
            <a:xfrm>
              <a:off x="2928" y="2160"/>
              <a:ext cx="144" cy="0"/>
            </a:xfrm>
            <a:prstGeom prst="line">
              <a:avLst/>
            </a:prstGeom>
            <a:noFill/>
            <a:ln w="38100">
              <a:solidFill>
                <a:schemeClr val="tx1"/>
              </a:solidFill>
              <a:round/>
              <a:headEnd/>
              <a:tailEnd/>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aphicFrame>
          <p:nvGraphicFramePr>
            <p:cNvPr id="148543" name="Object 86">
              <a:extLst>
                <a:ext uri="{FF2B5EF4-FFF2-40B4-BE49-F238E27FC236}">
                  <a16:creationId xmlns:a16="http://schemas.microsoft.com/office/drawing/2014/main" id="{3FADFDD1-2F08-454B-A239-1AB99C081EDF}"/>
                </a:ext>
              </a:extLst>
            </p:cNvPr>
            <p:cNvGraphicFramePr>
              <a:graphicFrameLocks noChangeAspect="1"/>
            </p:cNvGraphicFramePr>
            <p:nvPr/>
          </p:nvGraphicFramePr>
          <p:xfrm>
            <a:off x="2352" y="1968"/>
            <a:ext cx="556" cy="379"/>
          </p:xfrm>
          <a:graphic>
            <a:graphicData uri="http://schemas.openxmlformats.org/presentationml/2006/ole">
              <mc:AlternateContent xmlns:mc="http://schemas.openxmlformats.org/markup-compatibility/2006">
                <mc:Choice xmlns:v="urn:schemas-microsoft-com:vml" Requires="v">
                  <p:oleObj name="公式" r:id="rId22" imgW="241091" imgH="164957" progId="Equation.3">
                    <p:embed/>
                  </p:oleObj>
                </mc:Choice>
                <mc:Fallback>
                  <p:oleObj name="公式" r:id="rId22" imgW="241091" imgH="164957" progId="Equation.3">
                    <p:embed/>
                    <p:pic>
                      <p:nvPicPr>
                        <p:cNvPr id="0" name="Object 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52" y="1968"/>
                          <a:ext cx="556"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494" name="Group 87">
            <a:extLst>
              <a:ext uri="{FF2B5EF4-FFF2-40B4-BE49-F238E27FC236}">
                <a16:creationId xmlns:a16="http://schemas.microsoft.com/office/drawing/2014/main" id="{C55C3F91-01F4-4F1E-9B74-4466A6CD5487}"/>
              </a:ext>
            </a:extLst>
          </p:cNvPr>
          <p:cNvGrpSpPr>
            <a:grpSpLocks/>
          </p:cNvGrpSpPr>
          <p:nvPr/>
        </p:nvGrpSpPr>
        <p:grpSpPr bwMode="auto">
          <a:xfrm>
            <a:off x="3254375" y="6191250"/>
            <a:ext cx="730250" cy="479425"/>
            <a:chOff x="2064" y="3719"/>
            <a:chExt cx="460" cy="302"/>
          </a:xfrm>
        </p:grpSpPr>
        <p:graphicFrame>
          <p:nvGraphicFramePr>
            <p:cNvPr id="148537" name="Object 88">
              <a:extLst>
                <a:ext uri="{FF2B5EF4-FFF2-40B4-BE49-F238E27FC236}">
                  <a16:creationId xmlns:a16="http://schemas.microsoft.com/office/drawing/2014/main" id="{B0069FDE-2869-4381-870F-4D82D65B357F}"/>
                </a:ext>
              </a:extLst>
            </p:cNvPr>
            <p:cNvGraphicFramePr>
              <a:graphicFrameLocks noChangeAspect="1"/>
            </p:cNvGraphicFramePr>
            <p:nvPr/>
          </p:nvGraphicFramePr>
          <p:xfrm>
            <a:off x="2246" y="3719"/>
            <a:ext cx="278" cy="302"/>
          </p:xfrm>
          <a:graphic>
            <a:graphicData uri="http://schemas.openxmlformats.org/presentationml/2006/ole">
              <mc:AlternateContent xmlns:mc="http://schemas.openxmlformats.org/markup-compatibility/2006">
                <mc:Choice xmlns:v="urn:schemas-microsoft-com:vml" Requires="v">
                  <p:oleObj name="公式" r:id="rId24" imgW="164885" imgH="164885" progId="Equation.3">
                    <p:embed/>
                  </p:oleObj>
                </mc:Choice>
                <mc:Fallback>
                  <p:oleObj name="公式" r:id="rId24" imgW="164885" imgH="164885" progId="Equation.3">
                    <p:embed/>
                    <p:pic>
                      <p:nvPicPr>
                        <p:cNvPr id="0" name="Object 8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46" y="3719"/>
                          <a:ext cx="27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8538" name="Group 89">
              <a:extLst>
                <a:ext uri="{FF2B5EF4-FFF2-40B4-BE49-F238E27FC236}">
                  <a16:creationId xmlns:a16="http://schemas.microsoft.com/office/drawing/2014/main" id="{E79AF7A0-7847-40AB-A33E-2401D51B260C}"/>
                </a:ext>
              </a:extLst>
            </p:cNvPr>
            <p:cNvGrpSpPr>
              <a:grpSpLocks/>
            </p:cNvGrpSpPr>
            <p:nvPr/>
          </p:nvGrpSpPr>
          <p:grpSpPr bwMode="auto">
            <a:xfrm>
              <a:off x="2064" y="3840"/>
              <a:ext cx="144" cy="144"/>
              <a:chOff x="144" y="3744"/>
              <a:chExt cx="144" cy="144"/>
            </a:xfrm>
          </p:grpSpPr>
          <p:sp>
            <p:nvSpPr>
              <p:cNvPr id="152651" name="Line 90">
                <a:extLst>
                  <a:ext uri="{FF2B5EF4-FFF2-40B4-BE49-F238E27FC236}">
                    <a16:creationId xmlns:a16="http://schemas.microsoft.com/office/drawing/2014/main" id="{5F8B8599-7C27-46DE-B3A3-280444669FFB}"/>
                  </a:ext>
                </a:extLst>
              </p:cNvPr>
              <p:cNvSpPr>
                <a:spLocks noChangeShapeType="1"/>
              </p:cNvSpPr>
              <p:nvPr/>
            </p:nvSpPr>
            <p:spPr bwMode="auto">
              <a:xfrm>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sp>
            <p:nvSpPr>
              <p:cNvPr id="152652" name="Line 91">
                <a:extLst>
                  <a:ext uri="{FF2B5EF4-FFF2-40B4-BE49-F238E27FC236}">
                    <a16:creationId xmlns:a16="http://schemas.microsoft.com/office/drawing/2014/main" id="{DF4D0DF8-0A21-4632-BD5D-61D97F3CE6BB}"/>
                  </a:ext>
                </a:extLst>
              </p:cNvPr>
              <p:cNvSpPr>
                <a:spLocks noChangeShapeType="1"/>
              </p:cNvSpPr>
              <p:nvPr/>
            </p:nvSpPr>
            <p:spPr bwMode="auto">
              <a:xfrm flipV="1">
                <a:off x="144" y="3744"/>
                <a:ext cx="144" cy="144"/>
              </a:xfrm>
              <a:prstGeom prst="line">
                <a:avLst/>
              </a:prstGeom>
              <a:noFill/>
              <a:ln w="28575">
                <a:solidFill>
                  <a:srgbClr val="CC0000"/>
                </a:solidFill>
                <a:round/>
                <a:headEnd/>
                <a:tailEnd/>
              </a:ln>
            </p:spPr>
            <p:txBody>
              <a:bodyPr/>
              <a:lstStyle/>
              <a:p>
                <a:pPr algn="ctr" eaLnBrk="1" hangingPunct="1">
                  <a:defRPr/>
                </a:pPr>
                <a:endParaRPr lang="zh-CN" altLang="en-US">
                  <a:effectLst>
                    <a:outerShdw blurRad="38100" dist="38100" dir="2700000" algn="tl">
                      <a:srgbClr val="000000">
                        <a:alpha val="43137"/>
                      </a:srgbClr>
                    </a:outerShdw>
                  </a:effectLst>
                </a:endParaRPr>
              </a:p>
            </p:txBody>
          </p:sp>
        </p:grpSp>
      </p:grpSp>
      <p:sp>
        <p:nvSpPr>
          <p:cNvPr id="148495" name="AutoShape 94">
            <a:extLst>
              <a:ext uri="{FF2B5EF4-FFF2-40B4-BE49-F238E27FC236}">
                <a16:creationId xmlns:a16="http://schemas.microsoft.com/office/drawing/2014/main" id="{7C60EFA5-EFA6-4DEE-A52F-69D9C02B4A76}"/>
              </a:ext>
            </a:extLst>
          </p:cNvPr>
          <p:cNvSpPr>
            <a:spLocks noChangeArrowheads="1"/>
          </p:cNvSpPr>
          <p:nvPr/>
        </p:nvSpPr>
        <p:spPr bwMode="auto">
          <a:xfrm>
            <a:off x="403225" y="4605338"/>
            <a:ext cx="971550" cy="358775"/>
          </a:xfrm>
          <a:prstGeom prst="rightArrow">
            <a:avLst>
              <a:gd name="adj1" fmla="val 50000"/>
              <a:gd name="adj2" fmla="val 67699"/>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nvGrpSpPr>
          <p:cNvPr id="148496" name="Group 101">
            <a:extLst>
              <a:ext uri="{FF2B5EF4-FFF2-40B4-BE49-F238E27FC236}">
                <a16:creationId xmlns:a16="http://schemas.microsoft.com/office/drawing/2014/main" id="{35F67C40-B108-40F8-8DB5-C3D7B6548230}"/>
              </a:ext>
            </a:extLst>
          </p:cNvPr>
          <p:cNvGrpSpPr>
            <a:grpSpLocks/>
          </p:cNvGrpSpPr>
          <p:nvPr/>
        </p:nvGrpSpPr>
        <p:grpSpPr bwMode="auto">
          <a:xfrm>
            <a:off x="6804025" y="838200"/>
            <a:ext cx="2001838" cy="2362200"/>
            <a:chOff x="4286" y="528"/>
            <a:chExt cx="1261" cy="1488"/>
          </a:xfrm>
        </p:grpSpPr>
        <p:sp>
          <p:nvSpPr>
            <p:cNvPr id="59" name="AutoShape 51">
              <a:extLst>
                <a:ext uri="{FF2B5EF4-FFF2-40B4-BE49-F238E27FC236}">
                  <a16:creationId xmlns:a16="http://schemas.microsoft.com/office/drawing/2014/main" id="{2E78B358-141B-431C-8587-77570894D2B0}"/>
                </a:ext>
              </a:extLst>
            </p:cNvPr>
            <p:cNvSpPr>
              <a:spLocks noChangeArrowheads="1"/>
            </p:cNvSpPr>
            <p:nvPr/>
          </p:nvSpPr>
          <p:spPr bwMode="auto">
            <a:xfrm>
              <a:off x="4356" y="912"/>
              <a:ext cx="803" cy="1104"/>
            </a:xfrm>
            <a:prstGeom prst="can">
              <a:avLst>
                <a:gd name="adj" fmla="val 34371"/>
              </a:avLst>
            </a:prstGeom>
            <a:gradFill rotWithShape="0">
              <a:gsLst>
                <a:gs pos="0">
                  <a:schemeClr val="bg2">
                    <a:gamma/>
                    <a:shade val="45882"/>
                    <a:invGamma/>
                  </a:schemeClr>
                </a:gs>
                <a:gs pos="50000">
                  <a:schemeClr val="bg2"/>
                </a:gs>
                <a:gs pos="100000">
                  <a:schemeClr val="bg2">
                    <a:gamma/>
                    <a:shade val="45882"/>
                    <a:invGamma/>
                  </a:schemeClr>
                </a:gs>
              </a:gsLst>
              <a:lin ang="0" scaled="1"/>
            </a:gradFill>
            <a:ln w="25400">
              <a:solidFill>
                <a:schemeClr val="tx1">
                  <a:lumMod val="65000"/>
                  <a:lumOff val="35000"/>
                </a:schemeClr>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52620" name="Line 52">
              <a:extLst>
                <a:ext uri="{FF2B5EF4-FFF2-40B4-BE49-F238E27FC236}">
                  <a16:creationId xmlns:a16="http://schemas.microsoft.com/office/drawing/2014/main" id="{E175D543-1A0C-4ADB-8EBB-310D8FFC1399}"/>
                </a:ext>
              </a:extLst>
            </p:cNvPr>
            <p:cNvSpPr>
              <a:spLocks noChangeShapeType="1"/>
            </p:cNvSpPr>
            <p:nvPr/>
          </p:nvSpPr>
          <p:spPr bwMode="auto">
            <a:xfrm flipH="1" flipV="1">
              <a:off x="4788" y="528"/>
              <a:ext cx="0" cy="528"/>
            </a:xfrm>
            <a:prstGeom prst="line">
              <a:avLst/>
            </a:prstGeom>
            <a:noFill/>
            <a:ln w="38100">
              <a:solidFill>
                <a:srgbClr val="FF3300"/>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48506" name="Text Box 53">
              <a:extLst>
                <a:ext uri="{FF2B5EF4-FFF2-40B4-BE49-F238E27FC236}">
                  <a16:creationId xmlns:a16="http://schemas.microsoft.com/office/drawing/2014/main" id="{AD1C87E3-C716-48BE-A244-9E38BC03512E}"/>
                </a:ext>
              </a:extLst>
            </p:cNvPr>
            <p:cNvSpPr txBox="1">
              <a:spLocks noChangeArrowheads="1"/>
            </p:cNvSpPr>
            <p:nvPr/>
          </p:nvSpPr>
          <p:spPr bwMode="auto">
            <a:xfrm>
              <a:off x="4897" y="89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rgbClr val="000000"/>
                  </a:solidFill>
                  <a:ea typeface="华文中宋" panose="02010600040101010101" pitchFamily="2" charset="-122"/>
                </a:rPr>
                <a:t>S</a:t>
              </a:r>
            </a:p>
          </p:txBody>
        </p:sp>
        <p:graphicFrame>
          <p:nvGraphicFramePr>
            <p:cNvPr id="148507" name="Object 54">
              <a:extLst>
                <a:ext uri="{FF2B5EF4-FFF2-40B4-BE49-F238E27FC236}">
                  <a16:creationId xmlns:a16="http://schemas.microsoft.com/office/drawing/2014/main" id="{76FF3581-EBE5-4418-9460-C745229FC3CE}"/>
                </a:ext>
              </a:extLst>
            </p:cNvPr>
            <p:cNvGraphicFramePr>
              <a:graphicFrameLocks noChangeAspect="1"/>
            </p:cNvGraphicFramePr>
            <p:nvPr/>
          </p:nvGraphicFramePr>
          <p:xfrm>
            <a:off x="4845" y="538"/>
            <a:ext cx="189" cy="316"/>
          </p:xfrm>
          <a:graphic>
            <a:graphicData uri="http://schemas.openxmlformats.org/presentationml/2006/ole">
              <mc:AlternateContent xmlns:mc="http://schemas.openxmlformats.org/markup-compatibility/2006">
                <mc:Choice xmlns:v="urn:schemas-microsoft-com:vml" Requires="v">
                  <p:oleObj name="Equation" r:id="rId26" imgW="126835" imgH="202936" progId="Equation.DSMT4">
                    <p:embed/>
                  </p:oleObj>
                </mc:Choice>
                <mc:Fallback>
                  <p:oleObj name="Equation" r:id="rId26" imgW="126835" imgH="202936" progId="Equation.DSMT4">
                    <p:embed/>
                    <p:pic>
                      <p:nvPicPr>
                        <p:cNvPr id="0" name="Object 5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45" y="538"/>
                          <a:ext cx="189"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08" name="Object 55">
              <a:extLst>
                <a:ext uri="{FF2B5EF4-FFF2-40B4-BE49-F238E27FC236}">
                  <a16:creationId xmlns:a16="http://schemas.microsoft.com/office/drawing/2014/main" id="{81DDF82D-EAE9-4F25-BBE6-DD8F7C1F58B0}"/>
                </a:ext>
              </a:extLst>
            </p:cNvPr>
            <p:cNvGraphicFramePr>
              <a:graphicFrameLocks noChangeAspect="1"/>
            </p:cNvGraphicFramePr>
            <p:nvPr/>
          </p:nvGraphicFramePr>
          <p:xfrm>
            <a:off x="5284" y="1344"/>
            <a:ext cx="263" cy="278"/>
          </p:xfrm>
          <a:graphic>
            <a:graphicData uri="http://schemas.openxmlformats.org/presentationml/2006/ole">
              <mc:AlternateContent xmlns:mc="http://schemas.openxmlformats.org/markup-compatibility/2006">
                <mc:Choice xmlns:v="urn:schemas-microsoft-com:vml" Requires="v">
                  <p:oleObj name="Equation" r:id="rId28" imgW="177492" imgH="177492" progId="Equation.DSMT4">
                    <p:embed/>
                  </p:oleObj>
                </mc:Choice>
                <mc:Fallback>
                  <p:oleObj name="Equation" r:id="rId28" imgW="177492" imgH="177492" progId="Equation.DSMT4">
                    <p:embed/>
                    <p:pic>
                      <p:nvPicPr>
                        <p:cNvPr id="0" name="Object 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84" y="1344"/>
                          <a:ext cx="263"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622" name="Line 56">
              <a:extLst>
                <a:ext uri="{FF2B5EF4-FFF2-40B4-BE49-F238E27FC236}">
                  <a16:creationId xmlns:a16="http://schemas.microsoft.com/office/drawing/2014/main" id="{61D7E42D-C4C4-4514-9FA1-CBA12F02EBE5}"/>
                </a:ext>
              </a:extLst>
            </p:cNvPr>
            <p:cNvSpPr>
              <a:spLocks noChangeShapeType="1"/>
            </p:cNvSpPr>
            <p:nvPr/>
          </p:nvSpPr>
          <p:spPr bwMode="auto">
            <a:xfrm>
              <a:off x="5159" y="1056"/>
              <a:ext cx="262" cy="0"/>
            </a:xfrm>
            <a:prstGeom prst="line">
              <a:avLst/>
            </a:prstGeom>
            <a:noFill/>
            <a:ln w="9525">
              <a:solidFill>
                <a:schemeClr val="tx1"/>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23" name="Line 57">
              <a:extLst>
                <a:ext uri="{FF2B5EF4-FFF2-40B4-BE49-F238E27FC236}">
                  <a16:creationId xmlns:a16="http://schemas.microsoft.com/office/drawing/2014/main" id="{9AABC8DD-B7F7-4ADF-8FCB-5FFD922622B9}"/>
                </a:ext>
              </a:extLst>
            </p:cNvPr>
            <p:cNvSpPr>
              <a:spLocks noChangeShapeType="1"/>
            </p:cNvSpPr>
            <p:nvPr/>
          </p:nvSpPr>
          <p:spPr bwMode="auto">
            <a:xfrm>
              <a:off x="5159" y="1920"/>
              <a:ext cx="262" cy="0"/>
            </a:xfrm>
            <a:prstGeom prst="line">
              <a:avLst/>
            </a:prstGeom>
            <a:noFill/>
            <a:ln w="12700">
              <a:solidFill>
                <a:schemeClr val="tx1"/>
              </a:solidFill>
              <a:prstDash val="dash"/>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24" name="Line 58">
              <a:extLst>
                <a:ext uri="{FF2B5EF4-FFF2-40B4-BE49-F238E27FC236}">
                  <a16:creationId xmlns:a16="http://schemas.microsoft.com/office/drawing/2014/main" id="{D5EDADDB-3395-4164-A512-0B7A17BD1B6B}"/>
                </a:ext>
              </a:extLst>
            </p:cNvPr>
            <p:cNvSpPr>
              <a:spLocks noChangeShapeType="1"/>
            </p:cNvSpPr>
            <p:nvPr/>
          </p:nvSpPr>
          <p:spPr bwMode="auto">
            <a:xfrm flipH="1">
              <a:off x="5268" y="1056"/>
              <a:ext cx="0" cy="864"/>
            </a:xfrm>
            <a:prstGeom prst="line">
              <a:avLst/>
            </a:prstGeom>
            <a:noFill/>
            <a:ln w="19050">
              <a:solidFill>
                <a:srgbClr val="FF3399"/>
              </a:solidFill>
              <a:prstDash val="dash"/>
              <a:round/>
              <a:headEnd type="triangle" w="sm" len="lg"/>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nvGrpSpPr>
            <p:cNvPr id="148512" name="Group 59">
              <a:extLst>
                <a:ext uri="{FF2B5EF4-FFF2-40B4-BE49-F238E27FC236}">
                  <a16:creationId xmlns:a16="http://schemas.microsoft.com/office/drawing/2014/main" id="{C3101B2F-2BAA-44DE-8567-6F007D7C50AE}"/>
                </a:ext>
              </a:extLst>
            </p:cNvPr>
            <p:cNvGrpSpPr>
              <a:grpSpLocks/>
            </p:cNvGrpSpPr>
            <p:nvPr/>
          </p:nvGrpSpPr>
          <p:grpSpPr bwMode="auto">
            <a:xfrm>
              <a:off x="4452" y="1248"/>
              <a:ext cx="144" cy="288"/>
              <a:chOff x="4176" y="1248"/>
              <a:chExt cx="144" cy="288"/>
            </a:xfrm>
          </p:grpSpPr>
          <p:sp>
            <p:nvSpPr>
              <p:cNvPr id="148534" name="Oval 60">
                <a:extLst>
                  <a:ext uri="{FF2B5EF4-FFF2-40B4-BE49-F238E27FC236}">
                    <a16:creationId xmlns:a16="http://schemas.microsoft.com/office/drawing/2014/main" id="{713EDBF7-A0ED-4B31-A1A0-76F962FAFD4E}"/>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48" name="Line 61">
                <a:extLst>
                  <a:ext uri="{FF2B5EF4-FFF2-40B4-BE49-F238E27FC236}">
                    <a16:creationId xmlns:a16="http://schemas.microsoft.com/office/drawing/2014/main" id="{79E7F0B5-6148-43C4-A016-DD64F668B14E}"/>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49" name="Line 62">
                <a:extLst>
                  <a:ext uri="{FF2B5EF4-FFF2-40B4-BE49-F238E27FC236}">
                    <a16:creationId xmlns:a16="http://schemas.microsoft.com/office/drawing/2014/main" id="{42555E76-7BF9-4F18-A448-E178C4EDB016}"/>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8513" name="Group 63">
              <a:extLst>
                <a:ext uri="{FF2B5EF4-FFF2-40B4-BE49-F238E27FC236}">
                  <a16:creationId xmlns:a16="http://schemas.microsoft.com/office/drawing/2014/main" id="{C41080A1-1D1E-4F94-85D5-7D1B2B47AA44}"/>
                </a:ext>
              </a:extLst>
            </p:cNvPr>
            <p:cNvGrpSpPr>
              <a:grpSpLocks/>
            </p:cNvGrpSpPr>
            <p:nvPr/>
          </p:nvGrpSpPr>
          <p:grpSpPr bwMode="auto">
            <a:xfrm>
              <a:off x="4692" y="1296"/>
              <a:ext cx="144" cy="288"/>
              <a:chOff x="4176" y="1248"/>
              <a:chExt cx="144" cy="288"/>
            </a:xfrm>
          </p:grpSpPr>
          <p:sp>
            <p:nvSpPr>
              <p:cNvPr id="148531" name="Oval 64">
                <a:extLst>
                  <a:ext uri="{FF2B5EF4-FFF2-40B4-BE49-F238E27FC236}">
                    <a16:creationId xmlns:a16="http://schemas.microsoft.com/office/drawing/2014/main" id="{B01C4D89-F8EA-48CD-95E1-00ABE259D3C2}"/>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45" name="Line 65">
                <a:extLst>
                  <a:ext uri="{FF2B5EF4-FFF2-40B4-BE49-F238E27FC236}">
                    <a16:creationId xmlns:a16="http://schemas.microsoft.com/office/drawing/2014/main" id="{061C6FF5-6595-47B3-B414-A122D3DCBBBA}"/>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46" name="Line 66">
                <a:extLst>
                  <a:ext uri="{FF2B5EF4-FFF2-40B4-BE49-F238E27FC236}">
                    <a16:creationId xmlns:a16="http://schemas.microsoft.com/office/drawing/2014/main" id="{90F6C25A-A858-4F08-B0E3-90D83AA1163A}"/>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8514" name="Group 67">
              <a:extLst>
                <a:ext uri="{FF2B5EF4-FFF2-40B4-BE49-F238E27FC236}">
                  <a16:creationId xmlns:a16="http://schemas.microsoft.com/office/drawing/2014/main" id="{4B991AB6-230D-4A8F-8558-0641EF9C3CDF}"/>
                </a:ext>
              </a:extLst>
            </p:cNvPr>
            <p:cNvGrpSpPr>
              <a:grpSpLocks/>
            </p:cNvGrpSpPr>
            <p:nvPr/>
          </p:nvGrpSpPr>
          <p:grpSpPr bwMode="auto">
            <a:xfrm>
              <a:off x="4932" y="1248"/>
              <a:ext cx="144" cy="288"/>
              <a:chOff x="4176" y="1248"/>
              <a:chExt cx="144" cy="288"/>
            </a:xfrm>
          </p:grpSpPr>
          <p:sp>
            <p:nvSpPr>
              <p:cNvPr id="148528" name="Oval 68">
                <a:extLst>
                  <a:ext uri="{FF2B5EF4-FFF2-40B4-BE49-F238E27FC236}">
                    <a16:creationId xmlns:a16="http://schemas.microsoft.com/office/drawing/2014/main" id="{B076D588-F404-4D88-9EE6-B486024FC01C}"/>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42" name="Line 69">
                <a:extLst>
                  <a:ext uri="{FF2B5EF4-FFF2-40B4-BE49-F238E27FC236}">
                    <a16:creationId xmlns:a16="http://schemas.microsoft.com/office/drawing/2014/main" id="{3AF08A0D-2E64-4DB1-980C-C3729E04D0E1}"/>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43" name="Line 70">
                <a:extLst>
                  <a:ext uri="{FF2B5EF4-FFF2-40B4-BE49-F238E27FC236}">
                    <a16:creationId xmlns:a16="http://schemas.microsoft.com/office/drawing/2014/main" id="{16741235-DC39-4884-A891-C5B0887C8651}"/>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8515" name="Group 71">
              <a:extLst>
                <a:ext uri="{FF2B5EF4-FFF2-40B4-BE49-F238E27FC236}">
                  <a16:creationId xmlns:a16="http://schemas.microsoft.com/office/drawing/2014/main" id="{05BC26E0-C52F-43C9-B129-EE77F69FEDAA}"/>
                </a:ext>
              </a:extLst>
            </p:cNvPr>
            <p:cNvGrpSpPr>
              <a:grpSpLocks/>
            </p:cNvGrpSpPr>
            <p:nvPr/>
          </p:nvGrpSpPr>
          <p:grpSpPr bwMode="auto">
            <a:xfrm>
              <a:off x="4452" y="1632"/>
              <a:ext cx="144" cy="288"/>
              <a:chOff x="4176" y="1248"/>
              <a:chExt cx="144" cy="288"/>
            </a:xfrm>
          </p:grpSpPr>
          <p:sp>
            <p:nvSpPr>
              <p:cNvPr id="148525" name="Oval 72">
                <a:extLst>
                  <a:ext uri="{FF2B5EF4-FFF2-40B4-BE49-F238E27FC236}">
                    <a16:creationId xmlns:a16="http://schemas.microsoft.com/office/drawing/2014/main" id="{28C500DC-1A8A-450D-B44C-318F6C37FC5E}"/>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39" name="Line 73">
                <a:extLst>
                  <a:ext uri="{FF2B5EF4-FFF2-40B4-BE49-F238E27FC236}">
                    <a16:creationId xmlns:a16="http://schemas.microsoft.com/office/drawing/2014/main" id="{FBDF0CB7-A140-4F02-963A-801BEF69C685}"/>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40" name="Line 74">
                <a:extLst>
                  <a:ext uri="{FF2B5EF4-FFF2-40B4-BE49-F238E27FC236}">
                    <a16:creationId xmlns:a16="http://schemas.microsoft.com/office/drawing/2014/main" id="{488A658C-A81B-4FF4-9F98-78683891956C}"/>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8516" name="Group 75">
              <a:extLst>
                <a:ext uri="{FF2B5EF4-FFF2-40B4-BE49-F238E27FC236}">
                  <a16:creationId xmlns:a16="http://schemas.microsoft.com/office/drawing/2014/main" id="{75F2DF98-5978-4082-AD6C-7B18728AF4A7}"/>
                </a:ext>
              </a:extLst>
            </p:cNvPr>
            <p:cNvGrpSpPr>
              <a:grpSpLocks/>
            </p:cNvGrpSpPr>
            <p:nvPr/>
          </p:nvGrpSpPr>
          <p:grpSpPr bwMode="auto">
            <a:xfrm>
              <a:off x="4692" y="1632"/>
              <a:ext cx="144" cy="288"/>
              <a:chOff x="4176" y="1248"/>
              <a:chExt cx="144" cy="288"/>
            </a:xfrm>
          </p:grpSpPr>
          <p:sp>
            <p:nvSpPr>
              <p:cNvPr id="148522" name="Oval 76">
                <a:extLst>
                  <a:ext uri="{FF2B5EF4-FFF2-40B4-BE49-F238E27FC236}">
                    <a16:creationId xmlns:a16="http://schemas.microsoft.com/office/drawing/2014/main" id="{85DEDC15-D2AF-475B-8BEE-B54CB00A8976}"/>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36" name="Line 77">
                <a:extLst>
                  <a:ext uri="{FF2B5EF4-FFF2-40B4-BE49-F238E27FC236}">
                    <a16:creationId xmlns:a16="http://schemas.microsoft.com/office/drawing/2014/main" id="{A3308B21-31D0-4325-9403-905913181706}"/>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37" name="Line 78">
                <a:extLst>
                  <a:ext uri="{FF2B5EF4-FFF2-40B4-BE49-F238E27FC236}">
                    <a16:creationId xmlns:a16="http://schemas.microsoft.com/office/drawing/2014/main" id="{53449FE3-7A47-43B1-971F-D47BDD3A509F}"/>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grpSp>
          <p:nvGrpSpPr>
            <p:cNvPr id="148517" name="Group 79">
              <a:extLst>
                <a:ext uri="{FF2B5EF4-FFF2-40B4-BE49-F238E27FC236}">
                  <a16:creationId xmlns:a16="http://schemas.microsoft.com/office/drawing/2014/main" id="{AE7234F9-42C3-4E67-B95E-584D03F70F56}"/>
                </a:ext>
              </a:extLst>
            </p:cNvPr>
            <p:cNvGrpSpPr>
              <a:grpSpLocks/>
            </p:cNvGrpSpPr>
            <p:nvPr/>
          </p:nvGrpSpPr>
          <p:grpSpPr bwMode="auto">
            <a:xfrm>
              <a:off x="4932" y="1584"/>
              <a:ext cx="144" cy="288"/>
              <a:chOff x="4176" y="1248"/>
              <a:chExt cx="144" cy="288"/>
            </a:xfrm>
          </p:grpSpPr>
          <p:sp>
            <p:nvSpPr>
              <p:cNvPr id="148519" name="Oval 80">
                <a:extLst>
                  <a:ext uri="{FF2B5EF4-FFF2-40B4-BE49-F238E27FC236}">
                    <a16:creationId xmlns:a16="http://schemas.microsoft.com/office/drawing/2014/main" id="{C0FC0FA1-AEF5-4F7A-A73D-92293E863921}"/>
                  </a:ext>
                </a:extLst>
              </p:cNvPr>
              <p:cNvSpPr>
                <a:spLocks noChangeArrowheads="1"/>
              </p:cNvSpPr>
              <p:nvPr/>
            </p:nvSpPr>
            <p:spPr bwMode="auto">
              <a:xfrm>
                <a:off x="4176" y="1248"/>
                <a:ext cx="144" cy="144"/>
              </a:xfrm>
              <a:prstGeom prst="ellipse">
                <a:avLst/>
              </a:prstGeom>
              <a:solidFill>
                <a:srgbClr val="CCFFCC"/>
              </a:solidFill>
              <a:ln w="9525">
                <a:solidFill>
                  <a:srgbClr val="0000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sp>
            <p:nvSpPr>
              <p:cNvPr id="152633" name="Line 81">
                <a:extLst>
                  <a:ext uri="{FF2B5EF4-FFF2-40B4-BE49-F238E27FC236}">
                    <a16:creationId xmlns:a16="http://schemas.microsoft.com/office/drawing/2014/main" id="{714F0417-CDB8-4A74-BE33-6A82A5BB1830}"/>
                  </a:ext>
                </a:extLst>
              </p:cNvPr>
              <p:cNvSpPr>
                <a:spLocks noChangeShapeType="1"/>
              </p:cNvSpPr>
              <p:nvPr/>
            </p:nvSpPr>
            <p:spPr bwMode="auto">
              <a:xfrm>
                <a:off x="4200" y="1321"/>
                <a:ext cx="96" cy="0"/>
              </a:xfrm>
              <a:prstGeom prst="line">
                <a:avLst/>
              </a:prstGeom>
              <a:noFill/>
              <a:ln w="19050">
                <a:solidFill>
                  <a:srgbClr val="0000FF"/>
                </a:solidFill>
                <a:round/>
                <a:headEnd/>
                <a:tailEnd type="non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sp>
            <p:nvSpPr>
              <p:cNvPr id="152634" name="Line 82">
                <a:extLst>
                  <a:ext uri="{FF2B5EF4-FFF2-40B4-BE49-F238E27FC236}">
                    <a16:creationId xmlns:a16="http://schemas.microsoft.com/office/drawing/2014/main" id="{68DDAE05-255A-4B30-8561-B330C9C40D23}"/>
                  </a:ext>
                </a:extLst>
              </p:cNvPr>
              <p:cNvSpPr>
                <a:spLocks noChangeShapeType="1"/>
              </p:cNvSpPr>
              <p:nvPr/>
            </p:nvSpPr>
            <p:spPr bwMode="auto">
              <a:xfrm>
                <a:off x="4248" y="1392"/>
                <a:ext cx="0" cy="144"/>
              </a:xfrm>
              <a:prstGeom prst="line">
                <a:avLst/>
              </a:prstGeom>
              <a:noFill/>
              <a:ln w="19050">
                <a:solidFill>
                  <a:srgbClr val="0000FF"/>
                </a:solidFill>
                <a:round/>
                <a:headEnd/>
                <a:tailEnd type="triangle" w="sm" len="lg"/>
              </a:ln>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sp>
          <p:nvSpPr>
            <p:cNvPr id="148518" name="Text Box 97">
              <a:extLst>
                <a:ext uri="{FF2B5EF4-FFF2-40B4-BE49-F238E27FC236}">
                  <a16:creationId xmlns:a16="http://schemas.microsoft.com/office/drawing/2014/main" id="{B0CF3F65-2D3C-4F5D-A710-E4683A6F68A3}"/>
                </a:ext>
              </a:extLst>
            </p:cNvPr>
            <p:cNvSpPr txBox="1">
              <a:spLocks noChangeArrowheads="1"/>
            </p:cNvSpPr>
            <p:nvPr/>
          </p:nvSpPr>
          <p:spPr bwMode="auto">
            <a:xfrm>
              <a:off x="4286" y="1344"/>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rgbClr val="FF0000"/>
                  </a:solidFill>
                  <a:latin typeface="Book Antiqua" panose="02040602050305030304" pitchFamily="18" charset="0"/>
                  <a:ea typeface="华文中宋" panose="02010600040101010101" pitchFamily="2" charset="-122"/>
                </a:rPr>
                <a:t>v</a:t>
              </a:r>
            </a:p>
          </p:txBody>
        </p:sp>
      </p:grpSp>
      <p:sp>
        <p:nvSpPr>
          <p:cNvPr id="92" name="TextBox 91">
            <a:extLst>
              <a:ext uri="{FF2B5EF4-FFF2-40B4-BE49-F238E27FC236}">
                <a16:creationId xmlns:a16="http://schemas.microsoft.com/office/drawing/2014/main" id="{9A7777F6-03EA-4DAE-8AE0-C2334796E435}"/>
              </a:ext>
            </a:extLst>
          </p:cNvPr>
          <p:cNvSpPr txBox="1"/>
          <p:nvPr/>
        </p:nvSpPr>
        <p:spPr>
          <a:xfrm>
            <a:off x="0" y="0"/>
            <a:ext cx="7929563" cy="769938"/>
          </a:xfrm>
          <a:prstGeom prst="rect">
            <a:avLst/>
          </a:prstGeom>
          <a:noFill/>
        </p:spPr>
        <p:txBody>
          <a:bodyPr>
            <a:spAutoFit/>
          </a:bodyPr>
          <a:lstStyle/>
          <a:p>
            <a:pPr fontAlgn="auto">
              <a:spcBef>
                <a:spcPts val="0"/>
              </a:spcBef>
              <a:spcAft>
                <a:spcPts val="0"/>
              </a:spcAft>
              <a:defRPr/>
            </a:pPr>
            <a:r>
              <a:rPr lang="en-US" altLang="zh-CN" sz="4000" b="1" dirty="0">
                <a:latin typeface="+mn-lt"/>
                <a:ea typeface="+mj-ea"/>
              </a:rPr>
              <a:t>7.3.3*</a:t>
            </a:r>
            <a:r>
              <a:rPr lang="en-US" altLang="zh-CN" sz="4000" dirty="0">
                <a:latin typeface="+mj-ea"/>
                <a:ea typeface="+mj-ea"/>
              </a:rPr>
              <a:t> </a:t>
            </a:r>
            <a:r>
              <a:rPr lang="en-US" altLang="zh-CN" sz="4400" dirty="0">
                <a:latin typeface="+mj-ea"/>
                <a:ea typeface="+mj-ea"/>
              </a:rPr>
              <a:t> </a:t>
            </a:r>
            <a:r>
              <a:rPr lang="zh-CN" altLang="en-US" sz="4400" b="1" dirty="0">
                <a:latin typeface="黑体" pitchFamily="2" charset="-122"/>
                <a:ea typeface="黑体" pitchFamily="2" charset="-122"/>
              </a:rPr>
              <a:t>运动电荷产生的磁场</a:t>
            </a:r>
          </a:p>
        </p:txBody>
      </p:sp>
      <p:graphicFrame>
        <p:nvGraphicFramePr>
          <p:cNvPr id="148498" name="Object 20">
            <a:extLst>
              <a:ext uri="{FF2B5EF4-FFF2-40B4-BE49-F238E27FC236}">
                <a16:creationId xmlns:a16="http://schemas.microsoft.com/office/drawing/2014/main" id="{D15152D3-505D-484D-88B0-739B1D61AF5C}"/>
              </a:ext>
            </a:extLst>
          </p:cNvPr>
          <p:cNvGraphicFramePr>
            <a:graphicFrameLocks noChangeAspect="1"/>
          </p:cNvGraphicFramePr>
          <p:nvPr/>
        </p:nvGraphicFramePr>
        <p:xfrm>
          <a:off x="1108075" y="1866900"/>
          <a:ext cx="3198813" cy="531813"/>
        </p:xfrm>
        <a:graphic>
          <a:graphicData uri="http://schemas.openxmlformats.org/presentationml/2006/ole">
            <mc:AlternateContent xmlns:mc="http://schemas.openxmlformats.org/markup-compatibility/2006">
              <mc:Choice xmlns:v="urn:schemas-microsoft-com:vml" Requires="v">
                <p:oleObj name="Equation" r:id="rId30" imgW="1231366" imgH="203112" progId="Equation.3">
                  <p:embed/>
                </p:oleObj>
              </mc:Choice>
              <mc:Fallback>
                <p:oleObj name="Equation" r:id="rId30" imgW="1231366" imgH="203112" progId="Equation.3">
                  <p:embed/>
                  <p:pic>
                    <p:nvPicPr>
                      <p:cNvPr id="0" name="Object 2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08075" y="1866900"/>
                        <a:ext cx="3198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499" name="Object 21">
            <a:extLst>
              <a:ext uri="{FF2B5EF4-FFF2-40B4-BE49-F238E27FC236}">
                <a16:creationId xmlns:a16="http://schemas.microsoft.com/office/drawing/2014/main" id="{D515B0FA-D89E-409B-AD6B-81363A7D5E43}"/>
              </a:ext>
            </a:extLst>
          </p:cNvPr>
          <p:cNvGraphicFramePr>
            <a:graphicFrameLocks noChangeAspect="1"/>
          </p:cNvGraphicFramePr>
          <p:nvPr/>
        </p:nvGraphicFramePr>
        <p:xfrm>
          <a:off x="1133475" y="2439988"/>
          <a:ext cx="3330575" cy="1163637"/>
        </p:xfrm>
        <a:graphic>
          <a:graphicData uri="http://schemas.openxmlformats.org/presentationml/2006/ole">
            <mc:AlternateContent xmlns:mc="http://schemas.openxmlformats.org/markup-compatibility/2006">
              <mc:Choice xmlns:v="urn:schemas-microsoft-com:vml" Requires="v">
                <p:oleObj name="Equation" r:id="rId32" imgW="1282700" imgH="444500" progId="Equation.3">
                  <p:embed/>
                </p:oleObj>
              </mc:Choice>
              <mc:Fallback>
                <p:oleObj name="Equation" r:id="rId32" imgW="1282700" imgH="444500" progId="Equation.3">
                  <p:embed/>
                  <p:pic>
                    <p:nvPicPr>
                      <p:cNvPr id="0" name="Object 2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33475" y="2439988"/>
                        <a:ext cx="333057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00" name="Object 22">
            <a:extLst>
              <a:ext uri="{FF2B5EF4-FFF2-40B4-BE49-F238E27FC236}">
                <a16:creationId xmlns:a16="http://schemas.microsoft.com/office/drawing/2014/main" id="{6AA98248-9C4E-4440-B68A-984A61E21711}"/>
              </a:ext>
            </a:extLst>
          </p:cNvPr>
          <p:cNvGraphicFramePr>
            <a:graphicFrameLocks noChangeAspect="1"/>
          </p:cNvGraphicFramePr>
          <p:nvPr/>
        </p:nvGraphicFramePr>
        <p:xfrm>
          <a:off x="5053013" y="2341563"/>
          <a:ext cx="1747837" cy="466725"/>
        </p:xfrm>
        <a:graphic>
          <a:graphicData uri="http://schemas.openxmlformats.org/presentationml/2006/ole">
            <mc:AlternateContent xmlns:mc="http://schemas.openxmlformats.org/markup-compatibility/2006">
              <mc:Choice xmlns:v="urn:schemas-microsoft-com:vml" Requires="v">
                <p:oleObj name="Equation" r:id="rId34" imgW="672516" imgH="177646" progId="Equation.3">
                  <p:embed/>
                </p:oleObj>
              </mc:Choice>
              <mc:Fallback>
                <p:oleObj name="Equation" r:id="rId34" imgW="672516" imgH="177646" progId="Equation.3">
                  <p:embed/>
                  <p:pic>
                    <p:nvPicPr>
                      <p:cNvPr id="0" name="Object 2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053013" y="2341563"/>
                        <a:ext cx="17478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01" name="Object 23">
            <a:extLst>
              <a:ext uri="{FF2B5EF4-FFF2-40B4-BE49-F238E27FC236}">
                <a16:creationId xmlns:a16="http://schemas.microsoft.com/office/drawing/2014/main" id="{B05C488C-EDE9-4EF7-8C60-BEE304C3903B}"/>
              </a:ext>
            </a:extLst>
          </p:cNvPr>
          <p:cNvGraphicFramePr>
            <a:graphicFrameLocks noChangeAspect="1"/>
          </p:cNvGraphicFramePr>
          <p:nvPr/>
        </p:nvGraphicFramePr>
        <p:xfrm>
          <a:off x="1581150" y="4189413"/>
          <a:ext cx="3397250" cy="1166812"/>
        </p:xfrm>
        <a:graphic>
          <a:graphicData uri="http://schemas.openxmlformats.org/presentationml/2006/ole">
            <mc:AlternateContent xmlns:mc="http://schemas.openxmlformats.org/markup-compatibility/2006">
              <mc:Choice xmlns:v="urn:schemas-microsoft-com:vml" Requires="v">
                <p:oleObj name="Equation" r:id="rId36" imgW="1307532" imgH="444307" progId="Equation.3">
                  <p:embed/>
                </p:oleObj>
              </mc:Choice>
              <mc:Fallback>
                <p:oleObj name="Equation" r:id="rId36" imgW="1307532" imgH="444307" progId="Equation.3">
                  <p:embed/>
                  <p:pic>
                    <p:nvPicPr>
                      <p:cNvPr id="0" name="Object 2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81150" y="4189413"/>
                        <a:ext cx="33972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TextBox 95">
            <a:extLst>
              <a:ext uri="{FF2B5EF4-FFF2-40B4-BE49-F238E27FC236}">
                <a16:creationId xmlns:a16="http://schemas.microsoft.com/office/drawing/2014/main" id="{7749A9A4-5794-4B42-9E56-DDB91A3D84A8}"/>
              </a:ext>
            </a:extLst>
          </p:cNvPr>
          <p:cNvSpPr txBox="1"/>
          <p:nvPr/>
        </p:nvSpPr>
        <p:spPr>
          <a:xfrm>
            <a:off x="0" y="3767138"/>
            <a:ext cx="4287838" cy="461962"/>
          </a:xfrm>
          <a:prstGeom prst="rect">
            <a:avLst/>
          </a:prstGeom>
          <a:noFill/>
        </p:spPr>
        <p:txBody>
          <a:bodyPr wrap="none">
            <a:spAutoFit/>
          </a:bodyPr>
          <a:lstStyle/>
          <a:p>
            <a:pPr>
              <a:defRPr/>
            </a:pPr>
            <a:r>
              <a:rPr lang="zh-CN" altLang="en-US" sz="2400" dirty="0"/>
              <a:t>每个载流子在</a:t>
            </a:r>
            <a:r>
              <a:rPr lang="en-US" altLang="zh-CN" sz="2400" i="1" dirty="0">
                <a:latin typeface="+mj-lt"/>
              </a:rPr>
              <a:t>P</a:t>
            </a:r>
            <a:r>
              <a:rPr lang="zh-CN" altLang="en-US" sz="2400" dirty="0"/>
              <a:t>点产生的场</a:t>
            </a:r>
            <a:r>
              <a:rPr lang="zh-CN" altLang="en-US" sz="2400" dirty="0">
                <a:latin typeface="+mj-lt"/>
              </a:rPr>
              <a:t>：</a:t>
            </a:r>
            <a:r>
              <a:rPr lang="en-US" altLang="zh-CN" sz="2400" i="1" dirty="0">
                <a:latin typeface="+mj-lt"/>
              </a:rPr>
              <a:t>B</a:t>
            </a:r>
            <a:endParaRPr lang="zh-CN" altLang="en-US" sz="2400" i="1" dirty="0">
              <a:latin typeface="+mj-lt"/>
            </a:endParaRPr>
          </a:p>
        </p:txBody>
      </p:sp>
      <p:graphicFrame>
        <p:nvGraphicFramePr>
          <p:cNvPr id="148503" name="Object 24">
            <a:extLst>
              <a:ext uri="{FF2B5EF4-FFF2-40B4-BE49-F238E27FC236}">
                <a16:creationId xmlns:a16="http://schemas.microsoft.com/office/drawing/2014/main" id="{8512EFE9-4652-42BE-B1A4-523156DA8123}"/>
              </a:ext>
            </a:extLst>
          </p:cNvPr>
          <p:cNvGraphicFramePr>
            <a:graphicFrameLocks noChangeAspect="1"/>
          </p:cNvGraphicFramePr>
          <p:nvPr/>
        </p:nvGraphicFramePr>
        <p:xfrm>
          <a:off x="5715000" y="4565650"/>
          <a:ext cx="2276475" cy="666750"/>
        </p:xfrm>
        <a:graphic>
          <a:graphicData uri="http://schemas.openxmlformats.org/presentationml/2006/ole">
            <mc:AlternateContent xmlns:mc="http://schemas.openxmlformats.org/markup-compatibility/2006">
              <mc:Choice xmlns:v="urn:schemas-microsoft-com:vml" Requires="v">
                <p:oleObj name="Equation" r:id="rId38" imgW="875920" imgH="253890" progId="Equation.3">
                  <p:embed/>
                </p:oleObj>
              </mc:Choice>
              <mc:Fallback>
                <p:oleObj name="Equation" r:id="rId38" imgW="875920" imgH="253890" progId="Equation.3">
                  <p:embed/>
                  <p:pic>
                    <p:nvPicPr>
                      <p:cNvPr id="0" name="Object 2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715000" y="4565650"/>
                        <a:ext cx="2276475" cy="666750"/>
                      </a:xfrm>
                      <a:prstGeom prst="rect">
                        <a:avLst/>
                      </a:prstGeom>
                      <a:gradFill rotWithShape="1">
                        <a:gsLst>
                          <a:gs pos="0">
                            <a:schemeClr val="accent1"/>
                          </a:gs>
                          <a:gs pos="100000">
                            <a:schemeClr val="bg1"/>
                          </a:gs>
                        </a:gsLst>
                        <a:lin ang="5400000" scaled="1"/>
                      </a:gradFill>
                      <a:ln w="9525">
                        <a:solidFill>
                          <a:schemeClr val="tx1"/>
                        </a:solidFill>
                        <a:miter lim="800000"/>
                        <a:headEnd/>
                        <a:tailEnd/>
                      </a:ln>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0530" name="矩形 6">
            <a:extLst>
              <a:ext uri="{FF2B5EF4-FFF2-40B4-BE49-F238E27FC236}">
                <a16:creationId xmlns:a16="http://schemas.microsoft.com/office/drawing/2014/main" id="{13E24682-8EB1-4602-97A4-71788057EDD4}"/>
              </a:ext>
            </a:extLst>
          </p:cNvPr>
          <p:cNvGrpSpPr>
            <a:grpSpLocks/>
          </p:cNvGrpSpPr>
          <p:nvPr/>
        </p:nvGrpSpPr>
        <p:grpSpPr bwMode="auto">
          <a:xfrm>
            <a:off x="-58738" y="-34925"/>
            <a:ext cx="9258301" cy="2035175"/>
            <a:chOff x="0" y="0"/>
            <a:chExt cx="5833" cy="1283"/>
          </a:xfrm>
        </p:grpSpPr>
        <p:pic>
          <p:nvPicPr>
            <p:cNvPr id="150536" name="矩形 6">
              <a:extLst>
                <a:ext uri="{FF2B5EF4-FFF2-40B4-BE49-F238E27FC236}">
                  <a16:creationId xmlns:a16="http://schemas.microsoft.com/office/drawing/2014/main" id="{9A9AC6B9-13BA-43B6-8016-609F21172F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7" name="Text Box 9">
              <a:extLst>
                <a:ext uri="{FF2B5EF4-FFF2-40B4-BE49-F238E27FC236}">
                  <a16:creationId xmlns:a16="http://schemas.microsoft.com/office/drawing/2014/main" id="{E247F9BA-C6EC-4B4A-A9A6-87D6C1E6F56F}"/>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grpSp>
        <p:nvGrpSpPr>
          <p:cNvPr id="150531" name="矩形 5">
            <a:extLst>
              <a:ext uri="{FF2B5EF4-FFF2-40B4-BE49-F238E27FC236}">
                <a16:creationId xmlns:a16="http://schemas.microsoft.com/office/drawing/2014/main" id="{CEB24EF4-145A-42E4-A635-0C8F8DD2A670}"/>
              </a:ext>
            </a:extLst>
          </p:cNvPr>
          <p:cNvGrpSpPr>
            <a:grpSpLocks/>
          </p:cNvGrpSpPr>
          <p:nvPr/>
        </p:nvGrpSpPr>
        <p:grpSpPr bwMode="auto">
          <a:xfrm>
            <a:off x="-58738" y="4895850"/>
            <a:ext cx="9258301" cy="2035175"/>
            <a:chOff x="0" y="0"/>
            <a:chExt cx="5833" cy="1282"/>
          </a:xfrm>
        </p:grpSpPr>
        <p:pic>
          <p:nvPicPr>
            <p:cNvPr id="150534" name="矩形 5">
              <a:extLst>
                <a:ext uri="{FF2B5EF4-FFF2-40B4-BE49-F238E27FC236}">
                  <a16:creationId xmlns:a16="http://schemas.microsoft.com/office/drawing/2014/main" id="{D4BE84D9-7F4F-4CCD-BC15-7C1818299AA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5" name="Text Box 6">
              <a:extLst>
                <a:ext uri="{FF2B5EF4-FFF2-40B4-BE49-F238E27FC236}">
                  <a16:creationId xmlns:a16="http://schemas.microsoft.com/office/drawing/2014/main" id="{050A2108-2823-4CDC-9E5F-076168B227A6}"/>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FE81699B-63C3-4E87-86F7-246058979A95}"/>
              </a:ext>
            </a:extLst>
          </p:cNvPr>
          <p:cNvSpPr/>
          <p:nvPr/>
        </p:nvSpPr>
        <p:spPr>
          <a:xfrm>
            <a:off x="3699004" y="2168729"/>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§7.4</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
        <p:nvSpPr>
          <p:cNvPr id="15" name="矩形 14">
            <a:extLst>
              <a:ext uri="{FF2B5EF4-FFF2-40B4-BE49-F238E27FC236}">
                <a16:creationId xmlns:a16="http://schemas.microsoft.com/office/drawing/2014/main" id="{FB1D0462-8D26-4520-BA8C-8481A3864310}"/>
              </a:ext>
            </a:extLst>
          </p:cNvPr>
          <p:cNvSpPr/>
          <p:nvPr/>
        </p:nvSpPr>
        <p:spPr>
          <a:xfrm>
            <a:off x="1903322" y="3174862"/>
            <a:ext cx="5750292" cy="1754326"/>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磁场的高斯定理和</a:t>
            </a:r>
            <a:endPar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安培环路定理</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4" name="Object 8">
            <a:extLst>
              <a:ext uri="{FF2B5EF4-FFF2-40B4-BE49-F238E27FC236}">
                <a16:creationId xmlns:a16="http://schemas.microsoft.com/office/drawing/2014/main" id="{F699E259-DE1F-486C-9A20-C0E30F84E735}"/>
              </a:ext>
            </a:extLst>
          </p:cNvPr>
          <p:cNvGraphicFramePr>
            <a:graphicFrameLocks noChangeAspect="1"/>
          </p:cNvGraphicFramePr>
          <p:nvPr/>
        </p:nvGraphicFramePr>
        <p:xfrm>
          <a:off x="2260600" y="2778125"/>
          <a:ext cx="4814888" cy="1298575"/>
        </p:xfrm>
        <a:graphic>
          <a:graphicData uri="http://schemas.openxmlformats.org/presentationml/2006/ole">
            <mc:AlternateContent xmlns:mc="http://schemas.openxmlformats.org/markup-compatibility/2006">
              <mc:Choice xmlns:v="urn:schemas-microsoft-com:vml" Requires="v">
                <p:oleObj name="公式" r:id="rId2" imgW="1473840" imgH="457399" progId="Equation.3">
                  <p:embed/>
                </p:oleObj>
              </mc:Choice>
              <mc:Fallback>
                <p:oleObj name="公式" r:id="rId2" imgW="1473840" imgH="457399"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2778125"/>
                        <a:ext cx="4814888" cy="1298575"/>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grpSp>
        <p:nvGrpSpPr>
          <p:cNvPr id="151555" name="Group 2">
            <a:extLst>
              <a:ext uri="{FF2B5EF4-FFF2-40B4-BE49-F238E27FC236}">
                <a16:creationId xmlns:a16="http://schemas.microsoft.com/office/drawing/2014/main" id="{1D58B9F8-2781-42A4-8BCA-7B42CDF0D851}"/>
              </a:ext>
            </a:extLst>
          </p:cNvPr>
          <p:cNvGrpSpPr>
            <a:grpSpLocks/>
          </p:cNvGrpSpPr>
          <p:nvPr/>
        </p:nvGrpSpPr>
        <p:grpSpPr bwMode="auto">
          <a:xfrm>
            <a:off x="684213" y="1412875"/>
            <a:ext cx="7848600" cy="1273175"/>
            <a:chOff x="0" y="0"/>
            <a:chExt cx="4944" cy="802"/>
          </a:xfrm>
        </p:grpSpPr>
        <p:sp>
          <p:nvSpPr>
            <p:cNvPr id="151560" name="Text Box 3">
              <a:extLst>
                <a:ext uri="{FF2B5EF4-FFF2-40B4-BE49-F238E27FC236}">
                  <a16:creationId xmlns:a16="http://schemas.microsoft.com/office/drawing/2014/main" id="{C15A9B5B-168F-48F7-B321-B5AAB548DA7C}"/>
                </a:ext>
              </a:extLst>
            </p:cNvPr>
            <p:cNvSpPr txBox="1">
              <a:spLocks noChangeArrowheads="1"/>
            </p:cNvSpPr>
            <p:nvPr/>
          </p:nvSpPr>
          <p:spPr bwMode="auto">
            <a:xfrm>
              <a:off x="0" y="0"/>
              <a:ext cx="4944"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b="1">
                  <a:solidFill>
                    <a:srgbClr val="000000"/>
                  </a:solidFill>
                  <a:latin typeface="宋体" panose="02010600030101010101" pitchFamily="2" charset="-122"/>
                </a:rPr>
                <a:t>    </a:t>
              </a:r>
              <a:endParaRPr lang="zh-CN" altLang="en-US">
                <a:solidFill>
                  <a:srgbClr val="FFFF66"/>
                </a:solidFill>
                <a:latin typeface="宋体" panose="02010600030101010101" pitchFamily="2" charset="-122"/>
              </a:endParaRPr>
            </a:p>
          </p:txBody>
        </p:sp>
        <p:graphicFrame>
          <p:nvGraphicFramePr>
            <p:cNvPr id="151561" name="Object 5">
              <a:extLst>
                <a:ext uri="{FF2B5EF4-FFF2-40B4-BE49-F238E27FC236}">
                  <a16:creationId xmlns:a16="http://schemas.microsoft.com/office/drawing/2014/main" id="{FF7C3ED6-687B-41F7-A560-49696C56DB32}"/>
                </a:ext>
              </a:extLst>
            </p:cNvPr>
            <p:cNvGraphicFramePr>
              <a:graphicFrameLocks noChangeAspect="1"/>
            </p:cNvGraphicFramePr>
            <p:nvPr/>
          </p:nvGraphicFramePr>
          <p:xfrm>
            <a:off x="3504" y="322"/>
            <a:ext cx="300" cy="480"/>
          </p:xfrm>
          <a:graphic>
            <a:graphicData uri="http://schemas.openxmlformats.org/presentationml/2006/ole">
              <mc:AlternateContent xmlns:mc="http://schemas.openxmlformats.org/markup-compatibility/2006">
                <mc:Choice xmlns:v="urn:schemas-microsoft-com:vml" Requires="v">
                  <p:oleObj r:id="rId4" imgW="152931" imgH="229397" progId="Equation.3">
                    <p:embed/>
                  </p:oleObj>
                </mc:Choice>
                <mc:Fallback>
                  <p:oleObj r:id="rId4" imgW="152931" imgH="229397" progId="Equation.3">
                    <p:embed/>
                    <p:pic>
                      <p:nvPicPr>
                        <p:cNvPr id="0" name="Object 5"/>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504" y="322"/>
                          <a:ext cx="30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1556" name="Rectangle 5">
            <a:extLst>
              <a:ext uri="{FF2B5EF4-FFF2-40B4-BE49-F238E27FC236}">
                <a16:creationId xmlns:a16="http://schemas.microsoft.com/office/drawing/2014/main" id="{9BF6686B-19AD-42B1-90FD-E74410162441}"/>
              </a:ext>
            </a:extLst>
          </p:cNvPr>
          <p:cNvSpPr>
            <a:spLocks noChangeArrowheads="1"/>
          </p:cNvSpPr>
          <p:nvPr/>
        </p:nvSpPr>
        <p:spPr bwMode="auto">
          <a:xfrm>
            <a:off x="115888" y="863600"/>
            <a:ext cx="902811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3600" b="1">
                <a:solidFill>
                  <a:srgbClr val="FF0000"/>
                </a:solidFill>
                <a:latin typeface="宋体" panose="02010600030101010101" pitchFamily="2" charset="-122"/>
              </a:rPr>
              <a:t>静电场高斯定理</a:t>
            </a:r>
            <a:r>
              <a:rPr lang="en-US" altLang="zh-CN" sz="3600" b="1">
                <a:solidFill>
                  <a:srgbClr val="FF0000"/>
                </a:solidFill>
                <a:latin typeface="宋体" panose="02010600030101010101" pitchFamily="2" charset="-122"/>
              </a:rPr>
              <a:t>:</a:t>
            </a:r>
            <a:r>
              <a:rPr lang="zh-CN" altLang="en-US" sz="3600" b="1">
                <a:solidFill>
                  <a:srgbClr val="FFFFFF"/>
                </a:solidFill>
                <a:latin typeface="宋体" panose="02010600030101010101" pitchFamily="2" charset="-122"/>
              </a:rPr>
              <a:t>在真空静电场中，穿过任一</a:t>
            </a:r>
            <a:r>
              <a:rPr lang="zh-CN" altLang="en-US" sz="3600" b="1" u="sng">
                <a:solidFill>
                  <a:srgbClr val="FFFF66"/>
                </a:solidFill>
                <a:latin typeface="宋体" panose="02010600030101010101" pitchFamily="2" charset="-122"/>
              </a:rPr>
              <a:t>闭合曲面</a:t>
            </a:r>
            <a:r>
              <a:rPr lang="zh-CN" altLang="en-US" sz="3600" b="1">
                <a:solidFill>
                  <a:srgbClr val="FFFFFF"/>
                </a:solidFill>
                <a:latin typeface="宋体" panose="02010600030101010101" pitchFamily="2" charset="-122"/>
              </a:rPr>
              <a:t>的电场强度通量，等于该曲面所包围的所有电荷的代数和除以   。</a:t>
            </a:r>
            <a:endParaRPr lang="zh-CN" altLang="en-US" sz="3600">
              <a:solidFill>
                <a:srgbClr val="FFFFFF"/>
              </a:solidFill>
              <a:latin typeface="宋体" panose="02010600030101010101" pitchFamily="2" charset="-122"/>
            </a:endParaRPr>
          </a:p>
          <a:p>
            <a:pPr algn="just" eaLnBrk="1" hangingPunct="1">
              <a:spcBef>
                <a:spcPct val="0"/>
              </a:spcBef>
              <a:buClrTx/>
              <a:buSzTx/>
              <a:buFontTx/>
              <a:buNone/>
            </a:pPr>
            <a:endParaRPr lang="zh-CN" altLang="en-US" sz="3600" b="1">
              <a:solidFill>
                <a:srgbClr val="FFFFFF"/>
              </a:solidFill>
              <a:latin typeface="宋体" panose="02010600030101010101" pitchFamily="2" charset="-122"/>
            </a:endParaRPr>
          </a:p>
        </p:txBody>
      </p:sp>
      <p:sp>
        <p:nvSpPr>
          <p:cNvPr id="151557" name="AutoShape 6">
            <a:extLst>
              <a:ext uri="{FF2B5EF4-FFF2-40B4-BE49-F238E27FC236}">
                <a16:creationId xmlns:a16="http://schemas.microsoft.com/office/drawing/2014/main" id="{9716E66D-7222-4858-BE5B-DFE0F5C27C8B}"/>
              </a:ext>
            </a:extLst>
          </p:cNvPr>
          <p:cNvSpPr>
            <a:spLocks noChangeArrowheads="1"/>
          </p:cNvSpPr>
          <p:nvPr/>
        </p:nvSpPr>
        <p:spPr bwMode="auto">
          <a:xfrm>
            <a:off x="381000" y="0"/>
            <a:ext cx="2133600" cy="838200"/>
          </a:xfrm>
          <a:prstGeom prst="cloudCallout">
            <a:avLst>
              <a:gd name="adj1" fmla="val 4486"/>
              <a:gd name="adj2" fmla="val 129806"/>
            </a:avLst>
          </a:prstGeom>
          <a:gradFill rotWithShape="0">
            <a:gsLst>
              <a:gs pos="0">
                <a:srgbClr val="00CC99"/>
              </a:gs>
              <a:gs pos="50000">
                <a:srgbClr val="FFFFFF"/>
              </a:gs>
              <a:gs pos="100000">
                <a:srgbClr val="00CC99"/>
              </a:gs>
            </a:gsLst>
            <a:lin ang="5400000" scaled="1"/>
          </a:gradFill>
          <a:ln w="9525">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solidFill>
                  <a:srgbClr val="000000"/>
                </a:solidFill>
                <a:latin typeface="宋体" panose="02010600030101010101" pitchFamily="2" charset="-122"/>
              </a:rPr>
              <a:t>高斯面</a:t>
            </a:r>
          </a:p>
        </p:txBody>
      </p:sp>
      <p:sp>
        <p:nvSpPr>
          <p:cNvPr id="151558" name="Text Box 2">
            <a:extLst>
              <a:ext uri="{FF2B5EF4-FFF2-40B4-BE49-F238E27FC236}">
                <a16:creationId xmlns:a16="http://schemas.microsoft.com/office/drawing/2014/main" id="{366511BD-473B-45DC-B44E-90A5C529A5D4}"/>
              </a:ext>
            </a:extLst>
          </p:cNvPr>
          <p:cNvSpPr txBox="1">
            <a:spLocks noChangeArrowheads="1"/>
          </p:cNvSpPr>
          <p:nvPr/>
        </p:nvSpPr>
        <p:spPr bwMode="auto">
          <a:xfrm>
            <a:off x="0" y="4195763"/>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b="1">
                <a:solidFill>
                  <a:srgbClr val="FF0000"/>
                </a:solidFill>
                <a:latin typeface="宋体" panose="02010600030101010101" pitchFamily="2" charset="-122"/>
              </a:rPr>
              <a:t>静电场环路定理：</a:t>
            </a:r>
            <a:r>
              <a:rPr lang="zh-CN" altLang="en-US" sz="3600" b="1">
                <a:solidFill>
                  <a:srgbClr val="FFFFFF"/>
                </a:solidFill>
                <a:latin typeface="宋体" panose="02010600030101010101" pitchFamily="2" charset="-122"/>
              </a:rPr>
              <a:t>在静电场中，沿任意闭合路径移动电荷</a:t>
            </a:r>
            <a:r>
              <a:rPr lang="zh-CN" altLang="zh-CN" sz="3600" b="1" i="1">
                <a:solidFill>
                  <a:srgbClr val="FFFFFF"/>
                </a:solidFill>
                <a:latin typeface="宋体" panose="02010600030101010101" pitchFamily="2" charset="-122"/>
              </a:rPr>
              <a:t>q</a:t>
            </a:r>
            <a:r>
              <a:rPr lang="zh-CN" altLang="zh-CN" sz="3600" b="1" baseline="-25000">
                <a:solidFill>
                  <a:srgbClr val="FFFFFF"/>
                </a:solidFill>
                <a:latin typeface="宋体" panose="02010600030101010101" pitchFamily="2" charset="-122"/>
              </a:rPr>
              <a:t>0</a:t>
            </a:r>
            <a:r>
              <a:rPr lang="zh-CN" altLang="en-US" sz="3600" b="1">
                <a:solidFill>
                  <a:srgbClr val="FFFFFF"/>
                </a:solidFill>
                <a:latin typeface="宋体" panose="02010600030101010101" pitchFamily="2" charset="-122"/>
              </a:rPr>
              <a:t>，电场力作功为零</a:t>
            </a:r>
          </a:p>
        </p:txBody>
      </p:sp>
      <p:graphicFrame>
        <p:nvGraphicFramePr>
          <p:cNvPr id="151559" name="Object 19">
            <a:extLst>
              <a:ext uri="{FF2B5EF4-FFF2-40B4-BE49-F238E27FC236}">
                <a16:creationId xmlns:a16="http://schemas.microsoft.com/office/drawing/2014/main" id="{CC9EB03C-8AFA-4D3B-AD08-325652CA0A9A}"/>
              </a:ext>
            </a:extLst>
          </p:cNvPr>
          <p:cNvGraphicFramePr>
            <a:graphicFrameLocks noChangeAspect="1"/>
          </p:cNvGraphicFramePr>
          <p:nvPr/>
        </p:nvGraphicFramePr>
        <p:xfrm>
          <a:off x="3435350" y="5570538"/>
          <a:ext cx="2200275" cy="1117600"/>
        </p:xfrm>
        <a:graphic>
          <a:graphicData uri="http://schemas.openxmlformats.org/presentationml/2006/ole">
            <mc:AlternateContent xmlns:mc="http://schemas.openxmlformats.org/markup-compatibility/2006">
              <mc:Choice xmlns:v="urn:schemas-microsoft-com:vml" Requires="v">
                <p:oleObj name="Equation" r:id="rId6" imgW="672808" imgH="393529" progId="Equation.3">
                  <p:embed/>
                </p:oleObj>
              </mc:Choice>
              <mc:Fallback>
                <p:oleObj name="Equation" r:id="rId6" imgW="672808" imgH="393529"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350" y="5570538"/>
                        <a:ext cx="2200275" cy="1117600"/>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spTree>
  </p:cSld>
  <p:clrMapOvr>
    <a:masterClrMapping/>
  </p:clrMapOvr>
</p:sld>
</file>

<file path=ppt/theme/theme1.xml><?xml version="1.0" encoding="utf-8"?>
<a:theme xmlns:a="http://schemas.openxmlformats.org/drawingml/2006/main" name="默认设计模板_2">
  <a:themeElements>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Bold Stripes">
  <a:themeElements>
    <a:clrScheme name="1_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1_Bold Stripe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1_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1_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1_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Fading Grid">
  <a:themeElements>
    <a:clrScheme name="2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2_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2_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2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2_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2_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2_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2_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ading Grid">
  <a:themeElements>
    <a:clrScheme name="1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1_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1_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1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1_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1_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1_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1_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默认设计模板_2">
  <a:themeElements>
    <a:clrScheme name="1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13935</TotalTime>
  <Words>13561</Words>
  <Application>Microsoft Office PowerPoint</Application>
  <PresentationFormat>全屏显示(4:3)</PresentationFormat>
  <Paragraphs>1617</Paragraphs>
  <Slides>220</Slides>
  <Notes>37</Notes>
  <HiddenSlides>1</HiddenSlides>
  <MMClips>0</MMClips>
  <ScaleCrop>false</ScaleCrop>
  <HeadingPairs>
    <vt:vector size="8" baseType="variant">
      <vt:variant>
        <vt:lpstr>已用的字体</vt:lpstr>
      </vt:variant>
      <vt:variant>
        <vt:i4>24</vt:i4>
      </vt:variant>
      <vt:variant>
        <vt:lpstr>主题</vt:lpstr>
      </vt:variant>
      <vt:variant>
        <vt:i4>11</vt:i4>
      </vt:variant>
      <vt:variant>
        <vt:lpstr>嵌入 OLE 服务器</vt:lpstr>
      </vt:variant>
      <vt:variant>
        <vt:i4>5</vt:i4>
      </vt:variant>
      <vt:variant>
        <vt:lpstr>幻灯片标题</vt:lpstr>
      </vt:variant>
      <vt:variant>
        <vt:i4>220</vt:i4>
      </vt:variant>
    </vt:vector>
  </HeadingPairs>
  <TitlesOfParts>
    <vt:vector size="260" baseType="lpstr">
      <vt:lpstr>CommercialScript BT</vt:lpstr>
      <vt:lpstr>Monotype Sorts</vt:lpstr>
      <vt:lpstr>方正姚体</vt:lpstr>
      <vt:lpstr>仿宋_GB2312</vt:lpstr>
      <vt:lpstr>黑体</vt:lpstr>
      <vt:lpstr>华文新魏</vt:lpstr>
      <vt:lpstr>华文行楷</vt:lpstr>
      <vt:lpstr>华文中宋</vt:lpstr>
      <vt:lpstr>楷体_GB2312</vt:lpstr>
      <vt:lpstr>隶书</vt:lpstr>
      <vt:lpstr>宋体</vt:lpstr>
      <vt:lpstr>新宋体</vt:lpstr>
      <vt:lpstr>幼圆</vt:lpstr>
      <vt:lpstr>Arial</vt:lpstr>
      <vt:lpstr>Book Antiqua</vt:lpstr>
      <vt:lpstr>Bookman Old Style</vt:lpstr>
      <vt:lpstr>Cambria</vt:lpstr>
      <vt:lpstr>Cambria Math</vt:lpstr>
      <vt:lpstr>Monotype Corsiva</vt:lpstr>
      <vt:lpstr>Symbol</vt:lpstr>
      <vt:lpstr>Tahoma</vt:lpstr>
      <vt:lpstr>Times New Roman</vt:lpstr>
      <vt:lpstr>Verdana</vt:lpstr>
      <vt:lpstr>Wingdings</vt:lpstr>
      <vt:lpstr>默认设计模板_2</vt:lpstr>
      <vt:lpstr>Fading Grid</vt:lpstr>
      <vt:lpstr>2_Fading Grid</vt:lpstr>
      <vt:lpstr>1_Fading Grid</vt:lpstr>
      <vt:lpstr>1_默认设计模板</vt:lpstr>
      <vt:lpstr>1_默认设计模板_2</vt:lpstr>
      <vt:lpstr>默认设计模板</vt:lpstr>
      <vt:lpstr>2_默认设计模板</vt:lpstr>
      <vt:lpstr>3_默认设计模板</vt:lpstr>
      <vt:lpstr>Bold Stripes</vt:lpstr>
      <vt:lpstr>1_Bold Stripes</vt:lpstr>
      <vt:lpstr>Equation</vt:lpstr>
      <vt:lpstr>Equation.3</vt:lpstr>
      <vt:lpstr>公式</vt:lpstr>
      <vt:lpstr>位图图像</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电子束在磁场中偏转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磁感应线 </vt:lpstr>
      <vt:lpstr>PowerPoint 演示文稿</vt:lpstr>
      <vt:lpstr>PowerPoint 演示文稿</vt:lpstr>
      <vt:lpstr>PowerPoint 演示文稿</vt:lpstr>
      <vt:lpstr>PowerPoint 演示文稿</vt:lpstr>
      <vt:lpstr>PowerPoint 演示文稿</vt:lpstr>
      <vt:lpstr>7.3.1  毕奥-萨伐尔定律</vt:lpstr>
      <vt:lpstr>毕奥－萨筏尔的研究课题</vt:lpstr>
      <vt:lpstr>毕奥－萨筏尔定律</vt:lpstr>
      <vt:lpstr>如何解决无孤立的电流元的困难</vt:lpstr>
      <vt:lpstr>Biot首先重复Oester实验 </vt:lpstr>
      <vt:lpstr>实验二： </vt:lpstr>
      <vt:lpstr>电流元对磁极的作用力的表达式 </vt:lpstr>
      <vt:lpstr>理论分析：B.S.L定律的建立</vt:lpstr>
      <vt:lpstr>PowerPoint 演示文稿</vt:lpstr>
      <vt:lpstr>磁感应强度B </vt:lpstr>
      <vt:lpstr>说明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图示</vt:lpstr>
      <vt:lpstr>B分布示例</vt:lpstr>
      <vt:lpstr>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电磁场控制带电粒子运动的实例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hejianhong</dc:creator>
  <cp:lastModifiedBy>jianhong he</cp:lastModifiedBy>
  <cp:revision>1601</cp:revision>
  <dcterms:modified xsi:type="dcterms:W3CDTF">2023-11-08T14:05:50Z</dcterms:modified>
</cp:coreProperties>
</file>